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6" r:id="rId60"/>
    <p:sldId id="317" r:id="rId61"/>
    <p:sldId id="318" r:id="rId62"/>
    <p:sldId id="322" r:id="rId63"/>
    <p:sldId id="323" r:id="rId64"/>
    <p:sldId id="324" r:id="rId65"/>
    <p:sldId id="326" r:id="rId66"/>
    <p:sldId id="327" r:id="rId67"/>
    <p:sldId id="328" r:id="rId68"/>
    <p:sldId id="333" r:id="rId69"/>
    <p:sldId id="334" r:id="rId70"/>
    <p:sldId id="335" r:id="rId71"/>
    <p:sldId id="336" r:id="rId72"/>
    <p:sldId id="337" r:id="rId73"/>
    <p:sldId id="338" r:id="rId74"/>
    <p:sldId id="339" r:id="rId75"/>
    <p:sldId id="340" r:id="rId76"/>
    <p:sldId id="341" r:id="rId77"/>
    <p:sldId id="342" r:id="rId78"/>
    <p:sldId id="343" r:id="rId79"/>
    <p:sldId id="344" r:id="rId80"/>
    <p:sldId id="345" r:id="rId81"/>
    <p:sldId id="346" r:id="rId82"/>
    <p:sldId id="347" r:id="rId83"/>
    <p:sldId id="348" r:id="rId84"/>
    <p:sldId id="349" r:id="rId85"/>
    <p:sldId id="350" r:id="rId86"/>
    <p:sldId id="351" r:id="rId87"/>
    <p:sldId id="352" r:id="rId88"/>
    <p:sldId id="353" r:id="rId89"/>
    <p:sldId id="354" r:id="rId90"/>
    <p:sldId id="355" r:id="rId91"/>
    <p:sldId id="356" r:id="rId92"/>
    <p:sldId id="357" r:id="rId93"/>
    <p:sldId id="358" r:id="rId94"/>
    <p:sldId id="359" r:id="rId95"/>
    <p:sldId id="360" r:id="rId96"/>
    <p:sldId id="361" r:id="rId97"/>
    <p:sldId id="362" r:id="rId98"/>
    <p:sldId id="363" r:id="rId99"/>
    <p:sldId id="364" r:id="rId100"/>
    <p:sldId id="365" r:id="rId101"/>
    <p:sldId id="366" r:id="rId102"/>
    <p:sldId id="367"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74" d="100"/>
          <a:sy n="74" d="100"/>
        </p:scale>
        <p:origin x="576" y="7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D22628-9A44-4463-9834-6D7C388E1F5D}" type="datetimeFigureOut">
              <a:rPr lang="zh-CN" altLang="en-US" smtClean="0"/>
              <a:t>2015/6/4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F684C-DC59-465B-8649-CF57D71D6B7B}" type="slidenum">
              <a:rPr lang="zh-CN" altLang="en-US" smtClean="0"/>
              <a:t>‹#›</a:t>
            </a:fld>
            <a:endParaRPr lang="zh-CN" altLang="en-US"/>
          </a:p>
        </p:txBody>
      </p:sp>
    </p:spTree>
    <p:extLst>
      <p:ext uri="{BB962C8B-B14F-4D97-AF65-F5344CB8AC3E}">
        <p14:creationId xmlns:p14="http://schemas.microsoft.com/office/powerpoint/2010/main" val="317256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0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p:sp>
      <p:sp>
        <p:nvSpPr>
          <p:cNvPr id="15363" name="Rectangle 3"/>
          <p:cNvSpPr>
            <a:spLocks noGrp="1" noRot="1" noChangeAspect="1" noChangeArrowheads="1"/>
          </p:cNvSpPr>
          <p:nvPr>
            <p:ph type="body" idx="1"/>
          </p:nvPr>
        </p:nvSpPr>
        <p:spPr bwMode="auto">
          <a:xfrm>
            <a:off x="-552450" y="8210550"/>
            <a:ext cx="6975475" cy="8928100"/>
          </a:xfrm>
          <a:prstGeom prst="rect">
            <a:avLst/>
          </a:prstGeom>
          <a:noFill/>
          <a:ln w="1">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smtClean="0"/>
              <a:t>    2014年8月6日审议通过了《关于提升快递末端投递服务水平的指导意见》，提出以多种形式提升快递末端投递服务水平，如鼓励和引导快递企业因地制宜与第三方开展合作，引导快递企业加快自有品牌末端网点建设，鼓励企业探索使用智能快件箱等自取服务设备等。</a:t>
            </a:r>
          </a:p>
          <a:p>
            <a:r>
              <a:rPr lang="zh-CN" altLang="en-US" smtClean="0"/>
              <a:t>2014双11年交易额达571亿，虽然其购物热潮已悄然离去，但其余温仍充斥着整个快递行业，中国快递行业又将面临新的严峻挑战。经过五年多的实战，如今，淘宝电商快件已占百世业务85%-87%的高比，虽然双11快递包裹发货和中转环节顺畅不少，但“最后一公里”配送压力之大，依然挑战了百世的极限。</a:t>
            </a:r>
          </a:p>
        </p:txBody>
      </p:sp>
    </p:spTree>
    <p:extLst>
      <p:ext uri="{BB962C8B-B14F-4D97-AF65-F5344CB8AC3E}">
        <p14:creationId xmlns:p14="http://schemas.microsoft.com/office/powerpoint/2010/main" val="4165476449"/>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444500"/>
            <a:ext cx="12192000" cy="45719"/>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8350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444500"/>
            <a:ext cx="12192000" cy="45719"/>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584200"/>
            <a:ext cx="12192000" cy="62738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6861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矩形 6"/>
          <p:cNvSpPr/>
          <p:nvPr userDrawn="1"/>
        </p:nvSpPr>
        <p:spPr>
          <a:xfrm>
            <a:off x="0" y="444500"/>
            <a:ext cx="1219200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584200"/>
            <a:ext cx="12192000" cy="6273800"/>
          </a:xfrm>
          <a:prstGeom prst="rect">
            <a:avLst/>
          </a:prstGeom>
          <a:solidFill>
            <a:schemeClr val="accent1">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16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5167"/>
            <a:ext cx="10972800" cy="1143000"/>
          </a:xfrm>
          <a:prstGeom prst="rect">
            <a:avLst/>
          </a:prstGeo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xfrm>
            <a:off x="609600" y="6356351"/>
            <a:ext cx="2844800" cy="366183"/>
          </a:xfrm>
          <a:prstGeom prst="rect">
            <a:avLst/>
          </a:prstGeom>
          <a:ln/>
        </p:spPr>
        <p:txBody>
          <a:bodyPr/>
          <a:lstStyle>
            <a:lvl1pPr>
              <a:defRPr/>
            </a:lvl1pPr>
          </a:lstStyle>
          <a:p>
            <a:pPr>
              <a:defRPr/>
            </a:pPr>
            <a:fld id="{1EB8308F-C5A8-481A-87D9-356ADD48A9C2}" type="datetime1">
              <a:rPr lang="zh-CN" altLang="en-US"/>
              <a:pPr>
                <a:defRPr/>
              </a:pPr>
              <a:t>2015/6/4</a:t>
            </a:fld>
            <a:endParaRPr lang="zh-CN" altLang="en-US" sz="2400">
              <a:solidFill>
                <a:schemeClr val="tx1"/>
              </a:solidFill>
            </a:endParaRPr>
          </a:p>
        </p:txBody>
      </p:sp>
      <p:sp>
        <p:nvSpPr>
          <p:cNvPr id="4" name="页脚占位符 4"/>
          <p:cNvSpPr>
            <a:spLocks noGrp="1" noChangeArrowheads="1"/>
          </p:cNvSpPr>
          <p:nvPr>
            <p:ph type="ftr" sz="quarter" idx="11"/>
          </p:nvPr>
        </p:nvSpPr>
        <p:spPr>
          <a:xfrm>
            <a:off x="4165600" y="6356351"/>
            <a:ext cx="3860800" cy="366183"/>
          </a:xfrm>
          <a:prstGeom prst="rect">
            <a:avLst/>
          </a:prstGeom>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xfrm>
            <a:off x="8737600" y="6356351"/>
            <a:ext cx="2844800" cy="366183"/>
          </a:xfrm>
          <a:prstGeom prst="rect">
            <a:avLst/>
          </a:prstGeom>
          <a:ln/>
        </p:spPr>
        <p:txBody>
          <a:bodyPr/>
          <a:lstStyle>
            <a:lvl1pPr>
              <a:defRPr/>
            </a:lvl1pPr>
          </a:lstStyle>
          <a:p>
            <a:pPr>
              <a:defRPr/>
            </a:pPr>
            <a:fld id="{761D49AC-3938-4EA1-AE1F-AD6881D9B55F}" type="slidenum">
              <a:rPr lang="zh-CN" altLang="en-US"/>
              <a:pPr>
                <a:defRPr/>
              </a:pPr>
              <a:t>‹#›</a:t>
            </a:fld>
            <a:endParaRPr lang="zh-CN" altLang="en-US" sz="2400">
              <a:solidFill>
                <a:schemeClr val="tx1"/>
              </a:solidFill>
            </a:endParaRPr>
          </a:p>
        </p:txBody>
      </p:sp>
    </p:spTree>
    <p:extLst>
      <p:ext uri="{BB962C8B-B14F-4D97-AF65-F5344CB8AC3E}">
        <p14:creationId xmlns:p14="http://schemas.microsoft.com/office/powerpoint/2010/main" val="1845868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a:prstGeom prst="rect">
            <a:avLst/>
          </a:prstGeom>
        </p:spPr>
        <p:txBody>
          <a:bodyPr anchor="b"/>
          <a:lstStyle>
            <a:lvl1pPr algn="ctr">
              <a:defRPr sz="8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568"/>
            <a:ext cx="9144000" cy="1655233"/>
          </a:xfrm>
          <a:prstGeom prst="rect">
            <a:avLst/>
          </a:prstGeo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1"/>
            <a:ext cx="2844800" cy="366183"/>
          </a:xfrm>
          <a:prstGeom prst="rect">
            <a:avLst/>
          </a:prstGeom>
        </p:spPr>
        <p:txBody>
          <a:bodyPr/>
          <a:lstStyle>
            <a:lvl1pPr>
              <a:defRPr/>
            </a:lvl1pPr>
          </a:lstStyle>
          <a:p>
            <a:fld id="{B084EF08-36F3-49E6-AF78-B0FA6E8FE0E9}" type="datetime1">
              <a:rPr lang="zh-CN" altLang="en-US"/>
              <a:pPr/>
              <a:t>2015/6/4</a:t>
            </a:fld>
            <a:endParaRPr lang="zh-CN" altLang="en-US" sz="2400">
              <a:solidFill>
                <a:schemeClr val="tx1"/>
              </a:solidFill>
              <a:latin typeface="Arial" panose="020B0604020202020204" pitchFamily="34" charset="0"/>
              <a:ea typeface="宋体" panose="02010600030101010101" pitchFamily="2" charset="-122"/>
            </a:endParaRPr>
          </a:p>
        </p:txBody>
      </p:sp>
      <p:sp>
        <p:nvSpPr>
          <p:cNvPr id="5" name="页脚占位符 4"/>
          <p:cNvSpPr>
            <a:spLocks noGrp="1"/>
          </p:cNvSpPr>
          <p:nvPr>
            <p:ph type="ftr" sz="quarter" idx="11"/>
          </p:nvPr>
        </p:nvSpPr>
        <p:spPr>
          <a:xfrm>
            <a:off x="4165600" y="6356351"/>
            <a:ext cx="3860800" cy="366183"/>
          </a:xfrm>
          <a:prstGeom prst="rect">
            <a:avLst/>
          </a:prstGeom>
        </p:spPr>
        <p:txBody>
          <a:bodyPr/>
          <a:lstStyle>
            <a:lvl1pPr>
              <a:defRPr/>
            </a:lvl1pPr>
          </a:lstStyle>
          <a:p>
            <a:endParaRPr lang="zh-CN" altLang="zh-CN"/>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lvl1pPr>
              <a:defRPr/>
            </a:lvl1pPr>
          </a:lstStyle>
          <a:p>
            <a:fld id="{B022AADD-7A7F-410B-9F7A-35A999B364B8}" type="slidenum">
              <a:rPr lang="zh-CN" altLang="en-US"/>
              <a:pPr/>
              <a:t>‹#›</a:t>
            </a:fld>
            <a:endParaRPr lang="zh-CN" altLang="en-US" sz="24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39465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1"/>
            <a:ext cx="2844800" cy="366183"/>
          </a:xfrm>
          <a:prstGeom prst="rect">
            <a:avLst/>
          </a:prstGeom>
        </p:spPr>
        <p:txBody>
          <a:bodyPr/>
          <a:lstStyle>
            <a:lvl1pPr>
              <a:defRPr/>
            </a:lvl1pPr>
          </a:lstStyle>
          <a:p>
            <a:fld id="{D432FD41-F869-414B-B868-72D5DCAC22BE}" type="datetimeFigureOut">
              <a:rPr lang="zh-CN" altLang="en-US"/>
              <a:pPr/>
              <a:t>2015/6/4</a:t>
            </a:fld>
            <a:endParaRPr lang="zh-CN" altLang="en-US"/>
          </a:p>
        </p:txBody>
      </p:sp>
      <p:sp>
        <p:nvSpPr>
          <p:cNvPr id="3" name="页脚占位符 2"/>
          <p:cNvSpPr>
            <a:spLocks noGrp="1"/>
          </p:cNvSpPr>
          <p:nvPr>
            <p:ph type="ftr" sz="quarter" idx="11"/>
          </p:nvPr>
        </p:nvSpPr>
        <p:spPr>
          <a:xfrm>
            <a:off x="4165600" y="6356351"/>
            <a:ext cx="3860800" cy="366183"/>
          </a:xfrm>
          <a:prstGeom prst="rect">
            <a:avLst/>
          </a:prstGeom>
        </p:spPr>
        <p:txBody>
          <a:bodyPr/>
          <a:lstStyle>
            <a:lvl1pPr>
              <a:defRPr/>
            </a:lvl1pPr>
          </a:lstStyle>
          <a:p>
            <a:endParaRPr lang="zh-CN" altLang="en-US"/>
          </a:p>
        </p:txBody>
      </p:sp>
      <p:sp>
        <p:nvSpPr>
          <p:cNvPr id="4" name="灯片编号占位符 3"/>
          <p:cNvSpPr>
            <a:spLocks noGrp="1"/>
          </p:cNvSpPr>
          <p:nvPr>
            <p:ph type="sldNum" sz="quarter" idx="12"/>
          </p:nvPr>
        </p:nvSpPr>
        <p:spPr>
          <a:xfrm>
            <a:off x="8737600" y="6356351"/>
            <a:ext cx="2844800" cy="366183"/>
          </a:xfrm>
          <a:prstGeom prst="rect">
            <a:avLst/>
          </a:prstGeom>
        </p:spPr>
        <p:txBody>
          <a:bodyPr/>
          <a:lstStyle>
            <a:lvl1pPr>
              <a:defRPr/>
            </a:lvl1pPr>
          </a:lstStyle>
          <a:p>
            <a:fld id="{C6A76B98-7954-44D4-AB55-CCC875EBBE0F}" type="slidenum">
              <a:rPr lang="zh-CN" altLang="en-US"/>
              <a:pPr/>
              <a:t>‹#›</a:t>
            </a:fld>
            <a:endParaRPr lang="zh-CN" altLang="en-US"/>
          </a:p>
        </p:txBody>
      </p:sp>
    </p:spTree>
    <p:extLst>
      <p:ext uri="{BB962C8B-B14F-4D97-AF65-F5344CB8AC3E}">
        <p14:creationId xmlns:p14="http://schemas.microsoft.com/office/powerpoint/2010/main" val="236802026"/>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053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713.png"/><Relationship Id="rId2" Type="http://schemas.openxmlformats.org/officeDocument/2006/relationships/image" Target="../media/image712.png"/><Relationship Id="rId1" Type="http://schemas.openxmlformats.org/officeDocument/2006/relationships/slideLayout" Target="../slideLayouts/slideLayout6.xml"/><Relationship Id="rId5" Type="http://schemas.openxmlformats.org/officeDocument/2006/relationships/image" Target="../media/image715.png"/><Relationship Id="rId4" Type="http://schemas.openxmlformats.org/officeDocument/2006/relationships/image" Target="../media/image71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57.png"/><Relationship Id="rId2" Type="http://schemas.openxmlformats.org/officeDocument/2006/relationships/image" Target="../media/image656.png"/><Relationship Id="rId1" Type="http://schemas.openxmlformats.org/officeDocument/2006/relationships/slideLayout" Target="../slideLayouts/slideLayout5.xml"/><Relationship Id="rId5" Type="http://schemas.openxmlformats.org/officeDocument/2006/relationships/image" Target="../media/image659.png"/><Relationship Id="rId4" Type="http://schemas.openxmlformats.org/officeDocument/2006/relationships/image" Target="../media/image6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61.png"/><Relationship Id="rId2" Type="http://schemas.openxmlformats.org/officeDocument/2006/relationships/image" Target="../media/image66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image" Target="../media/image662.png"/><Relationship Id="rId1" Type="http://schemas.openxmlformats.org/officeDocument/2006/relationships/slideLayout" Target="../slideLayouts/slideLayout5.xml"/><Relationship Id="rId5" Type="http://schemas.openxmlformats.org/officeDocument/2006/relationships/image" Target="../media/image665.png"/><Relationship Id="rId4" Type="http://schemas.openxmlformats.org/officeDocument/2006/relationships/image" Target="../media/image664.png"/></Relationships>
</file>

<file path=ppt/slides/_rels/slide15.xml.rels><?xml version="1.0" encoding="UTF-8" standalone="yes"?>
<Relationships xmlns="http://schemas.openxmlformats.org/package/2006/relationships"><Relationship Id="rId3" Type="http://schemas.openxmlformats.org/officeDocument/2006/relationships/image" Target="../media/image667.png"/><Relationship Id="rId2" Type="http://schemas.openxmlformats.org/officeDocument/2006/relationships/image" Target="../media/image666.png"/><Relationship Id="rId1" Type="http://schemas.openxmlformats.org/officeDocument/2006/relationships/slideLayout" Target="../slideLayouts/slideLayout5.xml"/><Relationship Id="rId4" Type="http://schemas.openxmlformats.org/officeDocument/2006/relationships/image" Target="../media/image668.png"/></Relationships>
</file>

<file path=ppt/slides/_rels/slide16.xml.rels><?xml version="1.0" encoding="UTF-8" standalone="yes"?>
<Relationships xmlns="http://schemas.openxmlformats.org/package/2006/relationships"><Relationship Id="rId3" Type="http://schemas.openxmlformats.org/officeDocument/2006/relationships/image" Target="../media/image670.jpeg"/><Relationship Id="rId2" Type="http://schemas.openxmlformats.org/officeDocument/2006/relationships/image" Target="../media/image66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72.emf"/><Relationship Id="rId7" Type="http://schemas.openxmlformats.org/officeDocument/2006/relationships/image" Target="../media/image676.png"/><Relationship Id="rId2" Type="http://schemas.openxmlformats.org/officeDocument/2006/relationships/image" Target="../media/image671.png"/><Relationship Id="rId1" Type="http://schemas.openxmlformats.org/officeDocument/2006/relationships/slideLayout" Target="../slideLayouts/slideLayout5.xml"/><Relationship Id="rId6" Type="http://schemas.openxmlformats.org/officeDocument/2006/relationships/image" Target="../media/image675.png"/><Relationship Id="rId5" Type="http://schemas.openxmlformats.org/officeDocument/2006/relationships/image" Target="../media/image674.png"/><Relationship Id="rId4" Type="http://schemas.openxmlformats.org/officeDocument/2006/relationships/image" Target="../media/image673.png"/></Relationships>
</file>

<file path=ppt/slides/_rels/slide23.xml.rels><?xml version="1.0" encoding="UTF-8" standalone="yes"?>
<Relationships xmlns="http://schemas.openxmlformats.org/package/2006/relationships"><Relationship Id="rId2" Type="http://schemas.openxmlformats.org/officeDocument/2006/relationships/image" Target="../media/image67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79.png"/><Relationship Id="rId2" Type="http://schemas.openxmlformats.org/officeDocument/2006/relationships/image" Target="../media/image678.png"/><Relationship Id="rId1" Type="http://schemas.openxmlformats.org/officeDocument/2006/relationships/slideLayout" Target="../slideLayouts/slideLayout5.xml"/><Relationship Id="rId4" Type="http://schemas.openxmlformats.org/officeDocument/2006/relationships/image" Target="../media/image680.png"/></Relationships>
</file>

<file path=ppt/slides/_rels/slide28.xml.rels><?xml version="1.0" encoding="UTF-8" standalone="yes"?>
<Relationships xmlns="http://schemas.openxmlformats.org/package/2006/relationships"><Relationship Id="rId3" Type="http://schemas.openxmlformats.org/officeDocument/2006/relationships/image" Target="../media/image682.png"/><Relationship Id="rId2" Type="http://schemas.openxmlformats.org/officeDocument/2006/relationships/image" Target="../media/image681.png"/><Relationship Id="rId1" Type="http://schemas.openxmlformats.org/officeDocument/2006/relationships/slideLayout" Target="../slideLayouts/slideLayout5.xml"/><Relationship Id="rId5" Type="http://schemas.openxmlformats.org/officeDocument/2006/relationships/image" Target="../media/image684.png"/><Relationship Id="rId4" Type="http://schemas.openxmlformats.org/officeDocument/2006/relationships/image" Target="../media/image6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17" Type="http://schemas.openxmlformats.org/officeDocument/2006/relationships/image" Target="../media/image116.png"/><Relationship Id="rId299" Type="http://schemas.openxmlformats.org/officeDocument/2006/relationships/image" Target="../media/image298.png"/><Relationship Id="rId21" Type="http://schemas.openxmlformats.org/officeDocument/2006/relationships/image" Target="../media/image20.png"/><Relationship Id="rId63" Type="http://schemas.openxmlformats.org/officeDocument/2006/relationships/image" Target="../media/image62.png"/><Relationship Id="rId159" Type="http://schemas.openxmlformats.org/officeDocument/2006/relationships/image" Target="../media/image158.png"/><Relationship Id="rId324" Type="http://schemas.openxmlformats.org/officeDocument/2006/relationships/image" Target="../media/image323.png"/><Relationship Id="rId366" Type="http://schemas.openxmlformats.org/officeDocument/2006/relationships/image" Target="../media/image365.png"/><Relationship Id="rId531" Type="http://schemas.openxmlformats.org/officeDocument/2006/relationships/image" Target="../media/image530.png"/><Relationship Id="rId573" Type="http://schemas.openxmlformats.org/officeDocument/2006/relationships/image" Target="../media/image572.png"/><Relationship Id="rId629" Type="http://schemas.openxmlformats.org/officeDocument/2006/relationships/image" Target="../media/image628.png"/><Relationship Id="rId170" Type="http://schemas.openxmlformats.org/officeDocument/2006/relationships/image" Target="../media/image169.png"/><Relationship Id="rId226" Type="http://schemas.openxmlformats.org/officeDocument/2006/relationships/image" Target="../media/image225.png"/><Relationship Id="rId433" Type="http://schemas.openxmlformats.org/officeDocument/2006/relationships/image" Target="../media/image432.png"/><Relationship Id="rId268" Type="http://schemas.openxmlformats.org/officeDocument/2006/relationships/image" Target="../media/image267.png"/><Relationship Id="rId475" Type="http://schemas.openxmlformats.org/officeDocument/2006/relationships/image" Target="../media/image474.png"/><Relationship Id="rId640" Type="http://schemas.openxmlformats.org/officeDocument/2006/relationships/image" Target="../media/image639.png"/><Relationship Id="rId32" Type="http://schemas.openxmlformats.org/officeDocument/2006/relationships/image" Target="../media/image31.png"/><Relationship Id="rId74" Type="http://schemas.openxmlformats.org/officeDocument/2006/relationships/image" Target="../media/image73.png"/><Relationship Id="rId128" Type="http://schemas.openxmlformats.org/officeDocument/2006/relationships/image" Target="../media/image127.png"/><Relationship Id="rId335" Type="http://schemas.openxmlformats.org/officeDocument/2006/relationships/image" Target="../media/image334.png"/><Relationship Id="rId377" Type="http://schemas.openxmlformats.org/officeDocument/2006/relationships/image" Target="../media/image376.png"/><Relationship Id="rId500" Type="http://schemas.openxmlformats.org/officeDocument/2006/relationships/image" Target="../media/image499.png"/><Relationship Id="rId542" Type="http://schemas.openxmlformats.org/officeDocument/2006/relationships/image" Target="../media/image541.png"/><Relationship Id="rId584" Type="http://schemas.openxmlformats.org/officeDocument/2006/relationships/image" Target="../media/image583.png"/><Relationship Id="rId5" Type="http://schemas.openxmlformats.org/officeDocument/2006/relationships/image" Target="../media/image4.png"/><Relationship Id="rId181" Type="http://schemas.openxmlformats.org/officeDocument/2006/relationships/image" Target="../media/image180.png"/><Relationship Id="rId237" Type="http://schemas.openxmlformats.org/officeDocument/2006/relationships/image" Target="../media/image236.png"/><Relationship Id="rId402" Type="http://schemas.openxmlformats.org/officeDocument/2006/relationships/image" Target="../media/image401.png"/><Relationship Id="rId279" Type="http://schemas.openxmlformats.org/officeDocument/2006/relationships/image" Target="../media/image278.png"/><Relationship Id="rId444" Type="http://schemas.openxmlformats.org/officeDocument/2006/relationships/image" Target="../media/image443.png"/><Relationship Id="rId486" Type="http://schemas.openxmlformats.org/officeDocument/2006/relationships/image" Target="../media/image485.png"/><Relationship Id="rId43" Type="http://schemas.openxmlformats.org/officeDocument/2006/relationships/image" Target="../media/image42.png"/><Relationship Id="rId139" Type="http://schemas.openxmlformats.org/officeDocument/2006/relationships/image" Target="../media/image138.png"/><Relationship Id="rId290" Type="http://schemas.openxmlformats.org/officeDocument/2006/relationships/image" Target="../media/image289.png"/><Relationship Id="rId304" Type="http://schemas.openxmlformats.org/officeDocument/2006/relationships/image" Target="../media/image303.png"/><Relationship Id="rId346" Type="http://schemas.openxmlformats.org/officeDocument/2006/relationships/image" Target="../media/image345.png"/><Relationship Id="rId388" Type="http://schemas.openxmlformats.org/officeDocument/2006/relationships/image" Target="../media/image387.png"/><Relationship Id="rId511" Type="http://schemas.openxmlformats.org/officeDocument/2006/relationships/image" Target="../media/image510.png"/><Relationship Id="rId553" Type="http://schemas.openxmlformats.org/officeDocument/2006/relationships/image" Target="../media/image552.png"/><Relationship Id="rId609" Type="http://schemas.openxmlformats.org/officeDocument/2006/relationships/image" Target="../media/image608.png"/><Relationship Id="rId85" Type="http://schemas.openxmlformats.org/officeDocument/2006/relationships/image" Target="../media/image84.png"/><Relationship Id="rId150" Type="http://schemas.openxmlformats.org/officeDocument/2006/relationships/image" Target="../media/image149.png"/><Relationship Id="rId192" Type="http://schemas.openxmlformats.org/officeDocument/2006/relationships/image" Target="../media/image191.png"/><Relationship Id="rId206" Type="http://schemas.openxmlformats.org/officeDocument/2006/relationships/image" Target="../media/image205.png"/><Relationship Id="rId413" Type="http://schemas.openxmlformats.org/officeDocument/2006/relationships/image" Target="../media/image412.png"/><Relationship Id="rId595" Type="http://schemas.openxmlformats.org/officeDocument/2006/relationships/image" Target="../media/image594.png"/><Relationship Id="rId248" Type="http://schemas.openxmlformats.org/officeDocument/2006/relationships/image" Target="../media/image247.png"/><Relationship Id="rId455" Type="http://schemas.openxmlformats.org/officeDocument/2006/relationships/image" Target="../media/image454.png"/><Relationship Id="rId497" Type="http://schemas.openxmlformats.org/officeDocument/2006/relationships/image" Target="../media/image496.png"/><Relationship Id="rId620" Type="http://schemas.openxmlformats.org/officeDocument/2006/relationships/image" Target="../media/image619.png"/><Relationship Id="rId12" Type="http://schemas.openxmlformats.org/officeDocument/2006/relationships/image" Target="../media/image11.png"/><Relationship Id="rId108" Type="http://schemas.openxmlformats.org/officeDocument/2006/relationships/image" Target="../media/image107.png"/><Relationship Id="rId315" Type="http://schemas.openxmlformats.org/officeDocument/2006/relationships/image" Target="../media/image314.png"/><Relationship Id="rId357" Type="http://schemas.openxmlformats.org/officeDocument/2006/relationships/image" Target="../media/image356.png"/><Relationship Id="rId522" Type="http://schemas.openxmlformats.org/officeDocument/2006/relationships/image" Target="../media/image521.png"/><Relationship Id="rId54" Type="http://schemas.openxmlformats.org/officeDocument/2006/relationships/image" Target="../media/image53.png"/><Relationship Id="rId96" Type="http://schemas.openxmlformats.org/officeDocument/2006/relationships/image" Target="../media/image95.png"/><Relationship Id="rId161" Type="http://schemas.openxmlformats.org/officeDocument/2006/relationships/image" Target="../media/image160.png"/><Relationship Id="rId217" Type="http://schemas.openxmlformats.org/officeDocument/2006/relationships/image" Target="../media/image216.png"/><Relationship Id="rId399" Type="http://schemas.openxmlformats.org/officeDocument/2006/relationships/image" Target="../media/image398.png"/><Relationship Id="rId564" Type="http://schemas.openxmlformats.org/officeDocument/2006/relationships/image" Target="../media/image563.png"/><Relationship Id="rId259" Type="http://schemas.openxmlformats.org/officeDocument/2006/relationships/image" Target="../media/image258.png"/><Relationship Id="rId424" Type="http://schemas.openxmlformats.org/officeDocument/2006/relationships/image" Target="../media/image423.png"/><Relationship Id="rId466" Type="http://schemas.openxmlformats.org/officeDocument/2006/relationships/image" Target="../media/image465.png"/><Relationship Id="rId631" Type="http://schemas.openxmlformats.org/officeDocument/2006/relationships/image" Target="../media/image630.png"/><Relationship Id="rId23" Type="http://schemas.openxmlformats.org/officeDocument/2006/relationships/image" Target="../media/image22.png"/><Relationship Id="rId119" Type="http://schemas.openxmlformats.org/officeDocument/2006/relationships/image" Target="../media/image118.png"/><Relationship Id="rId270" Type="http://schemas.openxmlformats.org/officeDocument/2006/relationships/image" Target="../media/image269.png"/><Relationship Id="rId326" Type="http://schemas.openxmlformats.org/officeDocument/2006/relationships/image" Target="../media/image325.png"/><Relationship Id="rId533" Type="http://schemas.openxmlformats.org/officeDocument/2006/relationships/image" Target="../media/image532.png"/><Relationship Id="rId65" Type="http://schemas.openxmlformats.org/officeDocument/2006/relationships/image" Target="../media/image64.png"/><Relationship Id="rId130" Type="http://schemas.openxmlformats.org/officeDocument/2006/relationships/image" Target="../media/image129.png"/><Relationship Id="rId368" Type="http://schemas.openxmlformats.org/officeDocument/2006/relationships/image" Target="../media/image367.png"/><Relationship Id="rId575" Type="http://schemas.openxmlformats.org/officeDocument/2006/relationships/image" Target="../media/image574.png"/><Relationship Id="rId172" Type="http://schemas.openxmlformats.org/officeDocument/2006/relationships/image" Target="../media/image171.png"/><Relationship Id="rId228" Type="http://schemas.openxmlformats.org/officeDocument/2006/relationships/image" Target="../media/image227.png"/><Relationship Id="rId435" Type="http://schemas.openxmlformats.org/officeDocument/2006/relationships/image" Target="../media/image434.png"/><Relationship Id="rId477" Type="http://schemas.openxmlformats.org/officeDocument/2006/relationships/image" Target="../media/image476.png"/><Relationship Id="rId600" Type="http://schemas.openxmlformats.org/officeDocument/2006/relationships/image" Target="../media/image599.png"/><Relationship Id="rId642" Type="http://schemas.openxmlformats.org/officeDocument/2006/relationships/image" Target="../media/image641.png"/><Relationship Id="rId281" Type="http://schemas.openxmlformats.org/officeDocument/2006/relationships/image" Target="../media/image280.png"/><Relationship Id="rId337" Type="http://schemas.openxmlformats.org/officeDocument/2006/relationships/image" Target="../media/image336.png"/><Relationship Id="rId502" Type="http://schemas.openxmlformats.org/officeDocument/2006/relationships/image" Target="../media/image501.png"/><Relationship Id="rId34" Type="http://schemas.openxmlformats.org/officeDocument/2006/relationships/image" Target="../media/image33.png"/><Relationship Id="rId76" Type="http://schemas.openxmlformats.org/officeDocument/2006/relationships/image" Target="../media/image75.png"/><Relationship Id="rId141" Type="http://schemas.openxmlformats.org/officeDocument/2006/relationships/image" Target="../media/image140.png"/><Relationship Id="rId379" Type="http://schemas.openxmlformats.org/officeDocument/2006/relationships/image" Target="../media/image378.png"/><Relationship Id="rId544" Type="http://schemas.openxmlformats.org/officeDocument/2006/relationships/image" Target="../media/image543.png"/><Relationship Id="rId586" Type="http://schemas.openxmlformats.org/officeDocument/2006/relationships/image" Target="../media/image585.png"/><Relationship Id="rId7" Type="http://schemas.openxmlformats.org/officeDocument/2006/relationships/image" Target="../media/image6.png"/><Relationship Id="rId183" Type="http://schemas.openxmlformats.org/officeDocument/2006/relationships/image" Target="../media/image182.png"/><Relationship Id="rId239" Type="http://schemas.openxmlformats.org/officeDocument/2006/relationships/image" Target="../media/image238.png"/><Relationship Id="rId390" Type="http://schemas.openxmlformats.org/officeDocument/2006/relationships/image" Target="../media/image389.png"/><Relationship Id="rId404" Type="http://schemas.openxmlformats.org/officeDocument/2006/relationships/image" Target="../media/image403.png"/><Relationship Id="rId446" Type="http://schemas.openxmlformats.org/officeDocument/2006/relationships/image" Target="../media/image445.png"/><Relationship Id="rId611" Type="http://schemas.openxmlformats.org/officeDocument/2006/relationships/image" Target="../media/image610.png"/><Relationship Id="rId250" Type="http://schemas.openxmlformats.org/officeDocument/2006/relationships/image" Target="../media/image249.png"/><Relationship Id="rId292" Type="http://schemas.openxmlformats.org/officeDocument/2006/relationships/image" Target="../media/image291.png"/><Relationship Id="rId306" Type="http://schemas.openxmlformats.org/officeDocument/2006/relationships/image" Target="../media/image305.png"/><Relationship Id="rId488" Type="http://schemas.openxmlformats.org/officeDocument/2006/relationships/image" Target="../media/image487.png"/><Relationship Id="rId45" Type="http://schemas.openxmlformats.org/officeDocument/2006/relationships/image" Target="../media/image44.png"/><Relationship Id="rId87" Type="http://schemas.openxmlformats.org/officeDocument/2006/relationships/image" Target="../media/image86.png"/><Relationship Id="rId110" Type="http://schemas.openxmlformats.org/officeDocument/2006/relationships/image" Target="../media/image109.png"/><Relationship Id="rId348" Type="http://schemas.openxmlformats.org/officeDocument/2006/relationships/image" Target="../media/image347.png"/><Relationship Id="rId513" Type="http://schemas.openxmlformats.org/officeDocument/2006/relationships/image" Target="../media/image512.png"/><Relationship Id="rId555" Type="http://schemas.openxmlformats.org/officeDocument/2006/relationships/image" Target="../media/image554.png"/><Relationship Id="rId597" Type="http://schemas.openxmlformats.org/officeDocument/2006/relationships/image" Target="../media/image596.png"/><Relationship Id="rId152" Type="http://schemas.openxmlformats.org/officeDocument/2006/relationships/image" Target="../media/image151.png"/><Relationship Id="rId194" Type="http://schemas.openxmlformats.org/officeDocument/2006/relationships/image" Target="../media/image193.png"/><Relationship Id="rId208" Type="http://schemas.openxmlformats.org/officeDocument/2006/relationships/image" Target="../media/image207.png"/><Relationship Id="rId415" Type="http://schemas.openxmlformats.org/officeDocument/2006/relationships/image" Target="../media/image414.png"/><Relationship Id="rId457" Type="http://schemas.openxmlformats.org/officeDocument/2006/relationships/image" Target="../media/image456.png"/><Relationship Id="rId622" Type="http://schemas.openxmlformats.org/officeDocument/2006/relationships/image" Target="../media/image621.png"/><Relationship Id="rId261" Type="http://schemas.openxmlformats.org/officeDocument/2006/relationships/image" Target="../media/image260.png"/><Relationship Id="rId499" Type="http://schemas.openxmlformats.org/officeDocument/2006/relationships/image" Target="../media/image498.png"/><Relationship Id="rId14" Type="http://schemas.openxmlformats.org/officeDocument/2006/relationships/image" Target="../media/image13.png"/><Relationship Id="rId56" Type="http://schemas.openxmlformats.org/officeDocument/2006/relationships/image" Target="../media/image55.png"/><Relationship Id="rId317" Type="http://schemas.openxmlformats.org/officeDocument/2006/relationships/image" Target="../media/image316.png"/><Relationship Id="rId359" Type="http://schemas.openxmlformats.org/officeDocument/2006/relationships/image" Target="../media/image358.png"/><Relationship Id="rId524" Type="http://schemas.openxmlformats.org/officeDocument/2006/relationships/image" Target="../media/image523.png"/><Relationship Id="rId566" Type="http://schemas.openxmlformats.org/officeDocument/2006/relationships/image" Target="../media/image565.png"/><Relationship Id="rId98" Type="http://schemas.openxmlformats.org/officeDocument/2006/relationships/image" Target="../media/image97.png"/><Relationship Id="rId121" Type="http://schemas.openxmlformats.org/officeDocument/2006/relationships/image" Target="../media/image120.png"/><Relationship Id="rId163" Type="http://schemas.openxmlformats.org/officeDocument/2006/relationships/image" Target="../media/image162.png"/><Relationship Id="rId219" Type="http://schemas.openxmlformats.org/officeDocument/2006/relationships/image" Target="../media/image218.png"/><Relationship Id="rId370" Type="http://schemas.openxmlformats.org/officeDocument/2006/relationships/image" Target="../media/image369.png"/><Relationship Id="rId426" Type="http://schemas.openxmlformats.org/officeDocument/2006/relationships/image" Target="../media/image425.png"/><Relationship Id="rId633" Type="http://schemas.openxmlformats.org/officeDocument/2006/relationships/image" Target="../media/image632.png"/><Relationship Id="rId230" Type="http://schemas.openxmlformats.org/officeDocument/2006/relationships/image" Target="../media/image229.png"/><Relationship Id="rId468" Type="http://schemas.openxmlformats.org/officeDocument/2006/relationships/image" Target="../media/image467.png"/><Relationship Id="rId25" Type="http://schemas.openxmlformats.org/officeDocument/2006/relationships/image" Target="../media/image24.png"/><Relationship Id="rId67" Type="http://schemas.openxmlformats.org/officeDocument/2006/relationships/image" Target="../media/image66.png"/><Relationship Id="rId272" Type="http://schemas.openxmlformats.org/officeDocument/2006/relationships/image" Target="../media/image271.png"/><Relationship Id="rId328" Type="http://schemas.openxmlformats.org/officeDocument/2006/relationships/image" Target="../media/image327.png"/><Relationship Id="rId535" Type="http://schemas.openxmlformats.org/officeDocument/2006/relationships/image" Target="../media/image534.png"/><Relationship Id="rId577" Type="http://schemas.openxmlformats.org/officeDocument/2006/relationships/image" Target="../media/image576.png"/><Relationship Id="rId132" Type="http://schemas.openxmlformats.org/officeDocument/2006/relationships/image" Target="../media/image131.png"/><Relationship Id="rId174" Type="http://schemas.openxmlformats.org/officeDocument/2006/relationships/image" Target="../media/image173.png"/><Relationship Id="rId381" Type="http://schemas.openxmlformats.org/officeDocument/2006/relationships/image" Target="../media/image380.png"/><Relationship Id="rId602" Type="http://schemas.openxmlformats.org/officeDocument/2006/relationships/image" Target="../media/image601.png"/><Relationship Id="rId241" Type="http://schemas.openxmlformats.org/officeDocument/2006/relationships/image" Target="../media/image240.png"/><Relationship Id="rId437" Type="http://schemas.openxmlformats.org/officeDocument/2006/relationships/image" Target="../media/image436.png"/><Relationship Id="rId479" Type="http://schemas.openxmlformats.org/officeDocument/2006/relationships/image" Target="../media/image478.png"/><Relationship Id="rId644" Type="http://schemas.openxmlformats.org/officeDocument/2006/relationships/image" Target="../media/image643.png"/><Relationship Id="rId36" Type="http://schemas.openxmlformats.org/officeDocument/2006/relationships/image" Target="../media/image35.png"/><Relationship Id="rId283" Type="http://schemas.openxmlformats.org/officeDocument/2006/relationships/image" Target="../media/image282.png"/><Relationship Id="rId339" Type="http://schemas.openxmlformats.org/officeDocument/2006/relationships/image" Target="../media/image338.png"/><Relationship Id="rId490" Type="http://schemas.openxmlformats.org/officeDocument/2006/relationships/image" Target="../media/image489.png"/><Relationship Id="rId504" Type="http://schemas.openxmlformats.org/officeDocument/2006/relationships/image" Target="../media/image503.png"/><Relationship Id="rId546" Type="http://schemas.openxmlformats.org/officeDocument/2006/relationships/image" Target="../media/image545.png"/><Relationship Id="rId78" Type="http://schemas.openxmlformats.org/officeDocument/2006/relationships/image" Target="../media/image77.png"/><Relationship Id="rId101" Type="http://schemas.openxmlformats.org/officeDocument/2006/relationships/image" Target="../media/image100.png"/><Relationship Id="rId143" Type="http://schemas.openxmlformats.org/officeDocument/2006/relationships/image" Target="../media/image142.png"/><Relationship Id="rId185" Type="http://schemas.openxmlformats.org/officeDocument/2006/relationships/image" Target="../media/image184.png"/><Relationship Id="rId350" Type="http://schemas.openxmlformats.org/officeDocument/2006/relationships/image" Target="../media/image349.png"/><Relationship Id="rId406" Type="http://schemas.openxmlformats.org/officeDocument/2006/relationships/image" Target="../media/image405.png"/><Relationship Id="rId588" Type="http://schemas.openxmlformats.org/officeDocument/2006/relationships/image" Target="../media/image587.png"/><Relationship Id="rId9" Type="http://schemas.openxmlformats.org/officeDocument/2006/relationships/image" Target="../media/image8.png"/><Relationship Id="rId210" Type="http://schemas.openxmlformats.org/officeDocument/2006/relationships/image" Target="../media/image209.png"/><Relationship Id="rId392" Type="http://schemas.openxmlformats.org/officeDocument/2006/relationships/image" Target="../media/image391.png"/><Relationship Id="rId448" Type="http://schemas.openxmlformats.org/officeDocument/2006/relationships/image" Target="../media/image447.png"/><Relationship Id="rId613" Type="http://schemas.openxmlformats.org/officeDocument/2006/relationships/image" Target="../media/image612.png"/><Relationship Id="rId252" Type="http://schemas.openxmlformats.org/officeDocument/2006/relationships/image" Target="../media/image251.png"/><Relationship Id="rId294" Type="http://schemas.openxmlformats.org/officeDocument/2006/relationships/image" Target="../media/image293.png"/><Relationship Id="rId308" Type="http://schemas.openxmlformats.org/officeDocument/2006/relationships/image" Target="../media/image307.png"/><Relationship Id="rId515" Type="http://schemas.openxmlformats.org/officeDocument/2006/relationships/image" Target="../media/image514.png"/><Relationship Id="rId47" Type="http://schemas.openxmlformats.org/officeDocument/2006/relationships/image" Target="../media/image46.png"/><Relationship Id="rId89" Type="http://schemas.openxmlformats.org/officeDocument/2006/relationships/image" Target="../media/image88.png"/><Relationship Id="rId112" Type="http://schemas.openxmlformats.org/officeDocument/2006/relationships/image" Target="../media/image111.png"/><Relationship Id="rId154" Type="http://schemas.openxmlformats.org/officeDocument/2006/relationships/image" Target="../media/image153.png"/><Relationship Id="rId361" Type="http://schemas.openxmlformats.org/officeDocument/2006/relationships/image" Target="../media/image360.png"/><Relationship Id="rId557" Type="http://schemas.openxmlformats.org/officeDocument/2006/relationships/image" Target="../media/image556.png"/><Relationship Id="rId599" Type="http://schemas.openxmlformats.org/officeDocument/2006/relationships/image" Target="../media/image598.png"/><Relationship Id="rId196" Type="http://schemas.openxmlformats.org/officeDocument/2006/relationships/image" Target="../media/image195.png"/><Relationship Id="rId417" Type="http://schemas.openxmlformats.org/officeDocument/2006/relationships/image" Target="../media/image416.png"/><Relationship Id="rId459" Type="http://schemas.openxmlformats.org/officeDocument/2006/relationships/image" Target="../media/image458.png"/><Relationship Id="rId624" Type="http://schemas.openxmlformats.org/officeDocument/2006/relationships/image" Target="../media/image623.png"/><Relationship Id="rId16" Type="http://schemas.openxmlformats.org/officeDocument/2006/relationships/image" Target="../media/image15.png"/><Relationship Id="rId221" Type="http://schemas.openxmlformats.org/officeDocument/2006/relationships/image" Target="../media/image220.png"/><Relationship Id="rId263" Type="http://schemas.openxmlformats.org/officeDocument/2006/relationships/image" Target="../media/image262.png"/><Relationship Id="rId319" Type="http://schemas.openxmlformats.org/officeDocument/2006/relationships/image" Target="../media/image318.png"/><Relationship Id="rId470" Type="http://schemas.openxmlformats.org/officeDocument/2006/relationships/image" Target="../media/image469.png"/><Relationship Id="rId526" Type="http://schemas.openxmlformats.org/officeDocument/2006/relationships/image" Target="../media/image525.png"/><Relationship Id="rId58" Type="http://schemas.openxmlformats.org/officeDocument/2006/relationships/image" Target="../media/image57.png"/><Relationship Id="rId123" Type="http://schemas.openxmlformats.org/officeDocument/2006/relationships/image" Target="../media/image122.png"/><Relationship Id="rId330" Type="http://schemas.openxmlformats.org/officeDocument/2006/relationships/image" Target="../media/image329.png"/><Relationship Id="rId568" Type="http://schemas.openxmlformats.org/officeDocument/2006/relationships/image" Target="../media/image567.png"/><Relationship Id="rId165" Type="http://schemas.openxmlformats.org/officeDocument/2006/relationships/image" Target="../media/image164.png"/><Relationship Id="rId372" Type="http://schemas.openxmlformats.org/officeDocument/2006/relationships/image" Target="../media/image371.png"/><Relationship Id="rId428" Type="http://schemas.openxmlformats.org/officeDocument/2006/relationships/image" Target="../media/image427.png"/><Relationship Id="rId635" Type="http://schemas.openxmlformats.org/officeDocument/2006/relationships/image" Target="../media/image634.png"/><Relationship Id="rId232" Type="http://schemas.openxmlformats.org/officeDocument/2006/relationships/image" Target="../media/image231.png"/><Relationship Id="rId274" Type="http://schemas.openxmlformats.org/officeDocument/2006/relationships/image" Target="../media/image273.png"/><Relationship Id="rId481" Type="http://schemas.openxmlformats.org/officeDocument/2006/relationships/image" Target="../media/image480.png"/><Relationship Id="rId27" Type="http://schemas.openxmlformats.org/officeDocument/2006/relationships/image" Target="../media/image26.png"/><Relationship Id="rId69" Type="http://schemas.openxmlformats.org/officeDocument/2006/relationships/image" Target="../media/image68.png"/><Relationship Id="rId134" Type="http://schemas.openxmlformats.org/officeDocument/2006/relationships/image" Target="../media/image133.png"/><Relationship Id="rId537" Type="http://schemas.openxmlformats.org/officeDocument/2006/relationships/image" Target="../media/image536.png"/><Relationship Id="rId579" Type="http://schemas.openxmlformats.org/officeDocument/2006/relationships/image" Target="../media/image578.png"/><Relationship Id="rId80" Type="http://schemas.openxmlformats.org/officeDocument/2006/relationships/image" Target="../media/image79.png"/><Relationship Id="rId176" Type="http://schemas.openxmlformats.org/officeDocument/2006/relationships/image" Target="../media/image175.png"/><Relationship Id="rId341" Type="http://schemas.openxmlformats.org/officeDocument/2006/relationships/image" Target="../media/image340.png"/><Relationship Id="rId383" Type="http://schemas.openxmlformats.org/officeDocument/2006/relationships/image" Target="../media/image382.png"/><Relationship Id="rId439" Type="http://schemas.openxmlformats.org/officeDocument/2006/relationships/image" Target="../media/image438.png"/><Relationship Id="rId590" Type="http://schemas.openxmlformats.org/officeDocument/2006/relationships/image" Target="../media/image589.png"/><Relationship Id="rId604" Type="http://schemas.openxmlformats.org/officeDocument/2006/relationships/image" Target="../media/image603.png"/><Relationship Id="rId646" Type="http://schemas.openxmlformats.org/officeDocument/2006/relationships/image" Target="../media/image645.png"/><Relationship Id="rId201" Type="http://schemas.openxmlformats.org/officeDocument/2006/relationships/image" Target="../media/image200.png"/><Relationship Id="rId243" Type="http://schemas.openxmlformats.org/officeDocument/2006/relationships/image" Target="../media/image242.png"/><Relationship Id="rId285" Type="http://schemas.openxmlformats.org/officeDocument/2006/relationships/image" Target="../media/image284.png"/><Relationship Id="rId450" Type="http://schemas.openxmlformats.org/officeDocument/2006/relationships/image" Target="../media/image449.png"/><Relationship Id="rId506" Type="http://schemas.openxmlformats.org/officeDocument/2006/relationships/image" Target="../media/image505.png"/><Relationship Id="rId38" Type="http://schemas.openxmlformats.org/officeDocument/2006/relationships/image" Target="../media/image37.png"/><Relationship Id="rId103" Type="http://schemas.openxmlformats.org/officeDocument/2006/relationships/image" Target="../media/image102.png"/><Relationship Id="rId310" Type="http://schemas.openxmlformats.org/officeDocument/2006/relationships/image" Target="../media/image309.png"/><Relationship Id="rId492" Type="http://schemas.openxmlformats.org/officeDocument/2006/relationships/image" Target="../media/image491.png"/><Relationship Id="rId548" Type="http://schemas.openxmlformats.org/officeDocument/2006/relationships/image" Target="../media/image547.png"/><Relationship Id="rId91" Type="http://schemas.openxmlformats.org/officeDocument/2006/relationships/image" Target="../media/image90.png"/><Relationship Id="rId145" Type="http://schemas.openxmlformats.org/officeDocument/2006/relationships/image" Target="../media/image144.png"/><Relationship Id="rId187" Type="http://schemas.openxmlformats.org/officeDocument/2006/relationships/image" Target="../media/image186.png"/><Relationship Id="rId352" Type="http://schemas.openxmlformats.org/officeDocument/2006/relationships/image" Target="../media/image351.png"/><Relationship Id="rId394" Type="http://schemas.openxmlformats.org/officeDocument/2006/relationships/image" Target="../media/image393.png"/><Relationship Id="rId408" Type="http://schemas.openxmlformats.org/officeDocument/2006/relationships/image" Target="../media/image407.png"/><Relationship Id="rId615" Type="http://schemas.openxmlformats.org/officeDocument/2006/relationships/image" Target="../media/image614.png"/><Relationship Id="rId1" Type="http://schemas.openxmlformats.org/officeDocument/2006/relationships/slideLayout" Target="../slideLayouts/slideLayout4.xml"/><Relationship Id="rId212" Type="http://schemas.openxmlformats.org/officeDocument/2006/relationships/image" Target="../media/image211.png"/><Relationship Id="rId233" Type="http://schemas.openxmlformats.org/officeDocument/2006/relationships/image" Target="../media/image232.png"/><Relationship Id="rId254" Type="http://schemas.openxmlformats.org/officeDocument/2006/relationships/image" Target="../media/image253.png"/><Relationship Id="rId440" Type="http://schemas.openxmlformats.org/officeDocument/2006/relationships/image" Target="../media/image439.png"/><Relationship Id="rId28" Type="http://schemas.openxmlformats.org/officeDocument/2006/relationships/image" Target="../media/image27.png"/><Relationship Id="rId49" Type="http://schemas.openxmlformats.org/officeDocument/2006/relationships/image" Target="../media/image48.png"/><Relationship Id="rId114" Type="http://schemas.openxmlformats.org/officeDocument/2006/relationships/image" Target="../media/image113.png"/><Relationship Id="rId275" Type="http://schemas.openxmlformats.org/officeDocument/2006/relationships/image" Target="../media/image274.png"/><Relationship Id="rId296" Type="http://schemas.openxmlformats.org/officeDocument/2006/relationships/image" Target="../media/image295.png"/><Relationship Id="rId300" Type="http://schemas.openxmlformats.org/officeDocument/2006/relationships/image" Target="../media/image299.png"/><Relationship Id="rId461" Type="http://schemas.openxmlformats.org/officeDocument/2006/relationships/image" Target="../media/image460.png"/><Relationship Id="rId482" Type="http://schemas.openxmlformats.org/officeDocument/2006/relationships/image" Target="../media/image481.png"/><Relationship Id="rId517" Type="http://schemas.openxmlformats.org/officeDocument/2006/relationships/image" Target="../media/image516.png"/><Relationship Id="rId538" Type="http://schemas.openxmlformats.org/officeDocument/2006/relationships/image" Target="../media/image537.png"/><Relationship Id="rId559" Type="http://schemas.openxmlformats.org/officeDocument/2006/relationships/image" Target="../media/image558.png"/><Relationship Id="rId60" Type="http://schemas.openxmlformats.org/officeDocument/2006/relationships/image" Target="../media/image59.png"/><Relationship Id="rId81" Type="http://schemas.openxmlformats.org/officeDocument/2006/relationships/image" Target="../media/image80.png"/><Relationship Id="rId135" Type="http://schemas.openxmlformats.org/officeDocument/2006/relationships/image" Target="../media/image134.png"/><Relationship Id="rId156" Type="http://schemas.openxmlformats.org/officeDocument/2006/relationships/image" Target="../media/image155.png"/><Relationship Id="rId177" Type="http://schemas.openxmlformats.org/officeDocument/2006/relationships/image" Target="../media/image176.png"/><Relationship Id="rId198" Type="http://schemas.openxmlformats.org/officeDocument/2006/relationships/image" Target="../media/image197.png"/><Relationship Id="rId321" Type="http://schemas.openxmlformats.org/officeDocument/2006/relationships/image" Target="../media/image320.png"/><Relationship Id="rId342" Type="http://schemas.openxmlformats.org/officeDocument/2006/relationships/image" Target="../media/image341.png"/><Relationship Id="rId363" Type="http://schemas.openxmlformats.org/officeDocument/2006/relationships/image" Target="../media/image362.png"/><Relationship Id="rId384" Type="http://schemas.openxmlformats.org/officeDocument/2006/relationships/image" Target="../media/image383.png"/><Relationship Id="rId419" Type="http://schemas.openxmlformats.org/officeDocument/2006/relationships/image" Target="../media/image418.png"/><Relationship Id="rId570" Type="http://schemas.openxmlformats.org/officeDocument/2006/relationships/image" Target="../media/image569.png"/><Relationship Id="rId591" Type="http://schemas.openxmlformats.org/officeDocument/2006/relationships/image" Target="../media/image590.png"/><Relationship Id="rId605" Type="http://schemas.openxmlformats.org/officeDocument/2006/relationships/image" Target="../media/image604.png"/><Relationship Id="rId626" Type="http://schemas.openxmlformats.org/officeDocument/2006/relationships/image" Target="../media/image625.png"/><Relationship Id="rId202" Type="http://schemas.openxmlformats.org/officeDocument/2006/relationships/image" Target="../media/image201.png"/><Relationship Id="rId223" Type="http://schemas.openxmlformats.org/officeDocument/2006/relationships/image" Target="../media/image222.png"/><Relationship Id="rId244" Type="http://schemas.openxmlformats.org/officeDocument/2006/relationships/image" Target="../media/image243.png"/><Relationship Id="rId430" Type="http://schemas.openxmlformats.org/officeDocument/2006/relationships/image" Target="../media/image429.png"/><Relationship Id="rId647" Type="http://schemas.openxmlformats.org/officeDocument/2006/relationships/image" Target="../media/image646.png"/><Relationship Id="rId18" Type="http://schemas.openxmlformats.org/officeDocument/2006/relationships/image" Target="../media/image17.png"/><Relationship Id="rId39" Type="http://schemas.openxmlformats.org/officeDocument/2006/relationships/image" Target="../media/image38.png"/><Relationship Id="rId265" Type="http://schemas.openxmlformats.org/officeDocument/2006/relationships/image" Target="../media/image264.png"/><Relationship Id="rId286" Type="http://schemas.openxmlformats.org/officeDocument/2006/relationships/image" Target="../media/image285.png"/><Relationship Id="rId451" Type="http://schemas.openxmlformats.org/officeDocument/2006/relationships/image" Target="../media/image450.png"/><Relationship Id="rId472" Type="http://schemas.openxmlformats.org/officeDocument/2006/relationships/image" Target="../media/image471.png"/><Relationship Id="rId493" Type="http://schemas.openxmlformats.org/officeDocument/2006/relationships/image" Target="../media/image492.png"/><Relationship Id="rId507" Type="http://schemas.openxmlformats.org/officeDocument/2006/relationships/image" Target="../media/image506.png"/><Relationship Id="rId528" Type="http://schemas.openxmlformats.org/officeDocument/2006/relationships/image" Target="../media/image527.png"/><Relationship Id="rId549" Type="http://schemas.openxmlformats.org/officeDocument/2006/relationships/image" Target="../media/image548.png"/><Relationship Id="rId50" Type="http://schemas.openxmlformats.org/officeDocument/2006/relationships/image" Target="../media/image49.png"/><Relationship Id="rId104" Type="http://schemas.openxmlformats.org/officeDocument/2006/relationships/image" Target="../media/image103.png"/><Relationship Id="rId125" Type="http://schemas.openxmlformats.org/officeDocument/2006/relationships/image" Target="../media/image124.png"/><Relationship Id="rId146" Type="http://schemas.openxmlformats.org/officeDocument/2006/relationships/image" Target="../media/image145.png"/><Relationship Id="rId167" Type="http://schemas.openxmlformats.org/officeDocument/2006/relationships/image" Target="../media/image166.png"/><Relationship Id="rId188" Type="http://schemas.openxmlformats.org/officeDocument/2006/relationships/image" Target="../media/image187.png"/><Relationship Id="rId311" Type="http://schemas.openxmlformats.org/officeDocument/2006/relationships/image" Target="../media/image310.png"/><Relationship Id="rId332" Type="http://schemas.openxmlformats.org/officeDocument/2006/relationships/image" Target="../media/image331.png"/><Relationship Id="rId353" Type="http://schemas.openxmlformats.org/officeDocument/2006/relationships/image" Target="../media/image352.png"/><Relationship Id="rId374" Type="http://schemas.openxmlformats.org/officeDocument/2006/relationships/image" Target="../media/image373.png"/><Relationship Id="rId395" Type="http://schemas.openxmlformats.org/officeDocument/2006/relationships/image" Target="../media/image394.png"/><Relationship Id="rId409" Type="http://schemas.openxmlformats.org/officeDocument/2006/relationships/image" Target="../media/image408.png"/><Relationship Id="rId560" Type="http://schemas.openxmlformats.org/officeDocument/2006/relationships/image" Target="../media/image559.png"/><Relationship Id="rId581" Type="http://schemas.openxmlformats.org/officeDocument/2006/relationships/image" Target="../media/image580.png"/><Relationship Id="rId71" Type="http://schemas.openxmlformats.org/officeDocument/2006/relationships/image" Target="../media/image70.png"/><Relationship Id="rId92" Type="http://schemas.openxmlformats.org/officeDocument/2006/relationships/image" Target="../media/image91.png"/><Relationship Id="rId213" Type="http://schemas.openxmlformats.org/officeDocument/2006/relationships/image" Target="../media/image212.png"/><Relationship Id="rId234" Type="http://schemas.openxmlformats.org/officeDocument/2006/relationships/image" Target="../media/image233.png"/><Relationship Id="rId420" Type="http://schemas.openxmlformats.org/officeDocument/2006/relationships/image" Target="../media/image419.png"/><Relationship Id="rId616" Type="http://schemas.openxmlformats.org/officeDocument/2006/relationships/image" Target="../media/image615.png"/><Relationship Id="rId637" Type="http://schemas.openxmlformats.org/officeDocument/2006/relationships/image" Target="../media/image636.png"/><Relationship Id="rId2" Type="http://schemas.openxmlformats.org/officeDocument/2006/relationships/image" Target="../media/image1.png"/><Relationship Id="rId29" Type="http://schemas.openxmlformats.org/officeDocument/2006/relationships/image" Target="../media/image28.png"/><Relationship Id="rId255" Type="http://schemas.openxmlformats.org/officeDocument/2006/relationships/image" Target="../media/image254.png"/><Relationship Id="rId276" Type="http://schemas.openxmlformats.org/officeDocument/2006/relationships/image" Target="../media/image275.png"/><Relationship Id="rId297" Type="http://schemas.openxmlformats.org/officeDocument/2006/relationships/image" Target="../media/image296.png"/><Relationship Id="rId441" Type="http://schemas.openxmlformats.org/officeDocument/2006/relationships/image" Target="../media/image440.png"/><Relationship Id="rId462" Type="http://schemas.openxmlformats.org/officeDocument/2006/relationships/image" Target="../media/image461.png"/><Relationship Id="rId483" Type="http://schemas.openxmlformats.org/officeDocument/2006/relationships/image" Target="../media/image482.png"/><Relationship Id="rId518" Type="http://schemas.openxmlformats.org/officeDocument/2006/relationships/image" Target="../media/image517.png"/><Relationship Id="rId539" Type="http://schemas.openxmlformats.org/officeDocument/2006/relationships/image" Target="../media/image538.png"/><Relationship Id="rId40" Type="http://schemas.openxmlformats.org/officeDocument/2006/relationships/image" Target="../media/image39.png"/><Relationship Id="rId115" Type="http://schemas.openxmlformats.org/officeDocument/2006/relationships/image" Target="../media/image114.png"/><Relationship Id="rId136" Type="http://schemas.openxmlformats.org/officeDocument/2006/relationships/image" Target="../media/image135.png"/><Relationship Id="rId157" Type="http://schemas.openxmlformats.org/officeDocument/2006/relationships/image" Target="../media/image156.png"/><Relationship Id="rId178" Type="http://schemas.openxmlformats.org/officeDocument/2006/relationships/image" Target="../media/image177.png"/><Relationship Id="rId301" Type="http://schemas.openxmlformats.org/officeDocument/2006/relationships/image" Target="../media/image300.png"/><Relationship Id="rId322" Type="http://schemas.openxmlformats.org/officeDocument/2006/relationships/image" Target="../media/image321.png"/><Relationship Id="rId343" Type="http://schemas.openxmlformats.org/officeDocument/2006/relationships/image" Target="../media/image342.png"/><Relationship Id="rId364" Type="http://schemas.openxmlformats.org/officeDocument/2006/relationships/image" Target="../media/image363.png"/><Relationship Id="rId550" Type="http://schemas.openxmlformats.org/officeDocument/2006/relationships/image" Target="../media/image549.png"/><Relationship Id="rId61" Type="http://schemas.openxmlformats.org/officeDocument/2006/relationships/image" Target="../media/image60.png"/><Relationship Id="rId82" Type="http://schemas.openxmlformats.org/officeDocument/2006/relationships/image" Target="../media/image81.png"/><Relationship Id="rId199" Type="http://schemas.openxmlformats.org/officeDocument/2006/relationships/image" Target="../media/image198.png"/><Relationship Id="rId203" Type="http://schemas.openxmlformats.org/officeDocument/2006/relationships/image" Target="../media/image202.png"/><Relationship Id="rId385" Type="http://schemas.openxmlformats.org/officeDocument/2006/relationships/image" Target="../media/image384.png"/><Relationship Id="rId571" Type="http://schemas.openxmlformats.org/officeDocument/2006/relationships/image" Target="../media/image570.png"/><Relationship Id="rId592" Type="http://schemas.openxmlformats.org/officeDocument/2006/relationships/image" Target="../media/image591.png"/><Relationship Id="rId606" Type="http://schemas.openxmlformats.org/officeDocument/2006/relationships/image" Target="../media/image605.png"/><Relationship Id="rId627" Type="http://schemas.openxmlformats.org/officeDocument/2006/relationships/image" Target="../media/image626.png"/><Relationship Id="rId19" Type="http://schemas.openxmlformats.org/officeDocument/2006/relationships/image" Target="../media/image18.png"/><Relationship Id="rId224" Type="http://schemas.openxmlformats.org/officeDocument/2006/relationships/image" Target="../media/image223.png"/><Relationship Id="rId245" Type="http://schemas.openxmlformats.org/officeDocument/2006/relationships/image" Target="../media/image244.png"/><Relationship Id="rId266" Type="http://schemas.openxmlformats.org/officeDocument/2006/relationships/image" Target="../media/image265.png"/><Relationship Id="rId287" Type="http://schemas.openxmlformats.org/officeDocument/2006/relationships/image" Target="../media/image286.png"/><Relationship Id="rId410" Type="http://schemas.openxmlformats.org/officeDocument/2006/relationships/image" Target="../media/image409.png"/><Relationship Id="rId431" Type="http://schemas.openxmlformats.org/officeDocument/2006/relationships/image" Target="../media/image430.png"/><Relationship Id="rId452" Type="http://schemas.openxmlformats.org/officeDocument/2006/relationships/image" Target="../media/image451.png"/><Relationship Id="rId473" Type="http://schemas.openxmlformats.org/officeDocument/2006/relationships/image" Target="../media/image472.png"/><Relationship Id="rId494" Type="http://schemas.openxmlformats.org/officeDocument/2006/relationships/image" Target="../media/image493.png"/><Relationship Id="rId508" Type="http://schemas.openxmlformats.org/officeDocument/2006/relationships/image" Target="../media/image507.png"/><Relationship Id="rId529" Type="http://schemas.openxmlformats.org/officeDocument/2006/relationships/image" Target="../media/image528.png"/><Relationship Id="rId30" Type="http://schemas.openxmlformats.org/officeDocument/2006/relationships/image" Target="../media/image29.png"/><Relationship Id="rId105" Type="http://schemas.openxmlformats.org/officeDocument/2006/relationships/image" Target="../media/image104.png"/><Relationship Id="rId126" Type="http://schemas.openxmlformats.org/officeDocument/2006/relationships/image" Target="../media/image125.png"/><Relationship Id="rId147" Type="http://schemas.openxmlformats.org/officeDocument/2006/relationships/image" Target="../media/image146.png"/><Relationship Id="rId168" Type="http://schemas.openxmlformats.org/officeDocument/2006/relationships/image" Target="../media/image167.png"/><Relationship Id="rId312" Type="http://schemas.openxmlformats.org/officeDocument/2006/relationships/image" Target="../media/image311.png"/><Relationship Id="rId333" Type="http://schemas.openxmlformats.org/officeDocument/2006/relationships/image" Target="../media/image332.png"/><Relationship Id="rId354" Type="http://schemas.openxmlformats.org/officeDocument/2006/relationships/image" Target="../media/image353.png"/><Relationship Id="rId540" Type="http://schemas.openxmlformats.org/officeDocument/2006/relationships/image" Target="../media/image539.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image" Target="../media/image92.png"/><Relationship Id="rId189" Type="http://schemas.openxmlformats.org/officeDocument/2006/relationships/image" Target="../media/image188.png"/><Relationship Id="rId375" Type="http://schemas.openxmlformats.org/officeDocument/2006/relationships/image" Target="../media/image374.png"/><Relationship Id="rId396" Type="http://schemas.openxmlformats.org/officeDocument/2006/relationships/image" Target="../media/image395.png"/><Relationship Id="rId561" Type="http://schemas.openxmlformats.org/officeDocument/2006/relationships/image" Target="../media/image560.png"/><Relationship Id="rId582" Type="http://schemas.openxmlformats.org/officeDocument/2006/relationships/image" Target="../media/image581.png"/><Relationship Id="rId617" Type="http://schemas.openxmlformats.org/officeDocument/2006/relationships/image" Target="../media/image616.png"/><Relationship Id="rId638" Type="http://schemas.openxmlformats.org/officeDocument/2006/relationships/image" Target="../media/image637.png"/><Relationship Id="rId3" Type="http://schemas.openxmlformats.org/officeDocument/2006/relationships/image" Target="../media/image2.png"/><Relationship Id="rId214" Type="http://schemas.openxmlformats.org/officeDocument/2006/relationships/image" Target="../media/image213.png"/><Relationship Id="rId235" Type="http://schemas.openxmlformats.org/officeDocument/2006/relationships/image" Target="../media/image234.png"/><Relationship Id="rId256" Type="http://schemas.openxmlformats.org/officeDocument/2006/relationships/image" Target="../media/image255.png"/><Relationship Id="rId277" Type="http://schemas.openxmlformats.org/officeDocument/2006/relationships/image" Target="../media/image276.png"/><Relationship Id="rId298" Type="http://schemas.openxmlformats.org/officeDocument/2006/relationships/image" Target="../media/image297.png"/><Relationship Id="rId400" Type="http://schemas.openxmlformats.org/officeDocument/2006/relationships/image" Target="../media/image399.png"/><Relationship Id="rId421" Type="http://schemas.openxmlformats.org/officeDocument/2006/relationships/image" Target="../media/image420.png"/><Relationship Id="rId442" Type="http://schemas.openxmlformats.org/officeDocument/2006/relationships/image" Target="../media/image441.png"/><Relationship Id="rId463" Type="http://schemas.openxmlformats.org/officeDocument/2006/relationships/image" Target="../media/image462.png"/><Relationship Id="rId484" Type="http://schemas.openxmlformats.org/officeDocument/2006/relationships/image" Target="../media/image483.png"/><Relationship Id="rId519" Type="http://schemas.openxmlformats.org/officeDocument/2006/relationships/image" Target="../media/image518.png"/><Relationship Id="rId116" Type="http://schemas.openxmlformats.org/officeDocument/2006/relationships/image" Target="../media/image115.png"/><Relationship Id="rId137" Type="http://schemas.openxmlformats.org/officeDocument/2006/relationships/image" Target="../media/image136.png"/><Relationship Id="rId158" Type="http://schemas.openxmlformats.org/officeDocument/2006/relationships/image" Target="../media/image157.png"/><Relationship Id="rId302" Type="http://schemas.openxmlformats.org/officeDocument/2006/relationships/image" Target="../media/image301.png"/><Relationship Id="rId323" Type="http://schemas.openxmlformats.org/officeDocument/2006/relationships/image" Target="../media/image322.png"/><Relationship Id="rId344" Type="http://schemas.openxmlformats.org/officeDocument/2006/relationships/image" Target="../media/image343.png"/><Relationship Id="rId530" Type="http://schemas.openxmlformats.org/officeDocument/2006/relationships/image" Target="../media/image529.png"/><Relationship Id="rId20" Type="http://schemas.openxmlformats.org/officeDocument/2006/relationships/image" Target="../media/image19.png"/><Relationship Id="rId41" Type="http://schemas.openxmlformats.org/officeDocument/2006/relationships/image" Target="../media/image40.png"/><Relationship Id="rId62" Type="http://schemas.openxmlformats.org/officeDocument/2006/relationships/image" Target="../media/image61.png"/><Relationship Id="rId83" Type="http://schemas.openxmlformats.org/officeDocument/2006/relationships/image" Target="../media/image82.png"/><Relationship Id="rId179" Type="http://schemas.openxmlformats.org/officeDocument/2006/relationships/image" Target="../media/image178.png"/><Relationship Id="rId365" Type="http://schemas.openxmlformats.org/officeDocument/2006/relationships/image" Target="../media/image364.png"/><Relationship Id="rId386" Type="http://schemas.openxmlformats.org/officeDocument/2006/relationships/image" Target="../media/image385.png"/><Relationship Id="rId551" Type="http://schemas.openxmlformats.org/officeDocument/2006/relationships/image" Target="../media/image550.png"/><Relationship Id="rId572" Type="http://schemas.openxmlformats.org/officeDocument/2006/relationships/image" Target="../media/image571.png"/><Relationship Id="rId593" Type="http://schemas.openxmlformats.org/officeDocument/2006/relationships/image" Target="../media/image592.png"/><Relationship Id="rId607" Type="http://schemas.openxmlformats.org/officeDocument/2006/relationships/image" Target="../media/image606.png"/><Relationship Id="rId628" Type="http://schemas.openxmlformats.org/officeDocument/2006/relationships/image" Target="../media/image627.png"/><Relationship Id="rId190" Type="http://schemas.openxmlformats.org/officeDocument/2006/relationships/image" Target="../media/image189.png"/><Relationship Id="rId204" Type="http://schemas.openxmlformats.org/officeDocument/2006/relationships/image" Target="../media/image203.png"/><Relationship Id="rId225" Type="http://schemas.openxmlformats.org/officeDocument/2006/relationships/image" Target="../media/image224.png"/><Relationship Id="rId246" Type="http://schemas.openxmlformats.org/officeDocument/2006/relationships/image" Target="../media/image245.png"/><Relationship Id="rId267" Type="http://schemas.openxmlformats.org/officeDocument/2006/relationships/image" Target="../media/image266.png"/><Relationship Id="rId288" Type="http://schemas.openxmlformats.org/officeDocument/2006/relationships/image" Target="../media/image287.png"/><Relationship Id="rId411" Type="http://schemas.openxmlformats.org/officeDocument/2006/relationships/image" Target="../media/image410.png"/><Relationship Id="rId432" Type="http://schemas.openxmlformats.org/officeDocument/2006/relationships/image" Target="../media/image431.png"/><Relationship Id="rId453" Type="http://schemas.openxmlformats.org/officeDocument/2006/relationships/image" Target="../media/image452.png"/><Relationship Id="rId474" Type="http://schemas.openxmlformats.org/officeDocument/2006/relationships/image" Target="../media/image473.png"/><Relationship Id="rId509" Type="http://schemas.openxmlformats.org/officeDocument/2006/relationships/image" Target="../media/image508.png"/><Relationship Id="rId106" Type="http://schemas.openxmlformats.org/officeDocument/2006/relationships/image" Target="../media/image105.png"/><Relationship Id="rId127" Type="http://schemas.openxmlformats.org/officeDocument/2006/relationships/image" Target="../media/image126.png"/><Relationship Id="rId313" Type="http://schemas.openxmlformats.org/officeDocument/2006/relationships/image" Target="../media/image312.png"/><Relationship Id="rId495" Type="http://schemas.openxmlformats.org/officeDocument/2006/relationships/image" Target="../media/image494.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51.png"/><Relationship Id="rId73" Type="http://schemas.openxmlformats.org/officeDocument/2006/relationships/image" Target="../media/image72.png"/><Relationship Id="rId94" Type="http://schemas.openxmlformats.org/officeDocument/2006/relationships/image" Target="../media/image93.png"/><Relationship Id="rId148" Type="http://schemas.openxmlformats.org/officeDocument/2006/relationships/image" Target="../media/image147.png"/><Relationship Id="rId169" Type="http://schemas.openxmlformats.org/officeDocument/2006/relationships/image" Target="../media/image168.png"/><Relationship Id="rId334" Type="http://schemas.openxmlformats.org/officeDocument/2006/relationships/image" Target="../media/image333.png"/><Relationship Id="rId355" Type="http://schemas.openxmlformats.org/officeDocument/2006/relationships/image" Target="../media/image354.png"/><Relationship Id="rId376" Type="http://schemas.openxmlformats.org/officeDocument/2006/relationships/image" Target="../media/image375.png"/><Relationship Id="rId397" Type="http://schemas.openxmlformats.org/officeDocument/2006/relationships/image" Target="../media/image396.png"/><Relationship Id="rId520" Type="http://schemas.openxmlformats.org/officeDocument/2006/relationships/image" Target="../media/image519.png"/><Relationship Id="rId541" Type="http://schemas.openxmlformats.org/officeDocument/2006/relationships/image" Target="../media/image540.png"/><Relationship Id="rId562" Type="http://schemas.openxmlformats.org/officeDocument/2006/relationships/image" Target="../media/image561.png"/><Relationship Id="rId583" Type="http://schemas.openxmlformats.org/officeDocument/2006/relationships/image" Target="../media/image582.png"/><Relationship Id="rId618" Type="http://schemas.openxmlformats.org/officeDocument/2006/relationships/image" Target="../media/image617.png"/><Relationship Id="rId639" Type="http://schemas.openxmlformats.org/officeDocument/2006/relationships/image" Target="../media/image638.png"/><Relationship Id="rId4" Type="http://schemas.openxmlformats.org/officeDocument/2006/relationships/image" Target="../media/image3.png"/><Relationship Id="rId180" Type="http://schemas.openxmlformats.org/officeDocument/2006/relationships/image" Target="../media/image179.png"/><Relationship Id="rId215" Type="http://schemas.openxmlformats.org/officeDocument/2006/relationships/image" Target="../media/image214.png"/><Relationship Id="rId236" Type="http://schemas.openxmlformats.org/officeDocument/2006/relationships/image" Target="../media/image235.png"/><Relationship Id="rId257" Type="http://schemas.openxmlformats.org/officeDocument/2006/relationships/image" Target="../media/image256.png"/><Relationship Id="rId278" Type="http://schemas.openxmlformats.org/officeDocument/2006/relationships/image" Target="../media/image277.png"/><Relationship Id="rId401" Type="http://schemas.openxmlformats.org/officeDocument/2006/relationships/image" Target="../media/image400.png"/><Relationship Id="rId422" Type="http://schemas.openxmlformats.org/officeDocument/2006/relationships/image" Target="../media/image421.png"/><Relationship Id="rId443" Type="http://schemas.openxmlformats.org/officeDocument/2006/relationships/image" Target="../media/image442.png"/><Relationship Id="rId464" Type="http://schemas.openxmlformats.org/officeDocument/2006/relationships/image" Target="../media/image463.png"/><Relationship Id="rId303" Type="http://schemas.openxmlformats.org/officeDocument/2006/relationships/image" Target="../media/image302.png"/><Relationship Id="rId485" Type="http://schemas.openxmlformats.org/officeDocument/2006/relationships/image" Target="../media/image484.png"/><Relationship Id="rId42" Type="http://schemas.openxmlformats.org/officeDocument/2006/relationships/image" Target="../media/image41.png"/><Relationship Id="rId84" Type="http://schemas.openxmlformats.org/officeDocument/2006/relationships/image" Target="../media/image83.png"/><Relationship Id="rId138" Type="http://schemas.openxmlformats.org/officeDocument/2006/relationships/image" Target="../media/image137.png"/><Relationship Id="rId345" Type="http://schemas.openxmlformats.org/officeDocument/2006/relationships/image" Target="../media/image344.png"/><Relationship Id="rId387" Type="http://schemas.openxmlformats.org/officeDocument/2006/relationships/image" Target="../media/image386.png"/><Relationship Id="rId510" Type="http://schemas.openxmlformats.org/officeDocument/2006/relationships/image" Target="../media/image509.png"/><Relationship Id="rId552" Type="http://schemas.openxmlformats.org/officeDocument/2006/relationships/image" Target="../media/image551.png"/><Relationship Id="rId594" Type="http://schemas.openxmlformats.org/officeDocument/2006/relationships/image" Target="../media/image593.png"/><Relationship Id="rId608" Type="http://schemas.openxmlformats.org/officeDocument/2006/relationships/image" Target="../media/image607.png"/><Relationship Id="rId191" Type="http://schemas.openxmlformats.org/officeDocument/2006/relationships/image" Target="../media/image190.png"/><Relationship Id="rId205" Type="http://schemas.openxmlformats.org/officeDocument/2006/relationships/image" Target="../media/image204.png"/><Relationship Id="rId247" Type="http://schemas.openxmlformats.org/officeDocument/2006/relationships/image" Target="../media/image246.png"/><Relationship Id="rId412" Type="http://schemas.openxmlformats.org/officeDocument/2006/relationships/image" Target="../media/image411.png"/><Relationship Id="rId107" Type="http://schemas.openxmlformats.org/officeDocument/2006/relationships/image" Target="../media/image106.png"/><Relationship Id="rId289" Type="http://schemas.openxmlformats.org/officeDocument/2006/relationships/image" Target="../media/image288.png"/><Relationship Id="rId454" Type="http://schemas.openxmlformats.org/officeDocument/2006/relationships/image" Target="../media/image453.png"/><Relationship Id="rId496" Type="http://schemas.openxmlformats.org/officeDocument/2006/relationships/image" Target="../media/image495.png"/><Relationship Id="rId11" Type="http://schemas.openxmlformats.org/officeDocument/2006/relationships/image" Target="../media/image10.png"/><Relationship Id="rId53" Type="http://schemas.openxmlformats.org/officeDocument/2006/relationships/image" Target="../media/image52.png"/><Relationship Id="rId149" Type="http://schemas.openxmlformats.org/officeDocument/2006/relationships/image" Target="../media/image148.png"/><Relationship Id="rId314" Type="http://schemas.openxmlformats.org/officeDocument/2006/relationships/image" Target="../media/image313.png"/><Relationship Id="rId356" Type="http://schemas.openxmlformats.org/officeDocument/2006/relationships/image" Target="../media/image355.png"/><Relationship Id="rId398" Type="http://schemas.openxmlformats.org/officeDocument/2006/relationships/image" Target="../media/image397.png"/><Relationship Id="rId521" Type="http://schemas.openxmlformats.org/officeDocument/2006/relationships/image" Target="../media/image520.png"/><Relationship Id="rId563" Type="http://schemas.openxmlformats.org/officeDocument/2006/relationships/image" Target="../media/image562.png"/><Relationship Id="rId619" Type="http://schemas.openxmlformats.org/officeDocument/2006/relationships/image" Target="../media/image618.png"/><Relationship Id="rId95" Type="http://schemas.openxmlformats.org/officeDocument/2006/relationships/image" Target="../media/image94.png"/><Relationship Id="rId160" Type="http://schemas.openxmlformats.org/officeDocument/2006/relationships/image" Target="../media/image159.png"/><Relationship Id="rId216" Type="http://schemas.openxmlformats.org/officeDocument/2006/relationships/image" Target="../media/image215.png"/><Relationship Id="rId423" Type="http://schemas.openxmlformats.org/officeDocument/2006/relationships/image" Target="../media/image422.png"/><Relationship Id="rId258" Type="http://schemas.openxmlformats.org/officeDocument/2006/relationships/image" Target="../media/image257.png"/><Relationship Id="rId465" Type="http://schemas.openxmlformats.org/officeDocument/2006/relationships/image" Target="../media/image464.png"/><Relationship Id="rId630" Type="http://schemas.openxmlformats.org/officeDocument/2006/relationships/image" Target="../media/image629.png"/><Relationship Id="rId22" Type="http://schemas.openxmlformats.org/officeDocument/2006/relationships/image" Target="../media/image21.png"/><Relationship Id="rId64" Type="http://schemas.openxmlformats.org/officeDocument/2006/relationships/image" Target="../media/image63.png"/><Relationship Id="rId118" Type="http://schemas.openxmlformats.org/officeDocument/2006/relationships/image" Target="../media/image117.png"/><Relationship Id="rId325" Type="http://schemas.openxmlformats.org/officeDocument/2006/relationships/image" Target="../media/image324.png"/><Relationship Id="rId367" Type="http://schemas.openxmlformats.org/officeDocument/2006/relationships/image" Target="../media/image366.png"/><Relationship Id="rId532" Type="http://schemas.openxmlformats.org/officeDocument/2006/relationships/image" Target="../media/image531.png"/><Relationship Id="rId574" Type="http://schemas.openxmlformats.org/officeDocument/2006/relationships/image" Target="../media/image573.png"/><Relationship Id="rId171" Type="http://schemas.openxmlformats.org/officeDocument/2006/relationships/image" Target="../media/image170.png"/><Relationship Id="rId227" Type="http://schemas.openxmlformats.org/officeDocument/2006/relationships/image" Target="../media/image226.png"/><Relationship Id="rId269" Type="http://schemas.openxmlformats.org/officeDocument/2006/relationships/image" Target="../media/image268.png"/><Relationship Id="rId434" Type="http://schemas.openxmlformats.org/officeDocument/2006/relationships/image" Target="../media/image433.png"/><Relationship Id="rId476" Type="http://schemas.openxmlformats.org/officeDocument/2006/relationships/image" Target="../media/image475.png"/><Relationship Id="rId641" Type="http://schemas.openxmlformats.org/officeDocument/2006/relationships/image" Target="../media/image640.png"/><Relationship Id="rId33" Type="http://schemas.openxmlformats.org/officeDocument/2006/relationships/image" Target="../media/image32.png"/><Relationship Id="rId129" Type="http://schemas.openxmlformats.org/officeDocument/2006/relationships/image" Target="../media/image128.png"/><Relationship Id="rId280" Type="http://schemas.openxmlformats.org/officeDocument/2006/relationships/image" Target="../media/image279.png"/><Relationship Id="rId336" Type="http://schemas.openxmlformats.org/officeDocument/2006/relationships/image" Target="../media/image335.png"/><Relationship Id="rId501" Type="http://schemas.openxmlformats.org/officeDocument/2006/relationships/image" Target="../media/image500.png"/><Relationship Id="rId543" Type="http://schemas.openxmlformats.org/officeDocument/2006/relationships/image" Target="../media/image542.png"/><Relationship Id="rId75" Type="http://schemas.openxmlformats.org/officeDocument/2006/relationships/image" Target="../media/image74.png"/><Relationship Id="rId140" Type="http://schemas.openxmlformats.org/officeDocument/2006/relationships/image" Target="../media/image139.png"/><Relationship Id="rId182" Type="http://schemas.openxmlformats.org/officeDocument/2006/relationships/image" Target="../media/image181.png"/><Relationship Id="rId378" Type="http://schemas.openxmlformats.org/officeDocument/2006/relationships/image" Target="../media/image377.png"/><Relationship Id="rId403" Type="http://schemas.openxmlformats.org/officeDocument/2006/relationships/image" Target="../media/image402.png"/><Relationship Id="rId585" Type="http://schemas.openxmlformats.org/officeDocument/2006/relationships/image" Target="../media/image584.png"/><Relationship Id="rId6" Type="http://schemas.openxmlformats.org/officeDocument/2006/relationships/image" Target="../media/image5.png"/><Relationship Id="rId238" Type="http://schemas.openxmlformats.org/officeDocument/2006/relationships/image" Target="../media/image237.png"/><Relationship Id="rId445" Type="http://schemas.openxmlformats.org/officeDocument/2006/relationships/image" Target="../media/image444.png"/><Relationship Id="rId487" Type="http://schemas.openxmlformats.org/officeDocument/2006/relationships/image" Target="../media/image486.png"/><Relationship Id="rId610" Type="http://schemas.openxmlformats.org/officeDocument/2006/relationships/image" Target="../media/image609.png"/><Relationship Id="rId291" Type="http://schemas.openxmlformats.org/officeDocument/2006/relationships/image" Target="../media/image290.png"/><Relationship Id="rId305" Type="http://schemas.openxmlformats.org/officeDocument/2006/relationships/image" Target="../media/image304.png"/><Relationship Id="rId347" Type="http://schemas.openxmlformats.org/officeDocument/2006/relationships/image" Target="../media/image346.png"/><Relationship Id="rId512" Type="http://schemas.openxmlformats.org/officeDocument/2006/relationships/image" Target="../media/image511.png"/><Relationship Id="rId44" Type="http://schemas.openxmlformats.org/officeDocument/2006/relationships/image" Target="../media/image43.png"/><Relationship Id="rId86" Type="http://schemas.openxmlformats.org/officeDocument/2006/relationships/image" Target="../media/image85.png"/><Relationship Id="rId151" Type="http://schemas.openxmlformats.org/officeDocument/2006/relationships/image" Target="../media/image150.png"/><Relationship Id="rId389" Type="http://schemas.openxmlformats.org/officeDocument/2006/relationships/image" Target="../media/image388.png"/><Relationship Id="rId554" Type="http://schemas.openxmlformats.org/officeDocument/2006/relationships/image" Target="../media/image553.png"/><Relationship Id="rId596" Type="http://schemas.openxmlformats.org/officeDocument/2006/relationships/image" Target="../media/image595.png"/><Relationship Id="rId193" Type="http://schemas.openxmlformats.org/officeDocument/2006/relationships/image" Target="../media/image192.png"/><Relationship Id="rId207" Type="http://schemas.openxmlformats.org/officeDocument/2006/relationships/image" Target="../media/image206.png"/><Relationship Id="rId249" Type="http://schemas.openxmlformats.org/officeDocument/2006/relationships/image" Target="../media/image248.png"/><Relationship Id="rId414" Type="http://schemas.openxmlformats.org/officeDocument/2006/relationships/image" Target="../media/image413.png"/><Relationship Id="rId456" Type="http://schemas.openxmlformats.org/officeDocument/2006/relationships/image" Target="../media/image455.png"/><Relationship Id="rId498" Type="http://schemas.openxmlformats.org/officeDocument/2006/relationships/image" Target="../media/image497.png"/><Relationship Id="rId621" Type="http://schemas.openxmlformats.org/officeDocument/2006/relationships/image" Target="../media/image620.png"/><Relationship Id="rId13" Type="http://schemas.openxmlformats.org/officeDocument/2006/relationships/image" Target="../media/image12.png"/><Relationship Id="rId109" Type="http://schemas.openxmlformats.org/officeDocument/2006/relationships/image" Target="../media/image108.png"/><Relationship Id="rId260" Type="http://schemas.openxmlformats.org/officeDocument/2006/relationships/image" Target="../media/image259.png"/><Relationship Id="rId316" Type="http://schemas.openxmlformats.org/officeDocument/2006/relationships/image" Target="../media/image315.png"/><Relationship Id="rId523" Type="http://schemas.openxmlformats.org/officeDocument/2006/relationships/image" Target="../media/image522.png"/><Relationship Id="rId55" Type="http://schemas.openxmlformats.org/officeDocument/2006/relationships/image" Target="../media/image54.png"/><Relationship Id="rId97" Type="http://schemas.openxmlformats.org/officeDocument/2006/relationships/image" Target="../media/image96.png"/><Relationship Id="rId120" Type="http://schemas.openxmlformats.org/officeDocument/2006/relationships/image" Target="../media/image119.png"/><Relationship Id="rId358" Type="http://schemas.openxmlformats.org/officeDocument/2006/relationships/image" Target="../media/image357.png"/><Relationship Id="rId565" Type="http://schemas.openxmlformats.org/officeDocument/2006/relationships/image" Target="../media/image564.png"/><Relationship Id="rId162" Type="http://schemas.openxmlformats.org/officeDocument/2006/relationships/image" Target="../media/image161.png"/><Relationship Id="rId218" Type="http://schemas.openxmlformats.org/officeDocument/2006/relationships/image" Target="../media/image217.png"/><Relationship Id="rId425" Type="http://schemas.openxmlformats.org/officeDocument/2006/relationships/image" Target="../media/image424.png"/><Relationship Id="rId467" Type="http://schemas.openxmlformats.org/officeDocument/2006/relationships/image" Target="../media/image466.png"/><Relationship Id="rId632" Type="http://schemas.openxmlformats.org/officeDocument/2006/relationships/image" Target="../media/image631.png"/><Relationship Id="rId271" Type="http://schemas.openxmlformats.org/officeDocument/2006/relationships/image" Target="../media/image270.png"/><Relationship Id="rId24" Type="http://schemas.openxmlformats.org/officeDocument/2006/relationships/image" Target="../media/image23.png"/><Relationship Id="rId66" Type="http://schemas.openxmlformats.org/officeDocument/2006/relationships/image" Target="../media/image65.png"/><Relationship Id="rId131" Type="http://schemas.openxmlformats.org/officeDocument/2006/relationships/image" Target="../media/image130.png"/><Relationship Id="rId327" Type="http://schemas.openxmlformats.org/officeDocument/2006/relationships/image" Target="../media/image326.png"/><Relationship Id="rId369" Type="http://schemas.openxmlformats.org/officeDocument/2006/relationships/image" Target="../media/image368.png"/><Relationship Id="rId534" Type="http://schemas.openxmlformats.org/officeDocument/2006/relationships/image" Target="../media/image533.png"/><Relationship Id="rId576" Type="http://schemas.openxmlformats.org/officeDocument/2006/relationships/image" Target="../media/image575.png"/><Relationship Id="rId173" Type="http://schemas.openxmlformats.org/officeDocument/2006/relationships/image" Target="../media/image172.png"/><Relationship Id="rId229" Type="http://schemas.openxmlformats.org/officeDocument/2006/relationships/image" Target="../media/image228.png"/><Relationship Id="rId380" Type="http://schemas.openxmlformats.org/officeDocument/2006/relationships/image" Target="../media/image379.png"/><Relationship Id="rId436" Type="http://schemas.openxmlformats.org/officeDocument/2006/relationships/image" Target="../media/image435.png"/><Relationship Id="rId601" Type="http://schemas.openxmlformats.org/officeDocument/2006/relationships/image" Target="../media/image600.png"/><Relationship Id="rId643" Type="http://schemas.openxmlformats.org/officeDocument/2006/relationships/image" Target="../media/image642.png"/><Relationship Id="rId240" Type="http://schemas.openxmlformats.org/officeDocument/2006/relationships/image" Target="../media/image239.png"/><Relationship Id="rId478" Type="http://schemas.openxmlformats.org/officeDocument/2006/relationships/image" Target="../media/image477.png"/><Relationship Id="rId35" Type="http://schemas.openxmlformats.org/officeDocument/2006/relationships/image" Target="../media/image34.png"/><Relationship Id="rId77" Type="http://schemas.openxmlformats.org/officeDocument/2006/relationships/image" Target="../media/image76.png"/><Relationship Id="rId100" Type="http://schemas.openxmlformats.org/officeDocument/2006/relationships/image" Target="../media/image99.png"/><Relationship Id="rId282" Type="http://schemas.openxmlformats.org/officeDocument/2006/relationships/image" Target="../media/image281.png"/><Relationship Id="rId338" Type="http://schemas.openxmlformats.org/officeDocument/2006/relationships/image" Target="../media/image337.png"/><Relationship Id="rId503" Type="http://schemas.openxmlformats.org/officeDocument/2006/relationships/image" Target="../media/image502.png"/><Relationship Id="rId545" Type="http://schemas.openxmlformats.org/officeDocument/2006/relationships/image" Target="../media/image544.png"/><Relationship Id="rId587" Type="http://schemas.openxmlformats.org/officeDocument/2006/relationships/image" Target="../media/image586.png"/><Relationship Id="rId8" Type="http://schemas.openxmlformats.org/officeDocument/2006/relationships/image" Target="../media/image7.png"/><Relationship Id="rId142" Type="http://schemas.openxmlformats.org/officeDocument/2006/relationships/image" Target="../media/image141.png"/><Relationship Id="rId184" Type="http://schemas.openxmlformats.org/officeDocument/2006/relationships/image" Target="../media/image183.png"/><Relationship Id="rId391" Type="http://schemas.openxmlformats.org/officeDocument/2006/relationships/image" Target="../media/image390.png"/><Relationship Id="rId405" Type="http://schemas.openxmlformats.org/officeDocument/2006/relationships/image" Target="../media/image404.png"/><Relationship Id="rId447" Type="http://schemas.openxmlformats.org/officeDocument/2006/relationships/image" Target="../media/image446.png"/><Relationship Id="rId612" Type="http://schemas.openxmlformats.org/officeDocument/2006/relationships/image" Target="../media/image611.png"/><Relationship Id="rId251" Type="http://schemas.openxmlformats.org/officeDocument/2006/relationships/image" Target="../media/image250.png"/><Relationship Id="rId489" Type="http://schemas.openxmlformats.org/officeDocument/2006/relationships/image" Target="../media/image488.png"/><Relationship Id="rId46" Type="http://schemas.openxmlformats.org/officeDocument/2006/relationships/image" Target="../media/image45.png"/><Relationship Id="rId293" Type="http://schemas.openxmlformats.org/officeDocument/2006/relationships/image" Target="../media/image292.png"/><Relationship Id="rId307" Type="http://schemas.openxmlformats.org/officeDocument/2006/relationships/image" Target="../media/image306.png"/><Relationship Id="rId349" Type="http://schemas.openxmlformats.org/officeDocument/2006/relationships/image" Target="../media/image348.png"/><Relationship Id="rId514" Type="http://schemas.openxmlformats.org/officeDocument/2006/relationships/image" Target="../media/image513.png"/><Relationship Id="rId556" Type="http://schemas.openxmlformats.org/officeDocument/2006/relationships/image" Target="../media/image555.png"/><Relationship Id="rId88" Type="http://schemas.openxmlformats.org/officeDocument/2006/relationships/image" Target="../media/image87.png"/><Relationship Id="rId111" Type="http://schemas.openxmlformats.org/officeDocument/2006/relationships/image" Target="../media/image110.png"/><Relationship Id="rId153" Type="http://schemas.openxmlformats.org/officeDocument/2006/relationships/image" Target="../media/image152.png"/><Relationship Id="rId195" Type="http://schemas.openxmlformats.org/officeDocument/2006/relationships/image" Target="../media/image194.png"/><Relationship Id="rId209" Type="http://schemas.openxmlformats.org/officeDocument/2006/relationships/image" Target="../media/image208.png"/><Relationship Id="rId360" Type="http://schemas.openxmlformats.org/officeDocument/2006/relationships/image" Target="../media/image359.png"/><Relationship Id="rId416" Type="http://schemas.openxmlformats.org/officeDocument/2006/relationships/image" Target="../media/image415.png"/><Relationship Id="rId598" Type="http://schemas.openxmlformats.org/officeDocument/2006/relationships/image" Target="../media/image597.png"/><Relationship Id="rId220" Type="http://schemas.openxmlformats.org/officeDocument/2006/relationships/image" Target="../media/image219.png"/><Relationship Id="rId458" Type="http://schemas.openxmlformats.org/officeDocument/2006/relationships/image" Target="../media/image457.png"/><Relationship Id="rId623" Type="http://schemas.openxmlformats.org/officeDocument/2006/relationships/image" Target="../media/image622.png"/><Relationship Id="rId15" Type="http://schemas.openxmlformats.org/officeDocument/2006/relationships/image" Target="../media/image14.png"/><Relationship Id="rId57" Type="http://schemas.openxmlformats.org/officeDocument/2006/relationships/image" Target="../media/image56.png"/><Relationship Id="rId262" Type="http://schemas.openxmlformats.org/officeDocument/2006/relationships/image" Target="../media/image261.png"/><Relationship Id="rId318" Type="http://schemas.openxmlformats.org/officeDocument/2006/relationships/image" Target="../media/image317.png"/><Relationship Id="rId525" Type="http://schemas.openxmlformats.org/officeDocument/2006/relationships/image" Target="../media/image524.png"/><Relationship Id="rId567" Type="http://schemas.openxmlformats.org/officeDocument/2006/relationships/image" Target="../media/image566.png"/><Relationship Id="rId99" Type="http://schemas.openxmlformats.org/officeDocument/2006/relationships/image" Target="../media/image98.png"/><Relationship Id="rId122" Type="http://schemas.openxmlformats.org/officeDocument/2006/relationships/image" Target="../media/image121.png"/><Relationship Id="rId164" Type="http://schemas.openxmlformats.org/officeDocument/2006/relationships/image" Target="../media/image163.png"/><Relationship Id="rId371" Type="http://schemas.openxmlformats.org/officeDocument/2006/relationships/image" Target="../media/image370.png"/><Relationship Id="rId427" Type="http://schemas.openxmlformats.org/officeDocument/2006/relationships/image" Target="../media/image426.png"/><Relationship Id="rId469" Type="http://schemas.openxmlformats.org/officeDocument/2006/relationships/image" Target="../media/image468.png"/><Relationship Id="rId634" Type="http://schemas.openxmlformats.org/officeDocument/2006/relationships/image" Target="../media/image633.png"/><Relationship Id="rId26" Type="http://schemas.openxmlformats.org/officeDocument/2006/relationships/image" Target="../media/image25.png"/><Relationship Id="rId231" Type="http://schemas.openxmlformats.org/officeDocument/2006/relationships/image" Target="../media/image230.png"/><Relationship Id="rId273" Type="http://schemas.openxmlformats.org/officeDocument/2006/relationships/image" Target="../media/image272.png"/><Relationship Id="rId329" Type="http://schemas.openxmlformats.org/officeDocument/2006/relationships/image" Target="../media/image328.png"/><Relationship Id="rId480" Type="http://schemas.openxmlformats.org/officeDocument/2006/relationships/image" Target="../media/image479.png"/><Relationship Id="rId536" Type="http://schemas.openxmlformats.org/officeDocument/2006/relationships/image" Target="../media/image535.png"/><Relationship Id="rId68" Type="http://schemas.openxmlformats.org/officeDocument/2006/relationships/image" Target="../media/image67.png"/><Relationship Id="rId133" Type="http://schemas.openxmlformats.org/officeDocument/2006/relationships/image" Target="../media/image132.png"/><Relationship Id="rId175" Type="http://schemas.openxmlformats.org/officeDocument/2006/relationships/image" Target="../media/image174.png"/><Relationship Id="rId340" Type="http://schemas.openxmlformats.org/officeDocument/2006/relationships/image" Target="../media/image339.png"/><Relationship Id="rId578" Type="http://schemas.openxmlformats.org/officeDocument/2006/relationships/image" Target="../media/image577.png"/><Relationship Id="rId200" Type="http://schemas.openxmlformats.org/officeDocument/2006/relationships/image" Target="../media/image199.png"/><Relationship Id="rId382" Type="http://schemas.openxmlformats.org/officeDocument/2006/relationships/image" Target="../media/image381.png"/><Relationship Id="rId438" Type="http://schemas.openxmlformats.org/officeDocument/2006/relationships/image" Target="../media/image437.png"/><Relationship Id="rId603" Type="http://schemas.openxmlformats.org/officeDocument/2006/relationships/image" Target="../media/image602.png"/><Relationship Id="rId645" Type="http://schemas.openxmlformats.org/officeDocument/2006/relationships/image" Target="../media/image644.png"/><Relationship Id="rId242" Type="http://schemas.openxmlformats.org/officeDocument/2006/relationships/image" Target="../media/image241.png"/><Relationship Id="rId284" Type="http://schemas.openxmlformats.org/officeDocument/2006/relationships/image" Target="../media/image283.png"/><Relationship Id="rId491" Type="http://schemas.openxmlformats.org/officeDocument/2006/relationships/image" Target="../media/image490.png"/><Relationship Id="rId505" Type="http://schemas.openxmlformats.org/officeDocument/2006/relationships/image" Target="../media/image504.png"/><Relationship Id="rId37" Type="http://schemas.openxmlformats.org/officeDocument/2006/relationships/image" Target="../media/image36.png"/><Relationship Id="rId79" Type="http://schemas.openxmlformats.org/officeDocument/2006/relationships/image" Target="../media/image78.png"/><Relationship Id="rId102" Type="http://schemas.openxmlformats.org/officeDocument/2006/relationships/image" Target="../media/image101.png"/><Relationship Id="rId144" Type="http://schemas.openxmlformats.org/officeDocument/2006/relationships/image" Target="../media/image143.png"/><Relationship Id="rId547" Type="http://schemas.openxmlformats.org/officeDocument/2006/relationships/image" Target="../media/image546.png"/><Relationship Id="rId589" Type="http://schemas.openxmlformats.org/officeDocument/2006/relationships/image" Target="../media/image588.png"/><Relationship Id="rId90" Type="http://schemas.openxmlformats.org/officeDocument/2006/relationships/image" Target="../media/image89.png"/><Relationship Id="rId186" Type="http://schemas.openxmlformats.org/officeDocument/2006/relationships/image" Target="../media/image185.png"/><Relationship Id="rId351" Type="http://schemas.openxmlformats.org/officeDocument/2006/relationships/image" Target="../media/image350.png"/><Relationship Id="rId393" Type="http://schemas.openxmlformats.org/officeDocument/2006/relationships/image" Target="../media/image392.png"/><Relationship Id="rId407" Type="http://schemas.openxmlformats.org/officeDocument/2006/relationships/image" Target="../media/image406.png"/><Relationship Id="rId449" Type="http://schemas.openxmlformats.org/officeDocument/2006/relationships/image" Target="../media/image448.png"/><Relationship Id="rId614" Type="http://schemas.openxmlformats.org/officeDocument/2006/relationships/image" Target="../media/image613.png"/><Relationship Id="rId211" Type="http://schemas.openxmlformats.org/officeDocument/2006/relationships/image" Target="../media/image210.png"/><Relationship Id="rId253" Type="http://schemas.openxmlformats.org/officeDocument/2006/relationships/image" Target="../media/image252.png"/><Relationship Id="rId295" Type="http://schemas.openxmlformats.org/officeDocument/2006/relationships/image" Target="../media/image294.png"/><Relationship Id="rId309" Type="http://schemas.openxmlformats.org/officeDocument/2006/relationships/image" Target="../media/image308.png"/><Relationship Id="rId460" Type="http://schemas.openxmlformats.org/officeDocument/2006/relationships/image" Target="../media/image459.png"/><Relationship Id="rId516" Type="http://schemas.openxmlformats.org/officeDocument/2006/relationships/image" Target="../media/image515.png"/><Relationship Id="rId48" Type="http://schemas.openxmlformats.org/officeDocument/2006/relationships/image" Target="../media/image47.png"/><Relationship Id="rId113" Type="http://schemas.openxmlformats.org/officeDocument/2006/relationships/image" Target="../media/image112.png"/><Relationship Id="rId320" Type="http://schemas.openxmlformats.org/officeDocument/2006/relationships/image" Target="../media/image319.png"/><Relationship Id="rId558" Type="http://schemas.openxmlformats.org/officeDocument/2006/relationships/image" Target="../media/image557.png"/><Relationship Id="rId155" Type="http://schemas.openxmlformats.org/officeDocument/2006/relationships/image" Target="../media/image154.png"/><Relationship Id="rId197" Type="http://schemas.openxmlformats.org/officeDocument/2006/relationships/image" Target="../media/image196.png"/><Relationship Id="rId362" Type="http://schemas.openxmlformats.org/officeDocument/2006/relationships/image" Target="../media/image361.png"/><Relationship Id="rId418" Type="http://schemas.openxmlformats.org/officeDocument/2006/relationships/image" Target="../media/image417.png"/><Relationship Id="rId625" Type="http://schemas.openxmlformats.org/officeDocument/2006/relationships/image" Target="../media/image624.png"/><Relationship Id="rId222" Type="http://schemas.openxmlformats.org/officeDocument/2006/relationships/image" Target="../media/image221.png"/><Relationship Id="rId264" Type="http://schemas.openxmlformats.org/officeDocument/2006/relationships/image" Target="../media/image263.png"/><Relationship Id="rId471" Type="http://schemas.openxmlformats.org/officeDocument/2006/relationships/image" Target="../media/image470.png"/><Relationship Id="rId17" Type="http://schemas.openxmlformats.org/officeDocument/2006/relationships/image" Target="../media/image16.png"/><Relationship Id="rId59" Type="http://schemas.openxmlformats.org/officeDocument/2006/relationships/image" Target="../media/image58.png"/><Relationship Id="rId124" Type="http://schemas.openxmlformats.org/officeDocument/2006/relationships/image" Target="../media/image123.png"/><Relationship Id="rId527" Type="http://schemas.openxmlformats.org/officeDocument/2006/relationships/image" Target="../media/image526.png"/><Relationship Id="rId569" Type="http://schemas.openxmlformats.org/officeDocument/2006/relationships/image" Target="../media/image568.png"/><Relationship Id="rId70" Type="http://schemas.openxmlformats.org/officeDocument/2006/relationships/image" Target="../media/image69.png"/><Relationship Id="rId166" Type="http://schemas.openxmlformats.org/officeDocument/2006/relationships/image" Target="../media/image165.png"/><Relationship Id="rId331" Type="http://schemas.openxmlformats.org/officeDocument/2006/relationships/image" Target="../media/image330.png"/><Relationship Id="rId373" Type="http://schemas.openxmlformats.org/officeDocument/2006/relationships/image" Target="../media/image372.png"/><Relationship Id="rId429" Type="http://schemas.openxmlformats.org/officeDocument/2006/relationships/image" Target="../media/image428.png"/><Relationship Id="rId580" Type="http://schemas.openxmlformats.org/officeDocument/2006/relationships/image" Target="../media/image579.png"/><Relationship Id="rId636" Type="http://schemas.openxmlformats.org/officeDocument/2006/relationships/image" Target="../media/image635.png"/></Relationships>
</file>

<file path=ppt/slides/_rels/slide30.xml.rels><?xml version="1.0" encoding="UTF-8" standalone="yes"?>
<Relationships xmlns="http://schemas.openxmlformats.org/package/2006/relationships"><Relationship Id="rId2" Type="http://schemas.openxmlformats.org/officeDocument/2006/relationships/image" Target="../media/image68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5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87.png"/><Relationship Id="rId7" Type="http://schemas.openxmlformats.org/officeDocument/2006/relationships/image" Target="../media/image680.png"/><Relationship Id="rId2" Type="http://schemas.openxmlformats.org/officeDocument/2006/relationships/image" Target="../media/image686.png"/><Relationship Id="rId1" Type="http://schemas.openxmlformats.org/officeDocument/2006/relationships/slideLayout" Target="../slideLayouts/slideLayout5.xml"/><Relationship Id="rId6" Type="http://schemas.openxmlformats.org/officeDocument/2006/relationships/image" Target="../media/image678.png"/><Relationship Id="rId5" Type="http://schemas.openxmlformats.org/officeDocument/2006/relationships/image" Target="../media/image689.png"/><Relationship Id="rId4" Type="http://schemas.openxmlformats.org/officeDocument/2006/relationships/image" Target="../media/image6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image" Target="../media/image690.png"/><Relationship Id="rId1" Type="http://schemas.openxmlformats.org/officeDocument/2006/relationships/slideLayout" Target="../slideLayouts/slideLayout4.xml"/><Relationship Id="rId5" Type="http://schemas.openxmlformats.org/officeDocument/2006/relationships/image" Target="../media/image693.png"/><Relationship Id="rId4" Type="http://schemas.openxmlformats.org/officeDocument/2006/relationships/image" Target="../media/image6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9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9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9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9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705.png"/><Relationship Id="rId3" Type="http://schemas.openxmlformats.org/officeDocument/2006/relationships/image" Target="../media/image700.png"/><Relationship Id="rId7" Type="http://schemas.openxmlformats.org/officeDocument/2006/relationships/image" Target="../media/image704.png"/><Relationship Id="rId2" Type="http://schemas.openxmlformats.org/officeDocument/2006/relationships/image" Target="../media/image699.png"/><Relationship Id="rId1" Type="http://schemas.openxmlformats.org/officeDocument/2006/relationships/slideLayout" Target="../slideLayouts/slideLayout5.xml"/><Relationship Id="rId6" Type="http://schemas.openxmlformats.org/officeDocument/2006/relationships/image" Target="../media/image703.png"/><Relationship Id="rId5" Type="http://schemas.openxmlformats.org/officeDocument/2006/relationships/image" Target="../media/image702.png"/><Relationship Id="rId4" Type="http://schemas.openxmlformats.org/officeDocument/2006/relationships/image" Target="../media/image701.png"/></Relationships>
</file>

<file path=ppt/slides/_rels/slide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69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69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5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53.png"/><Relationship Id="rId2" Type="http://schemas.openxmlformats.org/officeDocument/2006/relationships/image" Target="../media/image652.png"/><Relationship Id="rId1" Type="http://schemas.openxmlformats.org/officeDocument/2006/relationships/slideLayout" Target="../slideLayouts/slideLayout5.xml"/><Relationship Id="rId5" Type="http://schemas.openxmlformats.org/officeDocument/2006/relationships/image" Target="../media/image655.png"/><Relationship Id="rId4" Type="http://schemas.openxmlformats.org/officeDocument/2006/relationships/image" Target="../media/image654.png"/></Relationships>
</file>

<file path=ppt/slides/_rels/slide90.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6.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image" Target="../media/image70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0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152" y="38637"/>
            <a:ext cx="5344733"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一</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、蓝色</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3" name="圆角矩形 6"/>
          <p:cNvSpPr>
            <a:spLocks noChangeArrowheads="1"/>
          </p:cNvSpPr>
          <p:nvPr/>
        </p:nvSpPr>
        <p:spPr bwMode="auto">
          <a:xfrm>
            <a:off x="1876246" y="919364"/>
            <a:ext cx="2179638" cy="3382963"/>
          </a:xfrm>
          <a:prstGeom prst="roundRect">
            <a:avLst>
              <a:gd name="adj" fmla="val 6667"/>
            </a:avLst>
          </a:prstGeom>
          <a:noFill/>
          <a:ln w="12700">
            <a:solidFill>
              <a:srgbClr val="FFFFFF">
                <a:alpha val="34117"/>
              </a:srgb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4" name="圆角矩形 7"/>
          <p:cNvSpPr>
            <a:spLocks noChangeArrowheads="1"/>
          </p:cNvSpPr>
          <p:nvPr/>
        </p:nvSpPr>
        <p:spPr bwMode="auto">
          <a:xfrm>
            <a:off x="1876246" y="919364"/>
            <a:ext cx="2179638" cy="944563"/>
          </a:xfrm>
          <a:prstGeom prst="roundRect">
            <a:avLst>
              <a:gd name="adj" fmla="val 6667"/>
            </a:avLst>
          </a:pr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95" name="组合 8"/>
          <p:cNvGrpSpPr>
            <a:grpSpLocks/>
          </p:cNvGrpSpPr>
          <p:nvPr/>
        </p:nvGrpSpPr>
        <p:grpSpPr bwMode="auto">
          <a:xfrm>
            <a:off x="4986159" y="919364"/>
            <a:ext cx="2179637" cy="3382963"/>
            <a:chOff x="0" y="0"/>
            <a:chExt cx="2179320" cy="3383280"/>
          </a:xfrm>
        </p:grpSpPr>
        <p:sp>
          <p:nvSpPr>
            <p:cNvPr id="196" name="圆角矩形 9"/>
            <p:cNvSpPr>
              <a:spLocks noChangeArrowheads="1"/>
            </p:cNvSpPr>
            <p:nvPr/>
          </p:nvSpPr>
          <p:spPr bwMode="auto">
            <a:xfrm>
              <a:off x="0" y="0"/>
              <a:ext cx="2179320" cy="3383280"/>
            </a:xfrm>
            <a:prstGeom prst="roundRect">
              <a:avLst>
                <a:gd name="adj" fmla="val 6667"/>
              </a:avLst>
            </a:prstGeom>
            <a:noFill/>
            <a:ln w="12700">
              <a:solidFill>
                <a:srgbClr val="FFFFFF">
                  <a:alpha val="34117"/>
                </a:srgb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97" name="圆角矩形 10"/>
            <p:cNvSpPr>
              <a:spLocks noChangeArrowheads="1"/>
            </p:cNvSpPr>
            <p:nvPr/>
          </p:nvSpPr>
          <p:spPr bwMode="auto">
            <a:xfrm>
              <a:off x="0" y="0"/>
              <a:ext cx="2179320" cy="944880"/>
            </a:xfrm>
            <a:prstGeom prst="roundRect">
              <a:avLst>
                <a:gd name="adj" fmla="val 6667"/>
              </a:avLst>
            </a:pr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11" name="圆角矩形 12"/>
          <p:cNvSpPr>
            <a:spLocks noChangeArrowheads="1"/>
          </p:cNvSpPr>
          <p:nvPr/>
        </p:nvSpPr>
        <p:spPr bwMode="auto">
          <a:xfrm>
            <a:off x="8094484" y="919364"/>
            <a:ext cx="2179637" cy="3382963"/>
          </a:xfrm>
          <a:prstGeom prst="roundRect">
            <a:avLst>
              <a:gd name="adj" fmla="val 6667"/>
            </a:avLst>
          </a:prstGeom>
          <a:noFill/>
          <a:ln w="12700">
            <a:solidFill>
              <a:srgbClr val="FFFFFF">
                <a:alpha val="34117"/>
              </a:srgbClr>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2" name="圆角矩形 13"/>
          <p:cNvSpPr>
            <a:spLocks noChangeArrowheads="1"/>
          </p:cNvSpPr>
          <p:nvPr/>
        </p:nvSpPr>
        <p:spPr bwMode="auto">
          <a:xfrm>
            <a:off x="8094484" y="919364"/>
            <a:ext cx="2179637" cy="944563"/>
          </a:xfrm>
          <a:prstGeom prst="roundRect">
            <a:avLst>
              <a:gd name="adj" fmla="val 6667"/>
            </a:avLst>
          </a:prstGeom>
          <a:solidFill>
            <a:srgbClr val="FFFFFF">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3" name="Freeform 27"/>
          <p:cNvSpPr>
            <a:spLocks noEditPoints="1"/>
          </p:cNvSpPr>
          <p:nvPr/>
        </p:nvSpPr>
        <p:spPr bwMode="auto">
          <a:xfrm>
            <a:off x="5910084" y="1281314"/>
            <a:ext cx="331787" cy="222250"/>
          </a:xfrm>
          <a:custGeom>
            <a:avLst/>
            <a:gdLst>
              <a:gd name="T0" fmla="*/ 331787 w 87"/>
              <a:gd name="T1" fmla="*/ 188347 h 59"/>
              <a:gd name="T2" fmla="*/ 331787 w 87"/>
              <a:gd name="T3" fmla="*/ 203415 h 59"/>
              <a:gd name="T4" fmla="*/ 305091 w 87"/>
              <a:gd name="T5" fmla="*/ 222250 h 59"/>
              <a:gd name="T6" fmla="*/ 26696 w 87"/>
              <a:gd name="T7" fmla="*/ 222250 h 59"/>
              <a:gd name="T8" fmla="*/ 0 w 87"/>
              <a:gd name="T9" fmla="*/ 203415 h 59"/>
              <a:gd name="T10" fmla="*/ 0 w 87"/>
              <a:gd name="T11" fmla="*/ 188347 h 59"/>
              <a:gd name="T12" fmla="*/ 26696 w 87"/>
              <a:gd name="T13" fmla="*/ 188347 h 59"/>
              <a:gd name="T14" fmla="*/ 305091 w 87"/>
              <a:gd name="T15" fmla="*/ 188347 h 59"/>
              <a:gd name="T16" fmla="*/ 331787 w 87"/>
              <a:gd name="T17" fmla="*/ 188347 h 59"/>
              <a:gd name="T18" fmla="*/ 41950 w 87"/>
              <a:gd name="T19" fmla="*/ 150678 h 59"/>
              <a:gd name="T20" fmla="*/ 41950 w 87"/>
              <a:gd name="T21" fmla="*/ 30136 h 59"/>
              <a:gd name="T22" fmla="*/ 72459 w 87"/>
              <a:gd name="T23" fmla="*/ 0 h 59"/>
              <a:gd name="T24" fmla="*/ 259328 w 87"/>
              <a:gd name="T25" fmla="*/ 0 h 59"/>
              <a:gd name="T26" fmla="*/ 289837 w 87"/>
              <a:gd name="T27" fmla="*/ 30136 h 59"/>
              <a:gd name="T28" fmla="*/ 289837 w 87"/>
              <a:gd name="T29" fmla="*/ 150678 h 59"/>
              <a:gd name="T30" fmla="*/ 259328 w 87"/>
              <a:gd name="T31" fmla="*/ 177047 h 59"/>
              <a:gd name="T32" fmla="*/ 72459 w 87"/>
              <a:gd name="T33" fmla="*/ 177047 h 59"/>
              <a:gd name="T34" fmla="*/ 41950 w 87"/>
              <a:gd name="T35" fmla="*/ 150678 h 59"/>
              <a:gd name="T36" fmla="*/ 64832 w 87"/>
              <a:gd name="T37" fmla="*/ 150678 h 59"/>
              <a:gd name="T38" fmla="*/ 72459 w 87"/>
              <a:gd name="T39" fmla="*/ 154445 h 59"/>
              <a:gd name="T40" fmla="*/ 259328 w 87"/>
              <a:gd name="T41" fmla="*/ 154445 h 59"/>
              <a:gd name="T42" fmla="*/ 266955 w 87"/>
              <a:gd name="T43" fmla="*/ 150678 h 59"/>
              <a:gd name="T44" fmla="*/ 266955 w 87"/>
              <a:gd name="T45" fmla="*/ 30136 h 59"/>
              <a:gd name="T46" fmla="*/ 259328 w 87"/>
              <a:gd name="T47" fmla="*/ 22602 h 59"/>
              <a:gd name="T48" fmla="*/ 72459 w 87"/>
              <a:gd name="T49" fmla="*/ 22602 h 59"/>
              <a:gd name="T50" fmla="*/ 64832 w 87"/>
              <a:gd name="T51" fmla="*/ 30136 h 59"/>
              <a:gd name="T52" fmla="*/ 64832 w 87"/>
              <a:gd name="T53" fmla="*/ 150678 h 59"/>
              <a:gd name="T54" fmla="*/ 183055 w 87"/>
              <a:gd name="T55" fmla="*/ 203415 h 59"/>
              <a:gd name="T56" fmla="*/ 179241 w 87"/>
              <a:gd name="T57" fmla="*/ 199648 h 59"/>
              <a:gd name="T58" fmla="*/ 152546 w 87"/>
              <a:gd name="T59" fmla="*/ 199648 h 59"/>
              <a:gd name="T60" fmla="*/ 148732 w 87"/>
              <a:gd name="T61" fmla="*/ 203415 h 59"/>
              <a:gd name="T62" fmla="*/ 152546 w 87"/>
              <a:gd name="T63" fmla="*/ 203415 h 59"/>
              <a:gd name="T64" fmla="*/ 179241 w 87"/>
              <a:gd name="T65" fmla="*/ 203415 h 59"/>
              <a:gd name="T66" fmla="*/ 183055 w 87"/>
              <a:gd name="T67" fmla="*/ 203415 h 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7"/>
              <a:gd name="T103" fmla="*/ 0 h 59"/>
              <a:gd name="T104" fmla="*/ 87 w 87"/>
              <a:gd name="T105" fmla="*/ 59 h 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7" h="59">
                <a:moveTo>
                  <a:pt x="87" y="50"/>
                </a:moveTo>
                <a:cubicBezTo>
                  <a:pt x="87" y="54"/>
                  <a:pt x="87" y="54"/>
                  <a:pt x="87" y="54"/>
                </a:cubicBezTo>
                <a:cubicBezTo>
                  <a:pt x="87" y="57"/>
                  <a:pt x="84" y="59"/>
                  <a:pt x="80" y="59"/>
                </a:cubicBezTo>
                <a:cubicBezTo>
                  <a:pt x="7" y="59"/>
                  <a:pt x="7" y="59"/>
                  <a:pt x="7" y="59"/>
                </a:cubicBezTo>
                <a:cubicBezTo>
                  <a:pt x="3" y="59"/>
                  <a:pt x="0" y="57"/>
                  <a:pt x="0" y="54"/>
                </a:cubicBezTo>
                <a:cubicBezTo>
                  <a:pt x="0" y="50"/>
                  <a:pt x="0" y="50"/>
                  <a:pt x="0" y="50"/>
                </a:cubicBezTo>
                <a:cubicBezTo>
                  <a:pt x="7" y="50"/>
                  <a:pt x="7" y="50"/>
                  <a:pt x="7" y="50"/>
                </a:cubicBezTo>
                <a:cubicBezTo>
                  <a:pt x="80" y="50"/>
                  <a:pt x="80" y="50"/>
                  <a:pt x="80" y="50"/>
                </a:cubicBezTo>
                <a:lnTo>
                  <a:pt x="87" y="50"/>
                </a:lnTo>
                <a:close/>
                <a:moveTo>
                  <a:pt x="11" y="40"/>
                </a:moveTo>
                <a:cubicBezTo>
                  <a:pt x="11" y="8"/>
                  <a:pt x="11" y="8"/>
                  <a:pt x="11" y="8"/>
                </a:cubicBezTo>
                <a:cubicBezTo>
                  <a:pt x="11" y="4"/>
                  <a:pt x="15" y="0"/>
                  <a:pt x="19" y="0"/>
                </a:cubicBezTo>
                <a:cubicBezTo>
                  <a:pt x="68" y="0"/>
                  <a:pt x="68" y="0"/>
                  <a:pt x="68" y="0"/>
                </a:cubicBezTo>
                <a:cubicBezTo>
                  <a:pt x="72" y="0"/>
                  <a:pt x="76" y="4"/>
                  <a:pt x="76" y="8"/>
                </a:cubicBezTo>
                <a:cubicBezTo>
                  <a:pt x="76" y="40"/>
                  <a:pt x="76" y="40"/>
                  <a:pt x="76" y="40"/>
                </a:cubicBezTo>
                <a:cubicBezTo>
                  <a:pt x="76" y="44"/>
                  <a:pt x="72" y="47"/>
                  <a:pt x="68" y="47"/>
                </a:cubicBezTo>
                <a:cubicBezTo>
                  <a:pt x="19" y="47"/>
                  <a:pt x="19" y="47"/>
                  <a:pt x="19" y="47"/>
                </a:cubicBezTo>
                <a:cubicBezTo>
                  <a:pt x="15" y="47"/>
                  <a:pt x="11" y="44"/>
                  <a:pt x="11" y="40"/>
                </a:cubicBezTo>
                <a:close/>
                <a:moveTo>
                  <a:pt x="17" y="40"/>
                </a:moveTo>
                <a:cubicBezTo>
                  <a:pt x="17" y="41"/>
                  <a:pt x="18" y="41"/>
                  <a:pt x="19" y="41"/>
                </a:cubicBezTo>
                <a:cubicBezTo>
                  <a:pt x="68" y="41"/>
                  <a:pt x="68" y="41"/>
                  <a:pt x="68" y="41"/>
                </a:cubicBezTo>
                <a:cubicBezTo>
                  <a:pt x="69" y="41"/>
                  <a:pt x="70" y="41"/>
                  <a:pt x="70" y="40"/>
                </a:cubicBezTo>
                <a:cubicBezTo>
                  <a:pt x="70" y="8"/>
                  <a:pt x="70" y="8"/>
                  <a:pt x="70" y="8"/>
                </a:cubicBezTo>
                <a:cubicBezTo>
                  <a:pt x="70" y="7"/>
                  <a:pt x="69" y="6"/>
                  <a:pt x="68" y="6"/>
                </a:cubicBezTo>
                <a:cubicBezTo>
                  <a:pt x="19" y="6"/>
                  <a:pt x="19" y="6"/>
                  <a:pt x="19" y="6"/>
                </a:cubicBezTo>
                <a:cubicBezTo>
                  <a:pt x="18" y="6"/>
                  <a:pt x="17" y="7"/>
                  <a:pt x="17" y="8"/>
                </a:cubicBezTo>
                <a:lnTo>
                  <a:pt x="17" y="40"/>
                </a:lnTo>
                <a:close/>
                <a:moveTo>
                  <a:pt x="48" y="54"/>
                </a:moveTo>
                <a:cubicBezTo>
                  <a:pt x="48" y="53"/>
                  <a:pt x="48" y="53"/>
                  <a:pt x="47" y="53"/>
                </a:cubicBezTo>
                <a:cubicBezTo>
                  <a:pt x="40" y="53"/>
                  <a:pt x="40" y="53"/>
                  <a:pt x="40" y="53"/>
                </a:cubicBezTo>
                <a:cubicBezTo>
                  <a:pt x="39" y="53"/>
                  <a:pt x="39" y="53"/>
                  <a:pt x="39" y="54"/>
                </a:cubicBezTo>
                <a:cubicBezTo>
                  <a:pt x="39" y="54"/>
                  <a:pt x="39" y="54"/>
                  <a:pt x="40" y="54"/>
                </a:cubicBezTo>
                <a:cubicBezTo>
                  <a:pt x="47" y="54"/>
                  <a:pt x="47" y="54"/>
                  <a:pt x="47" y="54"/>
                </a:cubicBezTo>
                <a:cubicBezTo>
                  <a:pt x="48" y="54"/>
                  <a:pt x="48" y="54"/>
                  <a:pt x="48" y="54"/>
                </a:cubicBezTo>
                <a:close/>
              </a:path>
            </a:pathLst>
          </a:custGeom>
          <a:noFill/>
          <a:ln w="9525" cmpd="sng">
            <a:solidFill>
              <a:srgbClr val="FFFFFF">
                <a:alpha val="6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4" name="Freeform 29"/>
          <p:cNvSpPr>
            <a:spLocks noEditPoints="1"/>
          </p:cNvSpPr>
          <p:nvPr/>
        </p:nvSpPr>
        <p:spPr bwMode="auto">
          <a:xfrm>
            <a:off x="9013646" y="1227339"/>
            <a:ext cx="339725" cy="255588"/>
          </a:xfrm>
          <a:custGeom>
            <a:avLst/>
            <a:gdLst>
              <a:gd name="T0" fmla="*/ 328274 w 89"/>
              <a:gd name="T1" fmla="*/ 210484 h 68"/>
              <a:gd name="T2" fmla="*/ 282468 w 89"/>
              <a:gd name="T3" fmla="*/ 255588 h 68"/>
              <a:gd name="T4" fmla="*/ 45806 w 89"/>
              <a:gd name="T5" fmla="*/ 255588 h 68"/>
              <a:gd name="T6" fmla="*/ 0 w 89"/>
              <a:gd name="T7" fmla="*/ 210484 h 68"/>
              <a:gd name="T8" fmla="*/ 328274 w 89"/>
              <a:gd name="T9" fmla="*/ 210484 h 68"/>
              <a:gd name="T10" fmla="*/ 271017 w 89"/>
              <a:gd name="T11" fmla="*/ 139070 h 68"/>
              <a:gd name="T12" fmla="*/ 259565 w 89"/>
              <a:gd name="T13" fmla="*/ 139070 h 68"/>
              <a:gd name="T14" fmla="*/ 259565 w 89"/>
              <a:gd name="T15" fmla="*/ 146587 h 68"/>
              <a:gd name="T16" fmla="*/ 217577 w 89"/>
              <a:gd name="T17" fmla="*/ 187932 h 68"/>
              <a:gd name="T18" fmla="*/ 87794 w 89"/>
              <a:gd name="T19" fmla="*/ 187932 h 68"/>
              <a:gd name="T20" fmla="*/ 45806 w 89"/>
              <a:gd name="T21" fmla="*/ 146587 h 68"/>
              <a:gd name="T22" fmla="*/ 45806 w 89"/>
              <a:gd name="T23" fmla="*/ 11276 h 68"/>
              <a:gd name="T24" fmla="*/ 57257 w 89"/>
              <a:gd name="T25" fmla="*/ 0 h 68"/>
              <a:gd name="T26" fmla="*/ 271017 w 89"/>
              <a:gd name="T27" fmla="*/ 0 h 68"/>
              <a:gd name="T28" fmla="*/ 339725 w 89"/>
              <a:gd name="T29" fmla="*/ 71414 h 68"/>
              <a:gd name="T30" fmla="*/ 271017 w 89"/>
              <a:gd name="T31" fmla="*/ 139070 h 68"/>
              <a:gd name="T32" fmla="*/ 271017 w 89"/>
              <a:gd name="T33" fmla="*/ 37586 h 68"/>
              <a:gd name="T34" fmla="*/ 259565 w 89"/>
              <a:gd name="T35" fmla="*/ 37586 h 68"/>
              <a:gd name="T36" fmla="*/ 259565 w 89"/>
              <a:gd name="T37" fmla="*/ 105242 h 68"/>
              <a:gd name="T38" fmla="*/ 271017 w 89"/>
              <a:gd name="T39" fmla="*/ 105242 h 68"/>
              <a:gd name="T40" fmla="*/ 305371 w 89"/>
              <a:gd name="T41" fmla="*/ 71414 h 68"/>
              <a:gd name="T42" fmla="*/ 271017 w 89"/>
              <a:gd name="T43" fmla="*/ 37586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9"/>
              <a:gd name="T67" fmla="*/ 0 h 68"/>
              <a:gd name="T68" fmla="*/ 89 w 89"/>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9" h="68">
                <a:moveTo>
                  <a:pt x="86" y="56"/>
                </a:moveTo>
                <a:cubicBezTo>
                  <a:pt x="86" y="63"/>
                  <a:pt x="81" y="68"/>
                  <a:pt x="74" y="68"/>
                </a:cubicBezTo>
                <a:cubicBezTo>
                  <a:pt x="12" y="68"/>
                  <a:pt x="12" y="68"/>
                  <a:pt x="12" y="68"/>
                </a:cubicBezTo>
                <a:cubicBezTo>
                  <a:pt x="5" y="68"/>
                  <a:pt x="0" y="63"/>
                  <a:pt x="0" y="56"/>
                </a:cubicBezTo>
                <a:lnTo>
                  <a:pt x="86" y="56"/>
                </a:lnTo>
                <a:close/>
                <a:moveTo>
                  <a:pt x="71" y="37"/>
                </a:moveTo>
                <a:cubicBezTo>
                  <a:pt x="68" y="37"/>
                  <a:pt x="68" y="37"/>
                  <a:pt x="68" y="37"/>
                </a:cubicBezTo>
                <a:cubicBezTo>
                  <a:pt x="68" y="39"/>
                  <a:pt x="68" y="39"/>
                  <a:pt x="68" y="39"/>
                </a:cubicBezTo>
                <a:cubicBezTo>
                  <a:pt x="68" y="45"/>
                  <a:pt x="63" y="50"/>
                  <a:pt x="57" y="50"/>
                </a:cubicBezTo>
                <a:cubicBezTo>
                  <a:pt x="23" y="50"/>
                  <a:pt x="23" y="50"/>
                  <a:pt x="23" y="50"/>
                </a:cubicBezTo>
                <a:cubicBezTo>
                  <a:pt x="17" y="50"/>
                  <a:pt x="12" y="45"/>
                  <a:pt x="12" y="39"/>
                </a:cubicBezTo>
                <a:cubicBezTo>
                  <a:pt x="12" y="3"/>
                  <a:pt x="12" y="3"/>
                  <a:pt x="12" y="3"/>
                </a:cubicBezTo>
                <a:cubicBezTo>
                  <a:pt x="12" y="2"/>
                  <a:pt x="13" y="0"/>
                  <a:pt x="15" y="0"/>
                </a:cubicBezTo>
                <a:cubicBezTo>
                  <a:pt x="71" y="0"/>
                  <a:pt x="71" y="0"/>
                  <a:pt x="71" y="0"/>
                </a:cubicBezTo>
                <a:cubicBezTo>
                  <a:pt x="81" y="0"/>
                  <a:pt x="89" y="9"/>
                  <a:pt x="89" y="19"/>
                </a:cubicBezTo>
                <a:cubicBezTo>
                  <a:pt x="89" y="29"/>
                  <a:pt x="81" y="37"/>
                  <a:pt x="71" y="37"/>
                </a:cubicBezTo>
                <a:close/>
                <a:moveTo>
                  <a:pt x="71" y="10"/>
                </a:moveTo>
                <a:cubicBezTo>
                  <a:pt x="68" y="10"/>
                  <a:pt x="68" y="10"/>
                  <a:pt x="68" y="10"/>
                </a:cubicBezTo>
                <a:cubicBezTo>
                  <a:pt x="68" y="28"/>
                  <a:pt x="68" y="28"/>
                  <a:pt x="68" y="28"/>
                </a:cubicBezTo>
                <a:cubicBezTo>
                  <a:pt x="71" y="28"/>
                  <a:pt x="71" y="28"/>
                  <a:pt x="71" y="28"/>
                </a:cubicBezTo>
                <a:cubicBezTo>
                  <a:pt x="76" y="28"/>
                  <a:pt x="80" y="24"/>
                  <a:pt x="80" y="19"/>
                </a:cubicBezTo>
                <a:cubicBezTo>
                  <a:pt x="80" y="14"/>
                  <a:pt x="76" y="10"/>
                  <a:pt x="71" y="10"/>
                </a:cubicBezTo>
                <a:close/>
              </a:path>
            </a:pathLst>
          </a:custGeom>
          <a:noFill/>
          <a:ln w="9525" cmpd="sng">
            <a:solidFill>
              <a:srgbClr val="FFFFFF">
                <a:alpha val="6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 name="Freeform 99"/>
          <p:cNvSpPr>
            <a:spLocks noEditPoints="1"/>
          </p:cNvSpPr>
          <p:nvPr/>
        </p:nvSpPr>
        <p:spPr bwMode="auto">
          <a:xfrm>
            <a:off x="2866846" y="1227339"/>
            <a:ext cx="201613" cy="330200"/>
          </a:xfrm>
          <a:custGeom>
            <a:avLst/>
            <a:gdLst>
              <a:gd name="T0" fmla="*/ 201613 w 53"/>
              <a:gd name="T1" fmla="*/ 296430 h 88"/>
              <a:gd name="T2" fmla="*/ 167377 w 53"/>
              <a:gd name="T3" fmla="*/ 330200 h 88"/>
              <a:gd name="T4" fmla="*/ 34236 w 53"/>
              <a:gd name="T5" fmla="*/ 330200 h 88"/>
              <a:gd name="T6" fmla="*/ 0 w 53"/>
              <a:gd name="T7" fmla="*/ 296430 h 88"/>
              <a:gd name="T8" fmla="*/ 0 w 53"/>
              <a:gd name="T9" fmla="*/ 33770 h 88"/>
              <a:gd name="T10" fmla="*/ 34236 w 53"/>
              <a:gd name="T11" fmla="*/ 0 h 88"/>
              <a:gd name="T12" fmla="*/ 167377 w 53"/>
              <a:gd name="T13" fmla="*/ 0 h 88"/>
              <a:gd name="T14" fmla="*/ 201613 w 53"/>
              <a:gd name="T15" fmla="*/ 33770 h 88"/>
              <a:gd name="T16" fmla="*/ 201613 w 53"/>
              <a:gd name="T17" fmla="*/ 296430 h 88"/>
              <a:gd name="T18" fmla="*/ 174985 w 53"/>
              <a:gd name="T19" fmla="*/ 75045 h 88"/>
              <a:gd name="T20" fmla="*/ 167377 w 53"/>
              <a:gd name="T21" fmla="*/ 63789 h 88"/>
              <a:gd name="T22" fmla="*/ 34236 w 53"/>
              <a:gd name="T23" fmla="*/ 63789 h 88"/>
              <a:gd name="T24" fmla="*/ 26628 w 53"/>
              <a:gd name="T25" fmla="*/ 75045 h 88"/>
              <a:gd name="T26" fmla="*/ 26628 w 53"/>
              <a:gd name="T27" fmla="*/ 255155 h 88"/>
              <a:gd name="T28" fmla="*/ 34236 w 53"/>
              <a:gd name="T29" fmla="*/ 262659 h 88"/>
              <a:gd name="T30" fmla="*/ 167377 w 53"/>
              <a:gd name="T31" fmla="*/ 262659 h 88"/>
              <a:gd name="T32" fmla="*/ 174985 w 53"/>
              <a:gd name="T33" fmla="*/ 255155 h 88"/>
              <a:gd name="T34" fmla="*/ 174985 w 53"/>
              <a:gd name="T35" fmla="*/ 75045 h 88"/>
              <a:gd name="T36" fmla="*/ 121729 w 53"/>
              <a:gd name="T37" fmla="*/ 33770 h 88"/>
              <a:gd name="T38" fmla="*/ 79884 w 53"/>
              <a:gd name="T39" fmla="*/ 33770 h 88"/>
              <a:gd name="T40" fmla="*/ 76080 w 53"/>
              <a:gd name="T41" fmla="*/ 37523 h 88"/>
              <a:gd name="T42" fmla="*/ 79884 w 53"/>
              <a:gd name="T43" fmla="*/ 41275 h 88"/>
              <a:gd name="T44" fmla="*/ 121729 w 53"/>
              <a:gd name="T45" fmla="*/ 41275 h 88"/>
              <a:gd name="T46" fmla="*/ 125533 w 53"/>
              <a:gd name="T47" fmla="*/ 37523 h 88"/>
              <a:gd name="T48" fmla="*/ 121729 w 53"/>
              <a:gd name="T49" fmla="*/ 33770 h 88"/>
              <a:gd name="T50" fmla="*/ 102709 w 53"/>
              <a:gd name="T51" fmla="*/ 277668 h 88"/>
              <a:gd name="T52" fmla="*/ 79884 w 53"/>
              <a:gd name="T53" fmla="*/ 296430 h 88"/>
              <a:gd name="T54" fmla="*/ 102709 w 53"/>
              <a:gd name="T55" fmla="*/ 318943 h 88"/>
              <a:gd name="T56" fmla="*/ 121729 w 53"/>
              <a:gd name="T57" fmla="*/ 296430 h 88"/>
              <a:gd name="T58" fmla="*/ 102709 w 53"/>
              <a:gd name="T59" fmla="*/ 277668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
              <a:gd name="T91" fmla="*/ 0 h 88"/>
              <a:gd name="T92" fmla="*/ 53 w 53"/>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 h="88">
                <a:moveTo>
                  <a:pt x="53" y="79"/>
                </a:moveTo>
                <a:cubicBezTo>
                  <a:pt x="53" y="84"/>
                  <a:pt x="49" y="88"/>
                  <a:pt x="44" y="88"/>
                </a:cubicBezTo>
                <a:cubicBezTo>
                  <a:pt x="9" y="88"/>
                  <a:pt x="9" y="88"/>
                  <a:pt x="9" y="88"/>
                </a:cubicBezTo>
                <a:cubicBezTo>
                  <a:pt x="4" y="88"/>
                  <a:pt x="0" y="84"/>
                  <a:pt x="0" y="79"/>
                </a:cubicBezTo>
                <a:cubicBezTo>
                  <a:pt x="0" y="9"/>
                  <a:pt x="0" y="9"/>
                  <a:pt x="0" y="9"/>
                </a:cubicBezTo>
                <a:cubicBezTo>
                  <a:pt x="0" y="4"/>
                  <a:pt x="4" y="0"/>
                  <a:pt x="9" y="0"/>
                </a:cubicBezTo>
                <a:cubicBezTo>
                  <a:pt x="44" y="0"/>
                  <a:pt x="44" y="0"/>
                  <a:pt x="44" y="0"/>
                </a:cubicBezTo>
                <a:cubicBezTo>
                  <a:pt x="49" y="0"/>
                  <a:pt x="53" y="4"/>
                  <a:pt x="53" y="9"/>
                </a:cubicBezTo>
                <a:lnTo>
                  <a:pt x="53" y="79"/>
                </a:lnTo>
                <a:close/>
                <a:moveTo>
                  <a:pt x="46" y="20"/>
                </a:moveTo>
                <a:cubicBezTo>
                  <a:pt x="46" y="18"/>
                  <a:pt x="45" y="17"/>
                  <a:pt x="44" y="17"/>
                </a:cubicBezTo>
                <a:cubicBezTo>
                  <a:pt x="9" y="17"/>
                  <a:pt x="9" y="17"/>
                  <a:pt x="9" y="17"/>
                </a:cubicBezTo>
                <a:cubicBezTo>
                  <a:pt x="8" y="17"/>
                  <a:pt x="7" y="18"/>
                  <a:pt x="7" y="20"/>
                </a:cubicBezTo>
                <a:cubicBezTo>
                  <a:pt x="7" y="68"/>
                  <a:pt x="7" y="68"/>
                  <a:pt x="7" y="68"/>
                </a:cubicBezTo>
                <a:cubicBezTo>
                  <a:pt x="7" y="69"/>
                  <a:pt x="8" y="70"/>
                  <a:pt x="9" y="70"/>
                </a:cubicBezTo>
                <a:cubicBezTo>
                  <a:pt x="44" y="70"/>
                  <a:pt x="44" y="70"/>
                  <a:pt x="44" y="70"/>
                </a:cubicBezTo>
                <a:cubicBezTo>
                  <a:pt x="45" y="70"/>
                  <a:pt x="46" y="69"/>
                  <a:pt x="46" y="68"/>
                </a:cubicBezTo>
                <a:lnTo>
                  <a:pt x="46" y="20"/>
                </a:lnTo>
                <a:close/>
                <a:moveTo>
                  <a:pt x="32" y="9"/>
                </a:moveTo>
                <a:cubicBezTo>
                  <a:pt x="21" y="9"/>
                  <a:pt x="21" y="9"/>
                  <a:pt x="21" y="9"/>
                </a:cubicBezTo>
                <a:cubicBezTo>
                  <a:pt x="20" y="9"/>
                  <a:pt x="20" y="9"/>
                  <a:pt x="20" y="10"/>
                </a:cubicBezTo>
                <a:cubicBezTo>
                  <a:pt x="20" y="10"/>
                  <a:pt x="20" y="11"/>
                  <a:pt x="21" y="11"/>
                </a:cubicBezTo>
                <a:cubicBezTo>
                  <a:pt x="32" y="11"/>
                  <a:pt x="32" y="11"/>
                  <a:pt x="32" y="11"/>
                </a:cubicBezTo>
                <a:cubicBezTo>
                  <a:pt x="33" y="11"/>
                  <a:pt x="33" y="10"/>
                  <a:pt x="33" y="10"/>
                </a:cubicBezTo>
                <a:cubicBezTo>
                  <a:pt x="33" y="9"/>
                  <a:pt x="33" y="9"/>
                  <a:pt x="32" y="9"/>
                </a:cubicBezTo>
                <a:close/>
                <a:moveTo>
                  <a:pt x="27" y="74"/>
                </a:moveTo>
                <a:cubicBezTo>
                  <a:pt x="24" y="74"/>
                  <a:pt x="21" y="76"/>
                  <a:pt x="21" y="79"/>
                </a:cubicBezTo>
                <a:cubicBezTo>
                  <a:pt x="21" y="82"/>
                  <a:pt x="24" y="85"/>
                  <a:pt x="27" y="85"/>
                </a:cubicBezTo>
                <a:cubicBezTo>
                  <a:pt x="30" y="85"/>
                  <a:pt x="32" y="82"/>
                  <a:pt x="32" y="79"/>
                </a:cubicBezTo>
                <a:cubicBezTo>
                  <a:pt x="32" y="76"/>
                  <a:pt x="30" y="74"/>
                  <a:pt x="27" y="74"/>
                </a:cubicBezTo>
                <a:close/>
              </a:path>
            </a:pathLst>
          </a:custGeom>
          <a:noFill/>
          <a:ln w="9525" cmpd="sng">
            <a:solidFill>
              <a:srgbClr val="FFFFFF">
                <a:alpha val="6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6" name="文本框 17"/>
          <p:cNvSpPr>
            <a:spLocks noChangeArrowheads="1"/>
          </p:cNvSpPr>
          <p:nvPr/>
        </p:nvSpPr>
        <p:spPr bwMode="auto">
          <a:xfrm>
            <a:off x="2006421" y="1981402"/>
            <a:ext cx="1920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sp>
        <p:nvSpPr>
          <p:cNvPr id="218" name="文本框 19"/>
          <p:cNvSpPr>
            <a:spLocks noChangeArrowheads="1"/>
          </p:cNvSpPr>
          <p:nvPr/>
        </p:nvSpPr>
        <p:spPr bwMode="auto">
          <a:xfrm>
            <a:off x="5103634" y="1976639"/>
            <a:ext cx="191928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sp>
        <p:nvSpPr>
          <p:cNvPr id="220" name="文本框 21"/>
          <p:cNvSpPr>
            <a:spLocks noChangeArrowheads="1"/>
          </p:cNvSpPr>
          <p:nvPr/>
        </p:nvSpPr>
        <p:spPr bwMode="auto">
          <a:xfrm>
            <a:off x="8216721" y="1976639"/>
            <a:ext cx="19208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nvGrpSpPr>
          <p:cNvPr id="225" name="组合 21"/>
          <p:cNvGrpSpPr>
            <a:grpSpLocks/>
          </p:cNvGrpSpPr>
          <p:nvPr/>
        </p:nvGrpSpPr>
        <p:grpSpPr bwMode="auto">
          <a:xfrm>
            <a:off x="2034527" y="4746492"/>
            <a:ext cx="1919288" cy="1630363"/>
            <a:chOff x="0" y="0"/>
            <a:chExt cx="1920240" cy="1630445"/>
          </a:xfrm>
        </p:grpSpPr>
        <p:grpSp>
          <p:nvGrpSpPr>
            <p:cNvPr id="237" name="组合 10"/>
            <p:cNvGrpSpPr>
              <a:grpSpLocks/>
            </p:cNvGrpSpPr>
            <p:nvPr/>
          </p:nvGrpSpPr>
          <p:grpSpPr bwMode="auto">
            <a:xfrm>
              <a:off x="14462" y="0"/>
              <a:ext cx="1891317" cy="1630445"/>
              <a:chOff x="0" y="0"/>
              <a:chExt cx="1431102" cy="1233708"/>
            </a:xfrm>
          </p:grpSpPr>
          <p:sp>
            <p:nvSpPr>
              <p:cNvPr id="243" name="六边形 17"/>
              <p:cNvSpPr>
                <a:spLocks noChangeArrowheads="1"/>
              </p:cNvSpPr>
              <p:nvPr/>
            </p:nvSpPr>
            <p:spPr bwMode="auto">
              <a:xfrm>
                <a:off x="130846" y="81580"/>
                <a:ext cx="1169410" cy="1008112"/>
              </a:xfrm>
              <a:prstGeom prst="hexagon">
                <a:avLst>
                  <a:gd name="adj" fmla="val 24999"/>
                  <a:gd name="vf" fmla="val 115470"/>
                </a:avLst>
              </a:pr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4" name="六边形 18"/>
              <p:cNvSpPr>
                <a:spLocks noChangeArrowheads="1"/>
              </p:cNvSpPr>
              <p:nvPr/>
            </p:nvSpPr>
            <p:spPr bwMode="auto">
              <a:xfrm>
                <a:off x="0" y="0"/>
                <a:ext cx="1431102" cy="1233708"/>
              </a:xfrm>
              <a:prstGeom prst="hexagon">
                <a:avLst>
                  <a:gd name="adj" fmla="val 24999"/>
                  <a:gd name="vf" fmla="val 115470"/>
                </a:avLst>
              </a:prstGeom>
              <a:noFill/>
              <a:ln w="12700">
                <a:solidFill>
                  <a:srgbClr val="FFFFFF">
                    <a:alpha val="34117"/>
                  </a:srgb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38" name="文本框 7"/>
            <p:cNvSpPr>
              <a:spLocks noChangeArrowheads="1"/>
            </p:cNvSpPr>
            <p:nvPr/>
          </p:nvSpPr>
          <p:spPr bwMode="auto">
            <a:xfrm>
              <a:off x="0" y="624722"/>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grpSp>
        <p:nvGrpSpPr>
          <p:cNvPr id="245" name="组合 20"/>
          <p:cNvGrpSpPr>
            <a:grpSpLocks/>
          </p:cNvGrpSpPr>
          <p:nvPr/>
        </p:nvGrpSpPr>
        <p:grpSpPr bwMode="auto">
          <a:xfrm>
            <a:off x="8101952" y="4705217"/>
            <a:ext cx="1920875" cy="1630363"/>
            <a:chOff x="0" y="0"/>
            <a:chExt cx="1920240" cy="1630445"/>
          </a:xfrm>
        </p:grpSpPr>
        <p:grpSp>
          <p:nvGrpSpPr>
            <p:cNvPr id="246" name="组合 11"/>
            <p:cNvGrpSpPr>
              <a:grpSpLocks/>
            </p:cNvGrpSpPr>
            <p:nvPr/>
          </p:nvGrpSpPr>
          <p:grpSpPr bwMode="auto">
            <a:xfrm>
              <a:off x="0" y="0"/>
              <a:ext cx="1891317" cy="1630445"/>
              <a:chOff x="0" y="0"/>
              <a:chExt cx="1431102" cy="1233708"/>
            </a:xfrm>
          </p:grpSpPr>
          <p:sp>
            <p:nvSpPr>
              <p:cNvPr id="248" name="六边形 15"/>
              <p:cNvSpPr>
                <a:spLocks noChangeArrowheads="1"/>
              </p:cNvSpPr>
              <p:nvPr/>
            </p:nvSpPr>
            <p:spPr bwMode="auto">
              <a:xfrm>
                <a:off x="130846" y="81580"/>
                <a:ext cx="1169410" cy="1008112"/>
              </a:xfrm>
              <a:prstGeom prst="hexagon">
                <a:avLst>
                  <a:gd name="adj" fmla="val 24999"/>
                  <a:gd name="vf" fmla="val 115470"/>
                </a:avLst>
              </a:pr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49" name="六边形 16"/>
              <p:cNvSpPr>
                <a:spLocks noChangeArrowheads="1"/>
              </p:cNvSpPr>
              <p:nvPr/>
            </p:nvSpPr>
            <p:spPr bwMode="auto">
              <a:xfrm>
                <a:off x="0" y="0"/>
                <a:ext cx="1431102" cy="1233708"/>
              </a:xfrm>
              <a:prstGeom prst="hexagon">
                <a:avLst>
                  <a:gd name="adj" fmla="val 24999"/>
                  <a:gd name="vf" fmla="val 115470"/>
                </a:avLst>
              </a:prstGeom>
              <a:noFill/>
              <a:ln w="12700">
                <a:solidFill>
                  <a:srgbClr val="FFFFFF">
                    <a:alpha val="34117"/>
                  </a:srgb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47" name="文本框 8"/>
            <p:cNvSpPr>
              <a:spLocks noChangeArrowheads="1"/>
            </p:cNvSpPr>
            <p:nvPr/>
          </p:nvSpPr>
          <p:spPr bwMode="auto">
            <a:xfrm>
              <a:off x="0" y="624723"/>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grpSp>
        <p:nvGrpSpPr>
          <p:cNvPr id="250" name="组合 19"/>
          <p:cNvGrpSpPr>
            <a:grpSpLocks/>
          </p:cNvGrpSpPr>
          <p:nvPr/>
        </p:nvGrpSpPr>
        <p:grpSpPr bwMode="auto">
          <a:xfrm>
            <a:off x="5068240" y="4663942"/>
            <a:ext cx="1919287" cy="1630363"/>
            <a:chOff x="0" y="0"/>
            <a:chExt cx="1920240" cy="1630445"/>
          </a:xfrm>
        </p:grpSpPr>
        <p:grpSp>
          <p:nvGrpSpPr>
            <p:cNvPr id="251" name="组合 12"/>
            <p:cNvGrpSpPr>
              <a:grpSpLocks/>
            </p:cNvGrpSpPr>
            <p:nvPr/>
          </p:nvGrpSpPr>
          <p:grpSpPr bwMode="auto">
            <a:xfrm>
              <a:off x="0" y="0"/>
              <a:ext cx="1891317" cy="1630445"/>
              <a:chOff x="0" y="0"/>
              <a:chExt cx="1431102" cy="1233708"/>
            </a:xfrm>
          </p:grpSpPr>
          <p:sp>
            <p:nvSpPr>
              <p:cNvPr id="253" name="六边形 13"/>
              <p:cNvSpPr>
                <a:spLocks noChangeArrowheads="1"/>
              </p:cNvSpPr>
              <p:nvPr/>
            </p:nvSpPr>
            <p:spPr bwMode="auto">
              <a:xfrm>
                <a:off x="130846" y="81580"/>
                <a:ext cx="1169410" cy="1008112"/>
              </a:xfrm>
              <a:prstGeom prst="hexagon">
                <a:avLst>
                  <a:gd name="adj" fmla="val 24999"/>
                  <a:gd name="vf" fmla="val 115470"/>
                </a:avLst>
              </a:pr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54" name="六边形 14"/>
              <p:cNvSpPr>
                <a:spLocks noChangeArrowheads="1"/>
              </p:cNvSpPr>
              <p:nvPr/>
            </p:nvSpPr>
            <p:spPr bwMode="auto">
              <a:xfrm>
                <a:off x="0" y="0"/>
                <a:ext cx="1431102" cy="1233708"/>
              </a:xfrm>
              <a:prstGeom prst="hexagon">
                <a:avLst>
                  <a:gd name="adj" fmla="val 24999"/>
                  <a:gd name="vf" fmla="val 115470"/>
                </a:avLst>
              </a:prstGeom>
              <a:noFill/>
              <a:ln w="12700">
                <a:solidFill>
                  <a:srgbClr val="FFFFFF">
                    <a:alpha val="34117"/>
                  </a:srgbClr>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52" name="文本框 9"/>
            <p:cNvSpPr>
              <a:spLocks noChangeArrowheads="1"/>
            </p:cNvSpPr>
            <p:nvPr/>
          </p:nvSpPr>
          <p:spPr bwMode="auto">
            <a:xfrm>
              <a:off x="0" y="676971"/>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spTree>
    <p:extLst>
      <p:ext uri="{BB962C8B-B14F-4D97-AF65-F5344CB8AC3E}">
        <p14:creationId xmlns:p14="http://schemas.microsoft.com/office/powerpoint/2010/main" val="3465972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21"/>
          <p:cNvSpPr>
            <a:spLocks noChangeArrowheads="1"/>
          </p:cNvSpPr>
          <p:nvPr/>
        </p:nvSpPr>
        <p:spPr bwMode="auto">
          <a:xfrm>
            <a:off x="0" y="0"/>
            <a:ext cx="12192000"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147" name="Group 3"/>
          <p:cNvGrpSpPr>
            <a:grpSpLocks/>
          </p:cNvGrpSpPr>
          <p:nvPr/>
        </p:nvGrpSpPr>
        <p:grpSpPr bwMode="auto">
          <a:xfrm>
            <a:off x="4751918" y="1604433"/>
            <a:ext cx="1153583" cy="1153584"/>
            <a:chOff x="0" y="0"/>
            <a:chExt cx="864000" cy="864000"/>
          </a:xfrm>
        </p:grpSpPr>
        <p:sp>
          <p:nvSpPr>
            <p:cNvPr id="6148"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49"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150" name="Group 6"/>
          <p:cNvGrpSpPr>
            <a:grpSpLocks/>
          </p:cNvGrpSpPr>
          <p:nvPr/>
        </p:nvGrpSpPr>
        <p:grpSpPr bwMode="auto">
          <a:xfrm>
            <a:off x="778934" y="687917"/>
            <a:ext cx="3299884" cy="5425016"/>
            <a:chOff x="0" y="0"/>
            <a:chExt cx="2476153" cy="4069266"/>
          </a:xfrm>
        </p:grpSpPr>
        <p:sp>
          <p:nvSpPr>
            <p:cNvPr id="6151" name="矩形 3"/>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2" name="矩形 4"/>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3" name="矩形 5"/>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4" name="矩形 6"/>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5" name="矩形 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6" name="矩形 8"/>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7" name="矩形 59"/>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8" name="矩形 60"/>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9" name="矩形 61"/>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0" name="矩形 62"/>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1" name="矩形 63"/>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2" name="矩形 64"/>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3" name="矩形 66"/>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 name="矩形 67"/>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矩形 68"/>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6" name="矩形 69"/>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7" name="矩形 70"/>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8" name="矩形 71"/>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9" name="矩形 73"/>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0" name="矩形 74"/>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1" name="矩形 75"/>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2" name="矩形 76"/>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3" name="矩形 77"/>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4" name="矩形 78"/>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5" name="矩形 80"/>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6" name="矩形 81"/>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7" name="矩形 82"/>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8" name="矩形 83"/>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9" name="矩形 84"/>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0" name="矩形 85"/>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1" name="矩形 87"/>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2" name="矩形 88"/>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3" name="矩形 89"/>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4" name="矩形 90"/>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5" name="矩形 91"/>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6" name="矩形 92"/>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7" name="矩形 94"/>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8" name="矩形 95"/>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9" name="矩形 96"/>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0" name="矩形 97"/>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1" name="矩形 98"/>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2" name="矩形 99"/>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3" name="矩形 101"/>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4" name="矩形 102"/>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5" name="矩形 103"/>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6" name="矩形 104"/>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7" name="矩形 105"/>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8" name="矩形 106"/>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99" name="矩形 10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0" name="矩形 10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1" name="矩形 11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2" name="矩形 11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3" name="矩形 11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4" name="矩形 11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5" name="矩形 115"/>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6" name="矩形 116"/>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7" name="矩形 117"/>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8" name="矩形 118"/>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09" name="矩形 119"/>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0" name="矩形 120"/>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211" name="矩形 122"/>
          <p:cNvSpPr>
            <a:spLocks noChangeArrowheads="1"/>
          </p:cNvSpPr>
          <p:nvPr/>
        </p:nvSpPr>
        <p:spPr bwMode="auto">
          <a:xfrm>
            <a:off x="4713818" y="2842685"/>
            <a:ext cx="7495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2" name="矩形 123"/>
          <p:cNvSpPr>
            <a:spLocks noChangeArrowheads="1"/>
          </p:cNvSpPr>
          <p:nvPr/>
        </p:nvSpPr>
        <p:spPr bwMode="auto">
          <a:xfrm>
            <a:off x="4713818" y="3393017"/>
            <a:ext cx="749511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13" name="Group 69"/>
          <p:cNvGrpSpPr>
            <a:grpSpLocks/>
          </p:cNvGrpSpPr>
          <p:nvPr/>
        </p:nvGrpSpPr>
        <p:grpSpPr bwMode="auto">
          <a:xfrm>
            <a:off x="1945218" y="690034"/>
            <a:ext cx="967316" cy="5425017"/>
            <a:chOff x="0" y="0"/>
            <a:chExt cx="725656" cy="4069266"/>
          </a:xfrm>
        </p:grpSpPr>
        <p:sp>
          <p:nvSpPr>
            <p:cNvPr id="6214" name="矩形 72"/>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5" name="矩形 79"/>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6" name="矩形 86"/>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7" name="矩形 93"/>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8" name="矩形 100"/>
            <p:cNvSpPr>
              <a:spLocks noChangeArrowheads="1"/>
            </p:cNvSpPr>
            <p:nvPr/>
          </p:nvSpPr>
          <p:spPr bwMode="auto">
            <a:xfrm>
              <a:off x="0"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19" name="矩形 107"/>
            <p:cNvSpPr>
              <a:spLocks noChangeArrowheads="1"/>
            </p:cNvSpPr>
            <p:nvPr/>
          </p:nvSpPr>
          <p:spPr bwMode="auto">
            <a:xfrm>
              <a:off x="437624"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0" name="矩形 114"/>
            <p:cNvSpPr>
              <a:spLocks noChangeArrowheads="1"/>
            </p:cNvSpPr>
            <p:nvPr/>
          </p:nvSpPr>
          <p:spPr bwMode="auto">
            <a:xfrm>
              <a:off x="0"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1" name="矩形 126"/>
            <p:cNvSpPr>
              <a:spLocks noChangeArrowheads="1"/>
            </p:cNvSpPr>
            <p:nvPr/>
          </p:nvSpPr>
          <p:spPr bwMode="auto">
            <a:xfrm>
              <a:off x="437624"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2" name="矩形 127"/>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3" name="矩形 128"/>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4" name="矩形 129"/>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5" name="矩形 130"/>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6" name="矩形 131"/>
            <p:cNvSpPr>
              <a:spLocks noChangeArrowheads="1"/>
            </p:cNvSpPr>
            <p:nvPr/>
          </p:nvSpPr>
          <p:spPr bwMode="auto">
            <a:xfrm>
              <a:off x="0"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7" name="矩形 132"/>
            <p:cNvSpPr>
              <a:spLocks noChangeArrowheads="1"/>
            </p:cNvSpPr>
            <p:nvPr/>
          </p:nvSpPr>
          <p:spPr bwMode="auto">
            <a:xfrm>
              <a:off x="437624"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8" name="矩形 133"/>
            <p:cNvSpPr>
              <a:spLocks noChangeArrowheads="1"/>
            </p:cNvSpPr>
            <p:nvPr/>
          </p:nvSpPr>
          <p:spPr bwMode="auto">
            <a:xfrm>
              <a:off x="0"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29" name="矩形 134"/>
            <p:cNvSpPr>
              <a:spLocks noChangeArrowheads="1"/>
            </p:cNvSpPr>
            <p:nvPr/>
          </p:nvSpPr>
          <p:spPr bwMode="auto">
            <a:xfrm>
              <a:off x="437624"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0" name="矩形 135"/>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1" name="矩形 136"/>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2" name="矩形 137"/>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3" name="矩形 138"/>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447239264"/>
      </p:ext>
    </p:extLst>
  </p:cSld>
  <p:clrMapOvr>
    <a:masterClrMapping/>
  </p:clrMapOvr>
  <p:transition spd="slow">
    <p:push di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txBox="1">
            <a:spLocks noGrp="1" noChangeArrowheads="1"/>
          </p:cNvSpPr>
          <p:nvPr/>
        </p:nvSpPr>
        <p:spPr bwMode="auto">
          <a:xfrm>
            <a:off x="11274425" y="5965825"/>
            <a:ext cx="1328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49F25DE8-8ABC-4A6F-B402-4F8AC2A235AA}" type="datetime11">
              <a:rPr lang="zh-CN" altLang="en-US" sz="1200">
                <a:solidFill>
                  <a:srgbClr val="898989"/>
                </a:solidFill>
              </a:rPr>
              <a:pPr eaLnBrk="1" hangingPunct="1"/>
              <a:t>18:22:21</a:t>
            </a:fld>
            <a:endParaRPr lang="zh-CN" altLang="en-US" sz="1200">
              <a:solidFill>
                <a:srgbClr val="898989"/>
              </a:solidFill>
            </a:endParaRPr>
          </a:p>
        </p:txBody>
      </p:sp>
      <p:sp>
        <p:nvSpPr>
          <p:cNvPr id="5123" name="网络 509"/>
          <p:cNvSpPr>
            <a:spLocks/>
          </p:cNvSpPr>
          <p:nvPr/>
        </p:nvSpPr>
        <p:spPr bwMode="auto">
          <a:xfrm flipV="1">
            <a:off x="317500" y="180975"/>
            <a:ext cx="482600" cy="482600"/>
          </a:xfrm>
          <a:custGeom>
            <a:avLst/>
            <a:gdLst>
              <a:gd name="T0" fmla="*/ 26265 w 1889279"/>
              <a:gd name="T1" fmla="*/ 29889 h 1810503"/>
              <a:gd name="T2" fmla="*/ 23479 w 1889279"/>
              <a:gd name="T3" fmla="*/ 27707 h 1810503"/>
              <a:gd name="T4" fmla="*/ 12452 w 1889279"/>
              <a:gd name="T5" fmla="*/ 33919 h 1810503"/>
              <a:gd name="T6" fmla="*/ 8249 w 1889279"/>
              <a:gd name="T7" fmla="*/ 27383 h 1810503"/>
              <a:gd name="T8" fmla="*/ 15011 w 1889279"/>
              <a:gd name="T9" fmla="*/ 34259 h 1810503"/>
              <a:gd name="T10" fmla="*/ 9184 w 1889279"/>
              <a:gd name="T11" fmla="*/ 26957 h 1810503"/>
              <a:gd name="T12" fmla="*/ 15893 w 1889279"/>
              <a:gd name="T13" fmla="*/ 25666 h 1810503"/>
              <a:gd name="T14" fmla="*/ 17576 w 1889279"/>
              <a:gd name="T15" fmla="*/ 34175 h 1810503"/>
              <a:gd name="T16" fmla="*/ 15893 w 1889279"/>
              <a:gd name="T17" fmla="*/ 25666 h 1810503"/>
              <a:gd name="T18" fmla="*/ 31490 w 1889279"/>
              <a:gd name="T19" fmla="*/ 17638 h 1810503"/>
              <a:gd name="T20" fmla="*/ 23867 w 1889279"/>
              <a:gd name="T21" fmla="*/ 26661 h 1810503"/>
              <a:gd name="T22" fmla="*/ 15893 w 1889279"/>
              <a:gd name="T23" fmla="*/ 17638 h 1810503"/>
              <a:gd name="T24" fmla="*/ 22932 w 1889279"/>
              <a:gd name="T25" fmla="*/ 26225 h 1810503"/>
              <a:gd name="T26" fmla="*/ 15893 w 1889279"/>
              <a:gd name="T27" fmla="*/ 17638 h 1810503"/>
              <a:gd name="T28" fmla="*/ 15011 w 1889279"/>
              <a:gd name="T29" fmla="*/ 17638 h 1810503"/>
              <a:gd name="T30" fmla="*/ 8801 w 1889279"/>
              <a:gd name="T31" fmla="*/ 25910 h 1810503"/>
              <a:gd name="T32" fmla="*/ 0 w 1889279"/>
              <a:gd name="T33" fmla="*/ 17638 h 1810503"/>
              <a:gd name="T34" fmla="*/ 7886 w 1889279"/>
              <a:gd name="T35" fmla="*/ 26337 h 1810503"/>
              <a:gd name="T36" fmla="*/ 0 w 1889279"/>
              <a:gd name="T37" fmla="*/ 17638 h 1810503"/>
              <a:gd name="T38" fmla="*/ 15011 w 1889279"/>
              <a:gd name="T39" fmla="*/ 9290 h 1810503"/>
              <a:gd name="T40" fmla="*/ 7481 w 1889279"/>
              <a:gd name="T41" fmla="*/ 16579 h 1810503"/>
              <a:gd name="T42" fmla="*/ 22603 w 1889279"/>
              <a:gd name="T43" fmla="*/ 7756 h 1810503"/>
              <a:gd name="T44" fmla="*/ 15893 w 1889279"/>
              <a:gd name="T45" fmla="*/ 16579 h 1810503"/>
              <a:gd name="T46" fmla="*/ 22603 w 1889279"/>
              <a:gd name="T47" fmla="*/ 7756 h 1810503"/>
              <a:gd name="T48" fmla="*/ 8013 w 1889279"/>
              <a:gd name="T49" fmla="*/ 7551 h 1810503"/>
              <a:gd name="T50" fmla="*/ 4 w 1889279"/>
              <a:gd name="T51" fmla="*/ 16579 h 1810503"/>
              <a:gd name="T52" fmla="*/ 26761 w 1889279"/>
              <a:gd name="T53" fmla="*/ 4951 h 1810503"/>
              <a:gd name="T54" fmla="*/ 25258 w 1889279"/>
              <a:gd name="T55" fmla="*/ 16579 h 1810503"/>
              <a:gd name="T56" fmla="*/ 26761 w 1889279"/>
              <a:gd name="T57" fmla="*/ 4951 h 1810503"/>
              <a:gd name="T58" fmla="*/ 8413 w 1889279"/>
              <a:gd name="T59" fmla="*/ 6520 h 1810503"/>
              <a:gd name="T60" fmla="*/ 12470 w 1889279"/>
              <a:gd name="T61" fmla="*/ 368 h 1810503"/>
              <a:gd name="T62" fmla="*/ 26044 w 1889279"/>
              <a:gd name="T63" fmla="*/ 4163 h 1810503"/>
              <a:gd name="T64" fmla="*/ 18961 w 1889279"/>
              <a:gd name="T65" fmla="*/ 351 h 1810503"/>
              <a:gd name="T66" fmla="*/ 15011 w 1889279"/>
              <a:gd name="T67" fmla="*/ 8149 h 1810503"/>
              <a:gd name="T68" fmla="*/ 14838 w 1889279"/>
              <a:gd name="T69" fmla="*/ 42 h 1810503"/>
              <a:gd name="T70" fmla="*/ 15893 w 1889279"/>
              <a:gd name="T71" fmla="*/ 0 h 1810503"/>
              <a:gd name="T72" fmla="*/ 22201 w 1889279"/>
              <a:gd name="T73" fmla="*/ 6721 h 1810503"/>
              <a:gd name="T74" fmla="*/ 15893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72" name="文本框 4"/>
          <p:cNvSpPr>
            <a:spLocks noChangeArrowheads="1"/>
          </p:cNvSpPr>
          <p:nvPr/>
        </p:nvSpPr>
        <p:spPr bwMode="auto">
          <a:xfrm>
            <a:off x="896938" y="180975"/>
            <a:ext cx="3182937" cy="457200"/>
          </a:xfrm>
          <a:prstGeom prst="rect">
            <a:avLst/>
          </a:prstGeom>
          <a:noFill/>
          <a:ln w="9525">
            <a:noFill/>
            <a:miter lim="800000"/>
            <a:headEnd/>
            <a:tailEnd/>
          </a:ln>
        </p:spPr>
        <p:txBody>
          <a:bodyPr>
            <a:spAutoFit/>
          </a:bodyPr>
          <a:lstStyle/>
          <a:p>
            <a:pPr>
              <a:defRPr/>
            </a:pPr>
            <a:r>
              <a:rPr lang="zh-CN" altLang="en-US" sz="2400" b="1">
                <a:solidFill>
                  <a:srgbClr val="032345"/>
                </a:solidFill>
                <a:effectLst>
                  <a:outerShdw blurRad="38100" dist="38100" dir="2700000" algn="tl">
                    <a:srgbClr val="C0C0C0"/>
                  </a:outerShdw>
                </a:effectLst>
                <a:latin typeface="微软雅黑" pitchFamily="34" charset="-122"/>
                <a:ea typeface="微软雅黑" pitchFamily="34" charset="-122"/>
                <a:sym typeface="微软雅黑" pitchFamily="34" charset="-122"/>
              </a:rPr>
              <a:t>团队介绍</a:t>
            </a:r>
            <a:r>
              <a:rPr lang="zh-CN" altLang="en-US" sz="2400" b="1">
                <a:solidFill>
                  <a:srgbClr val="D62817"/>
                </a:solidFill>
                <a:effectLst>
                  <a:outerShdw blurRad="38100" dist="38100" dir="2700000" algn="tl">
                    <a:srgbClr val="C0C0C0"/>
                  </a:outerShdw>
                </a:effectLst>
                <a:latin typeface="微软雅黑" pitchFamily="34" charset="-122"/>
                <a:ea typeface="微软雅黑" pitchFamily="34" charset="-122"/>
                <a:sym typeface="微软雅黑" pitchFamily="34" charset="-122"/>
              </a:rPr>
              <a:t>·</a:t>
            </a:r>
            <a:r>
              <a:rPr lang="zh-CN" altLang="en-US" sz="2400" b="1">
                <a:solidFill>
                  <a:schemeClr val="tx2"/>
                </a:solidFill>
                <a:effectLst>
                  <a:outerShdw blurRad="38100" dist="38100" dir="2700000" algn="tl">
                    <a:srgbClr val="C0C0C0"/>
                  </a:outerShdw>
                </a:effectLst>
                <a:latin typeface="微软雅黑" pitchFamily="34" charset="-122"/>
                <a:ea typeface="微软雅黑" pitchFamily="34" charset="-122"/>
                <a:sym typeface="微软雅黑" pitchFamily="34" charset="-122"/>
              </a:rPr>
              <a:t>工作计划</a:t>
            </a:r>
            <a:endParaRPr lang="zh-CN" altLang="en-US"/>
          </a:p>
        </p:txBody>
      </p:sp>
      <p:grpSp>
        <p:nvGrpSpPr>
          <p:cNvPr id="5125" name="Group 4"/>
          <p:cNvGrpSpPr>
            <a:grpSpLocks/>
          </p:cNvGrpSpPr>
          <p:nvPr/>
        </p:nvGrpSpPr>
        <p:grpSpPr bwMode="auto">
          <a:xfrm>
            <a:off x="5092700" y="4110038"/>
            <a:ext cx="1785938" cy="1008062"/>
            <a:chOff x="0" y="0"/>
            <a:chExt cx="4212" cy="1994"/>
          </a:xfrm>
        </p:grpSpPr>
        <p:sp>
          <p:nvSpPr>
            <p:cNvPr id="5138" name="矩形 9"/>
            <p:cNvSpPr>
              <a:spLocks noChangeArrowheads="1"/>
            </p:cNvSpPr>
            <p:nvPr/>
          </p:nvSpPr>
          <p:spPr bwMode="auto">
            <a:xfrm>
              <a:off x="0" y="0"/>
              <a:ext cx="4213" cy="1995"/>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39" name="图片 1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 y="368"/>
              <a:ext cx="1305" cy="1306"/>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40" name="矩形 20"/>
            <p:cNvSpPr>
              <a:spLocks noChangeArrowheads="1"/>
            </p:cNvSpPr>
            <p:nvPr/>
          </p:nvSpPr>
          <p:spPr bwMode="auto">
            <a:xfrm>
              <a:off x="2609" y="781"/>
              <a:ext cx="1444" cy="1008"/>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date</a:t>
              </a:r>
            </a:p>
          </p:txBody>
        </p:sp>
      </p:grpSp>
      <p:sp>
        <p:nvSpPr>
          <p:cNvPr id="5126" name="矩形 26"/>
          <p:cNvSpPr>
            <a:spLocks noChangeArrowheads="1"/>
          </p:cNvSpPr>
          <p:nvPr/>
        </p:nvSpPr>
        <p:spPr bwMode="auto">
          <a:xfrm>
            <a:off x="7045325" y="1524000"/>
            <a:ext cx="4149725" cy="1008063"/>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1、text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rPr>
              <a:t>  2、</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rPr>
              <a:t>  3、</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text</a:t>
            </a:r>
            <a:r>
              <a:rPr lang="zh-CN" altLang="en-US" sz="1200">
                <a:solidFill>
                  <a:schemeClr val="bg1"/>
                </a:solidFill>
                <a:latin typeface="微软雅黑" panose="020B0503020204020204" pitchFamily="34" charset="-122"/>
                <a:ea typeface="微软雅黑" panose="020B0503020204020204" pitchFamily="34" charset="-122"/>
              </a:rPr>
              <a:t>  </a:t>
            </a:r>
          </a:p>
        </p:txBody>
      </p:sp>
      <p:sp>
        <p:nvSpPr>
          <p:cNvPr id="5127" name="矩形 26"/>
          <p:cNvSpPr>
            <a:spLocks noChangeArrowheads="1"/>
          </p:cNvSpPr>
          <p:nvPr/>
        </p:nvSpPr>
        <p:spPr bwMode="auto">
          <a:xfrm>
            <a:off x="7037388" y="2838450"/>
            <a:ext cx="4157662" cy="1008063"/>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1、text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rPr>
              <a:t>  3、</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text</a:t>
            </a:r>
            <a:r>
              <a:rPr lang="zh-CN" altLang="en-US" sz="1200">
                <a:solidFill>
                  <a:schemeClr val="bg1"/>
                </a:solidFill>
                <a:latin typeface="微软雅黑" panose="020B0503020204020204" pitchFamily="34" charset="-122"/>
                <a:ea typeface="微软雅黑" panose="020B0503020204020204" pitchFamily="34" charset="-122"/>
              </a:rPr>
              <a:t>  </a:t>
            </a:r>
          </a:p>
        </p:txBody>
      </p:sp>
      <p:sp>
        <p:nvSpPr>
          <p:cNvPr id="5128" name="矩形 26"/>
          <p:cNvSpPr>
            <a:spLocks noChangeArrowheads="1"/>
          </p:cNvSpPr>
          <p:nvPr/>
        </p:nvSpPr>
        <p:spPr bwMode="auto">
          <a:xfrm>
            <a:off x="7037388" y="4105275"/>
            <a:ext cx="4127500" cy="1008063"/>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1、text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rPr>
              <a:t>  2、</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text</a:t>
            </a:r>
            <a:r>
              <a:rPr lang="zh-CN" altLang="en-US" sz="1200">
                <a:solidFill>
                  <a:schemeClr val="bg1"/>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sz="1200">
                <a:solidFill>
                  <a:schemeClr val="bg1"/>
                </a:solidFill>
                <a:latin typeface="微软雅黑" panose="020B0503020204020204" pitchFamily="34" charset="-122"/>
                <a:ea typeface="微软雅黑" panose="020B0503020204020204" pitchFamily="34" charset="-122"/>
              </a:rPr>
              <a:t>  3、</a:t>
            </a:r>
            <a:r>
              <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text</a:t>
            </a:r>
            <a:r>
              <a:rPr lang="zh-CN" altLang="en-US" sz="1200">
                <a:solidFill>
                  <a:schemeClr val="bg1"/>
                </a:solidFill>
                <a:latin typeface="微软雅黑" panose="020B0503020204020204" pitchFamily="34" charset="-122"/>
                <a:ea typeface="微软雅黑" panose="020B0503020204020204" pitchFamily="34" charset="-122"/>
              </a:rPr>
              <a:t>  </a:t>
            </a:r>
          </a:p>
        </p:txBody>
      </p:sp>
      <p:grpSp>
        <p:nvGrpSpPr>
          <p:cNvPr id="5129" name="Group 11"/>
          <p:cNvGrpSpPr>
            <a:grpSpLocks/>
          </p:cNvGrpSpPr>
          <p:nvPr/>
        </p:nvGrpSpPr>
        <p:grpSpPr bwMode="auto">
          <a:xfrm>
            <a:off x="5089525" y="2833688"/>
            <a:ext cx="1784350" cy="1008062"/>
            <a:chOff x="0" y="0"/>
            <a:chExt cx="4212" cy="1994"/>
          </a:xfrm>
        </p:grpSpPr>
        <p:sp>
          <p:nvSpPr>
            <p:cNvPr id="5135" name="矩形 8"/>
            <p:cNvSpPr>
              <a:spLocks noChangeArrowheads="1"/>
            </p:cNvSpPr>
            <p:nvPr/>
          </p:nvSpPr>
          <p:spPr bwMode="auto">
            <a:xfrm>
              <a:off x="0" y="0"/>
              <a:ext cx="4213" cy="1995"/>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36" name="图片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95"/>
              <a:ext cx="1506" cy="1506"/>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37" name="矩形 19"/>
            <p:cNvSpPr>
              <a:spLocks noChangeArrowheads="1"/>
            </p:cNvSpPr>
            <p:nvPr/>
          </p:nvSpPr>
          <p:spPr bwMode="auto">
            <a:xfrm>
              <a:off x="2649" y="770"/>
              <a:ext cx="1471" cy="1008"/>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date</a:t>
              </a:r>
            </a:p>
          </p:txBody>
        </p:sp>
      </p:grpSp>
      <p:grpSp>
        <p:nvGrpSpPr>
          <p:cNvPr id="5130" name="Group 15"/>
          <p:cNvGrpSpPr>
            <a:grpSpLocks/>
          </p:cNvGrpSpPr>
          <p:nvPr/>
        </p:nvGrpSpPr>
        <p:grpSpPr bwMode="auto">
          <a:xfrm>
            <a:off x="5102225" y="1531938"/>
            <a:ext cx="1787525" cy="1008062"/>
            <a:chOff x="0" y="0"/>
            <a:chExt cx="4212" cy="1994"/>
          </a:xfrm>
        </p:grpSpPr>
        <p:sp>
          <p:nvSpPr>
            <p:cNvPr id="5132" name="矩形 7"/>
            <p:cNvSpPr>
              <a:spLocks noChangeArrowheads="1"/>
            </p:cNvSpPr>
            <p:nvPr/>
          </p:nvSpPr>
          <p:spPr bwMode="auto">
            <a:xfrm>
              <a:off x="0" y="0"/>
              <a:ext cx="4213" cy="1995"/>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33" name="图片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 y="270"/>
              <a:ext cx="1463" cy="1369"/>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134" name="矩形 21"/>
            <p:cNvSpPr>
              <a:spLocks noChangeArrowheads="1"/>
            </p:cNvSpPr>
            <p:nvPr/>
          </p:nvSpPr>
          <p:spPr bwMode="auto">
            <a:xfrm>
              <a:off x="2632" y="709"/>
              <a:ext cx="1531" cy="1008"/>
            </a:xfrm>
            <a:prstGeom prst="rect">
              <a:avLst/>
            </a:prstGeom>
            <a:solidFill>
              <a:srgbClr val="D62817"/>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date</a:t>
              </a:r>
              <a:endParaRPr lang="zh-CN" altLang="en-US" sz="1200" b="1">
                <a:solidFill>
                  <a:schemeClr val="bg1"/>
                </a:solidFill>
                <a:latin typeface="微软雅黑" panose="020B0503020204020204" pitchFamily="34" charset="-122"/>
                <a:ea typeface="微软雅黑" panose="020B0503020204020204" pitchFamily="34" charset="-122"/>
              </a:endParaRPr>
            </a:p>
          </p:txBody>
        </p:sp>
      </p:grpSp>
      <p:pic>
        <p:nvPicPr>
          <p:cNvPr id="5131" name="Picture 20" descr="图片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 y="706438"/>
            <a:ext cx="5402263" cy="540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863078"/>
      </p:ext>
    </p:extLst>
  </p:cSld>
  <p:clrMapOvr>
    <a:masterClrMapping/>
  </p:clrMapOvr>
  <p:transition spd="slow">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txBox="1">
            <a:spLocks noGrp="1" noChangeArrowheads="1"/>
          </p:cNvSpPr>
          <p:nvPr/>
        </p:nvSpPr>
        <p:spPr bwMode="auto">
          <a:xfrm>
            <a:off x="11274425" y="5965825"/>
            <a:ext cx="1328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F0463CBC-3F19-4B5A-A401-34238CA6277A}" type="datetime11">
              <a:rPr lang="zh-CN" altLang="en-US" sz="1200">
                <a:solidFill>
                  <a:srgbClr val="898989"/>
                </a:solidFill>
              </a:rPr>
              <a:pPr eaLnBrk="1" hangingPunct="1"/>
              <a:t>18:22:21</a:t>
            </a:fld>
            <a:endParaRPr lang="zh-CN" altLang="en-US" sz="1200">
              <a:solidFill>
                <a:srgbClr val="898989"/>
              </a:solidFill>
            </a:endParaRPr>
          </a:p>
        </p:txBody>
      </p:sp>
      <p:grpSp>
        <p:nvGrpSpPr>
          <p:cNvPr id="6147" name="Group 8"/>
          <p:cNvGrpSpPr>
            <a:grpSpLocks/>
          </p:cNvGrpSpPr>
          <p:nvPr/>
        </p:nvGrpSpPr>
        <p:grpSpPr bwMode="auto">
          <a:xfrm>
            <a:off x="4179888" y="1222375"/>
            <a:ext cx="4117975" cy="4076700"/>
            <a:chOff x="0" y="0"/>
            <a:chExt cx="8162" cy="8079"/>
          </a:xfrm>
        </p:grpSpPr>
        <p:sp>
          <p:nvSpPr>
            <p:cNvPr id="6152" name="同心圆 14"/>
            <p:cNvSpPr>
              <a:spLocks/>
            </p:cNvSpPr>
            <p:nvPr/>
          </p:nvSpPr>
          <p:spPr bwMode="auto">
            <a:xfrm>
              <a:off x="1335" y="1290"/>
              <a:ext cx="5495" cy="5498"/>
            </a:xfrm>
            <a:custGeom>
              <a:avLst/>
              <a:gdLst>
                <a:gd name="T0" fmla="*/ 0 w 21600"/>
                <a:gd name="T1" fmla="*/ 178 h 21600"/>
                <a:gd name="T2" fmla="*/ 178 w 21600"/>
                <a:gd name="T3" fmla="*/ 0 h 21600"/>
                <a:gd name="T4" fmla="*/ 356 w 21600"/>
                <a:gd name="T5" fmla="*/ 178 h 21600"/>
                <a:gd name="T6" fmla="*/ 178 w 21600"/>
                <a:gd name="T7" fmla="*/ 356 h 21600"/>
                <a:gd name="T8" fmla="*/ 0 w 21600"/>
                <a:gd name="T9" fmla="*/ 178 h 21600"/>
                <a:gd name="T10" fmla="*/ 13 w 21600"/>
                <a:gd name="T11" fmla="*/ 178 h 21600"/>
                <a:gd name="T12" fmla="*/ 178 w 21600"/>
                <a:gd name="T13" fmla="*/ 343 h 21600"/>
                <a:gd name="T14" fmla="*/ 343 w 21600"/>
                <a:gd name="T15" fmla="*/ 178 h 21600"/>
                <a:gd name="T16" fmla="*/ 178 w 21600"/>
                <a:gd name="T17" fmla="*/ 13 h 21600"/>
                <a:gd name="T18" fmla="*/ 13 w 21600"/>
                <a:gd name="T19" fmla="*/ 178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4 w 21600"/>
                <a:gd name="T31" fmla="*/ 3163 h 21600"/>
                <a:gd name="T32" fmla="*/ 18436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76" y="10800"/>
                  </a:moveTo>
                  <a:cubicBezTo>
                    <a:pt x="776" y="16336"/>
                    <a:pt x="5264" y="20824"/>
                    <a:pt x="10800" y="20824"/>
                  </a:cubicBezTo>
                  <a:cubicBezTo>
                    <a:pt x="16336" y="20824"/>
                    <a:pt x="20824" y="16336"/>
                    <a:pt x="20824" y="10800"/>
                  </a:cubicBezTo>
                  <a:cubicBezTo>
                    <a:pt x="20824" y="5264"/>
                    <a:pt x="16336" y="776"/>
                    <a:pt x="10800" y="776"/>
                  </a:cubicBezTo>
                  <a:cubicBezTo>
                    <a:pt x="5264" y="776"/>
                    <a:pt x="776" y="5264"/>
                    <a:pt x="776" y="10800"/>
                  </a:cubicBez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3" name="同心圆 15"/>
            <p:cNvSpPr>
              <a:spLocks/>
            </p:cNvSpPr>
            <p:nvPr/>
          </p:nvSpPr>
          <p:spPr bwMode="auto">
            <a:xfrm>
              <a:off x="1655" y="1590"/>
              <a:ext cx="4875" cy="4875"/>
            </a:xfrm>
            <a:custGeom>
              <a:avLst/>
              <a:gdLst>
                <a:gd name="T0" fmla="*/ 0 w 21600"/>
                <a:gd name="T1" fmla="*/ 124 h 21600"/>
                <a:gd name="T2" fmla="*/ 124 w 21600"/>
                <a:gd name="T3" fmla="*/ 0 h 21600"/>
                <a:gd name="T4" fmla="*/ 248 w 21600"/>
                <a:gd name="T5" fmla="*/ 124 h 21600"/>
                <a:gd name="T6" fmla="*/ 124 w 21600"/>
                <a:gd name="T7" fmla="*/ 248 h 21600"/>
                <a:gd name="T8" fmla="*/ 0 w 21600"/>
                <a:gd name="T9" fmla="*/ 124 h 21600"/>
                <a:gd name="T10" fmla="*/ 2 w 21600"/>
                <a:gd name="T11" fmla="*/ 124 h 21600"/>
                <a:gd name="T12" fmla="*/ 124 w 21600"/>
                <a:gd name="T13" fmla="*/ 246 h 21600"/>
                <a:gd name="T14" fmla="*/ 246 w 21600"/>
                <a:gd name="T15" fmla="*/ 124 h 21600"/>
                <a:gd name="T16" fmla="*/ 124 w 21600"/>
                <a:gd name="T17" fmla="*/ 2 h 21600"/>
                <a:gd name="T18" fmla="*/ 2 w 21600"/>
                <a:gd name="T19" fmla="*/ 12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4 w 21600"/>
                <a:gd name="T31" fmla="*/ 3164 h 21600"/>
                <a:gd name="T32" fmla="*/ 18436 w 21600"/>
                <a:gd name="T33" fmla="*/ 18436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8" y="10800"/>
                  </a:moveTo>
                  <a:cubicBezTo>
                    <a:pt x="178" y="16666"/>
                    <a:pt x="4934" y="21422"/>
                    <a:pt x="10800" y="21422"/>
                  </a:cubicBezTo>
                  <a:cubicBezTo>
                    <a:pt x="16666" y="21422"/>
                    <a:pt x="21422" y="16666"/>
                    <a:pt x="21422" y="10800"/>
                  </a:cubicBezTo>
                  <a:cubicBezTo>
                    <a:pt x="21422" y="4934"/>
                    <a:pt x="16666" y="178"/>
                    <a:pt x="10800" y="178"/>
                  </a:cubicBezTo>
                  <a:cubicBezTo>
                    <a:pt x="4934" y="178"/>
                    <a:pt x="178" y="4934"/>
                    <a:pt x="178" y="10800"/>
                  </a:cubicBez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54" name="同心圆 16" hidden="1"/>
            <p:cNvSpPr>
              <a:spLocks/>
            </p:cNvSpPr>
            <p:nvPr/>
          </p:nvSpPr>
          <p:spPr bwMode="auto">
            <a:xfrm>
              <a:off x="1553" y="1510"/>
              <a:ext cx="5060" cy="5060"/>
            </a:xfrm>
            <a:custGeom>
              <a:avLst/>
              <a:gdLst>
                <a:gd name="T0" fmla="*/ 0 w 21600"/>
                <a:gd name="T1" fmla="*/ 139 h 21600"/>
                <a:gd name="T2" fmla="*/ 139 w 21600"/>
                <a:gd name="T3" fmla="*/ 0 h 21600"/>
                <a:gd name="T4" fmla="*/ 278 w 21600"/>
                <a:gd name="T5" fmla="*/ 139 h 21600"/>
                <a:gd name="T6" fmla="*/ 139 w 21600"/>
                <a:gd name="T7" fmla="*/ 278 h 21600"/>
                <a:gd name="T8" fmla="*/ 0 w 21600"/>
                <a:gd name="T9" fmla="*/ 139 h 21600"/>
                <a:gd name="T10" fmla="*/ 5 w 21600"/>
                <a:gd name="T11" fmla="*/ 139 h 21600"/>
                <a:gd name="T12" fmla="*/ 139 w 21600"/>
                <a:gd name="T13" fmla="*/ 272 h 21600"/>
                <a:gd name="T14" fmla="*/ 272 w 21600"/>
                <a:gd name="T15" fmla="*/ 139 h 21600"/>
                <a:gd name="T16" fmla="*/ 139 w 21600"/>
                <a:gd name="T17" fmla="*/ 5 h 21600"/>
                <a:gd name="T18" fmla="*/ 5 w 21600"/>
                <a:gd name="T19" fmla="*/ 139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3163 w 21600"/>
                <a:gd name="T31" fmla="*/ 3163 h 21600"/>
                <a:gd name="T32" fmla="*/ 18437 w 21600"/>
                <a:gd name="T33" fmla="*/ 1843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22" y="10800"/>
                  </a:moveTo>
                  <a:cubicBezTo>
                    <a:pt x="422" y="16532"/>
                    <a:pt x="5068" y="21178"/>
                    <a:pt x="10800" y="21178"/>
                  </a:cubicBezTo>
                  <a:cubicBezTo>
                    <a:pt x="16532" y="21178"/>
                    <a:pt x="21178" y="16532"/>
                    <a:pt x="21178" y="10800"/>
                  </a:cubicBezTo>
                  <a:cubicBezTo>
                    <a:pt x="21178" y="5068"/>
                    <a:pt x="16532" y="422"/>
                    <a:pt x="10800" y="422"/>
                  </a:cubicBezTo>
                  <a:cubicBezTo>
                    <a:pt x="5068" y="422"/>
                    <a:pt x="422" y="5068"/>
                    <a:pt x="422" y="10800"/>
                  </a:cubicBezTo>
                  <a:close/>
                </a:path>
              </a:pathLst>
            </a:custGeom>
            <a:solidFill>
              <a:srgbClr val="CC33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155" name="人"/>
            <p:cNvGrpSpPr>
              <a:grpSpLocks/>
            </p:cNvGrpSpPr>
            <p:nvPr/>
          </p:nvGrpSpPr>
          <p:grpSpPr bwMode="auto">
            <a:xfrm rot="-4260000">
              <a:off x="518" y="2297"/>
              <a:ext cx="470" cy="1165"/>
              <a:chOff x="0" y="0"/>
              <a:chExt cx="1255506" cy="3116826"/>
            </a:xfrm>
          </p:grpSpPr>
          <p:sp>
            <p:nvSpPr>
              <p:cNvPr id="6208"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209"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56" name="人"/>
            <p:cNvGrpSpPr>
              <a:grpSpLocks/>
            </p:cNvGrpSpPr>
            <p:nvPr/>
          </p:nvGrpSpPr>
          <p:grpSpPr bwMode="auto">
            <a:xfrm rot="-3060000">
              <a:off x="1108" y="1232"/>
              <a:ext cx="470" cy="1165"/>
              <a:chOff x="0" y="0"/>
              <a:chExt cx="1255506" cy="3116826"/>
            </a:xfrm>
          </p:grpSpPr>
          <p:sp>
            <p:nvSpPr>
              <p:cNvPr id="6206"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207"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57" name="人"/>
            <p:cNvGrpSpPr>
              <a:grpSpLocks/>
            </p:cNvGrpSpPr>
            <p:nvPr/>
          </p:nvGrpSpPr>
          <p:grpSpPr bwMode="auto">
            <a:xfrm rot="-1860000">
              <a:off x="2045" y="458"/>
              <a:ext cx="470" cy="1165"/>
              <a:chOff x="0" y="0"/>
              <a:chExt cx="1255506" cy="3116826"/>
            </a:xfrm>
          </p:grpSpPr>
          <p:sp>
            <p:nvSpPr>
              <p:cNvPr id="6204"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20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58" name="人"/>
            <p:cNvGrpSpPr>
              <a:grpSpLocks/>
            </p:cNvGrpSpPr>
            <p:nvPr/>
          </p:nvGrpSpPr>
          <p:grpSpPr bwMode="auto">
            <a:xfrm rot="-660000">
              <a:off x="3180" y="20"/>
              <a:ext cx="470" cy="1165"/>
              <a:chOff x="0" y="0"/>
              <a:chExt cx="1255506" cy="3116826"/>
            </a:xfrm>
          </p:grpSpPr>
          <p:sp>
            <p:nvSpPr>
              <p:cNvPr id="6202"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203"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59" name="人"/>
            <p:cNvGrpSpPr>
              <a:grpSpLocks/>
            </p:cNvGrpSpPr>
            <p:nvPr/>
          </p:nvGrpSpPr>
          <p:grpSpPr bwMode="auto">
            <a:xfrm rot="540000">
              <a:off x="4395" y="0"/>
              <a:ext cx="470" cy="1165"/>
              <a:chOff x="0" y="0"/>
              <a:chExt cx="1255506" cy="3116826"/>
            </a:xfrm>
          </p:grpSpPr>
          <p:sp>
            <p:nvSpPr>
              <p:cNvPr id="6200"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201"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0" name="人"/>
            <p:cNvGrpSpPr>
              <a:grpSpLocks/>
            </p:cNvGrpSpPr>
            <p:nvPr/>
          </p:nvGrpSpPr>
          <p:grpSpPr bwMode="auto">
            <a:xfrm rot="1740000">
              <a:off x="5545" y="395"/>
              <a:ext cx="470" cy="1165"/>
              <a:chOff x="0" y="0"/>
              <a:chExt cx="1255506" cy="3116826"/>
            </a:xfrm>
          </p:grpSpPr>
          <p:sp>
            <p:nvSpPr>
              <p:cNvPr id="6198"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99"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1" name="人"/>
            <p:cNvGrpSpPr>
              <a:grpSpLocks/>
            </p:cNvGrpSpPr>
            <p:nvPr/>
          </p:nvGrpSpPr>
          <p:grpSpPr bwMode="auto">
            <a:xfrm rot="2940000">
              <a:off x="6468" y="1140"/>
              <a:ext cx="470" cy="1165"/>
              <a:chOff x="0" y="0"/>
              <a:chExt cx="1255506" cy="3116826"/>
            </a:xfrm>
          </p:grpSpPr>
          <p:sp>
            <p:nvSpPr>
              <p:cNvPr id="6196"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97"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2" name="人"/>
            <p:cNvGrpSpPr>
              <a:grpSpLocks/>
            </p:cNvGrpSpPr>
            <p:nvPr/>
          </p:nvGrpSpPr>
          <p:grpSpPr bwMode="auto">
            <a:xfrm rot="4140000">
              <a:off x="7093" y="2182"/>
              <a:ext cx="470" cy="1165"/>
              <a:chOff x="0" y="0"/>
              <a:chExt cx="1255506" cy="3116826"/>
            </a:xfrm>
          </p:grpSpPr>
          <p:sp>
            <p:nvSpPr>
              <p:cNvPr id="6194"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9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3" name="人"/>
            <p:cNvGrpSpPr>
              <a:grpSpLocks/>
            </p:cNvGrpSpPr>
            <p:nvPr/>
          </p:nvGrpSpPr>
          <p:grpSpPr bwMode="auto">
            <a:xfrm rot="5340000">
              <a:off x="7326" y="3375"/>
              <a:ext cx="470" cy="1165"/>
              <a:chOff x="0" y="0"/>
              <a:chExt cx="1255506" cy="3116826"/>
            </a:xfrm>
          </p:grpSpPr>
          <p:sp>
            <p:nvSpPr>
              <p:cNvPr id="6192"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93"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4" name="人"/>
            <p:cNvGrpSpPr>
              <a:grpSpLocks/>
            </p:cNvGrpSpPr>
            <p:nvPr/>
          </p:nvGrpSpPr>
          <p:grpSpPr bwMode="auto">
            <a:xfrm rot="6540000">
              <a:off x="7137" y="4576"/>
              <a:ext cx="468" cy="1165"/>
              <a:chOff x="0" y="0"/>
              <a:chExt cx="1255506" cy="3116826"/>
            </a:xfrm>
          </p:grpSpPr>
          <p:sp>
            <p:nvSpPr>
              <p:cNvPr id="6190"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91"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5" name="人"/>
            <p:cNvGrpSpPr>
              <a:grpSpLocks/>
            </p:cNvGrpSpPr>
            <p:nvPr/>
          </p:nvGrpSpPr>
          <p:grpSpPr bwMode="auto">
            <a:xfrm rot="7740000">
              <a:off x="6549" y="5639"/>
              <a:ext cx="467" cy="1165"/>
              <a:chOff x="0" y="0"/>
              <a:chExt cx="1255506" cy="3116826"/>
            </a:xfrm>
          </p:grpSpPr>
          <p:sp>
            <p:nvSpPr>
              <p:cNvPr id="6188"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89"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6" name="人"/>
            <p:cNvGrpSpPr>
              <a:grpSpLocks/>
            </p:cNvGrpSpPr>
            <p:nvPr/>
          </p:nvGrpSpPr>
          <p:grpSpPr bwMode="auto">
            <a:xfrm rot="8940000">
              <a:off x="5650" y="6458"/>
              <a:ext cx="470" cy="1165"/>
              <a:chOff x="0" y="0"/>
              <a:chExt cx="1255506" cy="3116826"/>
            </a:xfrm>
          </p:grpSpPr>
          <p:sp>
            <p:nvSpPr>
              <p:cNvPr id="6186"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87"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7" name="人"/>
            <p:cNvGrpSpPr>
              <a:grpSpLocks/>
            </p:cNvGrpSpPr>
            <p:nvPr/>
          </p:nvGrpSpPr>
          <p:grpSpPr bwMode="auto">
            <a:xfrm rot="10140000">
              <a:off x="4515" y="6893"/>
              <a:ext cx="470" cy="1165"/>
              <a:chOff x="0" y="0"/>
              <a:chExt cx="1255506" cy="3116826"/>
            </a:xfrm>
          </p:grpSpPr>
          <p:sp>
            <p:nvSpPr>
              <p:cNvPr id="6184"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8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8" name="人"/>
            <p:cNvGrpSpPr>
              <a:grpSpLocks/>
            </p:cNvGrpSpPr>
            <p:nvPr/>
          </p:nvGrpSpPr>
          <p:grpSpPr bwMode="auto">
            <a:xfrm rot="-10260000">
              <a:off x="3300" y="6915"/>
              <a:ext cx="470" cy="1165"/>
              <a:chOff x="0" y="0"/>
              <a:chExt cx="1255506" cy="3116826"/>
            </a:xfrm>
          </p:grpSpPr>
          <p:sp>
            <p:nvSpPr>
              <p:cNvPr id="6182"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83"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69" name="人"/>
            <p:cNvGrpSpPr>
              <a:grpSpLocks/>
            </p:cNvGrpSpPr>
            <p:nvPr/>
          </p:nvGrpSpPr>
          <p:grpSpPr bwMode="auto">
            <a:xfrm rot="-9060000">
              <a:off x="2150" y="6518"/>
              <a:ext cx="470" cy="1165"/>
              <a:chOff x="0" y="0"/>
              <a:chExt cx="1255506" cy="3116826"/>
            </a:xfrm>
          </p:grpSpPr>
          <p:sp>
            <p:nvSpPr>
              <p:cNvPr id="6180"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81"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70" name="人"/>
            <p:cNvGrpSpPr>
              <a:grpSpLocks/>
            </p:cNvGrpSpPr>
            <p:nvPr/>
          </p:nvGrpSpPr>
          <p:grpSpPr bwMode="auto">
            <a:xfrm rot="-7860000">
              <a:off x="1186" y="5732"/>
              <a:ext cx="470" cy="1165"/>
              <a:chOff x="0" y="0"/>
              <a:chExt cx="1255506" cy="3116826"/>
            </a:xfrm>
          </p:grpSpPr>
          <p:sp>
            <p:nvSpPr>
              <p:cNvPr id="6178"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79"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71" name="人"/>
            <p:cNvGrpSpPr>
              <a:grpSpLocks/>
            </p:cNvGrpSpPr>
            <p:nvPr/>
          </p:nvGrpSpPr>
          <p:grpSpPr bwMode="auto">
            <a:xfrm rot="-6660000">
              <a:off x="558" y="4690"/>
              <a:ext cx="470" cy="1165"/>
              <a:chOff x="0" y="0"/>
              <a:chExt cx="1255506" cy="3116826"/>
            </a:xfrm>
          </p:grpSpPr>
          <p:sp>
            <p:nvSpPr>
              <p:cNvPr id="6176"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77"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172" name="人"/>
            <p:cNvGrpSpPr>
              <a:grpSpLocks/>
            </p:cNvGrpSpPr>
            <p:nvPr/>
          </p:nvGrpSpPr>
          <p:grpSpPr bwMode="auto">
            <a:xfrm rot="-5460000">
              <a:off x="348" y="3497"/>
              <a:ext cx="470" cy="1165"/>
              <a:chOff x="0" y="0"/>
              <a:chExt cx="1255506" cy="3116826"/>
            </a:xfrm>
          </p:grpSpPr>
          <p:sp>
            <p:nvSpPr>
              <p:cNvPr id="6174" name="头"/>
              <p:cNvSpPr>
                <a:spLocks noChangeArrowheads="1"/>
              </p:cNvSpPr>
              <p:nvPr/>
            </p:nvSpPr>
            <p:spPr bwMode="auto">
              <a:xfrm>
                <a:off x="374627" y="0"/>
                <a:ext cx="506252" cy="506252"/>
              </a:xfrm>
              <a:prstGeom prst="ellipse">
                <a:avLst/>
              </a:pr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宋体" panose="02010600030101010101" pitchFamily="2" charset="-122"/>
                  <a:sym typeface="宋体" panose="02010600030101010101" pitchFamily="2" charset="-122"/>
                </a:endParaRPr>
              </a:p>
            </p:txBody>
          </p:sp>
          <p:sp>
            <p:nvSpPr>
              <p:cNvPr id="6175" name="body"/>
              <p:cNvSpPr>
                <a:spLocks/>
              </p:cNvSpPr>
              <p:nvPr/>
            </p:nvSpPr>
            <p:spPr bwMode="auto">
              <a:xfrm>
                <a:off x="0" y="556877"/>
                <a:ext cx="1255506" cy="2559949"/>
              </a:xfrm>
              <a:custGeom>
                <a:avLst/>
                <a:gdLst>
                  <a:gd name="T0" fmla="*/ 23717 w 4724400"/>
                  <a:gd name="T1" fmla="*/ 0 h 9632950"/>
                  <a:gd name="T2" fmla="*/ 64950 w 4724400"/>
                  <a:gd name="T3" fmla="*/ 0 h 9632950"/>
                  <a:gd name="T4" fmla="*/ 88667 w 4724400"/>
                  <a:gd name="T5" fmla="*/ 23717 h 9632950"/>
                  <a:gd name="T6" fmla="*/ 88667 w 4724400"/>
                  <a:gd name="T7" fmla="*/ 78478 h 9632950"/>
                  <a:gd name="T8" fmla="*/ 88667 w 4724400"/>
                  <a:gd name="T9" fmla="*/ 78986 h 9632950"/>
                  <a:gd name="T10" fmla="*/ 88616 w 4724400"/>
                  <a:gd name="T11" fmla="*/ 78986 h 9632950"/>
                  <a:gd name="T12" fmla="*/ 88526 w 4724400"/>
                  <a:gd name="T13" fmla="*/ 79883 h 9632950"/>
                  <a:gd name="T14" fmla="*/ 81695 w 4724400"/>
                  <a:gd name="T15" fmla="*/ 85449 h 9632950"/>
                  <a:gd name="T16" fmla="*/ 74865 w 4724400"/>
                  <a:gd name="T17" fmla="*/ 79883 h 9632950"/>
                  <a:gd name="T18" fmla="*/ 74775 w 4724400"/>
                  <a:gd name="T19" fmla="*/ 78986 h 9632950"/>
                  <a:gd name="T20" fmla="*/ 74672 w 4724400"/>
                  <a:gd name="T21" fmla="*/ 78986 h 9632950"/>
                  <a:gd name="T22" fmla="*/ 74672 w 4724400"/>
                  <a:gd name="T23" fmla="*/ 25227 h 9632950"/>
                  <a:gd name="T24" fmla="*/ 68237 w 4724400"/>
                  <a:gd name="T25" fmla="*/ 25227 h 9632950"/>
                  <a:gd name="T26" fmla="*/ 68237 w 4724400"/>
                  <a:gd name="T27" fmla="*/ 68088 h 9632950"/>
                  <a:gd name="T28" fmla="*/ 68237 w 4724400"/>
                  <a:gd name="T29" fmla="*/ 78986 h 9632950"/>
                  <a:gd name="T30" fmla="*/ 68237 w 4724400"/>
                  <a:gd name="T31" fmla="*/ 170437 h 9632950"/>
                  <a:gd name="T32" fmla="*/ 68237 w 4724400"/>
                  <a:gd name="T33" fmla="*/ 171256 h 9632950"/>
                  <a:gd name="T34" fmla="*/ 68154 w 4724400"/>
                  <a:gd name="T35" fmla="*/ 171256 h 9632950"/>
                  <a:gd name="T36" fmla="*/ 68026 w 4724400"/>
                  <a:gd name="T37" fmla="*/ 172524 h 9632950"/>
                  <a:gd name="T38" fmla="*/ 57884 w 4724400"/>
                  <a:gd name="T39" fmla="*/ 180790 h 9632950"/>
                  <a:gd name="T40" fmla="*/ 47741 w 4724400"/>
                  <a:gd name="T41" fmla="*/ 172524 h 9632950"/>
                  <a:gd name="T42" fmla="*/ 47613 w 4724400"/>
                  <a:gd name="T43" fmla="*/ 171256 h 9632950"/>
                  <a:gd name="T44" fmla="*/ 47551 w 4724400"/>
                  <a:gd name="T45" fmla="*/ 171256 h 9632950"/>
                  <a:gd name="T46" fmla="*/ 47551 w 4724400"/>
                  <a:gd name="T47" fmla="*/ 170648 h 9632950"/>
                  <a:gd name="T48" fmla="*/ 47530 w 4724400"/>
                  <a:gd name="T49" fmla="*/ 170437 h 9632950"/>
                  <a:gd name="T50" fmla="*/ 47551 w 4724400"/>
                  <a:gd name="T51" fmla="*/ 170226 h 9632950"/>
                  <a:gd name="T52" fmla="*/ 47551 w 4724400"/>
                  <a:gd name="T53" fmla="*/ 85807 h 9632950"/>
                  <a:gd name="T54" fmla="*/ 40758 w 4724400"/>
                  <a:gd name="T55" fmla="*/ 85807 h 9632950"/>
                  <a:gd name="T56" fmla="*/ 40758 w 4724400"/>
                  <a:gd name="T57" fmla="*/ 170780 h 9632950"/>
                  <a:gd name="T58" fmla="*/ 40758 w 4724400"/>
                  <a:gd name="T59" fmla="*/ 171256 h 9632950"/>
                  <a:gd name="T60" fmla="*/ 40710 w 4724400"/>
                  <a:gd name="T61" fmla="*/ 171256 h 9632950"/>
                  <a:gd name="T62" fmla="*/ 40555 w 4724400"/>
                  <a:gd name="T63" fmla="*/ 172797 h 9632950"/>
                  <a:gd name="T64" fmla="*/ 30747 w 4724400"/>
                  <a:gd name="T65" fmla="*/ 180790 h 9632950"/>
                  <a:gd name="T66" fmla="*/ 20940 w 4724400"/>
                  <a:gd name="T67" fmla="*/ 172797 h 9632950"/>
                  <a:gd name="T68" fmla="*/ 20785 w 4724400"/>
                  <a:gd name="T69" fmla="*/ 171256 h 9632950"/>
                  <a:gd name="T70" fmla="*/ 20737 w 4724400"/>
                  <a:gd name="T71" fmla="*/ 171256 h 9632950"/>
                  <a:gd name="T72" fmla="*/ 20737 w 4724400"/>
                  <a:gd name="T73" fmla="*/ 170780 h 9632950"/>
                  <a:gd name="T74" fmla="*/ 20737 w 4724400"/>
                  <a:gd name="T75" fmla="*/ 78986 h 9632950"/>
                  <a:gd name="T76" fmla="*/ 20737 w 4724400"/>
                  <a:gd name="T77" fmla="*/ 68088 h 9632950"/>
                  <a:gd name="T78" fmla="*/ 20737 w 4724400"/>
                  <a:gd name="T79" fmla="*/ 25227 h 9632950"/>
                  <a:gd name="T80" fmla="*/ 14301 w 4724400"/>
                  <a:gd name="T81" fmla="*/ 25227 h 9632950"/>
                  <a:gd name="T82" fmla="*/ 14301 w 4724400"/>
                  <a:gd name="T83" fmla="*/ 78657 h 9632950"/>
                  <a:gd name="T84" fmla="*/ 14301 w 4724400"/>
                  <a:gd name="T85" fmla="*/ 78986 h 9632950"/>
                  <a:gd name="T86" fmla="*/ 14268 w 4724400"/>
                  <a:gd name="T87" fmla="*/ 78986 h 9632950"/>
                  <a:gd name="T88" fmla="*/ 14156 w 4724400"/>
                  <a:gd name="T89" fmla="*/ 80097 h 9632950"/>
                  <a:gd name="T90" fmla="*/ 7151 w 4724400"/>
                  <a:gd name="T91" fmla="*/ 85807 h 9632950"/>
                  <a:gd name="T92" fmla="*/ 145 w 4724400"/>
                  <a:gd name="T93" fmla="*/ 80097 h 9632950"/>
                  <a:gd name="T94" fmla="*/ 33 w 4724400"/>
                  <a:gd name="T95" fmla="*/ 78986 h 9632950"/>
                  <a:gd name="T96" fmla="*/ 0 w 4724400"/>
                  <a:gd name="T97" fmla="*/ 78986 h 9632950"/>
                  <a:gd name="T98" fmla="*/ 0 w 4724400"/>
                  <a:gd name="T99" fmla="*/ 78657 h 9632950"/>
                  <a:gd name="T100" fmla="*/ 0 w 4724400"/>
                  <a:gd name="T101" fmla="*/ 23717 h 9632950"/>
                  <a:gd name="T102" fmla="*/ 23717 w 4724400"/>
                  <a:gd name="T103" fmla="*/ 0 h 96329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24400"/>
                  <a:gd name="T157" fmla="*/ 0 h 9632950"/>
                  <a:gd name="T158" fmla="*/ 4724400 w 4724400"/>
                  <a:gd name="T159" fmla="*/ 9632950 h 96329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24400" h="9632950">
                    <a:moveTo>
                      <a:pt x="1263683" y="0"/>
                    </a:moveTo>
                    <a:lnTo>
                      <a:pt x="3460717" y="0"/>
                    </a:lnTo>
                    <a:cubicBezTo>
                      <a:pt x="4158630" y="0"/>
                      <a:pt x="4724400" y="565770"/>
                      <a:pt x="4724400" y="1263683"/>
                    </a:cubicBezTo>
                    <a:lnTo>
                      <a:pt x="4724400" y="4181475"/>
                    </a:lnTo>
                    <a:lnTo>
                      <a:pt x="4724400" y="4208530"/>
                    </a:lnTo>
                    <a:lnTo>
                      <a:pt x="4721672" y="4208530"/>
                    </a:lnTo>
                    <a:lnTo>
                      <a:pt x="4716852" y="4256340"/>
                    </a:lnTo>
                    <a:cubicBezTo>
                      <a:pt x="4682214" y="4425615"/>
                      <a:pt x="4532440" y="4552950"/>
                      <a:pt x="4352924" y="4552950"/>
                    </a:cubicBezTo>
                    <a:cubicBezTo>
                      <a:pt x="4173410" y="4552950"/>
                      <a:pt x="4023636" y="4425615"/>
                      <a:pt x="3988996" y="4256340"/>
                    </a:cubicBezTo>
                    <a:lnTo>
                      <a:pt x="3984178" y="4208530"/>
                    </a:lnTo>
                    <a:lnTo>
                      <a:pt x="3978728" y="4208530"/>
                    </a:lnTo>
                    <a:lnTo>
                      <a:pt x="3978728" y="1344167"/>
                    </a:lnTo>
                    <a:lnTo>
                      <a:pt x="3635828" y="1344167"/>
                    </a:lnTo>
                    <a:lnTo>
                      <a:pt x="3635828" y="3627883"/>
                    </a:lnTo>
                    <a:lnTo>
                      <a:pt x="3635828" y="4208530"/>
                    </a:lnTo>
                    <a:lnTo>
                      <a:pt x="3635828" y="9081294"/>
                    </a:lnTo>
                    <a:lnTo>
                      <a:pt x="3635828" y="9124950"/>
                    </a:lnTo>
                    <a:lnTo>
                      <a:pt x="3631427" y="9124950"/>
                    </a:lnTo>
                    <a:lnTo>
                      <a:pt x="3624620" y="9192472"/>
                    </a:lnTo>
                    <a:cubicBezTo>
                      <a:pt x="3573180" y="9443852"/>
                      <a:pt x="3350759" y="9632950"/>
                      <a:pt x="3084172" y="9632950"/>
                    </a:cubicBezTo>
                    <a:cubicBezTo>
                      <a:pt x="2817585" y="9632950"/>
                      <a:pt x="2595164" y="9443852"/>
                      <a:pt x="2543724" y="9192472"/>
                    </a:cubicBezTo>
                    <a:lnTo>
                      <a:pt x="2536917" y="9124950"/>
                    </a:lnTo>
                    <a:lnTo>
                      <a:pt x="2533650" y="9124950"/>
                    </a:lnTo>
                    <a:lnTo>
                      <a:pt x="2533650" y="9092543"/>
                    </a:lnTo>
                    <a:lnTo>
                      <a:pt x="2532516" y="9081294"/>
                    </a:lnTo>
                    <a:lnTo>
                      <a:pt x="2533650" y="9070045"/>
                    </a:lnTo>
                    <a:lnTo>
                      <a:pt x="2533650" y="4572000"/>
                    </a:lnTo>
                    <a:lnTo>
                      <a:pt x="2171700" y="4572000"/>
                    </a:lnTo>
                    <a:lnTo>
                      <a:pt x="2171700" y="9099550"/>
                    </a:lnTo>
                    <a:lnTo>
                      <a:pt x="2171700" y="9124950"/>
                    </a:lnTo>
                    <a:lnTo>
                      <a:pt x="2169140" y="9124950"/>
                    </a:lnTo>
                    <a:lnTo>
                      <a:pt x="2160863" y="9207049"/>
                    </a:lnTo>
                    <a:cubicBezTo>
                      <a:pt x="2111126" y="9450110"/>
                      <a:pt x="1896065" y="9632950"/>
                      <a:pt x="1638300" y="9632950"/>
                    </a:cubicBezTo>
                    <a:cubicBezTo>
                      <a:pt x="1380535" y="9632950"/>
                      <a:pt x="1165474" y="9450110"/>
                      <a:pt x="1115737" y="9207049"/>
                    </a:cubicBezTo>
                    <a:lnTo>
                      <a:pt x="1107461" y="9124950"/>
                    </a:lnTo>
                    <a:lnTo>
                      <a:pt x="1104900" y="9124950"/>
                    </a:lnTo>
                    <a:lnTo>
                      <a:pt x="1104900" y="9099550"/>
                    </a:lnTo>
                    <a:lnTo>
                      <a:pt x="1104900" y="4208530"/>
                    </a:lnTo>
                    <a:lnTo>
                      <a:pt x="1104900" y="3627883"/>
                    </a:lnTo>
                    <a:lnTo>
                      <a:pt x="1104900" y="1344167"/>
                    </a:lnTo>
                    <a:lnTo>
                      <a:pt x="762000" y="1344167"/>
                    </a:lnTo>
                    <a:lnTo>
                      <a:pt x="762000" y="4191000"/>
                    </a:lnTo>
                    <a:lnTo>
                      <a:pt x="762000" y="4208530"/>
                    </a:lnTo>
                    <a:lnTo>
                      <a:pt x="760233" y="4208530"/>
                    </a:lnTo>
                    <a:lnTo>
                      <a:pt x="754259" y="4267785"/>
                    </a:lnTo>
                    <a:cubicBezTo>
                      <a:pt x="718733" y="4441400"/>
                      <a:pt x="565118" y="4572000"/>
                      <a:pt x="381000" y="4572000"/>
                    </a:cubicBezTo>
                    <a:cubicBezTo>
                      <a:pt x="196883" y="4572000"/>
                      <a:pt x="43268" y="4441400"/>
                      <a:pt x="7741" y="4267785"/>
                    </a:cubicBezTo>
                    <a:lnTo>
                      <a:pt x="1767" y="4208530"/>
                    </a:lnTo>
                    <a:lnTo>
                      <a:pt x="0" y="4208530"/>
                    </a:lnTo>
                    <a:lnTo>
                      <a:pt x="0" y="4191000"/>
                    </a:lnTo>
                    <a:lnTo>
                      <a:pt x="0" y="1263683"/>
                    </a:lnTo>
                    <a:cubicBezTo>
                      <a:pt x="0" y="565770"/>
                      <a:pt x="565770" y="0"/>
                      <a:pt x="1263683" y="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173" name="文本框 120"/>
            <p:cNvSpPr>
              <a:spLocks noChangeArrowheads="1"/>
            </p:cNvSpPr>
            <p:nvPr/>
          </p:nvSpPr>
          <p:spPr bwMode="auto">
            <a:xfrm>
              <a:off x="2040" y="3545"/>
              <a:ext cx="4035" cy="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D62817"/>
                  </a:solidFill>
                  <a:latin typeface="Calibri" panose="020F0502020204030204" pitchFamily="34" charset="0"/>
                  <a:ea typeface="微软雅黑" panose="020B0503020204020204" pitchFamily="34" charset="-122"/>
                  <a:sym typeface="Calibri" panose="020F0502020204030204" pitchFamily="34" charset="0"/>
                </a:rPr>
                <a:t>text</a:t>
              </a:r>
              <a:endParaRPr lang="zh-CN" altLang="en-US" sz="2400" b="1">
                <a:solidFill>
                  <a:srgbClr val="D62817"/>
                </a:solidFill>
                <a:latin typeface="Arial Unicode MS" panose="020B0604020202020204" pitchFamily="34" charset="-122"/>
                <a:ea typeface="微软雅黑" panose="020B0503020204020204" pitchFamily="34" charset="-122"/>
                <a:sym typeface="Arial Unicode MS" panose="020B0604020202020204" pitchFamily="34" charset="-122"/>
              </a:endParaRPr>
            </a:p>
          </p:txBody>
        </p:sp>
      </p:grpSp>
      <p:sp>
        <p:nvSpPr>
          <p:cNvPr id="6148" name="文本框 120"/>
          <p:cNvSpPr>
            <a:spLocks noChangeArrowheads="1"/>
          </p:cNvSpPr>
          <p:nvPr/>
        </p:nvSpPr>
        <p:spPr bwMode="auto">
          <a:xfrm>
            <a:off x="2517775" y="2906713"/>
            <a:ext cx="1016000" cy="700087"/>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a:solidFill>
                  <a:schemeClr val="bg1"/>
                </a:solidFill>
                <a:latin typeface="Arial Unicode MS" panose="020B0604020202020204" pitchFamily="34" charset="-122"/>
                <a:ea typeface="微软雅黑" panose="020B0503020204020204" pitchFamily="34" charset="-122"/>
                <a:sym typeface="Arial Unicode MS" panose="020B0604020202020204" pitchFamily="34" charset="-122"/>
              </a:rPr>
              <a:t>text</a:t>
            </a:r>
          </a:p>
        </p:txBody>
      </p:sp>
      <p:sp>
        <p:nvSpPr>
          <p:cNvPr id="6149" name="文本框 120"/>
          <p:cNvSpPr>
            <a:spLocks noChangeArrowheads="1"/>
          </p:cNvSpPr>
          <p:nvPr/>
        </p:nvSpPr>
        <p:spPr bwMode="auto">
          <a:xfrm>
            <a:off x="8969375" y="2897188"/>
            <a:ext cx="1012825" cy="701675"/>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000">
                <a:solidFill>
                  <a:schemeClr val="bg1"/>
                </a:solidFill>
                <a:latin typeface="Arial Unicode MS" panose="020B0604020202020204" pitchFamily="34" charset="-122"/>
                <a:ea typeface="微软雅黑" panose="020B0503020204020204" pitchFamily="34" charset="-122"/>
                <a:sym typeface="Arial Unicode MS" panose="020B0604020202020204" pitchFamily="34" charset="-122"/>
              </a:rPr>
              <a:t>text</a:t>
            </a:r>
            <a:endParaRPr lang="zh-CN" altLang="en-US" sz="4000">
              <a:solidFill>
                <a:schemeClr val="bg1"/>
              </a:solidFill>
              <a:ea typeface="微软雅黑" panose="020B0503020204020204" pitchFamily="34" charset="-122"/>
            </a:endParaRPr>
          </a:p>
        </p:txBody>
      </p:sp>
      <p:sp>
        <p:nvSpPr>
          <p:cNvPr id="6150" name="网络 509"/>
          <p:cNvSpPr>
            <a:spLocks/>
          </p:cNvSpPr>
          <p:nvPr/>
        </p:nvSpPr>
        <p:spPr bwMode="auto">
          <a:xfrm flipV="1">
            <a:off x="317500" y="180975"/>
            <a:ext cx="482600" cy="482600"/>
          </a:xfrm>
          <a:custGeom>
            <a:avLst/>
            <a:gdLst>
              <a:gd name="T0" fmla="*/ 26265 w 1889279"/>
              <a:gd name="T1" fmla="*/ 29889 h 1810503"/>
              <a:gd name="T2" fmla="*/ 23479 w 1889279"/>
              <a:gd name="T3" fmla="*/ 27707 h 1810503"/>
              <a:gd name="T4" fmla="*/ 12452 w 1889279"/>
              <a:gd name="T5" fmla="*/ 33919 h 1810503"/>
              <a:gd name="T6" fmla="*/ 8249 w 1889279"/>
              <a:gd name="T7" fmla="*/ 27383 h 1810503"/>
              <a:gd name="T8" fmla="*/ 15011 w 1889279"/>
              <a:gd name="T9" fmla="*/ 34259 h 1810503"/>
              <a:gd name="T10" fmla="*/ 9184 w 1889279"/>
              <a:gd name="T11" fmla="*/ 26957 h 1810503"/>
              <a:gd name="T12" fmla="*/ 15893 w 1889279"/>
              <a:gd name="T13" fmla="*/ 25666 h 1810503"/>
              <a:gd name="T14" fmla="*/ 17576 w 1889279"/>
              <a:gd name="T15" fmla="*/ 34175 h 1810503"/>
              <a:gd name="T16" fmla="*/ 15893 w 1889279"/>
              <a:gd name="T17" fmla="*/ 25666 h 1810503"/>
              <a:gd name="T18" fmla="*/ 31490 w 1889279"/>
              <a:gd name="T19" fmla="*/ 17638 h 1810503"/>
              <a:gd name="T20" fmla="*/ 23867 w 1889279"/>
              <a:gd name="T21" fmla="*/ 26661 h 1810503"/>
              <a:gd name="T22" fmla="*/ 15893 w 1889279"/>
              <a:gd name="T23" fmla="*/ 17638 h 1810503"/>
              <a:gd name="T24" fmla="*/ 22932 w 1889279"/>
              <a:gd name="T25" fmla="*/ 26225 h 1810503"/>
              <a:gd name="T26" fmla="*/ 15893 w 1889279"/>
              <a:gd name="T27" fmla="*/ 17638 h 1810503"/>
              <a:gd name="T28" fmla="*/ 15011 w 1889279"/>
              <a:gd name="T29" fmla="*/ 17638 h 1810503"/>
              <a:gd name="T30" fmla="*/ 8801 w 1889279"/>
              <a:gd name="T31" fmla="*/ 25910 h 1810503"/>
              <a:gd name="T32" fmla="*/ 0 w 1889279"/>
              <a:gd name="T33" fmla="*/ 17638 h 1810503"/>
              <a:gd name="T34" fmla="*/ 7886 w 1889279"/>
              <a:gd name="T35" fmla="*/ 26337 h 1810503"/>
              <a:gd name="T36" fmla="*/ 0 w 1889279"/>
              <a:gd name="T37" fmla="*/ 17638 h 1810503"/>
              <a:gd name="T38" fmla="*/ 15011 w 1889279"/>
              <a:gd name="T39" fmla="*/ 9290 h 1810503"/>
              <a:gd name="T40" fmla="*/ 7481 w 1889279"/>
              <a:gd name="T41" fmla="*/ 16579 h 1810503"/>
              <a:gd name="T42" fmla="*/ 22603 w 1889279"/>
              <a:gd name="T43" fmla="*/ 7756 h 1810503"/>
              <a:gd name="T44" fmla="*/ 15893 w 1889279"/>
              <a:gd name="T45" fmla="*/ 16579 h 1810503"/>
              <a:gd name="T46" fmla="*/ 22603 w 1889279"/>
              <a:gd name="T47" fmla="*/ 7756 h 1810503"/>
              <a:gd name="T48" fmla="*/ 8013 w 1889279"/>
              <a:gd name="T49" fmla="*/ 7551 h 1810503"/>
              <a:gd name="T50" fmla="*/ 4 w 1889279"/>
              <a:gd name="T51" fmla="*/ 16579 h 1810503"/>
              <a:gd name="T52" fmla="*/ 26761 w 1889279"/>
              <a:gd name="T53" fmla="*/ 4951 h 1810503"/>
              <a:gd name="T54" fmla="*/ 25258 w 1889279"/>
              <a:gd name="T55" fmla="*/ 16579 h 1810503"/>
              <a:gd name="T56" fmla="*/ 26761 w 1889279"/>
              <a:gd name="T57" fmla="*/ 4951 h 1810503"/>
              <a:gd name="T58" fmla="*/ 8413 w 1889279"/>
              <a:gd name="T59" fmla="*/ 6520 h 1810503"/>
              <a:gd name="T60" fmla="*/ 12470 w 1889279"/>
              <a:gd name="T61" fmla="*/ 368 h 1810503"/>
              <a:gd name="T62" fmla="*/ 26044 w 1889279"/>
              <a:gd name="T63" fmla="*/ 4163 h 1810503"/>
              <a:gd name="T64" fmla="*/ 18961 w 1889279"/>
              <a:gd name="T65" fmla="*/ 351 h 1810503"/>
              <a:gd name="T66" fmla="*/ 15011 w 1889279"/>
              <a:gd name="T67" fmla="*/ 8149 h 1810503"/>
              <a:gd name="T68" fmla="*/ 14838 w 1889279"/>
              <a:gd name="T69" fmla="*/ 42 h 1810503"/>
              <a:gd name="T70" fmla="*/ 15893 w 1889279"/>
              <a:gd name="T71" fmla="*/ 0 h 1810503"/>
              <a:gd name="T72" fmla="*/ 22201 w 1889279"/>
              <a:gd name="T73" fmla="*/ 6721 h 1810503"/>
              <a:gd name="T74" fmla="*/ 15893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57" name="文本框 4"/>
          <p:cNvSpPr>
            <a:spLocks noChangeArrowheads="1"/>
          </p:cNvSpPr>
          <p:nvPr/>
        </p:nvSpPr>
        <p:spPr bwMode="auto">
          <a:xfrm>
            <a:off x="896938" y="180975"/>
            <a:ext cx="3500437" cy="457200"/>
          </a:xfrm>
          <a:prstGeom prst="rect">
            <a:avLst/>
          </a:prstGeom>
          <a:noFill/>
          <a:ln w="9525">
            <a:noFill/>
            <a:miter lim="800000"/>
            <a:headEnd/>
            <a:tailEnd/>
          </a:ln>
        </p:spPr>
        <p:txBody>
          <a:bodyPr>
            <a:spAutoFit/>
          </a:bodyPr>
          <a:lstStyle/>
          <a:p>
            <a:pPr>
              <a:defRPr/>
            </a:pPr>
            <a:r>
              <a:rPr lang="zh-CN" altLang="en-US" sz="2400" b="1">
                <a:solidFill>
                  <a:srgbClr val="032345"/>
                </a:solidFill>
                <a:effectLst>
                  <a:outerShdw blurRad="38100" dist="38100" dir="2700000" algn="tl">
                    <a:srgbClr val="C0C0C0"/>
                  </a:outerShdw>
                </a:effectLst>
                <a:latin typeface="微软雅黑" pitchFamily="34" charset="-122"/>
                <a:ea typeface="微软雅黑" pitchFamily="34" charset="-122"/>
                <a:sym typeface="微软雅黑" pitchFamily="34" charset="-122"/>
              </a:rPr>
              <a:t>工作陈述</a:t>
            </a:r>
            <a:r>
              <a:rPr lang="zh-CN" altLang="en-US" sz="2400" b="1">
                <a:solidFill>
                  <a:srgbClr val="D62817"/>
                </a:solidFill>
                <a:effectLst>
                  <a:outerShdw blurRad="38100" dist="38100" dir="2700000" algn="tl">
                    <a:srgbClr val="C0C0C0"/>
                  </a:outerShdw>
                </a:effectLst>
                <a:latin typeface="微软雅黑" pitchFamily="34" charset="-122"/>
                <a:ea typeface="微软雅黑" pitchFamily="34" charset="-122"/>
                <a:sym typeface="微软雅黑" pitchFamily="34" charset="-122"/>
              </a:rPr>
              <a:t>·</a:t>
            </a:r>
            <a:r>
              <a:rPr lang="zh-CN" altLang="en-US" sz="2400" b="1">
                <a:solidFill>
                  <a:schemeClr val="tx2"/>
                </a:solidFill>
                <a:effectLst>
                  <a:outerShdw blurRad="38100" dist="38100" dir="2700000" algn="tl">
                    <a:srgbClr val="C0C0C0"/>
                  </a:outerShdw>
                </a:effectLst>
                <a:latin typeface="微软雅黑" pitchFamily="34" charset="-122"/>
                <a:ea typeface="微软雅黑" pitchFamily="34" charset="-122"/>
                <a:sym typeface="微软雅黑" pitchFamily="34" charset="-122"/>
              </a:rPr>
              <a:t>text</a:t>
            </a:r>
            <a:endParaRPr lang="zh-CN" altLang="en-US"/>
          </a:p>
        </p:txBody>
      </p:sp>
    </p:spTree>
    <p:extLst>
      <p:ext uri="{BB962C8B-B14F-4D97-AF65-F5344CB8AC3E}">
        <p14:creationId xmlns:p14="http://schemas.microsoft.com/office/powerpoint/2010/main" val="3219928221"/>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txBox="1">
            <a:spLocks noGrp="1" noChangeArrowheads="1"/>
          </p:cNvSpPr>
          <p:nvPr/>
        </p:nvSpPr>
        <p:spPr bwMode="auto">
          <a:xfrm>
            <a:off x="11274425" y="5965825"/>
            <a:ext cx="1328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17BD729A-7DF7-4110-98A7-8F03FA55F384}" type="datetime11">
              <a:rPr lang="zh-CN" altLang="en-US" sz="1200">
                <a:solidFill>
                  <a:srgbClr val="898989"/>
                </a:solidFill>
              </a:rPr>
              <a:pPr eaLnBrk="1" hangingPunct="1"/>
              <a:t>18:22:21</a:t>
            </a:fld>
            <a:endParaRPr lang="zh-CN" altLang="en-US" sz="1200">
              <a:solidFill>
                <a:srgbClr val="898989"/>
              </a:solidFill>
            </a:endParaRPr>
          </a:p>
        </p:txBody>
      </p:sp>
      <p:sp>
        <p:nvSpPr>
          <p:cNvPr id="10243" name="TextBox 6"/>
          <p:cNvSpPr>
            <a:spLocks noChangeArrowheads="1"/>
          </p:cNvSpPr>
          <p:nvPr/>
        </p:nvSpPr>
        <p:spPr bwMode="auto">
          <a:xfrm>
            <a:off x="2782888" y="1627188"/>
            <a:ext cx="26844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1、制定目标，分解跟进</a:t>
            </a:r>
          </a:p>
        </p:txBody>
      </p:sp>
      <p:sp>
        <p:nvSpPr>
          <p:cNvPr id="10244" name="TextBox 6"/>
          <p:cNvSpPr>
            <a:spLocks noChangeArrowheads="1"/>
          </p:cNvSpPr>
          <p:nvPr/>
        </p:nvSpPr>
        <p:spPr bwMode="auto">
          <a:xfrm>
            <a:off x="7696200" y="3581400"/>
            <a:ext cx="274320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3、梳理流程，操作指引</a:t>
            </a:r>
          </a:p>
        </p:txBody>
      </p:sp>
      <p:sp>
        <p:nvSpPr>
          <p:cNvPr id="10245" name="TextBox 6"/>
          <p:cNvSpPr>
            <a:spLocks noChangeArrowheads="1"/>
          </p:cNvSpPr>
          <p:nvPr/>
        </p:nvSpPr>
        <p:spPr bwMode="auto">
          <a:xfrm>
            <a:off x="7708900" y="2457450"/>
            <a:ext cx="27527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2、调研需求，问题反馈</a:t>
            </a:r>
          </a:p>
        </p:txBody>
      </p:sp>
      <p:sp>
        <p:nvSpPr>
          <p:cNvPr id="10246" name="TextBox 6"/>
          <p:cNvSpPr>
            <a:spLocks noChangeArrowheads="1"/>
          </p:cNvSpPr>
          <p:nvPr/>
        </p:nvSpPr>
        <p:spPr bwMode="auto">
          <a:xfrm>
            <a:off x="6546850" y="4659313"/>
            <a:ext cx="31940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4、设定模板，经验分享</a:t>
            </a:r>
          </a:p>
        </p:txBody>
      </p:sp>
      <p:sp>
        <p:nvSpPr>
          <p:cNvPr id="10247" name="TextBox 6"/>
          <p:cNvSpPr>
            <a:spLocks noChangeArrowheads="1"/>
          </p:cNvSpPr>
          <p:nvPr/>
        </p:nvSpPr>
        <p:spPr bwMode="auto">
          <a:xfrm>
            <a:off x="1698625" y="2651125"/>
            <a:ext cx="27717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6、对接系统，集思广益</a:t>
            </a:r>
            <a:endParaRPr lang="zh-CN" altLang="en-US">
              <a:solidFill>
                <a:srgbClr val="032345"/>
              </a:solidFill>
            </a:endParaRPr>
          </a:p>
        </p:txBody>
      </p:sp>
      <p:sp>
        <p:nvSpPr>
          <p:cNvPr id="10248" name="TextBox 6"/>
          <p:cNvSpPr>
            <a:spLocks noChangeArrowheads="1"/>
          </p:cNvSpPr>
          <p:nvPr/>
        </p:nvSpPr>
        <p:spPr bwMode="auto">
          <a:xfrm>
            <a:off x="1727200" y="3814763"/>
            <a:ext cx="26447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a:solidFill>
                  <a:srgbClr val="032345"/>
                </a:solidFill>
                <a:latin typeface="微软雅黑" panose="020B0503020204020204" pitchFamily="34" charset="-122"/>
                <a:ea typeface="微软雅黑" panose="020B0503020204020204" pitchFamily="34" charset="-122"/>
                <a:sym typeface="微软雅黑" panose="020B0503020204020204" pitchFamily="34" charset="-122"/>
              </a:rPr>
              <a:t>5、结合培训，规范操作</a:t>
            </a:r>
            <a:endParaRPr lang="zh-CN" altLang="en-US">
              <a:solidFill>
                <a:srgbClr val="032345"/>
              </a:solidFill>
            </a:endParaRPr>
          </a:p>
        </p:txBody>
      </p:sp>
      <p:sp>
        <p:nvSpPr>
          <p:cNvPr id="10249" name="Line 30"/>
          <p:cNvSpPr>
            <a:spLocks noChangeShapeType="1"/>
          </p:cNvSpPr>
          <p:nvPr/>
        </p:nvSpPr>
        <p:spPr bwMode="auto">
          <a:xfrm flipH="1">
            <a:off x="2825750" y="2138363"/>
            <a:ext cx="2343150" cy="1111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0" name="Line 31"/>
          <p:cNvSpPr>
            <a:spLocks noChangeShapeType="1"/>
          </p:cNvSpPr>
          <p:nvPr/>
        </p:nvSpPr>
        <p:spPr bwMode="auto">
          <a:xfrm flipH="1">
            <a:off x="7845425" y="2973388"/>
            <a:ext cx="2343150" cy="11112"/>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1" name="Line 32"/>
          <p:cNvSpPr>
            <a:spLocks noChangeShapeType="1"/>
          </p:cNvSpPr>
          <p:nvPr/>
        </p:nvSpPr>
        <p:spPr bwMode="auto">
          <a:xfrm flipH="1">
            <a:off x="1862138" y="3152775"/>
            <a:ext cx="2343150" cy="12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2" name="Line 33"/>
          <p:cNvSpPr>
            <a:spLocks noChangeShapeType="1"/>
          </p:cNvSpPr>
          <p:nvPr/>
        </p:nvSpPr>
        <p:spPr bwMode="auto">
          <a:xfrm flipH="1">
            <a:off x="1873250" y="4335463"/>
            <a:ext cx="2343150" cy="12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3" name="Line 34"/>
          <p:cNvSpPr>
            <a:spLocks noChangeShapeType="1"/>
          </p:cNvSpPr>
          <p:nvPr/>
        </p:nvSpPr>
        <p:spPr bwMode="auto">
          <a:xfrm flipH="1">
            <a:off x="7829550" y="4097338"/>
            <a:ext cx="2343150" cy="12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4" name="Line 35"/>
          <p:cNvSpPr>
            <a:spLocks noChangeShapeType="1"/>
          </p:cNvSpPr>
          <p:nvPr/>
        </p:nvSpPr>
        <p:spPr bwMode="auto">
          <a:xfrm flipH="1">
            <a:off x="6664325" y="5194300"/>
            <a:ext cx="2343150" cy="127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55" name="网络 509"/>
          <p:cNvSpPr>
            <a:spLocks/>
          </p:cNvSpPr>
          <p:nvPr/>
        </p:nvSpPr>
        <p:spPr bwMode="auto">
          <a:xfrm flipV="1">
            <a:off x="317500" y="180975"/>
            <a:ext cx="482600" cy="482600"/>
          </a:xfrm>
          <a:custGeom>
            <a:avLst/>
            <a:gdLst>
              <a:gd name="T0" fmla="*/ 26265 w 1889279"/>
              <a:gd name="T1" fmla="*/ 29889 h 1810503"/>
              <a:gd name="T2" fmla="*/ 23479 w 1889279"/>
              <a:gd name="T3" fmla="*/ 27707 h 1810503"/>
              <a:gd name="T4" fmla="*/ 12452 w 1889279"/>
              <a:gd name="T5" fmla="*/ 33919 h 1810503"/>
              <a:gd name="T6" fmla="*/ 8249 w 1889279"/>
              <a:gd name="T7" fmla="*/ 27383 h 1810503"/>
              <a:gd name="T8" fmla="*/ 15011 w 1889279"/>
              <a:gd name="T9" fmla="*/ 34259 h 1810503"/>
              <a:gd name="T10" fmla="*/ 9184 w 1889279"/>
              <a:gd name="T11" fmla="*/ 26957 h 1810503"/>
              <a:gd name="T12" fmla="*/ 15893 w 1889279"/>
              <a:gd name="T13" fmla="*/ 25666 h 1810503"/>
              <a:gd name="T14" fmla="*/ 17576 w 1889279"/>
              <a:gd name="T15" fmla="*/ 34175 h 1810503"/>
              <a:gd name="T16" fmla="*/ 15893 w 1889279"/>
              <a:gd name="T17" fmla="*/ 25666 h 1810503"/>
              <a:gd name="T18" fmla="*/ 31490 w 1889279"/>
              <a:gd name="T19" fmla="*/ 17638 h 1810503"/>
              <a:gd name="T20" fmla="*/ 23867 w 1889279"/>
              <a:gd name="T21" fmla="*/ 26661 h 1810503"/>
              <a:gd name="T22" fmla="*/ 15893 w 1889279"/>
              <a:gd name="T23" fmla="*/ 17638 h 1810503"/>
              <a:gd name="T24" fmla="*/ 22932 w 1889279"/>
              <a:gd name="T25" fmla="*/ 26225 h 1810503"/>
              <a:gd name="T26" fmla="*/ 15893 w 1889279"/>
              <a:gd name="T27" fmla="*/ 17638 h 1810503"/>
              <a:gd name="T28" fmla="*/ 15011 w 1889279"/>
              <a:gd name="T29" fmla="*/ 17638 h 1810503"/>
              <a:gd name="T30" fmla="*/ 8801 w 1889279"/>
              <a:gd name="T31" fmla="*/ 25910 h 1810503"/>
              <a:gd name="T32" fmla="*/ 0 w 1889279"/>
              <a:gd name="T33" fmla="*/ 17638 h 1810503"/>
              <a:gd name="T34" fmla="*/ 7886 w 1889279"/>
              <a:gd name="T35" fmla="*/ 26337 h 1810503"/>
              <a:gd name="T36" fmla="*/ 0 w 1889279"/>
              <a:gd name="T37" fmla="*/ 17638 h 1810503"/>
              <a:gd name="T38" fmla="*/ 15011 w 1889279"/>
              <a:gd name="T39" fmla="*/ 9290 h 1810503"/>
              <a:gd name="T40" fmla="*/ 7481 w 1889279"/>
              <a:gd name="T41" fmla="*/ 16579 h 1810503"/>
              <a:gd name="T42" fmla="*/ 22603 w 1889279"/>
              <a:gd name="T43" fmla="*/ 7756 h 1810503"/>
              <a:gd name="T44" fmla="*/ 15893 w 1889279"/>
              <a:gd name="T45" fmla="*/ 16579 h 1810503"/>
              <a:gd name="T46" fmla="*/ 22603 w 1889279"/>
              <a:gd name="T47" fmla="*/ 7756 h 1810503"/>
              <a:gd name="T48" fmla="*/ 8013 w 1889279"/>
              <a:gd name="T49" fmla="*/ 7551 h 1810503"/>
              <a:gd name="T50" fmla="*/ 4 w 1889279"/>
              <a:gd name="T51" fmla="*/ 16579 h 1810503"/>
              <a:gd name="T52" fmla="*/ 26761 w 1889279"/>
              <a:gd name="T53" fmla="*/ 4951 h 1810503"/>
              <a:gd name="T54" fmla="*/ 25258 w 1889279"/>
              <a:gd name="T55" fmla="*/ 16579 h 1810503"/>
              <a:gd name="T56" fmla="*/ 26761 w 1889279"/>
              <a:gd name="T57" fmla="*/ 4951 h 1810503"/>
              <a:gd name="T58" fmla="*/ 8413 w 1889279"/>
              <a:gd name="T59" fmla="*/ 6520 h 1810503"/>
              <a:gd name="T60" fmla="*/ 12470 w 1889279"/>
              <a:gd name="T61" fmla="*/ 368 h 1810503"/>
              <a:gd name="T62" fmla="*/ 26044 w 1889279"/>
              <a:gd name="T63" fmla="*/ 4163 h 1810503"/>
              <a:gd name="T64" fmla="*/ 18961 w 1889279"/>
              <a:gd name="T65" fmla="*/ 351 h 1810503"/>
              <a:gd name="T66" fmla="*/ 15011 w 1889279"/>
              <a:gd name="T67" fmla="*/ 8149 h 1810503"/>
              <a:gd name="T68" fmla="*/ 14838 w 1889279"/>
              <a:gd name="T69" fmla="*/ 42 h 1810503"/>
              <a:gd name="T70" fmla="*/ 15893 w 1889279"/>
              <a:gd name="T71" fmla="*/ 0 h 1810503"/>
              <a:gd name="T72" fmla="*/ 22201 w 1889279"/>
              <a:gd name="T73" fmla="*/ 6721 h 1810503"/>
              <a:gd name="T74" fmla="*/ 15893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376" name="文本框 4"/>
          <p:cNvSpPr>
            <a:spLocks noChangeArrowheads="1"/>
          </p:cNvSpPr>
          <p:nvPr/>
        </p:nvSpPr>
        <p:spPr bwMode="auto">
          <a:xfrm>
            <a:off x="896938" y="180975"/>
            <a:ext cx="3500437" cy="457200"/>
          </a:xfrm>
          <a:prstGeom prst="rect">
            <a:avLst/>
          </a:prstGeom>
          <a:noFill/>
          <a:ln w="9525">
            <a:noFill/>
            <a:miter lim="800000"/>
            <a:headEnd/>
            <a:tailEnd/>
          </a:ln>
        </p:spPr>
        <p:txBody>
          <a:bodyPr>
            <a:spAutoFit/>
          </a:bodyPr>
          <a:lstStyle/>
          <a:p>
            <a:pPr>
              <a:defRPr/>
            </a:pPr>
            <a:r>
              <a:rPr lang="zh-CN" altLang="en-US" sz="2400" b="1">
                <a:solidFill>
                  <a:srgbClr val="032345"/>
                </a:solidFill>
                <a:effectLst>
                  <a:outerShdw blurRad="38100" dist="38100" dir="2700000" algn="tl">
                    <a:srgbClr val="C0C0C0"/>
                  </a:outerShdw>
                </a:effectLst>
                <a:latin typeface="微软雅黑" pitchFamily="34" charset="-122"/>
                <a:ea typeface="微软雅黑" pitchFamily="34" charset="-122"/>
                <a:sym typeface="微软雅黑" pitchFamily="34" charset="-122"/>
              </a:rPr>
              <a:t>解决方案</a:t>
            </a:r>
            <a:r>
              <a:rPr lang="zh-CN" altLang="en-US" sz="2400" b="1">
                <a:solidFill>
                  <a:srgbClr val="D62817"/>
                </a:solidFill>
                <a:effectLst>
                  <a:outerShdw blurRad="38100" dist="38100" dir="2700000" algn="tl">
                    <a:srgbClr val="C0C0C0"/>
                  </a:outerShdw>
                </a:effectLst>
                <a:latin typeface="微软雅黑" pitchFamily="34" charset="-122"/>
                <a:ea typeface="微软雅黑" pitchFamily="34" charset="-122"/>
                <a:sym typeface="微软雅黑" pitchFamily="34" charset="-122"/>
              </a:rPr>
              <a:t>·</a:t>
            </a:r>
            <a:r>
              <a:rPr lang="zh-CN" altLang="en-US" sz="2400" b="1">
                <a:solidFill>
                  <a:schemeClr val="tx2"/>
                </a:solidFill>
                <a:effectLst>
                  <a:outerShdw blurRad="38100" dist="38100" dir="2700000" algn="tl">
                    <a:srgbClr val="C0C0C0"/>
                  </a:outerShdw>
                </a:effectLst>
                <a:latin typeface="微软雅黑" pitchFamily="34" charset="-122"/>
                <a:ea typeface="微软雅黑" pitchFamily="34" charset="-122"/>
                <a:sym typeface="微软雅黑" pitchFamily="34" charset="-122"/>
              </a:rPr>
              <a:t>实施计划</a:t>
            </a:r>
            <a:endParaRPr lang="zh-CN" altLang="en-US"/>
          </a:p>
        </p:txBody>
      </p:sp>
      <p:grpSp>
        <p:nvGrpSpPr>
          <p:cNvPr id="10257" name="Group 17"/>
          <p:cNvGrpSpPr>
            <a:grpSpLocks/>
          </p:cNvGrpSpPr>
          <p:nvPr/>
        </p:nvGrpSpPr>
        <p:grpSpPr bwMode="auto">
          <a:xfrm>
            <a:off x="4333875" y="1695450"/>
            <a:ext cx="3333750" cy="3486150"/>
            <a:chOff x="0" y="0"/>
            <a:chExt cx="5249" cy="5490"/>
          </a:xfrm>
        </p:grpSpPr>
        <p:sp>
          <p:nvSpPr>
            <p:cNvPr id="10258" name="Freeform 5"/>
            <p:cNvSpPr>
              <a:spLocks noEditPoints="1"/>
            </p:cNvSpPr>
            <p:nvPr/>
          </p:nvSpPr>
          <p:spPr bwMode="auto">
            <a:xfrm>
              <a:off x="1765" y="0"/>
              <a:ext cx="1720" cy="2620"/>
            </a:xfrm>
            <a:custGeom>
              <a:avLst/>
              <a:gdLst>
                <a:gd name="T0" fmla="*/ 4401783 w 34"/>
                <a:gd name="T1" fmla="*/ 2302527 h 52"/>
                <a:gd name="T2" fmla="*/ 2200892 w 34"/>
                <a:gd name="T3" fmla="*/ 126919 h 52"/>
                <a:gd name="T4" fmla="*/ 0 w 34"/>
                <a:gd name="T5" fmla="*/ 2302527 h 52"/>
                <a:gd name="T6" fmla="*/ 258455 w 34"/>
                <a:gd name="T7" fmla="*/ 3325587 h 52"/>
                <a:gd name="T8" fmla="*/ 258455 w 34"/>
                <a:gd name="T9" fmla="*/ 3325587 h 52"/>
                <a:gd name="T10" fmla="*/ 2200892 w 34"/>
                <a:gd name="T11" fmla="*/ 6651174 h 52"/>
                <a:gd name="T12" fmla="*/ 4143277 w 34"/>
                <a:gd name="T13" fmla="*/ 3325587 h 52"/>
                <a:gd name="T14" fmla="*/ 4143277 w 34"/>
                <a:gd name="T15" fmla="*/ 3325587 h 52"/>
                <a:gd name="T16" fmla="*/ 4401783 w 34"/>
                <a:gd name="T17" fmla="*/ 2302527 h 52"/>
                <a:gd name="T18" fmla="*/ 2200892 w 34"/>
                <a:gd name="T19" fmla="*/ 4092239 h 52"/>
                <a:gd name="T20" fmla="*/ 388973 w 34"/>
                <a:gd name="T21" fmla="*/ 2302527 h 52"/>
                <a:gd name="T22" fmla="*/ 2200892 w 34"/>
                <a:gd name="T23" fmla="*/ 383326 h 52"/>
                <a:gd name="T24" fmla="*/ 4012760 w 34"/>
                <a:gd name="T25" fmla="*/ 2302527 h 52"/>
                <a:gd name="T26" fmla="*/ 2200892 w 34"/>
                <a:gd name="T27" fmla="*/ 4092239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52"/>
                <a:gd name="T44" fmla="*/ 34 w 3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52">
                  <a:moveTo>
                    <a:pt x="34" y="18"/>
                  </a:moveTo>
                  <a:cubicBezTo>
                    <a:pt x="34" y="8"/>
                    <a:pt x="27" y="1"/>
                    <a:pt x="17" y="1"/>
                  </a:cubicBezTo>
                  <a:cubicBezTo>
                    <a:pt x="8" y="0"/>
                    <a:pt x="0" y="8"/>
                    <a:pt x="0" y="18"/>
                  </a:cubicBezTo>
                  <a:cubicBezTo>
                    <a:pt x="0" y="21"/>
                    <a:pt x="1" y="24"/>
                    <a:pt x="2" y="26"/>
                  </a:cubicBezTo>
                  <a:cubicBezTo>
                    <a:pt x="2" y="26"/>
                    <a:pt x="2" y="26"/>
                    <a:pt x="2" y="26"/>
                  </a:cubicBezTo>
                  <a:cubicBezTo>
                    <a:pt x="17" y="52"/>
                    <a:pt x="17" y="52"/>
                    <a:pt x="17" y="52"/>
                  </a:cubicBezTo>
                  <a:cubicBezTo>
                    <a:pt x="32" y="26"/>
                    <a:pt x="32" y="26"/>
                    <a:pt x="32" y="26"/>
                  </a:cubicBezTo>
                  <a:cubicBezTo>
                    <a:pt x="32" y="26"/>
                    <a:pt x="32" y="26"/>
                    <a:pt x="32" y="26"/>
                  </a:cubicBezTo>
                  <a:cubicBezTo>
                    <a:pt x="33" y="24"/>
                    <a:pt x="34" y="21"/>
                    <a:pt x="34" y="18"/>
                  </a:cubicBezTo>
                  <a:close/>
                  <a:moveTo>
                    <a:pt x="17" y="32"/>
                  </a:moveTo>
                  <a:cubicBezTo>
                    <a:pt x="9" y="32"/>
                    <a:pt x="3" y="26"/>
                    <a:pt x="3" y="18"/>
                  </a:cubicBezTo>
                  <a:cubicBezTo>
                    <a:pt x="3" y="10"/>
                    <a:pt x="9" y="3"/>
                    <a:pt x="17" y="3"/>
                  </a:cubicBezTo>
                  <a:cubicBezTo>
                    <a:pt x="25" y="3"/>
                    <a:pt x="31" y="10"/>
                    <a:pt x="31" y="18"/>
                  </a:cubicBezTo>
                  <a:cubicBezTo>
                    <a:pt x="31" y="26"/>
                    <a:pt x="25" y="32"/>
                    <a:pt x="17" y="32"/>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59" name="Freeform 6"/>
            <p:cNvSpPr>
              <a:spLocks noEditPoints="1"/>
            </p:cNvSpPr>
            <p:nvPr/>
          </p:nvSpPr>
          <p:spPr bwMode="auto">
            <a:xfrm>
              <a:off x="1765" y="2870"/>
              <a:ext cx="1720" cy="2620"/>
            </a:xfrm>
            <a:custGeom>
              <a:avLst/>
              <a:gdLst>
                <a:gd name="T0" fmla="*/ 0 w 34"/>
                <a:gd name="T1" fmla="*/ 4475565 h 52"/>
                <a:gd name="T2" fmla="*/ 2200892 w 34"/>
                <a:gd name="T3" fmla="*/ 6651174 h 52"/>
                <a:gd name="T4" fmla="*/ 4401783 w 34"/>
                <a:gd name="T5" fmla="*/ 4475565 h 52"/>
                <a:gd name="T6" fmla="*/ 4143277 w 34"/>
                <a:gd name="T7" fmla="*/ 3325587 h 52"/>
                <a:gd name="T8" fmla="*/ 4143277 w 34"/>
                <a:gd name="T9" fmla="*/ 3325587 h 52"/>
                <a:gd name="T10" fmla="*/ 2200892 w 34"/>
                <a:gd name="T11" fmla="*/ 0 h 52"/>
                <a:gd name="T12" fmla="*/ 258455 w 34"/>
                <a:gd name="T13" fmla="*/ 3325587 h 52"/>
                <a:gd name="T14" fmla="*/ 258455 w 34"/>
                <a:gd name="T15" fmla="*/ 3325587 h 52"/>
                <a:gd name="T16" fmla="*/ 0 w 34"/>
                <a:gd name="T17" fmla="*/ 4475565 h 52"/>
                <a:gd name="T18" fmla="*/ 2200892 w 34"/>
                <a:gd name="T19" fmla="*/ 2685853 h 52"/>
                <a:gd name="T20" fmla="*/ 4012760 w 34"/>
                <a:gd name="T21" fmla="*/ 4475565 h 52"/>
                <a:gd name="T22" fmla="*/ 2200892 w 34"/>
                <a:gd name="T23" fmla="*/ 6267846 h 52"/>
                <a:gd name="T24" fmla="*/ 388973 w 34"/>
                <a:gd name="T25" fmla="*/ 4475565 h 52"/>
                <a:gd name="T26" fmla="*/ 2200892 w 34"/>
                <a:gd name="T27" fmla="*/ 2685853 h 5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4"/>
                <a:gd name="T43" fmla="*/ 0 h 52"/>
                <a:gd name="T44" fmla="*/ 34 w 34"/>
                <a:gd name="T45" fmla="*/ 52 h 5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4" h="52">
                  <a:moveTo>
                    <a:pt x="0" y="35"/>
                  </a:moveTo>
                  <a:cubicBezTo>
                    <a:pt x="0" y="44"/>
                    <a:pt x="8" y="52"/>
                    <a:pt x="17" y="52"/>
                  </a:cubicBezTo>
                  <a:cubicBezTo>
                    <a:pt x="27" y="52"/>
                    <a:pt x="34" y="44"/>
                    <a:pt x="34" y="35"/>
                  </a:cubicBezTo>
                  <a:cubicBezTo>
                    <a:pt x="34" y="32"/>
                    <a:pt x="34" y="29"/>
                    <a:pt x="32" y="26"/>
                  </a:cubicBezTo>
                  <a:cubicBezTo>
                    <a:pt x="32" y="26"/>
                    <a:pt x="32" y="26"/>
                    <a:pt x="32" y="26"/>
                  </a:cubicBezTo>
                  <a:cubicBezTo>
                    <a:pt x="17" y="0"/>
                    <a:pt x="17" y="0"/>
                    <a:pt x="17" y="0"/>
                  </a:cubicBezTo>
                  <a:cubicBezTo>
                    <a:pt x="2" y="26"/>
                    <a:pt x="2" y="26"/>
                    <a:pt x="2" y="26"/>
                  </a:cubicBezTo>
                  <a:cubicBezTo>
                    <a:pt x="2" y="26"/>
                    <a:pt x="2" y="26"/>
                    <a:pt x="2" y="26"/>
                  </a:cubicBezTo>
                  <a:cubicBezTo>
                    <a:pt x="1" y="29"/>
                    <a:pt x="0" y="32"/>
                    <a:pt x="0" y="35"/>
                  </a:cubicBezTo>
                  <a:close/>
                  <a:moveTo>
                    <a:pt x="17" y="21"/>
                  </a:moveTo>
                  <a:cubicBezTo>
                    <a:pt x="25" y="21"/>
                    <a:pt x="31" y="27"/>
                    <a:pt x="31" y="35"/>
                  </a:cubicBezTo>
                  <a:cubicBezTo>
                    <a:pt x="31" y="43"/>
                    <a:pt x="25" y="49"/>
                    <a:pt x="17" y="49"/>
                  </a:cubicBezTo>
                  <a:cubicBezTo>
                    <a:pt x="9" y="49"/>
                    <a:pt x="3" y="43"/>
                    <a:pt x="3" y="35"/>
                  </a:cubicBezTo>
                  <a:cubicBezTo>
                    <a:pt x="3" y="27"/>
                    <a:pt x="9" y="21"/>
                    <a:pt x="17" y="21"/>
                  </a:cubicBez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0" name="Freeform 7"/>
            <p:cNvSpPr>
              <a:spLocks noEditPoints="1"/>
            </p:cNvSpPr>
            <p:nvPr/>
          </p:nvSpPr>
          <p:spPr bwMode="auto">
            <a:xfrm>
              <a:off x="0" y="855"/>
              <a:ext cx="2525" cy="1865"/>
            </a:xfrm>
            <a:custGeom>
              <a:avLst/>
              <a:gdLst>
                <a:gd name="T0" fmla="*/ 3736142 w 50"/>
                <a:gd name="T1" fmla="*/ 513228 h 37"/>
                <a:gd name="T2" fmla="*/ 645239 w 50"/>
                <a:gd name="T3" fmla="*/ 1407571 h 37"/>
                <a:gd name="T4" fmla="*/ 1417939 w 50"/>
                <a:gd name="T5" fmla="*/ 4354775 h 37"/>
                <a:gd name="T6" fmla="*/ 2575753 w 50"/>
                <a:gd name="T7" fmla="*/ 4738410 h 37"/>
                <a:gd name="T8" fmla="*/ 2575753 w 50"/>
                <a:gd name="T9" fmla="*/ 4738410 h 37"/>
                <a:gd name="T10" fmla="*/ 6439406 w 50"/>
                <a:gd name="T11" fmla="*/ 4738410 h 37"/>
                <a:gd name="T12" fmla="*/ 4508842 w 50"/>
                <a:gd name="T13" fmla="*/ 1407571 h 37"/>
                <a:gd name="T14" fmla="*/ 4508842 w 50"/>
                <a:gd name="T15" fmla="*/ 1407571 h 37"/>
                <a:gd name="T16" fmla="*/ 3736142 w 50"/>
                <a:gd name="T17" fmla="*/ 513228 h 37"/>
                <a:gd name="T18" fmla="*/ 4121204 w 50"/>
                <a:gd name="T19" fmla="*/ 3330840 h 37"/>
                <a:gd name="T20" fmla="*/ 1675540 w 50"/>
                <a:gd name="T21" fmla="*/ 4098161 h 37"/>
                <a:gd name="T22" fmla="*/ 1030301 w 50"/>
                <a:gd name="T23" fmla="*/ 1537113 h 37"/>
                <a:gd name="T24" fmla="*/ 3478542 w 50"/>
                <a:gd name="T25" fmla="*/ 896863 h 37"/>
                <a:gd name="T26" fmla="*/ 4121204 w 50"/>
                <a:gd name="T27" fmla="*/ 333084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29" y="4"/>
                  </a:moveTo>
                  <a:cubicBezTo>
                    <a:pt x="20" y="0"/>
                    <a:pt x="10" y="2"/>
                    <a:pt x="5" y="11"/>
                  </a:cubicBezTo>
                  <a:cubicBezTo>
                    <a:pt x="0" y="19"/>
                    <a:pt x="3" y="29"/>
                    <a:pt x="11" y="34"/>
                  </a:cubicBezTo>
                  <a:cubicBezTo>
                    <a:pt x="14" y="36"/>
                    <a:pt x="17" y="37"/>
                    <a:pt x="20" y="37"/>
                  </a:cubicBezTo>
                  <a:cubicBezTo>
                    <a:pt x="20" y="37"/>
                    <a:pt x="20" y="37"/>
                    <a:pt x="20" y="37"/>
                  </a:cubicBezTo>
                  <a:cubicBezTo>
                    <a:pt x="50" y="37"/>
                    <a:pt x="50" y="37"/>
                    <a:pt x="50" y="37"/>
                  </a:cubicBezTo>
                  <a:cubicBezTo>
                    <a:pt x="35" y="11"/>
                    <a:pt x="35" y="11"/>
                    <a:pt x="35" y="11"/>
                  </a:cubicBezTo>
                  <a:cubicBezTo>
                    <a:pt x="35" y="11"/>
                    <a:pt x="35" y="11"/>
                    <a:pt x="35" y="11"/>
                  </a:cubicBezTo>
                  <a:cubicBezTo>
                    <a:pt x="34" y="8"/>
                    <a:pt x="31" y="6"/>
                    <a:pt x="29" y="4"/>
                  </a:cubicBezTo>
                  <a:close/>
                  <a:moveTo>
                    <a:pt x="32" y="26"/>
                  </a:moveTo>
                  <a:cubicBezTo>
                    <a:pt x="28" y="33"/>
                    <a:pt x="20" y="36"/>
                    <a:pt x="13" y="32"/>
                  </a:cubicBezTo>
                  <a:cubicBezTo>
                    <a:pt x="6" y="28"/>
                    <a:pt x="4" y="19"/>
                    <a:pt x="8" y="12"/>
                  </a:cubicBezTo>
                  <a:cubicBezTo>
                    <a:pt x="12" y="5"/>
                    <a:pt x="20" y="3"/>
                    <a:pt x="27" y="7"/>
                  </a:cubicBezTo>
                  <a:cubicBezTo>
                    <a:pt x="34" y="11"/>
                    <a:pt x="36" y="20"/>
                    <a:pt x="32" y="26"/>
                  </a:cubicBez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1" name="Freeform 8"/>
            <p:cNvSpPr>
              <a:spLocks noEditPoints="1"/>
            </p:cNvSpPr>
            <p:nvPr/>
          </p:nvSpPr>
          <p:spPr bwMode="auto">
            <a:xfrm>
              <a:off x="2725" y="2820"/>
              <a:ext cx="2525" cy="1865"/>
            </a:xfrm>
            <a:custGeom>
              <a:avLst/>
              <a:gdLst>
                <a:gd name="T0" fmla="*/ 2833353 w 50"/>
                <a:gd name="T1" fmla="*/ 4098161 h 37"/>
                <a:gd name="T2" fmla="*/ 5796743 w 50"/>
                <a:gd name="T3" fmla="*/ 3330840 h 37"/>
                <a:gd name="T4" fmla="*/ 5023993 w 50"/>
                <a:gd name="T5" fmla="*/ 256614 h 37"/>
                <a:gd name="T6" fmla="*/ 3863654 w 50"/>
                <a:gd name="T7" fmla="*/ 0 h 37"/>
                <a:gd name="T8" fmla="*/ 3863654 w 50"/>
                <a:gd name="T9" fmla="*/ 0 h 37"/>
                <a:gd name="T10" fmla="*/ 0 w 50"/>
                <a:gd name="T11" fmla="*/ 0 h 37"/>
                <a:gd name="T12" fmla="*/ 1933090 w 50"/>
                <a:gd name="T13" fmla="*/ 3330840 h 37"/>
                <a:gd name="T14" fmla="*/ 1933090 w 50"/>
                <a:gd name="T15" fmla="*/ 3330840 h 37"/>
                <a:gd name="T16" fmla="*/ 2833353 w 50"/>
                <a:gd name="T17" fmla="*/ 4098161 h 37"/>
                <a:gd name="T18" fmla="*/ 2318203 w 50"/>
                <a:gd name="T19" fmla="*/ 1280499 h 37"/>
                <a:gd name="T20" fmla="*/ 4766443 w 50"/>
                <a:gd name="T21" fmla="*/ 640249 h 37"/>
                <a:gd name="T22" fmla="*/ 5539143 w 50"/>
                <a:gd name="T23" fmla="*/ 3201297 h 37"/>
                <a:gd name="T24" fmla="*/ 2963390 w 50"/>
                <a:gd name="T25" fmla="*/ 3841547 h 37"/>
                <a:gd name="T26" fmla="*/ 2318203 w 50"/>
                <a:gd name="T27" fmla="*/ 1280499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22" y="32"/>
                  </a:moveTo>
                  <a:cubicBezTo>
                    <a:pt x="30" y="37"/>
                    <a:pt x="40" y="34"/>
                    <a:pt x="45" y="26"/>
                  </a:cubicBezTo>
                  <a:cubicBezTo>
                    <a:pt x="50" y="18"/>
                    <a:pt x="47" y="7"/>
                    <a:pt x="39" y="2"/>
                  </a:cubicBezTo>
                  <a:cubicBezTo>
                    <a:pt x="36" y="1"/>
                    <a:pt x="33" y="0"/>
                    <a:pt x="30" y="0"/>
                  </a:cubicBezTo>
                  <a:cubicBezTo>
                    <a:pt x="30" y="0"/>
                    <a:pt x="30" y="0"/>
                    <a:pt x="30" y="0"/>
                  </a:cubicBezTo>
                  <a:cubicBezTo>
                    <a:pt x="0" y="0"/>
                    <a:pt x="0" y="0"/>
                    <a:pt x="0" y="0"/>
                  </a:cubicBezTo>
                  <a:cubicBezTo>
                    <a:pt x="15" y="26"/>
                    <a:pt x="15" y="26"/>
                    <a:pt x="15" y="26"/>
                  </a:cubicBezTo>
                  <a:cubicBezTo>
                    <a:pt x="15" y="26"/>
                    <a:pt x="15" y="26"/>
                    <a:pt x="15" y="26"/>
                  </a:cubicBezTo>
                  <a:cubicBezTo>
                    <a:pt x="17" y="28"/>
                    <a:pt x="19" y="31"/>
                    <a:pt x="22" y="32"/>
                  </a:cubicBezTo>
                  <a:close/>
                  <a:moveTo>
                    <a:pt x="18" y="10"/>
                  </a:moveTo>
                  <a:cubicBezTo>
                    <a:pt x="22" y="3"/>
                    <a:pt x="31" y="1"/>
                    <a:pt x="37" y="5"/>
                  </a:cubicBezTo>
                  <a:cubicBezTo>
                    <a:pt x="44" y="9"/>
                    <a:pt x="47" y="18"/>
                    <a:pt x="43" y="25"/>
                  </a:cubicBezTo>
                  <a:cubicBezTo>
                    <a:pt x="39" y="31"/>
                    <a:pt x="30" y="34"/>
                    <a:pt x="23" y="30"/>
                  </a:cubicBezTo>
                  <a:cubicBezTo>
                    <a:pt x="16" y="26"/>
                    <a:pt x="14" y="17"/>
                    <a:pt x="18" y="1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2" name="Freeform 9"/>
            <p:cNvSpPr>
              <a:spLocks noEditPoints="1"/>
            </p:cNvSpPr>
            <p:nvPr/>
          </p:nvSpPr>
          <p:spPr bwMode="auto">
            <a:xfrm>
              <a:off x="0" y="2820"/>
              <a:ext cx="2525" cy="1865"/>
            </a:xfrm>
            <a:custGeom>
              <a:avLst/>
              <a:gdLst>
                <a:gd name="T0" fmla="*/ 1417939 w 50"/>
                <a:gd name="T1" fmla="*/ 256614 h 37"/>
                <a:gd name="T2" fmla="*/ 645239 w 50"/>
                <a:gd name="T3" fmla="*/ 3201297 h 37"/>
                <a:gd name="T4" fmla="*/ 3606054 w 50"/>
                <a:gd name="T5" fmla="*/ 4098161 h 37"/>
                <a:gd name="T6" fmla="*/ 4508842 w 50"/>
                <a:gd name="T7" fmla="*/ 3330840 h 37"/>
                <a:gd name="T8" fmla="*/ 4508842 w 50"/>
                <a:gd name="T9" fmla="*/ 3330840 h 37"/>
                <a:gd name="T10" fmla="*/ 6439406 w 50"/>
                <a:gd name="T11" fmla="*/ 0 h 37"/>
                <a:gd name="T12" fmla="*/ 2575753 w 50"/>
                <a:gd name="T13" fmla="*/ 0 h 37"/>
                <a:gd name="T14" fmla="*/ 2575753 w 50"/>
                <a:gd name="T15" fmla="*/ 0 h 37"/>
                <a:gd name="T16" fmla="*/ 1417939 w 50"/>
                <a:gd name="T17" fmla="*/ 256614 h 37"/>
                <a:gd name="T18" fmla="*/ 4121204 w 50"/>
                <a:gd name="T19" fmla="*/ 1280499 h 37"/>
                <a:gd name="T20" fmla="*/ 3478542 w 50"/>
                <a:gd name="T21" fmla="*/ 3714526 h 37"/>
                <a:gd name="T22" fmla="*/ 902789 w 50"/>
                <a:gd name="T23" fmla="*/ 3074276 h 37"/>
                <a:gd name="T24" fmla="*/ 1675540 w 50"/>
                <a:gd name="T25" fmla="*/ 513228 h 37"/>
                <a:gd name="T26" fmla="*/ 4121204 w 50"/>
                <a:gd name="T27" fmla="*/ 1280499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11" y="2"/>
                  </a:moveTo>
                  <a:cubicBezTo>
                    <a:pt x="3" y="6"/>
                    <a:pt x="0" y="17"/>
                    <a:pt x="5" y="25"/>
                  </a:cubicBezTo>
                  <a:cubicBezTo>
                    <a:pt x="9" y="34"/>
                    <a:pt x="20" y="37"/>
                    <a:pt x="28" y="32"/>
                  </a:cubicBezTo>
                  <a:cubicBezTo>
                    <a:pt x="31" y="30"/>
                    <a:pt x="33" y="28"/>
                    <a:pt x="35" y="26"/>
                  </a:cubicBezTo>
                  <a:cubicBezTo>
                    <a:pt x="35" y="26"/>
                    <a:pt x="35" y="26"/>
                    <a:pt x="35" y="26"/>
                  </a:cubicBezTo>
                  <a:cubicBezTo>
                    <a:pt x="50" y="0"/>
                    <a:pt x="50" y="0"/>
                    <a:pt x="50" y="0"/>
                  </a:cubicBezTo>
                  <a:cubicBezTo>
                    <a:pt x="20" y="0"/>
                    <a:pt x="20" y="0"/>
                    <a:pt x="20" y="0"/>
                  </a:cubicBezTo>
                  <a:cubicBezTo>
                    <a:pt x="20" y="0"/>
                    <a:pt x="20" y="0"/>
                    <a:pt x="20" y="0"/>
                  </a:cubicBezTo>
                  <a:cubicBezTo>
                    <a:pt x="17" y="0"/>
                    <a:pt x="14" y="0"/>
                    <a:pt x="11" y="2"/>
                  </a:cubicBezTo>
                  <a:close/>
                  <a:moveTo>
                    <a:pt x="32" y="10"/>
                  </a:moveTo>
                  <a:cubicBezTo>
                    <a:pt x="36" y="17"/>
                    <a:pt x="34" y="26"/>
                    <a:pt x="27" y="29"/>
                  </a:cubicBezTo>
                  <a:cubicBezTo>
                    <a:pt x="20" y="33"/>
                    <a:pt x="11" y="31"/>
                    <a:pt x="7" y="24"/>
                  </a:cubicBezTo>
                  <a:cubicBezTo>
                    <a:pt x="3" y="17"/>
                    <a:pt x="6" y="8"/>
                    <a:pt x="13" y="4"/>
                  </a:cubicBezTo>
                  <a:cubicBezTo>
                    <a:pt x="20" y="0"/>
                    <a:pt x="28" y="3"/>
                    <a:pt x="32" y="10"/>
                  </a:cubicBezTo>
                  <a:close/>
                </a:path>
              </a:pathLst>
            </a:custGeom>
            <a:solidFill>
              <a:srgbClr val="03234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3" name="Freeform 10"/>
            <p:cNvSpPr>
              <a:spLocks noEditPoints="1"/>
            </p:cNvSpPr>
            <p:nvPr/>
          </p:nvSpPr>
          <p:spPr bwMode="auto">
            <a:xfrm>
              <a:off x="2725" y="855"/>
              <a:ext cx="2525" cy="1865"/>
            </a:xfrm>
            <a:custGeom>
              <a:avLst/>
              <a:gdLst>
                <a:gd name="T0" fmla="*/ 5023993 w 50"/>
                <a:gd name="T1" fmla="*/ 4481796 h 37"/>
                <a:gd name="T2" fmla="*/ 5924256 w 50"/>
                <a:gd name="T3" fmla="*/ 1407571 h 37"/>
                <a:gd name="T4" fmla="*/ 2833353 w 50"/>
                <a:gd name="T5" fmla="*/ 640249 h 37"/>
                <a:gd name="T6" fmla="*/ 2060602 w 50"/>
                <a:gd name="T7" fmla="*/ 1407571 h 37"/>
                <a:gd name="T8" fmla="*/ 2060602 w 50"/>
                <a:gd name="T9" fmla="*/ 1407571 h 37"/>
                <a:gd name="T10" fmla="*/ 0 w 50"/>
                <a:gd name="T11" fmla="*/ 4738410 h 37"/>
                <a:gd name="T12" fmla="*/ 3863654 w 50"/>
                <a:gd name="T13" fmla="*/ 4738410 h 37"/>
                <a:gd name="T14" fmla="*/ 3863654 w 50"/>
                <a:gd name="T15" fmla="*/ 4738410 h 37"/>
                <a:gd name="T16" fmla="*/ 5023993 w 50"/>
                <a:gd name="T17" fmla="*/ 4481796 h 37"/>
                <a:gd name="T18" fmla="*/ 2318203 w 50"/>
                <a:gd name="T19" fmla="*/ 3457912 h 37"/>
                <a:gd name="T20" fmla="*/ 3090903 w 50"/>
                <a:gd name="T21" fmla="*/ 896863 h 37"/>
                <a:gd name="T22" fmla="*/ 5539143 w 50"/>
                <a:gd name="T23" fmla="*/ 1664185 h 37"/>
                <a:gd name="T24" fmla="*/ 4766443 w 50"/>
                <a:gd name="T25" fmla="*/ 4098161 h 37"/>
                <a:gd name="T26" fmla="*/ 2318203 w 50"/>
                <a:gd name="T27" fmla="*/ 3457912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37"/>
                <a:gd name="T44" fmla="*/ 50 w 50"/>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37">
                  <a:moveTo>
                    <a:pt x="39" y="35"/>
                  </a:moveTo>
                  <a:cubicBezTo>
                    <a:pt x="47" y="30"/>
                    <a:pt x="50" y="20"/>
                    <a:pt x="46" y="11"/>
                  </a:cubicBezTo>
                  <a:cubicBezTo>
                    <a:pt x="41" y="3"/>
                    <a:pt x="30" y="0"/>
                    <a:pt x="22" y="5"/>
                  </a:cubicBezTo>
                  <a:cubicBezTo>
                    <a:pt x="19" y="6"/>
                    <a:pt x="17" y="8"/>
                    <a:pt x="16" y="11"/>
                  </a:cubicBezTo>
                  <a:cubicBezTo>
                    <a:pt x="16" y="11"/>
                    <a:pt x="16" y="11"/>
                    <a:pt x="16" y="11"/>
                  </a:cubicBezTo>
                  <a:cubicBezTo>
                    <a:pt x="0" y="37"/>
                    <a:pt x="0" y="37"/>
                    <a:pt x="0" y="37"/>
                  </a:cubicBezTo>
                  <a:cubicBezTo>
                    <a:pt x="30" y="37"/>
                    <a:pt x="30" y="37"/>
                    <a:pt x="30" y="37"/>
                  </a:cubicBezTo>
                  <a:cubicBezTo>
                    <a:pt x="30" y="37"/>
                    <a:pt x="30" y="37"/>
                    <a:pt x="30" y="37"/>
                  </a:cubicBezTo>
                  <a:cubicBezTo>
                    <a:pt x="33" y="37"/>
                    <a:pt x="36" y="36"/>
                    <a:pt x="39" y="35"/>
                  </a:cubicBezTo>
                  <a:close/>
                  <a:moveTo>
                    <a:pt x="18" y="27"/>
                  </a:moveTo>
                  <a:cubicBezTo>
                    <a:pt x="14" y="20"/>
                    <a:pt x="17" y="11"/>
                    <a:pt x="24" y="7"/>
                  </a:cubicBezTo>
                  <a:cubicBezTo>
                    <a:pt x="30" y="3"/>
                    <a:pt x="39" y="6"/>
                    <a:pt x="43" y="13"/>
                  </a:cubicBezTo>
                  <a:cubicBezTo>
                    <a:pt x="47" y="20"/>
                    <a:pt x="44" y="28"/>
                    <a:pt x="37" y="32"/>
                  </a:cubicBezTo>
                  <a:cubicBezTo>
                    <a:pt x="31" y="36"/>
                    <a:pt x="22" y="34"/>
                    <a:pt x="18" y="27"/>
                  </a:cubicBez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4" name="Freeform 49"/>
            <p:cNvSpPr>
              <a:spLocks noEditPoints="1"/>
            </p:cNvSpPr>
            <p:nvPr/>
          </p:nvSpPr>
          <p:spPr bwMode="auto">
            <a:xfrm>
              <a:off x="1415" y="2065"/>
              <a:ext cx="50" cy="50"/>
            </a:xfrm>
            <a:custGeom>
              <a:avLst/>
              <a:gdLst>
                <a:gd name="T0" fmla="*/ 0 w 1"/>
                <a:gd name="T1" fmla="*/ 125000 h 1"/>
                <a:gd name="T2" fmla="*/ 0 w 1"/>
                <a:gd name="T3" fmla="*/ 125000 h 1"/>
                <a:gd name="T4" fmla="*/ 0 w 1"/>
                <a:gd name="T5" fmla="*/ 125000 h 1"/>
                <a:gd name="T6" fmla="*/ 0 w 1"/>
                <a:gd name="T7" fmla="*/ 125000 h 1"/>
                <a:gd name="T8" fmla="*/ 0 w 1"/>
                <a:gd name="T9" fmla="*/ 125000 h 1"/>
                <a:gd name="T10" fmla="*/ 0 w 1"/>
                <a:gd name="T11" fmla="*/ 125000 h 1"/>
                <a:gd name="T12" fmla="*/ 125000 w 1"/>
                <a:gd name="T13" fmla="*/ 125000 h 1"/>
                <a:gd name="T14" fmla="*/ 125000 w 1"/>
                <a:gd name="T15" fmla="*/ 125000 h 1"/>
                <a:gd name="T16" fmla="*/ 125000 w 1"/>
                <a:gd name="T17" fmla="*/ 125000 h 1"/>
                <a:gd name="T18" fmla="*/ 125000 w 1"/>
                <a:gd name="T19" fmla="*/ 125000 h 1"/>
                <a:gd name="T20" fmla="*/ 125000 w 1"/>
                <a:gd name="T21" fmla="*/ 125000 h 1"/>
                <a:gd name="T22" fmla="*/ 125000 w 1"/>
                <a:gd name="T23" fmla="*/ 125000 h 1"/>
                <a:gd name="T24" fmla="*/ 125000 w 1"/>
                <a:gd name="T25" fmla="*/ 125000 h 1"/>
                <a:gd name="T26" fmla="*/ 125000 w 1"/>
                <a:gd name="T27" fmla="*/ 125000 h 1"/>
                <a:gd name="T28" fmla="*/ 125000 w 1"/>
                <a:gd name="T29" fmla="*/ 125000 h 1"/>
                <a:gd name="T30" fmla="*/ 125000 w 1"/>
                <a:gd name="T31" fmla="*/ 125000 h 1"/>
                <a:gd name="T32" fmla="*/ 0 w 1"/>
                <a:gd name="T33" fmla="*/ 125000 h 1"/>
                <a:gd name="T34" fmla="*/ 0 w 1"/>
                <a:gd name="T35" fmla="*/ 125000 h 1"/>
                <a:gd name="T36" fmla="*/ 0 w 1"/>
                <a:gd name="T37" fmla="*/ 125000 h 1"/>
                <a:gd name="T38" fmla="*/ 0 w 1"/>
                <a:gd name="T39" fmla="*/ 125000 h 1"/>
                <a:gd name="T40" fmla="*/ 0 w 1"/>
                <a:gd name="T41" fmla="*/ 125000 h 1"/>
                <a:gd name="T42" fmla="*/ 0 w 1"/>
                <a:gd name="T43" fmla="*/ 0 h 1"/>
                <a:gd name="T44" fmla="*/ 0 w 1"/>
                <a:gd name="T45" fmla="*/ 0 h 1"/>
                <a:gd name="T46" fmla="*/ 125000 w 1"/>
                <a:gd name="T47" fmla="*/ 0 h 1"/>
                <a:gd name="T48" fmla="*/ 125000 w 1"/>
                <a:gd name="T49" fmla="*/ 0 h 1"/>
                <a:gd name="T50" fmla="*/ 125000 w 1"/>
                <a:gd name="T51" fmla="*/ 0 h 1"/>
                <a:gd name="T52" fmla="*/ 125000 w 1"/>
                <a:gd name="T53" fmla="*/ 0 h 1"/>
                <a:gd name="T54" fmla="*/ 125000 w 1"/>
                <a:gd name="T55" fmla="*/ 125000 h 1"/>
                <a:gd name="T56" fmla="*/ 0 w 1"/>
                <a:gd name="T57" fmla="*/ 125000 h 1"/>
                <a:gd name="T58" fmla="*/ 125000 w 1"/>
                <a:gd name="T59" fmla="*/ 125000 h 1"/>
                <a:gd name="T60" fmla="*/ 125000 w 1"/>
                <a:gd name="T61" fmla="*/ 0 h 1"/>
                <a:gd name="T62" fmla="*/ 125000 w 1"/>
                <a:gd name="T63" fmla="*/ 0 h 1"/>
                <a:gd name="T64" fmla="*/ 0 w 1"/>
                <a:gd name="T65" fmla="*/ 0 h 1"/>
                <a:gd name="T66" fmla="*/ 0 w 1"/>
                <a:gd name="T67" fmla="*/ 125000 h 1"/>
                <a:gd name="T68" fmla="*/ 125000 w 1"/>
                <a:gd name="T69" fmla="*/ 12500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lnTo>
                    <a:pt x="0" y="1"/>
                  </a:lnTo>
                  <a:close/>
                  <a:moveTo>
                    <a:pt x="1" y="1"/>
                  </a:moveTo>
                  <a:cubicBezTo>
                    <a:pt x="1" y="1"/>
                    <a:pt x="1" y="0"/>
                    <a:pt x="1" y="0"/>
                  </a:cubicBezTo>
                  <a:cubicBezTo>
                    <a:pt x="1" y="0"/>
                    <a:pt x="1" y="0"/>
                    <a:pt x="1" y="0"/>
                  </a:cubicBezTo>
                  <a:cubicBezTo>
                    <a:pt x="1" y="0"/>
                    <a:pt x="0" y="0"/>
                    <a:pt x="0" y="0"/>
                  </a:cubicBezTo>
                  <a:cubicBezTo>
                    <a:pt x="0" y="0"/>
                    <a:pt x="0" y="1"/>
                    <a:pt x="0" y="1"/>
                  </a:cubicBezTo>
                  <a:lnTo>
                    <a:pt x="1" y="1"/>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5" name="Rectangle 50"/>
            <p:cNvSpPr>
              <a:spLocks noChangeArrowheads="1"/>
            </p:cNvSpPr>
            <p:nvPr/>
          </p:nvSpPr>
          <p:spPr bwMode="auto">
            <a:xfrm>
              <a:off x="1465" y="2065"/>
              <a:ext cx="3" cy="50"/>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微软雅黑" panose="020B0503020204020204" pitchFamily="34" charset="-122"/>
                <a:ea typeface="微软雅黑" panose="020B0503020204020204" pitchFamily="34" charset="-122"/>
                <a:sym typeface="宋体" panose="02010600030101010101" pitchFamily="2" charset="-122"/>
              </a:endParaRPr>
            </a:p>
          </p:txBody>
        </p:sp>
        <p:sp>
          <p:nvSpPr>
            <p:cNvPr id="10266" name="Freeform 51"/>
            <p:cNvSpPr>
              <a:spLocks noEditPoints="1"/>
            </p:cNvSpPr>
            <p:nvPr/>
          </p:nvSpPr>
          <p:spPr bwMode="auto">
            <a:xfrm>
              <a:off x="1515" y="2065"/>
              <a:ext cx="0" cy="50"/>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0 h 1"/>
                <a:gd name="T16" fmla="*/ 0 w 635"/>
                <a:gd name="T17" fmla="*/ 0 h 1"/>
                <a:gd name="T18" fmla="*/ 0 w 635"/>
                <a:gd name="T19" fmla="*/ 125000 h 1"/>
                <a:gd name="T20" fmla="*/ 0 w 635"/>
                <a:gd name="T21" fmla="*/ 0 h 1"/>
                <a:gd name="T22" fmla="*/ 0 w 635"/>
                <a:gd name="T23" fmla="*/ 0 h 1"/>
                <a:gd name="T24" fmla="*/ 0 w 635"/>
                <a:gd name="T25" fmla="*/ 12500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5"/>
                <a:gd name="T40" fmla="*/ 0 h 1"/>
                <a:gd name="T41" fmla="*/ 0 w 635"/>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1"/>
                  </a:moveTo>
                  <a:cubicBezTo>
                    <a:pt x="0" y="0"/>
                    <a:pt x="0" y="0"/>
                    <a:pt x="0" y="0"/>
                  </a:cubicBezTo>
                  <a:cubicBezTo>
                    <a:pt x="0" y="0"/>
                    <a:pt x="0" y="0"/>
                    <a:pt x="0" y="0"/>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7" name="Freeform 52"/>
            <p:cNvSpPr>
              <a:spLocks/>
            </p:cNvSpPr>
            <p:nvPr/>
          </p:nvSpPr>
          <p:spPr bwMode="auto">
            <a:xfrm>
              <a:off x="1715" y="2265"/>
              <a:ext cx="0" cy="50"/>
            </a:xfrm>
            <a:custGeom>
              <a:avLst/>
              <a:gdLst>
                <a:gd name="T0" fmla="*/ 0 w 635"/>
                <a:gd name="T1" fmla="*/ 125000 h 1"/>
                <a:gd name="T2" fmla="*/ 0 w 635"/>
                <a:gd name="T3" fmla="*/ 125000 h 1"/>
                <a:gd name="T4" fmla="*/ 0 w 635"/>
                <a:gd name="T5" fmla="*/ 125000 h 1"/>
                <a:gd name="T6" fmla="*/ 0 w 635"/>
                <a:gd name="T7" fmla="*/ 125000 h 1"/>
                <a:gd name="T8" fmla="*/ 0 w 635"/>
                <a:gd name="T9" fmla="*/ 125000 h 1"/>
                <a:gd name="T10" fmla="*/ 0 w 635"/>
                <a:gd name="T11" fmla="*/ 0 h 1"/>
                <a:gd name="T12" fmla="*/ 0 w 635"/>
                <a:gd name="T13" fmla="*/ 0 h 1"/>
                <a:gd name="T14" fmla="*/ 0 w 635"/>
                <a:gd name="T15" fmla="*/ 0 h 1"/>
                <a:gd name="T16" fmla="*/ 0 w 635"/>
                <a:gd name="T17" fmla="*/ 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125000 h 1"/>
                <a:gd name="T32" fmla="*/ 0 w 635"/>
                <a:gd name="T33" fmla="*/ 125000 h 1"/>
                <a:gd name="T34" fmla="*/ 0 w 635"/>
                <a:gd name="T35" fmla="*/ 125000 h 1"/>
                <a:gd name="T36" fmla="*/ 0 w 635"/>
                <a:gd name="T37" fmla="*/ 125000 h 1"/>
                <a:gd name="T38" fmla="*/ 0 w 635"/>
                <a:gd name="T39" fmla="*/ 125000 h 1"/>
                <a:gd name="T40" fmla="*/ 0 w 635"/>
                <a:gd name="T41" fmla="*/ 125000 h 1"/>
                <a:gd name="T42" fmla="*/ 0 w 635"/>
                <a:gd name="T43" fmla="*/ 125000 h 1"/>
                <a:gd name="T44" fmla="*/ 0 w 635"/>
                <a:gd name="T45" fmla="*/ 125000 h 1"/>
                <a:gd name="T46" fmla="*/ 0 w 635"/>
                <a:gd name="T47" fmla="*/ 125000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1"/>
                <a:gd name="T74" fmla="*/ 0 w 635"/>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8" name="Freeform 72"/>
            <p:cNvSpPr>
              <a:spLocks/>
            </p:cNvSpPr>
            <p:nvPr/>
          </p:nvSpPr>
          <p:spPr bwMode="auto">
            <a:xfrm>
              <a:off x="1415" y="1913"/>
              <a:ext cx="50" cy="52"/>
            </a:xfrm>
            <a:custGeom>
              <a:avLst/>
              <a:gdLst>
                <a:gd name="T0" fmla="*/ 125000 w 1"/>
                <a:gd name="T1" fmla="*/ 140608 h 1"/>
                <a:gd name="T2" fmla="*/ 125000 w 1"/>
                <a:gd name="T3" fmla="*/ 140608 h 1"/>
                <a:gd name="T4" fmla="*/ 125000 w 1"/>
                <a:gd name="T5" fmla="*/ 0 h 1"/>
                <a:gd name="T6" fmla="*/ 125000 w 1"/>
                <a:gd name="T7" fmla="*/ 0 h 1"/>
                <a:gd name="T8" fmla="*/ 0 w 1"/>
                <a:gd name="T9" fmla="*/ 0 h 1"/>
                <a:gd name="T10" fmla="*/ 0 w 1"/>
                <a:gd name="T11" fmla="*/ 140608 h 1"/>
                <a:gd name="T12" fmla="*/ 0 w 1"/>
                <a:gd name="T13" fmla="*/ 140608 h 1"/>
                <a:gd name="T14" fmla="*/ 0 w 1"/>
                <a:gd name="T15" fmla="*/ 140608 h 1"/>
                <a:gd name="T16" fmla="*/ 0 w 1"/>
                <a:gd name="T17" fmla="*/ 140608 h 1"/>
                <a:gd name="T18" fmla="*/ 0 w 1"/>
                <a:gd name="T19" fmla="*/ 140608 h 1"/>
                <a:gd name="T20" fmla="*/ 0 w 1"/>
                <a:gd name="T21" fmla="*/ 140608 h 1"/>
                <a:gd name="T22" fmla="*/ 0 w 1"/>
                <a:gd name="T23" fmla="*/ 140608 h 1"/>
                <a:gd name="T24" fmla="*/ 0 w 1"/>
                <a:gd name="T25" fmla="*/ 140608 h 1"/>
                <a:gd name="T26" fmla="*/ 0 w 1"/>
                <a:gd name="T27" fmla="*/ 0 h 1"/>
                <a:gd name="T28" fmla="*/ 0 w 1"/>
                <a:gd name="T29" fmla="*/ 0 h 1"/>
                <a:gd name="T30" fmla="*/ 0 w 1"/>
                <a:gd name="T31" fmla="*/ 0 h 1"/>
                <a:gd name="T32" fmla="*/ 0 w 1"/>
                <a:gd name="T33" fmla="*/ 0 h 1"/>
                <a:gd name="T34" fmla="*/ 0 w 1"/>
                <a:gd name="T35" fmla="*/ 140608 h 1"/>
                <a:gd name="T36" fmla="*/ 0 w 1"/>
                <a:gd name="T37" fmla="*/ 140608 h 1"/>
                <a:gd name="T38" fmla="*/ 0 w 1"/>
                <a:gd name="T39" fmla="*/ 140608 h 1"/>
                <a:gd name="T40" fmla="*/ 0 w 1"/>
                <a:gd name="T41" fmla="*/ 140608 h 1"/>
                <a:gd name="T42" fmla="*/ 0 w 1"/>
                <a:gd name="T43" fmla="*/ 140608 h 1"/>
                <a:gd name="T44" fmla="*/ 0 w 1"/>
                <a:gd name="T45" fmla="*/ 140608 h 1"/>
                <a:gd name="T46" fmla="*/ 0 w 1"/>
                <a:gd name="T47" fmla="*/ 140608 h 1"/>
                <a:gd name="T48" fmla="*/ 0 w 1"/>
                <a:gd name="T49" fmla="*/ 0 h 1"/>
                <a:gd name="T50" fmla="*/ 0 w 1"/>
                <a:gd name="T51" fmla="*/ 0 h 1"/>
                <a:gd name="T52" fmla="*/ 0 w 1"/>
                <a:gd name="T53" fmla="*/ 140608 h 1"/>
                <a:gd name="T54" fmla="*/ 0 w 1"/>
                <a:gd name="T55" fmla="*/ 0 h 1"/>
                <a:gd name="T56" fmla="*/ 0 w 1"/>
                <a:gd name="T57" fmla="*/ 0 h 1"/>
                <a:gd name="T58" fmla="*/ 0 w 1"/>
                <a:gd name="T59" fmla="*/ 0 h 1"/>
                <a:gd name="T60" fmla="*/ 0 w 1"/>
                <a:gd name="T61" fmla="*/ 140608 h 1"/>
                <a:gd name="T62" fmla="*/ 0 w 1"/>
                <a:gd name="T63" fmla="*/ 0 h 1"/>
                <a:gd name="T64" fmla="*/ 125000 w 1"/>
                <a:gd name="T65" fmla="*/ 0 h 1"/>
                <a:gd name="T66" fmla="*/ 125000 w 1"/>
                <a:gd name="T67" fmla="*/ 0 h 1"/>
                <a:gd name="T68" fmla="*/ 125000 w 1"/>
                <a:gd name="T69" fmla="*/ 0 h 1"/>
                <a:gd name="T70" fmla="*/ 125000 w 1"/>
                <a:gd name="T71" fmla="*/ 140608 h 1"/>
                <a:gd name="T72" fmla="*/ 125000 w 1"/>
                <a:gd name="T73" fmla="*/ 140608 h 1"/>
                <a:gd name="T74" fmla="*/ 125000 w 1"/>
                <a:gd name="T75" fmla="*/ 140608 h 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
                <a:gd name="T115" fmla="*/ 0 h 1"/>
                <a:gd name="T116" fmla="*/ 1 w 1"/>
                <a:gd name="T117" fmla="*/ 1 h 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 h="1">
                  <a:moveTo>
                    <a:pt x="1" y="1"/>
                  </a:moveTo>
                  <a:cubicBezTo>
                    <a:pt x="1" y="1"/>
                    <a:pt x="1" y="1"/>
                    <a:pt x="1" y="1"/>
                  </a:cubicBezTo>
                  <a:cubicBezTo>
                    <a:pt x="1" y="1"/>
                    <a:pt x="1" y="1"/>
                    <a:pt x="1" y="0"/>
                  </a:cubicBezTo>
                  <a:cubicBezTo>
                    <a:pt x="1" y="0"/>
                    <a:pt x="1" y="0"/>
                    <a:pt x="1" y="0"/>
                  </a:cubicBezTo>
                  <a:cubicBezTo>
                    <a:pt x="1" y="0"/>
                    <a:pt x="0" y="0"/>
                    <a:pt x="0" y="0"/>
                  </a:cubicBez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1"/>
                    <a:pt x="0" y="1"/>
                    <a:pt x="0" y="1"/>
                  </a:cubicBezTo>
                  <a:cubicBezTo>
                    <a:pt x="0" y="0"/>
                    <a:pt x="0" y="0"/>
                    <a:pt x="0" y="0"/>
                  </a:cubicBezTo>
                  <a:cubicBezTo>
                    <a:pt x="0" y="0"/>
                    <a:pt x="0" y="0"/>
                    <a:pt x="0" y="0"/>
                  </a:cubicBezTo>
                  <a:cubicBezTo>
                    <a:pt x="0" y="0"/>
                    <a:pt x="0" y="0"/>
                    <a:pt x="0" y="0"/>
                  </a:cubicBezTo>
                  <a:cubicBezTo>
                    <a:pt x="0" y="0"/>
                    <a:pt x="0" y="0"/>
                    <a:pt x="0" y="1"/>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cubicBezTo>
                    <a:pt x="1" y="1"/>
                    <a:pt x="1" y="1"/>
                    <a:pt x="1" y="1"/>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69" name="Freeform 73"/>
            <p:cNvSpPr>
              <a:spLocks noEditPoints="1"/>
            </p:cNvSpPr>
            <p:nvPr/>
          </p:nvSpPr>
          <p:spPr bwMode="auto">
            <a:xfrm>
              <a:off x="1465" y="1913"/>
              <a:ext cx="50" cy="52"/>
            </a:xfrm>
            <a:custGeom>
              <a:avLst/>
              <a:gdLst>
                <a:gd name="T0" fmla="*/ 0 w 1"/>
                <a:gd name="T1" fmla="*/ 140608 h 1"/>
                <a:gd name="T2" fmla="*/ 0 w 1"/>
                <a:gd name="T3" fmla="*/ 140608 h 1"/>
                <a:gd name="T4" fmla="*/ 0 w 1"/>
                <a:gd name="T5" fmla="*/ 140608 h 1"/>
                <a:gd name="T6" fmla="*/ 0 w 1"/>
                <a:gd name="T7" fmla="*/ 140608 h 1"/>
                <a:gd name="T8" fmla="*/ 0 w 1"/>
                <a:gd name="T9" fmla="*/ 140608 h 1"/>
                <a:gd name="T10" fmla="*/ 0 w 1"/>
                <a:gd name="T11" fmla="*/ 140608 h 1"/>
                <a:gd name="T12" fmla="*/ 125000 w 1"/>
                <a:gd name="T13" fmla="*/ 140608 h 1"/>
                <a:gd name="T14" fmla="*/ 125000 w 1"/>
                <a:gd name="T15" fmla="*/ 140608 h 1"/>
                <a:gd name="T16" fmla="*/ 125000 w 1"/>
                <a:gd name="T17" fmla="*/ 140608 h 1"/>
                <a:gd name="T18" fmla="*/ 125000 w 1"/>
                <a:gd name="T19" fmla="*/ 140608 h 1"/>
                <a:gd name="T20" fmla="*/ 125000 w 1"/>
                <a:gd name="T21" fmla="*/ 140608 h 1"/>
                <a:gd name="T22" fmla="*/ 125000 w 1"/>
                <a:gd name="T23" fmla="*/ 140608 h 1"/>
                <a:gd name="T24" fmla="*/ 125000 w 1"/>
                <a:gd name="T25" fmla="*/ 140608 h 1"/>
                <a:gd name="T26" fmla="*/ 125000 w 1"/>
                <a:gd name="T27" fmla="*/ 140608 h 1"/>
                <a:gd name="T28" fmla="*/ 125000 w 1"/>
                <a:gd name="T29" fmla="*/ 140608 h 1"/>
                <a:gd name="T30" fmla="*/ 125000 w 1"/>
                <a:gd name="T31" fmla="*/ 140608 h 1"/>
                <a:gd name="T32" fmla="*/ 0 w 1"/>
                <a:gd name="T33" fmla="*/ 140608 h 1"/>
                <a:gd name="T34" fmla="*/ 0 w 1"/>
                <a:gd name="T35" fmla="*/ 140608 h 1"/>
                <a:gd name="T36" fmla="*/ 0 w 1"/>
                <a:gd name="T37" fmla="*/ 140608 h 1"/>
                <a:gd name="T38" fmla="*/ 0 w 1"/>
                <a:gd name="T39" fmla="*/ 140608 h 1"/>
                <a:gd name="T40" fmla="*/ 0 w 1"/>
                <a:gd name="T41" fmla="*/ 140608 h 1"/>
                <a:gd name="T42" fmla="*/ 0 w 1"/>
                <a:gd name="T43" fmla="*/ 0 h 1"/>
                <a:gd name="T44" fmla="*/ 0 w 1"/>
                <a:gd name="T45" fmla="*/ 0 h 1"/>
                <a:gd name="T46" fmla="*/ 125000 w 1"/>
                <a:gd name="T47" fmla="*/ 0 h 1"/>
                <a:gd name="T48" fmla="*/ 125000 w 1"/>
                <a:gd name="T49" fmla="*/ 0 h 1"/>
                <a:gd name="T50" fmla="*/ 125000 w 1"/>
                <a:gd name="T51" fmla="*/ 0 h 1"/>
                <a:gd name="T52" fmla="*/ 125000 w 1"/>
                <a:gd name="T53" fmla="*/ 140608 h 1"/>
                <a:gd name="T54" fmla="*/ 125000 w 1"/>
                <a:gd name="T55" fmla="*/ 140608 h 1"/>
                <a:gd name="T56" fmla="*/ 0 w 1"/>
                <a:gd name="T57" fmla="*/ 140608 h 1"/>
                <a:gd name="T58" fmla="*/ 125000 w 1"/>
                <a:gd name="T59" fmla="*/ 140608 h 1"/>
                <a:gd name="T60" fmla="*/ 125000 w 1"/>
                <a:gd name="T61" fmla="*/ 0 h 1"/>
                <a:gd name="T62" fmla="*/ 125000 w 1"/>
                <a:gd name="T63" fmla="*/ 0 h 1"/>
                <a:gd name="T64" fmla="*/ 0 w 1"/>
                <a:gd name="T65" fmla="*/ 0 h 1"/>
                <a:gd name="T66" fmla="*/ 0 w 1"/>
                <a:gd name="T67" fmla="*/ 140608 h 1"/>
                <a:gd name="T68" fmla="*/ 125000 w 1"/>
                <a:gd name="T69" fmla="*/ 140608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
                <a:gd name="T106" fmla="*/ 0 h 1"/>
                <a:gd name="T107" fmla="*/ 1 w 1"/>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0"/>
                  </a:cubicBezTo>
                  <a:cubicBezTo>
                    <a:pt x="1" y="0"/>
                    <a:pt x="1" y="0"/>
                    <a:pt x="1" y="1"/>
                  </a:cubicBezTo>
                  <a:cubicBezTo>
                    <a:pt x="1" y="1"/>
                    <a:pt x="1" y="1"/>
                    <a:pt x="1" y="1"/>
                  </a:cubicBezTo>
                  <a:lnTo>
                    <a:pt x="0" y="1"/>
                  </a:lnTo>
                  <a:close/>
                  <a:moveTo>
                    <a:pt x="1" y="1"/>
                  </a:moveTo>
                  <a:cubicBezTo>
                    <a:pt x="1" y="1"/>
                    <a:pt x="1" y="0"/>
                    <a:pt x="1" y="0"/>
                  </a:cubicBezTo>
                  <a:cubicBezTo>
                    <a:pt x="1" y="0"/>
                    <a:pt x="1" y="0"/>
                    <a:pt x="1" y="0"/>
                  </a:cubicBezTo>
                  <a:cubicBezTo>
                    <a:pt x="0" y="0"/>
                    <a:pt x="0" y="0"/>
                    <a:pt x="0" y="0"/>
                  </a:cubicBezTo>
                  <a:cubicBezTo>
                    <a:pt x="0" y="1"/>
                    <a:pt x="0" y="1"/>
                    <a:pt x="0" y="1"/>
                  </a:cubicBezTo>
                  <a:lnTo>
                    <a:pt x="1" y="1"/>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0" name="Freeform 74"/>
            <p:cNvSpPr>
              <a:spLocks/>
            </p:cNvSpPr>
            <p:nvPr/>
          </p:nvSpPr>
          <p:spPr bwMode="auto">
            <a:xfrm>
              <a:off x="1515" y="1913"/>
              <a:ext cx="50" cy="52"/>
            </a:xfrm>
            <a:custGeom>
              <a:avLst/>
              <a:gdLst>
                <a:gd name="T0" fmla="*/ 0 w 1"/>
                <a:gd name="T1" fmla="*/ 140608 h 1"/>
                <a:gd name="T2" fmla="*/ 0 w 1"/>
                <a:gd name="T3" fmla="*/ 140608 h 1"/>
                <a:gd name="T4" fmla="*/ 0 w 1"/>
                <a:gd name="T5" fmla="*/ 140608 h 1"/>
                <a:gd name="T6" fmla="*/ 0 w 1"/>
                <a:gd name="T7" fmla="*/ 140608 h 1"/>
                <a:gd name="T8" fmla="*/ 0 w 1"/>
                <a:gd name="T9" fmla="*/ 140608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140608 h 1"/>
                <a:gd name="T32" fmla="*/ 0 w 1"/>
                <a:gd name="T33" fmla="*/ 140608 h 1"/>
                <a:gd name="T34" fmla="*/ 0 w 1"/>
                <a:gd name="T35" fmla="*/ 140608 h 1"/>
                <a:gd name="T36" fmla="*/ 0 w 1"/>
                <a:gd name="T37" fmla="*/ 140608 h 1"/>
                <a:gd name="T38" fmla="*/ 0 w 1"/>
                <a:gd name="T39" fmla="*/ 140608 h 1"/>
                <a:gd name="T40" fmla="*/ 0 w 1"/>
                <a:gd name="T41" fmla="*/ 140608 h 1"/>
                <a:gd name="T42" fmla="*/ 125000 w 1"/>
                <a:gd name="T43" fmla="*/ 140608 h 1"/>
                <a:gd name="T44" fmla="*/ 125000 w 1"/>
                <a:gd name="T45" fmla="*/ 140608 h 1"/>
                <a:gd name="T46" fmla="*/ 0 w 1"/>
                <a:gd name="T47" fmla="*/ 140608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
                <a:gd name="T73" fmla="*/ 0 h 1"/>
                <a:gd name="T74" fmla="*/ 1 w 1"/>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 h="1">
                  <a:moveTo>
                    <a:pt x="0"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0" y="1"/>
                    <a:pt x="0" y="1"/>
                    <a:pt x="0" y="1"/>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1" name="Freeform 86"/>
            <p:cNvSpPr>
              <a:spLocks noEditPoints="1"/>
            </p:cNvSpPr>
            <p:nvPr/>
          </p:nvSpPr>
          <p:spPr bwMode="auto">
            <a:xfrm>
              <a:off x="2625" y="1310"/>
              <a:ext cx="50" cy="50"/>
            </a:xfrm>
            <a:custGeom>
              <a:avLst/>
              <a:gdLst>
                <a:gd name="T0" fmla="*/ 125000 w 1"/>
                <a:gd name="T1" fmla="*/ 125000 h 1"/>
                <a:gd name="T2" fmla="*/ 125000 w 1"/>
                <a:gd name="T3" fmla="*/ 0 h 1"/>
                <a:gd name="T4" fmla="*/ 12500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125000 w 1"/>
                <a:gd name="T25" fmla="*/ 0 h 1"/>
                <a:gd name="T26" fmla="*/ 125000 w 1"/>
                <a:gd name="T27" fmla="*/ 0 h 1"/>
                <a:gd name="T28" fmla="*/ 125000 w 1"/>
                <a:gd name="T29" fmla="*/ 0 h 1"/>
                <a:gd name="T30" fmla="*/ 125000 w 1"/>
                <a:gd name="T31" fmla="*/ 0 h 1"/>
                <a:gd name="T32" fmla="*/ 125000 w 1"/>
                <a:gd name="T33" fmla="*/ 125000 h 1"/>
                <a:gd name="T34" fmla="*/ 125000 w 1"/>
                <a:gd name="T35" fmla="*/ 0 h 1"/>
                <a:gd name="T36" fmla="*/ 125000 w 1"/>
                <a:gd name="T37" fmla="*/ 0 h 1"/>
                <a:gd name="T38" fmla="*/ 125000 w 1"/>
                <a:gd name="T39" fmla="*/ 0 h 1"/>
                <a:gd name="T40" fmla="*/ 125000 w 1"/>
                <a:gd name="T41" fmla="*/ 0 h 1"/>
                <a:gd name="T42" fmla="*/ 0 w 1"/>
                <a:gd name="T43" fmla="*/ 0 h 1"/>
                <a:gd name="T44" fmla="*/ 0 w 1"/>
                <a:gd name="T45" fmla="*/ 0 h 1"/>
                <a:gd name="T46" fmla="*/ 0 w 1"/>
                <a:gd name="T47" fmla="*/ 0 h 1"/>
                <a:gd name="T48" fmla="*/ 0 w 1"/>
                <a:gd name="T49" fmla="*/ 0 h 1"/>
                <a:gd name="T50" fmla="*/ 0 w 1"/>
                <a:gd name="T51" fmla="*/ 0 h 1"/>
                <a:gd name="T52" fmla="*/ 0 w 1"/>
                <a:gd name="T53" fmla="*/ 0 h 1"/>
                <a:gd name="T54" fmla="*/ 0 w 1"/>
                <a:gd name="T55" fmla="*/ 0 h 1"/>
                <a:gd name="T56" fmla="*/ 0 w 1"/>
                <a:gd name="T57" fmla="*/ 0 h 1"/>
                <a:gd name="T58" fmla="*/ 0 w 1"/>
                <a:gd name="T59" fmla="*/ 0 h 1"/>
                <a:gd name="T60" fmla="*/ 125000 w 1"/>
                <a:gd name="T61" fmla="*/ 0 h 1"/>
                <a:gd name="T62" fmla="*/ 125000 w 1"/>
                <a:gd name="T63" fmla="*/ 0 h 1"/>
                <a:gd name="T64" fmla="*/ 125000 w 1"/>
                <a:gd name="T65" fmla="*/ 0 h 1"/>
                <a:gd name="T66" fmla="*/ 125000 w 1"/>
                <a:gd name="T67" fmla="*/ 0 h 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
                <a:gd name="T103" fmla="*/ 0 h 1"/>
                <a:gd name="T104" fmla="*/ 1 w 1"/>
                <a:gd name="T105" fmla="*/ 1 h 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 h="1">
                  <a:moveTo>
                    <a:pt x="1" y="1"/>
                  </a:move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1" y="1"/>
                    <a:pt x="1" y="1"/>
                  </a:cubicBezTo>
                  <a:close/>
                  <a:moveTo>
                    <a:pt x="1" y="0"/>
                  </a:moveTo>
                  <a:cubicBezTo>
                    <a:pt x="1" y="0"/>
                    <a:pt x="1" y="0"/>
                    <a:pt x="1" y="0"/>
                  </a:cubicBezTo>
                  <a:cubicBezTo>
                    <a:pt x="1" y="0"/>
                    <a:pt x="1" y="0"/>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2" name="Freeform 89"/>
            <p:cNvSpPr>
              <a:spLocks noEditPoints="1"/>
            </p:cNvSpPr>
            <p:nvPr/>
          </p:nvSpPr>
          <p:spPr bwMode="auto">
            <a:xfrm>
              <a:off x="2825" y="1310"/>
              <a:ext cx="3" cy="50"/>
            </a:xfrm>
            <a:custGeom>
              <a:avLst/>
              <a:gdLst>
                <a:gd name="T0" fmla="*/ 0 w 635"/>
                <a:gd name="T1" fmla="*/ 0 h 1"/>
                <a:gd name="T2" fmla="*/ 0 w 635"/>
                <a:gd name="T3" fmla="*/ 0 h 1"/>
                <a:gd name="T4" fmla="*/ 0 w 635"/>
                <a:gd name="T5" fmla="*/ 0 h 1"/>
                <a:gd name="T6" fmla="*/ 0 w 635"/>
                <a:gd name="T7" fmla="*/ 0 h 1"/>
                <a:gd name="T8" fmla="*/ 0 w 635"/>
                <a:gd name="T9" fmla="*/ 0 h 1"/>
                <a:gd name="T10" fmla="*/ 0 w 635"/>
                <a:gd name="T11" fmla="*/ 0 h 1"/>
                <a:gd name="T12" fmla="*/ 0 w 635"/>
                <a:gd name="T13" fmla="*/ 0 h 1"/>
                <a:gd name="T14" fmla="*/ 0 w 635"/>
                <a:gd name="T15" fmla="*/ 125000 h 1"/>
                <a:gd name="T16" fmla="*/ 0 w 635"/>
                <a:gd name="T17" fmla="*/ 125000 h 1"/>
                <a:gd name="T18" fmla="*/ 0 w 635"/>
                <a:gd name="T19" fmla="*/ 0 h 1"/>
                <a:gd name="T20" fmla="*/ 0 w 635"/>
                <a:gd name="T21" fmla="*/ 0 h 1"/>
                <a:gd name="T22" fmla="*/ 0 w 635"/>
                <a:gd name="T23" fmla="*/ 0 h 1"/>
                <a:gd name="T24" fmla="*/ 0 w 635"/>
                <a:gd name="T25" fmla="*/ 0 h 1"/>
                <a:gd name="T26" fmla="*/ 0 w 635"/>
                <a:gd name="T27" fmla="*/ 0 h 1"/>
                <a:gd name="T28" fmla="*/ 0 w 635"/>
                <a:gd name="T29" fmla="*/ 0 h 1"/>
                <a:gd name="T30" fmla="*/ 0 w 635"/>
                <a:gd name="T31" fmla="*/ 0 h 1"/>
                <a:gd name="T32" fmla="*/ 0 w 635"/>
                <a:gd name="T33" fmla="*/ 0 h 1"/>
                <a:gd name="T34" fmla="*/ 0 w 635"/>
                <a:gd name="T35" fmla="*/ 0 h 1"/>
                <a:gd name="T36" fmla="*/ 0 w 635"/>
                <a:gd name="T37" fmla="*/ 0 h 1"/>
                <a:gd name="T38" fmla="*/ 0 w 635"/>
                <a:gd name="T39" fmla="*/ 0 h 1"/>
                <a:gd name="T40" fmla="*/ 0 w 635"/>
                <a:gd name="T41" fmla="*/ 0 h 1"/>
                <a:gd name="T42" fmla="*/ 0 w 635"/>
                <a:gd name="T43" fmla="*/ 0 h 1"/>
                <a:gd name="T44" fmla="*/ 0 w 635"/>
                <a:gd name="T45" fmla="*/ 0 h 1"/>
                <a:gd name="T46" fmla="*/ 0 w 635"/>
                <a:gd name="T47" fmla="*/ 0 h 1"/>
                <a:gd name="T48" fmla="*/ 0 w 635"/>
                <a:gd name="T49" fmla="*/ 0 h 1"/>
                <a:gd name="T50" fmla="*/ 0 w 635"/>
                <a:gd name="T51" fmla="*/ 0 h 1"/>
                <a:gd name="T52" fmla="*/ 0 w 635"/>
                <a:gd name="T53" fmla="*/ 0 h 1"/>
                <a:gd name="T54" fmla="*/ 0 w 635"/>
                <a:gd name="T55" fmla="*/ 0 h 1"/>
                <a:gd name="T56" fmla="*/ 0 w 635"/>
                <a:gd name="T57" fmla="*/ 0 h 1"/>
                <a:gd name="T58" fmla="*/ 0 w 635"/>
                <a:gd name="T59" fmla="*/ 0 h 1"/>
                <a:gd name="T60" fmla="*/ 0 w 635"/>
                <a:gd name="T61" fmla="*/ 0 h 1"/>
                <a:gd name="T62" fmla="*/ 0 w 635"/>
                <a:gd name="T63" fmla="*/ 0 h 1"/>
                <a:gd name="T64" fmla="*/ 0 w 635"/>
                <a:gd name="T65" fmla="*/ 0 h 1"/>
                <a:gd name="T66" fmla="*/ 0 w 635"/>
                <a:gd name="T67" fmla="*/ 0 h 1"/>
                <a:gd name="T68" fmla="*/ 0 w 635"/>
                <a:gd name="T69" fmla="*/ 0 h 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5"/>
                <a:gd name="T106" fmla="*/ 0 h 1"/>
                <a:gd name="T107" fmla="*/ 635 w 635"/>
                <a:gd name="T108" fmla="*/ 1 h 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5" h="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3" name="Freeform 405"/>
            <p:cNvSpPr>
              <a:spLocks/>
            </p:cNvSpPr>
            <p:nvPr/>
          </p:nvSpPr>
          <p:spPr bwMode="auto">
            <a:xfrm>
              <a:off x="1465" y="3828"/>
              <a:ext cx="50" cy="52"/>
            </a:xfrm>
            <a:custGeom>
              <a:avLst/>
              <a:gdLst>
                <a:gd name="T0" fmla="*/ 125000 w 1"/>
                <a:gd name="T1" fmla="*/ 140608 h 1"/>
                <a:gd name="T2" fmla="*/ 0 w 1"/>
                <a:gd name="T3" fmla="*/ 140608 h 1"/>
                <a:gd name="T4" fmla="*/ 0 w 1"/>
                <a:gd name="T5" fmla="*/ 140608 h 1"/>
                <a:gd name="T6" fmla="*/ 0 w 1"/>
                <a:gd name="T7" fmla="*/ 140608 h 1"/>
                <a:gd name="T8" fmla="*/ 0 w 1"/>
                <a:gd name="T9" fmla="*/ 140608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125000 w 1"/>
                <a:gd name="T25" fmla="*/ 0 h 1"/>
                <a:gd name="T26" fmla="*/ 125000 w 1"/>
                <a:gd name="T27" fmla="*/ 0 h 1"/>
                <a:gd name="T28" fmla="*/ 0 w 1"/>
                <a:gd name="T29" fmla="*/ 0 h 1"/>
                <a:gd name="T30" fmla="*/ 0 w 1"/>
                <a:gd name="T31" fmla="*/ 140608 h 1"/>
                <a:gd name="T32" fmla="*/ 0 w 1"/>
                <a:gd name="T33" fmla="*/ 140608 h 1"/>
                <a:gd name="T34" fmla="*/ 0 w 1"/>
                <a:gd name="T35" fmla="*/ 140608 h 1"/>
                <a:gd name="T36" fmla="*/ 0 w 1"/>
                <a:gd name="T37" fmla="*/ 140608 h 1"/>
                <a:gd name="T38" fmla="*/ 125000 w 1"/>
                <a:gd name="T39" fmla="*/ 140608 h 1"/>
                <a:gd name="T40" fmla="*/ 125000 w 1"/>
                <a:gd name="T41" fmla="*/ 140608 h 1"/>
                <a:gd name="T42" fmla="*/ 125000 w 1"/>
                <a:gd name="T43" fmla="*/ 140608 h 1"/>
                <a:gd name="T44" fmla="*/ 125000 w 1"/>
                <a:gd name="T45" fmla="*/ 140608 h 1"/>
                <a:gd name="T46" fmla="*/ 125000 w 1"/>
                <a:gd name="T47" fmla="*/ 140608 h 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
                <a:gd name="T73" fmla="*/ 0 h 1"/>
                <a:gd name="T74" fmla="*/ 1 w 1"/>
                <a:gd name="T75" fmla="*/ 1 h 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 h="1">
                  <a:moveTo>
                    <a:pt x="1" y="1"/>
                  </a:move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0" y="0"/>
                    <a:pt x="0" y="0"/>
                    <a:pt x="0" y="0"/>
                  </a:cubicBezTo>
                  <a:cubicBezTo>
                    <a:pt x="0" y="1"/>
                    <a:pt x="0" y="1"/>
                    <a:pt x="0" y="1"/>
                  </a:cubicBezTo>
                  <a:cubicBezTo>
                    <a:pt x="0" y="1"/>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ubicBezTo>
                    <a:pt x="1" y="1"/>
                    <a:pt x="1" y="1"/>
                    <a:pt x="1" y="1"/>
                  </a:cubicBez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4" name="文本框 17"/>
            <p:cNvSpPr>
              <a:spLocks noChangeArrowheads="1"/>
            </p:cNvSpPr>
            <p:nvPr/>
          </p:nvSpPr>
          <p:spPr bwMode="auto">
            <a:xfrm>
              <a:off x="508" y="1554"/>
              <a:ext cx="927"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te</a:t>
              </a:r>
              <a:r>
                <a:rPr lang="zh-CN" altLang="en-US" sz="12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xt</a:t>
              </a:r>
            </a:p>
          </p:txBody>
        </p:sp>
        <p:sp>
          <p:nvSpPr>
            <p:cNvPr id="10275" name="文本框 18"/>
            <p:cNvSpPr>
              <a:spLocks noChangeArrowheads="1"/>
            </p:cNvSpPr>
            <p:nvPr/>
          </p:nvSpPr>
          <p:spPr bwMode="auto">
            <a:xfrm>
              <a:off x="2130" y="428"/>
              <a:ext cx="92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CC3300"/>
                  </a:solidFill>
                  <a:latin typeface="Calibri" panose="020F0502020204030204" pitchFamily="34" charset="0"/>
                  <a:ea typeface="微软雅黑" panose="020B0503020204020204" pitchFamily="34" charset="-122"/>
                  <a:sym typeface="Calibri" panose="020F0502020204030204" pitchFamily="34" charset="0"/>
                </a:rPr>
                <a:t>text</a:t>
              </a:r>
            </a:p>
          </p:txBody>
        </p:sp>
        <p:sp>
          <p:nvSpPr>
            <p:cNvPr id="10276" name="文本框 19"/>
            <p:cNvSpPr>
              <a:spLocks noChangeArrowheads="1"/>
            </p:cNvSpPr>
            <p:nvPr/>
          </p:nvSpPr>
          <p:spPr bwMode="auto">
            <a:xfrm>
              <a:off x="2025" y="4420"/>
              <a:ext cx="124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tex</a:t>
              </a:r>
              <a:r>
                <a:rPr lang="zh-CN" altLang="en-US" sz="12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t</a:t>
              </a:r>
            </a:p>
          </p:txBody>
        </p:sp>
        <p:sp>
          <p:nvSpPr>
            <p:cNvPr id="10277" name="文本框 21"/>
            <p:cNvSpPr>
              <a:spLocks noChangeArrowheads="1"/>
            </p:cNvSpPr>
            <p:nvPr/>
          </p:nvSpPr>
          <p:spPr bwMode="auto">
            <a:xfrm>
              <a:off x="3680" y="1548"/>
              <a:ext cx="1250"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tex</a:t>
              </a:r>
              <a:r>
                <a:rPr lang="zh-CN" altLang="en-US" sz="12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t</a:t>
              </a:r>
            </a:p>
          </p:txBody>
        </p:sp>
        <p:sp>
          <p:nvSpPr>
            <p:cNvPr id="10278" name="文本框 22"/>
            <p:cNvSpPr>
              <a:spLocks noChangeArrowheads="1"/>
            </p:cNvSpPr>
            <p:nvPr/>
          </p:nvSpPr>
          <p:spPr bwMode="auto">
            <a:xfrm>
              <a:off x="493" y="3215"/>
              <a:ext cx="927"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CC3300"/>
                  </a:solidFill>
                  <a:latin typeface="Calibri" panose="020F0502020204030204" pitchFamily="34" charset="0"/>
                  <a:ea typeface="微软雅黑" panose="020B0503020204020204" pitchFamily="34" charset="-122"/>
                  <a:sym typeface="Calibri" panose="020F0502020204030204" pitchFamily="34" charset="0"/>
                </a:rPr>
                <a:t>text</a:t>
              </a:r>
            </a:p>
          </p:txBody>
        </p:sp>
        <p:sp>
          <p:nvSpPr>
            <p:cNvPr id="10279" name="文本框 23"/>
            <p:cNvSpPr>
              <a:spLocks noChangeArrowheads="1"/>
            </p:cNvSpPr>
            <p:nvPr/>
          </p:nvSpPr>
          <p:spPr bwMode="auto">
            <a:xfrm>
              <a:off x="3795" y="3240"/>
              <a:ext cx="928"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solidFill>
                    <a:srgbClr val="CC3300"/>
                  </a:solidFill>
                  <a:latin typeface="Calibri" panose="020F0502020204030204" pitchFamily="34" charset="0"/>
                  <a:ea typeface="微软雅黑" panose="020B0503020204020204" pitchFamily="34" charset="-122"/>
                  <a:sym typeface="Calibri" panose="020F0502020204030204" pitchFamily="34" charset="0"/>
                </a:rPr>
                <a:t>text</a:t>
              </a:r>
            </a:p>
          </p:txBody>
        </p:sp>
        <p:sp>
          <p:nvSpPr>
            <p:cNvPr id="10280" name="Oval 39"/>
            <p:cNvSpPr>
              <a:spLocks noChangeArrowheads="1"/>
            </p:cNvSpPr>
            <p:nvPr/>
          </p:nvSpPr>
          <p:spPr bwMode="auto">
            <a:xfrm flipV="1">
              <a:off x="2140" y="2295"/>
              <a:ext cx="1005" cy="1005"/>
            </a:xfrm>
            <a:prstGeom prst="ellipse">
              <a:avLst/>
            </a:pr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chemeClr val="bg1"/>
                  </a:solidFill>
                  <a:ea typeface="微软雅黑" panose="020B0503020204020204" pitchFamily="34" charset="-122"/>
                </a:rPr>
                <a:t>text</a:t>
              </a:r>
            </a:p>
          </p:txBody>
        </p:sp>
      </p:grpSp>
    </p:spTree>
    <p:extLst>
      <p:ext uri="{BB962C8B-B14F-4D97-AF65-F5344CB8AC3E}">
        <p14:creationId xmlns:p14="http://schemas.microsoft.com/office/powerpoint/2010/main" val="170475124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4"/>
          <p:cNvSpPr>
            <a:spLocks noChangeArrowheads="1"/>
          </p:cNvSpPr>
          <p:nvPr/>
        </p:nvSpPr>
        <p:spPr bwMode="auto">
          <a:xfrm>
            <a:off x="0" y="3429000"/>
            <a:ext cx="12192000" cy="3429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71" name="Group 3"/>
          <p:cNvGrpSpPr>
            <a:grpSpLocks/>
          </p:cNvGrpSpPr>
          <p:nvPr/>
        </p:nvGrpSpPr>
        <p:grpSpPr bwMode="auto">
          <a:xfrm>
            <a:off x="863600" y="1676401"/>
            <a:ext cx="2110317" cy="2112433"/>
            <a:chOff x="0" y="0"/>
            <a:chExt cx="1584000" cy="1584000"/>
          </a:xfrm>
        </p:grpSpPr>
        <p:sp>
          <p:nvSpPr>
            <p:cNvPr id="7172" name="椭圆 9"/>
            <p:cNvSpPr>
              <a:spLocks noChangeArrowheads="1"/>
            </p:cNvSpPr>
            <p:nvPr/>
          </p:nvSpPr>
          <p:spPr bwMode="auto">
            <a:xfrm>
              <a:off x="0" y="0"/>
              <a:ext cx="1584000" cy="1584000"/>
            </a:xfrm>
            <a:prstGeom prst="ellipse">
              <a:avLst/>
            </a:prstGeom>
            <a:solidFill>
              <a:srgbClr val="282828"/>
            </a:solidFill>
            <a:ln w="571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3" name="椭圆 5"/>
            <p:cNvSpPr>
              <a:spLocks noChangeArrowheads="1"/>
            </p:cNvSpPr>
            <p:nvPr/>
          </p:nvSpPr>
          <p:spPr bwMode="auto">
            <a:xfrm>
              <a:off x="108000" y="108000"/>
              <a:ext cx="1368000" cy="1368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74" name="等腰三角形 15"/>
          <p:cNvSpPr>
            <a:spLocks noChangeArrowheads="1"/>
          </p:cNvSpPr>
          <p:nvPr/>
        </p:nvSpPr>
        <p:spPr bwMode="auto">
          <a:xfrm flipV="1">
            <a:off x="1799167" y="4004734"/>
            <a:ext cx="287867" cy="19261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75" name="Group 7"/>
          <p:cNvGrpSpPr>
            <a:grpSpLocks/>
          </p:cNvGrpSpPr>
          <p:nvPr/>
        </p:nvGrpSpPr>
        <p:grpSpPr bwMode="auto">
          <a:xfrm>
            <a:off x="814918" y="4231218"/>
            <a:ext cx="2254249" cy="1370501"/>
            <a:chOff x="0" y="0"/>
            <a:chExt cx="1690933" cy="1027664"/>
          </a:xfrm>
        </p:grpSpPr>
        <p:sp>
          <p:nvSpPr>
            <p:cNvPr id="7176" name="矩形 18"/>
            <p:cNvSpPr>
              <a:spLocks noChangeArrowheads="1"/>
            </p:cNvSpPr>
            <p:nvPr/>
          </p:nvSpPr>
          <p:spPr bwMode="auto">
            <a:xfrm>
              <a:off x="284414" y="0"/>
              <a:ext cx="1122105" cy="3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sp>
          <p:nvSpPr>
            <p:cNvPr id="7177" name="矩形 20"/>
            <p:cNvSpPr>
              <a:spLocks noChangeArrowheads="1"/>
            </p:cNvSpPr>
            <p:nvPr/>
          </p:nvSpPr>
          <p:spPr bwMode="auto">
            <a:xfrm>
              <a:off x="0" y="281267"/>
              <a:ext cx="1690933" cy="7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p>
          </p:txBody>
        </p:sp>
      </p:grpSp>
      <p:grpSp>
        <p:nvGrpSpPr>
          <p:cNvPr id="7178" name="Group 10"/>
          <p:cNvGrpSpPr>
            <a:grpSpLocks/>
          </p:cNvGrpSpPr>
          <p:nvPr/>
        </p:nvGrpSpPr>
        <p:grpSpPr bwMode="auto">
          <a:xfrm>
            <a:off x="3634318" y="1676401"/>
            <a:ext cx="2112433" cy="2112433"/>
            <a:chOff x="0" y="0"/>
            <a:chExt cx="1584000" cy="1584000"/>
          </a:xfrm>
        </p:grpSpPr>
        <p:sp>
          <p:nvSpPr>
            <p:cNvPr id="7179" name="椭圆 24"/>
            <p:cNvSpPr>
              <a:spLocks noChangeArrowheads="1"/>
            </p:cNvSpPr>
            <p:nvPr/>
          </p:nvSpPr>
          <p:spPr bwMode="auto">
            <a:xfrm>
              <a:off x="0" y="0"/>
              <a:ext cx="1584000" cy="1584000"/>
            </a:xfrm>
            <a:prstGeom prst="ellipse">
              <a:avLst/>
            </a:prstGeom>
            <a:solidFill>
              <a:srgbClr val="282828"/>
            </a:solidFill>
            <a:ln w="571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0" name="椭圆 25"/>
            <p:cNvSpPr>
              <a:spLocks noChangeArrowheads="1"/>
            </p:cNvSpPr>
            <p:nvPr/>
          </p:nvSpPr>
          <p:spPr bwMode="auto">
            <a:xfrm>
              <a:off x="108000" y="108000"/>
              <a:ext cx="1368000" cy="1368000"/>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81" name="等腰三角形 26"/>
          <p:cNvSpPr>
            <a:spLocks noChangeArrowheads="1"/>
          </p:cNvSpPr>
          <p:nvPr/>
        </p:nvSpPr>
        <p:spPr bwMode="auto">
          <a:xfrm flipV="1">
            <a:off x="4572000" y="4004734"/>
            <a:ext cx="287867" cy="19261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82" name="Group 14"/>
          <p:cNvGrpSpPr>
            <a:grpSpLocks/>
          </p:cNvGrpSpPr>
          <p:nvPr/>
        </p:nvGrpSpPr>
        <p:grpSpPr bwMode="auto">
          <a:xfrm>
            <a:off x="3587752" y="4231218"/>
            <a:ext cx="2254249" cy="1370501"/>
            <a:chOff x="0" y="0"/>
            <a:chExt cx="1690933" cy="1027664"/>
          </a:xfrm>
        </p:grpSpPr>
        <p:sp>
          <p:nvSpPr>
            <p:cNvPr id="7183" name="矩形 27"/>
            <p:cNvSpPr>
              <a:spLocks noChangeArrowheads="1"/>
            </p:cNvSpPr>
            <p:nvPr/>
          </p:nvSpPr>
          <p:spPr bwMode="auto">
            <a:xfrm>
              <a:off x="284414" y="0"/>
              <a:ext cx="1122105" cy="3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sp>
          <p:nvSpPr>
            <p:cNvPr id="7184" name="矩形 28"/>
            <p:cNvSpPr>
              <a:spLocks noChangeArrowheads="1"/>
            </p:cNvSpPr>
            <p:nvPr/>
          </p:nvSpPr>
          <p:spPr bwMode="auto">
            <a:xfrm>
              <a:off x="0" y="281267"/>
              <a:ext cx="1690933" cy="7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p>
          </p:txBody>
        </p:sp>
      </p:grpSp>
      <p:grpSp>
        <p:nvGrpSpPr>
          <p:cNvPr id="7185" name="Group 17"/>
          <p:cNvGrpSpPr>
            <a:grpSpLocks/>
          </p:cNvGrpSpPr>
          <p:nvPr/>
        </p:nvGrpSpPr>
        <p:grpSpPr bwMode="auto">
          <a:xfrm>
            <a:off x="6407151" y="1676401"/>
            <a:ext cx="2110316" cy="2112433"/>
            <a:chOff x="0" y="0"/>
            <a:chExt cx="1584000" cy="1584000"/>
          </a:xfrm>
        </p:grpSpPr>
        <p:sp>
          <p:nvSpPr>
            <p:cNvPr id="7186" name="椭圆 30"/>
            <p:cNvSpPr>
              <a:spLocks noChangeArrowheads="1"/>
            </p:cNvSpPr>
            <p:nvPr/>
          </p:nvSpPr>
          <p:spPr bwMode="auto">
            <a:xfrm>
              <a:off x="0" y="0"/>
              <a:ext cx="1584000" cy="1584000"/>
            </a:xfrm>
            <a:prstGeom prst="ellipse">
              <a:avLst/>
            </a:prstGeom>
            <a:solidFill>
              <a:srgbClr val="282828"/>
            </a:solidFill>
            <a:ln w="571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7" name="椭圆 31"/>
            <p:cNvSpPr>
              <a:spLocks noChangeArrowheads="1"/>
            </p:cNvSpPr>
            <p:nvPr/>
          </p:nvSpPr>
          <p:spPr bwMode="auto">
            <a:xfrm>
              <a:off x="108000" y="108000"/>
              <a:ext cx="1368000" cy="136800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88" name="等腰三角形 32"/>
          <p:cNvSpPr>
            <a:spLocks noChangeArrowheads="1"/>
          </p:cNvSpPr>
          <p:nvPr/>
        </p:nvSpPr>
        <p:spPr bwMode="auto">
          <a:xfrm flipV="1">
            <a:off x="7342717" y="4004734"/>
            <a:ext cx="287867" cy="19261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89" name="Group 21"/>
          <p:cNvGrpSpPr>
            <a:grpSpLocks/>
          </p:cNvGrpSpPr>
          <p:nvPr/>
        </p:nvGrpSpPr>
        <p:grpSpPr bwMode="auto">
          <a:xfrm>
            <a:off x="6358467" y="4231218"/>
            <a:ext cx="2256367" cy="1370501"/>
            <a:chOff x="0" y="0"/>
            <a:chExt cx="1690933" cy="1027664"/>
          </a:xfrm>
        </p:grpSpPr>
        <p:sp>
          <p:nvSpPr>
            <p:cNvPr id="7190" name="矩形 33"/>
            <p:cNvSpPr>
              <a:spLocks noChangeArrowheads="1"/>
            </p:cNvSpPr>
            <p:nvPr/>
          </p:nvSpPr>
          <p:spPr bwMode="auto">
            <a:xfrm>
              <a:off x="284941" y="0"/>
              <a:ext cx="1121052" cy="3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sp>
          <p:nvSpPr>
            <p:cNvPr id="7191" name="矩形 34"/>
            <p:cNvSpPr>
              <a:spLocks noChangeArrowheads="1"/>
            </p:cNvSpPr>
            <p:nvPr/>
          </p:nvSpPr>
          <p:spPr bwMode="auto">
            <a:xfrm>
              <a:off x="0" y="281267"/>
              <a:ext cx="1690933" cy="7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p>
          </p:txBody>
        </p:sp>
      </p:grpSp>
      <p:grpSp>
        <p:nvGrpSpPr>
          <p:cNvPr id="7192" name="Group 24"/>
          <p:cNvGrpSpPr>
            <a:grpSpLocks/>
          </p:cNvGrpSpPr>
          <p:nvPr/>
        </p:nvGrpSpPr>
        <p:grpSpPr bwMode="auto">
          <a:xfrm>
            <a:off x="9177868" y="1676401"/>
            <a:ext cx="2112433" cy="2112433"/>
            <a:chOff x="0" y="0"/>
            <a:chExt cx="1584000" cy="1584000"/>
          </a:xfrm>
        </p:grpSpPr>
        <p:sp>
          <p:nvSpPr>
            <p:cNvPr id="7193" name="椭圆 36"/>
            <p:cNvSpPr>
              <a:spLocks noChangeArrowheads="1"/>
            </p:cNvSpPr>
            <p:nvPr/>
          </p:nvSpPr>
          <p:spPr bwMode="auto">
            <a:xfrm>
              <a:off x="0" y="0"/>
              <a:ext cx="1584000" cy="1584000"/>
            </a:xfrm>
            <a:prstGeom prst="ellipse">
              <a:avLst/>
            </a:prstGeom>
            <a:solidFill>
              <a:srgbClr val="282828"/>
            </a:solidFill>
            <a:ln w="571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94" name="椭圆 37"/>
            <p:cNvSpPr>
              <a:spLocks noChangeArrowheads="1"/>
            </p:cNvSpPr>
            <p:nvPr/>
          </p:nvSpPr>
          <p:spPr bwMode="auto">
            <a:xfrm>
              <a:off x="108000" y="108000"/>
              <a:ext cx="1368000" cy="1368000"/>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95" name="等腰三角形 38"/>
          <p:cNvSpPr>
            <a:spLocks noChangeArrowheads="1"/>
          </p:cNvSpPr>
          <p:nvPr/>
        </p:nvSpPr>
        <p:spPr bwMode="auto">
          <a:xfrm flipV="1">
            <a:off x="10115551" y="4004734"/>
            <a:ext cx="287867" cy="19261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96" name="Group 28"/>
          <p:cNvGrpSpPr>
            <a:grpSpLocks/>
          </p:cNvGrpSpPr>
          <p:nvPr/>
        </p:nvGrpSpPr>
        <p:grpSpPr bwMode="auto">
          <a:xfrm>
            <a:off x="9131301" y="4231218"/>
            <a:ext cx="2256367" cy="1370501"/>
            <a:chOff x="0" y="0"/>
            <a:chExt cx="1690933" cy="1027664"/>
          </a:xfrm>
        </p:grpSpPr>
        <p:sp>
          <p:nvSpPr>
            <p:cNvPr id="7197" name="矩形 39"/>
            <p:cNvSpPr>
              <a:spLocks noChangeArrowheads="1"/>
            </p:cNvSpPr>
            <p:nvPr/>
          </p:nvSpPr>
          <p:spPr bwMode="auto">
            <a:xfrm>
              <a:off x="284941" y="0"/>
              <a:ext cx="1121052" cy="31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sp>
          <p:nvSpPr>
            <p:cNvPr id="7198" name="矩形 40"/>
            <p:cNvSpPr>
              <a:spLocks noChangeArrowheads="1"/>
            </p:cNvSpPr>
            <p:nvPr/>
          </p:nvSpPr>
          <p:spPr bwMode="auto">
            <a:xfrm>
              <a:off x="0" y="281267"/>
              <a:ext cx="1690933" cy="74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p>
          </p:txBody>
        </p:sp>
      </p:grpSp>
      <p:sp>
        <p:nvSpPr>
          <p:cNvPr id="7199" name="矩形 46"/>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000000"/>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7200" name="等腰三角形 47"/>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28591351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任意多边形 61"/>
          <p:cNvSpPr>
            <a:spLocks noChangeArrowheads="1"/>
          </p:cNvSpPr>
          <p:nvPr/>
        </p:nvSpPr>
        <p:spPr bwMode="auto">
          <a:xfrm>
            <a:off x="9436100" y="4572001"/>
            <a:ext cx="1710267" cy="1257300"/>
          </a:xfrm>
          <a:custGeom>
            <a:avLst/>
            <a:gdLst>
              <a:gd name="T0" fmla="*/ 1127645 w 2255291"/>
              <a:gd name="T1" fmla="*/ 1515747 h 1944216"/>
              <a:gd name="T2" fmla="*/ 879809 w 2255291"/>
              <a:gd name="T3" fmla="*/ 1943050 h 1944216"/>
              <a:gd name="T4" fmla="*/ 1375481 w 2255291"/>
              <a:gd name="T5" fmla="*/ 1943050 h 1944216"/>
              <a:gd name="T6" fmla="*/ 1127646 w 2255291"/>
              <a:gd name="T7" fmla="*/ 0 h 1944216"/>
              <a:gd name="T8" fmla="*/ 2255291 w 2255291"/>
              <a:gd name="T9" fmla="*/ 1944216 h 1944216"/>
              <a:gd name="T10" fmla="*/ 0 w 2255291"/>
              <a:gd name="T11" fmla="*/ 194421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close/>
                <a:moveTo>
                  <a:pt x="1127646" y="0"/>
                </a:moveTo>
                <a:lnTo>
                  <a:pt x="2255291" y="1944216"/>
                </a:lnTo>
                <a:lnTo>
                  <a:pt x="0" y="1944216"/>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5" name="任意多边形 60"/>
          <p:cNvSpPr>
            <a:spLocks noChangeArrowheads="1"/>
          </p:cNvSpPr>
          <p:nvPr/>
        </p:nvSpPr>
        <p:spPr bwMode="auto">
          <a:xfrm>
            <a:off x="1020233" y="4572001"/>
            <a:ext cx="1712384" cy="1257300"/>
          </a:xfrm>
          <a:custGeom>
            <a:avLst/>
            <a:gdLst>
              <a:gd name="T0" fmla="*/ 1127645 w 2255291"/>
              <a:gd name="T1" fmla="*/ 1515747 h 1944216"/>
              <a:gd name="T2" fmla="*/ 879809 w 2255291"/>
              <a:gd name="T3" fmla="*/ 1943050 h 1944216"/>
              <a:gd name="T4" fmla="*/ 1375481 w 2255291"/>
              <a:gd name="T5" fmla="*/ 1943050 h 1944216"/>
              <a:gd name="T6" fmla="*/ 1127646 w 2255291"/>
              <a:gd name="T7" fmla="*/ 0 h 1944216"/>
              <a:gd name="T8" fmla="*/ 2255291 w 2255291"/>
              <a:gd name="T9" fmla="*/ 1944216 h 1944216"/>
              <a:gd name="T10" fmla="*/ 0 w 2255291"/>
              <a:gd name="T11" fmla="*/ 194421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close/>
                <a:moveTo>
                  <a:pt x="1127646" y="0"/>
                </a:moveTo>
                <a:lnTo>
                  <a:pt x="2255291" y="1944216"/>
                </a:lnTo>
                <a:lnTo>
                  <a:pt x="0" y="1944216"/>
                </a:ln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6"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8197"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8" name="任意多边形 27"/>
          <p:cNvSpPr>
            <a:spLocks noChangeArrowheads="1"/>
          </p:cNvSpPr>
          <p:nvPr/>
        </p:nvSpPr>
        <p:spPr bwMode="auto">
          <a:xfrm>
            <a:off x="2082800" y="3621617"/>
            <a:ext cx="3007784" cy="2207683"/>
          </a:xfrm>
          <a:custGeom>
            <a:avLst/>
            <a:gdLst>
              <a:gd name="T0" fmla="*/ 1127645 w 2255291"/>
              <a:gd name="T1" fmla="*/ 1515747 h 1944216"/>
              <a:gd name="T2" fmla="*/ 879809 w 2255291"/>
              <a:gd name="T3" fmla="*/ 1943050 h 1944216"/>
              <a:gd name="T4" fmla="*/ 1375481 w 2255291"/>
              <a:gd name="T5" fmla="*/ 1943050 h 1944216"/>
              <a:gd name="T6" fmla="*/ 1127646 w 2255291"/>
              <a:gd name="T7" fmla="*/ 0 h 1944216"/>
              <a:gd name="T8" fmla="*/ 2255291 w 2255291"/>
              <a:gd name="T9" fmla="*/ 1944216 h 1944216"/>
              <a:gd name="T10" fmla="*/ 0 w 2255291"/>
              <a:gd name="T11" fmla="*/ 194421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close/>
                <a:moveTo>
                  <a:pt x="1127646" y="0"/>
                </a:moveTo>
                <a:lnTo>
                  <a:pt x="2255291" y="1944216"/>
                </a:lnTo>
                <a:lnTo>
                  <a:pt x="0" y="1944216"/>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99" name="任意多边形 28"/>
          <p:cNvSpPr>
            <a:spLocks noChangeArrowheads="1"/>
          </p:cNvSpPr>
          <p:nvPr/>
        </p:nvSpPr>
        <p:spPr bwMode="auto">
          <a:xfrm>
            <a:off x="4580467" y="1680633"/>
            <a:ext cx="3007784" cy="4148667"/>
          </a:xfrm>
          <a:custGeom>
            <a:avLst/>
            <a:gdLst>
              <a:gd name="T0" fmla="*/ 1127645 w 2255291"/>
              <a:gd name="T1" fmla="*/ 1515747 h 1944216"/>
              <a:gd name="T2" fmla="*/ 879809 w 2255291"/>
              <a:gd name="T3" fmla="*/ 1943050 h 1944216"/>
              <a:gd name="T4" fmla="*/ 1375481 w 2255291"/>
              <a:gd name="T5" fmla="*/ 1943050 h 1944216"/>
              <a:gd name="T6" fmla="*/ 1127646 w 2255291"/>
              <a:gd name="T7" fmla="*/ 0 h 1944216"/>
              <a:gd name="T8" fmla="*/ 2255291 w 2255291"/>
              <a:gd name="T9" fmla="*/ 1944216 h 1944216"/>
              <a:gd name="T10" fmla="*/ 0 w 2255291"/>
              <a:gd name="T11" fmla="*/ 194421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close/>
                <a:moveTo>
                  <a:pt x="1127646" y="0"/>
                </a:moveTo>
                <a:lnTo>
                  <a:pt x="2255291" y="1944216"/>
                </a:lnTo>
                <a:lnTo>
                  <a:pt x="0" y="1944216"/>
                </a:ln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0" name="任意多边形 29"/>
          <p:cNvSpPr>
            <a:spLocks noChangeArrowheads="1"/>
          </p:cNvSpPr>
          <p:nvPr/>
        </p:nvSpPr>
        <p:spPr bwMode="auto">
          <a:xfrm>
            <a:off x="7076018" y="2948518"/>
            <a:ext cx="3007783" cy="2880783"/>
          </a:xfrm>
          <a:custGeom>
            <a:avLst/>
            <a:gdLst>
              <a:gd name="T0" fmla="*/ 1127645 w 2255291"/>
              <a:gd name="T1" fmla="*/ 1515747 h 1944216"/>
              <a:gd name="T2" fmla="*/ 879809 w 2255291"/>
              <a:gd name="T3" fmla="*/ 1943050 h 1944216"/>
              <a:gd name="T4" fmla="*/ 1375481 w 2255291"/>
              <a:gd name="T5" fmla="*/ 1943050 h 1944216"/>
              <a:gd name="T6" fmla="*/ 1127646 w 2255291"/>
              <a:gd name="T7" fmla="*/ 0 h 1944216"/>
              <a:gd name="T8" fmla="*/ 2255291 w 2255291"/>
              <a:gd name="T9" fmla="*/ 1944216 h 1944216"/>
              <a:gd name="T10" fmla="*/ 0 w 2255291"/>
              <a:gd name="T11" fmla="*/ 1944216 h 1944216"/>
              <a:gd name="T12" fmla="*/ 0 60000 65536"/>
              <a:gd name="T13" fmla="*/ 0 60000 65536"/>
              <a:gd name="T14" fmla="*/ 0 60000 65536"/>
              <a:gd name="T15" fmla="*/ 0 60000 65536"/>
              <a:gd name="T16" fmla="*/ 0 60000 65536"/>
              <a:gd name="T17" fmla="*/ 0 60000 65536"/>
              <a:gd name="T18" fmla="*/ 0 w 2255291"/>
              <a:gd name="T19" fmla="*/ 0 h 1944216"/>
              <a:gd name="T20" fmla="*/ 2255291 w 2255291"/>
              <a:gd name="T21" fmla="*/ 1944216 h 1944216"/>
            </a:gdLst>
            <a:ahLst/>
            <a:cxnLst>
              <a:cxn ang="T12">
                <a:pos x="T0" y="T1"/>
              </a:cxn>
              <a:cxn ang="T13">
                <a:pos x="T2" y="T3"/>
              </a:cxn>
              <a:cxn ang="T14">
                <a:pos x="T4" y="T5"/>
              </a:cxn>
              <a:cxn ang="T15">
                <a:pos x="T6" y="T7"/>
              </a:cxn>
              <a:cxn ang="T16">
                <a:pos x="T8" y="T9"/>
              </a:cxn>
              <a:cxn ang="T17">
                <a:pos x="T10" y="T11"/>
              </a:cxn>
            </a:cxnLst>
            <a:rect l="T18" t="T19" r="T20" b="T21"/>
            <a:pathLst>
              <a:path w="2255291" h="1944216">
                <a:moveTo>
                  <a:pt x="1127645" y="1515747"/>
                </a:moveTo>
                <a:lnTo>
                  <a:pt x="879809" y="1943050"/>
                </a:lnTo>
                <a:lnTo>
                  <a:pt x="1375481" y="1943050"/>
                </a:lnTo>
                <a:close/>
                <a:moveTo>
                  <a:pt x="1127646" y="0"/>
                </a:moveTo>
                <a:lnTo>
                  <a:pt x="2255291" y="1944216"/>
                </a:lnTo>
                <a:lnTo>
                  <a:pt x="0" y="1944216"/>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1" name="文本框 20"/>
          <p:cNvSpPr>
            <a:spLocks noChangeArrowheads="1"/>
          </p:cNvSpPr>
          <p:nvPr/>
        </p:nvSpPr>
        <p:spPr bwMode="auto">
          <a:xfrm>
            <a:off x="3094567" y="4654551"/>
            <a:ext cx="92365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65</a:t>
            </a:r>
            <a:r>
              <a:rPr 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t</a:t>
            </a:r>
            <a:endParaRPr lang="zh-CN" alt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2" name="文本框 48"/>
          <p:cNvSpPr>
            <a:spLocks noChangeArrowheads="1"/>
          </p:cNvSpPr>
          <p:nvPr/>
        </p:nvSpPr>
        <p:spPr bwMode="auto">
          <a:xfrm>
            <a:off x="8087785" y="4512733"/>
            <a:ext cx="92365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54</a:t>
            </a:r>
            <a:r>
              <a:rPr 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t</a:t>
            </a:r>
            <a:endParaRPr lang="zh-CN" alt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3" name="文本框 49"/>
          <p:cNvSpPr>
            <a:spLocks noChangeArrowheads="1"/>
          </p:cNvSpPr>
          <p:nvPr/>
        </p:nvSpPr>
        <p:spPr bwMode="auto">
          <a:xfrm>
            <a:off x="5592234" y="4229100"/>
            <a:ext cx="92365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96</a:t>
            </a:r>
            <a:r>
              <a:rPr lang="en-US" sz="3733">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t</a:t>
            </a:r>
            <a:endParaRPr lang="zh-CN" altLang="en-US" sz="3733">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4" name="矩形 53"/>
          <p:cNvSpPr>
            <a:spLocks noChangeArrowheads="1"/>
          </p:cNvSpPr>
          <p:nvPr/>
        </p:nvSpPr>
        <p:spPr bwMode="auto">
          <a:xfrm>
            <a:off x="2470151" y="5973234"/>
            <a:ext cx="22330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8205" name="矩形 54"/>
          <p:cNvSpPr>
            <a:spLocks noChangeArrowheads="1"/>
          </p:cNvSpPr>
          <p:nvPr/>
        </p:nvSpPr>
        <p:spPr bwMode="auto">
          <a:xfrm>
            <a:off x="4965700" y="5973234"/>
            <a:ext cx="2235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8206" name="矩形 58"/>
          <p:cNvSpPr>
            <a:spLocks noChangeArrowheads="1"/>
          </p:cNvSpPr>
          <p:nvPr/>
        </p:nvSpPr>
        <p:spPr bwMode="auto">
          <a:xfrm>
            <a:off x="7454900" y="5973234"/>
            <a:ext cx="2235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8207" name="任意多边形 32"/>
          <p:cNvSpPr>
            <a:spLocks noChangeArrowheads="1"/>
          </p:cNvSpPr>
          <p:nvPr/>
        </p:nvSpPr>
        <p:spPr bwMode="auto">
          <a:xfrm rot="14591047">
            <a:off x="5992283" y="351368"/>
            <a:ext cx="1206500" cy="1295400"/>
          </a:xfrm>
          <a:custGeom>
            <a:avLst/>
            <a:gdLst>
              <a:gd name="T0" fmla="*/ 399107 w 1122190"/>
              <a:gd name="T1" fmla="*/ 0 h 1205590"/>
              <a:gd name="T2" fmla="*/ 482507 w 1122190"/>
              <a:gd name="T3" fmla="*/ 83400 h 1205590"/>
              <a:gd name="T4" fmla="*/ 819309 w 1122190"/>
              <a:gd name="T5" fmla="*/ 420202 h 1205590"/>
              <a:gd name="T6" fmla="*/ 1122190 w 1122190"/>
              <a:gd name="T7" fmla="*/ 723083 h 1205590"/>
              <a:gd name="T8" fmla="*/ 382681 w 1122190"/>
              <a:gd name="T9" fmla="*/ 1205590 h 1205590"/>
              <a:gd name="T10" fmla="*/ 0 w 1122190"/>
              <a:gd name="T11" fmla="*/ 822909 h 1205590"/>
              <a:gd name="T12" fmla="*/ 399107 w 1122190"/>
              <a:gd name="T13" fmla="*/ 211222 h 1205590"/>
              <a:gd name="T14" fmla="*/ 0 60000 65536"/>
              <a:gd name="T15" fmla="*/ 0 60000 65536"/>
              <a:gd name="T16" fmla="*/ 0 60000 65536"/>
              <a:gd name="T17" fmla="*/ 0 60000 65536"/>
              <a:gd name="T18" fmla="*/ 0 60000 65536"/>
              <a:gd name="T19" fmla="*/ 0 60000 65536"/>
              <a:gd name="T20" fmla="*/ 0 60000 65536"/>
              <a:gd name="T21" fmla="*/ 0 w 1122190"/>
              <a:gd name="T22" fmla="*/ 0 h 1205590"/>
              <a:gd name="T23" fmla="*/ 1122190 w 1122190"/>
              <a:gd name="T24" fmla="*/ 1205590 h 12055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2190" h="1205590">
                <a:moveTo>
                  <a:pt x="399107" y="0"/>
                </a:moveTo>
                <a:lnTo>
                  <a:pt x="482507" y="83400"/>
                </a:lnTo>
                <a:lnTo>
                  <a:pt x="819309" y="420202"/>
                </a:lnTo>
                <a:lnTo>
                  <a:pt x="1122190" y="723083"/>
                </a:lnTo>
                <a:lnTo>
                  <a:pt x="382681" y="1205590"/>
                </a:lnTo>
                <a:lnTo>
                  <a:pt x="0" y="822909"/>
                </a:lnTo>
                <a:lnTo>
                  <a:pt x="399107" y="211222"/>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8" name="同心圆 1"/>
          <p:cNvSpPr>
            <a:spLocks noChangeArrowheads="1"/>
          </p:cNvSpPr>
          <p:nvPr/>
        </p:nvSpPr>
        <p:spPr bwMode="auto">
          <a:xfrm>
            <a:off x="5340351" y="-378884"/>
            <a:ext cx="2664883" cy="2660651"/>
          </a:xfrm>
          <a:custGeom>
            <a:avLst/>
            <a:gdLst>
              <a:gd name="G0" fmla="+- 9137 0 0"/>
              <a:gd name="G1" fmla="+- 21600 0 9137"/>
              <a:gd name="G2" fmla="+- 21600 0 91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137" y="10800"/>
                </a:moveTo>
                <a:cubicBezTo>
                  <a:pt x="9137" y="11718"/>
                  <a:pt x="9882" y="12463"/>
                  <a:pt x="10800" y="12463"/>
                </a:cubicBezTo>
                <a:cubicBezTo>
                  <a:pt x="11718" y="12463"/>
                  <a:pt x="12463" y="11718"/>
                  <a:pt x="12463" y="10800"/>
                </a:cubicBezTo>
                <a:cubicBezTo>
                  <a:pt x="12463" y="9882"/>
                  <a:pt x="11718" y="9137"/>
                  <a:pt x="10800" y="9137"/>
                </a:cubicBezTo>
                <a:cubicBezTo>
                  <a:pt x="9882" y="9137"/>
                  <a:pt x="9137" y="9882"/>
                  <a:pt x="9137" y="10800"/>
                </a:cubicBezTo>
                <a:close/>
              </a:path>
            </a:pathLst>
          </a:custGeom>
          <a:solidFill>
            <a:srgbClr val="4F81BD">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9" name="任意多边形 41"/>
          <p:cNvSpPr>
            <a:spLocks noChangeArrowheads="1"/>
          </p:cNvSpPr>
          <p:nvPr/>
        </p:nvSpPr>
        <p:spPr bwMode="auto">
          <a:xfrm flipH="1">
            <a:off x="6383867" y="1"/>
            <a:ext cx="575733" cy="1231900"/>
          </a:xfrm>
          <a:custGeom>
            <a:avLst/>
            <a:gdLst>
              <a:gd name="T0" fmla="*/ 216029 w 432064"/>
              <a:gd name="T1" fmla="*/ 634946 h 922983"/>
              <a:gd name="T2" fmla="*/ 144021 w 432064"/>
              <a:gd name="T3" fmla="*/ 706954 h 922983"/>
              <a:gd name="T4" fmla="*/ 216029 w 432064"/>
              <a:gd name="T5" fmla="*/ 778962 h 922983"/>
              <a:gd name="T6" fmla="*/ 288037 w 432064"/>
              <a:gd name="T7" fmla="*/ 706954 h 922983"/>
              <a:gd name="T8" fmla="*/ 216029 w 432064"/>
              <a:gd name="T9" fmla="*/ 634946 h 922983"/>
              <a:gd name="T10" fmla="*/ 253475 w 432064"/>
              <a:gd name="T11" fmla="*/ 0 h 922983"/>
              <a:gd name="T12" fmla="*/ 178582 w 432064"/>
              <a:gd name="T13" fmla="*/ 0 h 922983"/>
              <a:gd name="T14" fmla="*/ 178582 w 432064"/>
              <a:gd name="T15" fmla="*/ 494334 h 922983"/>
              <a:gd name="T16" fmla="*/ 177649 w 432064"/>
              <a:gd name="T17" fmla="*/ 494352 h 922983"/>
              <a:gd name="T18" fmla="*/ 22042 w 432064"/>
              <a:gd name="T19" fmla="*/ 611901 h 922983"/>
              <a:gd name="T20" fmla="*/ 65222 w 432064"/>
              <a:gd name="T21" fmla="*/ 861626 h 922983"/>
              <a:gd name="T22" fmla="*/ 315959 w 432064"/>
              <a:gd name="T23" fmla="*/ 898476 h 922983"/>
              <a:gd name="T24" fmla="*/ 429163 w 432064"/>
              <a:gd name="T25" fmla="*/ 671734 h 922983"/>
              <a:gd name="T26" fmla="*/ 346155 w 432064"/>
              <a:gd name="T27" fmla="*/ 685450 h 922983"/>
              <a:gd name="T28" fmla="*/ 277040 w 432064"/>
              <a:gd name="T29" fmla="*/ 823885 h 922983"/>
              <a:gd name="T30" fmla="*/ 123955 w 432064"/>
              <a:gd name="T31" fmla="*/ 801387 h 922983"/>
              <a:gd name="T32" fmla="*/ 97592 w 432064"/>
              <a:gd name="T33" fmla="*/ 648920 h 922983"/>
              <a:gd name="T34" fmla="*/ 154149 w 432064"/>
              <a:gd name="T35" fmla="*/ 590480 h 922983"/>
              <a:gd name="T36" fmla="*/ 202194 w 432064"/>
              <a:gd name="T37" fmla="*/ 581988 h 922983"/>
              <a:gd name="T38" fmla="*/ 253475 w 432064"/>
              <a:gd name="T39" fmla="*/ 581988 h 92298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32064"/>
              <a:gd name="T61" fmla="*/ 0 h 922983"/>
              <a:gd name="T62" fmla="*/ 432064 w 432064"/>
              <a:gd name="T63" fmla="*/ 922983 h 92298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32064" h="922983">
                <a:moveTo>
                  <a:pt x="216029" y="634946"/>
                </a:moveTo>
                <a:cubicBezTo>
                  <a:pt x="176260" y="634946"/>
                  <a:pt x="144021" y="667185"/>
                  <a:pt x="144021" y="706954"/>
                </a:cubicBezTo>
                <a:cubicBezTo>
                  <a:pt x="144021" y="746723"/>
                  <a:pt x="176260" y="778962"/>
                  <a:pt x="216029" y="778962"/>
                </a:cubicBezTo>
                <a:cubicBezTo>
                  <a:pt x="255798" y="778962"/>
                  <a:pt x="288037" y="746723"/>
                  <a:pt x="288037" y="706954"/>
                </a:cubicBezTo>
                <a:cubicBezTo>
                  <a:pt x="288037" y="667185"/>
                  <a:pt x="255798" y="634946"/>
                  <a:pt x="216029" y="634946"/>
                </a:cubicBezTo>
                <a:close/>
                <a:moveTo>
                  <a:pt x="253475" y="0"/>
                </a:moveTo>
                <a:lnTo>
                  <a:pt x="178582" y="0"/>
                </a:lnTo>
                <a:lnTo>
                  <a:pt x="178582" y="494334"/>
                </a:lnTo>
                <a:lnTo>
                  <a:pt x="177649" y="494352"/>
                </a:lnTo>
                <a:cubicBezTo>
                  <a:pt x="111329" y="506335"/>
                  <a:pt x="52848" y="549030"/>
                  <a:pt x="22042" y="611901"/>
                </a:cubicBezTo>
                <a:cubicBezTo>
                  <a:pt x="-19033" y="695729"/>
                  <a:pt x="-1616" y="796458"/>
                  <a:pt x="65222" y="861626"/>
                </a:cubicBezTo>
                <a:cubicBezTo>
                  <a:pt x="132060" y="926795"/>
                  <a:pt x="233197" y="941658"/>
                  <a:pt x="315959" y="898476"/>
                </a:cubicBezTo>
                <a:cubicBezTo>
                  <a:pt x="398721" y="855293"/>
                  <a:pt x="444383" y="763835"/>
                  <a:pt x="429163" y="671734"/>
                </a:cubicBezTo>
                <a:lnTo>
                  <a:pt x="346155" y="685450"/>
                </a:lnTo>
                <a:cubicBezTo>
                  <a:pt x="355448" y="741682"/>
                  <a:pt x="327569" y="797520"/>
                  <a:pt x="277040" y="823885"/>
                </a:cubicBezTo>
                <a:cubicBezTo>
                  <a:pt x="226510" y="850250"/>
                  <a:pt x="164762" y="841175"/>
                  <a:pt x="123955" y="801387"/>
                </a:cubicBezTo>
                <a:cubicBezTo>
                  <a:pt x="83148" y="761599"/>
                  <a:pt x="72514" y="700100"/>
                  <a:pt x="97592" y="648920"/>
                </a:cubicBezTo>
                <a:cubicBezTo>
                  <a:pt x="110131" y="623330"/>
                  <a:pt x="130179" y="603215"/>
                  <a:pt x="154149" y="590480"/>
                </a:cubicBezTo>
                <a:lnTo>
                  <a:pt x="202194" y="581988"/>
                </a:lnTo>
                <a:lnTo>
                  <a:pt x="253475" y="581988"/>
                </a:ln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96674608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35"/>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19"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9220"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221" name="Group 5"/>
          <p:cNvGrpSpPr>
            <a:grpSpLocks/>
          </p:cNvGrpSpPr>
          <p:nvPr/>
        </p:nvGrpSpPr>
        <p:grpSpPr bwMode="auto">
          <a:xfrm>
            <a:off x="3926417" y="2159001"/>
            <a:ext cx="4341283" cy="3435351"/>
            <a:chOff x="0" y="0"/>
            <a:chExt cx="3851441" cy="3048006"/>
          </a:xfrm>
        </p:grpSpPr>
        <p:sp>
          <p:nvSpPr>
            <p:cNvPr id="9222" name="矩形 1"/>
            <p:cNvSpPr>
              <a:spLocks noChangeArrowheads="1"/>
            </p:cNvSpPr>
            <p:nvPr/>
          </p:nvSpPr>
          <p:spPr bwMode="auto">
            <a:xfrm>
              <a:off x="82517" y="85861"/>
              <a:ext cx="3656678" cy="200760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223" name="Group 7"/>
            <p:cNvGrpSpPr>
              <a:grpSpLocks/>
            </p:cNvGrpSpPr>
            <p:nvPr/>
          </p:nvGrpSpPr>
          <p:grpSpPr bwMode="auto">
            <a:xfrm>
              <a:off x="0" y="0"/>
              <a:ext cx="3851441" cy="3048006"/>
              <a:chOff x="0" y="0"/>
              <a:chExt cx="3851441" cy="3048006"/>
            </a:xfrm>
          </p:grpSpPr>
          <p:grpSp>
            <p:nvGrpSpPr>
              <p:cNvPr id="9224" name="Group 8"/>
              <p:cNvGrpSpPr>
                <a:grpSpLocks/>
              </p:cNvGrpSpPr>
              <p:nvPr/>
            </p:nvGrpSpPr>
            <p:grpSpPr bwMode="auto">
              <a:xfrm>
                <a:off x="0" y="0"/>
                <a:ext cx="3851441" cy="3048006"/>
                <a:chOff x="0" y="0"/>
                <a:chExt cx="3732582" cy="2953942"/>
              </a:xfrm>
            </p:grpSpPr>
            <p:sp>
              <p:nvSpPr>
                <p:cNvPr id="9225" name="圆角矩形 1"/>
                <p:cNvSpPr>
                  <a:spLocks noChangeArrowheads="1"/>
                </p:cNvSpPr>
                <p:nvPr/>
              </p:nvSpPr>
              <p:spPr bwMode="auto">
                <a:xfrm>
                  <a:off x="0" y="0"/>
                  <a:ext cx="3732582" cy="2447190"/>
                </a:xfrm>
                <a:custGeom>
                  <a:avLst/>
                  <a:gdLst>
                    <a:gd name="T0" fmla="*/ 0 w 5436000"/>
                    <a:gd name="T1" fmla="*/ 0 h 3564000"/>
                    <a:gd name="T2" fmla="*/ 5436000 w 5436000"/>
                    <a:gd name="T3" fmla="*/ 3564000 h 3564000"/>
                  </a:gdLst>
                  <a:ahLst/>
                  <a:cxnLst/>
                  <a:rect l="T0" t="T1" r="T2" b="T3"/>
                  <a:pathLst>
                    <a:path w="5436000" h="3564000">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370047"/>
                      </a:lnTo>
                      <a:cubicBezTo>
                        <a:pt x="5436000" y="3477164"/>
                        <a:pt x="5349164" y="3564000"/>
                        <a:pt x="5242047" y="3564000"/>
                      </a:cubicBezTo>
                      <a:lnTo>
                        <a:pt x="193953" y="3564000"/>
                      </a:lnTo>
                      <a:cubicBezTo>
                        <a:pt x="86836" y="3564000"/>
                        <a:pt x="0" y="3477164"/>
                        <a:pt x="0" y="3370047"/>
                      </a:cubicBezTo>
                      <a:lnTo>
                        <a:pt x="0" y="193953"/>
                      </a:lnTo>
                      <a:cubicBezTo>
                        <a:pt x="0" y="86836"/>
                        <a:pt x="86836" y="0"/>
                        <a:pt x="193953" y="0"/>
                      </a:cubicBezTo>
                      <a:close/>
                    </a:path>
                  </a:pathLst>
                </a:cu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6" name="圆角矩形 12"/>
                <p:cNvSpPr>
                  <a:spLocks noChangeArrowheads="1"/>
                </p:cNvSpPr>
                <p:nvPr/>
              </p:nvSpPr>
              <p:spPr bwMode="auto">
                <a:xfrm>
                  <a:off x="0" y="0"/>
                  <a:ext cx="3732582" cy="2111515"/>
                </a:xfrm>
                <a:custGeom>
                  <a:avLst/>
                  <a:gdLst>
                    <a:gd name="T0" fmla="*/ 0 w 5436000"/>
                    <a:gd name="T1" fmla="*/ 0 h 3075136"/>
                    <a:gd name="T2" fmla="*/ 5436000 w 5436000"/>
                    <a:gd name="T3" fmla="*/ 3075136 h 3075136"/>
                  </a:gdLst>
                  <a:ahLst/>
                  <a:cxnLst/>
                  <a:rect l="T0" t="T1" r="T2" b="T3"/>
                  <a:pathLst>
                    <a:path w="5436000" h="3075136">
                      <a:moveTo>
                        <a:pt x="234000" y="223568"/>
                      </a:moveTo>
                      <a:lnTo>
                        <a:pt x="234000" y="2851568"/>
                      </a:lnTo>
                      <a:lnTo>
                        <a:pt x="5202000" y="2851568"/>
                      </a:lnTo>
                      <a:lnTo>
                        <a:pt x="5202000" y="223568"/>
                      </a:lnTo>
                      <a:close/>
                      <a:moveTo>
                        <a:pt x="193953" y="0"/>
                      </a:moveTo>
                      <a:lnTo>
                        <a:pt x="5242047" y="0"/>
                      </a:lnTo>
                      <a:cubicBezTo>
                        <a:pt x="5349164" y="0"/>
                        <a:pt x="5436000" y="86836"/>
                        <a:pt x="5436000" y="193953"/>
                      </a:cubicBezTo>
                      <a:lnTo>
                        <a:pt x="5436000" y="3075136"/>
                      </a:lnTo>
                      <a:lnTo>
                        <a:pt x="0" y="3075136"/>
                      </a:lnTo>
                      <a:lnTo>
                        <a:pt x="0" y="193953"/>
                      </a:lnTo>
                      <a:cubicBezTo>
                        <a:pt x="0" y="86836"/>
                        <a:pt x="86836" y="0"/>
                        <a:pt x="193953" y="0"/>
                      </a:cubicBezTo>
                      <a:close/>
                    </a:path>
                  </a:pathLst>
                </a:cu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7" name="矩形 14"/>
                <p:cNvSpPr>
                  <a:spLocks noChangeArrowheads="1"/>
                </p:cNvSpPr>
                <p:nvPr/>
              </p:nvSpPr>
              <p:spPr bwMode="auto">
                <a:xfrm>
                  <a:off x="160674" y="153511"/>
                  <a:ext cx="3411234" cy="1804493"/>
                </a:xfrm>
                <a:custGeom>
                  <a:avLst/>
                  <a:gdLst>
                    <a:gd name="T0" fmla="*/ 0 w 4968000"/>
                    <a:gd name="T1" fmla="*/ 0 h 2628000"/>
                    <a:gd name="T2" fmla="*/ 4968000 w 4968000"/>
                    <a:gd name="T3" fmla="*/ 2628000 h 2628000"/>
                  </a:gdLst>
                  <a:ahLst/>
                  <a:cxnLst/>
                  <a:rect l="T0" t="T1" r="T2" b="T3"/>
                  <a:pathLst>
                    <a:path w="4968000" h="2628000">
                      <a:moveTo>
                        <a:pt x="18000" y="18000"/>
                      </a:moveTo>
                      <a:lnTo>
                        <a:pt x="18000" y="2610000"/>
                      </a:lnTo>
                      <a:lnTo>
                        <a:pt x="4950000" y="2610000"/>
                      </a:lnTo>
                      <a:lnTo>
                        <a:pt x="4950000" y="18000"/>
                      </a:lnTo>
                      <a:close/>
                      <a:moveTo>
                        <a:pt x="0" y="0"/>
                      </a:moveTo>
                      <a:lnTo>
                        <a:pt x="4968000" y="0"/>
                      </a:lnTo>
                      <a:lnTo>
                        <a:pt x="4968000" y="2628000"/>
                      </a:lnTo>
                      <a:lnTo>
                        <a:pt x="0" y="262800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8" name="矩形 39"/>
                <p:cNvSpPr>
                  <a:spLocks noChangeArrowheads="1"/>
                </p:cNvSpPr>
                <p:nvPr/>
              </p:nvSpPr>
              <p:spPr bwMode="auto">
                <a:xfrm>
                  <a:off x="1421298" y="2447190"/>
                  <a:ext cx="889986" cy="9888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9" name="矩形 40"/>
                <p:cNvSpPr>
                  <a:spLocks noChangeArrowheads="1"/>
                </p:cNvSpPr>
                <p:nvPr/>
              </p:nvSpPr>
              <p:spPr bwMode="auto">
                <a:xfrm>
                  <a:off x="1421298" y="2546077"/>
                  <a:ext cx="889986" cy="271910"/>
                </a:xfrm>
                <a:prstGeom prst="rect">
                  <a:avLst/>
                </a:prstGeom>
                <a:solidFill>
                  <a:srgbClr val="CFCF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0" name="圆角矩形 41"/>
                <p:cNvSpPr>
                  <a:spLocks noChangeArrowheads="1"/>
                </p:cNvSpPr>
                <p:nvPr/>
              </p:nvSpPr>
              <p:spPr bwMode="auto">
                <a:xfrm>
                  <a:off x="1124636" y="2817987"/>
                  <a:ext cx="1483310" cy="135955"/>
                </a:xfrm>
                <a:prstGeom prst="roundRect">
                  <a:avLst>
                    <a:gd name="adj" fmla="val 16667"/>
                  </a:avLst>
                </a:pr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1" name="椭圆 42"/>
                <p:cNvSpPr>
                  <a:spLocks noChangeArrowheads="1"/>
                </p:cNvSpPr>
                <p:nvPr/>
              </p:nvSpPr>
              <p:spPr bwMode="auto">
                <a:xfrm>
                  <a:off x="1829416" y="41325"/>
                  <a:ext cx="74157" cy="7415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2" name="矩形 23"/>
                <p:cNvSpPr>
                  <a:spLocks noChangeArrowheads="1"/>
                </p:cNvSpPr>
                <p:nvPr/>
              </p:nvSpPr>
              <p:spPr bwMode="auto">
                <a:xfrm>
                  <a:off x="2042559" y="0"/>
                  <a:ext cx="1690023" cy="2447190"/>
                </a:xfrm>
                <a:custGeom>
                  <a:avLst/>
                  <a:gdLst>
                    <a:gd name="T0" fmla="*/ 0 w 2461290"/>
                    <a:gd name="T1" fmla="*/ 0 h 3564000"/>
                    <a:gd name="T2" fmla="*/ 2461290 w 2461290"/>
                    <a:gd name="T3" fmla="*/ 3564000 h 3564000"/>
                  </a:gdLst>
                  <a:ahLst/>
                  <a:cxnLst/>
                  <a:rect l="T0" t="T1" r="T2" b="T3"/>
                  <a:pathLst>
                    <a:path w="2461290" h="3564000">
                      <a:moveTo>
                        <a:pt x="0" y="0"/>
                      </a:moveTo>
                      <a:lnTo>
                        <a:pt x="2267337" y="0"/>
                      </a:lnTo>
                      <a:cubicBezTo>
                        <a:pt x="2374454" y="0"/>
                        <a:pt x="2461290" y="86836"/>
                        <a:pt x="2461290" y="193953"/>
                      </a:cubicBezTo>
                      <a:lnTo>
                        <a:pt x="2461290" y="3370047"/>
                      </a:lnTo>
                      <a:cubicBezTo>
                        <a:pt x="2461290" y="3477164"/>
                        <a:pt x="2374454" y="3564000"/>
                        <a:pt x="2267337" y="3564000"/>
                      </a:cubicBezTo>
                      <a:lnTo>
                        <a:pt x="1658918" y="3564000"/>
                      </a:lnTo>
                      <a:close/>
                    </a:path>
                  </a:pathLst>
                </a:custGeom>
                <a:solidFill>
                  <a:srgbClr val="FFFFFF">
                    <a:alpha val="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9233" name="图片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77" y="2226718"/>
                <a:ext cx="190285" cy="2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234" name="Group 18"/>
          <p:cNvGrpSpPr>
            <a:grpSpLocks/>
          </p:cNvGrpSpPr>
          <p:nvPr/>
        </p:nvGrpSpPr>
        <p:grpSpPr bwMode="auto">
          <a:xfrm>
            <a:off x="0" y="5594352"/>
            <a:ext cx="12192000" cy="1263649"/>
            <a:chOff x="0" y="0"/>
            <a:chExt cx="9144000" cy="947265"/>
          </a:xfrm>
        </p:grpSpPr>
        <p:sp>
          <p:nvSpPr>
            <p:cNvPr id="9235" name="梯形 52"/>
            <p:cNvSpPr>
              <a:spLocks noChangeArrowheads="1"/>
            </p:cNvSpPr>
            <p:nvPr/>
          </p:nvSpPr>
          <p:spPr bwMode="auto">
            <a:xfrm flipV="1">
              <a:off x="0" y="0"/>
              <a:ext cx="9144000" cy="947265"/>
            </a:xfrm>
            <a:custGeom>
              <a:avLst/>
              <a:gdLst>
                <a:gd name="G0" fmla="+- 1550 0 0"/>
                <a:gd name="G1" fmla="+- 21600 0 1550"/>
                <a:gd name="G2" fmla="*/ 1550 1 2"/>
                <a:gd name="G3" fmla="+- 21600 0 G2"/>
                <a:gd name="G4" fmla="+/ 1550 21600 2"/>
                <a:gd name="G5" fmla="+/ G1 0 2"/>
                <a:gd name="G6" fmla="*/ 21600 21600 1550"/>
                <a:gd name="G7" fmla="*/ G6 1 2"/>
                <a:gd name="G8" fmla="+- 21600 0 G7"/>
                <a:gd name="G9" fmla="*/ 21600 1 2"/>
                <a:gd name="G10" fmla="+- 1550 0 G9"/>
                <a:gd name="G11" fmla="?: G10 G8 0"/>
                <a:gd name="G12" fmla="?: G10 G7 21600"/>
                <a:gd name="T0" fmla="*/ 20825 w 21600"/>
                <a:gd name="T1" fmla="*/ 10800 h 21600"/>
                <a:gd name="T2" fmla="*/ 10800 w 21600"/>
                <a:gd name="T3" fmla="*/ 21600 h 21600"/>
                <a:gd name="T4" fmla="*/ 775 w 21600"/>
                <a:gd name="T5" fmla="*/ 10800 h 21600"/>
                <a:gd name="T6" fmla="*/ 10800 w 21600"/>
                <a:gd name="T7" fmla="*/ 0 h 21600"/>
                <a:gd name="T8" fmla="*/ 2575 w 21600"/>
                <a:gd name="T9" fmla="*/ 2575 h 21600"/>
                <a:gd name="T10" fmla="*/ 19025 w 21600"/>
                <a:gd name="T11" fmla="*/ 19025 h 21600"/>
              </a:gdLst>
              <a:ahLst/>
              <a:cxnLst>
                <a:cxn ang="0">
                  <a:pos x="T0" y="T1"/>
                </a:cxn>
                <a:cxn ang="0">
                  <a:pos x="T2" y="T3"/>
                </a:cxn>
                <a:cxn ang="0">
                  <a:pos x="T4" y="T5"/>
                </a:cxn>
                <a:cxn ang="0">
                  <a:pos x="T6" y="T7"/>
                </a:cxn>
              </a:cxnLst>
              <a:rect l="T8" t="T9" r="T10" b="T11"/>
              <a:pathLst>
                <a:path w="21600" h="21600">
                  <a:moveTo>
                    <a:pt x="0" y="0"/>
                  </a:moveTo>
                  <a:lnTo>
                    <a:pt x="1550" y="21600"/>
                  </a:lnTo>
                  <a:lnTo>
                    <a:pt x="20050" y="21600"/>
                  </a:lnTo>
                  <a:lnTo>
                    <a:pt x="21600" y="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236" name="Group 20"/>
            <p:cNvGrpSpPr>
              <a:grpSpLocks/>
            </p:cNvGrpSpPr>
            <p:nvPr/>
          </p:nvGrpSpPr>
          <p:grpSpPr bwMode="auto">
            <a:xfrm>
              <a:off x="2158627" y="146402"/>
              <a:ext cx="4826746" cy="510158"/>
              <a:chOff x="0" y="0"/>
              <a:chExt cx="4826746" cy="510158"/>
            </a:xfrm>
          </p:grpSpPr>
          <p:sp>
            <p:nvSpPr>
              <p:cNvPr id="9237" name="矩形 53"/>
              <p:cNvSpPr>
                <a:spLocks noChangeArrowheads="1"/>
              </p:cNvSpPr>
              <p:nvPr/>
            </p:nvSpPr>
            <p:spPr bwMode="auto">
              <a:xfrm>
                <a:off x="580279" y="0"/>
                <a:ext cx="3666189" cy="2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8" name="矩形 54"/>
              <p:cNvSpPr>
                <a:spLocks noChangeArrowheads="1"/>
              </p:cNvSpPr>
              <p:nvPr/>
            </p:nvSpPr>
            <p:spPr bwMode="auto">
              <a:xfrm>
                <a:off x="0" y="256369"/>
                <a:ext cx="4826746" cy="253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9239" name="椭圆 6"/>
          <p:cNvSpPr>
            <a:spLocks noChangeArrowheads="1"/>
          </p:cNvSpPr>
          <p:nvPr/>
        </p:nvSpPr>
        <p:spPr bwMode="auto">
          <a:xfrm>
            <a:off x="4470400" y="3333751"/>
            <a:ext cx="143933" cy="143933"/>
          </a:xfrm>
          <a:prstGeom prst="ellipse">
            <a:avLst/>
          </a:prstGeom>
          <a:solidFill>
            <a:srgbClr val="282828"/>
          </a:solidFill>
          <a:ln w="254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240" name="Group 24"/>
          <p:cNvGrpSpPr>
            <a:grpSpLocks/>
          </p:cNvGrpSpPr>
          <p:nvPr/>
        </p:nvGrpSpPr>
        <p:grpSpPr bwMode="auto">
          <a:xfrm>
            <a:off x="825500" y="1693334"/>
            <a:ext cx="2506133" cy="2370833"/>
            <a:chOff x="0" y="0"/>
            <a:chExt cx="1879472" cy="1777958"/>
          </a:xfrm>
        </p:grpSpPr>
        <p:sp>
          <p:nvSpPr>
            <p:cNvPr id="9241" name="矩形 10"/>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42" name="矩形 55"/>
            <p:cNvSpPr>
              <a:spLocks noChangeArrowheads="1"/>
            </p:cNvSpPr>
            <p:nvPr/>
          </p:nvSpPr>
          <p:spPr bwMode="auto">
            <a:xfrm>
              <a:off x="7264" y="0"/>
              <a:ext cx="1872208" cy="25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9243" name="矩形 56"/>
            <p:cNvSpPr>
              <a:spLocks noChangeArrowheads="1"/>
            </p:cNvSpPr>
            <p:nvPr/>
          </p:nvSpPr>
          <p:spPr bwMode="auto">
            <a:xfrm>
              <a:off x="0" y="294999"/>
              <a:ext cx="1879472" cy="148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Please add a comment here. According to adjust the font and font size.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133"/>
                </a:lnSpc>
              </a:pP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9244" name="直接连接符 13"/>
          <p:cNvCxnSpPr>
            <a:cxnSpLocks noChangeShapeType="1"/>
            <a:stCxn id="9239" idx="1"/>
            <a:endCxn id="9241" idx="3"/>
          </p:cNvCxnSpPr>
          <p:nvPr/>
        </p:nvCxnSpPr>
        <p:spPr bwMode="auto">
          <a:xfrm flipH="1" flipV="1">
            <a:off x="3331634" y="2074333"/>
            <a:ext cx="1159933" cy="1280584"/>
          </a:xfrm>
          <a:prstGeom prst="line">
            <a:avLst/>
          </a:prstGeom>
          <a:noFill/>
          <a:ln w="9525" cap="flat" cmpd="sng">
            <a:solidFill>
              <a:srgbClr val="282828"/>
            </a:solidFill>
            <a:prstDash val="dash"/>
            <a:round/>
            <a:headEnd/>
            <a:tailEnd/>
          </a:ln>
          <a:extLst>
            <a:ext uri="{909E8E84-426E-40DD-AFC4-6F175D3DCCD1}">
              <a14:hiddenFill xmlns:a14="http://schemas.microsoft.com/office/drawing/2010/main">
                <a:noFill/>
              </a14:hiddenFill>
            </a:ext>
          </a:extLst>
        </p:spPr>
      </p:cxnSp>
      <p:sp>
        <p:nvSpPr>
          <p:cNvPr id="9245" name="椭圆 57"/>
          <p:cNvSpPr>
            <a:spLocks noChangeArrowheads="1"/>
          </p:cNvSpPr>
          <p:nvPr/>
        </p:nvSpPr>
        <p:spPr bwMode="auto">
          <a:xfrm>
            <a:off x="6282267" y="2821518"/>
            <a:ext cx="143933" cy="143933"/>
          </a:xfrm>
          <a:prstGeom prst="ellipse">
            <a:avLst/>
          </a:prstGeom>
          <a:solidFill>
            <a:srgbClr val="282828"/>
          </a:solidFill>
          <a:ln w="254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46" name="椭圆 58"/>
          <p:cNvSpPr>
            <a:spLocks noChangeArrowheads="1"/>
          </p:cNvSpPr>
          <p:nvPr/>
        </p:nvSpPr>
        <p:spPr bwMode="auto">
          <a:xfrm>
            <a:off x="7380818" y="3716867"/>
            <a:ext cx="143933" cy="143933"/>
          </a:xfrm>
          <a:prstGeom prst="ellipse">
            <a:avLst/>
          </a:prstGeom>
          <a:solidFill>
            <a:srgbClr val="282828"/>
          </a:solidFill>
          <a:ln w="254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247" name="Group 31"/>
          <p:cNvGrpSpPr>
            <a:grpSpLocks/>
          </p:cNvGrpSpPr>
          <p:nvPr/>
        </p:nvGrpSpPr>
        <p:grpSpPr bwMode="auto">
          <a:xfrm>
            <a:off x="7334251" y="575734"/>
            <a:ext cx="2506133" cy="1293320"/>
            <a:chOff x="0" y="0"/>
            <a:chExt cx="1879472" cy="970627"/>
          </a:xfrm>
        </p:grpSpPr>
        <p:sp>
          <p:nvSpPr>
            <p:cNvPr id="9248" name="矩形 62"/>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49" name="矩形 63"/>
            <p:cNvSpPr>
              <a:spLocks noChangeArrowheads="1"/>
            </p:cNvSpPr>
            <p:nvPr/>
          </p:nvSpPr>
          <p:spPr bwMode="auto">
            <a:xfrm>
              <a:off x="7264" y="0"/>
              <a:ext cx="1872208" cy="25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9250" name="矩形 64"/>
            <p:cNvSpPr>
              <a:spLocks noChangeArrowheads="1"/>
            </p:cNvSpPr>
            <p:nvPr/>
          </p:nvSpPr>
          <p:spPr bwMode="auto">
            <a:xfrm>
              <a:off x="0" y="294999"/>
              <a:ext cx="1879472" cy="67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9251" name="直接连接符 16"/>
          <p:cNvCxnSpPr>
            <a:cxnSpLocks noChangeShapeType="1"/>
            <a:stCxn id="9245" idx="0"/>
            <a:endCxn id="9248" idx="1"/>
          </p:cNvCxnSpPr>
          <p:nvPr/>
        </p:nvCxnSpPr>
        <p:spPr bwMode="auto">
          <a:xfrm flipV="1">
            <a:off x="6354233" y="956733"/>
            <a:ext cx="990600" cy="1864784"/>
          </a:xfrm>
          <a:prstGeom prst="line">
            <a:avLst/>
          </a:prstGeom>
          <a:noFill/>
          <a:ln w="9525" cap="flat" cmpd="sng">
            <a:solidFill>
              <a:srgbClr val="282828"/>
            </a:solidFill>
            <a:prstDash val="dash"/>
            <a:round/>
            <a:headEnd/>
            <a:tailEnd/>
          </a:ln>
          <a:extLst>
            <a:ext uri="{909E8E84-426E-40DD-AFC4-6F175D3DCCD1}">
              <a14:hiddenFill xmlns:a14="http://schemas.microsoft.com/office/drawing/2010/main">
                <a:noFill/>
              </a14:hiddenFill>
            </a:ext>
          </a:extLst>
        </p:spPr>
      </p:cxnSp>
      <p:grpSp>
        <p:nvGrpSpPr>
          <p:cNvPr id="9252" name="Group 36"/>
          <p:cNvGrpSpPr>
            <a:grpSpLocks/>
          </p:cNvGrpSpPr>
          <p:nvPr/>
        </p:nvGrpSpPr>
        <p:grpSpPr bwMode="auto">
          <a:xfrm>
            <a:off x="8966200" y="2688167"/>
            <a:ext cx="2506133" cy="1293320"/>
            <a:chOff x="0" y="0"/>
            <a:chExt cx="1879472" cy="970627"/>
          </a:xfrm>
        </p:grpSpPr>
        <p:sp>
          <p:nvSpPr>
            <p:cNvPr id="9253" name="矩形 70"/>
            <p:cNvSpPr>
              <a:spLocks noChangeArrowheads="1"/>
            </p:cNvSpPr>
            <p:nvPr/>
          </p:nvSpPr>
          <p:spPr bwMode="auto">
            <a:xfrm>
              <a:off x="7264" y="276999"/>
              <a:ext cx="1872208" cy="1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54" name="矩形 71"/>
            <p:cNvSpPr>
              <a:spLocks noChangeArrowheads="1"/>
            </p:cNvSpPr>
            <p:nvPr/>
          </p:nvSpPr>
          <p:spPr bwMode="auto">
            <a:xfrm>
              <a:off x="7264" y="0"/>
              <a:ext cx="1872208" cy="25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9255" name="矩形 72"/>
            <p:cNvSpPr>
              <a:spLocks noChangeArrowheads="1"/>
            </p:cNvSpPr>
            <p:nvPr/>
          </p:nvSpPr>
          <p:spPr bwMode="auto">
            <a:xfrm>
              <a:off x="0" y="294999"/>
              <a:ext cx="1879472" cy="675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9256" name="直接连接符 22"/>
          <p:cNvCxnSpPr>
            <a:cxnSpLocks noChangeShapeType="1"/>
            <a:stCxn id="9246" idx="7"/>
            <a:endCxn id="9253" idx="1"/>
          </p:cNvCxnSpPr>
          <p:nvPr/>
        </p:nvCxnSpPr>
        <p:spPr bwMode="auto">
          <a:xfrm flipV="1">
            <a:off x="7503584" y="3069167"/>
            <a:ext cx="1473200" cy="668867"/>
          </a:xfrm>
          <a:prstGeom prst="line">
            <a:avLst/>
          </a:prstGeom>
          <a:noFill/>
          <a:ln w="9525" cap="flat" cmpd="sng">
            <a:solidFill>
              <a:srgbClr val="282828"/>
            </a:solidFill>
            <a:prstDash val="dash"/>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2278216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2"/>
          <p:cNvSpPr>
            <a:spLocks noChangeArrowheads="1"/>
          </p:cNvSpPr>
          <p:nvPr/>
        </p:nvSpPr>
        <p:spPr bwMode="auto">
          <a:xfrm>
            <a:off x="0" y="0"/>
            <a:ext cx="12192000" cy="6858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243" name="Group 3"/>
          <p:cNvGrpSpPr>
            <a:grpSpLocks/>
          </p:cNvGrpSpPr>
          <p:nvPr/>
        </p:nvGrpSpPr>
        <p:grpSpPr bwMode="auto">
          <a:xfrm flipH="1">
            <a:off x="0" y="0"/>
            <a:ext cx="12192000" cy="6858000"/>
            <a:chOff x="0" y="0"/>
            <a:chExt cx="9144001" cy="5143500"/>
          </a:xfrm>
        </p:grpSpPr>
        <p:sp>
          <p:nvSpPr>
            <p:cNvPr id="10244" name="直接连接符 39"/>
            <p:cNvSpPr>
              <a:spLocks noChangeShapeType="1"/>
            </p:cNvSpPr>
            <p:nvPr/>
          </p:nvSpPr>
          <p:spPr bwMode="auto">
            <a:xfrm flipH="1">
              <a:off x="1331640" y="555526"/>
              <a:ext cx="7812361" cy="4587974"/>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45" name="直接连接符 40"/>
            <p:cNvSpPr>
              <a:spLocks noChangeShapeType="1"/>
            </p:cNvSpPr>
            <p:nvPr/>
          </p:nvSpPr>
          <p:spPr bwMode="auto">
            <a:xfrm flipH="1">
              <a:off x="7092280" y="0"/>
              <a:ext cx="1872208"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46" name="直接连接符 41"/>
            <p:cNvSpPr>
              <a:spLocks noChangeShapeType="1"/>
            </p:cNvSpPr>
            <p:nvPr/>
          </p:nvSpPr>
          <p:spPr bwMode="auto">
            <a:xfrm flipH="1">
              <a:off x="5652120" y="0"/>
              <a:ext cx="1656184"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47" name="直接连接符 42"/>
            <p:cNvSpPr>
              <a:spLocks noChangeShapeType="1"/>
            </p:cNvSpPr>
            <p:nvPr/>
          </p:nvSpPr>
          <p:spPr bwMode="auto">
            <a:xfrm flipH="1">
              <a:off x="5940152" y="1779662"/>
              <a:ext cx="3203848" cy="3363838"/>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48" name="直接连接符 43"/>
            <p:cNvSpPr>
              <a:spLocks noChangeShapeType="1"/>
            </p:cNvSpPr>
            <p:nvPr/>
          </p:nvSpPr>
          <p:spPr bwMode="auto">
            <a:xfrm flipH="1" flipV="1">
              <a:off x="5004048" y="0"/>
              <a:ext cx="4139952" cy="3723878"/>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49" name="直接连接符 44"/>
            <p:cNvSpPr>
              <a:spLocks noChangeShapeType="1"/>
            </p:cNvSpPr>
            <p:nvPr/>
          </p:nvSpPr>
          <p:spPr bwMode="auto">
            <a:xfrm flipH="1" flipV="1">
              <a:off x="7150224" y="0"/>
              <a:ext cx="1993776" cy="301309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50" name="直接连接符 45"/>
            <p:cNvSpPr>
              <a:spLocks noChangeShapeType="1"/>
            </p:cNvSpPr>
            <p:nvPr/>
          </p:nvSpPr>
          <p:spPr bwMode="auto">
            <a:xfrm flipH="1">
              <a:off x="0" y="1285875"/>
              <a:ext cx="9144000" cy="3446115"/>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51" name="直接连接符 46"/>
            <p:cNvSpPr>
              <a:spLocks noChangeShapeType="1"/>
            </p:cNvSpPr>
            <p:nvPr/>
          </p:nvSpPr>
          <p:spPr bwMode="auto">
            <a:xfrm>
              <a:off x="6804248" y="0"/>
              <a:ext cx="934033"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0252" name="直接连接符 47"/>
            <p:cNvSpPr>
              <a:spLocks noChangeShapeType="1"/>
            </p:cNvSpPr>
            <p:nvPr/>
          </p:nvSpPr>
          <p:spPr bwMode="auto">
            <a:xfrm flipH="1">
              <a:off x="6300193" y="3461581"/>
              <a:ext cx="2843808" cy="1681919"/>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10253" name="Group 13"/>
          <p:cNvGrpSpPr>
            <a:grpSpLocks/>
          </p:cNvGrpSpPr>
          <p:nvPr/>
        </p:nvGrpSpPr>
        <p:grpSpPr bwMode="auto">
          <a:xfrm>
            <a:off x="7277101" y="0"/>
            <a:ext cx="4914900" cy="6858000"/>
            <a:chOff x="0" y="0"/>
            <a:chExt cx="3686274" cy="5143500"/>
          </a:xfrm>
        </p:grpSpPr>
        <p:sp>
          <p:nvSpPr>
            <p:cNvPr id="10254" name="矩形 35"/>
            <p:cNvSpPr>
              <a:spLocks noChangeArrowheads="1"/>
            </p:cNvSpPr>
            <p:nvPr/>
          </p:nvSpPr>
          <p:spPr bwMode="auto">
            <a:xfrm>
              <a:off x="0" y="0"/>
              <a:ext cx="3686274" cy="5143500"/>
            </a:xfrm>
            <a:custGeom>
              <a:avLst/>
              <a:gdLst>
                <a:gd name="T0" fmla="*/ 0 w 3686274"/>
                <a:gd name="T1" fmla="*/ 0 h 5143500"/>
                <a:gd name="T2" fmla="*/ 3686274 w 3686274"/>
                <a:gd name="T3" fmla="*/ 5143500 h 5143500"/>
              </a:gdLst>
              <a:ahLst/>
              <a:cxnLst/>
              <a:rect l="T0" t="T1" r="T2" b="T3"/>
              <a:pathLst>
                <a:path w="3686274" h="5143500">
                  <a:moveTo>
                    <a:pt x="0" y="0"/>
                  </a:moveTo>
                  <a:lnTo>
                    <a:pt x="3686274" y="0"/>
                  </a:lnTo>
                  <a:lnTo>
                    <a:pt x="3686274" y="5143500"/>
                  </a:lnTo>
                  <a:lnTo>
                    <a:pt x="2431900" y="514350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255" name="Group 15"/>
            <p:cNvGrpSpPr>
              <a:grpSpLocks/>
            </p:cNvGrpSpPr>
            <p:nvPr/>
          </p:nvGrpSpPr>
          <p:grpSpPr bwMode="auto">
            <a:xfrm>
              <a:off x="1242162" y="632757"/>
              <a:ext cx="1904560" cy="1843901"/>
              <a:chOff x="0" y="0"/>
              <a:chExt cx="1904560" cy="1843901"/>
            </a:xfrm>
          </p:grpSpPr>
          <p:sp>
            <p:nvSpPr>
              <p:cNvPr id="10256" name="矩形 52"/>
              <p:cNvSpPr>
                <a:spLocks noChangeArrowheads="1"/>
              </p:cNvSpPr>
              <p:nvPr/>
            </p:nvSpPr>
            <p:spPr bwMode="auto">
              <a:xfrm>
                <a:off x="0" y="0"/>
                <a:ext cx="1904560" cy="315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1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0257" name="矩形 53"/>
              <p:cNvSpPr>
                <a:spLocks noChangeArrowheads="1"/>
              </p:cNvSpPr>
              <p:nvPr/>
            </p:nvSpPr>
            <p:spPr bwMode="auto">
              <a:xfrm>
                <a:off x="37407" y="389657"/>
                <a:ext cx="1867153" cy="145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2400"/>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 </a:t>
                </a:r>
              </a:p>
            </p:txBody>
          </p:sp>
        </p:grpSp>
      </p:grpSp>
      <p:sp>
        <p:nvSpPr>
          <p:cNvPr id="10258"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0259" name="等腰三角形 4"/>
          <p:cNvSpPr>
            <a:spLocks noChangeArrowheads="1"/>
          </p:cNvSpPr>
          <p:nvPr/>
        </p:nvSpPr>
        <p:spPr bwMode="auto">
          <a:xfrm rot="5400000">
            <a:off x="-52917" y="209551"/>
            <a:ext cx="774700" cy="668867"/>
          </a:xfrm>
          <a:prstGeom prst="triangle">
            <a:avLst>
              <a:gd name="adj" fmla="val 50000"/>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0" name="矩形 5"/>
          <p:cNvSpPr>
            <a:spLocks noChangeArrowheads="1"/>
          </p:cNvSpPr>
          <p:nvPr/>
        </p:nvSpPr>
        <p:spPr bwMode="auto">
          <a:xfrm>
            <a:off x="814918" y="3909484"/>
            <a:ext cx="3024716" cy="2015067"/>
          </a:xfrm>
          <a:prstGeom prst="rect">
            <a:avLst/>
          </a:prstGeom>
          <a:blipFill dpi="0" rotWithShape="1">
            <a:blip r:embed="rId3"/>
            <a:srcRect/>
            <a:stretch>
              <a:fillRect/>
            </a:stretch>
          </a:blipFill>
          <a:ln w="3175" cap="flat" cmpd="sng">
            <a:solidFill>
              <a:srgbClr val="282828"/>
            </a:solidFill>
            <a:miter lim="800000"/>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1" name="矩形 36"/>
          <p:cNvSpPr>
            <a:spLocks noChangeArrowheads="1"/>
          </p:cNvSpPr>
          <p:nvPr/>
        </p:nvSpPr>
        <p:spPr bwMode="auto">
          <a:xfrm>
            <a:off x="4042834" y="3909484"/>
            <a:ext cx="3024717" cy="2015067"/>
          </a:xfrm>
          <a:prstGeom prst="rect">
            <a:avLst/>
          </a:prstGeom>
          <a:blipFill dpi="0" rotWithShape="1">
            <a:blip r:embed="rId4"/>
            <a:srcRect/>
            <a:stretch>
              <a:fillRect/>
            </a:stretch>
          </a:blipFill>
          <a:ln w="3175" cap="flat" cmpd="sng">
            <a:solidFill>
              <a:srgbClr val="282828"/>
            </a:solidFill>
            <a:miter lim="800000"/>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2" name="矩形 37"/>
          <p:cNvSpPr>
            <a:spLocks noChangeArrowheads="1"/>
          </p:cNvSpPr>
          <p:nvPr/>
        </p:nvSpPr>
        <p:spPr bwMode="auto">
          <a:xfrm>
            <a:off x="7270751" y="3909484"/>
            <a:ext cx="3024716" cy="2015067"/>
          </a:xfrm>
          <a:prstGeom prst="rect">
            <a:avLst/>
          </a:prstGeom>
          <a:blipFill dpi="0" rotWithShape="1">
            <a:blip r:embed="rId5"/>
            <a:srcRect/>
            <a:stretch>
              <a:fillRect/>
            </a:stretch>
          </a:blipFill>
          <a:ln w="3175" cap="flat" cmpd="sng">
            <a:solidFill>
              <a:srgbClr val="282828"/>
            </a:solidFill>
            <a:miter lim="800000"/>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3" name="矩形 48"/>
          <p:cNvSpPr>
            <a:spLocks noChangeArrowheads="1"/>
          </p:cNvSpPr>
          <p:nvPr/>
        </p:nvSpPr>
        <p:spPr bwMode="auto">
          <a:xfrm>
            <a:off x="814918" y="5960534"/>
            <a:ext cx="288924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en-US" sz="14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sp>
        <p:nvSpPr>
          <p:cNvPr id="10264" name="矩形 50"/>
          <p:cNvSpPr>
            <a:spLocks noChangeArrowheads="1"/>
          </p:cNvSpPr>
          <p:nvPr/>
        </p:nvSpPr>
        <p:spPr bwMode="auto">
          <a:xfrm>
            <a:off x="4028018" y="5960534"/>
            <a:ext cx="288924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en-US" sz="14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sp>
        <p:nvSpPr>
          <p:cNvPr id="10265" name="矩形 51"/>
          <p:cNvSpPr>
            <a:spLocks noChangeArrowheads="1"/>
          </p:cNvSpPr>
          <p:nvPr/>
        </p:nvSpPr>
        <p:spPr bwMode="auto">
          <a:xfrm>
            <a:off x="7270752" y="5960534"/>
            <a:ext cx="288924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r>
              <a:rPr lang="en-US" sz="14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spTree>
    <p:extLst>
      <p:ext uri="{BB962C8B-B14F-4D97-AF65-F5344CB8AC3E}">
        <p14:creationId xmlns:p14="http://schemas.microsoft.com/office/powerpoint/2010/main" val="240882320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9"/>
          <p:cNvSpPr>
            <a:spLocks noChangeArrowheads="1"/>
          </p:cNvSpPr>
          <p:nvPr/>
        </p:nvSpPr>
        <p:spPr bwMode="auto">
          <a:xfrm>
            <a:off x="0" y="4965701"/>
            <a:ext cx="12192000" cy="18923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67" name="矩形 27"/>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1268" name="等腰三角形 28"/>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269" name="Group 5"/>
          <p:cNvGrpSpPr>
            <a:grpSpLocks/>
          </p:cNvGrpSpPr>
          <p:nvPr/>
        </p:nvGrpSpPr>
        <p:grpSpPr bwMode="auto">
          <a:xfrm>
            <a:off x="4080934" y="5348818"/>
            <a:ext cx="419100" cy="385233"/>
            <a:chOff x="0" y="0"/>
            <a:chExt cx="315129" cy="288032"/>
          </a:xfrm>
        </p:grpSpPr>
        <p:sp>
          <p:nvSpPr>
            <p:cNvPr id="11270" name="燕尾形 30"/>
            <p:cNvSpPr>
              <a:spLocks noChangeArrowheads="1"/>
            </p:cNvSpPr>
            <p:nvPr/>
          </p:nvSpPr>
          <p:spPr bwMode="auto">
            <a:xfrm>
              <a:off x="0"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1" name="燕尾形 31"/>
            <p:cNvSpPr>
              <a:spLocks noChangeArrowheads="1"/>
            </p:cNvSpPr>
            <p:nvPr/>
          </p:nvSpPr>
          <p:spPr bwMode="auto">
            <a:xfrm>
              <a:off x="135281"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272" name="Group 8"/>
          <p:cNvGrpSpPr>
            <a:grpSpLocks/>
          </p:cNvGrpSpPr>
          <p:nvPr/>
        </p:nvGrpSpPr>
        <p:grpSpPr bwMode="auto">
          <a:xfrm>
            <a:off x="7702551" y="5348818"/>
            <a:ext cx="421216" cy="385233"/>
            <a:chOff x="0" y="0"/>
            <a:chExt cx="315129" cy="288032"/>
          </a:xfrm>
        </p:grpSpPr>
        <p:sp>
          <p:nvSpPr>
            <p:cNvPr id="11273" name="燕尾形 37"/>
            <p:cNvSpPr>
              <a:spLocks noChangeArrowheads="1"/>
            </p:cNvSpPr>
            <p:nvPr/>
          </p:nvSpPr>
          <p:spPr bwMode="auto">
            <a:xfrm>
              <a:off x="0"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4" name="燕尾形 38"/>
            <p:cNvSpPr>
              <a:spLocks noChangeArrowheads="1"/>
            </p:cNvSpPr>
            <p:nvPr/>
          </p:nvSpPr>
          <p:spPr bwMode="auto">
            <a:xfrm>
              <a:off x="135281" y="0"/>
              <a:ext cx="179848" cy="288032"/>
            </a:xfrm>
            <a:prstGeom prst="chevron">
              <a:avLst>
                <a:gd name="adj" fmla="val 57662"/>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275" name="Group 11"/>
          <p:cNvGrpSpPr>
            <a:grpSpLocks/>
          </p:cNvGrpSpPr>
          <p:nvPr/>
        </p:nvGrpSpPr>
        <p:grpSpPr bwMode="auto">
          <a:xfrm>
            <a:off x="1200151" y="1509184"/>
            <a:ext cx="2491316" cy="4224867"/>
            <a:chOff x="0" y="0"/>
            <a:chExt cx="1868690" cy="3168352"/>
          </a:xfrm>
        </p:grpSpPr>
        <p:grpSp>
          <p:nvGrpSpPr>
            <p:cNvPr id="11276" name="Group 12"/>
            <p:cNvGrpSpPr>
              <a:grpSpLocks/>
            </p:cNvGrpSpPr>
            <p:nvPr/>
          </p:nvGrpSpPr>
          <p:grpSpPr bwMode="auto">
            <a:xfrm>
              <a:off x="0" y="0"/>
              <a:ext cx="1868690" cy="3168352"/>
              <a:chOff x="0" y="0"/>
              <a:chExt cx="1868690" cy="3168352"/>
            </a:xfrm>
          </p:grpSpPr>
          <p:sp>
            <p:nvSpPr>
              <p:cNvPr id="11277" name="矩形 4"/>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8" name="五边形 5"/>
              <p:cNvSpPr>
                <a:spLocks noChangeArrowheads="1"/>
              </p:cNvSpPr>
              <p:nvPr/>
            </p:nvSpPr>
            <p:spPr bwMode="auto">
              <a:xfrm rot="5400000">
                <a:off x="675493"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9" name="矩形 7"/>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0" name="五边形 8"/>
              <p:cNvSpPr>
                <a:spLocks noChangeArrowheads="1"/>
              </p:cNvSpPr>
              <p:nvPr/>
            </p:nvSpPr>
            <p:spPr bwMode="auto">
              <a:xfrm rot="5400000">
                <a:off x="675493"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1" name="矩形 10"/>
              <p:cNvSpPr>
                <a:spLocks noChangeArrowheads="1"/>
              </p:cNvSpPr>
              <p:nvPr/>
            </p:nvSpPr>
            <p:spPr bwMode="auto">
              <a:xfrm>
                <a:off x="327414" y="33907"/>
                <a:ext cx="1200219" cy="28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KEY WORDS</a:t>
                </a:r>
              </a:p>
            </p:txBody>
          </p:sp>
          <p:sp>
            <p:nvSpPr>
              <p:cNvPr id="11282" name="矩形 11"/>
              <p:cNvSpPr>
                <a:spLocks noChangeArrowheads="1"/>
              </p:cNvSpPr>
              <p:nvPr/>
            </p:nvSpPr>
            <p:spPr bwMode="auto">
              <a:xfrm>
                <a:off x="88878" y="648072"/>
                <a:ext cx="1690933" cy="148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283" name="图片 39"/>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27924" y="2284648"/>
              <a:ext cx="812842" cy="81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84" name="Group 20"/>
          <p:cNvGrpSpPr>
            <a:grpSpLocks/>
          </p:cNvGrpSpPr>
          <p:nvPr/>
        </p:nvGrpSpPr>
        <p:grpSpPr bwMode="auto">
          <a:xfrm>
            <a:off x="4851400" y="1509184"/>
            <a:ext cx="2491317" cy="4224867"/>
            <a:chOff x="0" y="0"/>
            <a:chExt cx="1868690" cy="3168352"/>
          </a:xfrm>
        </p:grpSpPr>
        <p:grpSp>
          <p:nvGrpSpPr>
            <p:cNvPr id="11285" name="Group 21"/>
            <p:cNvGrpSpPr>
              <a:grpSpLocks/>
            </p:cNvGrpSpPr>
            <p:nvPr/>
          </p:nvGrpSpPr>
          <p:grpSpPr bwMode="auto">
            <a:xfrm>
              <a:off x="0" y="0"/>
              <a:ext cx="1868690" cy="3168352"/>
              <a:chOff x="0" y="0"/>
              <a:chExt cx="1868690" cy="3168352"/>
            </a:xfrm>
          </p:grpSpPr>
          <p:sp>
            <p:nvSpPr>
              <p:cNvPr id="11286" name="矩形 14"/>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7" name="五边形 15"/>
              <p:cNvSpPr>
                <a:spLocks noChangeArrowheads="1"/>
              </p:cNvSpPr>
              <p:nvPr/>
            </p:nvSpPr>
            <p:spPr bwMode="auto">
              <a:xfrm rot="5400000">
                <a:off x="675493"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8" name="矩形 16"/>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9" name="五边形 17"/>
              <p:cNvSpPr>
                <a:spLocks noChangeArrowheads="1"/>
              </p:cNvSpPr>
              <p:nvPr/>
            </p:nvSpPr>
            <p:spPr bwMode="auto">
              <a:xfrm rot="5400000">
                <a:off x="675493"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0" name="矩形 18"/>
              <p:cNvSpPr>
                <a:spLocks noChangeArrowheads="1"/>
              </p:cNvSpPr>
              <p:nvPr/>
            </p:nvSpPr>
            <p:spPr bwMode="auto">
              <a:xfrm>
                <a:off x="327414" y="33907"/>
                <a:ext cx="1200218" cy="28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KEY WORDS</a:t>
                </a:r>
              </a:p>
            </p:txBody>
          </p:sp>
          <p:sp>
            <p:nvSpPr>
              <p:cNvPr id="11291" name="矩形 19"/>
              <p:cNvSpPr>
                <a:spLocks noChangeArrowheads="1"/>
              </p:cNvSpPr>
              <p:nvPr/>
            </p:nvSpPr>
            <p:spPr bwMode="auto">
              <a:xfrm>
                <a:off x="88878" y="648072"/>
                <a:ext cx="1690933" cy="148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292" name="图片 4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56344" y="2360935"/>
              <a:ext cx="756000" cy="7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293" name="Group 29"/>
          <p:cNvGrpSpPr>
            <a:grpSpLocks/>
          </p:cNvGrpSpPr>
          <p:nvPr/>
        </p:nvGrpSpPr>
        <p:grpSpPr bwMode="auto">
          <a:xfrm>
            <a:off x="8500534" y="1509184"/>
            <a:ext cx="2493433" cy="4224867"/>
            <a:chOff x="0" y="0"/>
            <a:chExt cx="1868690" cy="3168352"/>
          </a:xfrm>
        </p:grpSpPr>
        <p:grpSp>
          <p:nvGrpSpPr>
            <p:cNvPr id="11294" name="Group 30"/>
            <p:cNvGrpSpPr>
              <a:grpSpLocks/>
            </p:cNvGrpSpPr>
            <p:nvPr/>
          </p:nvGrpSpPr>
          <p:grpSpPr bwMode="auto">
            <a:xfrm>
              <a:off x="0" y="0"/>
              <a:ext cx="1868690" cy="3168352"/>
              <a:chOff x="0" y="0"/>
              <a:chExt cx="1868690" cy="3168352"/>
            </a:xfrm>
          </p:grpSpPr>
          <p:sp>
            <p:nvSpPr>
              <p:cNvPr id="11295" name="矩形 21"/>
              <p:cNvSpPr>
                <a:spLocks noChangeArrowheads="1"/>
              </p:cNvSpPr>
              <p:nvPr/>
            </p:nvSpPr>
            <p:spPr bwMode="auto">
              <a:xfrm>
                <a:off x="0" y="0"/>
                <a:ext cx="1868690" cy="316835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6" name="五边形 22"/>
              <p:cNvSpPr>
                <a:spLocks noChangeArrowheads="1"/>
              </p:cNvSpPr>
              <p:nvPr/>
            </p:nvSpPr>
            <p:spPr bwMode="auto">
              <a:xfrm rot="5400000">
                <a:off x="675493" y="-425500"/>
                <a:ext cx="504056" cy="1441919"/>
              </a:xfrm>
              <a:prstGeom prst="homePlate">
                <a:avLst>
                  <a:gd name="adj" fmla="val 35824"/>
                </a:avLst>
              </a:prstGeom>
              <a:solidFill>
                <a:srgbClr val="CC6B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7" name="矩形 23"/>
              <p:cNvSpPr>
                <a:spLocks noChangeArrowheads="1"/>
              </p:cNvSpPr>
              <p:nvPr/>
            </p:nvSpPr>
            <p:spPr bwMode="auto">
              <a:xfrm rot="5400000">
                <a:off x="898345" y="-898344"/>
                <a:ext cx="72000" cy="186869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8" name="五边形 24"/>
              <p:cNvSpPr>
                <a:spLocks noChangeArrowheads="1"/>
              </p:cNvSpPr>
              <p:nvPr/>
            </p:nvSpPr>
            <p:spPr bwMode="auto">
              <a:xfrm rot="5400000">
                <a:off x="675493" y="-468932"/>
                <a:ext cx="504056" cy="1441919"/>
              </a:xfrm>
              <a:prstGeom prst="homePlate">
                <a:avLst>
                  <a:gd name="adj" fmla="val 35824"/>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99" name="矩形 25"/>
              <p:cNvSpPr>
                <a:spLocks noChangeArrowheads="1"/>
              </p:cNvSpPr>
              <p:nvPr/>
            </p:nvSpPr>
            <p:spPr bwMode="auto">
              <a:xfrm>
                <a:off x="327923" y="33907"/>
                <a:ext cx="1199200" cy="28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KEY WORDS</a:t>
                </a:r>
              </a:p>
            </p:txBody>
          </p:sp>
          <p:sp>
            <p:nvSpPr>
              <p:cNvPr id="11300" name="矩形 26"/>
              <p:cNvSpPr>
                <a:spLocks noChangeArrowheads="1"/>
              </p:cNvSpPr>
              <p:nvPr/>
            </p:nvSpPr>
            <p:spPr bwMode="auto">
              <a:xfrm>
                <a:off x="88878" y="648072"/>
                <a:ext cx="1690933" cy="1482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 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text here</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1301" name="图片 43"/>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38345" y="2304256"/>
              <a:ext cx="792000" cy="7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6659001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54" hidden="1"/>
          <p:cNvSpPr>
            <a:spLocks noChangeArrowheads="1"/>
          </p:cNvSpPr>
          <p:nvPr/>
        </p:nvSpPr>
        <p:spPr bwMode="auto">
          <a:xfrm>
            <a:off x="0" y="1940985"/>
            <a:ext cx="12192000" cy="25442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291" name="图片 5"/>
          <p:cNvPicPr>
            <a:picLocks noChangeAspect="1" noChangeArrowheads="1"/>
          </p:cNvPicPr>
          <p:nvPr/>
        </p:nvPicPr>
        <p:blipFill>
          <a:blip r:embed="rId2">
            <a:extLst>
              <a:ext uri="{28A0092B-C50C-407E-A947-70E740481C1C}">
                <a14:useLocalDpi xmlns:a14="http://schemas.microsoft.com/office/drawing/2010/main" val="0"/>
              </a:ext>
            </a:extLst>
          </a:blip>
          <a:srcRect t="46707" b="26675"/>
          <a:stretch>
            <a:fillRect/>
          </a:stretch>
        </p:blipFill>
        <p:spPr bwMode="auto">
          <a:xfrm>
            <a:off x="0" y="1335618"/>
            <a:ext cx="12192000" cy="230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27"/>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2293" name="等腰三角形 28"/>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4" name="流程图: 手动输入 7"/>
          <p:cNvSpPr>
            <a:spLocks noChangeArrowheads="1"/>
          </p:cNvSpPr>
          <p:nvPr/>
        </p:nvSpPr>
        <p:spPr bwMode="auto">
          <a:xfrm rot="5400000" flipV="1">
            <a:off x="6116109" y="-2433107"/>
            <a:ext cx="2309284" cy="9842500"/>
          </a:xfrm>
          <a:prstGeom prst="flowChartManualInput">
            <a:avLst/>
          </a:prstGeom>
          <a:solidFill>
            <a:srgbClr val="000000">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5" name="TextBox 55"/>
          <p:cNvSpPr>
            <a:spLocks noChangeArrowheads="1"/>
          </p:cNvSpPr>
          <p:nvPr/>
        </p:nvSpPr>
        <p:spPr bwMode="auto">
          <a:xfrm>
            <a:off x="7937500" y="1430867"/>
            <a:ext cx="251222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65%</a:t>
            </a:r>
            <a:endParaRPr lang="zh-CN" altLang="en-US" sz="8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296" name="Group 8"/>
          <p:cNvGrpSpPr>
            <a:grpSpLocks/>
          </p:cNvGrpSpPr>
          <p:nvPr/>
        </p:nvGrpSpPr>
        <p:grpSpPr bwMode="auto">
          <a:xfrm>
            <a:off x="8024284" y="2722033"/>
            <a:ext cx="2400301" cy="533401"/>
            <a:chOff x="0" y="0"/>
            <a:chExt cx="1800000" cy="400110"/>
          </a:xfrm>
        </p:grpSpPr>
        <p:sp>
          <p:nvSpPr>
            <p:cNvPr id="12297" name="圆角矩形 8"/>
            <p:cNvSpPr>
              <a:spLocks noChangeArrowheads="1"/>
            </p:cNvSpPr>
            <p:nvPr/>
          </p:nvSpPr>
          <p:spPr bwMode="auto">
            <a:xfrm>
              <a:off x="0" y="0"/>
              <a:ext cx="1800000" cy="40011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98" name="矩形 57"/>
            <p:cNvSpPr>
              <a:spLocks noChangeArrowheads="1"/>
            </p:cNvSpPr>
            <p:nvPr/>
          </p:nvSpPr>
          <p:spPr bwMode="auto">
            <a:xfrm>
              <a:off x="73433" y="0"/>
              <a:ext cx="1653130" cy="377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KEY WORDS</a:t>
              </a:r>
            </a:p>
          </p:txBody>
        </p:sp>
      </p:grpSp>
      <p:grpSp>
        <p:nvGrpSpPr>
          <p:cNvPr id="12299" name="Group 11"/>
          <p:cNvGrpSpPr>
            <a:grpSpLocks/>
          </p:cNvGrpSpPr>
          <p:nvPr/>
        </p:nvGrpSpPr>
        <p:grpSpPr bwMode="auto">
          <a:xfrm>
            <a:off x="5376334" y="3738033"/>
            <a:ext cx="5126567" cy="1676119"/>
            <a:chOff x="0" y="0"/>
            <a:chExt cx="3845168" cy="1257892"/>
          </a:xfrm>
        </p:grpSpPr>
        <p:sp>
          <p:nvSpPr>
            <p:cNvPr id="12300" name="矩形 68"/>
            <p:cNvSpPr>
              <a:spLocks noChangeArrowheads="1"/>
            </p:cNvSpPr>
            <p:nvPr/>
          </p:nvSpPr>
          <p:spPr bwMode="auto">
            <a:xfrm>
              <a:off x="1940608" y="0"/>
              <a:ext cx="1904560" cy="3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1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2301" name="矩形 9"/>
            <p:cNvSpPr>
              <a:spLocks noChangeArrowheads="1"/>
            </p:cNvSpPr>
            <p:nvPr/>
          </p:nvSpPr>
          <p:spPr bwMode="auto">
            <a:xfrm>
              <a:off x="0" y="264679"/>
              <a:ext cx="3838879" cy="9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24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2400"/>
            </a:p>
          </p:txBody>
        </p:sp>
      </p:grpSp>
      <p:pic>
        <p:nvPicPr>
          <p:cNvPr id="12302" name="图片 11"/>
          <p:cNvPicPr>
            <a:picLocks noChangeAspect="1" noChangeArrowheads="1"/>
          </p:cNvPicPr>
          <p:nvPr/>
        </p:nvPicPr>
        <p:blipFill>
          <a:blip r:embed="rId3">
            <a:extLst>
              <a:ext uri="{28A0092B-C50C-407E-A947-70E740481C1C}">
                <a14:useLocalDpi xmlns:a14="http://schemas.microsoft.com/office/drawing/2010/main" val="0"/>
              </a:ext>
            </a:extLst>
          </a:blip>
          <a:srcRect t="14857" r="15665" b="10857"/>
          <a:stretch>
            <a:fillRect/>
          </a:stretch>
        </p:blipFill>
        <p:spPr bwMode="auto">
          <a:xfrm flipH="1">
            <a:off x="10801352" y="4749801"/>
            <a:ext cx="1390649"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392897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121"/>
          <p:cNvSpPr>
            <a:spLocks noChangeArrowheads="1"/>
          </p:cNvSpPr>
          <p:nvPr/>
        </p:nvSpPr>
        <p:spPr bwMode="auto">
          <a:xfrm>
            <a:off x="0" y="0"/>
            <a:ext cx="12192000"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15" name="Group 3"/>
          <p:cNvGrpSpPr>
            <a:grpSpLocks/>
          </p:cNvGrpSpPr>
          <p:nvPr/>
        </p:nvGrpSpPr>
        <p:grpSpPr bwMode="auto">
          <a:xfrm>
            <a:off x="4751918" y="1604433"/>
            <a:ext cx="1153583" cy="1153584"/>
            <a:chOff x="0" y="0"/>
            <a:chExt cx="864000" cy="864000"/>
          </a:xfrm>
        </p:grpSpPr>
        <p:sp>
          <p:nvSpPr>
            <p:cNvPr id="13316"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17"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18" name="Group 6"/>
          <p:cNvGrpSpPr>
            <a:grpSpLocks/>
          </p:cNvGrpSpPr>
          <p:nvPr/>
        </p:nvGrpSpPr>
        <p:grpSpPr bwMode="auto">
          <a:xfrm>
            <a:off x="778934" y="687917"/>
            <a:ext cx="3299884" cy="5425016"/>
            <a:chOff x="0" y="0"/>
            <a:chExt cx="2476153" cy="4069266"/>
          </a:xfrm>
        </p:grpSpPr>
        <p:sp>
          <p:nvSpPr>
            <p:cNvPr id="13319"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0"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1"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2"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3"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5"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6"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7"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8"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9"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0"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1"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2"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3"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4"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5"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6"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7"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8"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9"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0"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1"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2"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3"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4"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5"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6"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7"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8"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49"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0"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1"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2"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3"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4"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5"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6"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7"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8"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59"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0"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1"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2"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3"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4"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5"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6"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7"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8"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69"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0"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1"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2"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3"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4"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5"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6"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7"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78"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79" name="Group 67"/>
          <p:cNvGrpSpPr>
            <a:grpSpLocks/>
          </p:cNvGrpSpPr>
          <p:nvPr/>
        </p:nvGrpSpPr>
        <p:grpSpPr bwMode="auto">
          <a:xfrm>
            <a:off x="778934" y="687917"/>
            <a:ext cx="3299884" cy="5425016"/>
            <a:chOff x="0" y="0"/>
            <a:chExt cx="2476153" cy="4069266"/>
          </a:xfrm>
        </p:grpSpPr>
        <p:sp>
          <p:nvSpPr>
            <p:cNvPr id="13380"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1"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2" name="矩形 5"/>
            <p:cNvSpPr>
              <a:spLocks noChangeArrowheads="1"/>
            </p:cNvSpPr>
            <p:nvPr/>
          </p:nvSpPr>
          <p:spPr bwMode="auto">
            <a:xfrm>
              <a:off x="875248"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3" name="矩形 6"/>
            <p:cNvSpPr>
              <a:spLocks noChangeArrowheads="1"/>
            </p:cNvSpPr>
            <p:nvPr/>
          </p:nvSpPr>
          <p:spPr bwMode="auto">
            <a:xfrm>
              <a:off x="1312872"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4"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5"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6"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7"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8" name="矩形 61"/>
            <p:cNvSpPr>
              <a:spLocks noChangeArrowheads="1"/>
            </p:cNvSpPr>
            <p:nvPr/>
          </p:nvSpPr>
          <p:spPr bwMode="auto">
            <a:xfrm>
              <a:off x="875248"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89" name="矩形 62"/>
            <p:cNvSpPr>
              <a:spLocks noChangeArrowheads="1"/>
            </p:cNvSpPr>
            <p:nvPr/>
          </p:nvSpPr>
          <p:spPr bwMode="auto">
            <a:xfrm>
              <a:off x="1312872"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0"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1"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2"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3"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4"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5"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6"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7"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8"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99"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0"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1"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2"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3"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4"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5"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6"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7"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8" name="矩形 94"/>
            <p:cNvSpPr>
              <a:spLocks noChangeArrowheads="1"/>
            </p:cNvSpPr>
            <p:nvPr/>
          </p:nvSpPr>
          <p:spPr bwMode="auto">
            <a:xfrm>
              <a:off x="0"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09" name="矩形 95"/>
            <p:cNvSpPr>
              <a:spLocks noChangeArrowheads="1"/>
            </p:cNvSpPr>
            <p:nvPr/>
          </p:nvSpPr>
          <p:spPr bwMode="auto">
            <a:xfrm>
              <a:off x="437624"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0" name="矩形 101"/>
            <p:cNvSpPr>
              <a:spLocks noChangeArrowheads="1"/>
            </p:cNvSpPr>
            <p:nvPr/>
          </p:nvSpPr>
          <p:spPr bwMode="auto">
            <a:xfrm>
              <a:off x="0"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1" name="矩形 102"/>
            <p:cNvSpPr>
              <a:spLocks noChangeArrowheads="1"/>
            </p:cNvSpPr>
            <p:nvPr/>
          </p:nvSpPr>
          <p:spPr bwMode="auto">
            <a:xfrm>
              <a:off x="437624"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2" name="矩形 108"/>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3" name="矩形 109"/>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4" name="矩形 110"/>
            <p:cNvSpPr>
              <a:spLocks noChangeArrowheads="1"/>
            </p:cNvSpPr>
            <p:nvPr/>
          </p:nvSpPr>
          <p:spPr bwMode="auto">
            <a:xfrm>
              <a:off x="875248"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5" name="矩形 111"/>
            <p:cNvSpPr>
              <a:spLocks noChangeArrowheads="1"/>
            </p:cNvSpPr>
            <p:nvPr/>
          </p:nvSpPr>
          <p:spPr bwMode="auto">
            <a:xfrm>
              <a:off x="1312872"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6"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7"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8" name="矩形 115"/>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19" name="矩形 116"/>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20" name="矩形 117"/>
            <p:cNvSpPr>
              <a:spLocks noChangeArrowheads="1"/>
            </p:cNvSpPr>
            <p:nvPr/>
          </p:nvSpPr>
          <p:spPr bwMode="auto">
            <a:xfrm>
              <a:off x="875248"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21" name="矩形 118"/>
            <p:cNvSpPr>
              <a:spLocks noChangeArrowheads="1"/>
            </p:cNvSpPr>
            <p:nvPr/>
          </p:nvSpPr>
          <p:spPr bwMode="auto">
            <a:xfrm>
              <a:off x="1312872"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22"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23"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424" name="矩形 122"/>
          <p:cNvSpPr>
            <a:spLocks noChangeArrowheads="1"/>
          </p:cNvSpPr>
          <p:nvPr/>
        </p:nvSpPr>
        <p:spPr bwMode="auto">
          <a:xfrm>
            <a:off x="4713818" y="2842685"/>
            <a:ext cx="7495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425" name="矩形 123"/>
          <p:cNvSpPr>
            <a:spLocks noChangeArrowheads="1"/>
          </p:cNvSpPr>
          <p:nvPr/>
        </p:nvSpPr>
        <p:spPr bwMode="auto">
          <a:xfrm>
            <a:off x="4713818" y="3393017"/>
            <a:ext cx="749511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72224523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矩形 27"/>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4339" name="等腰三角形 28"/>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40" name="Group 4"/>
          <p:cNvGrpSpPr>
            <a:grpSpLocks/>
          </p:cNvGrpSpPr>
          <p:nvPr/>
        </p:nvGrpSpPr>
        <p:grpSpPr bwMode="auto">
          <a:xfrm>
            <a:off x="889000" y="1452033"/>
            <a:ext cx="1921933" cy="5145618"/>
            <a:chOff x="0" y="0"/>
            <a:chExt cx="1440001" cy="3858614"/>
          </a:xfrm>
        </p:grpSpPr>
        <p:sp>
          <p:nvSpPr>
            <p:cNvPr id="14341" name="矩形 102"/>
            <p:cNvSpPr>
              <a:spLocks noChangeArrowheads="1"/>
            </p:cNvSpPr>
            <p:nvPr/>
          </p:nvSpPr>
          <p:spPr bwMode="auto">
            <a:xfrm>
              <a:off x="1"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2" name="矩形 98"/>
            <p:cNvSpPr>
              <a:spLocks noChangeArrowheads="1"/>
            </p:cNvSpPr>
            <p:nvPr/>
          </p:nvSpPr>
          <p:spPr bwMode="auto">
            <a:xfrm>
              <a:off x="1"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43" name="Group 7"/>
            <p:cNvGrpSpPr>
              <a:grpSpLocks/>
            </p:cNvGrpSpPr>
            <p:nvPr/>
          </p:nvGrpSpPr>
          <p:grpSpPr bwMode="auto">
            <a:xfrm>
              <a:off x="539981" y="0"/>
              <a:ext cx="360040" cy="360040"/>
              <a:chOff x="0" y="0"/>
              <a:chExt cx="360040" cy="360040"/>
            </a:xfrm>
          </p:grpSpPr>
          <p:sp>
            <p:nvSpPr>
              <p:cNvPr id="14344" name="椭圆 3"/>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5" name="TextBox 29"/>
              <p:cNvSpPr>
                <a:spLocks noChangeArrowheads="1"/>
              </p:cNvSpPr>
              <p:nvPr/>
            </p:nvSpPr>
            <p:spPr bwMode="auto">
              <a:xfrm>
                <a:off x="50788" y="10743"/>
                <a:ext cx="258465" cy="31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46" name="矩形 144"/>
            <p:cNvSpPr>
              <a:spLocks noChangeArrowheads="1"/>
            </p:cNvSpPr>
            <p:nvPr/>
          </p:nvSpPr>
          <p:spPr bwMode="auto">
            <a:xfrm>
              <a:off x="0" y="498440"/>
              <a:ext cx="1440000" cy="16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47" name="Group 11"/>
          <p:cNvGrpSpPr>
            <a:grpSpLocks/>
          </p:cNvGrpSpPr>
          <p:nvPr/>
        </p:nvGrpSpPr>
        <p:grpSpPr bwMode="auto">
          <a:xfrm>
            <a:off x="3012017" y="1452033"/>
            <a:ext cx="1919816" cy="5145618"/>
            <a:chOff x="0" y="0"/>
            <a:chExt cx="1440000" cy="3858614"/>
          </a:xfrm>
        </p:grpSpPr>
        <p:sp>
          <p:nvSpPr>
            <p:cNvPr id="14348" name="矩形 105"/>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9" name="矩形 106"/>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50" name="Group 14"/>
            <p:cNvGrpSpPr>
              <a:grpSpLocks/>
            </p:cNvGrpSpPr>
            <p:nvPr/>
          </p:nvGrpSpPr>
          <p:grpSpPr bwMode="auto">
            <a:xfrm>
              <a:off x="539980" y="0"/>
              <a:ext cx="360040" cy="360040"/>
              <a:chOff x="0" y="0"/>
              <a:chExt cx="360040" cy="360040"/>
            </a:xfrm>
          </p:grpSpPr>
          <p:sp>
            <p:nvSpPr>
              <p:cNvPr id="14351" name="椭圆 108"/>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2" name="TextBox 109"/>
              <p:cNvSpPr>
                <a:spLocks noChangeArrowheads="1"/>
              </p:cNvSpPr>
              <p:nvPr/>
            </p:nvSpPr>
            <p:spPr bwMode="auto">
              <a:xfrm>
                <a:off x="50646" y="10743"/>
                <a:ext cx="258749" cy="31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53" name="矩形 145"/>
            <p:cNvSpPr>
              <a:spLocks noChangeArrowheads="1"/>
            </p:cNvSpPr>
            <p:nvPr/>
          </p:nvSpPr>
          <p:spPr bwMode="auto">
            <a:xfrm>
              <a:off x="0" y="498440"/>
              <a:ext cx="1440000" cy="16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54" name="Group 18"/>
          <p:cNvGrpSpPr>
            <a:grpSpLocks/>
          </p:cNvGrpSpPr>
          <p:nvPr/>
        </p:nvGrpSpPr>
        <p:grpSpPr bwMode="auto">
          <a:xfrm>
            <a:off x="5135034" y="1452033"/>
            <a:ext cx="1921933" cy="5145618"/>
            <a:chOff x="0" y="0"/>
            <a:chExt cx="1440001" cy="3858614"/>
          </a:xfrm>
        </p:grpSpPr>
        <p:sp>
          <p:nvSpPr>
            <p:cNvPr id="14355" name="矩形 111"/>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6" name="矩形 112"/>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57" name="Group 21"/>
            <p:cNvGrpSpPr>
              <a:grpSpLocks/>
            </p:cNvGrpSpPr>
            <p:nvPr/>
          </p:nvGrpSpPr>
          <p:grpSpPr bwMode="auto">
            <a:xfrm>
              <a:off x="539980" y="0"/>
              <a:ext cx="360040" cy="360040"/>
              <a:chOff x="0" y="0"/>
              <a:chExt cx="360040" cy="360040"/>
            </a:xfrm>
          </p:grpSpPr>
          <p:sp>
            <p:nvSpPr>
              <p:cNvPr id="14358" name="椭圆 114"/>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9" name="TextBox 115"/>
              <p:cNvSpPr>
                <a:spLocks noChangeArrowheads="1"/>
              </p:cNvSpPr>
              <p:nvPr/>
            </p:nvSpPr>
            <p:spPr bwMode="auto">
              <a:xfrm>
                <a:off x="50788" y="10743"/>
                <a:ext cx="258465" cy="31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60" name="矩形 146"/>
            <p:cNvSpPr>
              <a:spLocks noChangeArrowheads="1"/>
            </p:cNvSpPr>
            <p:nvPr/>
          </p:nvSpPr>
          <p:spPr bwMode="auto">
            <a:xfrm>
              <a:off x="1" y="498440"/>
              <a:ext cx="1440000" cy="16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61" name="Group 25"/>
          <p:cNvGrpSpPr>
            <a:grpSpLocks/>
          </p:cNvGrpSpPr>
          <p:nvPr/>
        </p:nvGrpSpPr>
        <p:grpSpPr bwMode="auto">
          <a:xfrm>
            <a:off x="7260168" y="1452033"/>
            <a:ext cx="1919817" cy="5145618"/>
            <a:chOff x="0" y="0"/>
            <a:chExt cx="1440002" cy="3858614"/>
          </a:xfrm>
        </p:grpSpPr>
        <p:sp>
          <p:nvSpPr>
            <p:cNvPr id="14362" name="矩形 117"/>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3" name="矩形 118"/>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64" name="Group 28"/>
            <p:cNvGrpSpPr>
              <a:grpSpLocks/>
            </p:cNvGrpSpPr>
            <p:nvPr/>
          </p:nvGrpSpPr>
          <p:grpSpPr bwMode="auto">
            <a:xfrm>
              <a:off x="539980" y="0"/>
              <a:ext cx="360040" cy="360040"/>
              <a:chOff x="0" y="0"/>
              <a:chExt cx="360040" cy="360040"/>
            </a:xfrm>
          </p:grpSpPr>
          <p:sp>
            <p:nvSpPr>
              <p:cNvPr id="14365" name="椭圆 120"/>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66" name="TextBox 121"/>
              <p:cNvSpPr>
                <a:spLocks noChangeArrowheads="1"/>
              </p:cNvSpPr>
              <p:nvPr/>
            </p:nvSpPr>
            <p:spPr bwMode="auto">
              <a:xfrm>
                <a:off x="50644" y="10743"/>
                <a:ext cx="258749" cy="31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67" name="矩形 147"/>
            <p:cNvSpPr>
              <a:spLocks noChangeArrowheads="1"/>
            </p:cNvSpPr>
            <p:nvPr/>
          </p:nvSpPr>
          <p:spPr bwMode="auto">
            <a:xfrm>
              <a:off x="2" y="498440"/>
              <a:ext cx="1440000" cy="16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68" name="Group 32"/>
          <p:cNvGrpSpPr>
            <a:grpSpLocks/>
          </p:cNvGrpSpPr>
          <p:nvPr/>
        </p:nvGrpSpPr>
        <p:grpSpPr bwMode="auto">
          <a:xfrm>
            <a:off x="9383184" y="1452033"/>
            <a:ext cx="1919816" cy="5145618"/>
            <a:chOff x="0" y="0"/>
            <a:chExt cx="1440003" cy="3858614"/>
          </a:xfrm>
        </p:grpSpPr>
        <p:sp>
          <p:nvSpPr>
            <p:cNvPr id="14369" name="矩形 123"/>
            <p:cNvSpPr>
              <a:spLocks noChangeArrowheads="1"/>
            </p:cNvSpPr>
            <p:nvPr/>
          </p:nvSpPr>
          <p:spPr bwMode="auto">
            <a:xfrm>
              <a:off x="0" y="234020"/>
              <a:ext cx="1440000" cy="3624594"/>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0" name="矩形 124"/>
            <p:cNvSpPr>
              <a:spLocks noChangeArrowheads="1"/>
            </p:cNvSpPr>
            <p:nvPr/>
          </p:nvSpPr>
          <p:spPr bwMode="auto">
            <a:xfrm>
              <a:off x="0" y="126020"/>
              <a:ext cx="1440000" cy="10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71" name="Group 35"/>
            <p:cNvGrpSpPr>
              <a:grpSpLocks/>
            </p:cNvGrpSpPr>
            <p:nvPr/>
          </p:nvGrpSpPr>
          <p:grpSpPr bwMode="auto">
            <a:xfrm>
              <a:off x="539980" y="0"/>
              <a:ext cx="360040" cy="360040"/>
              <a:chOff x="0" y="0"/>
              <a:chExt cx="360040" cy="360040"/>
            </a:xfrm>
          </p:grpSpPr>
          <p:sp>
            <p:nvSpPr>
              <p:cNvPr id="14372" name="椭圆 126"/>
              <p:cNvSpPr>
                <a:spLocks noChangeArrowheads="1"/>
              </p:cNvSpPr>
              <p:nvPr/>
            </p:nvSpPr>
            <p:spPr bwMode="auto">
              <a:xfrm>
                <a:off x="0" y="0"/>
                <a:ext cx="360040" cy="360040"/>
              </a:xfrm>
              <a:prstGeom prst="ellipse">
                <a:avLst/>
              </a:prstGeom>
              <a:solidFill>
                <a:srgbClr val="FF8607"/>
              </a:solidFill>
              <a:ln w="28575"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3" name="TextBox 127"/>
              <p:cNvSpPr>
                <a:spLocks noChangeArrowheads="1"/>
              </p:cNvSpPr>
              <p:nvPr/>
            </p:nvSpPr>
            <p:spPr bwMode="auto">
              <a:xfrm>
                <a:off x="50645" y="10743"/>
                <a:ext cx="258750" cy="31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1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74" name="矩形 148"/>
            <p:cNvSpPr>
              <a:spLocks noChangeArrowheads="1"/>
            </p:cNvSpPr>
            <p:nvPr/>
          </p:nvSpPr>
          <p:spPr bwMode="auto">
            <a:xfrm>
              <a:off x="3" y="498440"/>
              <a:ext cx="1440000" cy="168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r>
                <a:rPr 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rPr>
                <a:t>Please add text</a:t>
              </a: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a:p>
              <a:pPr algn="ctr">
                <a:lnSpc>
                  <a:spcPts val="2133"/>
                </a:lnSpc>
              </a:pPr>
              <a:endParaRPr lang="zh-CN" altLang="en-US" sz="1467">
                <a:solidFill>
                  <a:srgbClr val="56565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75" name="椭圆 128"/>
          <p:cNvSpPr>
            <a:spLocks noChangeArrowheads="1"/>
          </p:cNvSpPr>
          <p:nvPr/>
        </p:nvSpPr>
        <p:spPr bwMode="auto">
          <a:xfrm>
            <a:off x="-4233" y="4965701"/>
            <a:ext cx="12206817" cy="1892300"/>
          </a:xfrm>
          <a:custGeom>
            <a:avLst/>
            <a:gdLst>
              <a:gd name="T0" fmla="*/ 0 w 9159644"/>
              <a:gd name="T1" fmla="*/ 0 h 945535"/>
              <a:gd name="T2" fmla="*/ 9159644 w 9159644"/>
              <a:gd name="T3" fmla="*/ 945535 h 945535"/>
            </a:gdLst>
            <a:ahLst/>
            <a:cxnLst/>
            <a:rect l="T0" t="T1" r="T2" b="T3"/>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6" name="椭圆 128"/>
          <p:cNvSpPr>
            <a:spLocks noChangeArrowheads="1"/>
          </p:cNvSpPr>
          <p:nvPr/>
        </p:nvSpPr>
        <p:spPr bwMode="auto">
          <a:xfrm>
            <a:off x="-4233" y="5253568"/>
            <a:ext cx="12206817" cy="1604433"/>
          </a:xfrm>
          <a:custGeom>
            <a:avLst/>
            <a:gdLst>
              <a:gd name="T0" fmla="*/ 0 w 9159644"/>
              <a:gd name="T1" fmla="*/ 0 h 945535"/>
              <a:gd name="T2" fmla="*/ 9159644 w 9159644"/>
              <a:gd name="T3" fmla="*/ 945535 h 945535"/>
            </a:gdLst>
            <a:ahLst/>
            <a:cxnLst/>
            <a:rect l="T0" t="T1" r="T2" b="T3"/>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77" name="椭圆 128"/>
          <p:cNvSpPr>
            <a:spLocks noChangeArrowheads="1"/>
          </p:cNvSpPr>
          <p:nvPr/>
        </p:nvSpPr>
        <p:spPr bwMode="auto">
          <a:xfrm>
            <a:off x="-4233" y="5420784"/>
            <a:ext cx="12206817" cy="1437216"/>
          </a:xfrm>
          <a:custGeom>
            <a:avLst/>
            <a:gdLst>
              <a:gd name="T0" fmla="*/ 0 w 9159644"/>
              <a:gd name="T1" fmla="*/ 0 h 945535"/>
              <a:gd name="T2" fmla="*/ 9159644 w 9159644"/>
              <a:gd name="T3" fmla="*/ 945535 h 945535"/>
            </a:gdLst>
            <a:ahLst/>
            <a:cxnLst/>
            <a:rect l="T0" t="T1" r="T2" b="T3"/>
            <a:pathLst>
              <a:path w="9159644" h="945535">
                <a:moveTo>
                  <a:pt x="4579822" y="0"/>
                </a:moveTo>
                <a:cubicBezTo>
                  <a:pt x="6442659" y="0"/>
                  <a:pt x="8100165" y="369923"/>
                  <a:pt x="9159644" y="945535"/>
                </a:cubicBezTo>
                <a:lnTo>
                  <a:pt x="0" y="945535"/>
                </a:lnTo>
                <a:cubicBezTo>
                  <a:pt x="1059479" y="369923"/>
                  <a:pt x="2716985" y="0"/>
                  <a:pt x="4579822" y="0"/>
                </a:cubicBez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378" name="Group 42"/>
          <p:cNvGrpSpPr>
            <a:grpSpLocks/>
          </p:cNvGrpSpPr>
          <p:nvPr/>
        </p:nvGrpSpPr>
        <p:grpSpPr bwMode="auto">
          <a:xfrm>
            <a:off x="2878667" y="5750985"/>
            <a:ext cx="6434667" cy="680400"/>
            <a:chOff x="0" y="0"/>
            <a:chExt cx="4826746" cy="510269"/>
          </a:xfrm>
        </p:grpSpPr>
        <p:sp>
          <p:nvSpPr>
            <p:cNvPr id="14379" name="矩形 154"/>
            <p:cNvSpPr>
              <a:spLocks noChangeArrowheads="1"/>
            </p:cNvSpPr>
            <p:nvPr/>
          </p:nvSpPr>
          <p:spPr bwMode="auto">
            <a:xfrm>
              <a:off x="580278" y="0"/>
              <a:ext cx="3666189" cy="2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80" name="矩形 155"/>
            <p:cNvSpPr>
              <a:spLocks noChangeArrowheads="1"/>
            </p:cNvSpPr>
            <p:nvPr/>
          </p:nvSpPr>
          <p:spPr bwMode="auto">
            <a:xfrm>
              <a:off x="0" y="256369"/>
              <a:ext cx="4826746" cy="25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84461066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35"/>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3"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5364"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5" name="任意多边形 23"/>
          <p:cNvSpPr>
            <a:spLocks noChangeArrowheads="1"/>
          </p:cNvSpPr>
          <p:nvPr/>
        </p:nvSpPr>
        <p:spPr bwMode="auto">
          <a:xfrm>
            <a:off x="5903385" y="4855634"/>
            <a:ext cx="385233" cy="738717"/>
          </a:xfrm>
          <a:custGeom>
            <a:avLst/>
            <a:gdLst>
              <a:gd name="T0" fmla="*/ 95784 w 288032"/>
              <a:gd name="T1" fmla="*/ 0 h 553620"/>
              <a:gd name="T2" fmla="*/ 192248 w 288032"/>
              <a:gd name="T3" fmla="*/ 0 h 553620"/>
              <a:gd name="T4" fmla="*/ 288032 w 288032"/>
              <a:gd name="T5" fmla="*/ 553620 h 553620"/>
              <a:gd name="T6" fmla="*/ 0 w 288032"/>
              <a:gd name="T7" fmla="*/ 553620 h 553620"/>
              <a:gd name="T8" fmla="*/ 0 60000 65536"/>
              <a:gd name="T9" fmla="*/ 0 60000 65536"/>
              <a:gd name="T10" fmla="*/ 0 60000 65536"/>
              <a:gd name="T11" fmla="*/ 0 60000 65536"/>
              <a:gd name="T12" fmla="*/ 0 w 288032"/>
              <a:gd name="T13" fmla="*/ 0 h 553620"/>
              <a:gd name="T14" fmla="*/ 288032 w 288032"/>
              <a:gd name="T15" fmla="*/ 553620 h 553620"/>
            </a:gdLst>
            <a:ahLst/>
            <a:cxnLst>
              <a:cxn ang="T8">
                <a:pos x="T0" y="T1"/>
              </a:cxn>
              <a:cxn ang="T9">
                <a:pos x="T2" y="T3"/>
              </a:cxn>
              <a:cxn ang="T10">
                <a:pos x="T4" y="T5"/>
              </a:cxn>
              <a:cxn ang="T11">
                <a:pos x="T6" y="T7"/>
              </a:cxn>
            </a:cxnLst>
            <a:rect l="T12" t="T13" r="T14" b="T15"/>
            <a:pathLst>
              <a:path w="288032" h="553620">
                <a:moveTo>
                  <a:pt x="95784" y="0"/>
                </a:moveTo>
                <a:lnTo>
                  <a:pt x="192248" y="0"/>
                </a:lnTo>
                <a:lnTo>
                  <a:pt x="288032" y="553620"/>
                </a:lnTo>
                <a:lnTo>
                  <a:pt x="0" y="553620"/>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366" name="Group 6"/>
          <p:cNvGrpSpPr>
            <a:grpSpLocks/>
          </p:cNvGrpSpPr>
          <p:nvPr/>
        </p:nvGrpSpPr>
        <p:grpSpPr bwMode="auto">
          <a:xfrm rot="20855191">
            <a:off x="1775885" y="4436534"/>
            <a:ext cx="8640233" cy="385233"/>
            <a:chOff x="0" y="0"/>
            <a:chExt cx="6480000" cy="288000"/>
          </a:xfrm>
        </p:grpSpPr>
        <p:sp>
          <p:nvSpPr>
            <p:cNvPr id="15367" name="矩形 7"/>
            <p:cNvSpPr>
              <a:spLocks noChangeArrowheads="1"/>
            </p:cNvSpPr>
            <p:nvPr/>
          </p:nvSpPr>
          <p:spPr bwMode="auto">
            <a:xfrm>
              <a:off x="0" y="71992"/>
              <a:ext cx="6480000" cy="144016"/>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68" name="椭圆 8"/>
            <p:cNvSpPr>
              <a:spLocks noChangeArrowheads="1"/>
            </p:cNvSpPr>
            <p:nvPr/>
          </p:nvSpPr>
          <p:spPr bwMode="auto">
            <a:xfrm>
              <a:off x="3095984" y="0"/>
              <a:ext cx="288000" cy="288000"/>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369" name="TextBox 15"/>
          <p:cNvSpPr>
            <a:spLocks noChangeArrowheads="1"/>
          </p:cNvSpPr>
          <p:nvPr/>
        </p:nvSpPr>
        <p:spPr bwMode="auto">
          <a:xfrm rot="20890926">
            <a:off x="1610927" y="3990542"/>
            <a:ext cx="201689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800">
                <a:solidFill>
                  <a:srgbClr val="FFFFFF"/>
                </a:solidFill>
                <a:latin typeface="Impact" panose="020B0806030902050204" pitchFamily="34" charset="0"/>
                <a:ea typeface="微软雅黑" panose="020B0503020204020204" pitchFamily="34" charset="-122"/>
                <a:sym typeface="Impact" panose="020B0806030902050204" pitchFamily="34" charset="0"/>
              </a:rPr>
              <a:t>999</a:t>
            </a:r>
            <a:endParaRPr lang="zh-CN" altLang="en-US" sz="880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sp>
        <p:nvSpPr>
          <p:cNvPr id="15370" name="TextBox 45"/>
          <p:cNvSpPr>
            <a:spLocks noChangeArrowheads="1"/>
          </p:cNvSpPr>
          <p:nvPr/>
        </p:nvSpPr>
        <p:spPr bwMode="auto">
          <a:xfrm rot="20890926">
            <a:off x="8299686" y="2570259"/>
            <a:ext cx="1997663"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8800">
                <a:solidFill>
                  <a:srgbClr val="FFFFFF"/>
                </a:solidFill>
                <a:latin typeface="Impact" panose="020B0806030902050204" pitchFamily="34" charset="0"/>
                <a:ea typeface="微软雅黑" panose="020B0503020204020204" pitchFamily="34" charset="-122"/>
                <a:sym typeface="Impact" panose="020B0806030902050204" pitchFamily="34" charset="0"/>
              </a:rPr>
              <a:t>000</a:t>
            </a:r>
            <a:endParaRPr lang="zh-CN" altLang="en-US" sz="8800">
              <a:solidFill>
                <a:srgbClr val="FFFFFF"/>
              </a:solidFill>
              <a:latin typeface="Impact" panose="020B0806030902050204" pitchFamily="34" charset="0"/>
              <a:ea typeface="微软雅黑" panose="020B0503020204020204" pitchFamily="34" charset="-122"/>
              <a:sym typeface="Impact" panose="020B0806030902050204" pitchFamily="34" charset="0"/>
            </a:endParaRPr>
          </a:p>
        </p:txBody>
      </p:sp>
      <p:grpSp>
        <p:nvGrpSpPr>
          <p:cNvPr id="15371" name="Group 11"/>
          <p:cNvGrpSpPr>
            <a:grpSpLocks/>
          </p:cNvGrpSpPr>
          <p:nvPr/>
        </p:nvGrpSpPr>
        <p:grpSpPr bwMode="auto">
          <a:xfrm>
            <a:off x="1449918" y="2097617"/>
            <a:ext cx="3458633" cy="1678516"/>
            <a:chOff x="0" y="0"/>
            <a:chExt cx="2594714" cy="1259297"/>
          </a:xfrm>
        </p:grpSpPr>
        <p:sp>
          <p:nvSpPr>
            <p:cNvPr id="15372" name="矩形 46"/>
            <p:cNvSpPr>
              <a:spLocks noChangeArrowheads="1"/>
            </p:cNvSpPr>
            <p:nvPr/>
          </p:nvSpPr>
          <p:spPr bwMode="auto">
            <a:xfrm>
              <a:off x="0" y="0"/>
              <a:ext cx="1904560" cy="31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5373" name="矩形 47"/>
            <p:cNvSpPr>
              <a:spLocks noChangeArrowheads="1"/>
            </p:cNvSpPr>
            <p:nvPr/>
          </p:nvSpPr>
          <p:spPr bwMode="auto">
            <a:xfrm>
              <a:off x="0" y="264679"/>
              <a:ext cx="2594714" cy="76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endParaRPr lang="zh-CN" altLang="en-US" sz="2400"/>
            </a:p>
          </p:txBody>
        </p:sp>
        <p:sp>
          <p:nvSpPr>
            <p:cNvPr id="15374" name="等腰三角形 1"/>
            <p:cNvSpPr>
              <a:spLocks noChangeAspect="1" noChangeArrowheads="1"/>
            </p:cNvSpPr>
            <p:nvPr/>
          </p:nvSpPr>
          <p:spPr bwMode="auto">
            <a:xfrm flipV="1">
              <a:off x="862280" y="1104124"/>
              <a:ext cx="180000" cy="15517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75" name="Group 15"/>
          <p:cNvGrpSpPr>
            <a:grpSpLocks/>
          </p:cNvGrpSpPr>
          <p:nvPr/>
        </p:nvGrpSpPr>
        <p:grpSpPr bwMode="auto">
          <a:xfrm>
            <a:off x="7821085" y="783167"/>
            <a:ext cx="3458633" cy="1684866"/>
            <a:chOff x="0" y="0"/>
            <a:chExt cx="2594714" cy="1263610"/>
          </a:xfrm>
        </p:grpSpPr>
        <p:sp>
          <p:nvSpPr>
            <p:cNvPr id="15376" name="矩形 48"/>
            <p:cNvSpPr>
              <a:spLocks noChangeArrowheads="1"/>
            </p:cNvSpPr>
            <p:nvPr/>
          </p:nvSpPr>
          <p:spPr bwMode="auto">
            <a:xfrm>
              <a:off x="0" y="0"/>
              <a:ext cx="1904560" cy="31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5377" name="矩形 49"/>
            <p:cNvSpPr>
              <a:spLocks noChangeArrowheads="1"/>
            </p:cNvSpPr>
            <p:nvPr/>
          </p:nvSpPr>
          <p:spPr bwMode="auto">
            <a:xfrm>
              <a:off x="0" y="264679"/>
              <a:ext cx="2594714" cy="76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p>
          </p:txBody>
        </p:sp>
        <p:sp>
          <p:nvSpPr>
            <p:cNvPr id="15378" name="等腰三角形 18"/>
            <p:cNvSpPr>
              <a:spLocks noChangeAspect="1" noChangeArrowheads="1"/>
            </p:cNvSpPr>
            <p:nvPr/>
          </p:nvSpPr>
          <p:spPr bwMode="auto">
            <a:xfrm flipV="1">
              <a:off x="862280" y="1108437"/>
              <a:ext cx="180000" cy="15517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379" name="矩形 52"/>
          <p:cNvSpPr>
            <a:spLocks noChangeArrowheads="1"/>
          </p:cNvSpPr>
          <p:nvPr/>
        </p:nvSpPr>
        <p:spPr bwMode="auto">
          <a:xfrm>
            <a:off x="0" y="5594352"/>
            <a:ext cx="12192000" cy="1263649"/>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380" name="Group 20"/>
          <p:cNvGrpSpPr>
            <a:grpSpLocks/>
          </p:cNvGrpSpPr>
          <p:nvPr/>
        </p:nvGrpSpPr>
        <p:grpSpPr bwMode="auto">
          <a:xfrm>
            <a:off x="2878667" y="5791201"/>
            <a:ext cx="6434667" cy="680400"/>
            <a:chOff x="0" y="0"/>
            <a:chExt cx="4826746" cy="510269"/>
          </a:xfrm>
        </p:grpSpPr>
        <p:sp>
          <p:nvSpPr>
            <p:cNvPr id="15381" name="矩形 53"/>
            <p:cNvSpPr>
              <a:spLocks noChangeArrowheads="1"/>
            </p:cNvSpPr>
            <p:nvPr/>
          </p:nvSpPr>
          <p:spPr bwMode="auto">
            <a:xfrm>
              <a:off x="580279" y="0"/>
              <a:ext cx="3666189" cy="2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1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2" name="矩形 54"/>
            <p:cNvSpPr>
              <a:spLocks noChangeArrowheads="1"/>
            </p:cNvSpPr>
            <p:nvPr/>
          </p:nvSpPr>
          <p:spPr bwMode="auto">
            <a:xfrm>
              <a:off x="0" y="256369"/>
              <a:ext cx="4826746" cy="25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5E5E5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24403540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0152" y="38637"/>
            <a:ext cx="5344733" cy="369332"/>
          </a:xfrm>
          <a:prstGeom prst="rect">
            <a:avLst/>
          </a:prstGeom>
          <a:noFill/>
        </p:spPr>
        <p:txBody>
          <a:bodyPr wrap="square" rtlCol="0">
            <a:spAutoFit/>
          </a:bodyP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一</a:t>
            </a:r>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、蓝色</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1" name="组合 6"/>
          <p:cNvGrpSpPr>
            <a:grpSpLocks/>
          </p:cNvGrpSpPr>
          <p:nvPr/>
        </p:nvGrpSpPr>
        <p:grpSpPr bwMode="auto">
          <a:xfrm>
            <a:off x="2284569" y="1097119"/>
            <a:ext cx="7191375" cy="1419225"/>
            <a:chOff x="0" y="0"/>
            <a:chExt cx="7190862" cy="1419396"/>
          </a:xfrm>
        </p:grpSpPr>
        <p:grpSp>
          <p:nvGrpSpPr>
            <p:cNvPr id="32" name="组合 7"/>
            <p:cNvGrpSpPr>
              <a:grpSpLocks/>
            </p:cNvGrpSpPr>
            <p:nvPr/>
          </p:nvGrpSpPr>
          <p:grpSpPr bwMode="auto">
            <a:xfrm>
              <a:off x="2931662" y="0"/>
              <a:ext cx="1371939" cy="1371941"/>
              <a:chOff x="0" y="0"/>
              <a:chExt cx="1371939" cy="1371941"/>
            </a:xfrm>
          </p:grpSpPr>
          <p:sp>
            <p:nvSpPr>
              <p:cNvPr id="39" name="空心弧 17"/>
              <p:cNvSpPr>
                <a:spLocks/>
              </p:cNvSpPr>
              <p:nvPr/>
            </p:nvSpPr>
            <p:spPr bwMode="auto">
              <a:xfrm rot="10553108">
                <a:off x="0" y="0"/>
                <a:ext cx="1371939" cy="1371941"/>
              </a:xfrm>
              <a:custGeom>
                <a:avLst/>
                <a:gdLst>
                  <a:gd name="T0" fmla="*/ 142466 w 21600"/>
                  <a:gd name="T1" fmla="*/ 685971 h 21600"/>
                  <a:gd name="T2" fmla="*/ 685970 w 21600"/>
                  <a:gd name="T3" fmla="*/ 142466 h 21600"/>
                  <a:gd name="T4" fmla="*/ 1229473 w 21600"/>
                  <a:gd name="T5" fmla="*/ 685907 h 21600"/>
                  <a:gd name="T6" fmla="*/ 1371939 w 21600"/>
                  <a:gd name="T7" fmla="*/ 685971 h 21600"/>
                  <a:gd name="T8" fmla="*/ 685970 w 21600"/>
                  <a:gd name="T9" fmla="*/ 0 h 21600"/>
                  <a:gd name="T10" fmla="*/ 0 w 21600"/>
                  <a:gd name="T11" fmla="*/ 685971 h 21600"/>
                  <a:gd name="T12" fmla="*/ 142466 w 21600"/>
                  <a:gd name="T13" fmla="*/ 685971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7713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243" y="10800"/>
                    </a:moveTo>
                    <a:cubicBezTo>
                      <a:pt x="2243" y="6074"/>
                      <a:pt x="6074" y="2243"/>
                      <a:pt x="10800" y="2243"/>
                    </a:cubicBezTo>
                    <a:cubicBezTo>
                      <a:pt x="15525" y="2242"/>
                      <a:pt x="19356" y="6074"/>
                      <a:pt x="19357" y="10799"/>
                    </a:cubicBezTo>
                    <a:lnTo>
                      <a:pt x="21600" y="10800"/>
                    </a:lnTo>
                    <a:cubicBezTo>
                      <a:pt x="21600" y="4835"/>
                      <a:pt x="16764" y="0"/>
                      <a:pt x="10800" y="0"/>
                    </a:cubicBezTo>
                    <a:cubicBezTo>
                      <a:pt x="4835" y="0"/>
                      <a:pt x="0" y="4835"/>
                      <a:pt x="0" y="10800"/>
                    </a:cubicBezTo>
                    <a:lnTo>
                      <a:pt x="2243" y="10800"/>
                    </a:lnTo>
                    <a:close/>
                  </a:path>
                </a:pathLst>
              </a:custGeom>
              <a:noFill/>
              <a:ln w="12700" cap="flat" cmpd="sng">
                <a:solidFill>
                  <a:srgbClr val="FFFFFF">
                    <a:alpha val="34117"/>
                  </a:srgb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0" name="TextBox 78"/>
              <p:cNvSpPr>
                <a:spLocks noChangeArrowheads="1"/>
              </p:cNvSpPr>
              <p:nvPr/>
            </p:nvSpPr>
            <p:spPr bwMode="auto">
              <a:xfrm>
                <a:off x="44544" y="435577"/>
                <a:ext cx="12932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sym typeface="Verdana" panose="020B0604030504040204" pitchFamily="34" charset="0"/>
                  </a:rPr>
                  <a:t>80%</a:t>
                </a:r>
              </a:p>
            </p:txBody>
          </p:sp>
        </p:grpSp>
        <p:grpSp>
          <p:nvGrpSpPr>
            <p:cNvPr id="33" name="组合 8"/>
            <p:cNvGrpSpPr>
              <a:grpSpLocks/>
            </p:cNvGrpSpPr>
            <p:nvPr/>
          </p:nvGrpSpPr>
          <p:grpSpPr bwMode="auto">
            <a:xfrm>
              <a:off x="0" y="6284"/>
              <a:ext cx="1405070" cy="1381805"/>
              <a:chOff x="0" y="0"/>
              <a:chExt cx="1405070" cy="1381805"/>
            </a:xfrm>
          </p:grpSpPr>
          <p:sp>
            <p:nvSpPr>
              <p:cNvPr id="37" name="空心弧 15"/>
              <p:cNvSpPr>
                <a:spLocks/>
              </p:cNvSpPr>
              <p:nvPr/>
            </p:nvSpPr>
            <p:spPr bwMode="auto">
              <a:xfrm rot="10623554">
                <a:off x="0" y="0"/>
                <a:ext cx="1381805" cy="1381805"/>
              </a:xfrm>
              <a:custGeom>
                <a:avLst/>
                <a:gdLst>
                  <a:gd name="T0" fmla="*/ 185840 w 21600"/>
                  <a:gd name="T1" fmla="*/ 479729 h 21600"/>
                  <a:gd name="T2" fmla="*/ 690839 w 21600"/>
                  <a:gd name="T3" fmla="*/ 143490 h 21600"/>
                  <a:gd name="T4" fmla="*/ 1195901 w 21600"/>
                  <a:gd name="T5" fmla="*/ 479729 h 21600"/>
                  <a:gd name="T6" fmla="*/ 1328324 w 21600"/>
                  <a:gd name="T7" fmla="*/ 424393 h 21600"/>
                  <a:gd name="T8" fmla="*/ 690903 w 21600"/>
                  <a:gd name="T9" fmla="*/ 0 h 21600"/>
                  <a:gd name="T10" fmla="*/ 53417 w 21600"/>
                  <a:gd name="T11" fmla="*/ 424393 h 21600"/>
                  <a:gd name="T12" fmla="*/ 185840 w 21600"/>
                  <a:gd name="T13" fmla="*/ 479729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3659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905" y="7499"/>
                    </a:moveTo>
                    <a:cubicBezTo>
                      <a:pt x="4236" y="4315"/>
                      <a:pt x="7349" y="2243"/>
                      <a:pt x="10799" y="2243"/>
                    </a:cubicBezTo>
                    <a:cubicBezTo>
                      <a:pt x="14250" y="2242"/>
                      <a:pt x="17363" y="4315"/>
                      <a:pt x="18694" y="7499"/>
                    </a:cubicBezTo>
                    <a:lnTo>
                      <a:pt x="20764" y="6634"/>
                    </a:lnTo>
                    <a:cubicBezTo>
                      <a:pt x="19084" y="2615"/>
                      <a:pt x="15155" y="0"/>
                      <a:pt x="10800" y="0"/>
                    </a:cubicBezTo>
                    <a:cubicBezTo>
                      <a:pt x="6444" y="-1"/>
                      <a:pt x="2515" y="2615"/>
                      <a:pt x="835" y="6634"/>
                    </a:cubicBezTo>
                    <a:lnTo>
                      <a:pt x="2905" y="7499"/>
                    </a:lnTo>
                    <a:close/>
                  </a:path>
                </a:pathLst>
              </a:custGeom>
              <a:solidFill>
                <a:srgbClr val="FFFFFF">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TextBox 79"/>
              <p:cNvSpPr>
                <a:spLocks noChangeArrowheads="1"/>
              </p:cNvSpPr>
              <p:nvPr/>
            </p:nvSpPr>
            <p:spPr bwMode="auto">
              <a:xfrm>
                <a:off x="59878" y="439232"/>
                <a:ext cx="13451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sym typeface="Roboto Th" pitchFamily="2" charset="0"/>
                  </a:rPr>
                  <a:t>70%</a:t>
                </a:r>
              </a:p>
            </p:txBody>
          </p:sp>
        </p:grpSp>
        <p:grpSp>
          <p:nvGrpSpPr>
            <p:cNvPr id="34" name="组合 9"/>
            <p:cNvGrpSpPr>
              <a:grpSpLocks/>
            </p:cNvGrpSpPr>
            <p:nvPr/>
          </p:nvGrpSpPr>
          <p:grpSpPr bwMode="auto">
            <a:xfrm>
              <a:off x="5818921" y="47457"/>
              <a:ext cx="1371941" cy="1371939"/>
              <a:chOff x="0" y="0"/>
              <a:chExt cx="1371941" cy="1371939"/>
            </a:xfrm>
          </p:grpSpPr>
          <p:sp>
            <p:nvSpPr>
              <p:cNvPr id="35" name="TextBox 80"/>
              <p:cNvSpPr>
                <a:spLocks noChangeArrowheads="1"/>
              </p:cNvSpPr>
              <p:nvPr/>
            </p:nvSpPr>
            <p:spPr bwMode="auto">
              <a:xfrm>
                <a:off x="275592" y="435577"/>
                <a:ext cx="1064598" cy="57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a:solidFill>
                      <a:schemeClr val="bg1"/>
                    </a:solidFill>
                    <a:latin typeface="微软雅黑" panose="020B0503020204020204" pitchFamily="34" charset="-122"/>
                    <a:ea typeface="微软雅黑" panose="020B0503020204020204" pitchFamily="34" charset="-122"/>
                    <a:sym typeface="Roboto Th" pitchFamily="2" charset="0"/>
                  </a:rPr>
                  <a:t>50%</a:t>
                </a:r>
              </a:p>
            </p:txBody>
          </p:sp>
          <p:sp>
            <p:nvSpPr>
              <p:cNvPr id="36" name="空心弧 14"/>
              <p:cNvSpPr>
                <a:spLocks/>
              </p:cNvSpPr>
              <p:nvPr/>
            </p:nvSpPr>
            <p:spPr bwMode="auto">
              <a:xfrm rot="7711357">
                <a:off x="1" y="-1"/>
                <a:ext cx="1371939" cy="1371941"/>
              </a:xfrm>
              <a:custGeom>
                <a:avLst/>
                <a:gdLst>
                  <a:gd name="T0" fmla="*/ 804363 w 21600"/>
                  <a:gd name="T1" fmla="*/ 155487 h 21600"/>
                  <a:gd name="T2" fmla="*/ 685906 w 21600"/>
                  <a:gd name="T3" fmla="*/ 142466 h 21600"/>
                  <a:gd name="T4" fmla="*/ 567513 w 21600"/>
                  <a:gd name="T5" fmla="*/ 155487 h 21600"/>
                  <a:gd name="T6" fmla="*/ 536454 w 21600"/>
                  <a:gd name="T7" fmla="*/ 16451 h 21600"/>
                  <a:gd name="T8" fmla="*/ 685970 w 21600"/>
                  <a:gd name="T9" fmla="*/ 0 h 21600"/>
                  <a:gd name="T10" fmla="*/ 835422 w 21600"/>
                  <a:gd name="T11" fmla="*/ 16451 h 21600"/>
                  <a:gd name="T12" fmla="*/ 804363 w 21600"/>
                  <a:gd name="T13" fmla="*/ 155487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367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12664" y="2448"/>
                    </a:moveTo>
                    <a:cubicBezTo>
                      <a:pt x="12052" y="2311"/>
                      <a:pt x="11427" y="2242"/>
                      <a:pt x="10799" y="2243"/>
                    </a:cubicBezTo>
                    <a:cubicBezTo>
                      <a:pt x="10172" y="2243"/>
                      <a:pt x="9547" y="2311"/>
                      <a:pt x="8935" y="2448"/>
                    </a:cubicBezTo>
                    <a:lnTo>
                      <a:pt x="8446" y="259"/>
                    </a:lnTo>
                    <a:cubicBezTo>
                      <a:pt x="9218" y="87"/>
                      <a:pt x="10008" y="-1"/>
                      <a:pt x="10800" y="0"/>
                    </a:cubicBezTo>
                    <a:cubicBezTo>
                      <a:pt x="11591" y="0"/>
                      <a:pt x="12381" y="87"/>
                      <a:pt x="13153" y="259"/>
                    </a:cubicBezTo>
                    <a:lnTo>
                      <a:pt x="12664" y="2448"/>
                    </a:lnTo>
                    <a:close/>
                  </a:path>
                </a:pathLst>
              </a:custGeom>
              <a:solidFill>
                <a:srgbClr val="FFFFFF">
                  <a:alpha val="29803"/>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grpSp>
      </p:grpSp>
      <p:grpSp>
        <p:nvGrpSpPr>
          <p:cNvPr id="41" name="组合 23"/>
          <p:cNvGrpSpPr>
            <a:grpSpLocks/>
          </p:cNvGrpSpPr>
          <p:nvPr/>
        </p:nvGrpSpPr>
        <p:grpSpPr bwMode="auto">
          <a:xfrm>
            <a:off x="1584325" y="3455233"/>
            <a:ext cx="8950325" cy="2998787"/>
            <a:chOff x="0" y="0"/>
            <a:chExt cx="5928204" cy="1985906"/>
          </a:xfrm>
        </p:grpSpPr>
        <p:grpSp>
          <p:nvGrpSpPr>
            <p:cNvPr id="42" name="组合 22"/>
            <p:cNvGrpSpPr>
              <a:grpSpLocks/>
            </p:cNvGrpSpPr>
            <p:nvPr/>
          </p:nvGrpSpPr>
          <p:grpSpPr bwMode="auto">
            <a:xfrm>
              <a:off x="0" y="0"/>
              <a:ext cx="2303654" cy="1985906"/>
              <a:chOff x="0" y="0"/>
              <a:chExt cx="2303654" cy="1985906"/>
            </a:xfrm>
          </p:grpSpPr>
          <p:sp>
            <p:nvSpPr>
              <p:cNvPr id="57" name="等腰三角形 7"/>
              <p:cNvSpPr>
                <a:spLocks noChangeArrowheads="1"/>
              </p:cNvSpPr>
              <p:nvPr/>
            </p:nvSpPr>
            <p:spPr bwMode="auto">
              <a:xfrm>
                <a:off x="0" y="0"/>
                <a:ext cx="2303654" cy="1985906"/>
              </a:xfrm>
              <a:prstGeom prst="triangle">
                <a:avLst>
                  <a:gd name="adj" fmla="val 50000"/>
                </a:avLst>
              </a:prstGeom>
              <a:noFill/>
              <a:ln w="12700">
                <a:solidFill>
                  <a:srgbClr val="FFFFFF">
                    <a:alpha val="32156"/>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8" name="Freeform 73"/>
              <p:cNvSpPr>
                <a:spLocks noEditPoints="1"/>
              </p:cNvSpPr>
              <p:nvPr/>
            </p:nvSpPr>
            <p:spPr bwMode="auto">
              <a:xfrm>
                <a:off x="984345" y="629421"/>
                <a:ext cx="334963" cy="260350"/>
              </a:xfrm>
              <a:custGeom>
                <a:avLst/>
                <a:gdLst>
                  <a:gd name="T0" fmla="*/ 262641 w 88"/>
                  <a:gd name="T1" fmla="*/ 207525 h 69"/>
                  <a:gd name="T2" fmla="*/ 209352 w 88"/>
                  <a:gd name="T3" fmla="*/ 260350 h 69"/>
                  <a:gd name="T4" fmla="*/ 53290 w 88"/>
                  <a:gd name="T5" fmla="*/ 260350 h 69"/>
                  <a:gd name="T6" fmla="*/ 0 w 88"/>
                  <a:gd name="T7" fmla="*/ 207525 h 69"/>
                  <a:gd name="T8" fmla="*/ 0 w 88"/>
                  <a:gd name="T9" fmla="*/ 52825 h 69"/>
                  <a:gd name="T10" fmla="*/ 53290 w 88"/>
                  <a:gd name="T11" fmla="*/ 0 h 69"/>
                  <a:gd name="T12" fmla="*/ 209352 w 88"/>
                  <a:gd name="T13" fmla="*/ 0 h 69"/>
                  <a:gd name="T14" fmla="*/ 228384 w 88"/>
                  <a:gd name="T15" fmla="*/ 3773 h 69"/>
                  <a:gd name="T16" fmla="*/ 232190 w 88"/>
                  <a:gd name="T17" fmla="*/ 7546 h 69"/>
                  <a:gd name="T18" fmla="*/ 232190 w 88"/>
                  <a:gd name="T19" fmla="*/ 15093 h 69"/>
                  <a:gd name="T20" fmla="*/ 224577 w 88"/>
                  <a:gd name="T21" fmla="*/ 22639 h 69"/>
                  <a:gd name="T22" fmla="*/ 216965 w 88"/>
                  <a:gd name="T23" fmla="*/ 26412 h 69"/>
                  <a:gd name="T24" fmla="*/ 209352 w 88"/>
                  <a:gd name="T25" fmla="*/ 22639 h 69"/>
                  <a:gd name="T26" fmla="*/ 53290 w 88"/>
                  <a:gd name="T27" fmla="*/ 22639 h 69"/>
                  <a:gd name="T28" fmla="*/ 22838 w 88"/>
                  <a:gd name="T29" fmla="*/ 52825 h 69"/>
                  <a:gd name="T30" fmla="*/ 22838 w 88"/>
                  <a:gd name="T31" fmla="*/ 207525 h 69"/>
                  <a:gd name="T32" fmla="*/ 53290 w 88"/>
                  <a:gd name="T33" fmla="*/ 237711 h 69"/>
                  <a:gd name="T34" fmla="*/ 209352 w 88"/>
                  <a:gd name="T35" fmla="*/ 237711 h 69"/>
                  <a:gd name="T36" fmla="*/ 239803 w 88"/>
                  <a:gd name="T37" fmla="*/ 207525 h 69"/>
                  <a:gd name="T38" fmla="*/ 239803 w 88"/>
                  <a:gd name="T39" fmla="*/ 184886 h 69"/>
                  <a:gd name="T40" fmla="*/ 239803 w 88"/>
                  <a:gd name="T41" fmla="*/ 181113 h 69"/>
                  <a:gd name="T42" fmla="*/ 251222 w 88"/>
                  <a:gd name="T43" fmla="*/ 169793 h 69"/>
                  <a:gd name="T44" fmla="*/ 258835 w 88"/>
                  <a:gd name="T45" fmla="*/ 166020 h 69"/>
                  <a:gd name="T46" fmla="*/ 262641 w 88"/>
                  <a:gd name="T47" fmla="*/ 173567 h 69"/>
                  <a:gd name="T48" fmla="*/ 262641 w 88"/>
                  <a:gd name="T49" fmla="*/ 207525 h 69"/>
                  <a:gd name="T50" fmla="*/ 296899 w 88"/>
                  <a:gd name="T51" fmla="*/ 90557 h 69"/>
                  <a:gd name="T52" fmla="*/ 171288 w 88"/>
                  <a:gd name="T53" fmla="*/ 215072 h 69"/>
                  <a:gd name="T54" fmla="*/ 117998 w 88"/>
                  <a:gd name="T55" fmla="*/ 215072 h 69"/>
                  <a:gd name="T56" fmla="*/ 117998 w 88"/>
                  <a:gd name="T57" fmla="*/ 158474 h 69"/>
                  <a:gd name="T58" fmla="*/ 243609 w 88"/>
                  <a:gd name="T59" fmla="*/ 37732 h 69"/>
                  <a:gd name="T60" fmla="*/ 296899 w 88"/>
                  <a:gd name="T61" fmla="*/ 90557 h 69"/>
                  <a:gd name="T62" fmla="*/ 186513 w 88"/>
                  <a:gd name="T63" fmla="*/ 173567 h 69"/>
                  <a:gd name="T64" fmla="*/ 159869 w 88"/>
                  <a:gd name="T65" fmla="*/ 147154 h 69"/>
                  <a:gd name="T66" fmla="*/ 137030 w 88"/>
                  <a:gd name="T67" fmla="*/ 166020 h 69"/>
                  <a:gd name="T68" fmla="*/ 137030 w 88"/>
                  <a:gd name="T69" fmla="*/ 177340 h 69"/>
                  <a:gd name="T70" fmla="*/ 156062 w 88"/>
                  <a:gd name="T71" fmla="*/ 177340 h 69"/>
                  <a:gd name="T72" fmla="*/ 156062 w 88"/>
                  <a:gd name="T73" fmla="*/ 196206 h 69"/>
                  <a:gd name="T74" fmla="*/ 163675 w 88"/>
                  <a:gd name="T75" fmla="*/ 196206 h 69"/>
                  <a:gd name="T76" fmla="*/ 186513 w 88"/>
                  <a:gd name="T77" fmla="*/ 173567 h 69"/>
                  <a:gd name="T78" fmla="*/ 239803 w 88"/>
                  <a:gd name="T79" fmla="*/ 64144 h 69"/>
                  <a:gd name="T80" fmla="*/ 175094 w 88"/>
                  <a:gd name="T81" fmla="*/ 128288 h 69"/>
                  <a:gd name="T82" fmla="*/ 175094 w 88"/>
                  <a:gd name="T83" fmla="*/ 132062 h 69"/>
                  <a:gd name="T84" fmla="*/ 182707 w 88"/>
                  <a:gd name="T85" fmla="*/ 132062 h 69"/>
                  <a:gd name="T86" fmla="*/ 247416 w 88"/>
                  <a:gd name="T87" fmla="*/ 67917 h 69"/>
                  <a:gd name="T88" fmla="*/ 247416 w 88"/>
                  <a:gd name="T89" fmla="*/ 64144 h 69"/>
                  <a:gd name="T90" fmla="*/ 239803 w 88"/>
                  <a:gd name="T91" fmla="*/ 64144 h 69"/>
                  <a:gd name="T92" fmla="*/ 308318 w 88"/>
                  <a:gd name="T93" fmla="*/ 75464 h 69"/>
                  <a:gd name="T94" fmla="*/ 255029 w 88"/>
                  <a:gd name="T95" fmla="*/ 22639 h 69"/>
                  <a:gd name="T96" fmla="*/ 274061 w 88"/>
                  <a:gd name="T97" fmla="*/ 7546 h 69"/>
                  <a:gd name="T98" fmla="*/ 296899 w 88"/>
                  <a:gd name="T99" fmla="*/ 7546 h 69"/>
                  <a:gd name="T100" fmla="*/ 327350 w 88"/>
                  <a:gd name="T101" fmla="*/ 33959 h 69"/>
                  <a:gd name="T102" fmla="*/ 327350 w 88"/>
                  <a:gd name="T103" fmla="*/ 60371 h 69"/>
                  <a:gd name="T104" fmla="*/ 308318 w 88"/>
                  <a:gd name="T105" fmla="*/ 75464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8"/>
                  <a:gd name="T160" fmla="*/ 0 h 69"/>
                  <a:gd name="T161" fmla="*/ 88 w 88"/>
                  <a:gd name="T162" fmla="*/ 69 h 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8" h="69">
                    <a:moveTo>
                      <a:pt x="69" y="55"/>
                    </a:moveTo>
                    <a:cubicBezTo>
                      <a:pt x="69" y="63"/>
                      <a:pt x="63" y="69"/>
                      <a:pt x="55" y="69"/>
                    </a:cubicBezTo>
                    <a:cubicBezTo>
                      <a:pt x="14" y="69"/>
                      <a:pt x="14" y="69"/>
                      <a:pt x="14" y="69"/>
                    </a:cubicBezTo>
                    <a:cubicBezTo>
                      <a:pt x="6" y="69"/>
                      <a:pt x="0" y="63"/>
                      <a:pt x="0" y="55"/>
                    </a:cubicBezTo>
                    <a:cubicBezTo>
                      <a:pt x="0" y="14"/>
                      <a:pt x="0" y="14"/>
                      <a:pt x="0" y="14"/>
                    </a:cubicBezTo>
                    <a:cubicBezTo>
                      <a:pt x="0" y="6"/>
                      <a:pt x="6" y="0"/>
                      <a:pt x="14" y="0"/>
                    </a:cubicBezTo>
                    <a:cubicBezTo>
                      <a:pt x="55" y="0"/>
                      <a:pt x="55" y="0"/>
                      <a:pt x="55" y="0"/>
                    </a:cubicBezTo>
                    <a:cubicBezTo>
                      <a:pt x="57" y="0"/>
                      <a:pt x="59" y="0"/>
                      <a:pt x="60" y="1"/>
                    </a:cubicBezTo>
                    <a:cubicBezTo>
                      <a:pt x="61" y="2"/>
                      <a:pt x="61" y="2"/>
                      <a:pt x="61" y="2"/>
                    </a:cubicBezTo>
                    <a:cubicBezTo>
                      <a:pt x="61" y="3"/>
                      <a:pt x="61" y="3"/>
                      <a:pt x="61" y="4"/>
                    </a:cubicBezTo>
                    <a:cubicBezTo>
                      <a:pt x="59" y="6"/>
                      <a:pt x="59" y="6"/>
                      <a:pt x="59" y="6"/>
                    </a:cubicBezTo>
                    <a:cubicBezTo>
                      <a:pt x="58" y="7"/>
                      <a:pt x="57" y="7"/>
                      <a:pt x="57" y="7"/>
                    </a:cubicBezTo>
                    <a:cubicBezTo>
                      <a:pt x="56" y="6"/>
                      <a:pt x="55" y="6"/>
                      <a:pt x="55" y="6"/>
                    </a:cubicBezTo>
                    <a:cubicBezTo>
                      <a:pt x="14" y="6"/>
                      <a:pt x="14" y="6"/>
                      <a:pt x="14" y="6"/>
                    </a:cubicBezTo>
                    <a:cubicBezTo>
                      <a:pt x="10" y="6"/>
                      <a:pt x="6" y="10"/>
                      <a:pt x="6" y="14"/>
                    </a:cubicBezTo>
                    <a:cubicBezTo>
                      <a:pt x="6" y="55"/>
                      <a:pt x="6" y="55"/>
                      <a:pt x="6" y="55"/>
                    </a:cubicBezTo>
                    <a:cubicBezTo>
                      <a:pt x="6" y="59"/>
                      <a:pt x="10" y="63"/>
                      <a:pt x="14" y="63"/>
                    </a:cubicBezTo>
                    <a:cubicBezTo>
                      <a:pt x="55" y="63"/>
                      <a:pt x="55" y="63"/>
                      <a:pt x="55" y="63"/>
                    </a:cubicBezTo>
                    <a:cubicBezTo>
                      <a:pt x="59" y="63"/>
                      <a:pt x="63" y="59"/>
                      <a:pt x="63" y="55"/>
                    </a:cubicBezTo>
                    <a:cubicBezTo>
                      <a:pt x="63" y="49"/>
                      <a:pt x="63" y="49"/>
                      <a:pt x="63" y="49"/>
                    </a:cubicBezTo>
                    <a:cubicBezTo>
                      <a:pt x="63" y="48"/>
                      <a:pt x="63" y="48"/>
                      <a:pt x="63" y="48"/>
                    </a:cubicBezTo>
                    <a:cubicBezTo>
                      <a:pt x="66" y="45"/>
                      <a:pt x="66" y="45"/>
                      <a:pt x="66" y="45"/>
                    </a:cubicBezTo>
                    <a:cubicBezTo>
                      <a:pt x="67" y="44"/>
                      <a:pt x="67" y="44"/>
                      <a:pt x="68" y="44"/>
                    </a:cubicBezTo>
                    <a:cubicBezTo>
                      <a:pt x="68" y="44"/>
                      <a:pt x="69" y="45"/>
                      <a:pt x="69" y="46"/>
                    </a:cubicBezTo>
                    <a:lnTo>
                      <a:pt x="69" y="55"/>
                    </a:lnTo>
                    <a:close/>
                    <a:moveTo>
                      <a:pt x="78" y="24"/>
                    </a:moveTo>
                    <a:cubicBezTo>
                      <a:pt x="45" y="57"/>
                      <a:pt x="45" y="57"/>
                      <a:pt x="45" y="57"/>
                    </a:cubicBezTo>
                    <a:cubicBezTo>
                      <a:pt x="31" y="57"/>
                      <a:pt x="31" y="57"/>
                      <a:pt x="31" y="57"/>
                    </a:cubicBezTo>
                    <a:cubicBezTo>
                      <a:pt x="31" y="42"/>
                      <a:pt x="31" y="42"/>
                      <a:pt x="31" y="42"/>
                    </a:cubicBezTo>
                    <a:cubicBezTo>
                      <a:pt x="64" y="10"/>
                      <a:pt x="64" y="10"/>
                      <a:pt x="64" y="10"/>
                    </a:cubicBezTo>
                    <a:lnTo>
                      <a:pt x="78" y="24"/>
                    </a:lnTo>
                    <a:close/>
                    <a:moveTo>
                      <a:pt x="49" y="46"/>
                    </a:moveTo>
                    <a:cubicBezTo>
                      <a:pt x="42" y="39"/>
                      <a:pt x="42" y="39"/>
                      <a:pt x="42" y="39"/>
                    </a:cubicBezTo>
                    <a:cubicBezTo>
                      <a:pt x="36" y="44"/>
                      <a:pt x="36" y="44"/>
                      <a:pt x="36" y="44"/>
                    </a:cubicBezTo>
                    <a:cubicBezTo>
                      <a:pt x="36" y="47"/>
                      <a:pt x="36" y="47"/>
                      <a:pt x="36" y="47"/>
                    </a:cubicBezTo>
                    <a:cubicBezTo>
                      <a:pt x="41" y="47"/>
                      <a:pt x="41" y="47"/>
                      <a:pt x="41" y="47"/>
                    </a:cubicBezTo>
                    <a:cubicBezTo>
                      <a:pt x="41" y="52"/>
                      <a:pt x="41" y="52"/>
                      <a:pt x="41" y="52"/>
                    </a:cubicBezTo>
                    <a:cubicBezTo>
                      <a:pt x="43" y="52"/>
                      <a:pt x="43" y="52"/>
                      <a:pt x="43" y="52"/>
                    </a:cubicBezTo>
                    <a:lnTo>
                      <a:pt x="49" y="46"/>
                    </a:lnTo>
                    <a:close/>
                    <a:moveTo>
                      <a:pt x="63" y="17"/>
                    </a:moveTo>
                    <a:cubicBezTo>
                      <a:pt x="46" y="34"/>
                      <a:pt x="46" y="34"/>
                      <a:pt x="46" y="34"/>
                    </a:cubicBezTo>
                    <a:cubicBezTo>
                      <a:pt x="46" y="34"/>
                      <a:pt x="46" y="35"/>
                      <a:pt x="46" y="35"/>
                    </a:cubicBezTo>
                    <a:cubicBezTo>
                      <a:pt x="47" y="36"/>
                      <a:pt x="47" y="36"/>
                      <a:pt x="48" y="35"/>
                    </a:cubicBezTo>
                    <a:cubicBezTo>
                      <a:pt x="65" y="18"/>
                      <a:pt x="65" y="18"/>
                      <a:pt x="65" y="18"/>
                    </a:cubicBezTo>
                    <a:cubicBezTo>
                      <a:pt x="65" y="18"/>
                      <a:pt x="65" y="17"/>
                      <a:pt x="65" y="17"/>
                    </a:cubicBezTo>
                    <a:cubicBezTo>
                      <a:pt x="64" y="16"/>
                      <a:pt x="64" y="16"/>
                      <a:pt x="63" y="17"/>
                    </a:cubicBezTo>
                    <a:close/>
                    <a:moveTo>
                      <a:pt x="81" y="20"/>
                    </a:moveTo>
                    <a:cubicBezTo>
                      <a:pt x="67" y="6"/>
                      <a:pt x="67" y="6"/>
                      <a:pt x="67" y="6"/>
                    </a:cubicBezTo>
                    <a:cubicBezTo>
                      <a:pt x="72" y="2"/>
                      <a:pt x="72" y="2"/>
                      <a:pt x="72" y="2"/>
                    </a:cubicBezTo>
                    <a:cubicBezTo>
                      <a:pt x="74" y="0"/>
                      <a:pt x="77" y="0"/>
                      <a:pt x="78" y="2"/>
                    </a:cubicBezTo>
                    <a:cubicBezTo>
                      <a:pt x="86" y="9"/>
                      <a:pt x="86" y="9"/>
                      <a:pt x="86" y="9"/>
                    </a:cubicBezTo>
                    <a:cubicBezTo>
                      <a:pt x="88" y="11"/>
                      <a:pt x="88" y="14"/>
                      <a:pt x="86" y="16"/>
                    </a:cubicBezTo>
                    <a:lnTo>
                      <a:pt x="81" y="20"/>
                    </a:ln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9" name="文本框 13"/>
              <p:cNvSpPr>
                <a:spLocks noChangeArrowheads="1"/>
              </p:cNvSpPr>
              <p:nvPr/>
            </p:nvSpPr>
            <p:spPr bwMode="auto">
              <a:xfrm>
                <a:off x="191706" y="1260835"/>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grpSp>
          <p:nvGrpSpPr>
            <p:cNvPr id="43" name="组合 1"/>
            <p:cNvGrpSpPr>
              <a:grpSpLocks/>
            </p:cNvGrpSpPr>
            <p:nvPr/>
          </p:nvGrpSpPr>
          <p:grpSpPr bwMode="auto">
            <a:xfrm>
              <a:off x="1812275" y="0"/>
              <a:ext cx="2303654" cy="1985906"/>
              <a:chOff x="0" y="0"/>
              <a:chExt cx="2303654" cy="1985906"/>
            </a:xfrm>
          </p:grpSpPr>
          <p:sp>
            <p:nvSpPr>
              <p:cNvPr id="54" name="Freeform 66"/>
              <p:cNvSpPr>
                <a:spLocks noEditPoints="1"/>
              </p:cNvSpPr>
              <p:nvPr/>
            </p:nvSpPr>
            <p:spPr bwMode="auto">
              <a:xfrm>
                <a:off x="982758" y="554015"/>
                <a:ext cx="338138" cy="333375"/>
              </a:xfrm>
              <a:custGeom>
                <a:avLst/>
                <a:gdLst>
                  <a:gd name="T0" fmla="*/ 338138 w 89"/>
                  <a:gd name="T1" fmla="*/ 168560 h 89"/>
                  <a:gd name="T2" fmla="*/ 170969 w 89"/>
                  <a:gd name="T3" fmla="*/ 333375 h 89"/>
                  <a:gd name="T4" fmla="*/ 0 w 89"/>
                  <a:gd name="T5" fmla="*/ 168560 h 89"/>
                  <a:gd name="T6" fmla="*/ 170969 w 89"/>
                  <a:gd name="T7" fmla="*/ 0 h 89"/>
                  <a:gd name="T8" fmla="*/ 338138 w 89"/>
                  <a:gd name="T9" fmla="*/ 168560 h 89"/>
                  <a:gd name="T10" fmla="*/ 288747 w 89"/>
                  <a:gd name="T11" fmla="*/ 168560 h 89"/>
                  <a:gd name="T12" fmla="*/ 170969 w 89"/>
                  <a:gd name="T13" fmla="*/ 48695 h 89"/>
                  <a:gd name="T14" fmla="*/ 49391 w 89"/>
                  <a:gd name="T15" fmla="*/ 168560 h 89"/>
                  <a:gd name="T16" fmla="*/ 170969 w 89"/>
                  <a:gd name="T17" fmla="*/ 284680 h 89"/>
                  <a:gd name="T18" fmla="*/ 288747 w 89"/>
                  <a:gd name="T19" fmla="*/ 168560 h 89"/>
                  <a:gd name="T20" fmla="*/ 239356 w 89"/>
                  <a:gd name="T21" fmla="*/ 179798 h 89"/>
                  <a:gd name="T22" fmla="*/ 239356 w 89"/>
                  <a:gd name="T23" fmla="*/ 202272 h 89"/>
                  <a:gd name="T24" fmla="*/ 224159 w 89"/>
                  <a:gd name="T25" fmla="*/ 213510 h 89"/>
                  <a:gd name="T26" fmla="*/ 132976 w 89"/>
                  <a:gd name="T27" fmla="*/ 213510 h 89"/>
                  <a:gd name="T28" fmla="*/ 121578 w 89"/>
                  <a:gd name="T29" fmla="*/ 202272 h 89"/>
                  <a:gd name="T30" fmla="*/ 121578 w 89"/>
                  <a:gd name="T31" fmla="*/ 97390 h 89"/>
                  <a:gd name="T32" fmla="*/ 132976 w 89"/>
                  <a:gd name="T33" fmla="*/ 86153 h 89"/>
                  <a:gd name="T34" fmla="*/ 155771 w 89"/>
                  <a:gd name="T35" fmla="*/ 86153 h 89"/>
                  <a:gd name="T36" fmla="*/ 170969 w 89"/>
                  <a:gd name="T37" fmla="*/ 97390 h 89"/>
                  <a:gd name="T38" fmla="*/ 170969 w 89"/>
                  <a:gd name="T39" fmla="*/ 168560 h 89"/>
                  <a:gd name="T40" fmla="*/ 224159 w 89"/>
                  <a:gd name="T41" fmla="*/ 168560 h 89"/>
                  <a:gd name="T42" fmla="*/ 239356 w 89"/>
                  <a:gd name="T43" fmla="*/ 179798 h 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9"/>
                  <a:gd name="T67" fmla="*/ 0 h 89"/>
                  <a:gd name="T68" fmla="*/ 89 w 89"/>
                  <a:gd name="T69" fmla="*/ 89 h 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9" h="89">
                    <a:moveTo>
                      <a:pt x="89" y="45"/>
                    </a:moveTo>
                    <a:cubicBezTo>
                      <a:pt x="89" y="69"/>
                      <a:pt x="69" y="89"/>
                      <a:pt x="45" y="89"/>
                    </a:cubicBezTo>
                    <a:cubicBezTo>
                      <a:pt x="20" y="89"/>
                      <a:pt x="0" y="69"/>
                      <a:pt x="0" y="45"/>
                    </a:cubicBezTo>
                    <a:cubicBezTo>
                      <a:pt x="0" y="20"/>
                      <a:pt x="20" y="0"/>
                      <a:pt x="45" y="0"/>
                    </a:cubicBezTo>
                    <a:cubicBezTo>
                      <a:pt x="69" y="0"/>
                      <a:pt x="89" y="20"/>
                      <a:pt x="89" y="45"/>
                    </a:cubicBezTo>
                    <a:close/>
                    <a:moveTo>
                      <a:pt x="76" y="45"/>
                    </a:moveTo>
                    <a:cubicBezTo>
                      <a:pt x="76" y="27"/>
                      <a:pt x="62" y="13"/>
                      <a:pt x="45" y="13"/>
                    </a:cubicBezTo>
                    <a:cubicBezTo>
                      <a:pt x="27" y="13"/>
                      <a:pt x="13" y="27"/>
                      <a:pt x="13" y="45"/>
                    </a:cubicBezTo>
                    <a:cubicBezTo>
                      <a:pt x="13" y="62"/>
                      <a:pt x="27" y="76"/>
                      <a:pt x="45" y="76"/>
                    </a:cubicBezTo>
                    <a:cubicBezTo>
                      <a:pt x="62" y="76"/>
                      <a:pt x="76" y="62"/>
                      <a:pt x="76" y="45"/>
                    </a:cubicBezTo>
                    <a:close/>
                    <a:moveTo>
                      <a:pt x="63" y="48"/>
                    </a:moveTo>
                    <a:cubicBezTo>
                      <a:pt x="63" y="54"/>
                      <a:pt x="63" y="54"/>
                      <a:pt x="63" y="54"/>
                    </a:cubicBezTo>
                    <a:cubicBezTo>
                      <a:pt x="63" y="56"/>
                      <a:pt x="61" y="57"/>
                      <a:pt x="59" y="57"/>
                    </a:cubicBezTo>
                    <a:cubicBezTo>
                      <a:pt x="35" y="57"/>
                      <a:pt x="35" y="57"/>
                      <a:pt x="35" y="57"/>
                    </a:cubicBezTo>
                    <a:cubicBezTo>
                      <a:pt x="33" y="57"/>
                      <a:pt x="32" y="56"/>
                      <a:pt x="32" y="54"/>
                    </a:cubicBezTo>
                    <a:cubicBezTo>
                      <a:pt x="32" y="26"/>
                      <a:pt x="32" y="26"/>
                      <a:pt x="32" y="26"/>
                    </a:cubicBezTo>
                    <a:cubicBezTo>
                      <a:pt x="32" y="24"/>
                      <a:pt x="33" y="23"/>
                      <a:pt x="35" y="23"/>
                    </a:cubicBezTo>
                    <a:cubicBezTo>
                      <a:pt x="41" y="23"/>
                      <a:pt x="41" y="23"/>
                      <a:pt x="41" y="23"/>
                    </a:cubicBezTo>
                    <a:cubicBezTo>
                      <a:pt x="43" y="23"/>
                      <a:pt x="45" y="24"/>
                      <a:pt x="45" y="26"/>
                    </a:cubicBezTo>
                    <a:cubicBezTo>
                      <a:pt x="45" y="45"/>
                      <a:pt x="45" y="45"/>
                      <a:pt x="45" y="45"/>
                    </a:cubicBezTo>
                    <a:cubicBezTo>
                      <a:pt x="59" y="45"/>
                      <a:pt x="59" y="45"/>
                      <a:pt x="59" y="45"/>
                    </a:cubicBezTo>
                    <a:cubicBezTo>
                      <a:pt x="61" y="45"/>
                      <a:pt x="63" y="46"/>
                      <a:pt x="63" y="48"/>
                    </a:cubicBezTo>
                    <a:close/>
                  </a:path>
                </a:pathLst>
              </a:custGeom>
              <a:solidFill>
                <a:srgbClr val="FFFFFF">
                  <a:alpha val="6901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 name="文本框 14"/>
              <p:cNvSpPr>
                <a:spLocks noChangeArrowheads="1"/>
              </p:cNvSpPr>
              <p:nvPr/>
            </p:nvSpPr>
            <p:spPr bwMode="auto">
              <a:xfrm>
                <a:off x="191707" y="1258454"/>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sp>
            <p:nvSpPr>
              <p:cNvPr id="56" name="等腰三角形 9"/>
              <p:cNvSpPr>
                <a:spLocks noChangeArrowheads="1"/>
              </p:cNvSpPr>
              <p:nvPr/>
            </p:nvSpPr>
            <p:spPr bwMode="auto">
              <a:xfrm>
                <a:off x="0" y="0"/>
                <a:ext cx="2303654" cy="1985906"/>
              </a:xfrm>
              <a:prstGeom prst="triangle">
                <a:avLst>
                  <a:gd name="adj" fmla="val 50000"/>
                </a:avLst>
              </a:prstGeom>
              <a:solidFill>
                <a:srgbClr val="FFFFFF">
                  <a:alpha val="2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grpSp>
          <p:nvGrpSpPr>
            <p:cNvPr id="44" name="组合 2"/>
            <p:cNvGrpSpPr>
              <a:grpSpLocks/>
            </p:cNvGrpSpPr>
            <p:nvPr/>
          </p:nvGrpSpPr>
          <p:grpSpPr bwMode="auto">
            <a:xfrm>
              <a:off x="3624550" y="0"/>
              <a:ext cx="2303654" cy="1985906"/>
              <a:chOff x="0" y="0"/>
              <a:chExt cx="2303654" cy="1985906"/>
            </a:xfrm>
          </p:grpSpPr>
          <p:sp>
            <p:nvSpPr>
              <p:cNvPr id="45" name="等腰三角形 8"/>
              <p:cNvSpPr>
                <a:spLocks noChangeArrowheads="1"/>
              </p:cNvSpPr>
              <p:nvPr/>
            </p:nvSpPr>
            <p:spPr bwMode="auto">
              <a:xfrm>
                <a:off x="0" y="0"/>
                <a:ext cx="2303654" cy="1985906"/>
              </a:xfrm>
              <a:prstGeom prst="triangle">
                <a:avLst>
                  <a:gd name="adj" fmla="val 50000"/>
                </a:avLst>
              </a:prstGeom>
              <a:noFill/>
              <a:ln w="12700">
                <a:solidFill>
                  <a:srgbClr val="FFFFFF">
                    <a:alpha val="50195"/>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en-US" sz="1800" b="1">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46" name="组合 11"/>
              <p:cNvGrpSpPr>
                <a:grpSpLocks/>
              </p:cNvGrpSpPr>
              <p:nvPr/>
            </p:nvGrpSpPr>
            <p:grpSpPr bwMode="auto">
              <a:xfrm>
                <a:off x="982536" y="487328"/>
                <a:ext cx="304800" cy="319088"/>
                <a:chOff x="0" y="0"/>
                <a:chExt cx="304800" cy="319088"/>
              </a:xfrm>
            </p:grpSpPr>
            <p:sp>
              <p:nvSpPr>
                <p:cNvPr id="48" name="Freeform 57"/>
                <p:cNvSpPr>
                  <a:spLocks/>
                </p:cNvSpPr>
                <p:nvPr/>
              </p:nvSpPr>
              <p:spPr bwMode="auto">
                <a:xfrm>
                  <a:off x="0" y="0"/>
                  <a:ext cx="136525" cy="173038"/>
                </a:xfrm>
                <a:custGeom>
                  <a:avLst/>
                  <a:gdLst>
                    <a:gd name="T0" fmla="*/ 136525 w 36"/>
                    <a:gd name="T1" fmla="*/ 150468 h 46"/>
                    <a:gd name="T2" fmla="*/ 64470 w 36"/>
                    <a:gd name="T3" fmla="*/ 0 h 46"/>
                    <a:gd name="T4" fmla="*/ 18962 w 36"/>
                    <a:gd name="T5" fmla="*/ 0 h 46"/>
                    <a:gd name="T6" fmla="*/ 136525 w 36"/>
                    <a:gd name="T7" fmla="*/ 173038 h 46"/>
                    <a:gd name="T8" fmla="*/ 136525 w 36"/>
                    <a:gd name="T9" fmla="*/ 150468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36" y="40"/>
                      </a:moveTo>
                      <a:cubicBezTo>
                        <a:pt x="36" y="40"/>
                        <a:pt x="10" y="27"/>
                        <a:pt x="17" y="0"/>
                      </a:cubicBezTo>
                      <a:cubicBezTo>
                        <a:pt x="5" y="0"/>
                        <a:pt x="5" y="0"/>
                        <a:pt x="5" y="0"/>
                      </a:cubicBezTo>
                      <a:cubicBezTo>
                        <a:pt x="5" y="0"/>
                        <a:pt x="0" y="32"/>
                        <a:pt x="36" y="46"/>
                      </a:cubicBezTo>
                      <a:cubicBezTo>
                        <a:pt x="36" y="40"/>
                        <a:pt x="36" y="40"/>
                        <a:pt x="36" y="40"/>
                      </a:cubicBez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58"/>
                <p:cNvSpPr>
                  <a:spLocks/>
                </p:cNvSpPr>
                <p:nvPr/>
              </p:nvSpPr>
              <p:spPr bwMode="auto">
                <a:xfrm>
                  <a:off x="168275" y="0"/>
                  <a:ext cx="136525" cy="173038"/>
                </a:xfrm>
                <a:custGeom>
                  <a:avLst/>
                  <a:gdLst>
                    <a:gd name="T0" fmla="*/ 0 w 36"/>
                    <a:gd name="T1" fmla="*/ 150468 h 46"/>
                    <a:gd name="T2" fmla="*/ 68263 w 36"/>
                    <a:gd name="T3" fmla="*/ 0 h 46"/>
                    <a:gd name="T4" fmla="*/ 113771 w 36"/>
                    <a:gd name="T5" fmla="*/ 0 h 46"/>
                    <a:gd name="T6" fmla="*/ 0 w 36"/>
                    <a:gd name="T7" fmla="*/ 173038 h 46"/>
                    <a:gd name="T8" fmla="*/ 0 w 36"/>
                    <a:gd name="T9" fmla="*/ 150468 h 46"/>
                    <a:gd name="T10" fmla="*/ 0 60000 65536"/>
                    <a:gd name="T11" fmla="*/ 0 60000 65536"/>
                    <a:gd name="T12" fmla="*/ 0 60000 65536"/>
                    <a:gd name="T13" fmla="*/ 0 60000 65536"/>
                    <a:gd name="T14" fmla="*/ 0 60000 65536"/>
                    <a:gd name="T15" fmla="*/ 0 w 36"/>
                    <a:gd name="T16" fmla="*/ 0 h 46"/>
                    <a:gd name="T17" fmla="*/ 36 w 36"/>
                    <a:gd name="T18" fmla="*/ 46 h 46"/>
                  </a:gdLst>
                  <a:ahLst/>
                  <a:cxnLst>
                    <a:cxn ang="T10">
                      <a:pos x="T0" y="T1"/>
                    </a:cxn>
                    <a:cxn ang="T11">
                      <a:pos x="T2" y="T3"/>
                    </a:cxn>
                    <a:cxn ang="T12">
                      <a:pos x="T4" y="T5"/>
                    </a:cxn>
                    <a:cxn ang="T13">
                      <a:pos x="T6" y="T7"/>
                    </a:cxn>
                    <a:cxn ang="T14">
                      <a:pos x="T8" y="T9"/>
                    </a:cxn>
                  </a:cxnLst>
                  <a:rect l="T15" t="T16" r="T17" b="T18"/>
                  <a:pathLst>
                    <a:path w="36" h="46">
                      <a:moveTo>
                        <a:pt x="0" y="40"/>
                      </a:moveTo>
                      <a:cubicBezTo>
                        <a:pt x="0" y="40"/>
                        <a:pt x="24" y="27"/>
                        <a:pt x="18" y="0"/>
                      </a:cubicBezTo>
                      <a:cubicBezTo>
                        <a:pt x="29" y="0"/>
                        <a:pt x="30" y="0"/>
                        <a:pt x="30" y="0"/>
                      </a:cubicBezTo>
                      <a:cubicBezTo>
                        <a:pt x="30" y="0"/>
                        <a:pt x="36" y="32"/>
                        <a:pt x="0" y="46"/>
                      </a:cubicBezTo>
                      <a:cubicBezTo>
                        <a:pt x="0" y="40"/>
                        <a:pt x="0" y="40"/>
                        <a:pt x="0" y="40"/>
                      </a:cubicBez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59"/>
                <p:cNvSpPr>
                  <a:spLocks/>
                </p:cNvSpPr>
                <p:nvPr/>
              </p:nvSpPr>
              <p:spPr bwMode="auto">
                <a:xfrm>
                  <a:off x="19050" y="0"/>
                  <a:ext cx="261938" cy="44450"/>
                </a:xfrm>
                <a:custGeom>
                  <a:avLst/>
                  <a:gdLst>
                    <a:gd name="T0" fmla="*/ 220663 w 165"/>
                    <a:gd name="T1" fmla="*/ 44450 h 28"/>
                    <a:gd name="T2" fmla="*/ 130175 w 165"/>
                    <a:gd name="T3" fmla="*/ 44450 h 28"/>
                    <a:gd name="T4" fmla="*/ 41275 w 165"/>
                    <a:gd name="T5" fmla="*/ 44450 h 28"/>
                    <a:gd name="T6" fmla="*/ 0 w 165"/>
                    <a:gd name="T7" fmla="*/ 0 h 28"/>
                    <a:gd name="T8" fmla="*/ 261938 w 165"/>
                    <a:gd name="T9" fmla="*/ 0 h 28"/>
                    <a:gd name="T10" fmla="*/ 220663 w 165"/>
                    <a:gd name="T11" fmla="*/ 44450 h 28"/>
                    <a:gd name="T12" fmla="*/ 0 60000 65536"/>
                    <a:gd name="T13" fmla="*/ 0 60000 65536"/>
                    <a:gd name="T14" fmla="*/ 0 60000 65536"/>
                    <a:gd name="T15" fmla="*/ 0 60000 65536"/>
                    <a:gd name="T16" fmla="*/ 0 60000 65536"/>
                    <a:gd name="T17" fmla="*/ 0 60000 65536"/>
                    <a:gd name="T18" fmla="*/ 0 w 165"/>
                    <a:gd name="T19" fmla="*/ 0 h 28"/>
                    <a:gd name="T20" fmla="*/ 165 w 165"/>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165" h="28">
                      <a:moveTo>
                        <a:pt x="139" y="28"/>
                      </a:moveTo>
                      <a:lnTo>
                        <a:pt x="82" y="28"/>
                      </a:lnTo>
                      <a:lnTo>
                        <a:pt x="26" y="28"/>
                      </a:lnTo>
                      <a:lnTo>
                        <a:pt x="0" y="0"/>
                      </a:lnTo>
                      <a:lnTo>
                        <a:pt x="165" y="0"/>
                      </a:lnTo>
                      <a:lnTo>
                        <a:pt x="139" y="28"/>
                      </a:ln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60"/>
                <p:cNvSpPr>
                  <a:spLocks/>
                </p:cNvSpPr>
                <p:nvPr/>
              </p:nvSpPr>
              <p:spPr bwMode="auto">
                <a:xfrm>
                  <a:off x="0" y="150813"/>
                  <a:ext cx="136525" cy="168275"/>
                </a:xfrm>
                <a:custGeom>
                  <a:avLst/>
                  <a:gdLst>
                    <a:gd name="T0" fmla="*/ 136525 w 36"/>
                    <a:gd name="T1" fmla="*/ 22437 h 45"/>
                    <a:gd name="T2" fmla="*/ 64470 w 36"/>
                    <a:gd name="T3" fmla="*/ 168275 h 45"/>
                    <a:gd name="T4" fmla="*/ 18962 w 36"/>
                    <a:gd name="T5" fmla="*/ 168275 h 45"/>
                    <a:gd name="T6" fmla="*/ 136525 w 36"/>
                    <a:gd name="T7" fmla="*/ 0 h 45"/>
                    <a:gd name="T8" fmla="*/ 136525 w 36"/>
                    <a:gd name="T9" fmla="*/ 22437 h 45"/>
                    <a:gd name="T10" fmla="*/ 0 60000 65536"/>
                    <a:gd name="T11" fmla="*/ 0 60000 65536"/>
                    <a:gd name="T12" fmla="*/ 0 60000 65536"/>
                    <a:gd name="T13" fmla="*/ 0 60000 65536"/>
                    <a:gd name="T14" fmla="*/ 0 60000 65536"/>
                    <a:gd name="T15" fmla="*/ 0 w 36"/>
                    <a:gd name="T16" fmla="*/ 0 h 45"/>
                    <a:gd name="T17" fmla="*/ 36 w 36"/>
                    <a:gd name="T18" fmla="*/ 45 h 45"/>
                  </a:gdLst>
                  <a:ahLst/>
                  <a:cxnLst>
                    <a:cxn ang="T10">
                      <a:pos x="T0" y="T1"/>
                    </a:cxn>
                    <a:cxn ang="T11">
                      <a:pos x="T2" y="T3"/>
                    </a:cxn>
                    <a:cxn ang="T12">
                      <a:pos x="T4" y="T5"/>
                    </a:cxn>
                    <a:cxn ang="T13">
                      <a:pos x="T6" y="T7"/>
                    </a:cxn>
                    <a:cxn ang="T14">
                      <a:pos x="T8" y="T9"/>
                    </a:cxn>
                  </a:cxnLst>
                  <a:rect l="T15" t="T16" r="T17" b="T18"/>
                  <a:pathLst>
                    <a:path w="36" h="45">
                      <a:moveTo>
                        <a:pt x="36" y="6"/>
                      </a:moveTo>
                      <a:cubicBezTo>
                        <a:pt x="36" y="6"/>
                        <a:pt x="10" y="18"/>
                        <a:pt x="17" y="45"/>
                      </a:cubicBezTo>
                      <a:cubicBezTo>
                        <a:pt x="5" y="45"/>
                        <a:pt x="5" y="45"/>
                        <a:pt x="5" y="45"/>
                      </a:cubicBezTo>
                      <a:cubicBezTo>
                        <a:pt x="5" y="45"/>
                        <a:pt x="0" y="14"/>
                        <a:pt x="36" y="0"/>
                      </a:cubicBezTo>
                      <a:cubicBezTo>
                        <a:pt x="36" y="6"/>
                        <a:pt x="36" y="6"/>
                        <a:pt x="36" y="6"/>
                      </a:cubicBez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 name="Freeform 61"/>
                <p:cNvSpPr>
                  <a:spLocks/>
                </p:cNvSpPr>
                <p:nvPr/>
              </p:nvSpPr>
              <p:spPr bwMode="auto">
                <a:xfrm>
                  <a:off x="168275" y="150813"/>
                  <a:ext cx="136525" cy="168275"/>
                </a:xfrm>
                <a:custGeom>
                  <a:avLst/>
                  <a:gdLst>
                    <a:gd name="T0" fmla="*/ 0 w 36"/>
                    <a:gd name="T1" fmla="*/ 22437 h 45"/>
                    <a:gd name="T2" fmla="*/ 68263 w 36"/>
                    <a:gd name="T3" fmla="*/ 168275 h 45"/>
                    <a:gd name="T4" fmla="*/ 113771 w 36"/>
                    <a:gd name="T5" fmla="*/ 168275 h 45"/>
                    <a:gd name="T6" fmla="*/ 0 w 36"/>
                    <a:gd name="T7" fmla="*/ 0 h 45"/>
                    <a:gd name="T8" fmla="*/ 0 w 36"/>
                    <a:gd name="T9" fmla="*/ 22437 h 45"/>
                    <a:gd name="T10" fmla="*/ 0 60000 65536"/>
                    <a:gd name="T11" fmla="*/ 0 60000 65536"/>
                    <a:gd name="T12" fmla="*/ 0 60000 65536"/>
                    <a:gd name="T13" fmla="*/ 0 60000 65536"/>
                    <a:gd name="T14" fmla="*/ 0 60000 65536"/>
                    <a:gd name="T15" fmla="*/ 0 w 36"/>
                    <a:gd name="T16" fmla="*/ 0 h 45"/>
                    <a:gd name="T17" fmla="*/ 36 w 36"/>
                    <a:gd name="T18" fmla="*/ 45 h 45"/>
                  </a:gdLst>
                  <a:ahLst/>
                  <a:cxnLst>
                    <a:cxn ang="T10">
                      <a:pos x="T0" y="T1"/>
                    </a:cxn>
                    <a:cxn ang="T11">
                      <a:pos x="T2" y="T3"/>
                    </a:cxn>
                    <a:cxn ang="T12">
                      <a:pos x="T4" y="T5"/>
                    </a:cxn>
                    <a:cxn ang="T13">
                      <a:pos x="T6" y="T7"/>
                    </a:cxn>
                    <a:cxn ang="T14">
                      <a:pos x="T8" y="T9"/>
                    </a:cxn>
                  </a:cxnLst>
                  <a:rect l="T15" t="T16" r="T17" b="T18"/>
                  <a:pathLst>
                    <a:path w="36" h="45">
                      <a:moveTo>
                        <a:pt x="0" y="6"/>
                      </a:moveTo>
                      <a:cubicBezTo>
                        <a:pt x="0" y="6"/>
                        <a:pt x="24" y="18"/>
                        <a:pt x="18" y="45"/>
                      </a:cubicBezTo>
                      <a:cubicBezTo>
                        <a:pt x="29" y="45"/>
                        <a:pt x="30" y="45"/>
                        <a:pt x="30" y="45"/>
                      </a:cubicBezTo>
                      <a:cubicBezTo>
                        <a:pt x="30" y="45"/>
                        <a:pt x="36" y="14"/>
                        <a:pt x="0" y="0"/>
                      </a:cubicBezTo>
                      <a:cubicBezTo>
                        <a:pt x="0" y="6"/>
                        <a:pt x="0" y="6"/>
                        <a:pt x="0" y="6"/>
                      </a:cubicBez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62"/>
                <p:cNvSpPr>
                  <a:spLocks/>
                </p:cNvSpPr>
                <p:nvPr/>
              </p:nvSpPr>
              <p:spPr bwMode="auto">
                <a:xfrm>
                  <a:off x="19050" y="277813"/>
                  <a:ext cx="261938" cy="41275"/>
                </a:xfrm>
                <a:custGeom>
                  <a:avLst/>
                  <a:gdLst>
                    <a:gd name="T0" fmla="*/ 220663 w 165"/>
                    <a:gd name="T1" fmla="*/ 0 h 26"/>
                    <a:gd name="T2" fmla="*/ 130175 w 165"/>
                    <a:gd name="T3" fmla="*/ 0 h 26"/>
                    <a:gd name="T4" fmla="*/ 41275 w 165"/>
                    <a:gd name="T5" fmla="*/ 0 h 26"/>
                    <a:gd name="T6" fmla="*/ 0 w 165"/>
                    <a:gd name="T7" fmla="*/ 41275 h 26"/>
                    <a:gd name="T8" fmla="*/ 261938 w 165"/>
                    <a:gd name="T9" fmla="*/ 41275 h 26"/>
                    <a:gd name="T10" fmla="*/ 220663 w 165"/>
                    <a:gd name="T11" fmla="*/ 0 h 26"/>
                    <a:gd name="T12" fmla="*/ 0 60000 65536"/>
                    <a:gd name="T13" fmla="*/ 0 60000 65536"/>
                    <a:gd name="T14" fmla="*/ 0 60000 65536"/>
                    <a:gd name="T15" fmla="*/ 0 60000 65536"/>
                    <a:gd name="T16" fmla="*/ 0 60000 65536"/>
                    <a:gd name="T17" fmla="*/ 0 60000 65536"/>
                    <a:gd name="T18" fmla="*/ 0 w 165"/>
                    <a:gd name="T19" fmla="*/ 0 h 26"/>
                    <a:gd name="T20" fmla="*/ 165 w 165"/>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65" h="26">
                      <a:moveTo>
                        <a:pt x="139" y="0"/>
                      </a:moveTo>
                      <a:lnTo>
                        <a:pt x="82" y="0"/>
                      </a:lnTo>
                      <a:lnTo>
                        <a:pt x="26" y="0"/>
                      </a:lnTo>
                      <a:lnTo>
                        <a:pt x="0" y="26"/>
                      </a:lnTo>
                      <a:lnTo>
                        <a:pt x="165" y="26"/>
                      </a:lnTo>
                      <a:lnTo>
                        <a:pt x="139" y="0"/>
                      </a:lnTo>
                      <a:close/>
                    </a:path>
                  </a:pathLst>
                </a:custGeom>
                <a:solidFill>
                  <a:srgbClr val="FFFFFF">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7" name="文本框 15"/>
              <p:cNvSpPr>
                <a:spLocks noChangeArrowheads="1"/>
              </p:cNvSpPr>
              <p:nvPr/>
            </p:nvSpPr>
            <p:spPr bwMode="auto">
              <a:xfrm>
                <a:off x="175451" y="1233842"/>
                <a:ext cx="192024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sz="1800" b="1">
                    <a:solidFill>
                      <a:schemeClr val="bg1"/>
                    </a:solidFill>
                    <a:latin typeface="微软雅黑" panose="020B0503020204020204" pitchFamily="34" charset="-122"/>
                    <a:ea typeface="微软雅黑" panose="020B0503020204020204" pitchFamily="34" charset="-122"/>
                    <a:sym typeface="Roboto Th" pitchFamily="2" charset="0"/>
                  </a:rPr>
                  <a:t>TITLE TITEXT</a:t>
                </a:r>
              </a:p>
            </p:txBody>
          </p:sp>
        </p:grpSp>
      </p:grpSp>
    </p:spTree>
    <p:extLst>
      <p:ext uri="{BB962C8B-B14F-4D97-AF65-F5344CB8AC3E}">
        <p14:creationId xmlns:p14="http://schemas.microsoft.com/office/powerpoint/2010/main" val="143821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6387"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6388" name="直接连接符 35"/>
          <p:cNvCxnSpPr>
            <a:cxnSpLocks noChangeShapeType="1"/>
            <a:stCxn id="16412" idx="7"/>
            <a:endCxn id="16390" idx="1"/>
          </p:cNvCxnSpPr>
          <p:nvPr/>
        </p:nvCxnSpPr>
        <p:spPr bwMode="auto">
          <a:xfrm flipV="1">
            <a:off x="4826001" y="2114551"/>
            <a:ext cx="1462617" cy="844549"/>
          </a:xfrm>
          <a:prstGeom prst="line">
            <a:avLst/>
          </a:prstGeom>
          <a:noFill/>
          <a:ln w="9525" cap="flat" cmpd="sng">
            <a:solidFill>
              <a:srgbClr val="5F5F5F"/>
            </a:solidFill>
            <a:round/>
            <a:headEnd/>
            <a:tailEnd/>
          </a:ln>
          <a:extLst>
            <a:ext uri="{909E8E84-426E-40DD-AFC4-6F175D3DCCD1}">
              <a14:hiddenFill xmlns:a14="http://schemas.microsoft.com/office/drawing/2010/main">
                <a:noFill/>
              </a14:hiddenFill>
            </a:ext>
          </a:extLst>
        </p:spPr>
      </p:cxnSp>
      <p:grpSp>
        <p:nvGrpSpPr>
          <p:cNvPr id="16389" name="Group 5"/>
          <p:cNvGrpSpPr>
            <a:grpSpLocks/>
          </p:cNvGrpSpPr>
          <p:nvPr/>
        </p:nvGrpSpPr>
        <p:grpSpPr bwMode="auto">
          <a:xfrm>
            <a:off x="6134100" y="1221318"/>
            <a:ext cx="4667251" cy="1942147"/>
            <a:chOff x="0" y="0"/>
            <a:chExt cx="3499817" cy="1457049"/>
          </a:xfrm>
        </p:grpSpPr>
        <p:sp>
          <p:nvSpPr>
            <p:cNvPr id="16390" name="矩形 37"/>
            <p:cNvSpPr>
              <a:spLocks noChangeArrowheads="1"/>
            </p:cNvSpPr>
            <p:nvPr/>
          </p:nvSpPr>
          <p:spPr bwMode="auto">
            <a:xfrm>
              <a:off x="115441" y="646911"/>
              <a:ext cx="3384376" cy="45719"/>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1" name="TextBox 38"/>
            <p:cNvSpPr>
              <a:spLocks noChangeArrowheads="1"/>
            </p:cNvSpPr>
            <p:nvPr/>
          </p:nvSpPr>
          <p:spPr bwMode="auto">
            <a:xfrm>
              <a:off x="0" y="0"/>
              <a:ext cx="1072460" cy="7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8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30</a:t>
              </a:r>
              <a:r>
                <a:rPr lang="en-US" sz="26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392" name="Group 8"/>
            <p:cNvGrpSpPr>
              <a:grpSpLocks/>
            </p:cNvGrpSpPr>
            <p:nvPr/>
          </p:nvGrpSpPr>
          <p:grpSpPr bwMode="auto">
            <a:xfrm>
              <a:off x="29386" y="785338"/>
              <a:ext cx="3470431" cy="671711"/>
              <a:chOff x="0" y="0"/>
              <a:chExt cx="3470431" cy="671711"/>
            </a:xfrm>
          </p:grpSpPr>
          <p:sp>
            <p:nvSpPr>
              <p:cNvPr id="16393" name="TextBox 40"/>
              <p:cNvSpPr>
                <a:spLocks noChangeArrowheads="1"/>
              </p:cNvSpPr>
              <p:nvPr/>
            </p:nvSpPr>
            <p:spPr bwMode="auto">
              <a:xfrm>
                <a:off x="0" y="0"/>
                <a:ext cx="3112542" cy="253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4" name="TextBox 41"/>
              <p:cNvSpPr>
                <a:spLocks noChangeArrowheads="1"/>
              </p:cNvSpPr>
              <p:nvPr/>
            </p:nvSpPr>
            <p:spPr bwMode="auto">
              <a:xfrm>
                <a:off x="10693" y="217604"/>
                <a:ext cx="3459738" cy="4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6395" name="Group 11"/>
          <p:cNvGrpSpPr>
            <a:grpSpLocks/>
          </p:cNvGrpSpPr>
          <p:nvPr/>
        </p:nvGrpSpPr>
        <p:grpSpPr bwMode="auto">
          <a:xfrm>
            <a:off x="6153151" y="3560234"/>
            <a:ext cx="4648200" cy="2003676"/>
            <a:chOff x="0" y="0"/>
            <a:chExt cx="3485956" cy="1503553"/>
          </a:xfrm>
        </p:grpSpPr>
        <p:sp>
          <p:nvSpPr>
            <p:cNvPr id="16396" name="矩形 43"/>
            <p:cNvSpPr>
              <a:spLocks noChangeArrowheads="1"/>
            </p:cNvSpPr>
            <p:nvPr/>
          </p:nvSpPr>
          <p:spPr bwMode="auto">
            <a:xfrm>
              <a:off x="101580" y="693311"/>
              <a:ext cx="3384376" cy="45719"/>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97" name="TextBox 44"/>
            <p:cNvSpPr>
              <a:spLocks noChangeArrowheads="1"/>
            </p:cNvSpPr>
            <p:nvPr/>
          </p:nvSpPr>
          <p:spPr bwMode="auto">
            <a:xfrm>
              <a:off x="0" y="0"/>
              <a:ext cx="1072590" cy="74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867" b="1">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70</a:t>
              </a:r>
              <a:r>
                <a:rPr lang="en-US" sz="2667" b="1">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67" b="1">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398" name="Group 14"/>
            <p:cNvGrpSpPr>
              <a:grpSpLocks/>
            </p:cNvGrpSpPr>
            <p:nvPr/>
          </p:nvGrpSpPr>
          <p:grpSpPr bwMode="auto">
            <a:xfrm>
              <a:off x="15525" y="831738"/>
              <a:ext cx="3470431" cy="671815"/>
              <a:chOff x="0" y="0"/>
              <a:chExt cx="3470431" cy="671815"/>
            </a:xfrm>
          </p:grpSpPr>
          <p:sp>
            <p:nvSpPr>
              <p:cNvPr id="16399" name="TextBox 46"/>
              <p:cNvSpPr>
                <a:spLocks noChangeArrowheads="1"/>
              </p:cNvSpPr>
              <p:nvPr/>
            </p:nvSpPr>
            <p:spPr bwMode="auto">
              <a:xfrm>
                <a:off x="0" y="0"/>
                <a:ext cx="3112542" cy="2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00" name="TextBox 47"/>
              <p:cNvSpPr>
                <a:spLocks noChangeArrowheads="1"/>
              </p:cNvSpPr>
              <p:nvPr/>
            </p:nvSpPr>
            <p:spPr bwMode="auto">
              <a:xfrm>
                <a:off x="10693" y="217604"/>
                <a:ext cx="3459738" cy="454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cxnSp>
        <p:nvCxnSpPr>
          <p:cNvPr id="16401" name="直接连接符 48"/>
          <p:cNvCxnSpPr>
            <a:cxnSpLocks noChangeShapeType="1"/>
            <a:stCxn id="16413" idx="7"/>
            <a:endCxn id="16396" idx="1"/>
          </p:cNvCxnSpPr>
          <p:nvPr/>
        </p:nvCxnSpPr>
        <p:spPr bwMode="auto">
          <a:xfrm flipV="1">
            <a:off x="4747684" y="4514852"/>
            <a:ext cx="1540933" cy="679449"/>
          </a:xfrm>
          <a:prstGeom prst="line">
            <a:avLst/>
          </a:prstGeom>
          <a:noFill/>
          <a:ln w="9525" cap="flat" cmpd="sng">
            <a:solidFill>
              <a:srgbClr val="5F5F5F"/>
            </a:solidFill>
            <a:round/>
            <a:headEnd/>
            <a:tailEnd/>
          </a:ln>
          <a:extLst>
            <a:ext uri="{909E8E84-426E-40DD-AFC4-6F175D3DCCD1}">
              <a14:hiddenFill xmlns:a14="http://schemas.microsoft.com/office/drawing/2010/main">
                <a:noFill/>
              </a14:hiddenFill>
            </a:ext>
          </a:extLst>
        </p:spPr>
      </p:cxnSp>
      <p:sp>
        <p:nvSpPr>
          <p:cNvPr id="16402" name="椭圆 55"/>
          <p:cNvSpPr>
            <a:spLocks noChangeArrowheads="1"/>
          </p:cNvSpPr>
          <p:nvPr/>
        </p:nvSpPr>
        <p:spPr bwMode="auto">
          <a:xfrm>
            <a:off x="1733551" y="2504017"/>
            <a:ext cx="3215216" cy="321521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03" name="Group 19"/>
          <p:cNvGrpSpPr>
            <a:grpSpLocks/>
          </p:cNvGrpSpPr>
          <p:nvPr/>
        </p:nvGrpSpPr>
        <p:grpSpPr bwMode="auto">
          <a:xfrm>
            <a:off x="1733552" y="2504017"/>
            <a:ext cx="3230033" cy="3215216"/>
            <a:chOff x="0" y="0"/>
            <a:chExt cx="2422693" cy="2412000"/>
          </a:xfrm>
        </p:grpSpPr>
        <p:sp>
          <p:nvSpPr>
            <p:cNvPr id="16405" name="椭圆 31"/>
            <p:cNvSpPr>
              <a:spLocks noChangeArrowheads="1"/>
            </p:cNvSpPr>
            <p:nvPr/>
          </p:nvSpPr>
          <p:spPr bwMode="auto">
            <a:xfrm>
              <a:off x="10693" y="0"/>
              <a:ext cx="2412000" cy="2412000"/>
            </a:xfrm>
            <a:prstGeom prst="ellipse">
              <a:avLst/>
            </a:prstGeom>
            <a:solidFill>
              <a:srgbClr val="282828">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406" name="Group 22"/>
          <p:cNvGrpSpPr>
            <a:grpSpLocks/>
          </p:cNvGrpSpPr>
          <p:nvPr/>
        </p:nvGrpSpPr>
        <p:grpSpPr bwMode="auto">
          <a:xfrm>
            <a:off x="1553634" y="1595967"/>
            <a:ext cx="3551767" cy="4292600"/>
            <a:chOff x="0" y="0"/>
            <a:chExt cx="2664000" cy="3219880"/>
          </a:xfrm>
        </p:grpSpPr>
        <p:sp>
          <p:nvSpPr>
            <p:cNvPr id="16407" name="椭圆 56"/>
            <p:cNvSpPr>
              <a:spLocks noChangeArrowheads="1"/>
            </p:cNvSpPr>
            <p:nvPr/>
          </p:nvSpPr>
          <p:spPr bwMode="auto">
            <a:xfrm>
              <a:off x="0" y="555880"/>
              <a:ext cx="2664000" cy="2664000"/>
            </a:xfrm>
            <a:prstGeom prst="ellipse">
              <a:avLst/>
            </a:prstGeom>
            <a:noFill/>
            <a:ln w="76200" cap="flat" cmpd="sng">
              <a:solidFill>
                <a:srgbClr val="90909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08" name="椭圆 58"/>
            <p:cNvSpPr>
              <a:spLocks noChangeArrowheads="1"/>
            </p:cNvSpPr>
            <p:nvPr/>
          </p:nvSpPr>
          <p:spPr bwMode="auto">
            <a:xfrm>
              <a:off x="1160761" y="1707860"/>
              <a:ext cx="360040" cy="360040"/>
            </a:xfrm>
            <a:prstGeom prst="ellipse">
              <a:avLst/>
            </a:prstGeom>
            <a:solidFill>
              <a:srgbClr val="282828"/>
            </a:solidFill>
            <a:ln w="3810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09" name="圆角矩形 59"/>
            <p:cNvSpPr>
              <a:spLocks noChangeArrowheads="1"/>
            </p:cNvSpPr>
            <p:nvPr/>
          </p:nvSpPr>
          <p:spPr bwMode="auto">
            <a:xfrm>
              <a:off x="1206000" y="195880"/>
              <a:ext cx="252000" cy="360000"/>
            </a:xfrm>
            <a:prstGeom prst="roundRect">
              <a:avLst>
                <a:gd name="adj" fmla="val 50000"/>
              </a:avLst>
            </a:prstGeom>
            <a:solidFill>
              <a:srgbClr val="909090"/>
            </a:solidFill>
            <a:ln w="2540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0" name="椭圆 60"/>
            <p:cNvSpPr>
              <a:spLocks noChangeArrowheads="1"/>
            </p:cNvSpPr>
            <p:nvPr/>
          </p:nvSpPr>
          <p:spPr bwMode="auto">
            <a:xfrm>
              <a:off x="1097999" y="0"/>
              <a:ext cx="468000" cy="468000"/>
            </a:xfrm>
            <a:prstGeom prst="ellipse">
              <a:avLst/>
            </a:prstGeom>
            <a:noFill/>
            <a:ln w="57150" cap="flat" cmpd="sng">
              <a:solidFill>
                <a:srgbClr val="90909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1" name="矩形 61"/>
            <p:cNvSpPr>
              <a:spLocks noChangeArrowheads="1"/>
            </p:cNvSpPr>
            <p:nvPr/>
          </p:nvSpPr>
          <p:spPr bwMode="auto">
            <a:xfrm>
              <a:off x="1205999" y="368504"/>
              <a:ext cx="252000" cy="198992"/>
            </a:xfrm>
            <a:prstGeom prst="rect">
              <a:avLst/>
            </a:prstGeom>
            <a:solidFill>
              <a:srgbClr val="909090"/>
            </a:solidFill>
            <a:ln w="25400" cap="flat" cmpd="sng">
              <a:solidFill>
                <a:srgbClr val="909090"/>
              </a:solidFill>
              <a:miter lim="800000"/>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412" name="椭圆 51"/>
          <p:cNvSpPr>
            <a:spLocks noChangeArrowheads="1"/>
          </p:cNvSpPr>
          <p:nvPr/>
        </p:nvSpPr>
        <p:spPr bwMode="auto">
          <a:xfrm>
            <a:off x="4629151" y="2923118"/>
            <a:ext cx="230716" cy="230716"/>
          </a:xfrm>
          <a:prstGeom prst="ellipse">
            <a:avLst/>
          </a:prstGeom>
          <a:solidFill>
            <a:srgbClr val="FF8607"/>
          </a:solidFill>
          <a:ln w="5715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3" name="椭圆 52"/>
          <p:cNvSpPr>
            <a:spLocks noChangeArrowheads="1"/>
          </p:cNvSpPr>
          <p:nvPr/>
        </p:nvSpPr>
        <p:spPr bwMode="auto">
          <a:xfrm>
            <a:off x="4550834" y="5160434"/>
            <a:ext cx="230717" cy="230717"/>
          </a:xfrm>
          <a:prstGeom prst="ellipse">
            <a:avLst/>
          </a:prstGeom>
          <a:solidFill>
            <a:srgbClr val="282828"/>
          </a:solidFill>
          <a:ln w="5715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4" name="矩形 53"/>
          <p:cNvSpPr>
            <a:spLocks noChangeArrowheads="1"/>
          </p:cNvSpPr>
          <p:nvPr/>
        </p:nvSpPr>
        <p:spPr bwMode="auto">
          <a:xfrm>
            <a:off x="3382434" y="3225801"/>
            <a:ext cx="13927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415" name="矩形 54"/>
          <p:cNvSpPr>
            <a:spLocks noChangeArrowheads="1"/>
          </p:cNvSpPr>
          <p:nvPr/>
        </p:nvSpPr>
        <p:spPr bwMode="auto">
          <a:xfrm>
            <a:off x="1917701" y="4210051"/>
            <a:ext cx="13948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30160206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5"/>
          <p:cNvSpPr>
            <a:spLocks noChangeArrowheads="1"/>
          </p:cNvSpPr>
          <p:nvPr/>
        </p:nvSpPr>
        <p:spPr bwMode="auto">
          <a:xfrm>
            <a:off x="0" y="0"/>
            <a:ext cx="6096000"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1"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D9D9D9"/>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7412"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3" name="矩形 7"/>
          <p:cNvSpPr>
            <a:spLocks noChangeArrowheads="1"/>
          </p:cNvSpPr>
          <p:nvPr/>
        </p:nvSpPr>
        <p:spPr bwMode="auto">
          <a:xfrm>
            <a:off x="6096000" y="0"/>
            <a:ext cx="6096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4" name="等腰三角形 8"/>
          <p:cNvSpPr>
            <a:spLocks noChangeArrowheads="1"/>
          </p:cNvSpPr>
          <p:nvPr/>
        </p:nvSpPr>
        <p:spPr bwMode="auto">
          <a:xfrm rot="5400000">
            <a:off x="6071659" y="957793"/>
            <a:ext cx="357716" cy="30903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5" name="等腰三角形 9"/>
          <p:cNvSpPr>
            <a:spLocks noChangeArrowheads="1"/>
          </p:cNvSpPr>
          <p:nvPr/>
        </p:nvSpPr>
        <p:spPr bwMode="auto">
          <a:xfrm rot="5400000">
            <a:off x="6072717" y="3393017"/>
            <a:ext cx="355600" cy="309033"/>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6" name="等腰三角形 10"/>
          <p:cNvSpPr>
            <a:spLocks noChangeArrowheads="1"/>
          </p:cNvSpPr>
          <p:nvPr/>
        </p:nvSpPr>
        <p:spPr bwMode="auto">
          <a:xfrm rot="16200000" flipH="1">
            <a:off x="5762626" y="2041526"/>
            <a:ext cx="357716" cy="309033"/>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7" name="等腰三角形 11"/>
          <p:cNvSpPr>
            <a:spLocks noChangeArrowheads="1"/>
          </p:cNvSpPr>
          <p:nvPr/>
        </p:nvSpPr>
        <p:spPr bwMode="auto">
          <a:xfrm rot="16200000" flipH="1">
            <a:off x="5762626" y="4752976"/>
            <a:ext cx="357717" cy="309033"/>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8" name="矩形 12"/>
          <p:cNvSpPr>
            <a:spLocks noChangeArrowheads="1"/>
          </p:cNvSpPr>
          <p:nvPr/>
        </p:nvSpPr>
        <p:spPr bwMode="auto">
          <a:xfrm>
            <a:off x="6576485" y="1621367"/>
            <a:ext cx="4226983"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p>
        </p:txBody>
      </p:sp>
      <p:grpSp>
        <p:nvGrpSpPr>
          <p:cNvPr id="17419" name="Group 11"/>
          <p:cNvGrpSpPr>
            <a:grpSpLocks/>
          </p:cNvGrpSpPr>
          <p:nvPr/>
        </p:nvGrpSpPr>
        <p:grpSpPr bwMode="auto">
          <a:xfrm>
            <a:off x="6583182" y="713317"/>
            <a:ext cx="797285" cy="795867"/>
            <a:chOff x="5022" y="0"/>
            <a:chExt cx="597814" cy="597814"/>
          </a:xfrm>
        </p:grpSpPr>
        <p:sp>
          <p:nvSpPr>
            <p:cNvPr id="17420" name="椭圆 14"/>
            <p:cNvSpPr>
              <a:spLocks noChangeArrowheads="1"/>
            </p:cNvSpPr>
            <p:nvPr/>
          </p:nvSpPr>
          <p:spPr bwMode="auto">
            <a:xfrm>
              <a:off x="5022" y="0"/>
              <a:ext cx="597814" cy="597814"/>
            </a:xfrm>
            <a:prstGeom prst="ellipse">
              <a:avLst/>
            </a:prstGeom>
            <a:solidFill>
              <a:srgbClr val="FF8607"/>
            </a:solidFill>
            <a:ln w="38100"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1" name="TextBox 15"/>
            <p:cNvSpPr>
              <a:spLocks noChangeArrowheads="1"/>
            </p:cNvSpPr>
            <p:nvPr/>
          </p:nvSpPr>
          <p:spPr bwMode="auto">
            <a:xfrm>
              <a:off x="23155" y="145018"/>
              <a:ext cx="561551" cy="28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2014</a:t>
              </a:r>
              <a:endParaRPr lang="zh-CN" alt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422" name="矩形 18"/>
          <p:cNvSpPr>
            <a:spLocks noChangeArrowheads="1"/>
          </p:cNvSpPr>
          <p:nvPr/>
        </p:nvSpPr>
        <p:spPr bwMode="auto">
          <a:xfrm>
            <a:off x="6582834" y="4049184"/>
            <a:ext cx="4229100"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endParaRPr lang="zh-CN" altLang="en-US" sz="2400"/>
          </a:p>
        </p:txBody>
      </p:sp>
      <p:grpSp>
        <p:nvGrpSpPr>
          <p:cNvPr id="17423" name="Group 15"/>
          <p:cNvGrpSpPr>
            <a:grpSpLocks/>
          </p:cNvGrpSpPr>
          <p:nvPr/>
        </p:nvGrpSpPr>
        <p:grpSpPr bwMode="auto">
          <a:xfrm>
            <a:off x="6589531" y="3141133"/>
            <a:ext cx="797285" cy="795867"/>
            <a:chOff x="5022" y="0"/>
            <a:chExt cx="597814" cy="597814"/>
          </a:xfrm>
        </p:grpSpPr>
        <p:sp>
          <p:nvSpPr>
            <p:cNvPr id="17424" name="椭圆 19"/>
            <p:cNvSpPr>
              <a:spLocks noChangeArrowheads="1"/>
            </p:cNvSpPr>
            <p:nvPr/>
          </p:nvSpPr>
          <p:spPr bwMode="auto">
            <a:xfrm>
              <a:off x="5022" y="0"/>
              <a:ext cx="597814" cy="597814"/>
            </a:xfrm>
            <a:prstGeom prst="ellipse">
              <a:avLst/>
            </a:prstGeom>
            <a:solidFill>
              <a:srgbClr val="FF8607"/>
            </a:solidFill>
            <a:ln w="38100" cap="flat" cmpd="sng">
              <a:solidFill>
                <a:srgbClr val="28282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5" name="TextBox 20"/>
            <p:cNvSpPr>
              <a:spLocks noChangeArrowheads="1"/>
            </p:cNvSpPr>
            <p:nvPr/>
          </p:nvSpPr>
          <p:spPr bwMode="auto">
            <a:xfrm>
              <a:off x="23155" y="145018"/>
              <a:ext cx="561551" cy="28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2012</a:t>
              </a:r>
              <a:endParaRPr lang="zh-CN" alt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426" name="矩形 21"/>
          <p:cNvSpPr>
            <a:spLocks noChangeArrowheads="1"/>
          </p:cNvSpPr>
          <p:nvPr/>
        </p:nvSpPr>
        <p:spPr bwMode="auto">
          <a:xfrm>
            <a:off x="1335618" y="2734733"/>
            <a:ext cx="4226983"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lgn="r">
              <a:lnSpc>
                <a:spcPts val="2133"/>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p>
        </p:txBody>
      </p:sp>
      <p:grpSp>
        <p:nvGrpSpPr>
          <p:cNvPr id="17427" name="Group 19"/>
          <p:cNvGrpSpPr>
            <a:grpSpLocks/>
          </p:cNvGrpSpPr>
          <p:nvPr/>
        </p:nvGrpSpPr>
        <p:grpSpPr bwMode="auto">
          <a:xfrm>
            <a:off x="4767083" y="1797051"/>
            <a:ext cx="797284" cy="795867"/>
            <a:chOff x="5023" y="0"/>
            <a:chExt cx="597814" cy="597814"/>
          </a:xfrm>
        </p:grpSpPr>
        <p:sp>
          <p:nvSpPr>
            <p:cNvPr id="17428" name="椭圆 13"/>
            <p:cNvSpPr>
              <a:spLocks noChangeArrowheads="1"/>
            </p:cNvSpPr>
            <p:nvPr/>
          </p:nvSpPr>
          <p:spPr bwMode="auto">
            <a:xfrm>
              <a:off x="5023" y="0"/>
              <a:ext cx="597814" cy="597814"/>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9" name="TextBox 22"/>
            <p:cNvSpPr>
              <a:spLocks noChangeArrowheads="1"/>
            </p:cNvSpPr>
            <p:nvPr/>
          </p:nvSpPr>
          <p:spPr bwMode="auto">
            <a:xfrm>
              <a:off x="23155" y="145018"/>
              <a:ext cx="561552" cy="28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2013</a:t>
              </a:r>
              <a:endParaRPr lang="zh-CN" alt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430" name="矩形 26"/>
          <p:cNvSpPr>
            <a:spLocks noChangeArrowheads="1"/>
          </p:cNvSpPr>
          <p:nvPr/>
        </p:nvSpPr>
        <p:spPr bwMode="auto">
          <a:xfrm>
            <a:off x="1335618" y="5422900"/>
            <a:ext cx="4226983"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p>
            <a:pPr algn="r">
              <a:lnSpc>
                <a:spcPts val="2133"/>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endParaRPr lang="zh-CN" altLang="en-US" sz="2400"/>
          </a:p>
        </p:txBody>
      </p:sp>
      <p:grpSp>
        <p:nvGrpSpPr>
          <p:cNvPr id="17431" name="Group 23"/>
          <p:cNvGrpSpPr>
            <a:grpSpLocks/>
          </p:cNvGrpSpPr>
          <p:nvPr/>
        </p:nvGrpSpPr>
        <p:grpSpPr bwMode="auto">
          <a:xfrm>
            <a:off x="4767083" y="4485217"/>
            <a:ext cx="797284" cy="795867"/>
            <a:chOff x="5023" y="0"/>
            <a:chExt cx="597814" cy="597814"/>
          </a:xfrm>
        </p:grpSpPr>
        <p:sp>
          <p:nvSpPr>
            <p:cNvPr id="17432" name="椭圆 25"/>
            <p:cNvSpPr>
              <a:spLocks noChangeArrowheads="1"/>
            </p:cNvSpPr>
            <p:nvPr/>
          </p:nvSpPr>
          <p:spPr bwMode="auto">
            <a:xfrm>
              <a:off x="5023" y="0"/>
              <a:ext cx="597814" cy="597814"/>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3" name="TextBox 27"/>
            <p:cNvSpPr>
              <a:spLocks noChangeArrowheads="1"/>
            </p:cNvSpPr>
            <p:nvPr/>
          </p:nvSpPr>
          <p:spPr bwMode="auto">
            <a:xfrm>
              <a:off x="23155" y="145018"/>
              <a:ext cx="561552" cy="285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2011</a:t>
              </a:r>
              <a:endParaRPr lang="zh-CN" alt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33818486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54" hidden="1"/>
          <p:cNvSpPr>
            <a:spLocks noChangeArrowheads="1"/>
          </p:cNvSpPr>
          <p:nvPr/>
        </p:nvSpPr>
        <p:spPr bwMode="auto">
          <a:xfrm>
            <a:off x="0" y="1940985"/>
            <a:ext cx="12192000" cy="25442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5" name="矩形 18"/>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8436" name="等腰三角形 19"/>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437" name="Group 5"/>
          <p:cNvGrpSpPr>
            <a:grpSpLocks/>
          </p:cNvGrpSpPr>
          <p:nvPr/>
        </p:nvGrpSpPr>
        <p:grpSpPr bwMode="auto">
          <a:xfrm>
            <a:off x="8176685" y="1672168"/>
            <a:ext cx="2745316" cy="2747433"/>
            <a:chOff x="0" y="0"/>
            <a:chExt cx="2059137" cy="2059137"/>
          </a:xfrm>
        </p:grpSpPr>
        <p:sp>
          <p:nvSpPr>
            <p:cNvPr id="18438" name="椭圆 41"/>
            <p:cNvSpPr>
              <a:spLocks noChangeArrowheads="1"/>
            </p:cNvSpPr>
            <p:nvPr/>
          </p:nvSpPr>
          <p:spPr bwMode="auto">
            <a:xfrm>
              <a:off x="0" y="0"/>
              <a:ext cx="2059137" cy="2059137"/>
            </a:xfrm>
            <a:prstGeom prst="ellipse">
              <a:avLst/>
            </a:prstGeom>
            <a:solidFill>
              <a:srgbClr val="FFFFFF"/>
            </a:solidFill>
            <a:ln w="3810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9" name="椭圆 42"/>
            <p:cNvSpPr>
              <a:spLocks noChangeArrowheads="1"/>
            </p:cNvSpPr>
            <p:nvPr/>
          </p:nvSpPr>
          <p:spPr bwMode="auto">
            <a:xfrm>
              <a:off x="83135" y="83135"/>
              <a:ext cx="1892867" cy="1892867"/>
            </a:xfrm>
            <a:prstGeom prst="ellipse">
              <a:avLst/>
            </a:prstGeom>
            <a:blipFill dpi="0" rotWithShape="1">
              <a:blip r:embed="rId2"/>
              <a:srcRect/>
              <a:stretch>
                <a:fillRect/>
              </a:stretch>
            </a:blipFill>
            <a:ln w="12700" cap="flat" cmpd="sng">
              <a:solidFill>
                <a:srgbClr val="D9D9D9"/>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40" name="Group 8"/>
          <p:cNvGrpSpPr>
            <a:grpSpLocks/>
          </p:cNvGrpSpPr>
          <p:nvPr/>
        </p:nvGrpSpPr>
        <p:grpSpPr bwMode="auto">
          <a:xfrm>
            <a:off x="10041467" y="3509434"/>
            <a:ext cx="1018117" cy="1020233"/>
            <a:chOff x="0" y="0"/>
            <a:chExt cx="763788" cy="763788"/>
          </a:xfrm>
        </p:grpSpPr>
        <p:sp>
          <p:nvSpPr>
            <p:cNvPr id="18441" name="椭圆 43"/>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2" name="椭圆 44"/>
            <p:cNvSpPr>
              <a:spLocks noChangeArrowheads="1"/>
            </p:cNvSpPr>
            <p:nvPr/>
          </p:nvSpPr>
          <p:spPr bwMode="auto">
            <a:xfrm>
              <a:off x="82987" y="82987"/>
              <a:ext cx="597814" cy="597814"/>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443" name="Picture 8"/>
            <p:cNvPicPr>
              <a:picLocks noChangeAspect="1" noChangeArrowheads="1"/>
            </p:cNvPicPr>
            <p:nvPr/>
          </p:nvPicPr>
          <p:blipFill>
            <a:blip r:embed="rId3" cstate="print">
              <a:grayscl/>
              <a:biLevel thresh="50000"/>
              <a:extLst>
                <a:ext uri="{28A0092B-C50C-407E-A947-70E740481C1C}">
                  <a14:useLocalDpi xmlns:a14="http://schemas.microsoft.com/office/drawing/2010/main" val="0"/>
                </a:ext>
              </a:extLst>
            </a:blip>
            <a:srcRect/>
            <a:stretch>
              <a:fillRect/>
            </a:stretch>
          </p:blipFill>
          <p:spPr bwMode="auto">
            <a:xfrm>
              <a:off x="249527" y="228895"/>
              <a:ext cx="252252"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44" name="Group 12"/>
          <p:cNvGrpSpPr>
            <a:grpSpLocks/>
          </p:cNvGrpSpPr>
          <p:nvPr/>
        </p:nvGrpSpPr>
        <p:grpSpPr bwMode="auto">
          <a:xfrm>
            <a:off x="1109134" y="1672168"/>
            <a:ext cx="2745317" cy="2747433"/>
            <a:chOff x="0" y="0"/>
            <a:chExt cx="2059137" cy="2059137"/>
          </a:xfrm>
        </p:grpSpPr>
        <p:sp>
          <p:nvSpPr>
            <p:cNvPr id="18445" name="椭圆 4"/>
            <p:cNvSpPr>
              <a:spLocks noChangeArrowheads="1"/>
            </p:cNvSpPr>
            <p:nvPr/>
          </p:nvSpPr>
          <p:spPr bwMode="auto">
            <a:xfrm>
              <a:off x="0" y="0"/>
              <a:ext cx="2059137" cy="2059137"/>
            </a:xfrm>
            <a:prstGeom prst="ellipse">
              <a:avLst/>
            </a:prstGeom>
            <a:solidFill>
              <a:srgbClr val="FFFFFF"/>
            </a:solidFill>
            <a:ln w="3810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6" name="椭圆 10"/>
            <p:cNvSpPr>
              <a:spLocks noChangeArrowheads="1"/>
            </p:cNvSpPr>
            <p:nvPr/>
          </p:nvSpPr>
          <p:spPr bwMode="auto">
            <a:xfrm>
              <a:off x="83135" y="83135"/>
              <a:ext cx="1892867" cy="1892867"/>
            </a:xfrm>
            <a:prstGeom prst="ellipse">
              <a:avLst/>
            </a:prstGeom>
            <a:blipFill dpi="0" rotWithShape="1">
              <a:blip r:embed="rId4"/>
              <a:srcRect/>
              <a:stretch>
                <a:fillRect/>
              </a:stretch>
            </a:blipFill>
            <a:ln w="12700" cap="flat" cmpd="sng">
              <a:solidFill>
                <a:srgbClr val="D9D9D9"/>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47" name="Group 15"/>
          <p:cNvGrpSpPr>
            <a:grpSpLocks/>
          </p:cNvGrpSpPr>
          <p:nvPr/>
        </p:nvGrpSpPr>
        <p:grpSpPr bwMode="auto">
          <a:xfrm>
            <a:off x="2973918" y="3509434"/>
            <a:ext cx="1018116" cy="1020233"/>
            <a:chOff x="0" y="0"/>
            <a:chExt cx="763788" cy="763788"/>
          </a:xfrm>
        </p:grpSpPr>
        <p:sp>
          <p:nvSpPr>
            <p:cNvPr id="18448" name="椭圆 12"/>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9" name="椭圆 6"/>
            <p:cNvSpPr>
              <a:spLocks noChangeArrowheads="1"/>
            </p:cNvSpPr>
            <p:nvPr/>
          </p:nvSpPr>
          <p:spPr bwMode="auto">
            <a:xfrm>
              <a:off x="82987" y="82987"/>
              <a:ext cx="597814" cy="597814"/>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450" name="Picture 10" descr="C:\Users\Jonahs\Dropbox\Projects SCOTT\MEET Windows Azure\source\Background\tile-icon-networ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357" y="216863"/>
              <a:ext cx="324084" cy="3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1" name="Group 19"/>
          <p:cNvGrpSpPr>
            <a:grpSpLocks/>
          </p:cNvGrpSpPr>
          <p:nvPr/>
        </p:nvGrpSpPr>
        <p:grpSpPr bwMode="auto">
          <a:xfrm>
            <a:off x="4643967" y="1672168"/>
            <a:ext cx="2745317" cy="2747433"/>
            <a:chOff x="0" y="0"/>
            <a:chExt cx="2059137" cy="2059137"/>
          </a:xfrm>
        </p:grpSpPr>
        <p:sp>
          <p:nvSpPr>
            <p:cNvPr id="18452" name="椭圆 36"/>
            <p:cNvSpPr>
              <a:spLocks noChangeArrowheads="1"/>
            </p:cNvSpPr>
            <p:nvPr/>
          </p:nvSpPr>
          <p:spPr bwMode="auto">
            <a:xfrm>
              <a:off x="0" y="0"/>
              <a:ext cx="2059137" cy="2059137"/>
            </a:xfrm>
            <a:prstGeom prst="ellipse">
              <a:avLst/>
            </a:prstGeom>
            <a:solidFill>
              <a:srgbClr val="FFFFFF"/>
            </a:solidFill>
            <a:ln w="38100" cap="flat" cmpd="sng">
              <a:solidFill>
                <a:srgbClr val="909090"/>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3" name="椭圆 37"/>
            <p:cNvSpPr>
              <a:spLocks noChangeArrowheads="1"/>
            </p:cNvSpPr>
            <p:nvPr/>
          </p:nvSpPr>
          <p:spPr bwMode="auto">
            <a:xfrm>
              <a:off x="83135" y="83135"/>
              <a:ext cx="1892867" cy="1892867"/>
            </a:xfrm>
            <a:prstGeom prst="ellipse">
              <a:avLst/>
            </a:prstGeom>
            <a:blipFill dpi="0" rotWithShape="1">
              <a:blip r:embed="rId6"/>
              <a:srcRect/>
              <a:stretch>
                <a:fillRect/>
              </a:stretch>
            </a:blipFill>
            <a:ln w="12700" cap="flat" cmpd="sng">
              <a:solidFill>
                <a:srgbClr val="D9D9D9"/>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54" name="Group 22"/>
          <p:cNvGrpSpPr>
            <a:grpSpLocks/>
          </p:cNvGrpSpPr>
          <p:nvPr/>
        </p:nvGrpSpPr>
        <p:grpSpPr bwMode="auto">
          <a:xfrm>
            <a:off x="6506634" y="3509434"/>
            <a:ext cx="1020233" cy="1020233"/>
            <a:chOff x="0" y="0"/>
            <a:chExt cx="763788" cy="763788"/>
          </a:xfrm>
        </p:grpSpPr>
        <p:sp>
          <p:nvSpPr>
            <p:cNvPr id="18455" name="椭圆 38"/>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6" name="椭圆 39"/>
            <p:cNvSpPr>
              <a:spLocks noChangeArrowheads="1"/>
            </p:cNvSpPr>
            <p:nvPr/>
          </p:nvSpPr>
          <p:spPr bwMode="auto">
            <a:xfrm>
              <a:off x="82987" y="82987"/>
              <a:ext cx="597814" cy="597814"/>
            </a:xfrm>
            <a:prstGeom prst="ellipse">
              <a:avLst/>
            </a:prstGeom>
            <a:solidFill>
              <a:srgbClr val="282828"/>
            </a:solid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457" name="Picture 9"/>
            <p:cNvPicPr>
              <a:picLocks noChangeAspect="1" noChangeArrowheads="1"/>
            </p:cNvPicPr>
            <p:nvPr/>
          </p:nvPicPr>
          <p:blipFill>
            <a:blip r:embed="rId7">
              <a:extLst>
                <a:ext uri="{28A0092B-C50C-407E-A947-70E740481C1C}">
                  <a14:useLocalDpi xmlns:a14="http://schemas.microsoft.com/office/drawing/2010/main" val="0"/>
                </a:ext>
              </a:extLst>
            </a:blip>
            <a:srcRect l="14307" t="18666" r="12619" b="12886"/>
            <a:stretch>
              <a:fillRect/>
            </a:stretch>
          </p:blipFill>
          <p:spPr bwMode="auto">
            <a:xfrm>
              <a:off x="151593" y="165667"/>
              <a:ext cx="461317"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58" name="Group 26"/>
          <p:cNvGrpSpPr>
            <a:grpSpLocks/>
          </p:cNvGrpSpPr>
          <p:nvPr/>
        </p:nvGrpSpPr>
        <p:grpSpPr bwMode="auto">
          <a:xfrm>
            <a:off x="1001184" y="4703233"/>
            <a:ext cx="3098800" cy="1178319"/>
            <a:chOff x="0" y="0"/>
            <a:chExt cx="2324072" cy="882325"/>
          </a:xfrm>
        </p:grpSpPr>
        <p:sp>
          <p:nvSpPr>
            <p:cNvPr id="18459" name="矩形 50"/>
            <p:cNvSpPr>
              <a:spLocks noChangeArrowheads="1"/>
            </p:cNvSpPr>
            <p:nvPr/>
          </p:nvSpPr>
          <p:spPr bwMode="auto">
            <a:xfrm>
              <a:off x="0" y="0"/>
              <a:ext cx="2324071" cy="25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8460" name="矩形 17"/>
            <p:cNvSpPr>
              <a:spLocks noChangeArrowheads="1"/>
            </p:cNvSpPr>
            <p:nvPr/>
          </p:nvSpPr>
          <p:spPr bwMode="auto">
            <a:xfrm>
              <a:off x="0" y="208221"/>
              <a:ext cx="2324072" cy="67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61" name="Group 29"/>
          <p:cNvGrpSpPr>
            <a:grpSpLocks/>
          </p:cNvGrpSpPr>
          <p:nvPr/>
        </p:nvGrpSpPr>
        <p:grpSpPr bwMode="auto">
          <a:xfrm>
            <a:off x="4533900" y="4703233"/>
            <a:ext cx="3098800" cy="1178319"/>
            <a:chOff x="0" y="0"/>
            <a:chExt cx="2324072" cy="882325"/>
          </a:xfrm>
        </p:grpSpPr>
        <p:sp>
          <p:nvSpPr>
            <p:cNvPr id="18462" name="矩形 59"/>
            <p:cNvSpPr>
              <a:spLocks noChangeArrowheads="1"/>
            </p:cNvSpPr>
            <p:nvPr/>
          </p:nvSpPr>
          <p:spPr bwMode="auto">
            <a:xfrm>
              <a:off x="0" y="0"/>
              <a:ext cx="2324071" cy="25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8463" name="矩形 60"/>
            <p:cNvSpPr>
              <a:spLocks noChangeArrowheads="1"/>
            </p:cNvSpPr>
            <p:nvPr/>
          </p:nvSpPr>
          <p:spPr bwMode="auto">
            <a:xfrm>
              <a:off x="0" y="208221"/>
              <a:ext cx="2324072" cy="67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64" name="Group 32"/>
          <p:cNvGrpSpPr>
            <a:grpSpLocks/>
          </p:cNvGrpSpPr>
          <p:nvPr/>
        </p:nvGrpSpPr>
        <p:grpSpPr bwMode="auto">
          <a:xfrm>
            <a:off x="8068733" y="4703233"/>
            <a:ext cx="3098800" cy="1178319"/>
            <a:chOff x="0" y="0"/>
            <a:chExt cx="2324072" cy="882325"/>
          </a:xfrm>
        </p:grpSpPr>
        <p:sp>
          <p:nvSpPr>
            <p:cNvPr id="18465" name="矩形 62"/>
            <p:cNvSpPr>
              <a:spLocks noChangeArrowheads="1"/>
            </p:cNvSpPr>
            <p:nvPr/>
          </p:nvSpPr>
          <p:spPr bwMode="auto">
            <a:xfrm>
              <a:off x="0" y="0"/>
              <a:ext cx="2324071" cy="25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8466" name="矩形 63"/>
            <p:cNvSpPr>
              <a:spLocks noChangeArrowheads="1"/>
            </p:cNvSpPr>
            <p:nvPr/>
          </p:nvSpPr>
          <p:spPr bwMode="auto">
            <a:xfrm>
              <a:off x="0" y="208221"/>
              <a:ext cx="2324072" cy="67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90909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69993496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6"/>
          <p:cNvPicPr>
            <a:picLocks noChangeAspect="1" noChangeArrowheads="1"/>
          </p:cNvPicPr>
          <p:nvPr/>
        </p:nvPicPr>
        <p:blipFill>
          <a:blip r:embed="rId2">
            <a:extLst>
              <a:ext uri="{28A0092B-C50C-407E-A947-70E740481C1C}">
                <a14:useLocalDpi xmlns:a14="http://schemas.microsoft.com/office/drawing/2010/main" val="0"/>
              </a:ext>
            </a:extLst>
          </a:blip>
          <a:srcRect b="31798"/>
          <a:stretch>
            <a:fillRect/>
          </a:stretch>
        </p:blipFill>
        <p:spPr bwMode="auto">
          <a:xfrm flipH="1">
            <a:off x="0" y="-4234"/>
            <a:ext cx="12192000" cy="689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Group 3"/>
          <p:cNvGrpSpPr>
            <a:grpSpLocks/>
          </p:cNvGrpSpPr>
          <p:nvPr/>
        </p:nvGrpSpPr>
        <p:grpSpPr bwMode="auto">
          <a:xfrm flipH="1">
            <a:off x="0" y="0"/>
            <a:ext cx="12192000" cy="6858000"/>
            <a:chOff x="0" y="0"/>
            <a:chExt cx="9144001" cy="5143500"/>
          </a:xfrm>
        </p:grpSpPr>
        <p:sp>
          <p:nvSpPr>
            <p:cNvPr id="19460" name="直接连接符 11"/>
            <p:cNvSpPr>
              <a:spLocks noChangeShapeType="1"/>
            </p:cNvSpPr>
            <p:nvPr/>
          </p:nvSpPr>
          <p:spPr bwMode="auto">
            <a:xfrm flipH="1">
              <a:off x="1331640" y="555526"/>
              <a:ext cx="7812361" cy="4587974"/>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1" name="直接连接符 12"/>
            <p:cNvSpPr>
              <a:spLocks noChangeShapeType="1"/>
            </p:cNvSpPr>
            <p:nvPr/>
          </p:nvSpPr>
          <p:spPr bwMode="auto">
            <a:xfrm flipH="1">
              <a:off x="7092280" y="0"/>
              <a:ext cx="1872208"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2" name="直接连接符 13"/>
            <p:cNvSpPr>
              <a:spLocks noChangeShapeType="1"/>
            </p:cNvSpPr>
            <p:nvPr/>
          </p:nvSpPr>
          <p:spPr bwMode="auto">
            <a:xfrm flipH="1">
              <a:off x="5652120" y="0"/>
              <a:ext cx="1656184"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3" name="直接连接符 14"/>
            <p:cNvSpPr>
              <a:spLocks noChangeShapeType="1"/>
            </p:cNvSpPr>
            <p:nvPr/>
          </p:nvSpPr>
          <p:spPr bwMode="auto">
            <a:xfrm flipH="1">
              <a:off x="5940152" y="1779662"/>
              <a:ext cx="3203848" cy="3363838"/>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4" name="直接连接符 15"/>
            <p:cNvSpPr>
              <a:spLocks noChangeShapeType="1"/>
            </p:cNvSpPr>
            <p:nvPr/>
          </p:nvSpPr>
          <p:spPr bwMode="auto">
            <a:xfrm flipH="1" flipV="1">
              <a:off x="5004048" y="0"/>
              <a:ext cx="4139952" cy="3723878"/>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5" name="直接连接符 16"/>
            <p:cNvSpPr>
              <a:spLocks noChangeShapeType="1"/>
            </p:cNvSpPr>
            <p:nvPr/>
          </p:nvSpPr>
          <p:spPr bwMode="auto">
            <a:xfrm flipH="1" flipV="1">
              <a:off x="7150224" y="0"/>
              <a:ext cx="1993776" cy="301309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6" name="直接连接符 17"/>
            <p:cNvSpPr>
              <a:spLocks noChangeShapeType="1"/>
            </p:cNvSpPr>
            <p:nvPr/>
          </p:nvSpPr>
          <p:spPr bwMode="auto">
            <a:xfrm flipH="1">
              <a:off x="0" y="1285875"/>
              <a:ext cx="9144000" cy="3446115"/>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7" name="直接连接符 18"/>
            <p:cNvSpPr>
              <a:spLocks noChangeShapeType="1"/>
            </p:cNvSpPr>
            <p:nvPr/>
          </p:nvSpPr>
          <p:spPr bwMode="auto">
            <a:xfrm>
              <a:off x="6804248" y="0"/>
              <a:ext cx="934033" cy="5143500"/>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68" name="直接连接符 19"/>
            <p:cNvSpPr>
              <a:spLocks noChangeShapeType="1"/>
            </p:cNvSpPr>
            <p:nvPr/>
          </p:nvSpPr>
          <p:spPr bwMode="auto">
            <a:xfrm flipH="1">
              <a:off x="6300193" y="3461581"/>
              <a:ext cx="2843808" cy="1681919"/>
            </a:xfrm>
            <a:prstGeom prst="line">
              <a:avLst/>
            </a:prstGeom>
            <a:noFill/>
            <a:ln w="9525" cap="flat" cmpd="sng">
              <a:solidFill>
                <a:srgbClr val="FFFFFF">
                  <a:alpha val="57999"/>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19469" name="Group 13"/>
          <p:cNvGrpSpPr>
            <a:grpSpLocks/>
          </p:cNvGrpSpPr>
          <p:nvPr/>
        </p:nvGrpSpPr>
        <p:grpSpPr bwMode="auto">
          <a:xfrm>
            <a:off x="5422901" y="2789767"/>
            <a:ext cx="6119284" cy="3434481"/>
            <a:chOff x="0" y="0"/>
            <a:chExt cx="4589177" cy="2576106"/>
          </a:xfrm>
        </p:grpSpPr>
        <p:sp>
          <p:nvSpPr>
            <p:cNvPr id="19470" name="矩形 7"/>
            <p:cNvSpPr>
              <a:spLocks noChangeArrowheads="1"/>
            </p:cNvSpPr>
            <p:nvPr/>
          </p:nvSpPr>
          <p:spPr bwMode="auto">
            <a:xfrm>
              <a:off x="1" y="342000"/>
              <a:ext cx="4589176" cy="2224638"/>
            </a:xfrm>
            <a:prstGeom prst="rect">
              <a:avLst/>
            </a:prstGeom>
            <a:solidFill>
              <a:srgbClr val="282828">
                <a:alpha val="68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1" name="矩形 8"/>
            <p:cNvSpPr>
              <a:spLocks noChangeArrowheads="1"/>
            </p:cNvSpPr>
            <p:nvPr/>
          </p:nvSpPr>
          <p:spPr bwMode="auto">
            <a:xfrm>
              <a:off x="1" y="0"/>
              <a:ext cx="4589176" cy="360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2" name="矩形 9"/>
            <p:cNvSpPr>
              <a:spLocks noChangeArrowheads="1"/>
            </p:cNvSpPr>
            <p:nvPr/>
          </p:nvSpPr>
          <p:spPr bwMode="auto">
            <a:xfrm>
              <a:off x="0" y="342000"/>
              <a:ext cx="4589177" cy="1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3" name="矩形 23"/>
            <p:cNvSpPr>
              <a:spLocks noChangeArrowheads="1"/>
            </p:cNvSpPr>
            <p:nvPr/>
          </p:nvSpPr>
          <p:spPr bwMode="auto">
            <a:xfrm>
              <a:off x="72009" y="26111"/>
              <a:ext cx="1526861" cy="284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19474" name="矩形 24"/>
            <p:cNvSpPr>
              <a:spLocks noChangeArrowheads="1"/>
            </p:cNvSpPr>
            <p:nvPr/>
          </p:nvSpPr>
          <p:spPr bwMode="auto">
            <a:xfrm>
              <a:off x="73082" y="429160"/>
              <a:ext cx="4452408" cy="2146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400"/>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400"/>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400"/>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400"/>
                </a:lnSpc>
              </a:pP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475" name="矩形 21"/>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000000"/>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19476" name="等腰三角形 26"/>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1737431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灯片编号占位符 5"/>
          <p:cNvSpPr>
            <a:spLocks noGrp="1"/>
          </p:cNvSpPr>
          <p:nvPr>
            <p:ph type="sldNum" sz="quarter" idx="12"/>
          </p:nvPr>
        </p:nvSpPr>
        <p:spPr/>
        <p:txBody>
          <a:bodyPr/>
          <a:lstStyle/>
          <a:p>
            <a:fld id="{E6F4CFB4-DA86-4D09-8DFA-5BA6E80E68E2}" type="slidenum">
              <a:rPr lang="zh-CN" altLang="en-US"/>
              <a:pPr/>
              <a:t>24</a:t>
            </a:fld>
            <a:endParaRPr lang="zh-CN" altLang="en-US" sz="2400">
              <a:latin typeface="Arial" panose="020B0604020202020204" pitchFamily="34" charset="0"/>
              <a:ea typeface="宋体" panose="02010600030101010101" pitchFamily="2" charset="-122"/>
            </a:endParaRPr>
          </a:p>
        </p:txBody>
      </p:sp>
      <p:sp>
        <p:nvSpPr>
          <p:cNvPr id="20482" name="矩形 121"/>
          <p:cNvSpPr>
            <a:spLocks noChangeArrowheads="1"/>
          </p:cNvSpPr>
          <p:nvPr/>
        </p:nvSpPr>
        <p:spPr bwMode="auto">
          <a:xfrm>
            <a:off x="0" y="0"/>
            <a:ext cx="12192000"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83" name="Group 3"/>
          <p:cNvGrpSpPr>
            <a:grpSpLocks/>
          </p:cNvGrpSpPr>
          <p:nvPr/>
        </p:nvGrpSpPr>
        <p:grpSpPr bwMode="auto">
          <a:xfrm>
            <a:off x="4751918" y="1604433"/>
            <a:ext cx="1153583" cy="1153584"/>
            <a:chOff x="0" y="0"/>
            <a:chExt cx="864000" cy="864000"/>
          </a:xfrm>
        </p:grpSpPr>
        <p:sp>
          <p:nvSpPr>
            <p:cNvPr id="20484"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5"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486" name="Group 6"/>
          <p:cNvGrpSpPr>
            <a:grpSpLocks/>
          </p:cNvGrpSpPr>
          <p:nvPr/>
        </p:nvGrpSpPr>
        <p:grpSpPr bwMode="auto">
          <a:xfrm>
            <a:off x="778934" y="687917"/>
            <a:ext cx="3299884" cy="5425016"/>
            <a:chOff x="0" y="0"/>
            <a:chExt cx="2476153" cy="4069266"/>
          </a:xfrm>
        </p:grpSpPr>
        <p:sp>
          <p:nvSpPr>
            <p:cNvPr id="20487"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8"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9"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0"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1"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2"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3"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4"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5"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6"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7"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8"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9"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0"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1"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2"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3"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4"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5"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6"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7"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8"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9"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0"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1"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2"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3"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4"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5"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6"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7"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8"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19"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0"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1"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2"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3"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4"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5"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6"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7"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8"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29"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0"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1"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2"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3"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4"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5"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6"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7"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8"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39"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0"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1"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2"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3"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4"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5"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6"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547" name="Group 67"/>
          <p:cNvGrpSpPr>
            <a:grpSpLocks/>
          </p:cNvGrpSpPr>
          <p:nvPr/>
        </p:nvGrpSpPr>
        <p:grpSpPr bwMode="auto">
          <a:xfrm>
            <a:off x="778934" y="687917"/>
            <a:ext cx="3299884" cy="5425016"/>
            <a:chOff x="0" y="0"/>
            <a:chExt cx="2476153" cy="4069266"/>
          </a:xfrm>
        </p:grpSpPr>
        <p:sp>
          <p:nvSpPr>
            <p:cNvPr id="20548"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49"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0" name="矩形 5"/>
            <p:cNvSpPr>
              <a:spLocks noChangeArrowheads="1"/>
            </p:cNvSpPr>
            <p:nvPr/>
          </p:nvSpPr>
          <p:spPr bwMode="auto">
            <a:xfrm>
              <a:off x="875248"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1" name="矩形 6"/>
            <p:cNvSpPr>
              <a:spLocks noChangeArrowheads="1"/>
            </p:cNvSpPr>
            <p:nvPr/>
          </p:nvSpPr>
          <p:spPr bwMode="auto">
            <a:xfrm>
              <a:off x="1312872"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2"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3"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4"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5"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6" name="矩形 61"/>
            <p:cNvSpPr>
              <a:spLocks noChangeArrowheads="1"/>
            </p:cNvSpPr>
            <p:nvPr/>
          </p:nvSpPr>
          <p:spPr bwMode="auto">
            <a:xfrm>
              <a:off x="875248"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7" name="矩形 62"/>
            <p:cNvSpPr>
              <a:spLocks noChangeArrowheads="1"/>
            </p:cNvSpPr>
            <p:nvPr/>
          </p:nvSpPr>
          <p:spPr bwMode="auto">
            <a:xfrm>
              <a:off x="1312872"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8"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59"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0"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1"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2"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3"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4"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5"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6"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7"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8"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69"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0"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1"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2"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3"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4"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5"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6" name="矩形 98"/>
            <p:cNvSpPr>
              <a:spLocks noChangeArrowheads="1"/>
            </p:cNvSpPr>
            <p:nvPr/>
          </p:nvSpPr>
          <p:spPr bwMode="auto">
            <a:xfrm>
              <a:off x="1750496"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7" name="矩形 99"/>
            <p:cNvSpPr>
              <a:spLocks noChangeArrowheads="1"/>
            </p:cNvSpPr>
            <p:nvPr/>
          </p:nvSpPr>
          <p:spPr bwMode="auto">
            <a:xfrm>
              <a:off x="2188121"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8" name="矩形 105"/>
            <p:cNvSpPr>
              <a:spLocks noChangeArrowheads="1"/>
            </p:cNvSpPr>
            <p:nvPr/>
          </p:nvSpPr>
          <p:spPr bwMode="auto">
            <a:xfrm>
              <a:off x="1750496"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79" name="矩形 106"/>
            <p:cNvSpPr>
              <a:spLocks noChangeArrowheads="1"/>
            </p:cNvSpPr>
            <p:nvPr/>
          </p:nvSpPr>
          <p:spPr bwMode="auto">
            <a:xfrm>
              <a:off x="2188121"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0" name="矩形 108"/>
            <p:cNvSpPr>
              <a:spLocks noChangeArrowheads="1"/>
            </p:cNvSpPr>
            <p:nvPr/>
          </p:nvSpPr>
          <p:spPr bwMode="auto">
            <a:xfrm>
              <a:off x="0"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1" name="矩形 109"/>
            <p:cNvSpPr>
              <a:spLocks noChangeArrowheads="1"/>
            </p:cNvSpPr>
            <p:nvPr/>
          </p:nvSpPr>
          <p:spPr bwMode="auto">
            <a:xfrm>
              <a:off x="437624"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2" name="矩形 110"/>
            <p:cNvSpPr>
              <a:spLocks noChangeArrowheads="1"/>
            </p:cNvSpPr>
            <p:nvPr/>
          </p:nvSpPr>
          <p:spPr bwMode="auto">
            <a:xfrm>
              <a:off x="875248"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3" name="矩形 111"/>
            <p:cNvSpPr>
              <a:spLocks noChangeArrowheads="1"/>
            </p:cNvSpPr>
            <p:nvPr/>
          </p:nvSpPr>
          <p:spPr bwMode="auto">
            <a:xfrm>
              <a:off x="1312872"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4"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5"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6" name="矩形 115"/>
            <p:cNvSpPr>
              <a:spLocks noChangeArrowheads="1"/>
            </p:cNvSpPr>
            <p:nvPr/>
          </p:nvSpPr>
          <p:spPr bwMode="auto">
            <a:xfrm>
              <a:off x="0"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7" name="矩形 116"/>
            <p:cNvSpPr>
              <a:spLocks noChangeArrowheads="1"/>
            </p:cNvSpPr>
            <p:nvPr/>
          </p:nvSpPr>
          <p:spPr bwMode="auto">
            <a:xfrm>
              <a:off x="437624"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8" name="矩形 117"/>
            <p:cNvSpPr>
              <a:spLocks noChangeArrowheads="1"/>
            </p:cNvSpPr>
            <p:nvPr/>
          </p:nvSpPr>
          <p:spPr bwMode="auto">
            <a:xfrm>
              <a:off x="875248"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89" name="矩形 118"/>
            <p:cNvSpPr>
              <a:spLocks noChangeArrowheads="1"/>
            </p:cNvSpPr>
            <p:nvPr/>
          </p:nvSpPr>
          <p:spPr bwMode="auto">
            <a:xfrm>
              <a:off x="1312872"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90"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91"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592" name="矩形 122"/>
          <p:cNvSpPr>
            <a:spLocks noChangeArrowheads="1"/>
          </p:cNvSpPr>
          <p:nvPr/>
        </p:nvSpPr>
        <p:spPr bwMode="auto">
          <a:xfrm>
            <a:off x="4713818" y="2842685"/>
            <a:ext cx="7495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93" name="矩形 123"/>
          <p:cNvSpPr>
            <a:spLocks noChangeArrowheads="1"/>
          </p:cNvSpPr>
          <p:nvPr/>
        </p:nvSpPr>
        <p:spPr bwMode="auto">
          <a:xfrm>
            <a:off x="4713818" y="3393017"/>
            <a:ext cx="749511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40107038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54" hidden="1"/>
          <p:cNvSpPr>
            <a:spLocks noChangeArrowheads="1"/>
          </p:cNvSpPr>
          <p:nvPr/>
        </p:nvSpPr>
        <p:spPr bwMode="auto">
          <a:xfrm>
            <a:off x="0" y="1940985"/>
            <a:ext cx="12192000" cy="25442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07" name="矩形 18"/>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1508" name="等腰三角形 19"/>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1509" name="Group 5"/>
          <p:cNvGrpSpPr>
            <a:grpSpLocks/>
          </p:cNvGrpSpPr>
          <p:nvPr/>
        </p:nvGrpSpPr>
        <p:grpSpPr bwMode="auto">
          <a:xfrm>
            <a:off x="8796867" y="38100"/>
            <a:ext cx="6790267" cy="6790267"/>
            <a:chOff x="0" y="0"/>
            <a:chExt cx="5092030" cy="5092030"/>
          </a:xfrm>
        </p:grpSpPr>
        <p:sp>
          <p:nvSpPr>
            <p:cNvPr id="21511" name="椭圆 3"/>
            <p:cNvSpPr>
              <a:spLocks noChangeArrowheads="1"/>
            </p:cNvSpPr>
            <p:nvPr/>
          </p:nvSpPr>
          <p:spPr bwMode="auto">
            <a:xfrm rot="16200000">
              <a:off x="-769108" y="1440973"/>
              <a:ext cx="4420164" cy="2210082"/>
            </a:xfrm>
            <a:custGeom>
              <a:avLst/>
              <a:gdLst>
                <a:gd name="T0" fmla="*/ 0 w 2808312"/>
                <a:gd name="T1" fmla="*/ 0 h 1404156"/>
                <a:gd name="T2" fmla="*/ 2808312 w 2808312"/>
                <a:gd name="T3" fmla="*/ 1404156 h 1404156"/>
              </a:gdLst>
              <a:ahLst/>
              <a:cxnLst/>
              <a:rect l="T0" t="T1" r="T2" b="T3"/>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3" name="椭圆 3"/>
            <p:cNvSpPr>
              <a:spLocks noChangeAspect="1" noChangeArrowheads="1"/>
            </p:cNvSpPr>
            <p:nvPr/>
          </p:nvSpPr>
          <p:spPr bwMode="auto">
            <a:xfrm rot="16200000">
              <a:off x="-138731" y="1651098"/>
              <a:ext cx="3579659" cy="1789830"/>
            </a:xfrm>
            <a:custGeom>
              <a:avLst/>
              <a:gdLst>
                <a:gd name="T0" fmla="*/ 0 w 2808312"/>
                <a:gd name="T1" fmla="*/ 0 h 1404156"/>
                <a:gd name="T2" fmla="*/ 2808312 w 2808312"/>
                <a:gd name="T3" fmla="*/ 1404156 h 1404156"/>
              </a:gdLst>
              <a:ahLst/>
              <a:cxnLst/>
              <a:rect l="T0" t="T1" r="T2" b="T3"/>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5" name="椭圆 3"/>
            <p:cNvSpPr>
              <a:spLocks noChangeAspect="1" noChangeArrowheads="1"/>
            </p:cNvSpPr>
            <p:nvPr/>
          </p:nvSpPr>
          <p:spPr bwMode="auto">
            <a:xfrm rot="16200000">
              <a:off x="532457" y="1874828"/>
              <a:ext cx="2684744" cy="1342372"/>
            </a:xfrm>
            <a:custGeom>
              <a:avLst/>
              <a:gdLst>
                <a:gd name="T0" fmla="*/ 0 w 2808312"/>
                <a:gd name="T1" fmla="*/ 0 h 1404156"/>
                <a:gd name="T2" fmla="*/ 2808312 w 2808312"/>
                <a:gd name="T3" fmla="*/ 1404156 h 1404156"/>
              </a:gdLst>
              <a:ahLst/>
              <a:cxnLst/>
              <a:rect l="T0" t="T1" r="T2" b="T3"/>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7" name="椭圆 3"/>
            <p:cNvSpPr>
              <a:spLocks noChangeAspect="1" noChangeArrowheads="1"/>
            </p:cNvSpPr>
            <p:nvPr/>
          </p:nvSpPr>
          <p:spPr bwMode="auto">
            <a:xfrm rot="16200000">
              <a:off x="1190302" y="2095082"/>
              <a:ext cx="1803717" cy="901859"/>
            </a:xfrm>
            <a:custGeom>
              <a:avLst/>
              <a:gdLst>
                <a:gd name="T0" fmla="*/ 0 w 2808312"/>
                <a:gd name="T1" fmla="*/ 0 h 1404156"/>
                <a:gd name="T2" fmla="*/ 2808312 w 2808312"/>
                <a:gd name="T3" fmla="*/ 1404156 h 1404156"/>
              </a:gdLst>
              <a:ahLst/>
              <a:cxnLst/>
              <a:rect l="T0" t="T1" r="T2" b="T3"/>
              <a:pathLst>
                <a:path w="2808312" h="1404156">
                  <a:moveTo>
                    <a:pt x="1404156" y="0"/>
                  </a:moveTo>
                  <a:cubicBezTo>
                    <a:pt x="2179650" y="0"/>
                    <a:pt x="2808312" y="628662"/>
                    <a:pt x="2808312" y="1404156"/>
                  </a:cubicBezTo>
                  <a:lnTo>
                    <a:pt x="0" y="1404156"/>
                  </a:lnTo>
                  <a:cubicBezTo>
                    <a:pt x="0" y="628662"/>
                    <a:pt x="628662" y="0"/>
                    <a:pt x="1404156" y="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19" name="Group 15"/>
          <p:cNvGrpSpPr>
            <a:grpSpLocks/>
          </p:cNvGrpSpPr>
          <p:nvPr/>
        </p:nvGrpSpPr>
        <p:grpSpPr bwMode="auto">
          <a:xfrm>
            <a:off x="1775884" y="1701801"/>
            <a:ext cx="5376333" cy="953449"/>
            <a:chOff x="0" y="0"/>
            <a:chExt cx="4032448" cy="715150"/>
          </a:xfrm>
        </p:grpSpPr>
        <p:sp>
          <p:nvSpPr>
            <p:cNvPr id="21520" name="矩形 69"/>
            <p:cNvSpPr>
              <a:spLocks noChangeArrowheads="1"/>
            </p:cNvSpPr>
            <p:nvPr/>
          </p:nvSpPr>
          <p:spPr bwMode="auto">
            <a:xfrm>
              <a:off x="0" y="0"/>
              <a:ext cx="1904560" cy="28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67"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65%</a:t>
              </a:r>
            </a:p>
          </p:txBody>
        </p:sp>
        <p:sp>
          <p:nvSpPr>
            <p:cNvPr id="21521" name="矩形 70"/>
            <p:cNvSpPr>
              <a:spLocks noChangeArrowheads="1"/>
            </p:cNvSpPr>
            <p:nvPr/>
          </p:nvSpPr>
          <p:spPr bwMode="auto">
            <a:xfrm>
              <a:off x="1" y="241902"/>
              <a:ext cx="4032447" cy="47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2400"/>
            </a:p>
          </p:txBody>
        </p:sp>
      </p:grpSp>
      <p:grpSp>
        <p:nvGrpSpPr>
          <p:cNvPr id="21522" name="Group 18"/>
          <p:cNvGrpSpPr>
            <a:grpSpLocks/>
          </p:cNvGrpSpPr>
          <p:nvPr/>
        </p:nvGrpSpPr>
        <p:grpSpPr bwMode="auto">
          <a:xfrm>
            <a:off x="1246717" y="1799167"/>
            <a:ext cx="529167" cy="768350"/>
            <a:chOff x="0" y="0"/>
            <a:chExt cx="396000" cy="576000"/>
          </a:xfrm>
        </p:grpSpPr>
        <p:sp>
          <p:nvSpPr>
            <p:cNvPr id="21523" name="矩形 9"/>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4" name="TextBox 11"/>
            <p:cNvSpPr>
              <a:spLocks noChangeArrowheads="1"/>
            </p:cNvSpPr>
            <p:nvPr/>
          </p:nvSpPr>
          <p:spPr bwMode="auto">
            <a:xfrm>
              <a:off x="49914" y="57167"/>
              <a:ext cx="318134" cy="4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25" name="Group 21"/>
          <p:cNvGrpSpPr>
            <a:grpSpLocks/>
          </p:cNvGrpSpPr>
          <p:nvPr/>
        </p:nvGrpSpPr>
        <p:grpSpPr bwMode="auto">
          <a:xfrm>
            <a:off x="1775884" y="2745317"/>
            <a:ext cx="5376333" cy="953449"/>
            <a:chOff x="0" y="0"/>
            <a:chExt cx="4032448" cy="715151"/>
          </a:xfrm>
        </p:grpSpPr>
        <p:sp>
          <p:nvSpPr>
            <p:cNvPr id="21526" name="矩形 73"/>
            <p:cNvSpPr>
              <a:spLocks noChangeArrowheads="1"/>
            </p:cNvSpPr>
            <p:nvPr/>
          </p:nvSpPr>
          <p:spPr bwMode="auto">
            <a:xfrm>
              <a:off x="0" y="0"/>
              <a:ext cx="1904560" cy="28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91%</a:t>
              </a:r>
            </a:p>
          </p:txBody>
        </p:sp>
        <p:sp>
          <p:nvSpPr>
            <p:cNvPr id="21527" name="矩形 74"/>
            <p:cNvSpPr>
              <a:spLocks noChangeArrowheads="1"/>
            </p:cNvSpPr>
            <p:nvPr/>
          </p:nvSpPr>
          <p:spPr bwMode="auto">
            <a:xfrm>
              <a:off x="1" y="241902"/>
              <a:ext cx="4032447" cy="47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2400"/>
            </a:p>
          </p:txBody>
        </p:sp>
      </p:grpSp>
      <p:grpSp>
        <p:nvGrpSpPr>
          <p:cNvPr id="21528" name="Group 24"/>
          <p:cNvGrpSpPr>
            <a:grpSpLocks/>
          </p:cNvGrpSpPr>
          <p:nvPr/>
        </p:nvGrpSpPr>
        <p:grpSpPr bwMode="auto">
          <a:xfrm>
            <a:off x="1246717" y="2844800"/>
            <a:ext cx="529167" cy="768350"/>
            <a:chOff x="0" y="0"/>
            <a:chExt cx="396000" cy="576000"/>
          </a:xfrm>
        </p:grpSpPr>
        <p:sp>
          <p:nvSpPr>
            <p:cNvPr id="21529" name="矩形 7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0" name="TextBox 76"/>
            <p:cNvSpPr>
              <a:spLocks noChangeArrowheads="1"/>
            </p:cNvSpPr>
            <p:nvPr/>
          </p:nvSpPr>
          <p:spPr bwMode="auto">
            <a:xfrm>
              <a:off x="49914" y="57167"/>
              <a:ext cx="318134" cy="4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31" name="Group 27"/>
          <p:cNvGrpSpPr>
            <a:grpSpLocks/>
          </p:cNvGrpSpPr>
          <p:nvPr/>
        </p:nvGrpSpPr>
        <p:grpSpPr bwMode="auto">
          <a:xfrm>
            <a:off x="1775884" y="3790951"/>
            <a:ext cx="5376333" cy="953449"/>
            <a:chOff x="0" y="0"/>
            <a:chExt cx="4032448" cy="715151"/>
          </a:xfrm>
        </p:grpSpPr>
        <p:sp>
          <p:nvSpPr>
            <p:cNvPr id="21532" name="矩形 78"/>
            <p:cNvSpPr>
              <a:spLocks noChangeArrowheads="1"/>
            </p:cNvSpPr>
            <p:nvPr/>
          </p:nvSpPr>
          <p:spPr bwMode="auto">
            <a:xfrm>
              <a:off x="0" y="0"/>
              <a:ext cx="1904560" cy="28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67"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54%</a:t>
              </a:r>
            </a:p>
          </p:txBody>
        </p:sp>
        <p:sp>
          <p:nvSpPr>
            <p:cNvPr id="21533" name="矩形 79"/>
            <p:cNvSpPr>
              <a:spLocks noChangeArrowheads="1"/>
            </p:cNvSpPr>
            <p:nvPr/>
          </p:nvSpPr>
          <p:spPr bwMode="auto">
            <a:xfrm>
              <a:off x="1" y="241902"/>
              <a:ext cx="4032447" cy="47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2400"/>
            </a:p>
          </p:txBody>
        </p:sp>
      </p:grpSp>
      <p:grpSp>
        <p:nvGrpSpPr>
          <p:cNvPr id="21534" name="Group 30"/>
          <p:cNvGrpSpPr>
            <a:grpSpLocks/>
          </p:cNvGrpSpPr>
          <p:nvPr/>
        </p:nvGrpSpPr>
        <p:grpSpPr bwMode="auto">
          <a:xfrm>
            <a:off x="1246717" y="3890434"/>
            <a:ext cx="529167" cy="768350"/>
            <a:chOff x="0" y="0"/>
            <a:chExt cx="396000" cy="576000"/>
          </a:xfrm>
        </p:grpSpPr>
        <p:sp>
          <p:nvSpPr>
            <p:cNvPr id="21535" name="矩形 80"/>
            <p:cNvSpPr>
              <a:spLocks noChangeArrowheads="1"/>
            </p:cNvSpPr>
            <p:nvPr/>
          </p:nvSpPr>
          <p:spPr bwMode="auto">
            <a:xfrm>
              <a:off x="0" y="0"/>
              <a:ext cx="396000" cy="57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6" name="TextBox 81"/>
            <p:cNvSpPr>
              <a:spLocks noChangeArrowheads="1"/>
            </p:cNvSpPr>
            <p:nvPr/>
          </p:nvSpPr>
          <p:spPr bwMode="auto">
            <a:xfrm>
              <a:off x="49914" y="57167"/>
              <a:ext cx="318134" cy="4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37" name="Group 33"/>
          <p:cNvGrpSpPr>
            <a:grpSpLocks/>
          </p:cNvGrpSpPr>
          <p:nvPr/>
        </p:nvGrpSpPr>
        <p:grpSpPr bwMode="auto">
          <a:xfrm>
            <a:off x="1775884" y="4836584"/>
            <a:ext cx="5376333" cy="953449"/>
            <a:chOff x="0" y="0"/>
            <a:chExt cx="4032448" cy="715151"/>
          </a:xfrm>
        </p:grpSpPr>
        <p:sp>
          <p:nvSpPr>
            <p:cNvPr id="21538" name="矩形 83"/>
            <p:cNvSpPr>
              <a:spLocks noChangeArrowheads="1"/>
            </p:cNvSpPr>
            <p:nvPr/>
          </p:nvSpPr>
          <p:spPr bwMode="auto">
            <a:xfrm>
              <a:off x="0" y="0"/>
              <a:ext cx="1904560" cy="284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48%</a:t>
              </a:r>
            </a:p>
          </p:txBody>
        </p:sp>
        <p:sp>
          <p:nvSpPr>
            <p:cNvPr id="21539" name="矩形 84"/>
            <p:cNvSpPr>
              <a:spLocks noChangeArrowheads="1"/>
            </p:cNvSpPr>
            <p:nvPr/>
          </p:nvSpPr>
          <p:spPr bwMode="auto">
            <a:xfrm>
              <a:off x="1" y="241902"/>
              <a:ext cx="4032447" cy="473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p>
          </p:txBody>
        </p:sp>
      </p:grpSp>
      <p:grpSp>
        <p:nvGrpSpPr>
          <p:cNvPr id="21540" name="Group 36"/>
          <p:cNvGrpSpPr>
            <a:grpSpLocks/>
          </p:cNvGrpSpPr>
          <p:nvPr/>
        </p:nvGrpSpPr>
        <p:grpSpPr bwMode="auto">
          <a:xfrm>
            <a:off x="1246717" y="4936067"/>
            <a:ext cx="529167" cy="768350"/>
            <a:chOff x="0" y="0"/>
            <a:chExt cx="396000" cy="576000"/>
          </a:xfrm>
        </p:grpSpPr>
        <p:sp>
          <p:nvSpPr>
            <p:cNvPr id="21541" name="矩形 85"/>
            <p:cNvSpPr>
              <a:spLocks noChangeArrowheads="1"/>
            </p:cNvSpPr>
            <p:nvPr/>
          </p:nvSpPr>
          <p:spPr bwMode="auto">
            <a:xfrm>
              <a:off x="0" y="0"/>
              <a:ext cx="396000" cy="57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42" name="TextBox 86"/>
            <p:cNvSpPr>
              <a:spLocks noChangeArrowheads="1"/>
            </p:cNvSpPr>
            <p:nvPr/>
          </p:nvSpPr>
          <p:spPr bwMode="auto">
            <a:xfrm>
              <a:off x="49914" y="57167"/>
              <a:ext cx="318134" cy="438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901688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5"/>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1"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2532"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533" name="Group 5"/>
          <p:cNvGrpSpPr>
            <a:grpSpLocks/>
          </p:cNvGrpSpPr>
          <p:nvPr/>
        </p:nvGrpSpPr>
        <p:grpSpPr bwMode="auto">
          <a:xfrm>
            <a:off x="1475318" y="3524252"/>
            <a:ext cx="1439333" cy="1441449"/>
            <a:chOff x="0" y="0"/>
            <a:chExt cx="1080120" cy="1080120"/>
          </a:xfrm>
        </p:grpSpPr>
        <p:grpSp>
          <p:nvGrpSpPr>
            <p:cNvPr id="22534" name="Group 6"/>
            <p:cNvGrpSpPr>
              <a:grpSpLocks/>
            </p:cNvGrpSpPr>
            <p:nvPr/>
          </p:nvGrpSpPr>
          <p:grpSpPr bwMode="auto">
            <a:xfrm>
              <a:off x="0" y="0"/>
              <a:ext cx="1080120" cy="1080120"/>
              <a:chOff x="0" y="0"/>
              <a:chExt cx="1080120" cy="1080120"/>
            </a:xfrm>
          </p:grpSpPr>
          <p:sp>
            <p:nvSpPr>
              <p:cNvPr id="22535" name="椭圆 6"/>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6" name="椭圆 5"/>
              <p:cNvSpPr>
                <a:spLocks noChangeArrowheads="1"/>
              </p:cNvSpPr>
              <p:nvPr/>
            </p:nvSpPr>
            <p:spPr bwMode="auto">
              <a:xfrm>
                <a:off x="72008" y="72008"/>
                <a:ext cx="936104" cy="936104"/>
              </a:xfrm>
              <a:prstGeom prst="ellipse">
                <a:avLst/>
              </a:prstGeom>
              <a:solidFill>
                <a:srgbClr val="282828"/>
              </a:solidFill>
              <a:ln w="190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537" name="文本框 10"/>
            <p:cNvSpPr>
              <a:spLocks noChangeArrowheads="1"/>
            </p:cNvSpPr>
            <p:nvPr/>
          </p:nvSpPr>
          <p:spPr bwMode="auto">
            <a:xfrm>
              <a:off x="121333" y="401560"/>
              <a:ext cx="831811" cy="2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4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rPr>
                <a:t>Key words</a:t>
              </a:r>
              <a:endParaRPr lang="zh-CN" altLang="en-US" sz="14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38" name="Group 10"/>
          <p:cNvGrpSpPr>
            <a:grpSpLocks/>
          </p:cNvGrpSpPr>
          <p:nvPr/>
        </p:nvGrpSpPr>
        <p:grpSpPr bwMode="auto">
          <a:xfrm>
            <a:off x="2961218" y="1606552"/>
            <a:ext cx="1974849" cy="1974849"/>
            <a:chOff x="0" y="0"/>
            <a:chExt cx="1080120" cy="1080120"/>
          </a:xfrm>
        </p:grpSpPr>
        <p:grpSp>
          <p:nvGrpSpPr>
            <p:cNvPr id="22539" name="Group 11"/>
            <p:cNvGrpSpPr>
              <a:grpSpLocks/>
            </p:cNvGrpSpPr>
            <p:nvPr/>
          </p:nvGrpSpPr>
          <p:grpSpPr bwMode="auto">
            <a:xfrm>
              <a:off x="0" y="0"/>
              <a:ext cx="1080120" cy="1080120"/>
              <a:chOff x="0" y="0"/>
              <a:chExt cx="1080120" cy="1080120"/>
            </a:xfrm>
          </p:grpSpPr>
          <p:sp>
            <p:nvSpPr>
              <p:cNvPr id="22540" name="椭圆 27"/>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1" name="椭圆 28"/>
              <p:cNvSpPr>
                <a:spLocks noChangeArrowheads="1"/>
              </p:cNvSpPr>
              <p:nvPr/>
            </p:nvSpPr>
            <p:spPr bwMode="auto">
              <a:xfrm>
                <a:off x="72008" y="72008"/>
                <a:ext cx="936104" cy="936104"/>
              </a:xfrm>
              <a:prstGeom prst="ellipse">
                <a:avLst/>
              </a:prstGeom>
              <a:solidFill>
                <a:srgbClr val="282828"/>
              </a:solidFill>
              <a:ln w="190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542" name="文本框 26"/>
            <p:cNvSpPr>
              <a:spLocks noChangeArrowheads="1"/>
            </p:cNvSpPr>
            <p:nvPr/>
          </p:nvSpPr>
          <p:spPr bwMode="auto">
            <a:xfrm>
              <a:off x="168093" y="427877"/>
              <a:ext cx="743934" cy="2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rPr>
                <a:t>Key words</a:t>
              </a:r>
              <a:endParaRPr lang="zh-CN" altLang="en-US" sz="18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43" name="Group 15"/>
          <p:cNvGrpSpPr>
            <a:grpSpLocks/>
          </p:cNvGrpSpPr>
          <p:nvPr/>
        </p:nvGrpSpPr>
        <p:grpSpPr bwMode="auto">
          <a:xfrm>
            <a:off x="5575300" y="3524251"/>
            <a:ext cx="1769533" cy="1769533"/>
            <a:chOff x="0" y="0"/>
            <a:chExt cx="1080120" cy="1080120"/>
          </a:xfrm>
        </p:grpSpPr>
        <p:grpSp>
          <p:nvGrpSpPr>
            <p:cNvPr id="22544" name="Group 16"/>
            <p:cNvGrpSpPr>
              <a:grpSpLocks/>
            </p:cNvGrpSpPr>
            <p:nvPr/>
          </p:nvGrpSpPr>
          <p:grpSpPr bwMode="auto">
            <a:xfrm>
              <a:off x="0" y="0"/>
              <a:ext cx="1080120" cy="1080120"/>
              <a:chOff x="0" y="0"/>
              <a:chExt cx="1080120" cy="1080120"/>
            </a:xfrm>
          </p:grpSpPr>
          <p:sp>
            <p:nvSpPr>
              <p:cNvPr id="22545" name="椭圆 32"/>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6" name="椭圆 33"/>
              <p:cNvSpPr>
                <a:spLocks noChangeArrowheads="1"/>
              </p:cNvSpPr>
              <p:nvPr/>
            </p:nvSpPr>
            <p:spPr bwMode="auto">
              <a:xfrm>
                <a:off x="72008" y="72008"/>
                <a:ext cx="936104" cy="936104"/>
              </a:xfrm>
              <a:prstGeom prst="ellipse">
                <a:avLst/>
              </a:prstGeom>
              <a:solidFill>
                <a:srgbClr val="282828"/>
              </a:solidFill>
              <a:ln w="190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547" name="文本框 31"/>
            <p:cNvSpPr>
              <a:spLocks noChangeArrowheads="1"/>
            </p:cNvSpPr>
            <p:nvPr/>
          </p:nvSpPr>
          <p:spPr bwMode="auto">
            <a:xfrm>
              <a:off x="176441" y="427296"/>
              <a:ext cx="727238" cy="206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rgbClr val="C0C0C0"/>
                  </a:solidFill>
                  <a:latin typeface="微软雅黑" panose="020B0503020204020204" pitchFamily="34" charset="-122"/>
                  <a:ea typeface="微软雅黑" panose="020B0503020204020204" pitchFamily="34" charset="-122"/>
                  <a:sym typeface="微软雅黑" panose="020B0503020204020204" pitchFamily="34" charset="-122"/>
                </a:rPr>
                <a:t>Key words</a:t>
              </a:r>
              <a:endParaRPr lang="zh-CN" altLang="en-US" sz="1600">
                <a:solidFill>
                  <a:srgbClr val="C0C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48" name="Group 20"/>
          <p:cNvGrpSpPr>
            <a:grpSpLocks/>
          </p:cNvGrpSpPr>
          <p:nvPr/>
        </p:nvGrpSpPr>
        <p:grpSpPr bwMode="auto">
          <a:xfrm>
            <a:off x="7647518" y="742951"/>
            <a:ext cx="2592916" cy="2592916"/>
            <a:chOff x="0" y="0"/>
            <a:chExt cx="1080120" cy="1080120"/>
          </a:xfrm>
        </p:grpSpPr>
        <p:grpSp>
          <p:nvGrpSpPr>
            <p:cNvPr id="22549" name="Group 21"/>
            <p:cNvGrpSpPr>
              <a:grpSpLocks/>
            </p:cNvGrpSpPr>
            <p:nvPr/>
          </p:nvGrpSpPr>
          <p:grpSpPr bwMode="auto">
            <a:xfrm>
              <a:off x="0" y="0"/>
              <a:ext cx="1080120" cy="1080120"/>
              <a:chOff x="0" y="0"/>
              <a:chExt cx="1080120" cy="1080120"/>
            </a:xfrm>
          </p:grpSpPr>
          <p:sp>
            <p:nvSpPr>
              <p:cNvPr id="22550" name="椭圆 38"/>
              <p:cNvSpPr>
                <a:spLocks noChangeArrowheads="1"/>
              </p:cNvSpPr>
              <p:nvPr/>
            </p:nvSpPr>
            <p:spPr bwMode="auto">
              <a:xfrm>
                <a:off x="0" y="0"/>
                <a:ext cx="1080120" cy="1080120"/>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51" name="椭圆 39"/>
              <p:cNvSpPr>
                <a:spLocks noChangeArrowheads="1"/>
              </p:cNvSpPr>
              <p:nvPr/>
            </p:nvSpPr>
            <p:spPr bwMode="auto">
              <a:xfrm>
                <a:off x="72008" y="72008"/>
                <a:ext cx="936104" cy="936104"/>
              </a:xfrm>
              <a:prstGeom prst="ellipse">
                <a:avLst/>
              </a:prstGeom>
              <a:solidFill>
                <a:srgbClr val="282828"/>
              </a:solidFill>
              <a:ln w="1905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552" name="文本框 37"/>
            <p:cNvSpPr>
              <a:spLocks noChangeArrowheads="1"/>
            </p:cNvSpPr>
            <p:nvPr/>
          </p:nvSpPr>
          <p:spPr bwMode="auto">
            <a:xfrm>
              <a:off x="152600" y="428918"/>
              <a:ext cx="774918" cy="20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rPr>
                <a:t>Key words</a:t>
              </a:r>
              <a:endParaRPr lang="zh-CN" altLang="en-US" sz="2667">
                <a:solidFill>
                  <a:srgbClr val="C0C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22553" name="直接连接符 13"/>
          <p:cNvCxnSpPr>
            <a:cxnSpLocks noChangeShapeType="1"/>
            <a:stCxn id="22535" idx="7"/>
            <a:endCxn id="22540" idx="3"/>
          </p:cNvCxnSpPr>
          <p:nvPr/>
        </p:nvCxnSpPr>
        <p:spPr bwMode="auto">
          <a:xfrm flipV="1">
            <a:off x="2705101" y="3293533"/>
            <a:ext cx="546100" cy="442384"/>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cxnSp>
        <p:nvCxnSpPr>
          <p:cNvPr id="22554" name="直接连接符 17"/>
          <p:cNvCxnSpPr>
            <a:cxnSpLocks noChangeShapeType="1"/>
            <a:stCxn id="22540" idx="5"/>
            <a:endCxn id="22545" idx="1"/>
          </p:cNvCxnSpPr>
          <p:nvPr/>
        </p:nvCxnSpPr>
        <p:spPr bwMode="auto">
          <a:xfrm>
            <a:off x="4648200" y="3293533"/>
            <a:ext cx="1185333" cy="491067"/>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cxnSp>
        <p:nvCxnSpPr>
          <p:cNvPr id="22555" name="直接连接符 20"/>
          <p:cNvCxnSpPr>
            <a:cxnSpLocks noChangeShapeType="1"/>
            <a:stCxn id="22545" idx="7"/>
            <a:endCxn id="22550" idx="3"/>
          </p:cNvCxnSpPr>
          <p:nvPr/>
        </p:nvCxnSpPr>
        <p:spPr bwMode="auto">
          <a:xfrm flipV="1">
            <a:off x="7084485" y="2954867"/>
            <a:ext cx="941916" cy="829733"/>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sp>
        <p:nvSpPr>
          <p:cNvPr id="22556" name="椭圆 56"/>
          <p:cNvSpPr>
            <a:spLocks noChangeArrowheads="1"/>
          </p:cNvSpPr>
          <p:nvPr/>
        </p:nvSpPr>
        <p:spPr bwMode="auto">
          <a:xfrm>
            <a:off x="941918" y="3041651"/>
            <a:ext cx="579967" cy="579967"/>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2557" name="直接连接符 23"/>
          <p:cNvCxnSpPr>
            <a:cxnSpLocks noChangeShapeType="1"/>
            <a:stCxn id="22556" idx="5"/>
            <a:endCxn id="22535" idx="1"/>
          </p:cNvCxnSpPr>
          <p:nvPr/>
        </p:nvCxnSpPr>
        <p:spPr bwMode="auto">
          <a:xfrm>
            <a:off x="1437218" y="3534834"/>
            <a:ext cx="247649" cy="201084"/>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sp>
        <p:nvSpPr>
          <p:cNvPr id="22558" name="椭圆 58"/>
          <p:cNvSpPr>
            <a:spLocks noChangeArrowheads="1"/>
          </p:cNvSpPr>
          <p:nvPr/>
        </p:nvSpPr>
        <p:spPr bwMode="auto">
          <a:xfrm>
            <a:off x="4648200" y="5346700"/>
            <a:ext cx="745067" cy="747184"/>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2559" name="直接连接符 43"/>
          <p:cNvCxnSpPr>
            <a:cxnSpLocks noChangeShapeType="1"/>
            <a:stCxn id="22558" idx="7"/>
            <a:endCxn id="22545" idx="3"/>
          </p:cNvCxnSpPr>
          <p:nvPr/>
        </p:nvCxnSpPr>
        <p:spPr bwMode="auto">
          <a:xfrm flipV="1">
            <a:off x="5285317" y="5035551"/>
            <a:ext cx="548216" cy="421216"/>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sp>
        <p:nvSpPr>
          <p:cNvPr id="22560" name="椭圆 70"/>
          <p:cNvSpPr>
            <a:spLocks noChangeArrowheads="1"/>
          </p:cNvSpPr>
          <p:nvPr/>
        </p:nvSpPr>
        <p:spPr bwMode="auto">
          <a:xfrm>
            <a:off x="10515601" y="2093384"/>
            <a:ext cx="861484" cy="861483"/>
          </a:xfrm>
          <a:prstGeom prst="ellipse">
            <a:avLst/>
          </a:prstGeom>
          <a:solidFill>
            <a:srgbClr val="B05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22561" name="直接连接符 72"/>
          <p:cNvCxnSpPr>
            <a:cxnSpLocks noChangeShapeType="1"/>
            <a:stCxn id="22550" idx="6"/>
            <a:endCxn id="22560" idx="1"/>
          </p:cNvCxnSpPr>
          <p:nvPr/>
        </p:nvCxnSpPr>
        <p:spPr bwMode="auto">
          <a:xfrm>
            <a:off x="10238318" y="2038351"/>
            <a:ext cx="402167" cy="179916"/>
          </a:xfrm>
          <a:prstGeom prst="line">
            <a:avLst/>
          </a:prstGeom>
          <a:noFill/>
          <a:ln w="28575" cap="flat" cmpd="sng">
            <a:solidFill>
              <a:srgbClr val="B05C00"/>
            </a:solidFill>
            <a:round/>
            <a:headEnd/>
            <a:tailEnd/>
          </a:ln>
          <a:extLst>
            <a:ext uri="{909E8E84-426E-40DD-AFC4-6F175D3DCCD1}">
              <a14:hiddenFill xmlns:a14="http://schemas.microsoft.com/office/drawing/2010/main">
                <a:noFill/>
              </a14:hiddenFill>
            </a:ext>
          </a:extLst>
        </p:spPr>
      </p:cxnSp>
      <p:sp>
        <p:nvSpPr>
          <p:cNvPr id="22562" name="矩形 76"/>
          <p:cNvSpPr>
            <a:spLocks noChangeArrowheads="1"/>
          </p:cNvSpPr>
          <p:nvPr/>
        </p:nvSpPr>
        <p:spPr bwMode="auto">
          <a:xfrm>
            <a:off x="1162051" y="4978400"/>
            <a:ext cx="206586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63" name="矩形 80"/>
          <p:cNvSpPr>
            <a:spLocks noChangeArrowheads="1"/>
          </p:cNvSpPr>
          <p:nvPr/>
        </p:nvSpPr>
        <p:spPr bwMode="auto">
          <a:xfrm>
            <a:off x="2954867" y="3621617"/>
            <a:ext cx="206586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64" name="矩形 81"/>
          <p:cNvSpPr>
            <a:spLocks noChangeArrowheads="1"/>
          </p:cNvSpPr>
          <p:nvPr/>
        </p:nvSpPr>
        <p:spPr bwMode="auto">
          <a:xfrm>
            <a:off x="5530851" y="5346700"/>
            <a:ext cx="206586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65" name="矩形 82"/>
          <p:cNvSpPr>
            <a:spLocks noChangeArrowheads="1"/>
          </p:cNvSpPr>
          <p:nvPr/>
        </p:nvSpPr>
        <p:spPr bwMode="auto">
          <a:xfrm>
            <a:off x="8001000" y="3369733"/>
            <a:ext cx="2065867"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t>
            </a:r>
            <a:endParaRPr lang="zh-CN" altLang="en-US" sz="14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2566" name="Group 38"/>
          <p:cNvGrpSpPr>
            <a:grpSpLocks/>
          </p:cNvGrpSpPr>
          <p:nvPr/>
        </p:nvGrpSpPr>
        <p:grpSpPr bwMode="auto">
          <a:xfrm>
            <a:off x="8343900" y="4504267"/>
            <a:ext cx="3278717" cy="1676119"/>
            <a:chOff x="0" y="0"/>
            <a:chExt cx="2459333" cy="1257892"/>
          </a:xfrm>
        </p:grpSpPr>
        <p:sp>
          <p:nvSpPr>
            <p:cNvPr id="22567" name="矩形 85"/>
            <p:cNvSpPr>
              <a:spLocks noChangeArrowheads="1"/>
            </p:cNvSpPr>
            <p:nvPr/>
          </p:nvSpPr>
          <p:spPr bwMode="auto">
            <a:xfrm>
              <a:off x="0" y="0"/>
              <a:ext cx="2459333" cy="3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21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2568" name="矩形 86"/>
            <p:cNvSpPr>
              <a:spLocks noChangeArrowheads="1"/>
            </p:cNvSpPr>
            <p:nvPr/>
          </p:nvSpPr>
          <p:spPr bwMode="auto">
            <a:xfrm>
              <a:off x="0" y="264679"/>
              <a:ext cx="2453044" cy="99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24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a:t>
              </a:r>
            </a:p>
          </p:txBody>
        </p:sp>
      </p:grpSp>
    </p:spTree>
    <p:extLst>
      <p:ext uri="{BB962C8B-B14F-4D97-AF65-F5344CB8AC3E}">
        <p14:creationId xmlns:p14="http://schemas.microsoft.com/office/powerpoint/2010/main" val="63943442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3555"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56" name="矩形 42"/>
          <p:cNvSpPr>
            <a:spLocks noChangeArrowheads="1"/>
          </p:cNvSpPr>
          <p:nvPr/>
        </p:nvSpPr>
        <p:spPr bwMode="auto">
          <a:xfrm>
            <a:off x="9842500" y="3716867"/>
            <a:ext cx="922867" cy="22606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57" name="Group 5"/>
          <p:cNvGrpSpPr>
            <a:grpSpLocks/>
          </p:cNvGrpSpPr>
          <p:nvPr/>
        </p:nvGrpSpPr>
        <p:grpSpPr bwMode="auto">
          <a:xfrm>
            <a:off x="5005918" y="3716867"/>
            <a:ext cx="4667249" cy="2260600"/>
            <a:chOff x="0" y="0"/>
            <a:chExt cx="3500557" cy="1694573"/>
          </a:xfrm>
        </p:grpSpPr>
        <p:sp>
          <p:nvSpPr>
            <p:cNvPr id="23558" name="矩形 37"/>
            <p:cNvSpPr>
              <a:spLocks noChangeArrowheads="1"/>
            </p:cNvSpPr>
            <p:nvPr/>
          </p:nvSpPr>
          <p:spPr bwMode="auto">
            <a:xfrm>
              <a:off x="0" y="0"/>
              <a:ext cx="3500557" cy="1694573"/>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59" name="Group 7"/>
            <p:cNvGrpSpPr>
              <a:grpSpLocks/>
            </p:cNvGrpSpPr>
            <p:nvPr/>
          </p:nvGrpSpPr>
          <p:grpSpPr bwMode="auto">
            <a:xfrm>
              <a:off x="98321" y="105915"/>
              <a:ext cx="3210644" cy="1103980"/>
              <a:chOff x="0" y="0"/>
              <a:chExt cx="3210644" cy="1103980"/>
            </a:xfrm>
          </p:grpSpPr>
          <p:sp>
            <p:nvSpPr>
              <p:cNvPr id="23560" name="矩形 44"/>
              <p:cNvSpPr>
                <a:spLocks noChangeArrowheads="1"/>
              </p:cNvSpPr>
              <p:nvPr/>
            </p:nvSpPr>
            <p:spPr bwMode="auto">
              <a:xfrm>
                <a:off x="0" y="0"/>
                <a:ext cx="2324071" cy="25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3561" name="矩形 45"/>
              <p:cNvSpPr>
                <a:spLocks noChangeArrowheads="1"/>
              </p:cNvSpPr>
              <p:nvPr/>
            </p:nvSpPr>
            <p:spPr bwMode="auto">
              <a:xfrm>
                <a:off x="0" y="227271"/>
                <a:ext cx="3210644" cy="87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713605"/>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Please add a comment here. According to adjust the font and font size. </a:t>
                </a:r>
                <a:endParaRPr lang="zh-CN" altLang="en-US" sz="1467">
                  <a:solidFill>
                    <a:srgbClr val="71360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23562" name="矩形 46"/>
          <p:cNvSpPr>
            <a:spLocks noChangeAspect="1" noChangeArrowheads="1"/>
          </p:cNvSpPr>
          <p:nvPr/>
        </p:nvSpPr>
        <p:spPr bwMode="auto">
          <a:xfrm>
            <a:off x="1449918" y="3716867"/>
            <a:ext cx="3388783" cy="22606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63" name="矩形 47"/>
          <p:cNvSpPr>
            <a:spLocks noChangeAspect="1" noChangeArrowheads="1"/>
          </p:cNvSpPr>
          <p:nvPr/>
        </p:nvSpPr>
        <p:spPr bwMode="auto">
          <a:xfrm>
            <a:off x="3850217" y="1318684"/>
            <a:ext cx="3386667" cy="225848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64" name="Group 12"/>
          <p:cNvGrpSpPr>
            <a:grpSpLocks/>
          </p:cNvGrpSpPr>
          <p:nvPr/>
        </p:nvGrpSpPr>
        <p:grpSpPr bwMode="auto">
          <a:xfrm>
            <a:off x="11146367" y="3378201"/>
            <a:ext cx="457200" cy="531284"/>
            <a:chOff x="0" y="0"/>
            <a:chExt cx="343086" cy="397851"/>
          </a:xfrm>
        </p:grpSpPr>
        <p:sp>
          <p:nvSpPr>
            <p:cNvPr id="23565" name="燕尾形 5"/>
            <p:cNvSpPr>
              <a:spLocks noChangeArrowheads="1"/>
            </p:cNvSpPr>
            <p:nvPr/>
          </p:nvSpPr>
          <p:spPr bwMode="auto">
            <a:xfrm>
              <a:off x="0" y="3903"/>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66" name="燕尾形 51"/>
            <p:cNvSpPr>
              <a:spLocks noChangeArrowheads="1"/>
            </p:cNvSpPr>
            <p:nvPr/>
          </p:nvSpPr>
          <p:spPr bwMode="auto">
            <a:xfrm>
              <a:off x="127062"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567" name="Group 15"/>
          <p:cNvGrpSpPr>
            <a:grpSpLocks/>
          </p:cNvGrpSpPr>
          <p:nvPr/>
        </p:nvGrpSpPr>
        <p:grpSpPr bwMode="auto">
          <a:xfrm>
            <a:off x="613834" y="3378200"/>
            <a:ext cx="455084" cy="524933"/>
            <a:chOff x="0" y="0"/>
            <a:chExt cx="340415" cy="393948"/>
          </a:xfrm>
        </p:grpSpPr>
        <p:sp>
          <p:nvSpPr>
            <p:cNvPr id="23568" name="燕尾形 50"/>
            <p:cNvSpPr>
              <a:spLocks noChangeArrowheads="1"/>
            </p:cNvSpPr>
            <p:nvPr/>
          </p:nvSpPr>
          <p:spPr bwMode="auto">
            <a:xfrm flipH="1">
              <a:off x="124391"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69" name="燕尾形 52"/>
            <p:cNvSpPr>
              <a:spLocks noChangeArrowheads="1"/>
            </p:cNvSpPr>
            <p:nvPr/>
          </p:nvSpPr>
          <p:spPr bwMode="auto">
            <a:xfrm flipH="1">
              <a:off x="0" y="0"/>
              <a:ext cx="216024" cy="393948"/>
            </a:xfrm>
            <a:prstGeom prst="chevron">
              <a:avLst>
                <a:gd name="adj" fmla="val 64505"/>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570" name="Group 18"/>
          <p:cNvGrpSpPr>
            <a:grpSpLocks/>
          </p:cNvGrpSpPr>
          <p:nvPr/>
        </p:nvGrpSpPr>
        <p:grpSpPr bwMode="auto">
          <a:xfrm>
            <a:off x="1449917" y="1316567"/>
            <a:ext cx="2260600" cy="2260600"/>
            <a:chOff x="0" y="0"/>
            <a:chExt cx="1695710" cy="1694573"/>
          </a:xfrm>
        </p:grpSpPr>
        <p:sp>
          <p:nvSpPr>
            <p:cNvPr id="23571" name="矩形 1"/>
            <p:cNvSpPr>
              <a:spLocks noChangeArrowheads="1"/>
            </p:cNvSpPr>
            <p:nvPr/>
          </p:nvSpPr>
          <p:spPr bwMode="auto">
            <a:xfrm>
              <a:off x="1" y="0"/>
              <a:ext cx="1695709" cy="169457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572" name="Group 20"/>
            <p:cNvGrpSpPr>
              <a:grpSpLocks/>
            </p:cNvGrpSpPr>
            <p:nvPr/>
          </p:nvGrpSpPr>
          <p:grpSpPr bwMode="auto">
            <a:xfrm>
              <a:off x="0" y="81532"/>
              <a:ext cx="1614341" cy="681183"/>
              <a:chOff x="0" y="0"/>
              <a:chExt cx="2125341" cy="681183"/>
            </a:xfrm>
          </p:grpSpPr>
          <p:sp>
            <p:nvSpPr>
              <p:cNvPr id="23573" name="矩形 56"/>
              <p:cNvSpPr>
                <a:spLocks noChangeArrowheads="1"/>
              </p:cNvSpPr>
              <p:nvPr/>
            </p:nvSpPr>
            <p:spPr bwMode="auto">
              <a:xfrm>
                <a:off x="0" y="0"/>
                <a:ext cx="2125338" cy="25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3574" name="矩形 57"/>
              <p:cNvSpPr>
                <a:spLocks noChangeArrowheads="1"/>
              </p:cNvSpPr>
              <p:nvPr/>
            </p:nvSpPr>
            <p:spPr bwMode="auto">
              <a:xfrm>
                <a:off x="0" y="208221"/>
                <a:ext cx="2125341" cy="47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2133"/>
                  </a:lnSpc>
                </a:pPr>
                <a:r>
                  <a:rPr lang="en-US" sz="1467">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t>
                </a:r>
                <a:endParaRPr lang="zh-CN" altLang="en-US" sz="1467">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23575" name="矩形 59"/>
          <p:cNvSpPr>
            <a:spLocks noChangeAspect="1" noChangeArrowheads="1"/>
          </p:cNvSpPr>
          <p:nvPr/>
        </p:nvSpPr>
        <p:spPr bwMode="auto">
          <a:xfrm>
            <a:off x="7376585" y="1316567"/>
            <a:ext cx="3388783" cy="22606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286874215"/>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4579"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580" name="Group 4"/>
          <p:cNvGrpSpPr>
            <a:grpSpLocks/>
          </p:cNvGrpSpPr>
          <p:nvPr/>
        </p:nvGrpSpPr>
        <p:grpSpPr bwMode="auto">
          <a:xfrm>
            <a:off x="5615518" y="764118"/>
            <a:ext cx="2369099" cy="1032933"/>
            <a:chOff x="0" y="0"/>
            <a:chExt cx="1777061" cy="774008"/>
          </a:xfrm>
        </p:grpSpPr>
        <p:sp>
          <p:nvSpPr>
            <p:cNvPr id="24581" name="椭圆 10"/>
            <p:cNvSpPr>
              <a:spLocks noChangeArrowheads="1"/>
            </p:cNvSpPr>
            <p:nvPr/>
          </p:nvSpPr>
          <p:spPr bwMode="auto">
            <a:xfrm>
              <a:off x="0" y="0"/>
              <a:ext cx="774008" cy="774008"/>
            </a:xfrm>
            <a:prstGeom prst="ellipse">
              <a:avLst/>
            </a:prstGeom>
            <a:blipFill dpi="0" rotWithShape="1">
              <a:blip r:embed="rId2"/>
              <a:srcRect/>
              <a:stretch>
                <a:fillRect/>
              </a:stretch>
            </a:blip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2" name="矩形 21"/>
            <p:cNvSpPr>
              <a:spLocks noChangeArrowheads="1"/>
            </p:cNvSpPr>
            <p:nvPr/>
          </p:nvSpPr>
          <p:spPr bwMode="auto">
            <a:xfrm>
              <a:off x="774008" y="217726"/>
              <a:ext cx="1003053" cy="2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583" name="Group 7"/>
          <p:cNvGrpSpPr>
            <a:grpSpLocks/>
          </p:cNvGrpSpPr>
          <p:nvPr/>
        </p:nvGrpSpPr>
        <p:grpSpPr bwMode="auto">
          <a:xfrm>
            <a:off x="2844801" y="2451101"/>
            <a:ext cx="2369099" cy="1030817"/>
            <a:chOff x="0" y="0"/>
            <a:chExt cx="1777061" cy="774008"/>
          </a:xfrm>
        </p:grpSpPr>
        <p:sp>
          <p:nvSpPr>
            <p:cNvPr id="24584" name="椭圆 19"/>
            <p:cNvSpPr>
              <a:spLocks noChangeArrowheads="1"/>
            </p:cNvSpPr>
            <p:nvPr/>
          </p:nvSpPr>
          <p:spPr bwMode="auto">
            <a:xfrm>
              <a:off x="0" y="0"/>
              <a:ext cx="774008" cy="774008"/>
            </a:xfrm>
            <a:prstGeom prst="ellipse">
              <a:avLst/>
            </a:prstGeom>
            <a:blipFill dpi="0" rotWithShape="1">
              <a:blip r:embed="rId3"/>
              <a:srcRect/>
              <a:stretch>
                <a:fillRect/>
              </a:stretch>
            </a:blip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5" name="矩形 22"/>
            <p:cNvSpPr>
              <a:spLocks noChangeArrowheads="1"/>
            </p:cNvSpPr>
            <p:nvPr/>
          </p:nvSpPr>
          <p:spPr bwMode="auto">
            <a:xfrm>
              <a:off x="774008" y="233115"/>
              <a:ext cx="1003053" cy="2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586" name="Group 10"/>
          <p:cNvGrpSpPr>
            <a:grpSpLocks/>
          </p:cNvGrpSpPr>
          <p:nvPr/>
        </p:nvGrpSpPr>
        <p:grpSpPr bwMode="auto">
          <a:xfrm>
            <a:off x="5615518" y="2451101"/>
            <a:ext cx="2369099" cy="1030817"/>
            <a:chOff x="0" y="0"/>
            <a:chExt cx="1777061" cy="774008"/>
          </a:xfrm>
        </p:grpSpPr>
        <p:sp>
          <p:nvSpPr>
            <p:cNvPr id="24587" name="椭圆 13"/>
            <p:cNvSpPr>
              <a:spLocks noChangeArrowheads="1"/>
            </p:cNvSpPr>
            <p:nvPr/>
          </p:nvSpPr>
          <p:spPr bwMode="auto">
            <a:xfrm>
              <a:off x="0" y="0"/>
              <a:ext cx="774008" cy="774008"/>
            </a:xfrm>
            <a:prstGeom prst="ellipse">
              <a:avLst/>
            </a:prstGeom>
            <a:blipFill dpi="0" rotWithShape="1">
              <a:blip r:embed="rId4"/>
              <a:srcRect/>
              <a:stretch>
                <a:fillRect/>
              </a:stretch>
            </a:blip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88" name="矩形 23"/>
            <p:cNvSpPr>
              <a:spLocks noChangeArrowheads="1"/>
            </p:cNvSpPr>
            <p:nvPr/>
          </p:nvSpPr>
          <p:spPr bwMode="auto">
            <a:xfrm>
              <a:off x="774008" y="233114"/>
              <a:ext cx="1003053" cy="2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589" name="Group 13"/>
          <p:cNvGrpSpPr>
            <a:grpSpLocks/>
          </p:cNvGrpSpPr>
          <p:nvPr/>
        </p:nvGrpSpPr>
        <p:grpSpPr bwMode="auto">
          <a:xfrm>
            <a:off x="8388352" y="2451101"/>
            <a:ext cx="2369099" cy="1030817"/>
            <a:chOff x="0" y="0"/>
            <a:chExt cx="1777061" cy="774008"/>
          </a:xfrm>
        </p:grpSpPr>
        <p:sp>
          <p:nvSpPr>
            <p:cNvPr id="24590" name="椭圆 16"/>
            <p:cNvSpPr>
              <a:spLocks noChangeArrowheads="1"/>
            </p:cNvSpPr>
            <p:nvPr/>
          </p:nvSpPr>
          <p:spPr bwMode="auto">
            <a:xfrm>
              <a:off x="0" y="0"/>
              <a:ext cx="774008" cy="774008"/>
            </a:xfrm>
            <a:prstGeom prst="ellipse">
              <a:avLst/>
            </a:prstGeom>
            <a:blipFill dpi="0" rotWithShape="1">
              <a:blip r:embed="rId5"/>
              <a:srcRect/>
              <a:stretch>
                <a:fillRect/>
              </a:stretch>
            </a:blipFill>
            <a:ln w="38100"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1" name="矩形 24"/>
            <p:cNvSpPr>
              <a:spLocks noChangeArrowheads="1"/>
            </p:cNvSpPr>
            <p:nvPr/>
          </p:nvSpPr>
          <p:spPr bwMode="auto">
            <a:xfrm>
              <a:off x="774008" y="233112"/>
              <a:ext cx="1003053" cy="2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cxnSp>
        <p:nvCxnSpPr>
          <p:cNvPr id="24592" name="肘形连接符 87"/>
          <p:cNvCxnSpPr>
            <a:cxnSpLocks noChangeShapeType="1"/>
            <a:stCxn id="24581" idx="4"/>
            <a:endCxn id="24587" idx="0"/>
          </p:cNvCxnSpPr>
          <p:nvPr/>
        </p:nvCxnSpPr>
        <p:spPr bwMode="auto">
          <a:xfrm rot="5400000">
            <a:off x="5804960" y="2124076"/>
            <a:ext cx="654049" cy="16933"/>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593" name="肘形连接符 89"/>
          <p:cNvCxnSpPr>
            <a:cxnSpLocks noChangeShapeType="1"/>
            <a:stCxn id="24581" idx="4"/>
            <a:endCxn id="24584" idx="0"/>
          </p:cNvCxnSpPr>
          <p:nvPr/>
        </p:nvCxnSpPr>
        <p:spPr bwMode="auto">
          <a:xfrm rot="5400000">
            <a:off x="4418544" y="737660"/>
            <a:ext cx="654049" cy="2772833"/>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594" name="肘形连接符 91"/>
          <p:cNvCxnSpPr>
            <a:cxnSpLocks noChangeShapeType="1"/>
            <a:stCxn id="24581" idx="4"/>
            <a:endCxn id="24590" idx="0"/>
          </p:cNvCxnSpPr>
          <p:nvPr/>
        </p:nvCxnSpPr>
        <p:spPr bwMode="auto">
          <a:xfrm rot="16200000" flipH="1">
            <a:off x="7190318" y="738718"/>
            <a:ext cx="654049" cy="2770716"/>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grpSp>
        <p:nvGrpSpPr>
          <p:cNvPr id="24595" name="Group 19"/>
          <p:cNvGrpSpPr>
            <a:grpSpLocks/>
          </p:cNvGrpSpPr>
          <p:nvPr/>
        </p:nvGrpSpPr>
        <p:grpSpPr bwMode="auto">
          <a:xfrm>
            <a:off x="1492251" y="3481914"/>
            <a:ext cx="3528458" cy="2097620"/>
            <a:chOff x="0" y="-3"/>
            <a:chExt cx="2646532" cy="1572385"/>
          </a:xfrm>
        </p:grpSpPr>
        <p:grpSp>
          <p:nvGrpSpPr>
            <p:cNvPr id="24596" name="Group 20"/>
            <p:cNvGrpSpPr>
              <a:grpSpLocks/>
            </p:cNvGrpSpPr>
            <p:nvPr/>
          </p:nvGrpSpPr>
          <p:grpSpPr bwMode="auto">
            <a:xfrm>
              <a:off x="0" y="477124"/>
              <a:ext cx="1167149" cy="288000"/>
              <a:chOff x="0" y="0"/>
              <a:chExt cx="1167149" cy="288000"/>
            </a:xfrm>
          </p:grpSpPr>
          <p:sp>
            <p:nvSpPr>
              <p:cNvPr id="24597" name="椭圆 20"/>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98" name="矩形 25"/>
              <p:cNvSpPr>
                <a:spLocks noChangeArrowheads="1"/>
              </p:cNvSpPr>
              <p:nvPr/>
            </p:nvSpPr>
            <p:spPr bwMode="auto">
              <a:xfrm>
                <a:off x="288000" y="5500"/>
                <a:ext cx="879149"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599" name="Group 23"/>
            <p:cNvGrpSpPr>
              <a:grpSpLocks/>
            </p:cNvGrpSpPr>
            <p:nvPr/>
          </p:nvGrpSpPr>
          <p:grpSpPr bwMode="auto">
            <a:xfrm>
              <a:off x="1479383" y="477124"/>
              <a:ext cx="1167149" cy="288000"/>
              <a:chOff x="0" y="0"/>
              <a:chExt cx="1167149" cy="288000"/>
            </a:xfrm>
          </p:grpSpPr>
          <p:sp>
            <p:nvSpPr>
              <p:cNvPr id="24600" name="椭圆 28"/>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1" name="矩形 29"/>
              <p:cNvSpPr>
                <a:spLocks noChangeArrowheads="1"/>
              </p:cNvSpPr>
              <p:nvPr/>
            </p:nvSpPr>
            <p:spPr bwMode="auto">
              <a:xfrm>
                <a:off x="288000" y="5500"/>
                <a:ext cx="879149"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02" name="Group 26"/>
            <p:cNvGrpSpPr>
              <a:grpSpLocks/>
            </p:cNvGrpSpPr>
            <p:nvPr/>
          </p:nvGrpSpPr>
          <p:grpSpPr bwMode="auto">
            <a:xfrm>
              <a:off x="0" y="880753"/>
              <a:ext cx="1167149" cy="288000"/>
              <a:chOff x="0" y="0"/>
              <a:chExt cx="1167149" cy="288000"/>
            </a:xfrm>
          </p:grpSpPr>
          <p:sp>
            <p:nvSpPr>
              <p:cNvPr id="24603" name="椭圆 40"/>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4" name="矩形 41"/>
              <p:cNvSpPr>
                <a:spLocks noChangeArrowheads="1"/>
              </p:cNvSpPr>
              <p:nvPr/>
            </p:nvSpPr>
            <p:spPr bwMode="auto">
              <a:xfrm>
                <a:off x="288000" y="5500"/>
                <a:ext cx="879149"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05" name="Group 29"/>
            <p:cNvGrpSpPr>
              <a:grpSpLocks/>
            </p:cNvGrpSpPr>
            <p:nvPr/>
          </p:nvGrpSpPr>
          <p:grpSpPr bwMode="auto">
            <a:xfrm>
              <a:off x="1479383" y="880753"/>
              <a:ext cx="1167149" cy="288000"/>
              <a:chOff x="0" y="0"/>
              <a:chExt cx="1167149" cy="288000"/>
            </a:xfrm>
          </p:grpSpPr>
          <p:sp>
            <p:nvSpPr>
              <p:cNvPr id="24606" name="椭圆 43"/>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07" name="矩形 44"/>
              <p:cNvSpPr>
                <a:spLocks noChangeArrowheads="1"/>
              </p:cNvSpPr>
              <p:nvPr/>
            </p:nvSpPr>
            <p:spPr bwMode="auto">
              <a:xfrm>
                <a:off x="288000" y="5500"/>
                <a:ext cx="879149"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08" name="Group 32"/>
            <p:cNvGrpSpPr>
              <a:grpSpLocks/>
            </p:cNvGrpSpPr>
            <p:nvPr/>
          </p:nvGrpSpPr>
          <p:grpSpPr bwMode="auto">
            <a:xfrm>
              <a:off x="1479383" y="1284382"/>
              <a:ext cx="1167149" cy="288000"/>
              <a:chOff x="0" y="0"/>
              <a:chExt cx="1167149" cy="288000"/>
            </a:xfrm>
          </p:grpSpPr>
          <p:sp>
            <p:nvSpPr>
              <p:cNvPr id="24609" name="椭圆 58"/>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0" name="矩形 59"/>
              <p:cNvSpPr>
                <a:spLocks noChangeArrowheads="1"/>
              </p:cNvSpPr>
              <p:nvPr/>
            </p:nvSpPr>
            <p:spPr bwMode="auto">
              <a:xfrm>
                <a:off x="288000" y="5500"/>
                <a:ext cx="879149"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cxnSp>
          <p:nvCxnSpPr>
            <p:cNvPr id="24611" name="肘形连接符 93"/>
            <p:cNvCxnSpPr>
              <a:cxnSpLocks noChangeShapeType="1"/>
              <a:stCxn id="24584" idx="4"/>
              <a:endCxn id="24597" idx="0"/>
            </p:cNvCxnSpPr>
            <p:nvPr/>
          </p:nvCxnSpPr>
          <p:spPr bwMode="auto">
            <a:xfrm rot="5400000">
              <a:off x="533608" y="-389608"/>
              <a:ext cx="477124" cy="1256340"/>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612" name="肘形连接符 95"/>
            <p:cNvCxnSpPr>
              <a:cxnSpLocks noChangeShapeType="1"/>
              <a:stCxn id="24584" idx="4"/>
              <a:endCxn id="24600" idx="0"/>
            </p:cNvCxnSpPr>
            <p:nvPr/>
          </p:nvCxnSpPr>
          <p:spPr bwMode="auto">
            <a:xfrm rot="16200000" flipH="1">
              <a:off x="1273297" y="127037"/>
              <a:ext cx="477124" cy="223043"/>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613" name="直接连接符 97"/>
            <p:cNvCxnSpPr>
              <a:cxnSpLocks noChangeShapeType="1"/>
              <a:stCxn id="24597" idx="4"/>
              <a:endCxn id="24603" idx="0"/>
            </p:cNvCxnSpPr>
            <p:nvPr/>
          </p:nvCxnSpPr>
          <p:spPr bwMode="auto">
            <a:xfrm>
              <a:off x="144000" y="765124"/>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14" name="直接连接符 99"/>
            <p:cNvCxnSpPr>
              <a:cxnSpLocks noChangeShapeType="1"/>
              <a:stCxn id="24600" idx="4"/>
              <a:endCxn id="24606" idx="0"/>
            </p:cNvCxnSpPr>
            <p:nvPr/>
          </p:nvCxnSpPr>
          <p:spPr bwMode="auto">
            <a:xfrm>
              <a:off x="1623383" y="765124"/>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15" name="直接连接符 101"/>
            <p:cNvCxnSpPr>
              <a:cxnSpLocks noChangeShapeType="1"/>
              <a:stCxn id="24606" idx="4"/>
              <a:endCxn id="24609" idx="0"/>
            </p:cNvCxnSpPr>
            <p:nvPr/>
          </p:nvCxnSpPr>
          <p:spPr bwMode="auto">
            <a:xfrm>
              <a:off x="1623383" y="1168753"/>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grpSp>
      <p:grpSp>
        <p:nvGrpSpPr>
          <p:cNvPr id="24616" name="Group 40"/>
          <p:cNvGrpSpPr>
            <a:grpSpLocks/>
          </p:cNvGrpSpPr>
          <p:nvPr/>
        </p:nvGrpSpPr>
        <p:grpSpPr bwMode="auto">
          <a:xfrm>
            <a:off x="5437718" y="3481915"/>
            <a:ext cx="3528458" cy="2635252"/>
            <a:chOff x="0" y="-2"/>
            <a:chExt cx="2646532" cy="1976013"/>
          </a:xfrm>
        </p:grpSpPr>
        <p:grpSp>
          <p:nvGrpSpPr>
            <p:cNvPr id="24617" name="Group 41"/>
            <p:cNvGrpSpPr>
              <a:grpSpLocks/>
            </p:cNvGrpSpPr>
            <p:nvPr/>
          </p:nvGrpSpPr>
          <p:grpSpPr bwMode="auto">
            <a:xfrm>
              <a:off x="0" y="477124"/>
              <a:ext cx="1167149" cy="288000"/>
              <a:chOff x="0" y="0"/>
              <a:chExt cx="1167149" cy="288000"/>
            </a:xfrm>
          </p:grpSpPr>
          <p:sp>
            <p:nvSpPr>
              <p:cNvPr id="24618" name="椭圆 31"/>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19" name="矩形 32"/>
              <p:cNvSpPr>
                <a:spLocks noChangeArrowheads="1"/>
              </p:cNvSpPr>
              <p:nvPr/>
            </p:nvSpPr>
            <p:spPr bwMode="auto">
              <a:xfrm>
                <a:off x="288000" y="5500"/>
                <a:ext cx="87914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20" name="Group 44"/>
            <p:cNvGrpSpPr>
              <a:grpSpLocks/>
            </p:cNvGrpSpPr>
            <p:nvPr/>
          </p:nvGrpSpPr>
          <p:grpSpPr bwMode="auto">
            <a:xfrm>
              <a:off x="1479383" y="477124"/>
              <a:ext cx="1167149" cy="288000"/>
              <a:chOff x="0" y="0"/>
              <a:chExt cx="1167149" cy="288000"/>
            </a:xfrm>
          </p:grpSpPr>
          <p:sp>
            <p:nvSpPr>
              <p:cNvPr id="24621" name="椭圆 34"/>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22" name="矩形 35"/>
              <p:cNvSpPr>
                <a:spLocks noChangeArrowheads="1"/>
              </p:cNvSpPr>
              <p:nvPr/>
            </p:nvSpPr>
            <p:spPr bwMode="auto">
              <a:xfrm>
                <a:off x="288000" y="5500"/>
                <a:ext cx="87914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23" name="Group 47"/>
            <p:cNvGrpSpPr>
              <a:grpSpLocks/>
            </p:cNvGrpSpPr>
            <p:nvPr/>
          </p:nvGrpSpPr>
          <p:grpSpPr bwMode="auto">
            <a:xfrm>
              <a:off x="0" y="880753"/>
              <a:ext cx="1167149" cy="288000"/>
              <a:chOff x="0" y="0"/>
              <a:chExt cx="1167149" cy="288000"/>
            </a:xfrm>
          </p:grpSpPr>
          <p:sp>
            <p:nvSpPr>
              <p:cNvPr id="24624" name="椭圆 46"/>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25" name="矩形 47"/>
              <p:cNvSpPr>
                <a:spLocks noChangeArrowheads="1"/>
              </p:cNvSpPr>
              <p:nvPr/>
            </p:nvSpPr>
            <p:spPr bwMode="auto">
              <a:xfrm>
                <a:off x="288000" y="5500"/>
                <a:ext cx="87914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26" name="Group 50"/>
            <p:cNvGrpSpPr>
              <a:grpSpLocks/>
            </p:cNvGrpSpPr>
            <p:nvPr/>
          </p:nvGrpSpPr>
          <p:grpSpPr bwMode="auto">
            <a:xfrm>
              <a:off x="1479383" y="880753"/>
              <a:ext cx="1167149" cy="288000"/>
              <a:chOff x="0" y="0"/>
              <a:chExt cx="1167149" cy="288000"/>
            </a:xfrm>
          </p:grpSpPr>
          <p:sp>
            <p:nvSpPr>
              <p:cNvPr id="24627" name="椭圆 49"/>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28" name="矩形 50"/>
              <p:cNvSpPr>
                <a:spLocks noChangeArrowheads="1"/>
              </p:cNvSpPr>
              <p:nvPr/>
            </p:nvSpPr>
            <p:spPr bwMode="auto">
              <a:xfrm>
                <a:off x="288000" y="5500"/>
                <a:ext cx="879149"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29" name="Group 53"/>
            <p:cNvGrpSpPr>
              <a:grpSpLocks/>
            </p:cNvGrpSpPr>
            <p:nvPr/>
          </p:nvGrpSpPr>
          <p:grpSpPr bwMode="auto">
            <a:xfrm>
              <a:off x="0" y="1284382"/>
              <a:ext cx="1167150" cy="288000"/>
              <a:chOff x="0" y="0"/>
              <a:chExt cx="1167150" cy="288000"/>
            </a:xfrm>
          </p:grpSpPr>
          <p:sp>
            <p:nvSpPr>
              <p:cNvPr id="24630" name="椭圆 61"/>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1" name="矩形 62"/>
              <p:cNvSpPr>
                <a:spLocks noChangeArrowheads="1"/>
              </p:cNvSpPr>
              <p:nvPr/>
            </p:nvSpPr>
            <p:spPr bwMode="auto">
              <a:xfrm>
                <a:off x="288000" y="5500"/>
                <a:ext cx="879150"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32" name="Group 56"/>
            <p:cNvGrpSpPr>
              <a:grpSpLocks/>
            </p:cNvGrpSpPr>
            <p:nvPr/>
          </p:nvGrpSpPr>
          <p:grpSpPr bwMode="auto">
            <a:xfrm>
              <a:off x="0" y="1688011"/>
              <a:ext cx="1167150" cy="288000"/>
              <a:chOff x="0" y="0"/>
              <a:chExt cx="1167150" cy="288000"/>
            </a:xfrm>
          </p:grpSpPr>
          <p:sp>
            <p:nvSpPr>
              <p:cNvPr id="24633" name="椭圆 76"/>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4" name="矩形 77"/>
              <p:cNvSpPr>
                <a:spLocks noChangeArrowheads="1"/>
              </p:cNvSpPr>
              <p:nvPr/>
            </p:nvSpPr>
            <p:spPr bwMode="auto">
              <a:xfrm>
                <a:off x="288000" y="5500"/>
                <a:ext cx="879150" cy="25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cxnSp>
          <p:nvCxnSpPr>
            <p:cNvPr id="24635" name="肘形连接符 103"/>
            <p:cNvCxnSpPr>
              <a:cxnSpLocks noChangeShapeType="1"/>
              <a:stCxn id="24587" idx="4"/>
              <a:endCxn id="24618" idx="0"/>
            </p:cNvCxnSpPr>
            <p:nvPr/>
          </p:nvCxnSpPr>
          <p:spPr bwMode="auto">
            <a:xfrm rot="5400000">
              <a:off x="93768" y="50228"/>
              <a:ext cx="477124" cy="376663"/>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636" name="肘形连接符 105"/>
            <p:cNvCxnSpPr>
              <a:cxnSpLocks noChangeShapeType="1"/>
              <a:stCxn id="24587" idx="4"/>
              <a:endCxn id="24621" idx="0"/>
            </p:cNvCxnSpPr>
            <p:nvPr/>
          </p:nvCxnSpPr>
          <p:spPr bwMode="auto">
            <a:xfrm rot="16200000" flipH="1">
              <a:off x="833461" y="-312798"/>
              <a:ext cx="477124" cy="1102720"/>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637" name="直接连接符 107"/>
            <p:cNvCxnSpPr>
              <a:cxnSpLocks noChangeShapeType="1"/>
              <a:stCxn id="24618" idx="4"/>
              <a:endCxn id="24624" idx="0"/>
            </p:cNvCxnSpPr>
            <p:nvPr/>
          </p:nvCxnSpPr>
          <p:spPr bwMode="auto">
            <a:xfrm>
              <a:off x="144000" y="765124"/>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38" name="直接连接符 109"/>
            <p:cNvCxnSpPr>
              <a:cxnSpLocks noChangeShapeType="1"/>
              <a:stCxn id="24624" idx="4"/>
              <a:endCxn id="24630" idx="0"/>
            </p:cNvCxnSpPr>
            <p:nvPr/>
          </p:nvCxnSpPr>
          <p:spPr bwMode="auto">
            <a:xfrm>
              <a:off x="144000" y="1168753"/>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39" name="直接连接符 111"/>
            <p:cNvCxnSpPr>
              <a:cxnSpLocks noChangeShapeType="1"/>
              <a:stCxn id="24630" idx="4"/>
              <a:endCxn id="24633" idx="0"/>
            </p:cNvCxnSpPr>
            <p:nvPr/>
          </p:nvCxnSpPr>
          <p:spPr bwMode="auto">
            <a:xfrm>
              <a:off x="144000" y="1572382"/>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40" name="直接连接符 113"/>
            <p:cNvCxnSpPr>
              <a:cxnSpLocks noChangeShapeType="1"/>
              <a:stCxn id="24621" idx="4"/>
              <a:endCxn id="24627" idx="0"/>
            </p:cNvCxnSpPr>
            <p:nvPr/>
          </p:nvCxnSpPr>
          <p:spPr bwMode="auto">
            <a:xfrm>
              <a:off x="1623383" y="765124"/>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grpSp>
      <p:grpSp>
        <p:nvGrpSpPr>
          <p:cNvPr id="24641" name="Group 65"/>
          <p:cNvGrpSpPr>
            <a:grpSpLocks/>
          </p:cNvGrpSpPr>
          <p:nvPr/>
        </p:nvGrpSpPr>
        <p:grpSpPr bwMode="auto">
          <a:xfrm>
            <a:off x="8904818" y="3481917"/>
            <a:ext cx="2034473" cy="2097616"/>
            <a:chOff x="0" y="0"/>
            <a:chExt cx="1526436" cy="1572382"/>
          </a:xfrm>
        </p:grpSpPr>
        <p:grpSp>
          <p:nvGrpSpPr>
            <p:cNvPr id="24642" name="Group 66"/>
            <p:cNvGrpSpPr>
              <a:grpSpLocks/>
            </p:cNvGrpSpPr>
            <p:nvPr/>
          </p:nvGrpSpPr>
          <p:grpSpPr bwMode="auto">
            <a:xfrm>
              <a:off x="359014" y="477124"/>
              <a:ext cx="1167422" cy="288000"/>
              <a:chOff x="0" y="0"/>
              <a:chExt cx="1167422" cy="288000"/>
            </a:xfrm>
          </p:grpSpPr>
          <p:sp>
            <p:nvSpPr>
              <p:cNvPr id="24643" name="椭圆 37"/>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44" name="矩形 38"/>
              <p:cNvSpPr>
                <a:spLocks noChangeArrowheads="1"/>
              </p:cNvSpPr>
              <p:nvPr/>
            </p:nvSpPr>
            <p:spPr bwMode="auto">
              <a:xfrm>
                <a:off x="288000" y="5500"/>
                <a:ext cx="879422"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45" name="Group 69"/>
            <p:cNvGrpSpPr>
              <a:grpSpLocks/>
            </p:cNvGrpSpPr>
            <p:nvPr/>
          </p:nvGrpSpPr>
          <p:grpSpPr bwMode="auto">
            <a:xfrm>
              <a:off x="359014" y="880753"/>
              <a:ext cx="1167422" cy="288000"/>
              <a:chOff x="0" y="0"/>
              <a:chExt cx="1167422" cy="288000"/>
            </a:xfrm>
          </p:grpSpPr>
          <p:sp>
            <p:nvSpPr>
              <p:cNvPr id="24646" name="椭圆 52"/>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47" name="矩形 53"/>
              <p:cNvSpPr>
                <a:spLocks noChangeArrowheads="1"/>
              </p:cNvSpPr>
              <p:nvPr/>
            </p:nvSpPr>
            <p:spPr bwMode="auto">
              <a:xfrm>
                <a:off x="288000" y="5500"/>
                <a:ext cx="879422"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grpSp>
          <p:nvGrpSpPr>
            <p:cNvPr id="24648" name="Group 72"/>
            <p:cNvGrpSpPr>
              <a:grpSpLocks/>
            </p:cNvGrpSpPr>
            <p:nvPr/>
          </p:nvGrpSpPr>
          <p:grpSpPr bwMode="auto">
            <a:xfrm>
              <a:off x="359014" y="1284382"/>
              <a:ext cx="1167422" cy="288000"/>
              <a:chOff x="0" y="0"/>
              <a:chExt cx="1167422" cy="288000"/>
            </a:xfrm>
          </p:grpSpPr>
          <p:sp>
            <p:nvSpPr>
              <p:cNvPr id="24649" name="椭圆 67"/>
              <p:cNvSpPr>
                <a:spLocks noChangeArrowheads="1"/>
              </p:cNvSpPr>
              <p:nvPr/>
            </p:nvSpPr>
            <p:spPr bwMode="auto">
              <a:xfrm>
                <a:off x="0" y="0"/>
                <a:ext cx="288000" cy="288000"/>
              </a:xfrm>
              <a:prstGeom prst="ellipse">
                <a:avLst/>
              </a:prstGeom>
              <a:solidFill>
                <a:srgbClr val="282828"/>
              </a:solidFill>
              <a:ln w="28575" cap="flat" cmpd="sng">
                <a:solidFill>
                  <a:srgbClr val="FF8607"/>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50" name="矩形 68"/>
              <p:cNvSpPr>
                <a:spLocks noChangeArrowheads="1"/>
              </p:cNvSpPr>
              <p:nvPr/>
            </p:nvSpPr>
            <p:spPr bwMode="auto">
              <a:xfrm>
                <a:off x="288000" y="5500"/>
                <a:ext cx="879422" cy="25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add name</a:t>
                </a:r>
                <a:endParaRPr lang="zh-CN" altLang="en-US" sz="2400"/>
              </a:p>
            </p:txBody>
          </p:sp>
        </p:grpSp>
        <p:cxnSp>
          <p:nvCxnSpPr>
            <p:cNvPr id="24651" name="肘形连接符 115"/>
            <p:cNvCxnSpPr>
              <a:cxnSpLocks noChangeShapeType="1"/>
              <a:stCxn id="24590" idx="4"/>
              <a:endCxn id="24643" idx="0"/>
            </p:cNvCxnSpPr>
            <p:nvPr/>
          </p:nvCxnSpPr>
          <p:spPr bwMode="auto">
            <a:xfrm rot="16200000" flipH="1">
              <a:off x="12945" y="-12945"/>
              <a:ext cx="477124" cy="503014"/>
            </a:xfrm>
            <a:prstGeom prst="bentConnector3">
              <a:avLst>
                <a:gd name="adj1" fmla="val 50000"/>
              </a:avLst>
            </a:prstGeom>
            <a:noFill/>
            <a:ln w="9525" cap="flat" cmpd="sng">
              <a:solidFill>
                <a:srgbClr val="909090"/>
              </a:solidFill>
              <a:miter lim="800000"/>
              <a:headEnd/>
              <a:tailEnd/>
            </a:ln>
            <a:extLst>
              <a:ext uri="{909E8E84-426E-40DD-AFC4-6F175D3DCCD1}">
                <a14:hiddenFill xmlns:a14="http://schemas.microsoft.com/office/drawing/2010/main">
                  <a:noFill/>
                </a14:hiddenFill>
              </a:ext>
            </a:extLst>
          </p:spPr>
        </p:cxnSp>
        <p:cxnSp>
          <p:nvCxnSpPr>
            <p:cNvPr id="24652" name="直接连接符 117"/>
            <p:cNvCxnSpPr>
              <a:cxnSpLocks noChangeShapeType="1"/>
              <a:stCxn id="24643" idx="4"/>
              <a:endCxn id="24646" idx="0"/>
            </p:cNvCxnSpPr>
            <p:nvPr/>
          </p:nvCxnSpPr>
          <p:spPr bwMode="auto">
            <a:xfrm>
              <a:off x="503014" y="765124"/>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cxnSp>
          <p:nvCxnSpPr>
            <p:cNvPr id="24653" name="直接连接符 119"/>
            <p:cNvCxnSpPr>
              <a:cxnSpLocks noChangeShapeType="1"/>
              <a:stCxn id="24646" idx="4"/>
              <a:endCxn id="24649" idx="0"/>
            </p:cNvCxnSpPr>
            <p:nvPr/>
          </p:nvCxnSpPr>
          <p:spPr bwMode="auto">
            <a:xfrm>
              <a:off x="503014" y="1168753"/>
              <a:ext cx="1" cy="115629"/>
            </a:xfrm>
            <a:prstGeom prst="line">
              <a:avLst/>
            </a:prstGeom>
            <a:noFill/>
            <a:ln w="9525" cap="flat" cmpd="sng">
              <a:solidFill>
                <a:srgbClr val="90909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8550112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35"/>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03"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5604"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605" name="Group 5"/>
          <p:cNvGrpSpPr>
            <a:grpSpLocks/>
          </p:cNvGrpSpPr>
          <p:nvPr/>
        </p:nvGrpSpPr>
        <p:grpSpPr bwMode="auto">
          <a:xfrm>
            <a:off x="1134534" y="1604434"/>
            <a:ext cx="2622551" cy="2622551"/>
            <a:chOff x="0" y="0"/>
            <a:chExt cx="1967106" cy="1967106"/>
          </a:xfrm>
        </p:grpSpPr>
        <p:sp>
          <p:nvSpPr>
            <p:cNvPr id="25606" name="椭圆 45"/>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08" name="椭圆 47"/>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609" name="文本框 44"/>
          <p:cNvSpPr>
            <a:spLocks noChangeArrowheads="1"/>
          </p:cNvSpPr>
          <p:nvPr/>
        </p:nvSpPr>
        <p:spPr bwMode="auto">
          <a:xfrm>
            <a:off x="1612219" y="2294467"/>
            <a:ext cx="1694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7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63</a:t>
            </a:r>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610" name="Group 10"/>
          <p:cNvGrpSpPr>
            <a:grpSpLocks/>
          </p:cNvGrpSpPr>
          <p:nvPr/>
        </p:nvGrpSpPr>
        <p:grpSpPr bwMode="auto">
          <a:xfrm>
            <a:off x="952500" y="4512734"/>
            <a:ext cx="3098800" cy="1177837"/>
            <a:chOff x="0" y="0"/>
            <a:chExt cx="2324072" cy="883493"/>
          </a:xfrm>
        </p:grpSpPr>
        <p:sp>
          <p:nvSpPr>
            <p:cNvPr id="25611" name="矩形 49"/>
            <p:cNvSpPr>
              <a:spLocks noChangeArrowheads="1"/>
            </p:cNvSpPr>
            <p:nvPr/>
          </p:nvSpPr>
          <p:spPr bwMode="auto">
            <a:xfrm>
              <a:off x="0" y="0"/>
              <a:ext cx="2324071" cy="25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5612" name="矩形 50"/>
            <p:cNvSpPr>
              <a:spLocks noChangeArrowheads="1"/>
            </p:cNvSpPr>
            <p:nvPr/>
          </p:nvSpPr>
          <p:spPr bwMode="auto">
            <a:xfrm>
              <a:off x="0" y="208221"/>
              <a:ext cx="2324072" cy="67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713605"/>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713605"/>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5613" name="Group 13"/>
          <p:cNvGrpSpPr>
            <a:grpSpLocks/>
          </p:cNvGrpSpPr>
          <p:nvPr/>
        </p:nvGrpSpPr>
        <p:grpSpPr bwMode="auto">
          <a:xfrm>
            <a:off x="4764618" y="1604434"/>
            <a:ext cx="2622549" cy="2622551"/>
            <a:chOff x="0" y="0"/>
            <a:chExt cx="1967106" cy="1967106"/>
          </a:xfrm>
        </p:grpSpPr>
        <p:sp>
          <p:nvSpPr>
            <p:cNvPr id="25614" name="椭圆 61"/>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16" name="椭圆 87"/>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617" name="文本框 88"/>
          <p:cNvSpPr>
            <a:spLocks noChangeArrowheads="1"/>
          </p:cNvSpPr>
          <p:nvPr/>
        </p:nvSpPr>
        <p:spPr bwMode="auto">
          <a:xfrm>
            <a:off x="5241246" y="2294467"/>
            <a:ext cx="1694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7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45</a:t>
            </a:r>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618" name="Group 18"/>
          <p:cNvGrpSpPr>
            <a:grpSpLocks/>
          </p:cNvGrpSpPr>
          <p:nvPr/>
        </p:nvGrpSpPr>
        <p:grpSpPr bwMode="auto">
          <a:xfrm>
            <a:off x="4584700" y="4512734"/>
            <a:ext cx="3098800" cy="1177837"/>
            <a:chOff x="0" y="0"/>
            <a:chExt cx="2324072" cy="883493"/>
          </a:xfrm>
        </p:grpSpPr>
        <p:sp>
          <p:nvSpPr>
            <p:cNvPr id="25619" name="矩形 90"/>
            <p:cNvSpPr>
              <a:spLocks noChangeArrowheads="1"/>
            </p:cNvSpPr>
            <p:nvPr/>
          </p:nvSpPr>
          <p:spPr bwMode="auto">
            <a:xfrm>
              <a:off x="0" y="0"/>
              <a:ext cx="2324071" cy="25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5620" name="矩形 91"/>
            <p:cNvSpPr>
              <a:spLocks noChangeArrowheads="1"/>
            </p:cNvSpPr>
            <p:nvPr/>
          </p:nvSpPr>
          <p:spPr bwMode="auto">
            <a:xfrm>
              <a:off x="0" y="208221"/>
              <a:ext cx="2324072" cy="67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974806"/>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97480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5621" name="Group 21"/>
          <p:cNvGrpSpPr>
            <a:grpSpLocks/>
          </p:cNvGrpSpPr>
          <p:nvPr/>
        </p:nvGrpSpPr>
        <p:grpSpPr bwMode="auto">
          <a:xfrm>
            <a:off x="8394701" y="1604434"/>
            <a:ext cx="2622551" cy="2622551"/>
            <a:chOff x="0" y="0"/>
            <a:chExt cx="1967106" cy="1967106"/>
          </a:xfrm>
        </p:grpSpPr>
        <p:sp>
          <p:nvSpPr>
            <p:cNvPr id="25622" name="椭圆 93"/>
            <p:cNvSpPr>
              <a:spLocks noChangeArrowheads="1"/>
            </p:cNvSpPr>
            <p:nvPr/>
          </p:nvSpPr>
          <p:spPr bwMode="auto">
            <a:xfrm>
              <a:off x="0" y="0"/>
              <a:ext cx="1967106" cy="1967106"/>
            </a:xfrm>
            <a:prstGeom prst="ellipse">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624" name="椭圆 95"/>
            <p:cNvSpPr>
              <a:spLocks noChangeArrowheads="1"/>
            </p:cNvSpPr>
            <p:nvPr/>
          </p:nvSpPr>
          <p:spPr bwMode="auto">
            <a:xfrm>
              <a:off x="65385" y="65385"/>
              <a:ext cx="1836336" cy="1836336"/>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5625" name="文本框 96"/>
          <p:cNvSpPr>
            <a:spLocks noChangeArrowheads="1"/>
          </p:cNvSpPr>
          <p:nvPr/>
        </p:nvSpPr>
        <p:spPr bwMode="auto">
          <a:xfrm>
            <a:off x="8872386" y="2294467"/>
            <a:ext cx="169469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7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58</a:t>
            </a:r>
            <a:r>
              <a:rPr 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3733">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5626" name="Group 26"/>
          <p:cNvGrpSpPr>
            <a:grpSpLocks/>
          </p:cNvGrpSpPr>
          <p:nvPr/>
        </p:nvGrpSpPr>
        <p:grpSpPr bwMode="auto">
          <a:xfrm>
            <a:off x="8212667" y="4512734"/>
            <a:ext cx="3098800" cy="1177837"/>
            <a:chOff x="0" y="0"/>
            <a:chExt cx="2324072" cy="883493"/>
          </a:xfrm>
        </p:grpSpPr>
        <p:sp>
          <p:nvSpPr>
            <p:cNvPr id="25627" name="矩形 98"/>
            <p:cNvSpPr>
              <a:spLocks noChangeArrowheads="1"/>
            </p:cNvSpPr>
            <p:nvPr/>
          </p:nvSpPr>
          <p:spPr bwMode="auto">
            <a:xfrm>
              <a:off x="0" y="0"/>
              <a:ext cx="2324071" cy="25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b="1">
                  <a:solidFill>
                    <a:srgbClr val="131313"/>
                  </a:solidFill>
                  <a:latin typeface="微软雅黑" panose="020B0503020204020204" pitchFamily="34" charset="-122"/>
                  <a:ea typeface="微软雅黑" panose="020B0503020204020204" pitchFamily="34" charset="-122"/>
                  <a:sym typeface="微软雅黑" panose="020B0503020204020204" pitchFamily="34" charset="-122"/>
                </a:rPr>
                <a:t>Add title in here</a:t>
              </a:r>
              <a:endParaRPr lang="zh-CN" altLang="en-US" sz="2400"/>
            </a:p>
          </p:txBody>
        </p:sp>
        <p:sp>
          <p:nvSpPr>
            <p:cNvPr id="25628" name="矩形 99"/>
            <p:cNvSpPr>
              <a:spLocks noChangeArrowheads="1"/>
            </p:cNvSpPr>
            <p:nvPr/>
          </p:nvSpPr>
          <p:spPr bwMode="auto">
            <a:xfrm>
              <a:off x="0" y="208221"/>
              <a:ext cx="2324072" cy="675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133"/>
                </a:lnSpc>
              </a:pPr>
              <a:r>
                <a:rPr lang="en-US" sz="1467">
                  <a:solidFill>
                    <a:srgbClr val="974806"/>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endParaRPr lang="zh-CN" altLang="en-US" sz="1467">
                <a:solidFill>
                  <a:srgbClr val="97480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0282775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圆角矩形 750"/>
          <p:cNvSpPr>
            <a:spLocks noChangeArrowheads="1"/>
          </p:cNvSpPr>
          <p:nvPr/>
        </p:nvSpPr>
        <p:spPr bwMode="auto">
          <a:xfrm>
            <a:off x="6214534" y="1826684"/>
            <a:ext cx="3901017" cy="2370667"/>
          </a:xfrm>
          <a:prstGeom prst="roundRect">
            <a:avLst>
              <a:gd name="adj" fmla="val 16667"/>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3075" name="矩形 744"/>
          <p:cNvSpPr>
            <a:spLocks noChangeArrowheads="1"/>
          </p:cNvSpPr>
          <p:nvPr/>
        </p:nvSpPr>
        <p:spPr bwMode="auto">
          <a:xfrm>
            <a:off x="0" y="-38099"/>
            <a:ext cx="4080933" cy="6896100"/>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pic>
        <p:nvPicPr>
          <p:cNvPr id="307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433" y="101600"/>
            <a:ext cx="206586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7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1" y="3253318"/>
            <a:ext cx="336551" cy="15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7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667" y="3295651"/>
            <a:ext cx="95251"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7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8967" y="3244851"/>
            <a:ext cx="565151" cy="2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7785" y="33993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3601" y="901700"/>
            <a:ext cx="486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0534" y="901700"/>
            <a:ext cx="46567"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3"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1851" y="899585"/>
            <a:ext cx="486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4"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3167" y="861485"/>
            <a:ext cx="277284"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5"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8700" y="802218"/>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6"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4467" y="812800"/>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7"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85051" y="778933"/>
            <a:ext cx="46567"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8" name="Picture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63885" y="759884"/>
            <a:ext cx="12064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89"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68118" y="889001"/>
            <a:ext cx="107949" cy="13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0" name="Picture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78701" y="878418"/>
            <a:ext cx="190500" cy="8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1" name="Picture 2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22067" y="838200"/>
            <a:ext cx="486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2" name="Picture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92434" y="825500"/>
            <a:ext cx="46567"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3" name="Picture 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1484" y="833967"/>
            <a:ext cx="486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4" name="Picture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60684" y="802217"/>
            <a:ext cx="262467" cy="1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5" name="Picture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60167" y="965200"/>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6" name="Picture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45351" y="990600"/>
            <a:ext cx="486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7" name="Picture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55934" y="973667"/>
            <a:ext cx="46567"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8" name="Picture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32651" y="882651"/>
            <a:ext cx="179916"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099" name="Picture 2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790267" y="893233"/>
            <a:ext cx="586317"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0" name="Picture 3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418667" y="2705101"/>
            <a:ext cx="349251" cy="52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1" name="Picture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450418" y="2840567"/>
            <a:ext cx="275167" cy="27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02" name="Freeform 32"/>
          <p:cNvSpPr>
            <a:spLocks noChangeArrowheads="1"/>
          </p:cNvSpPr>
          <p:nvPr/>
        </p:nvSpPr>
        <p:spPr bwMode="auto">
          <a:xfrm>
            <a:off x="5539317" y="2791885"/>
            <a:ext cx="152400" cy="129116"/>
          </a:xfrm>
          <a:custGeom>
            <a:avLst/>
            <a:gdLst>
              <a:gd name="T0" fmla="*/ 60158 w 38"/>
              <a:gd name="T1" fmla="*/ 36032 h 43"/>
              <a:gd name="T2" fmla="*/ 60158 w 38"/>
              <a:gd name="T3" fmla="*/ 36032 h 43"/>
              <a:gd name="T4" fmla="*/ 33087 w 38"/>
              <a:gd name="T5" fmla="*/ 0 h 43"/>
              <a:gd name="T6" fmla="*/ 33087 w 38"/>
              <a:gd name="T7" fmla="*/ 20268 h 43"/>
              <a:gd name="T8" fmla="*/ 51134 w 38"/>
              <a:gd name="T9" fmla="*/ 38284 h 43"/>
              <a:gd name="T10" fmla="*/ 30079 w 38"/>
              <a:gd name="T11" fmla="*/ 42788 h 43"/>
              <a:gd name="T12" fmla="*/ 0 w 38"/>
              <a:gd name="T13" fmla="*/ 54049 h 43"/>
              <a:gd name="T14" fmla="*/ 24063 w 38"/>
              <a:gd name="T15" fmla="*/ 63057 h 43"/>
              <a:gd name="T16" fmla="*/ 54142 w 38"/>
              <a:gd name="T17" fmla="*/ 51797 h 43"/>
              <a:gd name="T18" fmla="*/ 54142 w 38"/>
              <a:gd name="T19" fmla="*/ 96837 h 43"/>
              <a:gd name="T20" fmla="*/ 69182 w 38"/>
              <a:gd name="T21" fmla="*/ 76569 h 43"/>
              <a:gd name="T22" fmla="*/ 66174 w 38"/>
              <a:gd name="T23" fmla="*/ 63057 h 43"/>
              <a:gd name="T24" fmla="*/ 66174 w 38"/>
              <a:gd name="T25" fmla="*/ 51797 h 43"/>
              <a:gd name="T26" fmla="*/ 81213 w 38"/>
              <a:gd name="T27" fmla="*/ 63057 h 43"/>
              <a:gd name="T28" fmla="*/ 114300 w 38"/>
              <a:gd name="T29" fmla="*/ 65309 h 43"/>
              <a:gd name="T30" fmla="*/ 93245 w 38"/>
              <a:gd name="T31" fmla="*/ 47292 h 43"/>
              <a:gd name="T32" fmla="*/ 75197 w 38"/>
              <a:gd name="T33" fmla="*/ 40536 h 43"/>
              <a:gd name="T34" fmla="*/ 63166 w 38"/>
              <a:gd name="T35" fmla="*/ 40536 h 43"/>
              <a:gd name="T36" fmla="*/ 96253 w 38"/>
              <a:gd name="T37" fmla="*/ 13512 h 43"/>
              <a:gd name="T38" fmla="*/ 54142 w 38"/>
              <a:gd name="T39" fmla="*/ 36032 h 43"/>
              <a:gd name="T40" fmla="*/ 60158 w 38"/>
              <a:gd name="T41" fmla="*/ 36032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8"/>
              <a:gd name="T64" fmla="*/ 0 h 43"/>
              <a:gd name="T65" fmla="*/ 38 w 38"/>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8" h="43">
                <a:moveTo>
                  <a:pt x="20" y="16"/>
                </a:moveTo>
                <a:cubicBezTo>
                  <a:pt x="20" y="16"/>
                  <a:pt x="20" y="16"/>
                  <a:pt x="20" y="16"/>
                </a:cubicBezTo>
                <a:cubicBezTo>
                  <a:pt x="22" y="7"/>
                  <a:pt x="15" y="4"/>
                  <a:pt x="11" y="0"/>
                </a:cubicBezTo>
                <a:cubicBezTo>
                  <a:pt x="10" y="4"/>
                  <a:pt x="10" y="6"/>
                  <a:pt x="11" y="9"/>
                </a:cubicBezTo>
                <a:cubicBezTo>
                  <a:pt x="12" y="14"/>
                  <a:pt x="13" y="17"/>
                  <a:pt x="17" y="17"/>
                </a:cubicBezTo>
                <a:cubicBezTo>
                  <a:pt x="15" y="17"/>
                  <a:pt x="12" y="18"/>
                  <a:pt x="10" y="19"/>
                </a:cubicBezTo>
                <a:cubicBezTo>
                  <a:pt x="8" y="20"/>
                  <a:pt x="2" y="21"/>
                  <a:pt x="0" y="24"/>
                </a:cubicBezTo>
                <a:cubicBezTo>
                  <a:pt x="3" y="26"/>
                  <a:pt x="5" y="28"/>
                  <a:pt x="8" y="28"/>
                </a:cubicBezTo>
                <a:cubicBezTo>
                  <a:pt x="11" y="28"/>
                  <a:pt x="15" y="26"/>
                  <a:pt x="18" y="23"/>
                </a:cubicBezTo>
                <a:cubicBezTo>
                  <a:pt x="12" y="28"/>
                  <a:pt x="16" y="37"/>
                  <a:pt x="18" y="43"/>
                </a:cubicBezTo>
                <a:cubicBezTo>
                  <a:pt x="20" y="41"/>
                  <a:pt x="22" y="37"/>
                  <a:pt x="23" y="34"/>
                </a:cubicBezTo>
                <a:cubicBezTo>
                  <a:pt x="23" y="32"/>
                  <a:pt x="22" y="30"/>
                  <a:pt x="22" y="28"/>
                </a:cubicBezTo>
                <a:cubicBezTo>
                  <a:pt x="22" y="26"/>
                  <a:pt x="22" y="24"/>
                  <a:pt x="22" y="23"/>
                </a:cubicBezTo>
                <a:cubicBezTo>
                  <a:pt x="22" y="25"/>
                  <a:pt x="25" y="27"/>
                  <a:pt x="27" y="28"/>
                </a:cubicBezTo>
                <a:cubicBezTo>
                  <a:pt x="29" y="29"/>
                  <a:pt x="35" y="31"/>
                  <a:pt x="38" y="29"/>
                </a:cubicBezTo>
                <a:cubicBezTo>
                  <a:pt x="36" y="26"/>
                  <a:pt x="34" y="22"/>
                  <a:pt x="31" y="21"/>
                </a:cubicBezTo>
                <a:cubicBezTo>
                  <a:pt x="29" y="20"/>
                  <a:pt x="27" y="18"/>
                  <a:pt x="25" y="18"/>
                </a:cubicBezTo>
                <a:cubicBezTo>
                  <a:pt x="23" y="18"/>
                  <a:pt x="22" y="18"/>
                  <a:pt x="21" y="18"/>
                </a:cubicBezTo>
                <a:cubicBezTo>
                  <a:pt x="25" y="19"/>
                  <a:pt x="35" y="11"/>
                  <a:pt x="32" y="6"/>
                </a:cubicBezTo>
                <a:cubicBezTo>
                  <a:pt x="29" y="7"/>
                  <a:pt x="18" y="10"/>
                  <a:pt x="18" y="16"/>
                </a:cubicBezTo>
                <a:lnTo>
                  <a:pt x="20" y="1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03" name="Picture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21818" y="2679701"/>
            <a:ext cx="347133"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4" name="Picture 3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202767" y="2753784"/>
            <a:ext cx="277284"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05" name="Freeform 35"/>
          <p:cNvSpPr>
            <a:spLocks noChangeArrowheads="1"/>
          </p:cNvSpPr>
          <p:nvPr/>
        </p:nvSpPr>
        <p:spPr bwMode="auto">
          <a:xfrm>
            <a:off x="5312834" y="2700867"/>
            <a:ext cx="139700" cy="124884"/>
          </a:xfrm>
          <a:custGeom>
            <a:avLst/>
            <a:gdLst>
              <a:gd name="T0" fmla="*/ 62865 w 35"/>
              <a:gd name="T1" fmla="*/ 35681 h 42"/>
              <a:gd name="T2" fmla="*/ 59871 w 35"/>
              <a:gd name="T3" fmla="*/ 35681 h 42"/>
              <a:gd name="T4" fmla="*/ 104775 w 35"/>
              <a:gd name="T5" fmla="*/ 17841 h 42"/>
              <a:gd name="T6" fmla="*/ 92801 w 35"/>
              <a:gd name="T7" fmla="*/ 35681 h 42"/>
              <a:gd name="T8" fmla="*/ 65859 w 35"/>
              <a:gd name="T9" fmla="*/ 42371 h 42"/>
              <a:gd name="T10" fmla="*/ 80826 w 35"/>
              <a:gd name="T11" fmla="*/ 53522 h 42"/>
              <a:gd name="T12" fmla="*/ 98788 w 35"/>
              <a:gd name="T13" fmla="*/ 78053 h 42"/>
              <a:gd name="T14" fmla="*/ 74839 w 35"/>
              <a:gd name="T15" fmla="*/ 73592 h 42"/>
              <a:gd name="T16" fmla="*/ 59871 w 35"/>
              <a:gd name="T17" fmla="*/ 51292 h 42"/>
              <a:gd name="T18" fmla="*/ 32929 w 35"/>
              <a:gd name="T19" fmla="*/ 93663 h 42"/>
              <a:gd name="T20" fmla="*/ 32929 w 35"/>
              <a:gd name="T21" fmla="*/ 69132 h 42"/>
              <a:gd name="T22" fmla="*/ 41910 w 35"/>
              <a:gd name="T23" fmla="*/ 55752 h 42"/>
              <a:gd name="T24" fmla="*/ 47897 w 35"/>
              <a:gd name="T25" fmla="*/ 46832 h 42"/>
              <a:gd name="T26" fmla="*/ 29936 w 35"/>
              <a:gd name="T27" fmla="*/ 51292 h 42"/>
              <a:gd name="T28" fmla="*/ 0 w 35"/>
              <a:gd name="T29" fmla="*/ 40141 h 42"/>
              <a:gd name="T30" fmla="*/ 29936 w 35"/>
              <a:gd name="T31" fmla="*/ 31221 h 42"/>
              <a:gd name="T32" fmla="*/ 47897 w 35"/>
              <a:gd name="T33" fmla="*/ 35681 h 42"/>
              <a:gd name="T34" fmla="*/ 53884 w 35"/>
              <a:gd name="T35" fmla="*/ 37911 h 42"/>
              <a:gd name="T36" fmla="*/ 44904 w 35"/>
              <a:gd name="T37" fmla="*/ 0 h 42"/>
              <a:gd name="T38" fmla="*/ 65859 w 35"/>
              <a:gd name="T39" fmla="*/ 37911 h 42"/>
              <a:gd name="T40" fmla="*/ 62865 w 35"/>
              <a:gd name="T41" fmla="*/ 35681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5"/>
              <a:gd name="T64" fmla="*/ 0 h 42"/>
              <a:gd name="T65" fmla="*/ 35 w 35"/>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5" h="42">
                <a:moveTo>
                  <a:pt x="21" y="16"/>
                </a:moveTo>
                <a:cubicBezTo>
                  <a:pt x="20" y="16"/>
                  <a:pt x="20" y="16"/>
                  <a:pt x="20" y="16"/>
                </a:cubicBezTo>
                <a:cubicBezTo>
                  <a:pt x="23" y="7"/>
                  <a:pt x="30" y="9"/>
                  <a:pt x="35" y="8"/>
                </a:cubicBezTo>
                <a:cubicBezTo>
                  <a:pt x="34" y="11"/>
                  <a:pt x="33" y="13"/>
                  <a:pt x="31" y="16"/>
                </a:cubicBezTo>
                <a:cubicBezTo>
                  <a:pt x="28" y="19"/>
                  <a:pt x="26" y="21"/>
                  <a:pt x="22" y="19"/>
                </a:cubicBezTo>
                <a:cubicBezTo>
                  <a:pt x="24" y="20"/>
                  <a:pt x="26" y="22"/>
                  <a:pt x="27" y="24"/>
                </a:cubicBezTo>
                <a:cubicBezTo>
                  <a:pt x="29" y="26"/>
                  <a:pt x="33" y="31"/>
                  <a:pt x="33" y="35"/>
                </a:cubicBezTo>
                <a:cubicBezTo>
                  <a:pt x="30" y="34"/>
                  <a:pt x="28" y="35"/>
                  <a:pt x="25" y="33"/>
                </a:cubicBezTo>
                <a:cubicBezTo>
                  <a:pt x="23" y="31"/>
                  <a:pt x="20" y="28"/>
                  <a:pt x="20" y="23"/>
                </a:cubicBezTo>
                <a:cubicBezTo>
                  <a:pt x="22" y="31"/>
                  <a:pt x="15" y="38"/>
                  <a:pt x="11" y="42"/>
                </a:cubicBezTo>
                <a:cubicBezTo>
                  <a:pt x="10" y="39"/>
                  <a:pt x="10" y="35"/>
                  <a:pt x="11" y="31"/>
                </a:cubicBezTo>
                <a:cubicBezTo>
                  <a:pt x="12" y="29"/>
                  <a:pt x="13" y="27"/>
                  <a:pt x="14" y="25"/>
                </a:cubicBezTo>
                <a:cubicBezTo>
                  <a:pt x="14" y="24"/>
                  <a:pt x="15" y="22"/>
                  <a:pt x="16" y="21"/>
                </a:cubicBezTo>
                <a:cubicBezTo>
                  <a:pt x="14" y="23"/>
                  <a:pt x="12" y="23"/>
                  <a:pt x="10" y="23"/>
                </a:cubicBezTo>
                <a:cubicBezTo>
                  <a:pt x="7" y="23"/>
                  <a:pt x="2" y="21"/>
                  <a:pt x="0" y="18"/>
                </a:cubicBezTo>
                <a:cubicBezTo>
                  <a:pt x="3" y="16"/>
                  <a:pt x="7" y="14"/>
                  <a:pt x="10" y="14"/>
                </a:cubicBezTo>
                <a:cubicBezTo>
                  <a:pt x="12" y="14"/>
                  <a:pt x="14" y="15"/>
                  <a:pt x="16" y="16"/>
                </a:cubicBezTo>
                <a:cubicBezTo>
                  <a:pt x="17" y="16"/>
                  <a:pt x="17" y="17"/>
                  <a:pt x="18" y="17"/>
                </a:cubicBezTo>
                <a:cubicBezTo>
                  <a:pt x="15" y="16"/>
                  <a:pt x="11" y="3"/>
                  <a:pt x="15" y="0"/>
                </a:cubicBezTo>
                <a:cubicBezTo>
                  <a:pt x="18" y="3"/>
                  <a:pt x="25" y="12"/>
                  <a:pt x="22" y="17"/>
                </a:cubicBezTo>
                <a:lnTo>
                  <a:pt x="21" y="1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06" name="Picture 3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972301" y="853018"/>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7" name="Picture 3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636684" y="1699685"/>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8" name="Picture 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20218" y="1600201"/>
            <a:ext cx="16933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09" name="Picture 3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181600" y="1608667"/>
            <a:ext cx="120651"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0" name="Picture 4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98534" y="1456267"/>
            <a:ext cx="599017" cy="32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1" name="Picture 4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77418" y="1676400"/>
            <a:ext cx="107949"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2" name="Picture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596468" y="1443567"/>
            <a:ext cx="131233"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3" name="Picture 43"/>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473700" y="1617134"/>
            <a:ext cx="17991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4" name="Picture 4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456767" y="1591734"/>
            <a:ext cx="169333"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5" name="Picture 4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525434" y="2474385"/>
            <a:ext cx="372533" cy="45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6" name="Picture 4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425951" y="2419351"/>
            <a:ext cx="25188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7" name="Picture 4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62501" y="2592917"/>
            <a:ext cx="226484" cy="37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8" name="Picture 48"/>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622800" y="2427818"/>
            <a:ext cx="287867" cy="32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19" name="Picture 49"/>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595284" y="2544233"/>
            <a:ext cx="167216"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20" name="Freeform 50"/>
          <p:cNvSpPr>
            <a:spLocks noChangeArrowheads="1"/>
          </p:cNvSpPr>
          <p:nvPr/>
        </p:nvSpPr>
        <p:spPr bwMode="auto">
          <a:xfrm>
            <a:off x="4684185" y="2635251"/>
            <a:ext cx="95249" cy="99483"/>
          </a:xfrm>
          <a:custGeom>
            <a:avLst/>
            <a:gdLst>
              <a:gd name="T0" fmla="*/ 44648 w 24"/>
              <a:gd name="T1" fmla="*/ 72351 h 33"/>
              <a:gd name="T2" fmla="*/ 2977 w 24"/>
              <a:gd name="T3" fmla="*/ 36176 h 33"/>
              <a:gd name="T4" fmla="*/ 0 w 24"/>
              <a:gd name="T5" fmla="*/ 27132 h 33"/>
              <a:gd name="T6" fmla="*/ 17859 w 24"/>
              <a:gd name="T7" fmla="*/ 2261 h 33"/>
              <a:gd name="T8" fmla="*/ 26789 w 24"/>
              <a:gd name="T9" fmla="*/ 2261 h 33"/>
              <a:gd name="T10" fmla="*/ 68460 w 24"/>
              <a:gd name="T11" fmla="*/ 38436 h 33"/>
              <a:gd name="T12" fmla="*/ 68460 w 24"/>
              <a:gd name="T13" fmla="*/ 47480 h 33"/>
              <a:gd name="T14" fmla="*/ 53578 w 24"/>
              <a:gd name="T15" fmla="*/ 70090 h 33"/>
              <a:gd name="T16" fmla="*/ 44648 w 24"/>
              <a:gd name="T17" fmla="*/ 7235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3"/>
              <a:gd name="T29" fmla="*/ 24 w 24"/>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3">
                <a:moveTo>
                  <a:pt x="15" y="32"/>
                </a:moveTo>
                <a:cubicBezTo>
                  <a:pt x="1" y="16"/>
                  <a:pt x="1" y="16"/>
                  <a:pt x="1" y="16"/>
                </a:cubicBezTo>
                <a:cubicBezTo>
                  <a:pt x="0" y="15"/>
                  <a:pt x="0" y="13"/>
                  <a:pt x="0" y="12"/>
                </a:cubicBezTo>
                <a:cubicBezTo>
                  <a:pt x="6" y="1"/>
                  <a:pt x="6" y="1"/>
                  <a:pt x="6" y="1"/>
                </a:cubicBezTo>
                <a:cubicBezTo>
                  <a:pt x="7" y="0"/>
                  <a:pt x="8" y="0"/>
                  <a:pt x="9" y="1"/>
                </a:cubicBezTo>
                <a:cubicBezTo>
                  <a:pt x="23" y="17"/>
                  <a:pt x="23" y="17"/>
                  <a:pt x="23" y="17"/>
                </a:cubicBezTo>
                <a:cubicBezTo>
                  <a:pt x="24" y="18"/>
                  <a:pt x="24" y="20"/>
                  <a:pt x="23" y="21"/>
                </a:cubicBezTo>
                <a:cubicBezTo>
                  <a:pt x="18" y="31"/>
                  <a:pt x="18" y="31"/>
                  <a:pt x="18" y="31"/>
                </a:cubicBezTo>
                <a:cubicBezTo>
                  <a:pt x="18" y="33"/>
                  <a:pt x="16" y="33"/>
                  <a:pt x="15" y="3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21" name="Picture 5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406901" y="3469218"/>
            <a:ext cx="251884" cy="30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2" name="Picture 5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348818" y="2319867"/>
            <a:ext cx="334433" cy="3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3" name="Picture 5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743452" y="3843867"/>
            <a:ext cx="359833" cy="349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4" name="Picture 5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804834" y="3691467"/>
            <a:ext cx="226484"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5" name="Picture 5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734985" y="3695700"/>
            <a:ext cx="131233" cy="19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6" name="Picture 56"/>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616451" y="3742267"/>
            <a:ext cx="179916"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7" name="Picture 5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618568" y="3960285"/>
            <a:ext cx="192617"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8" name="Picture 5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667251" y="4074584"/>
            <a:ext cx="275167"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29" name="Picture 5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66218" y="4152900"/>
            <a:ext cx="179916" cy="1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0" name="Picture 60"/>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980518" y="4123267"/>
            <a:ext cx="156633" cy="2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1" name="Picture 61"/>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056718" y="4034367"/>
            <a:ext cx="169333" cy="19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2" name="Picture 6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5048251" y="3881968"/>
            <a:ext cx="239183"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3" name="Picture 63"/>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965700" y="3826934"/>
            <a:ext cx="205317"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4" name="Picture 64"/>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381500" y="3930651"/>
            <a:ext cx="467784" cy="56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35" name="Freeform 65"/>
          <p:cNvSpPr>
            <a:spLocks noChangeArrowheads="1"/>
          </p:cNvSpPr>
          <p:nvPr/>
        </p:nvSpPr>
        <p:spPr bwMode="auto">
          <a:xfrm>
            <a:off x="4440768" y="4013201"/>
            <a:ext cx="319617" cy="444500"/>
          </a:xfrm>
          <a:custGeom>
            <a:avLst/>
            <a:gdLst>
              <a:gd name="T0" fmla="*/ 239713 w 80"/>
              <a:gd name="T1" fmla="*/ 328870 h 148"/>
              <a:gd name="T2" fmla="*/ 233720 w 80"/>
              <a:gd name="T3" fmla="*/ 333375 h 148"/>
              <a:gd name="T4" fmla="*/ 230724 w 80"/>
              <a:gd name="T5" fmla="*/ 331122 h 148"/>
              <a:gd name="T6" fmla="*/ 0 w 80"/>
              <a:gd name="T7" fmla="*/ 9010 h 148"/>
              <a:gd name="T8" fmla="*/ 0 w 80"/>
              <a:gd name="T9" fmla="*/ 4505 h 148"/>
              <a:gd name="T10" fmla="*/ 5993 w 80"/>
              <a:gd name="T11" fmla="*/ 0 h 148"/>
              <a:gd name="T12" fmla="*/ 8989 w 80"/>
              <a:gd name="T13" fmla="*/ 2253 h 148"/>
              <a:gd name="T14" fmla="*/ 239713 w 80"/>
              <a:gd name="T15" fmla="*/ 324365 h 148"/>
              <a:gd name="T16" fmla="*/ 239713 w 80"/>
              <a:gd name="T17" fmla="*/ 328870 h 1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148"/>
              <a:gd name="T29" fmla="*/ 80 w 80"/>
              <a:gd name="T30" fmla="*/ 148 h 1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148">
                <a:moveTo>
                  <a:pt x="80" y="146"/>
                </a:moveTo>
                <a:cubicBezTo>
                  <a:pt x="78" y="148"/>
                  <a:pt x="78" y="148"/>
                  <a:pt x="78" y="148"/>
                </a:cubicBezTo>
                <a:cubicBezTo>
                  <a:pt x="78" y="148"/>
                  <a:pt x="77" y="148"/>
                  <a:pt x="77" y="147"/>
                </a:cubicBezTo>
                <a:cubicBezTo>
                  <a:pt x="48" y="102"/>
                  <a:pt x="22" y="54"/>
                  <a:pt x="0" y="4"/>
                </a:cubicBezTo>
                <a:cubicBezTo>
                  <a:pt x="0" y="3"/>
                  <a:pt x="0" y="2"/>
                  <a:pt x="0" y="2"/>
                </a:cubicBezTo>
                <a:cubicBezTo>
                  <a:pt x="2" y="0"/>
                  <a:pt x="2" y="0"/>
                  <a:pt x="2" y="0"/>
                </a:cubicBezTo>
                <a:cubicBezTo>
                  <a:pt x="3" y="0"/>
                  <a:pt x="3" y="1"/>
                  <a:pt x="3" y="1"/>
                </a:cubicBezTo>
                <a:cubicBezTo>
                  <a:pt x="25" y="52"/>
                  <a:pt x="51" y="99"/>
                  <a:pt x="80" y="144"/>
                </a:cubicBezTo>
                <a:cubicBezTo>
                  <a:pt x="80" y="145"/>
                  <a:pt x="80" y="146"/>
                  <a:pt x="80" y="14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36" name="Freeform 66"/>
          <p:cNvSpPr>
            <a:spLocks noChangeArrowheads="1"/>
          </p:cNvSpPr>
          <p:nvPr/>
        </p:nvSpPr>
        <p:spPr bwMode="auto">
          <a:xfrm>
            <a:off x="4464051" y="4000500"/>
            <a:ext cx="319616" cy="440267"/>
          </a:xfrm>
          <a:custGeom>
            <a:avLst/>
            <a:gdLst>
              <a:gd name="T0" fmla="*/ 236716 w 80"/>
              <a:gd name="T1" fmla="*/ 325707 h 147"/>
              <a:gd name="T2" fmla="*/ 233719 w 80"/>
              <a:gd name="T3" fmla="*/ 330200 h 147"/>
              <a:gd name="T4" fmla="*/ 227726 w 80"/>
              <a:gd name="T5" fmla="*/ 327954 h 147"/>
              <a:gd name="T6" fmla="*/ 0 w 80"/>
              <a:gd name="T7" fmla="*/ 8985 h 147"/>
              <a:gd name="T8" fmla="*/ 0 w 80"/>
              <a:gd name="T9" fmla="*/ 4493 h 147"/>
              <a:gd name="T10" fmla="*/ 5993 w 80"/>
              <a:gd name="T11" fmla="*/ 0 h 147"/>
              <a:gd name="T12" fmla="*/ 11986 w 80"/>
              <a:gd name="T13" fmla="*/ 2246 h 147"/>
              <a:gd name="T14" fmla="*/ 236716 w 80"/>
              <a:gd name="T15" fmla="*/ 321215 h 147"/>
              <a:gd name="T16" fmla="*/ 236716 w 80"/>
              <a:gd name="T17" fmla="*/ 325707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147"/>
              <a:gd name="T29" fmla="*/ 80 w 80"/>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147">
                <a:moveTo>
                  <a:pt x="79" y="145"/>
                </a:moveTo>
                <a:cubicBezTo>
                  <a:pt x="78" y="147"/>
                  <a:pt x="78" y="147"/>
                  <a:pt x="78" y="147"/>
                </a:cubicBezTo>
                <a:cubicBezTo>
                  <a:pt x="77" y="147"/>
                  <a:pt x="77" y="147"/>
                  <a:pt x="76" y="146"/>
                </a:cubicBezTo>
                <a:cubicBezTo>
                  <a:pt x="47" y="101"/>
                  <a:pt x="22" y="54"/>
                  <a:pt x="0" y="4"/>
                </a:cubicBezTo>
                <a:cubicBezTo>
                  <a:pt x="0" y="3"/>
                  <a:pt x="0" y="2"/>
                  <a:pt x="0" y="2"/>
                </a:cubicBezTo>
                <a:cubicBezTo>
                  <a:pt x="2" y="0"/>
                  <a:pt x="2" y="0"/>
                  <a:pt x="2" y="0"/>
                </a:cubicBezTo>
                <a:cubicBezTo>
                  <a:pt x="3" y="0"/>
                  <a:pt x="3" y="1"/>
                  <a:pt x="4" y="1"/>
                </a:cubicBezTo>
                <a:cubicBezTo>
                  <a:pt x="25" y="51"/>
                  <a:pt x="51" y="99"/>
                  <a:pt x="79" y="143"/>
                </a:cubicBezTo>
                <a:cubicBezTo>
                  <a:pt x="80" y="144"/>
                  <a:pt x="80" y="145"/>
                  <a:pt x="79" y="14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37" name="Freeform 67"/>
          <p:cNvSpPr>
            <a:spLocks noChangeArrowheads="1"/>
          </p:cNvSpPr>
          <p:nvPr/>
        </p:nvSpPr>
        <p:spPr bwMode="auto">
          <a:xfrm>
            <a:off x="4487334" y="3987800"/>
            <a:ext cx="317500" cy="440267"/>
          </a:xfrm>
          <a:custGeom>
            <a:avLst/>
            <a:gdLst>
              <a:gd name="T0" fmla="*/ 238125 w 79"/>
              <a:gd name="T1" fmla="*/ 325677 h 146"/>
              <a:gd name="T2" fmla="*/ 232097 w 79"/>
              <a:gd name="T3" fmla="*/ 330200 h 146"/>
              <a:gd name="T4" fmla="*/ 229082 w 79"/>
              <a:gd name="T5" fmla="*/ 327938 h 146"/>
              <a:gd name="T6" fmla="*/ 0 w 79"/>
              <a:gd name="T7" fmla="*/ 6785 h 146"/>
              <a:gd name="T8" fmla="*/ 0 w 79"/>
              <a:gd name="T9" fmla="*/ 4523 h 146"/>
              <a:gd name="T10" fmla="*/ 9043 w 79"/>
              <a:gd name="T11" fmla="*/ 0 h 146"/>
              <a:gd name="T12" fmla="*/ 12057 w 79"/>
              <a:gd name="T13" fmla="*/ 2262 h 146"/>
              <a:gd name="T14" fmla="*/ 238125 w 79"/>
              <a:gd name="T15" fmla="*/ 321153 h 146"/>
              <a:gd name="T16" fmla="*/ 238125 w 79"/>
              <a:gd name="T17" fmla="*/ 32567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146"/>
              <a:gd name="T29" fmla="*/ 79 w 79"/>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146">
                <a:moveTo>
                  <a:pt x="79" y="144"/>
                </a:moveTo>
                <a:cubicBezTo>
                  <a:pt x="77" y="146"/>
                  <a:pt x="77" y="146"/>
                  <a:pt x="77" y="146"/>
                </a:cubicBezTo>
                <a:cubicBezTo>
                  <a:pt x="77" y="146"/>
                  <a:pt x="76" y="146"/>
                  <a:pt x="76" y="145"/>
                </a:cubicBezTo>
                <a:cubicBezTo>
                  <a:pt x="47" y="101"/>
                  <a:pt x="22" y="53"/>
                  <a:pt x="0" y="3"/>
                </a:cubicBezTo>
                <a:cubicBezTo>
                  <a:pt x="0" y="3"/>
                  <a:pt x="0" y="2"/>
                  <a:pt x="0" y="2"/>
                </a:cubicBezTo>
                <a:cubicBezTo>
                  <a:pt x="3" y="0"/>
                  <a:pt x="3" y="0"/>
                  <a:pt x="3" y="0"/>
                </a:cubicBezTo>
                <a:cubicBezTo>
                  <a:pt x="3" y="0"/>
                  <a:pt x="4" y="0"/>
                  <a:pt x="4" y="1"/>
                </a:cubicBezTo>
                <a:cubicBezTo>
                  <a:pt x="25" y="51"/>
                  <a:pt x="50" y="98"/>
                  <a:pt x="79" y="142"/>
                </a:cubicBezTo>
                <a:cubicBezTo>
                  <a:pt x="79" y="143"/>
                  <a:pt x="79" y="144"/>
                  <a:pt x="79" y="14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38" name="Picture 6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275667" y="3638551"/>
            <a:ext cx="95251"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39" name="Picture 69"/>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248152" y="3473451"/>
            <a:ext cx="95249"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40" name="Picture 70"/>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277785" y="3689351"/>
            <a:ext cx="179916" cy="23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41" name="Picture 71"/>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4277784" y="3725334"/>
            <a:ext cx="226483" cy="25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42" name="Freeform 72"/>
          <p:cNvSpPr>
            <a:spLocks noChangeArrowheads="1"/>
          </p:cNvSpPr>
          <p:nvPr/>
        </p:nvSpPr>
        <p:spPr bwMode="auto">
          <a:xfrm>
            <a:off x="4303185" y="3784601"/>
            <a:ext cx="21167" cy="31751"/>
          </a:xfrm>
          <a:custGeom>
            <a:avLst/>
            <a:gdLst>
              <a:gd name="T0" fmla="*/ 12700 w 5"/>
              <a:gd name="T1" fmla="*/ 21648 h 11"/>
              <a:gd name="T2" fmla="*/ 12700 w 5"/>
              <a:gd name="T3" fmla="*/ 23813 h 11"/>
              <a:gd name="T4" fmla="*/ 9525 w 5"/>
              <a:gd name="T5" fmla="*/ 21648 h 11"/>
              <a:gd name="T6" fmla="*/ 0 w 5"/>
              <a:gd name="T7" fmla="*/ 6494 h 11"/>
              <a:gd name="T8" fmla="*/ 0 w 5"/>
              <a:gd name="T9" fmla="*/ 2165 h 11"/>
              <a:gd name="T10" fmla="*/ 3175 w 5"/>
              <a:gd name="T11" fmla="*/ 2165 h 11"/>
              <a:gd name="T12" fmla="*/ 6350 w 5"/>
              <a:gd name="T13" fmla="*/ 2165 h 11"/>
              <a:gd name="T14" fmla="*/ 15875 w 5"/>
              <a:gd name="T15" fmla="*/ 19483 h 11"/>
              <a:gd name="T16" fmla="*/ 12700 w 5"/>
              <a:gd name="T17" fmla="*/ 21648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4" y="10"/>
                </a:moveTo>
                <a:cubicBezTo>
                  <a:pt x="4" y="11"/>
                  <a:pt x="4" y="11"/>
                  <a:pt x="4" y="11"/>
                </a:cubicBezTo>
                <a:cubicBezTo>
                  <a:pt x="3" y="11"/>
                  <a:pt x="3" y="11"/>
                  <a:pt x="3" y="10"/>
                </a:cubicBezTo>
                <a:cubicBezTo>
                  <a:pt x="0" y="3"/>
                  <a:pt x="0" y="3"/>
                  <a:pt x="0" y="3"/>
                </a:cubicBezTo>
                <a:cubicBezTo>
                  <a:pt x="0" y="2"/>
                  <a:pt x="0" y="1"/>
                  <a:pt x="0" y="1"/>
                </a:cubicBezTo>
                <a:cubicBezTo>
                  <a:pt x="1" y="1"/>
                  <a:pt x="1" y="1"/>
                  <a:pt x="1" y="1"/>
                </a:cubicBezTo>
                <a:cubicBezTo>
                  <a:pt x="2" y="0"/>
                  <a:pt x="2" y="1"/>
                  <a:pt x="2" y="1"/>
                </a:cubicBezTo>
                <a:cubicBezTo>
                  <a:pt x="5" y="9"/>
                  <a:pt x="5" y="9"/>
                  <a:pt x="5" y="9"/>
                </a:cubicBezTo>
                <a:cubicBezTo>
                  <a:pt x="5" y="9"/>
                  <a:pt x="5" y="10"/>
                  <a:pt x="4"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3" name="Freeform 73"/>
          <p:cNvSpPr>
            <a:spLocks noChangeArrowheads="1"/>
          </p:cNvSpPr>
          <p:nvPr/>
        </p:nvSpPr>
        <p:spPr bwMode="auto">
          <a:xfrm>
            <a:off x="4320118" y="3778251"/>
            <a:ext cx="19049" cy="31749"/>
          </a:xfrm>
          <a:custGeom>
            <a:avLst/>
            <a:gdLst>
              <a:gd name="T0" fmla="*/ 11430 w 5"/>
              <a:gd name="T1" fmla="*/ 21647 h 11"/>
              <a:gd name="T2" fmla="*/ 8572 w 5"/>
              <a:gd name="T3" fmla="*/ 23812 h 11"/>
              <a:gd name="T4" fmla="*/ 5715 w 5"/>
              <a:gd name="T5" fmla="*/ 21647 h 11"/>
              <a:gd name="T6" fmla="*/ 0 w 5"/>
              <a:gd name="T7" fmla="*/ 6494 h 11"/>
              <a:gd name="T8" fmla="*/ 0 w 5"/>
              <a:gd name="T9" fmla="*/ 2165 h 11"/>
              <a:gd name="T10" fmla="*/ 2857 w 5"/>
              <a:gd name="T11" fmla="*/ 2165 h 11"/>
              <a:gd name="T12" fmla="*/ 5715 w 5"/>
              <a:gd name="T13" fmla="*/ 2165 h 11"/>
              <a:gd name="T14" fmla="*/ 11430 w 5"/>
              <a:gd name="T15" fmla="*/ 19483 h 11"/>
              <a:gd name="T16" fmla="*/ 11430 w 5"/>
              <a:gd name="T17" fmla="*/ 2164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4" y="10"/>
                </a:moveTo>
                <a:cubicBezTo>
                  <a:pt x="3" y="11"/>
                  <a:pt x="3" y="11"/>
                  <a:pt x="3" y="11"/>
                </a:cubicBezTo>
                <a:cubicBezTo>
                  <a:pt x="3" y="11"/>
                  <a:pt x="2" y="11"/>
                  <a:pt x="2" y="10"/>
                </a:cubicBezTo>
                <a:cubicBezTo>
                  <a:pt x="0" y="3"/>
                  <a:pt x="0" y="3"/>
                  <a:pt x="0" y="3"/>
                </a:cubicBezTo>
                <a:cubicBezTo>
                  <a:pt x="0" y="2"/>
                  <a:pt x="0" y="1"/>
                  <a:pt x="0" y="1"/>
                </a:cubicBezTo>
                <a:cubicBezTo>
                  <a:pt x="1" y="1"/>
                  <a:pt x="1" y="1"/>
                  <a:pt x="1" y="1"/>
                </a:cubicBezTo>
                <a:cubicBezTo>
                  <a:pt x="1" y="0"/>
                  <a:pt x="2" y="1"/>
                  <a:pt x="2" y="1"/>
                </a:cubicBezTo>
                <a:cubicBezTo>
                  <a:pt x="4" y="9"/>
                  <a:pt x="4" y="9"/>
                  <a:pt x="4" y="9"/>
                </a:cubicBezTo>
                <a:cubicBezTo>
                  <a:pt x="5" y="9"/>
                  <a:pt x="4" y="10"/>
                  <a:pt x="4"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4" name="Freeform 74"/>
          <p:cNvSpPr>
            <a:spLocks noChangeArrowheads="1"/>
          </p:cNvSpPr>
          <p:nvPr/>
        </p:nvSpPr>
        <p:spPr bwMode="auto">
          <a:xfrm>
            <a:off x="4332818" y="3771900"/>
            <a:ext cx="19049" cy="33867"/>
          </a:xfrm>
          <a:custGeom>
            <a:avLst/>
            <a:gdLst>
              <a:gd name="T0" fmla="*/ 14287 w 5"/>
              <a:gd name="T1" fmla="*/ 23091 h 11"/>
              <a:gd name="T2" fmla="*/ 11430 w 5"/>
              <a:gd name="T3" fmla="*/ 25400 h 11"/>
              <a:gd name="T4" fmla="*/ 8572 w 5"/>
              <a:gd name="T5" fmla="*/ 23091 h 11"/>
              <a:gd name="T6" fmla="*/ 0 w 5"/>
              <a:gd name="T7" fmla="*/ 6927 h 11"/>
              <a:gd name="T8" fmla="*/ 2857 w 5"/>
              <a:gd name="T9" fmla="*/ 2309 h 11"/>
              <a:gd name="T10" fmla="*/ 5715 w 5"/>
              <a:gd name="T11" fmla="*/ 2309 h 11"/>
              <a:gd name="T12" fmla="*/ 8572 w 5"/>
              <a:gd name="T13" fmla="*/ 2309 h 11"/>
              <a:gd name="T14" fmla="*/ 14287 w 5"/>
              <a:gd name="T15" fmla="*/ 20782 h 11"/>
              <a:gd name="T16" fmla="*/ 14287 w 5"/>
              <a:gd name="T17" fmla="*/ 2309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5" y="10"/>
                </a:moveTo>
                <a:cubicBezTo>
                  <a:pt x="4" y="11"/>
                  <a:pt x="4" y="11"/>
                  <a:pt x="4" y="11"/>
                </a:cubicBezTo>
                <a:cubicBezTo>
                  <a:pt x="3" y="11"/>
                  <a:pt x="3" y="11"/>
                  <a:pt x="3" y="10"/>
                </a:cubicBezTo>
                <a:cubicBezTo>
                  <a:pt x="0" y="3"/>
                  <a:pt x="0" y="3"/>
                  <a:pt x="0" y="3"/>
                </a:cubicBezTo>
                <a:cubicBezTo>
                  <a:pt x="0" y="2"/>
                  <a:pt x="0" y="1"/>
                  <a:pt x="1" y="1"/>
                </a:cubicBezTo>
                <a:cubicBezTo>
                  <a:pt x="2" y="1"/>
                  <a:pt x="2" y="1"/>
                  <a:pt x="2" y="1"/>
                </a:cubicBezTo>
                <a:cubicBezTo>
                  <a:pt x="2" y="0"/>
                  <a:pt x="2" y="1"/>
                  <a:pt x="3" y="1"/>
                </a:cubicBezTo>
                <a:cubicBezTo>
                  <a:pt x="5" y="9"/>
                  <a:pt x="5" y="9"/>
                  <a:pt x="5" y="9"/>
                </a:cubicBezTo>
                <a:cubicBezTo>
                  <a:pt x="5" y="9"/>
                  <a:pt x="5" y="10"/>
                  <a:pt x="5"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5" name="Freeform 75"/>
          <p:cNvSpPr>
            <a:spLocks noChangeArrowheads="1"/>
          </p:cNvSpPr>
          <p:nvPr/>
        </p:nvSpPr>
        <p:spPr bwMode="auto">
          <a:xfrm>
            <a:off x="4347634" y="3767667"/>
            <a:ext cx="21167" cy="31751"/>
          </a:xfrm>
          <a:custGeom>
            <a:avLst/>
            <a:gdLst>
              <a:gd name="T0" fmla="*/ 12700 w 5"/>
              <a:gd name="T1" fmla="*/ 21648 h 11"/>
              <a:gd name="T2" fmla="*/ 9525 w 5"/>
              <a:gd name="T3" fmla="*/ 23813 h 11"/>
              <a:gd name="T4" fmla="*/ 6350 w 5"/>
              <a:gd name="T5" fmla="*/ 21648 h 11"/>
              <a:gd name="T6" fmla="*/ 0 w 5"/>
              <a:gd name="T7" fmla="*/ 6494 h 11"/>
              <a:gd name="T8" fmla="*/ 0 w 5"/>
              <a:gd name="T9" fmla="*/ 2165 h 11"/>
              <a:gd name="T10" fmla="*/ 3175 w 5"/>
              <a:gd name="T11" fmla="*/ 2165 h 11"/>
              <a:gd name="T12" fmla="*/ 6350 w 5"/>
              <a:gd name="T13" fmla="*/ 2165 h 11"/>
              <a:gd name="T14" fmla="*/ 15875 w 5"/>
              <a:gd name="T15" fmla="*/ 19483 h 11"/>
              <a:gd name="T16" fmla="*/ 12700 w 5"/>
              <a:gd name="T17" fmla="*/ 21648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4" y="10"/>
                </a:moveTo>
                <a:cubicBezTo>
                  <a:pt x="3" y="11"/>
                  <a:pt x="3" y="11"/>
                  <a:pt x="3" y="11"/>
                </a:cubicBezTo>
                <a:cubicBezTo>
                  <a:pt x="3" y="11"/>
                  <a:pt x="3" y="11"/>
                  <a:pt x="2" y="10"/>
                </a:cubicBezTo>
                <a:cubicBezTo>
                  <a:pt x="0" y="3"/>
                  <a:pt x="0" y="3"/>
                  <a:pt x="0" y="3"/>
                </a:cubicBezTo>
                <a:cubicBezTo>
                  <a:pt x="0" y="2"/>
                  <a:pt x="0" y="1"/>
                  <a:pt x="0" y="1"/>
                </a:cubicBezTo>
                <a:cubicBezTo>
                  <a:pt x="1" y="1"/>
                  <a:pt x="1" y="1"/>
                  <a:pt x="1" y="1"/>
                </a:cubicBezTo>
                <a:cubicBezTo>
                  <a:pt x="2" y="0"/>
                  <a:pt x="2" y="1"/>
                  <a:pt x="2" y="1"/>
                </a:cubicBezTo>
                <a:cubicBezTo>
                  <a:pt x="5" y="9"/>
                  <a:pt x="5" y="9"/>
                  <a:pt x="5" y="9"/>
                </a:cubicBezTo>
                <a:cubicBezTo>
                  <a:pt x="5" y="9"/>
                  <a:pt x="5" y="10"/>
                  <a:pt x="4"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6" name="Freeform 76"/>
          <p:cNvSpPr>
            <a:spLocks noChangeArrowheads="1"/>
          </p:cNvSpPr>
          <p:nvPr/>
        </p:nvSpPr>
        <p:spPr bwMode="auto">
          <a:xfrm>
            <a:off x="4360333" y="3759200"/>
            <a:ext cx="19051" cy="33867"/>
          </a:xfrm>
          <a:custGeom>
            <a:avLst/>
            <a:gdLst>
              <a:gd name="T0" fmla="*/ 14288 w 5"/>
              <a:gd name="T1" fmla="*/ 23091 h 11"/>
              <a:gd name="T2" fmla="*/ 11430 w 5"/>
              <a:gd name="T3" fmla="*/ 25400 h 11"/>
              <a:gd name="T4" fmla="*/ 8573 w 5"/>
              <a:gd name="T5" fmla="*/ 23091 h 11"/>
              <a:gd name="T6" fmla="*/ 2858 w 5"/>
              <a:gd name="T7" fmla="*/ 6927 h 11"/>
              <a:gd name="T8" fmla="*/ 2858 w 5"/>
              <a:gd name="T9" fmla="*/ 2309 h 11"/>
              <a:gd name="T10" fmla="*/ 5715 w 5"/>
              <a:gd name="T11" fmla="*/ 2309 h 11"/>
              <a:gd name="T12" fmla="*/ 8573 w 5"/>
              <a:gd name="T13" fmla="*/ 2309 h 11"/>
              <a:gd name="T14" fmla="*/ 14288 w 5"/>
              <a:gd name="T15" fmla="*/ 20782 h 11"/>
              <a:gd name="T16" fmla="*/ 14288 w 5"/>
              <a:gd name="T17" fmla="*/ 2309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1"/>
              <a:gd name="T29" fmla="*/ 5 w 5"/>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1">
                <a:moveTo>
                  <a:pt x="5" y="10"/>
                </a:moveTo>
                <a:cubicBezTo>
                  <a:pt x="4" y="11"/>
                  <a:pt x="4" y="11"/>
                  <a:pt x="4" y="11"/>
                </a:cubicBezTo>
                <a:cubicBezTo>
                  <a:pt x="4" y="11"/>
                  <a:pt x="3" y="11"/>
                  <a:pt x="3" y="10"/>
                </a:cubicBezTo>
                <a:cubicBezTo>
                  <a:pt x="1" y="3"/>
                  <a:pt x="1" y="3"/>
                  <a:pt x="1" y="3"/>
                </a:cubicBezTo>
                <a:cubicBezTo>
                  <a:pt x="0" y="2"/>
                  <a:pt x="1" y="1"/>
                  <a:pt x="1" y="1"/>
                </a:cubicBezTo>
                <a:cubicBezTo>
                  <a:pt x="2" y="1"/>
                  <a:pt x="2" y="1"/>
                  <a:pt x="2" y="1"/>
                </a:cubicBezTo>
                <a:cubicBezTo>
                  <a:pt x="2" y="0"/>
                  <a:pt x="3" y="1"/>
                  <a:pt x="3" y="1"/>
                </a:cubicBezTo>
                <a:cubicBezTo>
                  <a:pt x="5" y="9"/>
                  <a:pt x="5" y="9"/>
                  <a:pt x="5" y="9"/>
                </a:cubicBezTo>
                <a:cubicBezTo>
                  <a:pt x="5" y="9"/>
                  <a:pt x="5" y="10"/>
                  <a:pt x="5"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7" name="Freeform 77"/>
          <p:cNvSpPr>
            <a:spLocks noChangeArrowheads="1"/>
          </p:cNvSpPr>
          <p:nvPr/>
        </p:nvSpPr>
        <p:spPr bwMode="auto">
          <a:xfrm>
            <a:off x="4375151" y="3757085"/>
            <a:ext cx="21167" cy="29633"/>
          </a:xfrm>
          <a:custGeom>
            <a:avLst/>
            <a:gdLst>
              <a:gd name="T0" fmla="*/ 12700 w 5"/>
              <a:gd name="T1" fmla="*/ 20003 h 10"/>
              <a:gd name="T2" fmla="*/ 12700 w 5"/>
              <a:gd name="T3" fmla="*/ 22225 h 10"/>
              <a:gd name="T4" fmla="*/ 9525 w 5"/>
              <a:gd name="T5" fmla="*/ 20003 h 10"/>
              <a:gd name="T6" fmla="*/ 0 w 5"/>
              <a:gd name="T7" fmla="*/ 4445 h 10"/>
              <a:gd name="T8" fmla="*/ 3175 w 5"/>
              <a:gd name="T9" fmla="*/ 0 h 10"/>
              <a:gd name="T10" fmla="*/ 3175 w 5"/>
              <a:gd name="T11" fmla="*/ 0 h 10"/>
              <a:gd name="T12" fmla="*/ 6350 w 5"/>
              <a:gd name="T13" fmla="*/ 0 h 10"/>
              <a:gd name="T14" fmla="*/ 15875 w 5"/>
              <a:gd name="T15" fmla="*/ 17780 h 10"/>
              <a:gd name="T16" fmla="*/ 12700 w 5"/>
              <a:gd name="T17" fmla="*/ 20003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0"/>
              <a:gd name="T29" fmla="*/ 5 w 5"/>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0">
                <a:moveTo>
                  <a:pt x="4" y="9"/>
                </a:moveTo>
                <a:cubicBezTo>
                  <a:pt x="4" y="10"/>
                  <a:pt x="4" y="10"/>
                  <a:pt x="4" y="10"/>
                </a:cubicBezTo>
                <a:cubicBezTo>
                  <a:pt x="3" y="10"/>
                  <a:pt x="3" y="10"/>
                  <a:pt x="3" y="9"/>
                </a:cubicBezTo>
                <a:cubicBezTo>
                  <a:pt x="0" y="2"/>
                  <a:pt x="0" y="2"/>
                  <a:pt x="0" y="2"/>
                </a:cubicBezTo>
                <a:cubicBezTo>
                  <a:pt x="0" y="1"/>
                  <a:pt x="0" y="0"/>
                  <a:pt x="1" y="0"/>
                </a:cubicBezTo>
                <a:cubicBezTo>
                  <a:pt x="1" y="0"/>
                  <a:pt x="1" y="0"/>
                  <a:pt x="1" y="0"/>
                </a:cubicBezTo>
                <a:cubicBezTo>
                  <a:pt x="2" y="0"/>
                  <a:pt x="2" y="0"/>
                  <a:pt x="2" y="0"/>
                </a:cubicBezTo>
                <a:cubicBezTo>
                  <a:pt x="5" y="8"/>
                  <a:pt x="5" y="8"/>
                  <a:pt x="5" y="8"/>
                </a:cubicBezTo>
                <a:cubicBezTo>
                  <a:pt x="5" y="8"/>
                  <a:pt x="5" y="9"/>
                  <a:pt x="4" y="9"/>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48" name="Freeform 78"/>
          <p:cNvSpPr>
            <a:spLocks noChangeArrowheads="1"/>
          </p:cNvSpPr>
          <p:nvPr/>
        </p:nvSpPr>
        <p:spPr bwMode="auto">
          <a:xfrm>
            <a:off x="4392085" y="3750734"/>
            <a:ext cx="19049" cy="29633"/>
          </a:xfrm>
          <a:custGeom>
            <a:avLst/>
            <a:gdLst>
              <a:gd name="T0" fmla="*/ 11430 w 5"/>
              <a:gd name="T1" fmla="*/ 20003 h 10"/>
              <a:gd name="T2" fmla="*/ 8572 w 5"/>
              <a:gd name="T3" fmla="*/ 22225 h 10"/>
              <a:gd name="T4" fmla="*/ 5715 w 5"/>
              <a:gd name="T5" fmla="*/ 20003 h 10"/>
              <a:gd name="T6" fmla="*/ 0 w 5"/>
              <a:gd name="T7" fmla="*/ 4445 h 10"/>
              <a:gd name="T8" fmla="*/ 0 w 5"/>
              <a:gd name="T9" fmla="*/ 0 h 10"/>
              <a:gd name="T10" fmla="*/ 2857 w 5"/>
              <a:gd name="T11" fmla="*/ 0 h 10"/>
              <a:gd name="T12" fmla="*/ 5715 w 5"/>
              <a:gd name="T13" fmla="*/ 2223 h 10"/>
              <a:gd name="T14" fmla="*/ 11430 w 5"/>
              <a:gd name="T15" fmla="*/ 17780 h 10"/>
              <a:gd name="T16" fmla="*/ 11430 w 5"/>
              <a:gd name="T17" fmla="*/ 20003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10"/>
              <a:gd name="T29" fmla="*/ 5 w 5"/>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10">
                <a:moveTo>
                  <a:pt x="4" y="9"/>
                </a:moveTo>
                <a:cubicBezTo>
                  <a:pt x="3" y="10"/>
                  <a:pt x="3" y="10"/>
                  <a:pt x="3" y="10"/>
                </a:cubicBezTo>
                <a:cubicBezTo>
                  <a:pt x="3" y="10"/>
                  <a:pt x="2" y="10"/>
                  <a:pt x="2" y="9"/>
                </a:cubicBezTo>
                <a:cubicBezTo>
                  <a:pt x="0" y="2"/>
                  <a:pt x="0" y="2"/>
                  <a:pt x="0" y="2"/>
                </a:cubicBezTo>
                <a:cubicBezTo>
                  <a:pt x="0" y="1"/>
                  <a:pt x="0" y="0"/>
                  <a:pt x="0" y="0"/>
                </a:cubicBezTo>
                <a:cubicBezTo>
                  <a:pt x="1" y="0"/>
                  <a:pt x="1" y="0"/>
                  <a:pt x="1" y="0"/>
                </a:cubicBezTo>
                <a:cubicBezTo>
                  <a:pt x="1" y="0"/>
                  <a:pt x="2" y="0"/>
                  <a:pt x="2" y="1"/>
                </a:cubicBezTo>
                <a:cubicBezTo>
                  <a:pt x="4" y="8"/>
                  <a:pt x="4" y="8"/>
                  <a:pt x="4" y="8"/>
                </a:cubicBezTo>
                <a:cubicBezTo>
                  <a:pt x="5" y="8"/>
                  <a:pt x="4" y="9"/>
                  <a:pt x="4" y="9"/>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49" name="Picture 79"/>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284133" y="3767667"/>
            <a:ext cx="264584"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50" name="Freeform 80"/>
          <p:cNvSpPr>
            <a:spLocks noChangeArrowheads="1"/>
          </p:cNvSpPr>
          <p:nvPr/>
        </p:nvSpPr>
        <p:spPr bwMode="auto">
          <a:xfrm>
            <a:off x="4324351" y="3799417"/>
            <a:ext cx="175683" cy="192616"/>
          </a:xfrm>
          <a:custGeom>
            <a:avLst/>
            <a:gdLst>
              <a:gd name="T0" fmla="*/ 128767 w 44"/>
              <a:gd name="T1" fmla="*/ 108347 h 64"/>
              <a:gd name="T2" fmla="*/ 59892 w 44"/>
              <a:gd name="T3" fmla="*/ 144462 h 64"/>
              <a:gd name="T4" fmla="*/ 53903 w 44"/>
              <a:gd name="T5" fmla="*/ 139948 h 64"/>
              <a:gd name="T6" fmla="*/ 2995 w 44"/>
              <a:gd name="T7" fmla="*/ 40630 h 64"/>
              <a:gd name="T8" fmla="*/ 2995 w 44"/>
              <a:gd name="T9" fmla="*/ 33858 h 64"/>
              <a:gd name="T10" fmla="*/ 74865 w 44"/>
              <a:gd name="T11" fmla="*/ 2257 h 64"/>
              <a:gd name="T12" fmla="*/ 80854 w 44"/>
              <a:gd name="T13" fmla="*/ 6772 h 64"/>
              <a:gd name="T14" fmla="*/ 128767 w 44"/>
              <a:gd name="T15" fmla="*/ 101575 h 64"/>
              <a:gd name="T16" fmla="*/ 128767 w 44"/>
              <a:gd name="T17" fmla="*/ 108347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64"/>
              <a:gd name="T29" fmla="*/ 44 w 44"/>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64">
                <a:moveTo>
                  <a:pt x="43" y="48"/>
                </a:moveTo>
                <a:cubicBezTo>
                  <a:pt x="20" y="64"/>
                  <a:pt x="20" y="64"/>
                  <a:pt x="20" y="64"/>
                </a:cubicBezTo>
                <a:cubicBezTo>
                  <a:pt x="19" y="64"/>
                  <a:pt x="18" y="63"/>
                  <a:pt x="18" y="62"/>
                </a:cubicBezTo>
                <a:cubicBezTo>
                  <a:pt x="11" y="47"/>
                  <a:pt x="6" y="33"/>
                  <a:pt x="1" y="18"/>
                </a:cubicBezTo>
                <a:cubicBezTo>
                  <a:pt x="0" y="16"/>
                  <a:pt x="0" y="15"/>
                  <a:pt x="1" y="15"/>
                </a:cubicBezTo>
                <a:cubicBezTo>
                  <a:pt x="25" y="1"/>
                  <a:pt x="25" y="1"/>
                  <a:pt x="25" y="1"/>
                </a:cubicBezTo>
                <a:cubicBezTo>
                  <a:pt x="26" y="0"/>
                  <a:pt x="27" y="1"/>
                  <a:pt x="27" y="3"/>
                </a:cubicBezTo>
                <a:cubicBezTo>
                  <a:pt x="33" y="17"/>
                  <a:pt x="38" y="31"/>
                  <a:pt x="43" y="45"/>
                </a:cubicBezTo>
                <a:cubicBezTo>
                  <a:pt x="44" y="47"/>
                  <a:pt x="44" y="48"/>
                  <a:pt x="43" y="48"/>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51" name="Picture 81"/>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4328584" y="3807885"/>
            <a:ext cx="169333"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52" name="Freeform 82"/>
          <p:cNvSpPr>
            <a:spLocks noChangeArrowheads="1"/>
          </p:cNvSpPr>
          <p:nvPr/>
        </p:nvSpPr>
        <p:spPr bwMode="auto">
          <a:xfrm>
            <a:off x="4368801" y="3843868"/>
            <a:ext cx="82551" cy="105833"/>
          </a:xfrm>
          <a:custGeom>
            <a:avLst/>
            <a:gdLst>
              <a:gd name="T0" fmla="*/ 53068 w 21"/>
              <a:gd name="T1" fmla="*/ 29482 h 35"/>
              <a:gd name="T2" fmla="*/ 47172 w 21"/>
              <a:gd name="T3" fmla="*/ 72571 h 35"/>
              <a:gd name="T4" fmla="*/ 8845 w 21"/>
              <a:gd name="T5" fmla="*/ 49893 h 35"/>
              <a:gd name="T6" fmla="*/ 14741 w 21"/>
              <a:gd name="T7" fmla="*/ 6804 h 35"/>
              <a:gd name="T8" fmla="*/ 53068 w 21"/>
              <a:gd name="T9" fmla="*/ 29482 h 35"/>
              <a:gd name="T10" fmla="*/ 0 60000 65536"/>
              <a:gd name="T11" fmla="*/ 0 60000 65536"/>
              <a:gd name="T12" fmla="*/ 0 60000 65536"/>
              <a:gd name="T13" fmla="*/ 0 60000 65536"/>
              <a:gd name="T14" fmla="*/ 0 60000 65536"/>
              <a:gd name="T15" fmla="*/ 0 w 21"/>
              <a:gd name="T16" fmla="*/ 0 h 35"/>
              <a:gd name="T17" fmla="*/ 21 w 21"/>
              <a:gd name="T18" fmla="*/ 35 h 35"/>
            </a:gdLst>
            <a:ahLst/>
            <a:cxnLst>
              <a:cxn ang="T10">
                <a:pos x="T0" y="T1"/>
              </a:cxn>
              <a:cxn ang="T11">
                <a:pos x="T2" y="T3"/>
              </a:cxn>
              <a:cxn ang="T12">
                <a:pos x="T4" y="T5"/>
              </a:cxn>
              <a:cxn ang="T13">
                <a:pos x="T6" y="T7"/>
              </a:cxn>
              <a:cxn ang="T14">
                <a:pos x="T8" y="T9"/>
              </a:cxn>
            </a:cxnLst>
            <a:rect l="T15" t="T16" r="T17" b="T18"/>
            <a:pathLst>
              <a:path w="21" h="35">
                <a:moveTo>
                  <a:pt x="18" y="13"/>
                </a:moveTo>
                <a:cubicBezTo>
                  <a:pt x="21" y="21"/>
                  <a:pt x="21" y="30"/>
                  <a:pt x="16" y="32"/>
                </a:cubicBezTo>
                <a:cubicBezTo>
                  <a:pt x="12" y="35"/>
                  <a:pt x="6" y="30"/>
                  <a:pt x="3" y="22"/>
                </a:cubicBezTo>
                <a:cubicBezTo>
                  <a:pt x="0" y="14"/>
                  <a:pt x="1" y="5"/>
                  <a:pt x="5" y="3"/>
                </a:cubicBezTo>
                <a:cubicBezTo>
                  <a:pt x="10" y="0"/>
                  <a:pt x="15" y="5"/>
                  <a:pt x="18" y="1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53" name="Picture 83"/>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385734" y="3875618"/>
            <a:ext cx="48684"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4" name="Picture 84"/>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4373033" y="3848101"/>
            <a:ext cx="61384"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5" name="Picture 8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394200" y="3879852"/>
            <a:ext cx="592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6" name="Picture 86"/>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5111751" y="2120900"/>
            <a:ext cx="107949"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7" name="Picture 87"/>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5008033" y="2484967"/>
            <a:ext cx="323851" cy="2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8" name="Picture 88"/>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5075768" y="2362200"/>
            <a:ext cx="15663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59" name="Picture 89"/>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160434" y="2099734"/>
            <a:ext cx="719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0" name="Picture 90"/>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5164667" y="2082800"/>
            <a:ext cx="719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1" name="Picture 9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5177367" y="2004484"/>
            <a:ext cx="61384"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2" name="Picture 92"/>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372100" y="1828801"/>
            <a:ext cx="169333"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3" name="Picture 93"/>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5562600" y="1862667"/>
            <a:ext cx="61384"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4" name="Picture 94"/>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5268384" y="1839385"/>
            <a:ext cx="372533"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5" name="Picture 95"/>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342467" y="1898651"/>
            <a:ext cx="143933"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6" name="Picture 96"/>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4976285" y="3310467"/>
            <a:ext cx="97367"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7" name="Picture 97"/>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5029201" y="3310467"/>
            <a:ext cx="19261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8" name="Picture 98"/>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4868333" y="3246967"/>
            <a:ext cx="313267"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69" name="Picture 99"/>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821767" y="3255434"/>
            <a:ext cx="107951"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0" name="Picture 100"/>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4660900" y="3329517"/>
            <a:ext cx="179917" cy="25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1" name="Picture 101"/>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758267" y="3329517"/>
            <a:ext cx="311151" cy="25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2" name="Picture 102"/>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5861051" y="1174751"/>
            <a:ext cx="190500"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3" name="Picture 103"/>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5717117" y="1189567"/>
            <a:ext cx="192616"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4" name="Picture 104"/>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5812367" y="1225551"/>
            <a:ext cx="120651"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5" name="Picture 105"/>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5666317" y="1174751"/>
            <a:ext cx="287867" cy="26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6" name="Picture 106"/>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5128684" y="3524251"/>
            <a:ext cx="118533" cy="1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7" name="Picture 107"/>
          <p:cNvPicPr>
            <a:picLocks noChangeAspect="1" noChangeArrowheads="1"/>
          </p:cNvPicPr>
          <p:nvPr/>
        </p:nvPicPr>
        <p:blipFill>
          <a:blip r:embed="rId88">
            <a:extLst>
              <a:ext uri="{28A0092B-C50C-407E-A947-70E740481C1C}">
                <a14:useLocalDpi xmlns:a14="http://schemas.microsoft.com/office/drawing/2010/main" val="0"/>
              </a:ext>
            </a:extLst>
          </a:blip>
          <a:srcRect/>
          <a:stretch>
            <a:fillRect/>
          </a:stretch>
        </p:blipFill>
        <p:spPr bwMode="auto">
          <a:xfrm>
            <a:off x="5039784" y="3604684"/>
            <a:ext cx="143933" cy="1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8" name="Picture 108"/>
          <p:cNvPicPr>
            <a:picLocks noChangeAspect="1" noChangeArrowheads="1"/>
          </p:cNvPicPr>
          <p:nvPr/>
        </p:nvPicPr>
        <p:blipFill>
          <a:blip r:embed="rId89">
            <a:extLst>
              <a:ext uri="{28A0092B-C50C-407E-A947-70E740481C1C}">
                <a14:useLocalDpi xmlns:a14="http://schemas.microsoft.com/office/drawing/2010/main" val="0"/>
              </a:ext>
            </a:extLst>
          </a:blip>
          <a:srcRect/>
          <a:stretch>
            <a:fillRect/>
          </a:stretch>
        </p:blipFill>
        <p:spPr bwMode="auto">
          <a:xfrm>
            <a:off x="5149851" y="3644901"/>
            <a:ext cx="143933"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79" name="Picture 109"/>
          <p:cNvPicPr>
            <a:picLocks noChangeAspect="1" noChangeArrowheads="1"/>
          </p:cNvPicPr>
          <p:nvPr/>
        </p:nvPicPr>
        <p:blipFill>
          <a:blip r:embed="rId90">
            <a:extLst>
              <a:ext uri="{28A0092B-C50C-407E-A947-70E740481C1C}">
                <a14:useLocalDpi xmlns:a14="http://schemas.microsoft.com/office/drawing/2010/main" val="0"/>
              </a:ext>
            </a:extLst>
          </a:blip>
          <a:srcRect/>
          <a:stretch>
            <a:fillRect/>
          </a:stretch>
        </p:blipFill>
        <p:spPr bwMode="auto">
          <a:xfrm>
            <a:off x="5113868" y="3570818"/>
            <a:ext cx="192617"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80" name="Picture 110"/>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5928784" y="1327151"/>
            <a:ext cx="395816"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81" name="Picture 111"/>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5875867" y="1286934"/>
            <a:ext cx="503767" cy="334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182" name="Freeform 112"/>
          <p:cNvSpPr>
            <a:spLocks noChangeArrowheads="1"/>
          </p:cNvSpPr>
          <p:nvPr/>
        </p:nvSpPr>
        <p:spPr bwMode="auto">
          <a:xfrm>
            <a:off x="6055785" y="1447801"/>
            <a:ext cx="80433" cy="23284"/>
          </a:xfrm>
          <a:custGeom>
            <a:avLst/>
            <a:gdLst>
              <a:gd name="T0" fmla="*/ 0 w 20"/>
              <a:gd name="T1" fmla="*/ 13097 h 8"/>
              <a:gd name="T2" fmla="*/ 51276 w 20"/>
              <a:gd name="T3" fmla="*/ 17463 h 8"/>
              <a:gd name="T4" fmla="*/ 60325 w 20"/>
              <a:gd name="T5" fmla="*/ 0 h 8"/>
              <a:gd name="T6" fmla="*/ 6033 w 20"/>
              <a:gd name="T7" fmla="*/ 2183 h 8"/>
              <a:gd name="T8" fmla="*/ 0 w 20"/>
              <a:gd name="T9" fmla="*/ 13097 h 8"/>
              <a:gd name="T10" fmla="*/ 0 60000 65536"/>
              <a:gd name="T11" fmla="*/ 0 60000 65536"/>
              <a:gd name="T12" fmla="*/ 0 60000 65536"/>
              <a:gd name="T13" fmla="*/ 0 60000 65536"/>
              <a:gd name="T14" fmla="*/ 0 60000 65536"/>
              <a:gd name="T15" fmla="*/ 0 w 20"/>
              <a:gd name="T16" fmla="*/ 0 h 8"/>
              <a:gd name="T17" fmla="*/ 20 w 20"/>
              <a:gd name="T18" fmla="*/ 8 h 8"/>
            </a:gdLst>
            <a:ahLst/>
            <a:cxnLst>
              <a:cxn ang="T10">
                <a:pos x="T0" y="T1"/>
              </a:cxn>
              <a:cxn ang="T11">
                <a:pos x="T2" y="T3"/>
              </a:cxn>
              <a:cxn ang="T12">
                <a:pos x="T4" y="T5"/>
              </a:cxn>
              <a:cxn ang="T13">
                <a:pos x="T6" y="T7"/>
              </a:cxn>
              <a:cxn ang="T14">
                <a:pos x="T8" y="T9"/>
              </a:cxn>
            </a:cxnLst>
            <a:rect l="T15" t="T16" r="T17" b="T18"/>
            <a:pathLst>
              <a:path w="20" h="8">
                <a:moveTo>
                  <a:pt x="0" y="6"/>
                </a:moveTo>
                <a:cubicBezTo>
                  <a:pt x="6" y="6"/>
                  <a:pt x="11" y="7"/>
                  <a:pt x="17" y="8"/>
                </a:cubicBezTo>
                <a:cubicBezTo>
                  <a:pt x="20" y="0"/>
                  <a:pt x="20" y="0"/>
                  <a:pt x="20" y="0"/>
                </a:cubicBezTo>
                <a:cubicBezTo>
                  <a:pt x="2" y="1"/>
                  <a:pt x="2" y="1"/>
                  <a:pt x="2" y="1"/>
                </a:cubicBezTo>
                <a:lnTo>
                  <a:pt x="0" y="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3" name="Freeform 113"/>
          <p:cNvSpPr>
            <a:spLocks noChangeArrowheads="1"/>
          </p:cNvSpPr>
          <p:nvPr/>
        </p:nvSpPr>
        <p:spPr bwMode="auto">
          <a:xfrm>
            <a:off x="5969000" y="1449917"/>
            <a:ext cx="95251" cy="14816"/>
          </a:xfrm>
          <a:custGeom>
            <a:avLst/>
            <a:gdLst>
              <a:gd name="T0" fmla="*/ 0 w 45"/>
              <a:gd name="T1" fmla="*/ 6173 h 9"/>
              <a:gd name="T2" fmla="*/ 65088 w 45"/>
              <a:gd name="T3" fmla="*/ 11112 h 9"/>
              <a:gd name="T4" fmla="*/ 71438 w 45"/>
              <a:gd name="T5" fmla="*/ 0 h 9"/>
              <a:gd name="T6" fmla="*/ 0 w 45"/>
              <a:gd name="T7" fmla="*/ 6173 h 9"/>
              <a:gd name="T8" fmla="*/ 0 60000 65536"/>
              <a:gd name="T9" fmla="*/ 0 60000 65536"/>
              <a:gd name="T10" fmla="*/ 0 60000 65536"/>
              <a:gd name="T11" fmla="*/ 0 60000 65536"/>
              <a:gd name="T12" fmla="*/ 0 w 45"/>
              <a:gd name="T13" fmla="*/ 0 h 9"/>
              <a:gd name="T14" fmla="*/ 45 w 45"/>
              <a:gd name="T15" fmla="*/ 9 h 9"/>
            </a:gdLst>
            <a:ahLst/>
            <a:cxnLst>
              <a:cxn ang="T8">
                <a:pos x="T0" y="T1"/>
              </a:cxn>
              <a:cxn ang="T9">
                <a:pos x="T2" y="T3"/>
              </a:cxn>
              <a:cxn ang="T10">
                <a:pos x="T4" y="T5"/>
              </a:cxn>
              <a:cxn ang="T11">
                <a:pos x="T6" y="T7"/>
              </a:cxn>
            </a:cxnLst>
            <a:rect l="T12" t="T13" r="T14" b="T15"/>
            <a:pathLst>
              <a:path w="45" h="9">
                <a:moveTo>
                  <a:pt x="0" y="5"/>
                </a:moveTo>
                <a:lnTo>
                  <a:pt x="41" y="9"/>
                </a:lnTo>
                <a:lnTo>
                  <a:pt x="45" y="0"/>
                </a:lnTo>
                <a:lnTo>
                  <a:pt x="0" y="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4" name="Freeform 114"/>
          <p:cNvSpPr>
            <a:spLocks noChangeArrowheads="1"/>
          </p:cNvSpPr>
          <p:nvPr/>
        </p:nvSpPr>
        <p:spPr bwMode="auto">
          <a:xfrm>
            <a:off x="6119285" y="1447801"/>
            <a:ext cx="165100" cy="23284"/>
          </a:xfrm>
          <a:custGeom>
            <a:avLst/>
            <a:gdLst>
              <a:gd name="T0" fmla="*/ 9060 w 41"/>
              <a:gd name="T1" fmla="*/ 0 h 8"/>
              <a:gd name="T2" fmla="*/ 123825 w 41"/>
              <a:gd name="T3" fmla="*/ 15280 h 8"/>
              <a:gd name="T4" fmla="*/ 0 w 41"/>
              <a:gd name="T5" fmla="*/ 17463 h 8"/>
              <a:gd name="T6" fmla="*/ 9060 w 41"/>
              <a:gd name="T7" fmla="*/ 0 h 8"/>
              <a:gd name="T8" fmla="*/ 0 60000 65536"/>
              <a:gd name="T9" fmla="*/ 0 60000 65536"/>
              <a:gd name="T10" fmla="*/ 0 60000 65536"/>
              <a:gd name="T11" fmla="*/ 0 60000 65536"/>
              <a:gd name="T12" fmla="*/ 0 w 41"/>
              <a:gd name="T13" fmla="*/ 0 h 8"/>
              <a:gd name="T14" fmla="*/ 41 w 41"/>
              <a:gd name="T15" fmla="*/ 8 h 8"/>
            </a:gdLst>
            <a:ahLst/>
            <a:cxnLst>
              <a:cxn ang="T8">
                <a:pos x="T0" y="T1"/>
              </a:cxn>
              <a:cxn ang="T9">
                <a:pos x="T2" y="T3"/>
              </a:cxn>
              <a:cxn ang="T10">
                <a:pos x="T4" y="T5"/>
              </a:cxn>
              <a:cxn ang="T11">
                <a:pos x="T6" y="T7"/>
              </a:cxn>
            </a:cxnLst>
            <a:rect l="T12" t="T13" r="T14" b="T15"/>
            <a:pathLst>
              <a:path w="41" h="8">
                <a:moveTo>
                  <a:pt x="3" y="0"/>
                </a:moveTo>
                <a:cubicBezTo>
                  <a:pt x="16" y="2"/>
                  <a:pt x="28" y="4"/>
                  <a:pt x="41" y="7"/>
                </a:cubicBezTo>
                <a:cubicBezTo>
                  <a:pt x="27" y="7"/>
                  <a:pt x="14" y="7"/>
                  <a:pt x="0" y="8"/>
                </a:cubicBezTo>
                <a:lnTo>
                  <a:pt x="3"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5" name="Freeform 115"/>
          <p:cNvSpPr>
            <a:spLocks noChangeArrowheads="1"/>
          </p:cNvSpPr>
          <p:nvPr/>
        </p:nvSpPr>
        <p:spPr bwMode="auto">
          <a:xfrm>
            <a:off x="6112934" y="1341967"/>
            <a:ext cx="78317" cy="118533"/>
          </a:xfrm>
          <a:custGeom>
            <a:avLst/>
            <a:gdLst>
              <a:gd name="T0" fmla="*/ 0 w 20"/>
              <a:gd name="T1" fmla="*/ 86678 h 40"/>
              <a:gd name="T2" fmla="*/ 58738 w 20"/>
              <a:gd name="T3" fmla="*/ 0 h 40"/>
              <a:gd name="T4" fmla="*/ 23495 w 20"/>
              <a:gd name="T5" fmla="*/ 88900 h 40"/>
              <a:gd name="T6" fmla="*/ 0 w 20"/>
              <a:gd name="T7" fmla="*/ 86678 h 40"/>
              <a:gd name="T8" fmla="*/ 0 60000 65536"/>
              <a:gd name="T9" fmla="*/ 0 60000 65536"/>
              <a:gd name="T10" fmla="*/ 0 60000 65536"/>
              <a:gd name="T11" fmla="*/ 0 60000 65536"/>
              <a:gd name="T12" fmla="*/ 0 w 20"/>
              <a:gd name="T13" fmla="*/ 0 h 40"/>
              <a:gd name="T14" fmla="*/ 20 w 20"/>
              <a:gd name="T15" fmla="*/ 40 h 40"/>
            </a:gdLst>
            <a:ahLst/>
            <a:cxnLst>
              <a:cxn ang="T8">
                <a:pos x="T0" y="T1"/>
              </a:cxn>
              <a:cxn ang="T9">
                <a:pos x="T2" y="T3"/>
              </a:cxn>
              <a:cxn ang="T10">
                <a:pos x="T4" y="T5"/>
              </a:cxn>
              <a:cxn ang="T11">
                <a:pos x="T6" y="T7"/>
              </a:cxn>
            </a:cxnLst>
            <a:rect l="T12" t="T13" r="T14" b="T15"/>
            <a:pathLst>
              <a:path w="20" h="40">
                <a:moveTo>
                  <a:pt x="0" y="39"/>
                </a:moveTo>
                <a:cubicBezTo>
                  <a:pt x="6" y="26"/>
                  <a:pt x="12" y="13"/>
                  <a:pt x="20" y="0"/>
                </a:cubicBezTo>
                <a:cubicBezTo>
                  <a:pt x="15" y="13"/>
                  <a:pt x="11" y="26"/>
                  <a:pt x="8" y="40"/>
                </a:cubicBezTo>
                <a:lnTo>
                  <a:pt x="0" y="3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6" name="Freeform 116"/>
          <p:cNvSpPr>
            <a:spLocks noChangeArrowheads="1"/>
          </p:cNvSpPr>
          <p:nvPr/>
        </p:nvSpPr>
        <p:spPr bwMode="auto">
          <a:xfrm>
            <a:off x="6076951" y="1458385"/>
            <a:ext cx="67733" cy="120649"/>
          </a:xfrm>
          <a:custGeom>
            <a:avLst/>
            <a:gdLst>
              <a:gd name="T0" fmla="*/ 50800 w 17"/>
              <a:gd name="T1" fmla="*/ 0 h 40"/>
              <a:gd name="T2" fmla="*/ 0 w 17"/>
              <a:gd name="T3" fmla="*/ 90487 h 40"/>
              <a:gd name="T4" fmla="*/ 26894 w 17"/>
              <a:gd name="T5" fmla="*/ 0 h 40"/>
              <a:gd name="T6" fmla="*/ 50800 w 17"/>
              <a:gd name="T7" fmla="*/ 0 h 40"/>
              <a:gd name="T8" fmla="*/ 0 60000 65536"/>
              <a:gd name="T9" fmla="*/ 0 60000 65536"/>
              <a:gd name="T10" fmla="*/ 0 60000 65536"/>
              <a:gd name="T11" fmla="*/ 0 60000 65536"/>
              <a:gd name="T12" fmla="*/ 0 w 17"/>
              <a:gd name="T13" fmla="*/ 0 h 40"/>
              <a:gd name="T14" fmla="*/ 17 w 17"/>
              <a:gd name="T15" fmla="*/ 40 h 40"/>
            </a:gdLst>
            <a:ahLst/>
            <a:cxnLst>
              <a:cxn ang="T8">
                <a:pos x="T0" y="T1"/>
              </a:cxn>
              <a:cxn ang="T9">
                <a:pos x="T2" y="T3"/>
              </a:cxn>
              <a:cxn ang="T10">
                <a:pos x="T4" y="T5"/>
              </a:cxn>
              <a:cxn ang="T11">
                <a:pos x="T6" y="T7"/>
              </a:cxn>
            </a:cxnLst>
            <a:rect l="T12" t="T13" r="T14" b="T15"/>
            <a:pathLst>
              <a:path w="17" h="40">
                <a:moveTo>
                  <a:pt x="17" y="0"/>
                </a:moveTo>
                <a:cubicBezTo>
                  <a:pt x="11" y="13"/>
                  <a:pt x="6" y="27"/>
                  <a:pt x="0" y="40"/>
                </a:cubicBezTo>
                <a:cubicBezTo>
                  <a:pt x="3" y="27"/>
                  <a:pt x="6" y="13"/>
                  <a:pt x="9" y="0"/>
                </a:cubicBezTo>
                <a:lnTo>
                  <a:pt x="1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7" name="Freeform 117"/>
          <p:cNvSpPr>
            <a:spLocks noChangeArrowheads="1"/>
          </p:cNvSpPr>
          <p:nvPr/>
        </p:nvSpPr>
        <p:spPr bwMode="auto">
          <a:xfrm>
            <a:off x="6123517" y="1409701"/>
            <a:ext cx="101600" cy="55033"/>
          </a:xfrm>
          <a:custGeom>
            <a:avLst/>
            <a:gdLst>
              <a:gd name="T0" fmla="*/ 0 w 25"/>
              <a:gd name="T1" fmla="*/ 32103 h 18"/>
              <a:gd name="T2" fmla="*/ 76200 w 25"/>
              <a:gd name="T3" fmla="*/ 0 h 18"/>
              <a:gd name="T4" fmla="*/ 6096 w 25"/>
              <a:gd name="T5" fmla="*/ 41275 h 18"/>
              <a:gd name="T6" fmla="*/ 0 w 25"/>
              <a:gd name="T7" fmla="*/ 32103 h 18"/>
              <a:gd name="T8" fmla="*/ 0 60000 65536"/>
              <a:gd name="T9" fmla="*/ 0 60000 65536"/>
              <a:gd name="T10" fmla="*/ 0 60000 65536"/>
              <a:gd name="T11" fmla="*/ 0 60000 65536"/>
              <a:gd name="T12" fmla="*/ 0 w 25"/>
              <a:gd name="T13" fmla="*/ 0 h 18"/>
              <a:gd name="T14" fmla="*/ 25 w 25"/>
              <a:gd name="T15" fmla="*/ 18 h 18"/>
            </a:gdLst>
            <a:ahLst/>
            <a:cxnLst>
              <a:cxn ang="T8">
                <a:pos x="T0" y="T1"/>
              </a:cxn>
              <a:cxn ang="T9">
                <a:pos x="T2" y="T3"/>
              </a:cxn>
              <a:cxn ang="T10">
                <a:pos x="T4" y="T5"/>
              </a:cxn>
              <a:cxn ang="T11">
                <a:pos x="T6" y="T7"/>
              </a:cxn>
            </a:cxnLst>
            <a:rect l="T12" t="T13" r="T14" b="T15"/>
            <a:pathLst>
              <a:path w="25" h="18">
                <a:moveTo>
                  <a:pt x="0" y="14"/>
                </a:moveTo>
                <a:cubicBezTo>
                  <a:pt x="8" y="9"/>
                  <a:pt x="16" y="5"/>
                  <a:pt x="25" y="0"/>
                </a:cubicBezTo>
                <a:cubicBezTo>
                  <a:pt x="17" y="6"/>
                  <a:pt x="9" y="12"/>
                  <a:pt x="2" y="18"/>
                </a:cubicBezTo>
                <a:lnTo>
                  <a:pt x="0" y="1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8" name="Freeform 118"/>
          <p:cNvSpPr>
            <a:spLocks noChangeArrowheads="1"/>
          </p:cNvSpPr>
          <p:nvPr/>
        </p:nvSpPr>
        <p:spPr bwMode="auto">
          <a:xfrm>
            <a:off x="6036733" y="1454151"/>
            <a:ext cx="95251" cy="57149"/>
          </a:xfrm>
          <a:custGeom>
            <a:avLst/>
            <a:gdLst>
              <a:gd name="T0" fmla="*/ 71438 w 24"/>
              <a:gd name="T1" fmla="*/ 9024 h 19"/>
              <a:gd name="T2" fmla="*/ 0 w 24"/>
              <a:gd name="T3" fmla="*/ 42862 h 19"/>
              <a:gd name="T4" fmla="*/ 65485 w 24"/>
              <a:gd name="T5" fmla="*/ 0 h 19"/>
              <a:gd name="T6" fmla="*/ 71438 w 24"/>
              <a:gd name="T7" fmla="*/ 9024 h 19"/>
              <a:gd name="T8" fmla="*/ 0 60000 65536"/>
              <a:gd name="T9" fmla="*/ 0 60000 65536"/>
              <a:gd name="T10" fmla="*/ 0 60000 65536"/>
              <a:gd name="T11" fmla="*/ 0 60000 65536"/>
              <a:gd name="T12" fmla="*/ 0 w 24"/>
              <a:gd name="T13" fmla="*/ 0 h 19"/>
              <a:gd name="T14" fmla="*/ 24 w 24"/>
              <a:gd name="T15" fmla="*/ 19 h 19"/>
            </a:gdLst>
            <a:ahLst/>
            <a:cxnLst>
              <a:cxn ang="T8">
                <a:pos x="T0" y="T1"/>
              </a:cxn>
              <a:cxn ang="T9">
                <a:pos x="T2" y="T3"/>
              </a:cxn>
              <a:cxn ang="T10">
                <a:pos x="T4" y="T5"/>
              </a:cxn>
              <a:cxn ang="T11">
                <a:pos x="T6" y="T7"/>
              </a:cxn>
            </a:cxnLst>
            <a:rect l="T12" t="T13" r="T14" b="T15"/>
            <a:pathLst>
              <a:path w="24" h="19">
                <a:moveTo>
                  <a:pt x="24" y="4"/>
                </a:moveTo>
                <a:cubicBezTo>
                  <a:pt x="16" y="9"/>
                  <a:pt x="8" y="14"/>
                  <a:pt x="0" y="19"/>
                </a:cubicBezTo>
                <a:cubicBezTo>
                  <a:pt x="7" y="13"/>
                  <a:pt x="14" y="6"/>
                  <a:pt x="22" y="0"/>
                </a:cubicBezTo>
                <a:lnTo>
                  <a:pt x="24" y="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89" name="Freeform 119"/>
          <p:cNvSpPr>
            <a:spLocks noChangeArrowheads="1"/>
          </p:cNvSpPr>
          <p:nvPr/>
        </p:nvSpPr>
        <p:spPr bwMode="auto">
          <a:xfrm>
            <a:off x="6119285" y="1454151"/>
            <a:ext cx="52916" cy="57149"/>
          </a:xfrm>
          <a:custGeom>
            <a:avLst/>
            <a:gdLst>
              <a:gd name="T0" fmla="*/ 12700 w 25"/>
              <a:gd name="T1" fmla="*/ 0 h 37"/>
              <a:gd name="T2" fmla="*/ 39687 w 25"/>
              <a:gd name="T3" fmla="*/ 42862 h 37"/>
              <a:gd name="T4" fmla="*/ 0 w 25"/>
              <a:gd name="T5" fmla="*/ 8109 h 37"/>
              <a:gd name="T6" fmla="*/ 12700 w 25"/>
              <a:gd name="T7" fmla="*/ 0 h 37"/>
              <a:gd name="T8" fmla="*/ 0 60000 65536"/>
              <a:gd name="T9" fmla="*/ 0 60000 65536"/>
              <a:gd name="T10" fmla="*/ 0 60000 65536"/>
              <a:gd name="T11" fmla="*/ 0 60000 65536"/>
              <a:gd name="T12" fmla="*/ 0 w 25"/>
              <a:gd name="T13" fmla="*/ 0 h 37"/>
              <a:gd name="T14" fmla="*/ 25 w 25"/>
              <a:gd name="T15" fmla="*/ 37 h 37"/>
            </a:gdLst>
            <a:ahLst/>
            <a:cxnLst>
              <a:cxn ang="T8">
                <a:pos x="T0" y="T1"/>
              </a:cxn>
              <a:cxn ang="T9">
                <a:pos x="T2" y="T3"/>
              </a:cxn>
              <a:cxn ang="T10">
                <a:pos x="T4" y="T5"/>
              </a:cxn>
              <a:cxn ang="T11">
                <a:pos x="T6" y="T7"/>
              </a:cxn>
            </a:cxnLst>
            <a:rect l="T12" t="T13" r="T14" b="T15"/>
            <a:pathLst>
              <a:path w="25" h="37">
                <a:moveTo>
                  <a:pt x="8" y="0"/>
                </a:moveTo>
                <a:lnTo>
                  <a:pt x="25" y="37"/>
                </a:lnTo>
                <a:lnTo>
                  <a:pt x="0" y="7"/>
                </a:lnTo>
                <a:lnTo>
                  <a:pt x="8"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190" name="Freeform 120"/>
          <p:cNvSpPr>
            <a:spLocks noChangeArrowheads="1"/>
          </p:cNvSpPr>
          <p:nvPr/>
        </p:nvSpPr>
        <p:spPr bwMode="auto">
          <a:xfrm>
            <a:off x="6083300" y="1405467"/>
            <a:ext cx="52917" cy="59267"/>
          </a:xfrm>
          <a:custGeom>
            <a:avLst/>
            <a:gdLst>
              <a:gd name="T0" fmla="*/ 26988 w 25"/>
              <a:gd name="T1" fmla="*/ 44450 h 38"/>
              <a:gd name="T2" fmla="*/ 0 w 25"/>
              <a:gd name="T3" fmla="*/ 0 h 38"/>
              <a:gd name="T4" fmla="*/ 39688 w 25"/>
              <a:gd name="T5" fmla="*/ 38601 h 38"/>
              <a:gd name="T6" fmla="*/ 26988 w 25"/>
              <a:gd name="T7" fmla="*/ 44450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17" y="38"/>
                </a:moveTo>
                <a:lnTo>
                  <a:pt x="0" y="0"/>
                </a:lnTo>
                <a:lnTo>
                  <a:pt x="25" y="33"/>
                </a:lnTo>
                <a:lnTo>
                  <a:pt x="17" y="38"/>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191" name="Picture 121"/>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5888567" y="1426633"/>
            <a:ext cx="61384"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2" name="Picture 122"/>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5757334" y="1401234"/>
            <a:ext cx="179917"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3" name="Picture 123"/>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a:off x="6627285" y="895351"/>
            <a:ext cx="156633"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4" name="Picture 124"/>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6601885" y="836085"/>
            <a:ext cx="493183" cy="1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5" name="Picture 125"/>
          <p:cNvPicPr>
            <a:picLocks noChangeAspect="1" noChangeArrowheads="1"/>
          </p:cNvPicPr>
          <p:nvPr/>
        </p:nvPicPr>
        <p:blipFill>
          <a:blip r:embed="rId97">
            <a:extLst>
              <a:ext uri="{28A0092B-C50C-407E-A947-70E740481C1C}">
                <a14:useLocalDpi xmlns:a14="http://schemas.microsoft.com/office/drawing/2010/main" val="0"/>
              </a:ext>
            </a:extLst>
          </a:blip>
          <a:srcRect/>
          <a:stretch>
            <a:fillRect/>
          </a:stretch>
        </p:blipFill>
        <p:spPr bwMode="auto">
          <a:xfrm>
            <a:off x="6396567" y="1181100"/>
            <a:ext cx="298451" cy="1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6" name="Picture 126"/>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6576485" y="1206501"/>
            <a:ext cx="61383"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7" name="Picture 127"/>
          <p:cNvPicPr>
            <a:picLocks noChangeAspect="1" noChangeArrowheads="1"/>
          </p:cNvPicPr>
          <p:nvPr/>
        </p:nvPicPr>
        <p:blipFill>
          <a:blip r:embed="rId99">
            <a:extLst>
              <a:ext uri="{28A0092B-C50C-407E-A947-70E740481C1C}">
                <a14:useLocalDpi xmlns:a14="http://schemas.microsoft.com/office/drawing/2010/main" val="0"/>
              </a:ext>
            </a:extLst>
          </a:blip>
          <a:srcRect/>
          <a:stretch>
            <a:fillRect/>
          </a:stretch>
        </p:blipFill>
        <p:spPr bwMode="auto">
          <a:xfrm>
            <a:off x="6648451" y="1170518"/>
            <a:ext cx="592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8" name="Picture 128"/>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6515100" y="1242485"/>
            <a:ext cx="61384"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199" name="Picture 129"/>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6669617" y="1164167"/>
            <a:ext cx="59267"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0" name="Picture 130"/>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6675967" y="1157818"/>
            <a:ext cx="61384"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1" name="Picture 131"/>
          <p:cNvPicPr>
            <a:picLocks noChangeAspect="1" noChangeArrowheads="1"/>
          </p:cNvPicPr>
          <p:nvPr/>
        </p:nvPicPr>
        <p:blipFill>
          <a:blip r:embed="rId103">
            <a:extLst>
              <a:ext uri="{28A0092B-C50C-407E-A947-70E740481C1C}">
                <a14:useLocalDpi xmlns:a14="http://schemas.microsoft.com/office/drawing/2010/main" val="0"/>
              </a:ext>
            </a:extLst>
          </a:blip>
          <a:srcRect/>
          <a:stretch>
            <a:fillRect/>
          </a:stretch>
        </p:blipFill>
        <p:spPr bwMode="auto">
          <a:xfrm>
            <a:off x="6659033" y="1174751"/>
            <a:ext cx="59267"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2" name="Picture 132"/>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6697133" y="1162051"/>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3" name="Picture 133"/>
          <p:cNvPicPr>
            <a:picLocks noChangeAspect="1" noChangeArrowheads="1"/>
          </p:cNvPicPr>
          <p:nvPr/>
        </p:nvPicPr>
        <p:blipFill>
          <a:blip r:embed="rId105">
            <a:extLst>
              <a:ext uri="{28A0092B-C50C-407E-A947-70E740481C1C}">
                <a14:useLocalDpi xmlns:a14="http://schemas.microsoft.com/office/drawing/2010/main" val="0"/>
              </a:ext>
            </a:extLst>
          </a:blip>
          <a:srcRect/>
          <a:stretch>
            <a:fillRect/>
          </a:stretch>
        </p:blipFill>
        <p:spPr bwMode="auto">
          <a:xfrm>
            <a:off x="6701367" y="1149351"/>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4" name="Picture 134"/>
          <p:cNvPicPr>
            <a:picLocks noChangeAspect="1" noChangeArrowheads="1"/>
          </p:cNvPicPr>
          <p:nvPr/>
        </p:nvPicPr>
        <p:blipFill>
          <a:blip r:embed="rId106">
            <a:extLst>
              <a:ext uri="{28A0092B-C50C-407E-A947-70E740481C1C}">
                <a14:useLocalDpi xmlns:a14="http://schemas.microsoft.com/office/drawing/2010/main" val="0"/>
              </a:ext>
            </a:extLst>
          </a:blip>
          <a:srcRect/>
          <a:stretch>
            <a:fillRect/>
          </a:stretch>
        </p:blipFill>
        <p:spPr bwMode="auto">
          <a:xfrm>
            <a:off x="6108701" y="973667"/>
            <a:ext cx="325967" cy="20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5" name="Picture 135"/>
          <p:cNvPicPr>
            <a:picLocks noChangeAspect="1" noChangeArrowheads="1"/>
          </p:cNvPicPr>
          <p:nvPr/>
        </p:nvPicPr>
        <p:blipFill>
          <a:blip r:embed="rId107">
            <a:extLst>
              <a:ext uri="{28A0092B-C50C-407E-A947-70E740481C1C}">
                <a14:useLocalDpi xmlns:a14="http://schemas.microsoft.com/office/drawing/2010/main" val="0"/>
              </a:ext>
            </a:extLst>
          </a:blip>
          <a:srcRect/>
          <a:stretch>
            <a:fillRect/>
          </a:stretch>
        </p:blipFill>
        <p:spPr bwMode="auto">
          <a:xfrm>
            <a:off x="6309785" y="1011767"/>
            <a:ext cx="61383"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6" name="Picture 136"/>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6388100" y="967318"/>
            <a:ext cx="61384"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7" name="Picture 137"/>
          <p:cNvPicPr>
            <a:picLocks noChangeAspect="1" noChangeArrowheads="1"/>
          </p:cNvPicPr>
          <p:nvPr/>
        </p:nvPicPr>
        <p:blipFill>
          <a:blip r:embed="rId109">
            <a:extLst>
              <a:ext uri="{28A0092B-C50C-407E-A947-70E740481C1C}">
                <a14:useLocalDpi xmlns:a14="http://schemas.microsoft.com/office/drawing/2010/main" val="0"/>
              </a:ext>
            </a:extLst>
          </a:blip>
          <a:srcRect/>
          <a:stretch>
            <a:fillRect/>
          </a:stretch>
        </p:blipFill>
        <p:spPr bwMode="auto">
          <a:xfrm>
            <a:off x="6244167" y="1049867"/>
            <a:ext cx="719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8" name="Picture 138"/>
          <p:cNvPicPr>
            <a:picLocks noChangeAspect="1" noChangeArrowheads="1"/>
          </p:cNvPicPr>
          <p:nvPr/>
        </p:nvPicPr>
        <p:blipFill>
          <a:blip r:embed="rId110">
            <a:extLst>
              <a:ext uri="{28A0092B-C50C-407E-A947-70E740481C1C}">
                <a14:useLocalDpi xmlns:a14="http://schemas.microsoft.com/office/drawing/2010/main" val="0"/>
              </a:ext>
            </a:extLst>
          </a:blip>
          <a:srcRect/>
          <a:stretch>
            <a:fillRect/>
          </a:stretch>
        </p:blipFill>
        <p:spPr bwMode="auto">
          <a:xfrm>
            <a:off x="6413500" y="956733"/>
            <a:ext cx="59267"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09" name="Picture 139"/>
          <p:cNvPicPr>
            <a:picLocks noChangeAspect="1" noChangeArrowheads="1"/>
          </p:cNvPicPr>
          <p:nvPr/>
        </p:nvPicPr>
        <p:blipFill>
          <a:blip r:embed="rId111">
            <a:extLst>
              <a:ext uri="{28A0092B-C50C-407E-A947-70E740481C1C}">
                <a14:useLocalDpi xmlns:a14="http://schemas.microsoft.com/office/drawing/2010/main" val="0"/>
              </a:ext>
            </a:extLst>
          </a:blip>
          <a:srcRect/>
          <a:stretch>
            <a:fillRect/>
          </a:stretch>
        </p:blipFill>
        <p:spPr bwMode="auto">
          <a:xfrm>
            <a:off x="6419851" y="952501"/>
            <a:ext cx="61383"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0" name="Picture 140"/>
          <p:cNvPicPr>
            <a:picLocks noChangeAspect="1" noChangeArrowheads="1"/>
          </p:cNvPicPr>
          <p:nvPr/>
        </p:nvPicPr>
        <p:blipFill>
          <a:blip r:embed="rId112">
            <a:extLst>
              <a:ext uri="{28A0092B-C50C-407E-A947-70E740481C1C}">
                <a14:useLocalDpi xmlns:a14="http://schemas.microsoft.com/office/drawing/2010/main" val="0"/>
              </a:ext>
            </a:extLst>
          </a:blip>
          <a:srcRect/>
          <a:stretch>
            <a:fillRect/>
          </a:stretch>
        </p:blipFill>
        <p:spPr bwMode="auto">
          <a:xfrm>
            <a:off x="6400800" y="969433"/>
            <a:ext cx="613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1" name="Picture 141"/>
          <p:cNvPicPr>
            <a:picLocks noChangeAspect="1" noChangeArrowheads="1"/>
          </p:cNvPicPr>
          <p:nvPr/>
        </p:nvPicPr>
        <p:blipFill>
          <a:blip r:embed="rId113">
            <a:extLst>
              <a:ext uri="{28A0092B-C50C-407E-A947-70E740481C1C}">
                <a14:useLocalDpi xmlns:a14="http://schemas.microsoft.com/office/drawing/2010/main" val="0"/>
              </a:ext>
            </a:extLst>
          </a:blip>
          <a:srcRect/>
          <a:stretch>
            <a:fillRect/>
          </a:stretch>
        </p:blipFill>
        <p:spPr bwMode="auto">
          <a:xfrm>
            <a:off x="6445251" y="952500"/>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2" name="Picture 142"/>
          <p:cNvPicPr>
            <a:picLocks noChangeAspect="1" noChangeArrowheads="1"/>
          </p:cNvPicPr>
          <p:nvPr/>
        </p:nvPicPr>
        <p:blipFill>
          <a:blip r:embed="rId114">
            <a:extLst>
              <a:ext uri="{28A0092B-C50C-407E-A947-70E740481C1C}">
                <a14:useLocalDpi xmlns:a14="http://schemas.microsoft.com/office/drawing/2010/main" val="0"/>
              </a:ext>
            </a:extLst>
          </a:blip>
          <a:srcRect/>
          <a:stretch>
            <a:fillRect/>
          </a:stretch>
        </p:blipFill>
        <p:spPr bwMode="auto">
          <a:xfrm>
            <a:off x="6449484" y="941918"/>
            <a:ext cx="59267"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3" name="Picture 143"/>
          <p:cNvPicPr>
            <a:picLocks noChangeAspect="1" noChangeArrowheads="1"/>
          </p:cNvPicPr>
          <p:nvPr/>
        </p:nvPicPr>
        <p:blipFill>
          <a:blip r:embed="rId115">
            <a:extLst>
              <a:ext uri="{28A0092B-C50C-407E-A947-70E740481C1C}">
                <a14:useLocalDpi xmlns:a14="http://schemas.microsoft.com/office/drawing/2010/main" val="0"/>
              </a:ext>
            </a:extLst>
          </a:blip>
          <a:srcRect/>
          <a:stretch>
            <a:fillRect/>
          </a:stretch>
        </p:blipFill>
        <p:spPr bwMode="auto">
          <a:xfrm>
            <a:off x="6460067" y="1013884"/>
            <a:ext cx="215900"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4" name="Picture 144"/>
          <p:cNvPicPr>
            <a:picLocks noChangeAspect="1" noChangeArrowheads="1"/>
          </p:cNvPicPr>
          <p:nvPr/>
        </p:nvPicPr>
        <p:blipFill>
          <a:blip r:embed="rId116">
            <a:extLst>
              <a:ext uri="{28A0092B-C50C-407E-A947-70E740481C1C}">
                <a14:useLocalDpi xmlns:a14="http://schemas.microsoft.com/office/drawing/2010/main" val="0"/>
              </a:ext>
            </a:extLst>
          </a:blip>
          <a:srcRect/>
          <a:stretch>
            <a:fillRect/>
          </a:stretch>
        </p:blipFill>
        <p:spPr bwMode="auto">
          <a:xfrm>
            <a:off x="6502400" y="1018117"/>
            <a:ext cx="17991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5" name="Picture 145"/>
          <p:cNvPicPr>
            <a:picLocks noChangeAspect="1" noChangeArrowheads="1"/>
          </p:cNvPicPr>
          <p:nvPr/>
        </p:nvPicPr>
        <p:blipFill>
          <a:blip r:embed="rId117">
            <a:extLst>
              <a:ext uri="{28A0092B-C50C-407E-A947-70E740481C1C}">
                <a14:useLocalDpi xmlns:a14="http://schemas.microsoft.com/office/drawing/2010/main" val="0"/>
              </a:ext>
            </a:extLst>
          </a:blip>
          <a:srcRect/>
          <a:stretch>
            <a:fillRect/>
          </a:stretch>
        </p:blipFill>
        <p:spPr bwMode="auto">
          <a:xfrm>
            <a:off x="6328834" y="1045633"/>
            <a:ext cx="719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6" name="Picture 146"/>
          <p:cNvPicPr>
            <a:picLocks noChangeAspect="1" noChangeArrowheads="1"/>
          </p:cNvPicPr>
          <p:nvPr/>
        </p:nvPicPr>
        <p:blipFill>
          <a:blip r:embed="rId118">
            <a:extLst>
              <a:ext uri="{28A0092B-C50C-407E-A947-70E740481C1C}">
                <a14:useLocalDpi xmlns:a14="http://schemas.microsoft.com/office/drawing/2010/main" val="0"/>
              </a:ext>
            </a:extLst>
          </a:blip>
          <a:srcRect/>
          <a:stretch>
            <a:fillRect/>
          </a:stretch>
        </p:blipFill>
        <p:spPr bwMode="auto">
          <a:xfrm>
            <a:off x="6326718" y="1032934"/>
            <a:ext cx="107949"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7" name="Picture 147"/>
          <p:cNvPicPr>
            <a:picLocks noChangeAspect="1" noChangeArrowheads="1"/>
          </p:cNvPicPr>
          <p:nvPr/>
        </p:nvPicPr>
        <p:blipFill>
          <a:blip r:embed="rId119">
            <a:extLst>
              <a:ext uri="{28A0092B-C50C-407E-A947-70E740481C1C}">
                <a14:useLocalDpi xmlns:a14="http://schemas.microsoft.com/office/drawing/2010/main" val="0"/>
              </a:ext>
            </a:extLst>
          </a:blip>
          <a:srcRect/>
          <a:stretch>
            <a:fillRect/>
          </a:stretch>
        </p:blipFill>
        <p:spPr bwMode="auto">
          <a:xfrm>
            <a:off x="6379634" y="1041400"/>
            <a:ext cx="97367"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8" name="Picture 148"/>
          <p:cNvPicPr>
            <a:picLocks noChangeAspect="1" noChangeArrowheads="1"/>
          </p:cNvPicPr>
          <p:nvPr/>
        </p:nvPicPr>
        <p:blipFill>
          <a:blip r:embed="rId120">
            <a:extLst>
              <a:ext uri="{28A0092B-C50C-407E-A947-70E740481C1C}">
                <a14:useLocalDpi xmlns:a14="http://schemas.microsoft.com/office/drawing/2010/main" val="0"/>
              </a:ext>
            </a:extLst>
          </a:blip>
          <a:srcRect/>
          <a:stretch>
            <a:fillRect/>
          </a:stretch>
        </p:blipFill>
        <p:spPr bwMode="auto">
          <a:xfrm>
            <a:off x="6394451" y="1041401"/>
            <a:ext cx="82549"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19" name="Picture 149"/>
          <p:cNvPicPr>
            <a:picLocks noChangeAspect="1" noChangeArrowheads="1"/>
          </p:cNvPicPr>
          <p:nvPr/>
        </p:nvPicPr>
        <p:blipFill>
          <a:blip r:embed="rId121">
            <a:extLst>
              <a:ext uri="{28A0092B-C50C-407E-A947-70E740481C1C}">
                <a14:useLocalDpi xmlns:a14="http://schemas.microsoft.com/office/drawing/2010/main" val="0"/>
              </a:ext>
            </a:extLst>
          </a:blip>
          <a:srcRect/>
          <a:stretch>
            <a:fillRect/>
          </a:stretch>
        </p:blipFill>
        <p:spPr bwMode="auto">
          <a:xfrm>
            <a:off x="6364818" y="1041400"/>
            <a:ext cx="46567"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0" name="Picture 150"/>
          <p:cNvPicPr>
            <a:picLocks noChangeAspect="1" noChangeArrowheads="1"/>
          </p:cNvPicPr>
          <p:nvPr/>
        </p:nvPicPr>
        <p:blipFill>
          <a:blip r:embed="rId122">
            <a:extLst>
              <a:ext uri="{28A0092B-C50C-407E-A947-70E740481C1C}">
                <a14:useLocalDpi xmlns:a14="http://schemas.microsoft.com/office/drawing/2010/main" val="0"/>
              </a:ext>
            </a:extLst>
          </a:blip>
          <a:srcRect/>
          <a:stretch>
            <a:fillRect/>
          </a:stretch>
        </p:blipFill>
        <p:spPr bwMode="auto">
          <a:xfrm>
            <a:off x="6366933" y="1043518"/>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1" name="Picture 151"/>
          <p:cNvPicPr>
            <a:picLocks noChangeAspect="1" noChangeArrowheads="1"/>
          </p:cNvPicPr>
          <p:nvPr/>
        </p:nvPicPr>
        <p:blipFill>
          <a:blip r:embed="rId123">
            <a:extLst>
              <a:ext uri="{28A0092B-C50C-407E-A947-70E740481C1C}">
                <a14:useLocalDpi xmlns:a14="http://schemas.microsoft.com/office/drawing/2010/main" val="0"/>
              </a:ext>
            </a:extLst>
          </a:blip>
          <a:srcRect/>
          <a:stretch>
            <a:fillRect/>
          </a:stretch>
        </p:blipFill>
        <p:spPr bwMode="auto">
          <a:xfrm>
            <a:off x="6396567" y="1035051"/>
            <a:ext cx="486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2" name="Picture 152"/>
          <p:cNvPicPr>
            <a:picLocks noChangeAspect="1" noChangeArrowheads="1"/>
          </p:cNvPicPr>
          <p:nvPr/>
        </p:nvPicPr>
        <p:blipFill>
          <a:blip r:embed="rId124">
            <a:extLst>
              <a:ext uri="{28A0092B-C50C-407E-A947-70E740481C1C}">
                <a14:useLocalDpi xmlns:a14="http://schemas.microsoft.com/office/drawing/2010/main" val="0"/>
              </a:ext>
            </a:extLst>
          </a:blip>
          <a:srcRect/>
          <a:stretch>
            <a:fillRect/>
          </a:stretch>
        </p:blipFill>
        <p:spPr bwMode="auto">
          <a:xfrm>
            <a:off x="6398685" y="10371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3" name="Picture 153"/>
          <p:cNvPicPr>
            <a:picLocks noChangeAspect="1" noChangeArrowheads="1"/>
          </p:cNvPicPr>
          <p:nvPr/>
        </p:nvPicPr>
        <p:blipFill>
          <a:blip r:embed="rId125">
            <a:extLst>
              <a:ext uri="{28A0092B-C50C-407E-A947-70E740481C1C}">
                <a14:useLocalDpi xmlns:a14="http://schemas.microsoft.com/office/drawing/2010/main" val="0"/>
              </a:ext>
            </a:extLst>
          </a:blip>
          <a:srcRect/>
          <a:stretch>
            <a:fillRect/>
          </a:stretch>
        </p:blipFill>
        <p:spPr bwMode="auto">
          <a:xfrm>
            <a:off x="6358467" y="1062568"/>
            <a:ext cx="846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4" name="Picture 154"/>
          <p:cNvPicPr>
            <a:picLocks noChangeAspect="1" noChangeArrowheads="1"/>
          </p:cNvPicPr>
          <p:nvPr/>
        </p:nvPicPr>
        <p:blipFill>
          <a:blip r:embed="rId126">
            <a:extLst>
              <a:ext uri="{28A0092B-C50C-407E-A947-70E740481C1C}">
                <a14:useLocalDpi xmlns:a14="http://schemas.microsoft.com/office/drawing/2010/main" val="0"/>
              </a:ext>
            </a:extLst>
          </a:blip>
          <a:srcRect/>
          <a:stretch>
            <a:fillRect/>
          </a:stretch>
        </p:blipFill>
        <p:spPr bwMode="auto">
          <a:xfrm>
            <a:off x="6220885" y="1075267"/>
            <a:ext cx="349249"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5" name="Picture 155"/>
          <p:cNvPicPr>
            <a:picLocks noChangeAspect="1" noChangeArrowheads="1"/>
          </p:cNvPicPr>
          <p:nvPr/>
        </p:nvPicPr>
        <p:blipFill>
          <a:blip r:embed="rId127">
            <a:extLst>
              <a:ext uri="{28A0092B-C50C-407E-A947-70E740481C1C}">
                <a14:useLocalDpi xmlns:a14="http://schemas.microsoft.com/office/drawing/2010/main" val="0"/>
              </a:ext>
            </a:extLst>
          </a:blip>
          <a:srcRect/>
          <a:stretch>
            <a:fillRect/>
          </a:stretch>
        </p:blipFill>
        <p:spPr bwMode="auto">
          <a:xfrm>
            <a:off x="6180667" y="1066800"/>
            <a:ext cx="251884"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6" name="Picture 156"/>
          <p:cNvPicPr>
            <a:picLocks noChangeAspect="1" noChangeArrowheads="1"/>
          </p:cNvPicPr>
          <p:nvPr/>
        </p:nvPicPr>
        <p:blipFill>
          <a:blip r:embed="rId128">
            <a:extLst>
              <a:ext uri="{28A0092B-C50C-407E-A947-70E740481C1C}">
                <a14:useLocalDpi xmlns:a14="http://schemas.microsoft.com/office/drawing/2010/main" val="0"/>
              </a:ext>
            </a:extLst>
          </a:blip>
          <a:srcRect/>
          <a:stretch>
            <a:fillRect/>
          </a:stretch>
        </p:blipFill>
        <p:spPr bwMode="auto">
          <a:xfrm>
            <a:off x="6157385" y="1062567"/>
            <a:ext cx="241300"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7" name="Picture 157"/>
          <p:cNvPicPr>
            <a:picLocks noChangeAspect="1" noChangeArrowheads="1"/>
          </p:cNvPicPr>
          <p:nvPr/>
        </p:nvPicPr>
        <p:blipFill>
          <a:blip r:embed="rId129">
            <a:extLst>
              <a:ext uri="{28A0092B-C50C-407E-A947-70E740481C1C}">
                <a14:useLocalDpi xmlns:a14="http://schemas.microsoft.com/office/drawing/2010/main" val="0"/>
              </a:ext>
            </a:extLst>
          </a:blip>
          <a:srcRect/>
          <a:stretch>
            <a:fillRect/>
          </a:stretch>
        </p:blipFill>
        <p:spPr bwMode="auto">
          <a:xfrm>
            <a:off x="6525685" y="1189567"/>
            <a:ext cx="719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8" name="Picture 158"/>
          <p:cNvPicPr>
            <a:picLocks noChangeAspect="1" noChangeArrowheads="1"/>
          </p:cNvPicPr>
          <p:nvPr/>
        </p:nvPicPr>
        <p:blipFill>
          <a:blip r:embed="rId130">
            <a:extLst>
              <a:ext uri="{28A0092B-C50C-407E-A947-70E740481C1C}">
                <a14:useLocalDpi xmlns:a14="http://schemas.microsoft.com/office/drawing/2010/main" val="0"/>
              </a:ext>
            </a:extLst>
          </a:blip>
          <a:srcRect/>
          <a:stretch>
            <a:fillRect/>
          </a:stretch>
        </p:blipFill>
        <p:spPr bwMode="auto">
          <a:xfrm>
            <a:off x="6504518" y="1170518"/>
            <a:ext cx="107949"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29" name="Picture 159"/>
          <p:cNvPicPr>
            <a:picLocks noChangeAspect="1" noChangeArrowheads="1"/>
          </p:cNvPicPr>
          <p:nvPr/>
        </p:nvPicPr>
        <p:blipFill>
          <a:blip r:embed="rId131">
            <a:extLst>
              <a:ext uri="{28A0092B-C50C-407E-A947-70E740481C1C}">
                <a14:useLocalDpi xmlns:a14="http://schemas.microsoft.com/office/drawing/2010/main" val="0"/>
              </a:ext>
            </a:extLst>
          </a:blip>
          <a:srcRect/>
          <a:stretch>
            <a:fillRect/>
          </a:stretch>
        </p:blipFill>
        <p:spPr bwMode="auto">
          <a:xfrm>
            <a:off x="6525685" y="1138767"/>
            <a:ext cx="719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0" name="Picture 160"/>
          <p:cNvPicPr>
            <a:picLocks noChangeAspect="1" noChangeArrowheads="1"/>
          </p:cNvPicPr>
          <p:nvPr/>
        </p:nvPicPr>
        <p:blipFill>
          <a:blip r:embed="rId132">
            <a:extLst>
              <a:ext uri="{28A0092B-C50C-407E-A947-70E740481C1C}">
                <a14:useLocalDpi xmlns:a14="http://schemas.microsoft.com/office/drawing/2010/main" val="0"/>
              </a:ext>
            </a:extLst>
          </a:blip>
          <a:srcRect/>
          <a:stretch>
            <a:fillRect/>
          </a:stretch>
        </p:blipFill>
        <p:spPr bwMode="auto">
          <a:xfrm>
            <a:off x="6510867" y="1138768"/>
            <a:ext cx="973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1" name="Picture 161"/>
          <p:cNvPicPr>
            <a:picLocks noChangeAspect="1" noChangeArrowheads="1"/>
          </p:cNvPicPr>
          <p:nvPr/>
        </p:nvPicPr>
        <p:blipFill>
          <a:blip r:embed="rId133">
            <a:extLst>
              <a:ext uri="{28A0092B-C50C-407E-A947-70E740481C1C}">
                <a14:useLocalDpi xmlns:a14="http://schemas.microsoft.com/office/drawing/2010/main" val="0"/>
              </a:ext>
            </a:extLst>
          </a:blip>
          <a:srcRect/>
          <a:stretch>
            <a:fillRect/>
          </a:stretch>
        </p:blipFill>
        <p:spPr bwMode="auto">
          <a:xfrm>
            <a:off x="6561667" y="1189567"/>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2" name="Picture 162"/>
          <p:cNvPicPr>
            <a:picLocks noChangeAspect="1" noChangeArrowheads="1"/>
          </p:cNvPicPr>
          <p:nvPr/>
        </p:nvPicPr>
        <p:blipFill>
          <a:blip r:embed="rId134">
            <a:extLst>
              <a:ext uri="{28A0092B-C50C-407E-A947-70E740481C1C}">
                <a14:useLocalDpi xmlns:a14="http://schemas.microsoft.com/office/drawing/2010/main" val="0"/>
              </a:ext>
            </a:extLst>
          </a:blip>
          <a:srcRect/>
          <a:stretch>
            <a:fillRect/>
          </a:stretch>
        </p:blipFill>
        <p:spPr bwMode="auto">
          <a:xfrm>
            <a:off x="6557434" y="1187451"/>
            <a:ext cx="486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3" name="Picture 163"/>
          <p:cNvPicPr>
            <a:picLocks noChangeAspect="1" noChangeArrowheads="1"/>
          </p:cNvPicPr>
          <p:nvPr/>
        </p:nvPicPr>
        <p:blipFill>
          <a:blip r:embed="rId135">
            <a:extLst>
              <a:ext uri="{28A0092B-C50C-407E-A947-70E740481C1C}">
                <a14:useLocalDpi xmlns:a14="http://schemas.microsoft.com/office/drawing/2010/main" val="0"/>
              </a:ext>
            </a:extLst>
          </a:blip>
          <a:srcRect/>
          <a:stretch>
            <a:fillRect/>
          </a:stretch>
        </p:blipFill>
        <p:spPr bwMode="auto">
          <a:xfrm>
            <a:off x="6574367" y="1168400"/>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4" name="Picture 164"/>
          <p:cNvPicPr>
            <a:picLocks noChangeAspect="1" noChangeArrowheads="1"/>
          </p:cNvPicPr>
          <p:nvPr/>
        </p:nvPicPr>
        <p:blipFill>
          <a:blip r:embed="rId136">
            <a:extLst>
              <a:ext uri="{28A0092B-C50C-407E-A947-70E740481C1C}">
                <a14:useLocalDpi xmlns:a14="http://schemas.microsoft.com/office/drawing/2010/main" val="0"/>
              </a:ext>
            </a:extLst>
          </a:blip>
          <a:srcRect/>
          <a:stretch>
            <a:fillRect/>
          </a:stretch>
        </p:blipFill>
        <p:spPr bwMode="auto">
          <a:xfrm>
            <a:off x="6572251" y="1168400"/>
            <a:ext cx="46567"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5" name="Picture 165"/>
          <p:cNvPicPr>
            <a:picLocks noChangeAspect="1" noChangeArrowheads="1"/>
          </p:cNvPicPr>
          <p:nvPr/>
        </p:nvPicPr>
        <p:blipFill>
          <a:blip r:embed="rId137">
            <a:extLst>
              <a:ext uri="{28A0092B-C50C-407E-A947-70E740481C1C}">
                <a14:useLocalDpi xmlns:a14="http://schemas.microsoft.com/office/drawing/2010/main" val="0"/>
              </a:ext>
            </a:extLst>
          </a:blip>
          <a:srcRect/>
          <a:stretch>
            <a:fillRect/>
          </a:stretch>
        </p:blipFill>
        <p:spPr bwMode="auto">
          <a:xfrm>
            <a:off x="6489701" y="1159934"/>
            <a:ext cx="719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6" name="Picture 166"/>
          <p:cNvPicPr>
            <a:picLocks noChangeAspect="1" noChangeArrowheads="1"/>
          </p:cNvPicPr>
          <p:nvPr/>
        </p:nvPicPr>
        <p:blipFill>
          <a:blip r:embed="rId138">
            <a:extLst>
              <a:ext uri="{28A0092B-C50C-407E-A947-70E740481C1C}">
                <a14:useLocalDpi xmlns:a14="http://schemas.microsoft.com/office/drawing/2010/main" val="0"/>
              </a:ext>
            </a:extLst>
          </a:blip>
          <a:srcRect/>
          <a:stretch>
            <a:fillRect/>
          </a:stretch>
        </p:blipFill>
        <p:spPr bwMode="auto">
          <a:xfrm>
            <a:off x="6314018" y="1164167"/>
            <a:ext cx="2413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7" name="Picture 167"/>
          <p:cNvPicPr>
            <a:picLocks noChangeAspect="1" noChangeArrowheads="1"/>
          </p:cNvPicPr>
          <p:nvPr/>
        </p:nvPicPr>
        <p:blipFill>
          <a:blip r:embed="rId139">
            <a:extLst>
              <a:ext uri="{28A0092B-C50C-407E-A947-70E740481C1C}">
                <a14:useLocalDpi xmlns:a14="http://schemas.microsoft.com/office/drawing/2010/main" val="0"/>
              </a:ext>
            </a:extLst>
          </a:blip>
          <a:srcRect/>
          <a:stretch>
            <a:fillRect/>
          </a:stretch>
        </p:blipFill>
        <p:spPr bwMode="auto">
          <a:xfrm>
            <a:off x="6354234" y="1187451"/>
            <a:ext cx="215900" cy="14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8" name="Picture 168"/>
          <p:cNvPicPr>
            <a:picLocks noChangeAspect="1" noChangeArrowheads="1"/>
          </p:cNvPicPr>
          <p:nvPr/>
        </p:nvPicPr>
        <p:blipFill>
          <a:blip r:embed="rId140">
            <a:extLst>
              <a:ext uri="{28A0092B-C50C-407E-A947-70E740481C1C}">
                <a14:useLocalDpi xmlns:a14="http://schemas.microsoft.com/office/drawing/2010/main" val="0"/>
              </a:ext>
            </a:extLst>
          </a:blip>
          <a:srcRect/>
          <a:stretch>
            <a:fillRect/>
          </a:stretch>
        </p:blipFill>
        <p:spPr bwMode="auto">
          <a:xfrm>
            <a:off x="6654801" y="1009651"/>
            <a:ext cx="46567"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39" name="Picture 169"/>
          <p:cNvPicPr>
            <a:picLocks noChangeAspect="1" noChangeArrowheads="1"/>
          </p:cNvPicPr>
          <p:nvPr/>
        </p:nvPicPr>
        <p:blipFill>
          <a:blip r:embed="rId141">
            <a:extLst>
              <a:ext uri="{28A0092B-C50C-407E-A947-70E740481C1C}">
                <a14:useLocalDpi xmlns:a14="http://schemas.microsoft.com/office/drawing/2010/main" val="0"/>
              </a:ext>
            </a:extLst>
          </a:blip>
          <a:srcRect/>
          <a:stretch>
            <a:fillRect/>
          </a:stretch>
        </p:blipFill>
        <p:spPr bwMode="auto">
          <a:xfrm>
            <a:off x="6697133" y="999067"/>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0" name="Picture 170"/>
          <p:cNvPicPr>
            <a:picLocks noChangeAspect="1" noChangeArrowheads="1"/>
          </p:cNvPicPr>
          <p:nvPr/>
        </p:nvPicPr>
        <p:blipFill>
          <a:blip r:embed="rId142">
            <a:extLst>
              <a:ext uri="{28A0092B-C50C-407E-A947-70E740481C1C}">
                <a14:useLocalDpi xmlns:a14="http://schemas.microsoft.com/office/drawing/2010/main" val="0"/>
              </a:ext>
            </a:extLst>
          </a:blip>
          <a:srcRect/>
          <a:stretch>
            <a:fillRect/>
          </a:stretch>
        </p:blipFill>
        <p:spPr bwMode="auto">
          <a:xfrm>
            <a:off x="6644217" y="1013885"/>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1" name="Picture 171"/>
          <p:cNvPicPr>
            <a:picLocks noChangeAspect="1" noChangeArrowheads="1"/>
          </p:cNvPicPr>
          <p:nvPr/>
        </p:nvPicPr>
        <p:blipFill>
          <a:blip r:embed="rId143">
            <a:extLst>
              <a:ext uri="{28A0092B-C50C-407E-A947-70E740481C1C}">
                <a14:useLocalDpi xmlns:a14="http://schemas.microsoft.com/office/drawing/2010/main" val="0"/>
              </a:ext>
            </a:extLst>
          </a:blip>
          <a:srcRect/>
          <a:stretch>
            <a:fillRect/>
          </a:stretch>
        </p:blipFill>
        <p:spPr bwMode="auto">
          <a:xfrm>
            <a:off x="6667500" y="986367"/>
            <a:ext cx="95251"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2" name="Picture 172"/>
          <p:cNvPicPr>
            <a:picLocks noChangeAspect="1" noChangeArrowheads="1"/>
          </p:cNvPicPr>
          <p:nvPr/>
        </p:nvPicPr>
        <p:blipFill>
          <a:blip r:embed="rId144">
            <a:extLst>
              <a:ext uri="{28A0092B-C50C-407E-A947-70E740481C1C}">
                <a14:useLocalDpi xmlns:a14="http://schemas.microsoft.com/office/drawing/2010/main" val="0"/>
              </a:ext>
            </a:extLst>
          </a:blip>
          <a:srcRect/>
          <a:stretch>
            <a:fillRect/>
          </a:stretch>
        </p:blipFill>
        <p:spPr bwMode="auto">
          <a:xfrm>
            <a:off x="6087534" y="1113367"/>
            <a:ext cx="395817"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3" name="Picture 173"/>
          <p:cNvPicPr>
            <a:picLocks noChangeAspect="1" noChangeArrowheads="1"/>
          </p:cNvPicPr>
          <p:nvPr/>
        </p:nvPicPr>
        <p:blipFill>
          <a:blip r:embed="rId145">
            <a:extLst>
              <a:ext uri="{28A0092B-C50C-407E-A947-70E740481C1C}">
                <a14:useLocalDpi xmlns:a14="http://schemas.microsoft.com/office/drawing/2010/main" val="0"/>
              </a:ext>
            </a:extLst>
          </a:blip>
          <a:srcRect/>
          <a:stretch>
            <a:fillRect/>
          </a:stretch>
        </p:blipFill>
        <p:spPr bwMode="auto">
          <a:xfrm>
            <a:off x="4991101" y="1799167"/>
            <a:ext cx="311151"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4" name="Picture 174"/>
          <p:cNvPicPr>
            <a:picLocks noChangeAspect="1" noChangeArrowheads="1"/>
          </p:cNvPicPr>
          <p:nvPr/>
        </p:nvPicPr>
        <p:blipFill>
          <a:blip r:embed="rId146">
            <a:extLst>
              <a:ext uri="{28A0092B-C50C-407E-A947-70E740481C1C}">
                <a14:useLocalDpi xmlns:a14="http://schemas.microsoft.com/office/drawing/2010/main" val="0"/>
              </a:ext>
            </a:extLst>
          </a:blip>
          <a:srcRect/>
          <a:stretch>
            <a:fillRect/>
          </a:stretch>
        </p:blipFill>
        <p:spPr bwMode="auto">
          <a:xfrm>
            <a:off x="5033434" y="1771651"/>
            <a:ext cx="277284"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5" name="Picture 175"/>
          <p:cNvPicPr>
            <a:picLocks noChangeAspect="1" noChangeArrowheads="1"/>
          </p:cNvPicPr>
          <p:nvPr/>
        </p:nvPicPr>
        <p:blipFill>
          <a:blip r:embed="rId147">
            <a:extLst>
              <a:ext uri="{28A0092B-C50C-407E-A947-70E740481C1C}">
                <a14:useLocalDpi xmlns:a14="http://schemas.microsoft.com/office/drawing/2010/main" val="0"/>
              </a:ext>
            </a:extLst>
          </a:blip>
          <a:srcRect/>
          <a:stretch>
            <a:fillRect/>
          </a:stretch>
        </p:blipFill>
        <p:spPr bwMode="auto">
          <a:xfrm>
            <a:off x="5232400" y="1758951"/>
            <a:ext cx="143933"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6" name="Picture 176"/>
          <p:cNvPicPr>
            <a:picLocks noChangeAspect="1" noChangeArrowheads="1"/>
          </p:cNvPicPr>
          <p:nvPr/>
        </p:nvPicPr>
        <p:blipFill>
          <a:blip r:embed="rId148">
            <a:extLst>
              <a:ext uri="{28A0092B-C50C-407E-A947-70E740481C1C}">
                <a14:useLocalDpi xmlns:a14="http://schemas.microsoft.com/office/drawing/2010/main" val="0"/>
              </a:ext>
            </a:extLst>
          </a:blip>
          <a:srcRect/>
          <a:stretch>
            <a:fillRect/>
          </a:stretch>
        </p:blipFill>
        <p:spPr bwMode="auto">
          <a:xfrm>
            <a:off x="4963585" y="1742018"/>
            <a:ext cx="1206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7" name="Picture 177"/>
          <p:cNvPicPr>
            <a:picLocks noChangeAspect="1" noChangeArrowheads="1"/>
          </p:cNvPicPr>
          <p:nvPr/>
        </p:nvPicPr>
        <p:blipFill>
          <a:blip r:embed="rId149">
            <a:extLst>
              <a:ext uri="{28A0092B-C50C-407E-A947-70E740481C1C}">
                <a14:useLocalDpi xmlns:a14="http://schemas.microsoft.com/office/drawing/2010/main" val="0"/>
              </a:ext>
            </a:extLst>
          </a:blip>
          <a:srcRect/>
          <a:stretch>
            <a:fillRect/>
          </a:stretch>
        </p:blipFill>
        <p:spPr bwMode="auto">
          <a:xfrm>
            <a:off x="5207001" y="1773767"/>
            <a:ext cx="131233"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8" name="Picture 178"/>
          <p:cNvPicPr>
            <a:picLocks noChangeAspect="1" noChangeArrowheads="1"/>
          </p:cNvPicPr>
          <p:nvPr/>
        </p:nvPicPr>
        <p:blipFill>
          <a:blip r:embed="rId150">
            <a:extLst>
              <a:ext uri="{28A0092B-C50C-407E-A947-70E740481C1C}">
                <a14:useLocalDpi xmlns:a14="http://schemas.microsoft.com/office/drawing/2010/main" val="0"/>
              </a:ext>
            </a:extLst>
          </a:blip>
          <a:srcRect/>
          <a:stretch>
            <a:fillRect/>
          </a:stretch>
        </p:blipFill>
        <p:spPr bwMode="auto">
          <a:xfrm>
            <a:off x="5270500" y="2065867"/>
            <a:ext cx="118533" cy="32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49" name="Picture 179"/>
          <p:cNvPicPr>
            <a:picLocks noChangeAspect="1" noChangeArrowheads="1"/>
          </p:cNvPicPr>
          <p:nvPr/>
        </p:nvPicPr>
        <p:blipFill>
          <a:blip r:embed="rId151">
            <a:extLst>
              <a:ext uri="{28A0092B-C50C-407E-A947-70E740481C1C}">
                <a14:useLocalDpi xmlns:a14="http://schemas.microsoft.com/office/drawing/2010/main" val="0"/>
              </a:ext>
            </a:extLst>
          </a:blip>
          <a:srcRect/>
          <a:stretch>
            <a:fillRect/>
          </a:stretch>
        </p:blipFill>
        <p:spPr bwMode="auto">
          <a:xfrm>
            <a:off x="5353052" y="2152651"/>
            <a:ext cx="95249"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0" name="Picture 180"/>
          <p:cNvPicPr>
            <a:picLocks noChangeAspect="1" noChangeArrowheads="1"/>
          </p:cNvPicPr>
          <p:nvPr/>
        </p:nvPicPr>
        <p:blipFill>
          <a:blip r:embed="rId152">
            <a:extLst>
              <a:ext uri="{28A0092B-C50C-407E-A947-70E740481C1C}">
                <a14:useLocalDpi xmlns:a14="http://schemas.microsoft.com/office/drawing/2010/main" val="0"/>
              </a:ext>
            </a:extLst>
          </a:blip>
          <a:srcRect/>
          <a:stretch>
            <a:fillRect/>
          </a:stretch>
        </p:blipFill>
        <p:spPr bwMode="auto">
          <a:xfrm>
            <a:off x="5374218" y="2137833"/>
            <a:ext cx="359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1" name="Picture 181"/>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5429251" y="2135718"/>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2" name="Picture 182"/>
          <p:cNvPicPr>
            <a:picLocks noChangeAspect="1" noChangeArrowheads="1"/>
          </p:cNvPicPr>
          <p:nvPr/>
        </p:nvPicPr>
        <p:blipFill>
          <a:blip r:embed="rId154">
            <a:extLst>
              <a:ext uri="{28A0092B-C50C-407E-A947-70E740481C1C}">
                <a14:useLocalDpi xmlns:a14="http://schemas.microsoft.com/office/drawing/2010/main" val="0"/>
              </a:ext>
            </a:extLst>
          </a:blip>
          <a:srcRect/>
          <a:stretch>
            <a:fillRect/>
          </a:stretch>
        </p:blipFill>
        <p:spPr bwMode="auto">
          <a:xfrm>
            <a:off x="5418667" y="2142067"/>
            <a:ext cx="35984"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3" name="Picture 183"/>
          <p:cNvPicPr>
            <a:picLocks noChangeAspect="1" noChangeArrowheads="1"/>
          </p:cNvPicPr>
          <p:nvPr/>
        </p:nvPicPr>
        <p:blipFill>
          <a:blip r:embed="rId155">
            <a:extLst>
              <a:ext uri="{28A0092B-C50C-407E-A947-70E740481C1C}">
                <a14:useLocalDpi xmlns:a14="http://schemas.microsoft.com/office/drawing/2010/main" val="0"/>
              </a:ext>
            </a:extLst>
          </a:blip>
          <a:srcRect/>
          <a:stretch>
            <a:fillRect/>
          </a:stretch>
        </p:blipFill>
        <p:spPr bwMode="auto">
          <a:xfrm>
            <a:off x="5376333" y="2146300"/>
            <a:ext cx="359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4" name="Picture 184"/>
          <p:cNvPicPr>
            <a:picLocks noChangeAspect="1" noChangeArrowheads="1"/>
          </p:cNvPicPr>
          <p:nvPr/>
        </p:nvPicPr>
        <p:blipFill>
          <a:blip r:embed="rId156">
            <a:extLst>
              <a:ext uri="{28A0092B-C50C-407E-A947-70E740481C1C}">
                <a14:useLocalDpi xmlns:a14="http://schemas.microsoft.com/office/drawing/2010/main" val="0"/>
              </a:ext>
            </a:extLst>
          </a:blip>
          <a:srcRect/>
          <a:stretch>
            <a:fillRect/>
          </a:stretch>
        </p:blipFill>
        <p:spPr bwMode="auto">
          <a:xfrm>
            <a:off x="5374218" y="2065867"/>
            <a:ext cx="107949"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5" name="Picture 185"/>
          <p:cNvPicPr>
            <a:picLocks noChangeAspect="1" noChangeArrowheads="1"/>
          </p:cNvPicPr>
          <p:nvPr/>
        </p:nvPicPr>
        <p:blipFill>
          <a:blip r:embed="rId157">
            <a:extLst>
              <a:ext uri="{28A0092B-C50C-407E-A947-70E740481C1C}">
                <a14:useLocalDpi xmlns:a14="http://schemas.microsoft.com/office/drawing/2010/main" val="0"/>
              </a:ext>
            </a:extLst>
          </a:blip>
          <a:srcRect/>
          <a:stretch>
            <a:fillRect/>
          </a:stretch>
        </p:blipFill>
        <p:spPr bwMode="auto">
          <a:xfrm>
            <a:off x="5374217" y="2129367"/>
            <a:ext cx="84667"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6" name="Picture 186"/>
          <p:cNvPicPr>
            <a:picLocks noChangeAspect="1" noChangeArrowheads="1"/>
          </p:cNvPicPr>
          <p:nvPr/>
        </p:nvPicPr>
        <p:blipFill>
          <a:blip r:embed="rId158">
            <a:extLst>
              <a:ext uri="{28A0092B-C50C-407E-A947-70E740481C1C}">
                <a14:useLocalDpi xmlns:a14="http://schemas.microsoft.com/office/drawing/2010/main" val="0"/>
              </a:ext>
            </a:extLst>
          </a:blip>
          <a:srcRect/>
          <a:stretch>
            <a:fillRect/>
          </a:stretch>
        </p:blipFill>
        <p:spPr bwMode="auto">
          <a:xfrm>
            <a:off x="5469468" y="2298700"/>
            <a:ext cx="131233"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7" name="Picture 187"/>
          <p:cNvPicPr>
            <a:picLocks noChangeAspect="1" noChangeArrowheads="1"/>
          </p:cNvPicPr>
          <p:nvPr/>
        </p:nvPicPr>
        <p:blipFill>
          <a:blip r:embed="rId159">
            <a:extLst>
              <a:ext uri="{28A0092B-C50C-407E-A947-70E740481C1C}">
                <a14:useLocalDpi xmlns:a14="http://schemas.microsoft.com/office/drawing/2010/main" val="0"/>
              </a:ext>
            </a:extLst>
          </a:blip>
          <a:srcRect/>
          <a:stretch>
            <a:fillRect/>
          </a:stretch>
        </p:blipFill>
        <p:spPr bwMode="auto">
          <a:xfrm>
            <a:off x="5511801" y="2205567"/>
            <a:ext cx="71967"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58" name="Picture 188"/>
          <p:cNvPicPr>
            <a:picLocks noChangeAspect="1" noChangeArrowheads="1"/>
          </p:cNvPicPr>
          <p:nvPr/>
        </p:nvPicPr>
        <p:blipFill>
          <a:blip r:embed="rId160">
            <a:extLst>
              <a:ext uri="{28A0092B-C50C-407E-A947-70E740481C1C}">
                <a14:useLocalDpi xmlns:a14="http://schemas.microsoft.com/office/drawing/2010/main" val="0"/>
              </a:ext>
            </a:extLst>
          </a:blip>
          <a:srcRect/>
          <a:stretch>
            <a:fillRect/>
          </a:stretch>
        </p:blipFill>
        <p:spPr bwMode="auto">
          <a:xfrm>
            <a:off x="5467351" y="2093384"/>
            <a:ext cx="205316"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259" name="Freeform 189"/>
          <p:cNvSpPr>
            <a:spLocks noChangeArrowheads="1"/>
          </p:cNvSpPr>
          <p:nvPr/>
        </p:nvSpPr>
        <p:spPr bwMode="auto">
          <a:xfrm>
            <a:off x="5511800" y="2159000"/>
            <a:ext cx="112184" cy="59267"/>
          </a:xfrm>
          <a:custGeom>
            <a:avLst/>
            <a:gdLst>
              <a:gd name="T0" fmla="*/ 0 w 28"/>
              <a:gd name="T1" fmla="*/ 0 h 20"/>
              <a:gd name="T2" fmla="*/ 33054 w 28"/>
              <a:gd name="T3" fmla="*/ 44450 h 20"/>
              <a:gd name="T4" fmla="*/ 84138 w 28"/>
              <a:gd name="T5" fmla="*/ 0 h 20"/>
              <a:gd name="T6" fmla="*/ 0 w 28"/>
              <a:gd name="T7" fmla="*/ 0 h 20"/>
              <a:gd name="T8" fmla="*/ 0 60000 65536"/>
              <a:gd name="T9" fmla="*/ 0 60000 65536"/>
              <a:gd name="T10" fmla="*/ 0 60000 65536"/>
              <a:gd name="T11" fmla="*/ 0 60000 65536"/>
              <a:gd name="T12" fmla="*/ 0 w 28"/>
              <a:gd name="T13" fmla="*/ 0 h 20"/>
              <a:gd name="T14" fmla="*/ 28 w 28"/>
              <a:gd name="T15" fmla="*/ 20 h 20"/>
            </a:gdLst>
            <a:ahLst/>
            <a:cxnLst>
              <a:cxn ang="T8">
                <a:pos x="T0" y="T1"/>
              </a:cxn>
              <a:cxn ang="T9">
                <a:pos x="T2" y="T3"/>
              </a:cxn>
              <a:cxn ang="T10">
                <a:pos x="T4" y="T5"/>
              </a:cxn>
              <a:cxn ang="T11">
                <a:pos x="T6" y="T7"/>
              </a:cxn>
            </a:cxnLst>
            <a:rect l="T12" t="T13" r="T14" b="T15"/>
            <a:pathLst>
              <a:path w="28" h="20">
                <a:moveTo>
                  <a:pt x="0" y="0"/>
                </a:moveTo>
                <a:cubicBezTo>
                  <a:pt x="0" y="12"/>
                  <a:pt x="5" y="20"/>
                  <a:pt x="11" y="20"/>
                </a:cubicBezTo>
                <a:cubicBezTo>
                  <a:pt x="16" y="20"/>
                  <a:pt x="23" y="12"/>
                  <a:pt x="28" y="0"/>
                </a:cubicBezTo>
                <a:cubicBezTo>
                  <a:pt x="19" y="0"/>
                  <a:pt x="9" y="0"/>
                  <a:pt x="0"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260" name="Picture 190"/>
          <p:cNvPicPr>
            <a:picLocks noChangeAspect="1" noChangeArrowheads="1"/>
          </p:cNvPicPr>
          <p:nvPr/>
        </p:nvPicPr>
        <p:blipFill>
          <a:blip r:embed="rId161">
            <a:extLst>
              <a:ext uri="{28A0092B-C50C-407E-A947-70E740481C1C}">
                <a14:useLocalDpi xmlns:a14="http://schemas.microsoft.com/office/drawing/2010/main" val="0"/>
              </a:ext>
            </a:extLst>
          </a:blip>
          <a:srcRect/>
          <a:stretch>
            <a:fillRect/>
          </a:stretch>
        </p:blipFill>
        <p:spPr bwMode="auto">
          <a:xfrm>
            <a:off x="5340352" y="3966633"/>
            <a:ext cx="120649"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1" name="Picture 191"/>
          <p:cNvPicPr>
            <a:picLocks noChangeAspect="1" noChangeArrowheads="1"/>
          </p:cNvPicPr>
          <p:nvPr/>
        </p:nvPicPr>
        <p:blipFill>
          <a:blip r:embed="rId162">
            <a:extLst>
              <a:ext uri="{28A0092B-C50C-407E-A947-70E740481C1C}">
                <a14:useLocalDpi xmlns:a14="http://schemas.microsoft.com/office/drawing/2010/main" val="0"/>
              </a:ext>
            </a:extLst>
          </a:blip>
          <a:srcRect/>
          <a:stretch>
            <a:fillRect/>
          </a:stretch>
        </p:blipFill>
        <p:spPr bwMode="auto">
          <a:xfrm>
            <a:off x="5259918" y="3941233"/>
            <a:ext cx="239183"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2" name="Picture 192"/>
          <p:cNvPicPr>
            <a:picLocks noChangeAspect="1" noChangeArrowheads="1"/>
          </p:cNvPicPr>
          <p:nvPr/>
        </p:nvPicPr>
        <p:blipFill>
          <a:blip r:embed="rId163">
            <a:extLst>
              <a:ext uri="{28A0092B-C50C-407E-A947-70E740481C1C}">
                <a14:useLocalDpi xmlns:a14="http://schemas.microsoft.com/office/drawing/2010/main" val="0"/>
              </a:ext>
            </a:extLst>
          </a:blip>
          <a:srcRect/>
          <a:stretch>
            <a:fillRect/>
          </a:stretch>
        </p:blipFill>
        <p:spPr bwMode="auto">
          <a:xfrm>
            <a:off x="4925484" y="3018367"/>
            <a:ext cx="110067"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3" name="Picture 193"/>
          <p:cNvPicPr>
            <a:picLocks noChangeAspect="1" noChangeArrowheads="1"/>
          </p:cNvPicPr>
          <p:nvPr/>
        </p:nvPicPr>
        <p:blipFill>
          <a:blip r:embed="rId164">
            <a:extLst>
              <a:ext uri="{28A0092B-C50C-407E-A947-70E740481C1C}">
                <a14:useLocalDpi xmlns:a14="http://schemas.microsoft.com/office/drawing/2010/main" val="0"/>
              </a:ext>
            </a:extLst>
          </a:blip>
          <a:srcRect/>
          <a:stretch>
            <a:fillRect/>
          </a:stretch>
        </p:blipFill>
        <p:spPr bwMode="auto">
          <a:xfrm>
            <a:off x="5024968" y="3062817"/>
            <a:ext cx="131233"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4" name="Picture 194"/>
          <p:cNvPicPr>
            <a:picLocks noChangeAspect="1" noChangeArrowheads="1"/>
          </p:cNvPicPr>
          <p:nvPr/>
        </p:nvPicPr>
        <p:blipFill>
          <a:blip r:embed="rId165">
            <a:extLst>
              <a:ext uri="{28A0092B-C50C-407E-A947-70E740481C1C}">
                <a14:useLocalDpi xmlns:a14="http://schemas.microsoft.com/office/drawing/2010/main" val="0"/>
              </a:ext>
            </a:extLst>
          </a:blip>
          <a:srcRect/>
          <a:stretch>
            <a:fillRect/>
          </a:stretch>
        </p:blipFill>
        <p:spPr bwMode="auto">
          <a:xfrm>
            <a:off x="5027085" y="2908300"/>
            <a:ext cx="71967" cy="1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5" name="Picture 195"/>
          <p:cNvPicPr>
            <a:picLocks noChangeAspect="1" noChangeArrowheads="1"/>
          </p:cNvPicPr>
          <p:nvPr/>
        </p:nvPicPr>
        <p:blipFill>
          <a:blip r:embed="rId166">
            <a:extLst>
              <a:ext uri="{28A0092B-C50C-407E-A947-70E740481C1C}">
                <a14:useLocalDpi xmlns:a14="http://schemas.microsoft.com/office/drawing/2010/main" val="0"/>
              </a:ext>
            </a:extLst>
          </a:blip>
          <a:srcRect/>
          <a:stretch>
            <a:fillRect/>
          </a:stretch>
        </p:blipFill>
        <p:spPr bwMode="auto">
          <a:xfrm>
            <a:off x="5067301" y="2910418"/>
            <a:ext cx="71967"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6" name="Picture 196"/>
          <p:cNvPicPr>
            <a:picLocks noChangeAspect="1" noChangeArrowheads="1"/>
          </p:cNvPicPr>
          <p:nvPr/>
        </p:nvPicPr>
        <p:blipFill>
          <a:blip r:embed="rId167">
            <a:extLst>
              <a:ext uri="{28A0092B-C50C-407E-A947-70E740481C1C}">
                <a14:useLocalDpi xmlns:a14="http://schemas.microsoft.com/office/drawing/2010/main" val="0"/>
              </a:ext>
            </a:extLst>
          </a:blip>
          <a:srcRect/>
          <a:stretch>
            <a:fillRect/>
          </a:stretch>
        </p:blipFill>
        <p:spPr bwMode="auto">
          <a:xfrm>
            <a:off x="5082118" y="2908301"/>
            <a:ext cx="95249"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7" name="Picture 197"/>
          <p:cNvPicPr>
            <a:picLocks noChangeAspect="1" noChangeArrowheads="1"/>
          </p:cNvPicPr>
          <p:nvPr/>
        </p:nvPicPr>
        <p:blipFill>
          <a:blip r:embed="rId168">
            <a:extLst>
              <a:ext uri="{28A0092B-C50C-407E-A947-70E740481C1C}">
                <a14:useLocalDpi xmlns:a14="http://schemas.microsoft.com/office/drawing/2010/main" val="0"/>
              </a:ext>
            </a:extLst>
          </a:blip>
          <a:srcRect/>
          <a:stretch>
            <a:fillRect/>
          </a:stretch>
        </p:blipFill>
        <p:spPr bwMode="auto">
          <a:xfrm>
            <a:off x="5088467" y="2899833"/>
            <a:ext cx="107951"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8" name="Picture 198"/>
          <p:cNvPicPr>
            <a:picLocks noChangeAspect="1" noChangeArrowheads="1"/>
          </p:cNvPicPr>
          <p:nvPr/>
        </p:nvPicPr>
        <p:blipFill>
          <a:blip r:embed="rId169">
            <a:extLst>
              <a:ext uri="{28A0092B-C50C-407E-A947-70E740481C1C}">
                <a14:useLocalDpi xmlns:a14="http://schemas.microsoft.com/office/drawing/2010/main" val="0"/>
              </a:ext>
            </a:extLst>
          </a:blip>
          <a:srcRect/>
          <a:stretch>
            <a:fillRect/>
          </a:stretch>
        </p:blipFill>
        <p:spPr bwMode="auto">
          <a:xfrm>
            <a:off x="5088467" y="2857501"/>
            <a:ext cx="107951"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69" name="Picture 199"/>
          <p:cNvPicPr>
            <a:picLocks noChangeAspect="1" noChangeArrowheads="1"/>
          </p:cNvPicPr>
          <p:nvPr/>
        </p:nvPicPr>
        <p:blipFill>
          <a:blip r:embed="rId170">
            <a:extLst>
              <a:ext uri="{28A0092B-C50C-407E-A947-70E740481C1C}">
                <a14:useLocalDpi xmlns:a14="http://schemas.microsoft.com/office/drawing/2010/main" val="0"/>
              </a:ext>
            </a:extLst>
          </a:blip>
          <a:srcRect/>
          <a:stretch>
            <a:fillRect/>
          </a:stretch>
        </p:blipFill>
        <p:spPr bwMode="auto">
          <a:xfrm>
            <a:off x="5086352" y="2815167"/>
            <a:ext cx="95249"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0" name="Picture 200"/>
          <p:cNvPicPr>
            <a:picLocks noChangeAspect="1" noChangeArrowheads="1"/>
          </p:cNvPicPr>
          <p:nvPr/>
        </p:nvPicPr>
        <p:blipFill>
          <a:blip r:embed="rId171">
            <a:extLst>
              <a:ext uri="{28A0092B-C50C-407E-A947-70E740481C1C}">
                <a14:useLocalDpi xmlns:a14="http://schemas.microsoft.com/office/drawing/2010/main" val="0"/>
              </a:ext>
            </a:extLst>
          </a:blip>
          <a:srcRect/>
          <a:stretch>
            <a:fillRect/>
          </a:stretch>
        </p:blipFill>
        <p:spPr bwMode="auto">
          <a:xfrm>
            <a:off x="5080001" y="2791884"/>
            <a:ext cx="71967"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1" name="Picture 201"/>
          <p:cNvPicPr>
            <a:picLocks noChangeAspect="1" noChangeArrowheads="1"/>
          </p:cNvPicPr>
          <p:nvPr/>
        </p:nvPicPr>
        <p:blipFill>
          <a:blip r:embed="rId172">
            <a:extLst>
              <a:ext uri="{28A0092B-C50C-407E-A947-70E740481C1C}">
                <a14:useLocalDpi xmlns:a14="http://schemas.microsoft.com/office/drawing/2010/main" val="0"/>
              </a:ext>
            </a:extLst>
          </a:blip>
          <a:srcRect/>
          <a:stretch>
            <a:fillRect/>
          </a:stretch>
        </p:blipFill>
        <p:spPr bwMode="auto">
          <a:xfrm>
            <a:off x="5041901" y="2791884"/>
            <a:ext cx="71967"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2" name="Picture 202"/>
          <p:cNvPicPr>
            <a:picLocks noChangeAspect="1" noChangeArrowheads="1"/>
          </p:cNvPicPr>
          <p:nvPr/>
        </p:nvPicPr>
        <p:blipFill>
          <a:blip r:embed="rId173">
            <a:extLst>
              <a:ext uri="{28A0092B-C50C-407E-A947-70E740481C1C}">
                <a14:useLocalDpi xmlns:a14="http://schemas.microsoft.com/office/drawing/2010/main" val="0"/>
              </a:ext>
            </a:extLst>
          </a:blip>
          <a:srcRect/>
          <a:stretch>
            <a:fillRect/>
          </a:stretch>
        </p:blipFill>
        <p:spPr bwMode="auto">
          <a:xfrm>
            <a:off x="5003800" y="2804584"/>
            <a:ext cx="95251"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3" name="Picture 203"/>
          <p:cNvPicPr>
            <a:picLocks noChangeAspect="1" noChangeArrowheads="1"/>
          </p:cNvPicPr>
          <p:nvPr/>
        </p:nvPicPr>
        <p:blipFill>
          <a:blip r:embed="rId174">
            <a:extLst>
              <a:ext uri="{28A0092B-C50C-407E-A947-70E740481C1C}">
                <a14:useLocalDpi xmlns:a14="http://schemas.microsoft.com/office/drawing/2010/main" val="0"/>
              </a:ext>
            </a:extLst>
          </a:blip>
          <a:srcRect/>
          <a:stretch>
            <a:fillRect/>
          </a:stretch>
        </p:blipFill>
        <p:spPr bwMode="auto">
          <a:xfrm>
            <a:off x="4978401" y="2840567"/>
            <a:ext cx="107951"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4" name="Picture 204"/>
          <p:cNvPicPr>
            <a:picLocks noChangeAspect="1" noChangeArrowheads="1"/>
          </p:cNvPicPr>
          <p:nvPr/>
        </p:nvPicPr>
        <p:blipFill>
          <a:blip r:embed="rId175">
            <a:extLst>
              <a:ext uri="{28A0092B-C50C-407E-A947-70E740481C1C}">
                <a14:useLocalDpi xmlns:a14="http://schemas.microsoft.com/office/drawing/2010/main" val="0"/>
              </a:ext>
            </a:extLst>
          </a:blip>
          <a:srcRect/>
          <a:stretch>
            <a:fillRect/>
          </a:stretch>
        </p:blipFill>
        <p:spPr bwMode="auto">
          <a:xfrm>
            <a:off x="4976284" y="2882901"/>
            <a:ext cx="118533" cy="7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5" name="Picture 205"/>
          <p:cNvPicPr>
            <a:picLocks noChangeAspect="1" noChangeArrowheads="1"/>
          </p:cNvPicPr>
          <p:nvPr/>
        </p:nvPicPr>
        <p:blipFill>
          <a:blip r:embed="rId176">
            <a:extLst>
              <a:ext uri="{28A0092B-C50C-407E-A947-70E740481C1C}">
                <a14:useLocalDpi xmlns:a14="http://schemas.microsoft.com/office/drawing/2010/main" val="0"/>
              </a:ext>
            </a:extLst>
          </a:blip>
          <a:srcRect/>
          <a:stretch>
            <a:fillRect/>
          </a:stretch>
        </p:blipFill>
        <p:spPr bwMode="auto">
          <a:xfrm>
            <a:off x="4993218" y="2904068"/>
            <a:ext cx="95249" cy="9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6" name="Picture 207"/>
          <p:cNvPicPr>
            <a:picLocks noChangeAspect="1" noChangeArrowheads="1"/>
          </p:cNvPicPr>
          <p:nvPr/>
        </p:nvPicPr>
        <p:blipFill>
          <a:blip r:embed="rId177">
            <a:extLst>
              <a:ext uri="{28A0092B-C50C-407E-A947-70E740481C1C}">
                <a14:useLocalDpi xmlns:a14="http://schemas.microsoft.com/office/drawing/2010/main" val="0"/>
              </a:ext>
            </a:extLst>
          </a:blip>
          <a:srcRect/>
          <a:stretch>
            <a:fillRect/>
          </a:stretch>
        </p:blipFill>
        <p:spPr bwMode="auto">
          <a:xfrm>
            <a:off x="4984751" y="2990851"/>
            <a:ext cx="97367" cy="25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7" name="Picture 208"/>
          <p:cNvPicPr>
            <a:picLocks noChangeAspect="1" noChangeArrowheads="1"/>
          </p:cNvPicPr>
          <p:nvPr/>
        </p:nvPicPr>
        <p:blipFill>
          <a:blip r:embed="rId178">
            <a:extLst>
              <a:ext uri="{28A0092B-C50C-407E-A947-70E740481C1C}">
                <a14:useLocalDpi xmlns:a14="http://schemas.microsoft.com/office/drawing/2010/main" val="0"/>
              </a:ext>
            </a:extLst>
          </a:blip>
          <a:srcRect/>
          <a:stretch>
            <a:fillRect/>
          </a:stretch>
        </p:blipFill>
        <p:spPr bwMode="auto">
          <a:xfrm>
            <a:off x="5806017" y="1824567"/>
            <a:ext cx="167216"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8" name="Picture 209"/>
          <p:cNvPicPr>
            <a:picLocks noChangeAspect="1" noChangeArrowheads="1"/>
          </p:cNvPicPr>
          <p:nvPr/>
        </p:nvPicPr>
        <p:blipFill>
          <a:blip r:embed="rId179">
            <a:extLst>
              <a:ext uri="{28A0092B-C50C-407E-A947-70E740481C1C}">
                <a14:useLocalDpi xmlns:a14="http://schemas.microsoft.com/office/drawing/2010/main" val="0"/>
              </a:ext>
            </a:extLst>
          </a:blip>
          <a:srcRect/>
          <a:stretch>
            <a:fillRect/>
          </a:stretch>
        </p:blipFill>
        <p:spPr bwMode="auto">
          <a:xfrm>
            <a:off x="5759451" y="1784351"/>
            <a:ext cx="169333"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79" name="Picture 210"/>
          <p:cNvPicPr>
            <a:picLocks noChangeAspect="1" noChangeArrowheads="1"/>
          </p:cNvPicPr>
          <p:nvPr/>
        </p:nvPicPr>
        <p:blipFill>
          <a:blip r:embed="rId180">
            <a:extLst>
              <a:ext uri="{28A0092B-C50C-407E-A947-70E740481C1C}">
                <a14:useLocalDpi xmlns:a14="http://schemas.microsoft.com/office/drawing/2010/main" val="0"/>
              </a:ext>
            </a:extLst>
          </a:blip>
          <a:srcRect/>
          <a:stretch>
            <a:fillRect/>
          </a:stretch>
        </p:blipFill>
        <p:spPr bwMode="auto">
          <a:xfrm>
            <a:off x="5837767" y="1621368"/>
            <a:ext cx="95251"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0" name="Picture 211"/>
          <p:cNvPicPr>
            <a:picLocks noChangeAspect="1" noChangeArrowheads="1"/>
          </p:cNvPicPr>
          <p:nvPr/>
        </p:nvPicPr>
        <p:blipFill>
          <a:blip r:embed="rId181">
            <a:extLst>
              <a:ext uri="{28A0092B-C50C-407E-A947-70E740481C1C}">
                <a14:useLocalDpi xmlns:a14="http://schemas.microsoft.com/office/drawing/2010/main" val="0"/>
              </a:ext>
            </a:extLst>
          </a:blip>
          <a:srcRect/>
          <a:stretch>
            <a:fillRect/>
          </a:stretch>
        </p:blipFill>
        <p:spPr bwMode="auto">
          <a:xfrm>
            <a:off x="5604933" y="1653118"/>
            <a:ext cx="323851" cy="30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1" name="Picture 212"/>
          <p:cNvPicPr>
            <a:picLocks noChangeAspect="1" noChangeArrowheads="1"/>
          </p:cNvPicPr>
          <p:nvPr/>
        </p:nvPicPr>
        <p:blipFill>
          <a:blip r:embed="rId182">
            <a:extLst>
              <a:ext uri="{28A0092B-C50C-407E-A947-70E740481C1C}">
                <a14:useLocalDpi xmlns:a14="http://schemas.microsoft.com/office/drawing/2010/main" val="0"/>
              </a:ext>
            </a:extLst>
          </a:blip>
          <a:srcRect/>
          <a:stretch>
            <a:fillRect/>
          </a:stretch>
        </p:blipFill>
        <p:spPr bwMode="auto">
          <a:xfrm>
            <a:off x="5894917" y="1651001"/>
            <a:ext cx="4868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2" name="Picture 213"/>
          <p:cNvPicPr>
            <a:picLocks noChangeAspect="1" noChangeArrowheads="1"/>
          </p:cNvPicPr>
          <p:nvPr/>
        </p:nvPicPr>
        <p:blipFill>
          <a:blip r:embed="rId183">
            <a:extLst>
              <a:ext uri="{28A0092B-C50C-407E-A947-70E740481C1C}">
                <a14:useLocalDpi xmlns:a14="http://schemas.microsoft.com/office/drawing/2010/main" val="0"/>
              </a:ext>
            </a:extLst>
          </a:blip>
          <a:srcRect/>
          <a:stretch>
            <a:fillRect/>
          </a:stretch>
        </p:blipFill>
        <p:spPr bwMode="auto">
          <a:xfrm>
            <a:off x="5888567" y="1638300"/>
            <a:ext cx="486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3" name="Picture 214"/>
          <p:cNvPicPr>
            <a:picLocks noChangeAspect="1" noChangeArrowheads="1"/>
          </p:cNvPicPr>
          <p:nvPr/>
        </p:nvPicPr>
        <p:blipFill>
          <a:blip r:embed="rId184">
            <a:extLst>
              <a:ext uri="{28A0092B-C50C-407E-A947-70E740481C1C}">
                <a14:useLocalDpi xmlns:a14="http://schemas.microsoft.com/office/drawing/2010/main" val="0"/>
              </a:ext>
            </a:extLst>
          </a:blip>
          <a:srcRect/>
          <a:stretch>
            <a:fillRect/>
          </a:stretch>
        </p:blipFill>
        <p:spPr bwMode="auto">
          <a:xfrm>
            <a:off x="5873751" y="1644651"/>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4" name="Picture 215"/>
          <p:cNvPicPr>
            <a:picLocks noChangeAspect="1" noChangeArrowheads="1"/>
          </p:cNvPicPr>
          <p:nvPr/>
        </p:nvPicPr>
        <p:blipFill>
          <a:blip r:embed="rId185">
            <a:extLst>
              <a:ext uri="{28A0092B-C50C-407E-A947-70E740481C1C}">
                <a14:useLocalDpi xmlns:a14="http://schemas.microsoft.com/office/drawing/2010/main" val="0"/>
              </a:ext>
            </a:extLst>
          </a:blip>
          <a:srcRect/>
          <a:stretch>
            <a:fillRect/>
          </a:stretch>
        </p:blipFill>
        <p:spPr bwMode="auto">
          <a:xfrm>
            <a:off x="5609167" y="1820333"/>
            <a:ext cx="215900"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5" name="Picture 216"/>
          <p:cNvPicPr>
            <a:picLocks noChangeAspect="1" noChangeArrowheads="1"/>
          </p:cNvPicPr>
          <p:nvPr/>
        </p:nvPicPr>
        <p:blipFill>
          <a:blip r:embed="rId186">
            <a:extLst>
              <a:ext uri="{28A0092B-C50C-407E-A947-70E740481C1C}">
                <a14:useLocalDpi xmlns:a14="http://schemas.microsoft.com/office/drawing/2010/main" val="0"/>
              </a:ext>
            </a:extLst>
          </a:blip>
          <a:srcRect/>
          <a:stretch>
            <a:fillRect/>
          </a:stretch>
        </p:blipFill>
        <p:spPr bwMode="auto">
          <a:xfrm>
            <a:off x="5712885" y="1888068"/>
            <a:ext cx="205316"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6" name="Picture 217"/>
          <p:cNvPicPr>
            <a:picLocks noChangeAspect="1" noChangeArrowheads="1"/>
          </p:cNvPicPr>
          <p:nvPr/>
        </p:nvPicPr>
        <p:blipFill>
          <a:blip r:embed="rId187">
            <a:extLst>
              <a:ext uri="{28A0092B-C50C-407E-A947-70E740481C1C}">
                <a14:useLocalDpi xmlns:a14="http://schemas.microsoft.com/office/drawing/2010/main" val="0"/>
              </a:ext>
            </a:extLst>
          </a:blip>
          <a:srcRect/>
          <a:stretch>
            <a:fillRect/>
          </a:stretch>
        </p:blipFill>
        <p:spPr bwMode="auto">
          <a:xfrm>
            <a:off x="5693834" y="1869018"/>
            <a:ext cx="205317" cy="1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7" name="Picture 218"/>
          <p:cNvPicPr>
            <a:picLocks noChangeAspect="1" noChangeArrowheads="1"/>
          </p:cNvPicPr>
          <p:nvPr/>
        </p:nvPicPr>
        <p:blipFill>
          <a:blip r:embed="rId188">
            <a:extLst>
              <a:ext uri="{28A0092B-C50C-407E-A947-70E740481C1C}">
                <a14:useLocalDpi xmlns:a14="http://schemas.microsoft.com/office/drawing/2010/main" val="0"/>
              </a:ext>
            </a:extLst>
          </a:blip>
          <a:srcRect/>
          <a:stretch>
            <a:fillRect/>
          </a:stretch>
        </p:blipFill>
        <p:spPr bwMode="auto">
          <a:xfrm>
            <a:off x="5831418" y="1638301"/>
            <a:ext cx="719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8" name="Picture 219"/>
          <p:cNvPicPr>
            <a:picLocks noChangeAspect="1" noChangeArrowheads="1"/>
          </p:cNvPicPr>
          <p:nvPr/>
        </p:nvPicPr>
        <p:blipFill>
          <a:blip r:embed="rId189">
            <a:extLst>
              <a:ext uri="{28A0092B-C50C-407E-A947-70E740481C1C}">
                <a14:useLocalDpi xmlns:a14="http://schemas.microsoft.com/office/drawing/2010/main" val="0"/>
              </a:ext>
            </a:extLst>
          </a:blip>
          <a:srcRect/>
          <a:stretch>
            <a:fillRect/>
          </a:stretch>
        </p:blipFill>
        <p:spPr bwMode="auto">
          <a:xfrm>
            <a:off x="5835652" y="1883834"/>
            <a:ext cx="95249"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89" name="Picture 220"/>
          <p:cNvPicPr>
            <a:picLocks noChangeAspect="1" noChangeArrowheads="1"/>
          </p:cNvPicPr>
          <p:nvPr/>
        </p:nvPicPr>
        <p:blipFill>
          <a:blip r:embed="rId190">
            <a:extLst>
              <a:ext uri="{28A0092B-C50C-407E-A947-70E740481C1C}">
                <a14:useLocalDpi xmlns:a14="http://schemas.microsoft.com/office/drawing/2010/main" val="0"/>
              </a:ext>
            </a:extLst>
          </a:blip>
          <a:srcRect/>
          <a:stretch>
            <a:fillRect/>
          </a:stretch>
        </p:blipFill>
        <p:spPr bwMode="auto">
          <a:xfrm>
            <a:off x="4692651" y="1993900"/>
            <a:ext cx="2413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0" name="Picture 221"/>
          <p:cNvPicPr>
            <a:picLocks noChangeAspect="1" noChangeArrowheads="1"/>
          </p:cNvPicPr>
          <p:nvPr/>
        </p:nvPicPr>
        <p:blipFill>
          <a:blip r:embed="rId191">
            <a:extLst>
              <a:ext uri="{28A0092B-C50C-407E-A947-70E740481C1C}">
                <a14:useLocalDpi xmlns:a14="http://schemas.microsoft.com/office/drawing/2010/main" val="0"/>
              </a:ext>
            </a:extLst>
          </a:blip>
          <a:srcRect/>
          <a:stretch>
            <a:fillRect/>
          </a:stretch>
        </p:blipFill>
        <p:spPr bwMode="auto">
          <a:xfrm>
            <a:off x="4887384" y="1955800"/>
            <a:ext cx="167216"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1" name="Picture 222"/>
          <p:cNvPicPr>
            <a:picLocks noChangeAspect="1" noChangeArrowheads="1"/>
          </p:cNvPicPr>
          <p:nvPr/>
        </p:nvPicPr>
        <p:blipFill>
          <a:blip r:embed="rId192">
            <a:extLst>
              <a:ext uri="{28A0092B-C50C-407E-A947-70E740481C1C}">
                <a14:useLocalDpi xmlns:a14="http://schemas.microsoft.com/office/drawing/2010/main" val="0"/>
              </a:ext>
            </a:extLst>
          </a:blip>
          <a:srcRect/>
          <a:stretch>
            <a:fillRect/>
          </a:stretch>
        </p:blipFill>
        <p:spPr bwMode="auto">
          <a:xfrm>
            <a:off x="4739218" y="2097617"/>
            <a:ext cx="23918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2" name="Picture 223"/>
          <p:cNvPicPr>
            <a:picLocks noChangeAspect="1" noChangeArrowheads="1"/>
          </p:cNvPicPr>
          <p:nvPr/>
        </p:nvPicPr>
        <p:blipFill>
          <a:blip r:embed="rId193">
            <a:extLst>
              <a:ext uri="{28A0092B-C50C-407E-A947-70E740481C1C}">
                <a14:useLocalDpi xmlns:a14="http://schemas.microsoft.com/office/drawing/2010/main" val="0"/>
              </a:ext>
            </a:extLst>
          </a:blip>
          <a:srcRect/>
          <a:stretch>
            <a:fillRect/>
          </a:stretch>
        </p:blipFill>
        <p:spPr bwMode="auto">
          <a:xfrm>
            <a:off x="4936067" y="2053168"/>
            <a:ext cx="190500" cy="14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3" name="Picture 224"/>
          <p:cNvPicPr>
            <a:picLocks noChangeAspect="1" noChangeArrowheads="1"/>
          </p:cNvPicPr>
          <p:nvPr/>
        </p:nvPicPr>
        <p:blipFill>
          <a:blip r:embed="rId194">
            <a:extLst>
              <a:ext uri="{28A0092B-C50C-407E-A947-70E740481C1C}">
                <a14:useLocalDpi xmlns:a14="http://schemas.microsoft.com/office/drawing/2010/main" val="0"/>
              </a:ext>
            </a:extLst>
          </a:blip>
          <a:srcRect/>
          <a:stretch>
            <a:fillRect/>
          </a:stretch>
        </p:blipFill>
        <p:spPr bwMode="auto">
          <a:xfrm>
            <a:off x="4616451" y="2969684"/>
            <a:ext cx="215900"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4" name="Picture 225"/>
          <p:cNvPicPr>
            <a:picLocks noChangeAspect="1" noChangeArrowheads="1"/>
          </p:cNvPicPr>
          <p:nvPr/>
        </p:nvPicPr>
        <p:blipFill>
          <a:blip r:embed="rId195">
            <a:extLst>
              <a:ext uri="{28A0092B-C50C-407E-A947-70E740481C1C}">
                <a14:useLocalDpi xmlns:a14="http://schemas.microsoft.com/office/drawing/2010/main" val="0"/>
              </a:ext>
            </a:extLst>
          </a:blip>
          <a:srcRect/>
          <a:stretch>
            <a:fillRect/>
          </a:stretch>
        </p:blipFill>
        <p:spPr bwMode="auto">
          <a:xfrm>
            <a:off x="4751918" y="2963334"/>
            <a:ext cx="11853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5" name="Picture 226"/>
          <p:cNvPicPr>
            <a:picLocks noChangeAspect="1" noChangeArrowheads="1"/>
          </p:cNvPicPr>
          <p:nvPr/>
        </p:nvPicPr>
        <p:blipFill>
          <a:blip r:embed="rId196">
            <a:extLst>
              <a:ext uri="{28A0092B-C50C-407E-A947-70E740481C1C}">
                <a14:useLocalDpi xmlns:a14="http://schemas.microsoft.com/office/drawing/2010/main" val="0"/>
              </a:ext>
            </a:extLst>
          </a:blip>
          <a:srcRect/>
          <a:stretch>
            <a:fillRect/>
          </a:stretch>
        </p:blipFill>
        <p:spPr bwMode="auto">
          <a:xfrm>
            <a:off x="4633385" y="2967567"/>
            <a:ext cx="215900"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6" name="Picture 227"/>
          <p:cNvPicPr>
            <a:picLocks noChangeAspect="1" noChangeArrowheads="1"/>
          </p:cNvPicPr>
          <p:nvPr/>
        </p:nvPicPr>
        <p:blipFill>
          <a:blip r:embed="rId197">
            <a:extLst>
              <a:ext uri="{28A0092B-C50C-407E-A947-70E740481C1C}">
                <a14:useLocalDpi xmlns:a14="http://schemas.microsoft.com/office/drawing/2010/main" val="0"/>
              </a:ext>
            </a:extLst>
          </a:blip>
          <a:srcRect/>
          <a:stretch>
            <a:fillRect/>
          </a:stretch>
        </p:blipFill>
        <p:spPr bwMode="auto">
          <a:xfrm>
            <a:off x="4819651" y="2967567"/>
            <a:ext cx="825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7" name="Picture 228"/>
          <p:cNvPicPr>
            <a:picLocks noChangeAspect="1" noChangeArrowheads="1"/>
          </p:cNvPicPr>
          <p:nvPr/>
        </p:nvPicPr>
        <p:blipFill>
          <a:blip r:embed="rId198">
            <a:extLst>
              <a:ext uri="{28A0092B-C50C-407E-A947-70E740481C1C}">
                <a14:useLocalDpi xmlns:a14="http://schemas.microsoft.com/office/drawing/2010/main" val="0"/>
              </a:ext>
            </a:extLst>
          </a:blip>
          <a:srcRect/>
          <a:stretch>
            <a:fillRect/>
          </a:stretch>
        </p:blipFill>
        <p:spPr bwMode="auto">
          <a:xfrm>
            <a:off x="4262967" y="3001434"/>
            <a:ext cx="408517"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8" name="Picture 229"/>
          <p:cNvPicPr>
            <a:picLocks noChangeAspect="1" noChangeArrowheads="1"/>
          </p:cNvPicPr>
          <p:nvPr/>
        </p:nvPicPr>
        <p:blipFill>
          <a:blip r:embed="rId199">
            <a:extLst>
              <a:ext uri="{28A0092B-C50C-407E-A947-70E740481C1C}">
                <a14:useLocalDpi xmlns:a14="http://schemas.microsoft.com/office/drawing/2010/main" val="0"/>
              </a:ext>
            </a:extLst>
          </a:blip>
          <a:srcRect/>
          <a:stretch>
            <a:fillRect/>
          </a:stretch>
        </p:blipFill>
        <p:spPr bwMode="auto">
          <a:xfrm>
            <a:off x="5480051" y="3598333"/>
            <a:ext cx="311149"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299" name="Picture 230"/>
          <p:cNvPicPr>
            <a:picLocks noChangeAspect="1" noChangeArrowheads="1"/>
          </p:cNvPicPr>
          <p:nvPr/>
        </p:nvPicPr>
        <p:blipFill>
          <a:blip r:embed="rId200">
            <a:extLst>
              <a:ext uri="{28A0092B-C50C-407E-A947-70E740481C1C}">
                <a14:useLocalDpi xmlns:a14="http://schemas.microsoft.com/office/drawing/2010/main" val="0"/>
              </a:ext>
            </a:extLst>
          </a:blip>
          <a:srcRect/>
          <a:stretch>
            <a:fillRect/>
          </a:stretch>
        </p:blipFill>
        <p:spPr bwMode="auto">
          <a:xfrm>
            <a:off x="5744633" y="3585634"/>
            <a:ext cx="323851"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0" name="Picture 231"/>
          <p:cNvPicPr>
            <a:picLocks noChangeAspect="1" noChangeArrowheads="1"/>
          </p:cNvPicPr>
          <p:nvPr/>
        </p:nvPicPr>
        <p:blipFill>
          <a:blip r:embed="rId201">
            <a:extLst>
              <a:ext uri="{28A0092B-C50C-407E-A947-70E740481C1C}">
                <a14:useLocalDpi xmlns:a14="http://schemas.microsoft.com/office/drawing/2010/main" val="0"/>
              </a:ext>
            </a:extLst>
          </a:blip>
          <a:srcRect/>
          <a:stretch>
            <a:fillRect/>
          </a:stretch>
        </p:blipFill>
        <p:spPr bwMode="auto">
          <a:xfrm>
            <a:off x="5469468" y="3917951"/>
            <a:ext cx="156633" cy="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1" name="Picture 232"/>
          <p:cNvPicPr>
            <a:picLocks noChangeAspect="1" noChangeArrowheads="1"/>
          </p:cNvPicPr>
          <p:nvPr/>
        </p:nvPicPr>
        <p:blipFill>
          <a:blip r:embed="rId202">
            <a:extLst>
              <a:ext uri="{28A0092B-C50C-407E-A947-70E740481C1C}">
                <a14:useLocalDpi xmlns:a14="http://schemas.microsoft.com/office/drawing/2010/main" val="0"/>
              </a:ext>
            </a:extLst>
          </a:blip>
          <a:srcRect/>
          <a:stretch>
            <a:fillRect/>
          </a:stretch>
        </p:blipFill>
        <p:spPr bwMode="auto">
          <a:xfrm>
            <a:off x="6074834" y="3790951"/>
            <a:ext cx="131233"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2" name="Picture 233"/>
          <p:cNvPicPr>
            <a:picLocks noChangeAspect="1" noChangeArrowheads="1"/>
          </p:cNvPicPr>
          <p:nvPr/>
        </p:nvPicPr>
        <p:blipFill>
          <a:blip r:embed="rId203">
            <a:extLst>
              <a:ext uri="{28A0092B-C50C-407E-A947-70E740481C1C}">
                <a14:useLocalDpi xmlns:a14="http://schemas.microsoft.com/office/drawing/2010/main" val="0"/>
              </a:ext>
            </a:extLst>
          </a:blip>
          <a:srcRect/>
          <a:stretch>
            <a:fillRect/>
          </a:stretch>
        </p:blipFill>
        <p:spPr bwMode="auto">
          <a:xfrm>
            <a:off x="5926667" y="3640668"/>
            <a:ext cx="118533"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3" name="Picture 234"/>
          <p:cNvPicPr>
            <a:picLocks noChangeAspect="1" noChangeArrowheads="1"/>
          </p:cNvPicPr>
          <p:nvPr/>
        </p:nvPicPr>
        <p:blipFill>
          <a:blip r:embed="rId204">
            <a:extLst>
              <a:ext uri="{28A0092B-C50C-407E-A947-70E740481C1C}">
                <a14:useLocalDpi xmlns:a14="http://schemas.microsoft.com/office/drawing/2010/main" val="0"/>
              </a:ext>
            </a:extLst>
          </a:blip>
          <a:srcRect/>
          <a:stretch>
            <a:fillRect/>
          </a:stretch>
        </p:blipFill>
        <p:spPr bwMode="auto">
          <a:xfrm>
            <a:off x="5503334" y="3697818"/>
            <a:ext cx="14393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4" name="Picture 235"/>
          <p:cNvPicPr>
            <a:picLocks noChangeAspect="1" noChangeArrowheads="1"/>
          </p:cNvPicPr>
          <p:nvPr/>
        </p:nvPicPr>
        <p:blipFill>
          <a:blip r:embed="rId205">
            <a:extLst>
              <a:ext uri="{28A0092B-C50C-407E-A947-70E740481C1C}">
                <a14:useLocalDpi xmlns:a14="http://schemas.microsoft.com/office/drawing/2010/main" val="0"/>
              </a:ext>
            </a:extLst>
          </a:blip>
          <a:srcRect/>
          <a:stretch>
            <a:fillRect/>
          </a:stretch>
        </p:blipFill>
        <p:spPr bwMode="auto">
          <a:xfrm>
            <a:off x="5539318" y="3530601"/>
            <a:ext cx="107949"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5" name="Picture 236"/>
          <p:cNvPicPr>
            <a:picLocks noChangeAspect="1" noChangeArrowheads="1"/>
          </p:cNvPicPr>
          <p:nvPr/>
        </p:nvPicPr>
        <p:blipFill>
          <a:blip r:embed="rId206">
            <a:extLst>
              <a:ext uri="{28A0092B-C50C-407E-A947-70E740481C1C}">
                <a14:useLocalDpi xmlns:a14="http://schemas.microsoft.com/office/drawing/2010/main" val="0"/>
              </a:ext>
            </a:extLst>
          </a:blip>
          <a:srcRect/>
          <a:stretch>
            <a:fillRect/>
          </a:stretch>
        </p:blipFill>
        <p:spPr bwMode="auto">
          <a:xfrm>
            <a:off x="5848351" y="3517901"/>
            <a:ext cx="107949"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6" name="Picture 237"/>
          <p:cNvPicPr>
            <a:picLocks noChangeAspect="1" noChangeArrowheads="1"/>
          </p:cNvPicPr>
          <p:nvPr/>
        </p:nvPicPr>
        <p:blipFill>
          <a:blip r:embed="rId207">
            <a:extLst>
              <a:ext uri="{28A0092B-C50C-407E-A947-70E740481C1C}">
                <a14:useLocalDpi xmlns:a14="http://schemas.microsoft.com/office/drawing/2010/main" val="0"/>
              </a:ext>
            </a:extLst>
          </a:blip>
          <a:srcRect/>
          <a:stretch>
            <a:fillRect/>
          </a:stretch>
        </p:blipFill>
        <p:spPr bwMode="auto">
          <a:xfrm>
            <a:off x="5448301" y="3754967"/>
            <a:ext cx="419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7" name="Picture 238"/>
          <p:cNvPicPr>
            <a:picLocks noChangeAspect="1" noChangeArrowheads="1"/>
          </p:cNvPicPr>
          <p:nvPr/>
        </p:nvPicPr>
        <p:blipFill>
          <a:blip r:embed="rId208">
            <a:extLst>
              <a:ext uri="{28A0092B-C50C-407E-A947-70E740481C1C}">
                <a14:useLocalDpi xmlns:a14="http://schemas.microsoft.com/office/drawing/2010/main" val="0"/>
              </a:ext>
            </a:extLst>
          </a:blip>
          <a:srcRect/>
          <a:stretch>
            <a:fillRect/>
          </a:stretch>
        </p:blipFill>
        <p:spPr bwMode="auto">
          <a:xfrm>
            <a:off x="5789084" y="3729567"/>
            <a:ext cx="421216"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8" name="Picture 239"/>
          <p:cNvPicPr>
            <a:picLocks noChangeAspect="1" noChangeArrowheads="1"/>
          </p:cNvPicPr>
          <p:nvPr/>
        </p:nvPicPr>
        <p:blipFill>
          <a:blip r:embed="rId209">
            <a:extLst>
              <a:ext uri="{28A0092B-C50C-407E-A947-70E740481C1C}">
                <a14:useLocalDpi xmlns:a14="http://schemas.microsoft.com/office/drawing/2010/main" val="0"/>
              </a:ext>
            </a:extLst>
          </a:blip>
          <a:srcRect/>
          <a:stretch>
            <a:fillRect/>
          </a:stretch>
        </p:blipFill>
        <p:spPr bwMode="auto">
          <a:xfrm>
            <a:off x="5604934" y="3653367"/>
            <a:ext cx="361951" cy="13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09" name="Picture 240"/>
          <p:cNvPicPr>
            <a:picLocks noChangeAspect="1" noChangeArrowheads="1"/>
          </p:cNvPicPr>
          <p:nvPr/>
        </p:nvPicPr>
        <p:blipFill>
          <a:blip r:embed="rId210">
            <a:extLst>
              <a:ext uri="{28A0092B-C50C-407E-A947-70E740481C1C}">
                <a14:useLocalDpi xmlns:a14="http://schemas.microsoft.com/office/drawing/2010/main" val="0"/>
              </a:ext>
            </a:extLst>
          </a:blip>
          <a:srcRect/>
          <a:stretch>
            <a:fillRect/>
          </a:stretch>
        </p:blipFill>
        <p:spPr bwMode="auto">
          <a:xfrm>
            <a:off x="5579534" y="3810000"/>
            <a:ext cx="575733"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10" name="Freeform 241"/>
          <p:cNvSpPr>
            <a:spLocks noChangeArrowheads="1"/>
          </p:cNvSpPr>
          <p:nvPr/>
        </p:nvSpPr>
        <p:spPr bwMode="auto">
          <a:xfrm>
            <a:off x="5623984" y="3920067"/>
            <a:ext cx="143933" cy="44451"/>
          </a:xfrm>
          <a:custGeom>
            <a:avLst/>
            <a:gdLst>
              <a:gd name="T0" fmla="*/ 101953 w 36"/>
              <a:gd name="T1" fmla="*/ 0 h 15"/>
              <a:gd name="T2" fmla="*/ 0 w 36"/>
              <a:gd name="T3" fmla="*/ 17780 h 15"/>
              <a:gd name="T4" fmla="*/ 5997 w 36"/>
              <a:gd name="T5" fmla="*/ 33338 h 15"/>
              <a:gd name="T6" fmla="*/ 107950 w 36"/>
              <a:gd name="T7" fmla="*/ 15558 h 15"/>
              <a:gd name="T8" fmla="*/ 101953 w 36"/>
              <a:gd name="T9" fmla="*/ 0 h 15"/>
              <a:gd name="T10" fmla="*/ 0 60000 65536"/>
              <a:gd name="T11" fmla="*/ 0 60000 65536"/>
              <a:gd name="T12" fmla="*/ 0 60000 65536"/>
              <a:gd name="T13" fmla="*/ 0 60000 65536"/>
              <a:gd name="T14" fmla="*/ 0 60000 65536"/>
              <a:gd name="T15" fmla="*/ 0 w 36"/>
              <a:gd name="T16" fmla="*/ 0 h 15"/>
              <a:gd name="T17" fmla="*/ 36 w 36"/>
              <a:gd name="T18" fmla="*/ 15 h 15"/>
            </a:gdLst>
            <a:ahLst/>
            <a:cxnLst>
              <a:cxn ang="T10">
                <a:pos x="T0" y="T1"/>
              </a:cxn>
              <a:cxn ang="T11">
                <a:pos x="T2" y="T3"/>
              </a:cxn>
              <a:cxn ang="T12">
                <a:pos x="T4" y="T5"/>
              </a:cxn>
              <a:cxn ang="T13">
                <a:pos x="T6" y="T7"/>
              </a:cxn>
              <a:cxn ang="T14">
                <a:pos x="T8" y="T9"/>
              </a:cxn>
            </a:cxnLst>
            <a:rect l="T15" t="T16" r="T17" b="T18"/>
            <a:pathLst>
              <a:path w="36" h="15">
                <a:moveTo>
                  <a:pt x="34" y="0"/>
                </a:moveTo>
                <a:cubicBezTo>
                  <a:pt x="23" y="3"/>
                  <a:pt x="11" y="5"/>
                  <a:pt x="0" y="8"/>
                </a:cubicBezTo>
                <a:cubicBezTo>
                  <a:pt x="0" y="11"/>
                  <a:pt x="1" y="13"/>
                  <a:pt x="2" y="15"/>
                </a:cubicBezTo>
                <a:cubicBezTo>
                  <a:pt x="36" y="7"/>
                  <a:pt x="36" y="7"/>
                  <a:pt x="36" y="7"/>
                </a:cubicBezTo>
                <a:lnTo>
                  <a:pt x="34"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1" name="Freeform 242"/>
          <p:cNvSpPr>
            <a:spLocks noChangeArrowheads="1"/>
          </p:cNvSpPr>
          <p:nvPr/>
        </p:nvSpPr>
        <p:spPr bwMode="auto">
          <a:xfrm>
            <a:off x="5780618" y="3886201"/>
            <a:ext cx="143933" cy="48684"/>
          </a:xfrm>
          <a:custGeom>
            <a:avLst/>
            <a:gdLst>
              <a:gd name="T0" fmla="*/ 101600 w 68"/>
              <a:gd name="T1" fmla="*/ 0 h 31"/>
              <a:gd name="T2" fmla="*/ 0 w 68"/>
              <a:gd name="T3" fmla="*/ 22379 h 31"/>
              <a:gd name="T4" fmla="*/ 6350 w 68"/>
              <a:gd name="T5" fmla="*/ 36513 h 31"/>
              <a:gd name="T6" fmla="*/ 107950 w 68"/>
              <a:gd name="T7" fmla="*/ 16490 h 31"/>
              <a:gd name="T8" fmla="*/ 101600 w 68"/>
              <a:gd name="T9" fmla="*/ 0 h 31"/>
              <a:gd name="T10" fmla="*/ 0 60000 65536"/>
              <a:gd name="T11" fmla="*/ 0 60000 65536"/>
              <a:gd name="T12" fmla="*/ 0 60000 65536"/>
              <a:gd name="T13" fmla="*/ 0 60000 65536"/>
              <a:gd name="T14" fmla="*/ 0 60000 65536"/>
              <a:gd name="T15" fmla="*/ 0 w 68"/>
              <a:gd name="T16" fmla="*/ 0 h 31"/>
              <a:gd name="T17" fmla="*/ 68 w 68"/>
              <a:gd name="T18" fmla="*/ 31 h 31"/>
            </a:gdLst>
            <a:ahLst/>
            <a:cxnLst>
              <a:cxn ang="T10">
                <a:pos x="T0" y="T1"/>
              </a:cxn>
              <a:cxn ang="T11">
                <a:pos x="T2" y="T3"/>
              </a:cxn>
              <a:cxn ang="T12">
                <a:pos x="T4" y="T5"/>
              </a:cxn>
              <a:cxn ang="T13">
                <a:pos x="T6" y="T7"/>
              </a:cxn>
              <a:cxn ang="T14">
                <a:pos x="T8" y="T9"/>
              </a:cxn>
            </a:cxnLst>
            <a:rect l="T15" t="T16" r="T17" b="T18"/>
            <a:pathLst>
              <a:path w="68" h="31">
                <a:moveTo>
                  <a:pt x="64" y="0"/>
                </a:moveTo>
                <a:lnTo>
                  <a:pt x="0" y="19"/>
                </a:lnTo>
                <a:lnTo>
                  <a:pt x="4" y="31"/>
                </a:lnTo>
                <a:lnTo>
                  <a:pt x="68" y="14"/>
                </a:lnTo>
                <a:lnTo>
                  <a:pt x="64"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2" name="Freeform 243"/>
          <p:cNvSpPr>
            <a:spLocks noChangeArrowheads="1"/>
          </p:cNvSpPr>
          <p:nvPr/>
        </p:nvSpPr>
        <p:spPr bwMode="auto">
          <a:xfrm>
            <a:off x="5937251" y="3854451"/>
            <a:ext cx="143933" cy="46567"/>
          </a:xfrm>
          <a:custGeom>
            <a:avLst/>
            <a:gdLst>
              <a:gd name="T0" fmla="*/ 101600 w 68"/>
              <a:gd name="T1" fmla="*/ 0 h 30"/>
              <a:gd name="T2" fmla="*/ 0 w 68"/>
              <a:gd name="T3" fmla="*/ 22119 h 30"/>
              <a:gd name="T4" fmla="*/ 4763 w 68"/>
              <a:gd name="T5" fmla="*/ 34925 h 30"/>
              <a:gd name="T6" fmla="*/ 107950 w 68"/>
              <a:gd name="T7" fmla="*/ 12806 h 30"/>
              <a:gd name="T8" fmla="*/ 101600 w 68"/>
              <a:gd name="T9" fmla="*/ 0 h 30"/>
              <a:gd name="T10" fmla="*/ 0 60000 65536"/>
              <a:gd name="T11" fmla="*/ 0 60000 65536"/>
              <a:gd name="T12" fmla="*/ 0 60000 65536"/>
              <a:gd name="T13" fmla="*/ 0 60000 65536"/>
              <a:gd name="T14" fmla="*/ 0 60000 65536"/>
              <a:gd name="T15" fmla="*/ 0 w 68"/>
              <a:gd name="T16" fmla="*/ 0 h 30"/>
              <a:gd name="T17" fmla="*/ 68 w 68"/>
              <a:gd name="T18" fmla="*/ 30 h 30"/>
            </a:gdLst>
            <a:ahLst/>
            <a:cxnLst>
              <a:cxn ang="T10">
                <a:pos x="T0" y="T1"/>
              </a:cxn>
              <a:cxn ang="T11">
                <a:pos x="T2" y="T3"/>
              </a:cxn>
              <a:cxn ang="T12">
                <a:pos x="T4" y="T5"/>
              </a:cxn>
              <a:cxn ang="T13">
                <a:pos x="T6" y="T7"/>
              </a:cxn>
              <a:cxn ang="T14">
                <a:pos x="T8" y="T9"/>
              </a:cxn>
            </a:cxnLst>
            <a:rect l="T15" t="T16" r="T17" b="T18"/>
            <a:pathLst>
              <a:path w="68" h="30">
                <a:moveTo>
                  <a:pt x="64" y="0"/>
                </a:moveTo>
                <a:lnTo>
                  <a:pt x="0" y="19"/>
                </a:lnTo>
                <a:lnTo>
                  <a:pt x="3" y="30"/>
                </a:lnTo>
                <a:lnTo>
                  <a:pt x="68" y="11"/>
                </a:lnTo>
                <a:lnTo>
                  <a:pt x="64"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3" name="Freeform 244"/>
          <p:cNvSpPr>
            <a:spLocks noChangeArrowheads="1"/>
          </p:cNvSpPr>
          <p:nvPr/>
        </p:nvSpPr>
        <p:spPr bwMode="auto">
          <a:xfrm>
            <a:off x="5640917" y="3958167"/>
            <a:ext cx="167216" cy="88900"/>
          </a:xfrm>
          <a:custGeom>
            <a:avLst/>
            <a:gdLst>
              <a:gd name="T0" fmla="*/ 104510 w 42"/>
              <a:gd name="T1" fmla="*/ 0 h 30"/>
              <a:gd name="T2" fmla="*/ 0 w 42"/>
              <a:gd name="T3" fmla="*/ 20003 h 30"/>
              <a:gd name="T4" fmla="*/ 23888 w 42"/>
              <a:gd name="T5" fmla="*/ 66675 h 30"/>
              <a:gd name="T6" fmla="*/ 125412 w 42"/>
              <a:gd name="T7" fmla="*/ 44450 h 30"/>
              <a:gd name="T8" fmla="*/ 104510 w 42"/>
              <a:gd name="T9" fmla="*/ 0 h 30"/>
              <a:gd name="T10" fmla="*/ 0 60000 65536"/>
              <a:gd name="T11" fmla="*/ 0 60000 65536"/>
              <a:gd name="T12" fmla="*/ 0 60000 65536"/>
              <a:gd name="T13" fmla="*/ 0 60000 65536"/>
              <a:gd name="T14" fmla="*/ 0 60000 65536"/>
              <a:gd name="T15" fmla="*/ 0 w 42"/>
              <a:gd name="T16" fmla="*/ 0 h 30"/>
              <a:gd name="T17" fmla="*/ 42 w 42"/>
              <a:gd name="T18" fmla="*/ 30 h 30"/>
            </a:gdLst>
            <a:ahLst/>
            <a:cxnLst>
              <a:cxn ang="T10">
                <a:pos x="T0" y="T1"/>
              </a:cxn>
              <a:cxn ang="T11">
                <a:pos x="T2" y="T3"/>
              </a:cxn>
              <a:cxn ang="T12">
                <a:pos x="T4" y="T5"/>
              </a:cxn>
              <a:cxn ang="T13">
                <a:pos x="T6" y="T7"/>
              </a:cxn>
              <a:cxn ang="T14">
                <a:pos x="T8" y="T9"/>
              </a:cxn>
            </a:cxnLst>
            <a:rect l="T15" t="T16" r="T17" b="T18"/>
            <a:pathLst>
              <a:path w="42" h="30">
                <a:moveTo>
                  <a:pt x="35" y="0"/>
                </a:moveTo>
                <a:cubicBezTo>
                  <a:pt x="0" y="9"/>
                  <a:pt x="0" y="9"/>
                  <a:pt x="0" y="9"/>
                </a:cubicBezTo>
                <a:cubicBezTo>
                  <a:pt x="3" y="16"/>
                  <a:pt x="5" y="24"/>
                  <a:pt x="8" y="30"/>
                </a:cubicBezTo>
                <a:cubicBezTo>
                  <a:pt x="42" y="20"/>
                  <a:pt x="42" y="20"/>
                  <a:pt x="42" y="20"/>
                </a:cubicBezTo>
                <a:cubicBezTo>
                  <a:pt x="39" y="14"/>
                  <a:pt x="37" y="7"/>
                  <a:pt x="35"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4" name="Freeform 245"/>
          <p:cNvSpPr>
            <a:spLocks noChangeArrowheads="1"/>
          </p:cNvSpPr>
          <p:nvPr/>
        </p:nvSpPr>
        <p:spPr bwMode="auto">
          <a:xfrm>
            <a:off x="5799667" y="3924301"/>
            <a:ext cx="160867" cy="91017"/>
          </a:xfrm>
          <a:custGeom>
            <a:avLst/>
            <a:gdLst>
              <a:gd name="T0" fmla="*/ 99536 w 40"/>
              <a:gd name="T1" fmla="*/ 0 h 30"/>
              <a:gd name="T2" fmla="*/ 0 w 40"/>
              <a:gd name="T3" fmla="*/ 22754 h 30"/>
              <a:gd name="T4" fmla="*/ 21114 w 40"/>
              <a:gd name="T5" fmla="*/ 68263 h 30"/>
              <a:gd name="T6" fmla="*/ 120650 w 40"/>
              <a:gd name="T7" fmla="*/ 43233 h 30"/>
              <a:gd name="T8" fmla="*/ 99536 w 40"/>
              <a:gd name="T9" fmla="*/ 0 h 30"/>
              <a:gd name="T10" fmla="*/ 0 60000 65536"/>
              <a:gd name="T11" fmla="*/ 0 60000 65536"/>
              <a:gd name="T12" fmla="*/ 0 60000 65536"/>
              <a:gd name="T13" fmla="*/ 0 60000 65536"/>
              <a:gd name="T14" fmla="*/ 0 60000 65536"/>
              <a:gd name="T15" fmla="*/ 0 w 40"/>
              <a:gd name="T16" fmla="*/ 0 h 30"/>
              <a:gd name="T17" fmla="*/ 40 w 40"/>
              <a:gd name="T18" fmla="*/ 30 h 30"/>
            </a:gdLst>
            <a:ahLst/>
            <a:cxnLst>
              <a:cxn ang="T10">
                <a:pos x="T0" y="T1"/>
              </a:cxn>
              <a:cxn ang="T11">
                <a:pos x="T2" y="T3"/>
              </a:cxn>
              <a:cxn ang="T12">
                <a:pos x="T4" y="T5"/>
              </a:cxn>
              <a:cxn ang="T13">
                <a:pos x="T6" y="T7"/>
              </a:cxn>
              <a:cxn ang="T14">
                <a:pos x="T8" y="T9"/>
              </a:cxn>
            </a:cxnLst>
            <a:rect l="T15" t="T16" r="T17" b="T18"/>
            <a:pathLst>
              <a:path w="40" h="30">
                <a:moveTo>
                  <a:pt x="33" y="0"/>
                </a:moveTo>
                <a:cubicBezTo>
                  <a:pt x="0" y="10"/>
                  <a:pt x="0" y="10"/>
                  <a:pt x="0" y="10"/>
                </a:cubicBezTo>
                <a:cubicBezTo>
                  <a:pt x="2" y="17"/>
                  <a:pt x="4" y="23"/>
                  <a:pt x="7" y="30"/>
                </a:cubicBezTo>
                <a:cubicBezTo>
                  <a:pt x="40" y="19"/>
                  <a:pt x="40" y="19"/>
                  <a:pt x="40" y="19"/>
                </a:cubicBezTo>
                <a:cubicBezTo>
                  <a:pt x="38" y="13"/>
                  <a:pt x="35" y="7"/>
                  <a:pt x="33"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5" name="Freeform 246"/>
          <p:cNvSpPr>
            <a:spLocks noChangeArrowheads="1"/>
          </p:cNvSpPr>
          <p:nvPr/>
        </p:nvSpPr>
        <p:spPr bwMode="auto">
          <a:xfrm>
            <a:off x="5952067" y="3888317"/>
            <a:ext cx="165100" cy="91016"/>
          </a:xfrm>
          <a:custGeom>
            <a:avLst/>
            <a:gdLst>
              <a:gd name="T0" fmla="*/ 102684 w 41"/>
              <a:gd name="T1" fmla="*/ 0 h 30"/>
              <a:gd name="T2" fmla="*/ 0 w 41"/>
              <a:gd name="T3" fmla="*/ 25029 h 30"/>
              <a:gd name="T4" fmla="*/ 21141 w 41"/>
              <a:gd name="T5" fmla="*/ 68262 h 30"/>
              <a:gd name="T6" fmla="*/ 123825 w 41"/>
              <a:gd name="T7" fmla="*/ 40957 h 30"/>
              <a:gd name="T8" fmla="*/ 102684 w 41"/>
              <a:gd name="T9" fmla="*/ 0 h 30"/>
              <a:gd name="T10" fmla="*/ 0 60000 65536"/>
              <a:gd name="T11" fmla="*/ 0 60000 65536"/>
              <a:gd name="T12" fmla="*/ 0 60000 65536"/>
              <a:gd name="T13" fmla="*/ 0 60000 65536"/>
              <a:gd name="T14" fmla="*/ 0 60000 65536"/>
              <a:gd name="T15" fmla="*/ 0 w 41"/>
              <a:gd name="T16" fmla="*/ 0 h 30"/>
              <a:gd name="T17" fmla="*/ 41 w 41"/>
              <a:gd name="T18" fmla="*/ 30 h 30"/>
            </a:gdLst>
            <a:ahLst/>
            <a:cxnLst>
              <a:cxn ang="T10">
                <a:pos x="T0" y="T1"/>
              </a:cxn>
              <a:cxn ang="T11">
                <a:pos x="T2" y="T3"/>
              </a:cxn>
              <a:cxn ang="T12">
                <a:pos x="T4" y="T5"/>
              </a:cxn>
              <a:cxn ang="T13">
                <a:pos x="T6" y="T7"/>
              </a:cxn>
              <a:cxn ang="T14">
                <a:pos x="T8" y="T9"/>
              </a:cxn>
            </a:cxnLst>
            <a:rect l="T15" t="T16" r="T17" b="T18"/>
            <a:pathLst>
              <a:path w="41" h="30">
                <a:moveTo>
                  <a:pt x="34" y="0"/>
                </a:moveTo>
                <a:cubicBezTo>
                  <a:pt x="23" y="4"/>
                  <a:pt x="11" y="8"/>
                  <a:pt x="0" y="11"/>
                </a:cubicBezTo>
                <a:cubicBezTo>
                  <a:pt x="2" y="17"/>
                  <a:pt x="5" y="23"/>
                  <a:pt x="7" y="30"/>
                </a:cubicBezTo>
                <a:cubicBezTo>
                  <a:pt x="41" y="18"/>
                  <a:pt x="41" y="18"/>
                  <a:pt x="41" y="18"/>
                </a:cubicBezTo>
                <a:lnTo>
                  <a:pt x="34"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6" name="Freeform 247"/>
          <p:cNvSpPr>
            <a:spLocks noChangeArrowheads="1"/>
          </p:cNvSpPr>
          <p:nvPr/>
        </p:nvSpPr>
        <p:spPr bwMode="auto">
          <a:xfrm>
            <a:off x="5640917" y="3706285"/>
            <a:ext cx="91016" cy="27516"/>
          </a:xfrm>
          <a:custGeom>
            <a:avLst/>
            <a:gdLst>
              <a:gd name="T0" fmla="*/ 61912 w 43"/>
              <a:gd name="T1" fmla="*/ 0 h 17"/>
              <a:gd name="T2" fmla="*/ 0 w 43"/>
              <a:gd name="T3" fmla="*/ 7284 h 17"/>
              <a:gd name="T4" fmla="*/ 3175 w 43"/>
              <a:gd name="T5" fmla="*/ 20637 h 17"/>
              <a:gd name="T6" fmla="*/ 68262 w 43"/>
              <a:gd name="T7" fmla="*/ 13353 h 17"/>
              <a:gd name="T8" fmla="*/ 61912 w 43"/>
              <a:gd name="T9" fmla="*/ 0 h 17"/>
              <a:gd name="T10" fmla="*/ 0 60000 65536"/>
              <a:gd name="T11" fmla="*/ 0 60000 65536"/>
              <a:gd name="T12" fmla="*/ 0 60000 65536"/>
              <a:gd name="T13" fmla="*/ 0 60000 65536"/>
              <a:gd name="T14" fmla="*/ 0 60000 65536"/>
              <a:gd name="T15" fmla="*/ 0 w 43"/>
              <a:gd name="T16" fmla="*/ 0 h 17"/>
              <a:gd name="T17" fmla="*/ 43 w 43"/>
              <a:gd name="T18" fmla="*/ 17 h 17"/>
            </a:gdLst>
            <a:ahLst/>
            <a:cxnLst>
              <a:cxn ang="T10">
                <a:pos x="T0" y="T1"/>
              </a:cxn>
              <a:cxn ang="T11">
                <a:pos x="T2" y="T3"/>
              </a:cxn>
              <a:cxn ang="T12">
                <a:pos x="T4" y="T5"/>
              </a:cxn>
              <a:cxn ang="T13">
                <a:pos x="T6" y="T7"/>
              </a:cxn>
              <a:cxn ang="T14">
                <a:pos x="T8" y="T9"/>
              </a:cxn>
            </a:cxnLst>
            <a:rect l="T15" t="T16" r="T17" b="T18"/>
            <a:pathLst>
              <a:path w="43" h="17">
                <a:moveTo>
                  <a:pt x="39" y="0"/>
                </a:moveTo>
                <a:lnTo>
                  <a:pt x="0" y="6"/>
                </a:lnTo>
                <a:lnTo>
                  <a:pt x="2" y="17"/>
                </a:lnTo>
                <a:lnTo>
                  <a:pt x="43" y="11"/>
                </a:lnTo>
                <a:lnTo>
                  <a:pt x="39"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7" name="Freeform 248"/>
          <p:cNvSpPr>
            <a:spLocks noChangeArrowheads="1"/>
          </p:cNvSpPr>
          <p:nvPr/>
        </p:nvSpPr>
        <p:spPr bwMode="auto">
          <a:xfrm>
            <a:off x="5740400" y="3693585"/>
            <a:ext cx="86784" cy="29633"/>
          </a:xfrm>
          <a:custGeom>
            <a:avLst/>
            <a:gdLst>
              <a:gd name="T0" fmla="*/ 63500 w 41"/>
              <a:gd name="T1" fmla="*/ 0 h 19"/>
              <a:gd name="T2" fmla="*/ 0 w 41"/>
              <a:gd name="T3" fmla="*/ 7018 h 19"/>
              <a:gd name="T4" fmla="*/ 3175 w 41"/>
              <a:gd name="T5" fmla="*/ 22225 h 19"/>
              <a:gd name="T6" fmla="*/ 65088 w 41"/>
              <a:gd name="T7" fmla="*/ 14037 h 19"/>
              <a:gd name="T8" fmla="*/ 63500 w 41"/>
              <a:gd name="T9" fmla="*/ 0 h 19"/>
              <a:gd name="T10" fmla="*/ 0 60000 65536"/>
              <a:gd name="T11" fmla="*/ 0 60000 65536"/>
              <a:gd name="T12" fmla="*/ 0 60000 65536"/>
              <a:gd name="T13" fmla="*/ 0 60000 65536"/>
              <a:gd name="T14" fmla="*/ 0 60000 65536"/>
              <a:gd name="T15" fmla="*/ 0 w 41"/>
              <a:gd name="T16" fmla="*/ 0 h 19"/>
              <a:gd name="T17" fmla="*/ 41 w 41"/>
              <a:gd name="T18" fmla="*/ 19 h 19"/>
            </a:gdLst>
            <a:ahLst/>
            <a:cxnLst>
              <a:cxn ang="T10">
                <a:pos x="T0" y="T1"/>
              </a:cxn>
              <a:cxn ang="T11">
                <a:pos x="T2" y="T3"/>
              </a:cxn>
              <a:cxn ang="T12">
                <a:pos x="T4" y="T5"/>
              </a:cxn>
              <a:cxn ang="T13">
                <a:pos x="T6" y="T7"/>
              </a:cxn>
              <a:cxn ang="T14">
                <a:pos x="T8" y="T9"/>
              </a:cxn>
            </a:cxnLst>
            <a:rect l="T15" t="T16" r="T17" b="T18"/>
            <a:pathLst>
              <a:path w="41" h="19">
                <a:moveTo>
                  <a:pt x="40" y="0"/>
                </a:moveTo>
                <a:lnTo>
                  <a:pt x="0" y="6"/>
                </a:lnTo>
                <a:lnTo>
                  <a:pt x="2" y="19"/>
                </a:lnTo>
                <a:lnTo>
                  <a:pt x="41" y="12"/>
                </a:lnTo>
                <a:lnTo>
                  <a:pt x="4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18" name="Freeform 249"/>
          <p:cNvSpPr>
            <a:spLocks noChangeArrowheads="1"/>
          </p:cNvSpPr>
          <p:nvPr/>
        </p:nvSpPr>
        <p:spPr bwMode="auto">
          <a:xfrm>
            <a:off x="5835651" y="3683000"/>
            <a:ext cx="93133" cy="25400"/>
          </a:xfrm>
          <a:custGeom>
            <a:avLst/>
            <a:gdLst>
              <a:gd name="T0" fmla="*/ 63500 w 44"/>
              <a:gd name="T1" fmla="*/ 0 h 17"/>
              <a:gd name="T2" fmla="*/ 0 w 44"/>
              <a:gd name="T3" fmla="*/ 6724 h 17"/>
              <a:gd name="T4" fmla="*/ 3175 w 44"/>
              <a:gd name="T5" fmla="*/ 19050 h 17"/>
              <a:gd name="T6" fmla="*/ 69850 w 44"/>
              <a:gd name="T7" fmla="*/ 12326 h 17"/>
              <a:gd name="T8" fmla="*/ 63500 w 44"/>
              <a:gd name="T9" fmla="*/ 0 h 17"/>
              <a:gd name="T10" fmla="*/ 0 60000 65536"/>
              <a:gd name="T11" fmla="*/ 0 60000 65536"/>
              <a:gd name="T12" fmla="*/ 0 60000 65536"/>
              <a:gd name="T13" fmla="*/ 0 60000 65536"/>
              <a:gd name="T14" fmla="*/ 0 60000 65536"/>
              <a:gd name="T15" fmla="*/ 0 w 44"/>
              <a:gd name="T16" fmla="*/ 0 h 17"/>
              <a:gd name="T17" fmla="*/ 44 w 44"/>
              <a:gd name="T18" fmla="*/ 17 h 17"/>
            </a:gdLst>
            <a:ahLst/>
            <a:cxnLst>
              <a:cxn ang="T10">
                <a:pos x="T0" y="T1"/>
              </a:cxn>
              <a:cxn ang="T11">
                <a:pos x="T2" y="T3"/>
              </a:cxn>
              <a:cxn ang="T12">
                <a:pos x="T4" y="T5"/>
              </a:cxn>
              <a:cxn ang="T13">
                <a:pos x="T6" y="T7"/>
              </a:cxn>
              <a:cxn ang="T14">
                <a:pos x="T8" y="T9"/>
              </a:cxn>
            </a:cxnLst>
            <a:rect l="T15" t="T16" r="T17" b="T18"/>
            <a:pathLst>
              <a:path w="44" h="17">
                <a:moveTo>
                  <a:pt x="40" y="0"/>
                </a:moveTo>
                <a:lnTo>
                  <a:pt x="0" y="6"/>
                </a:lnTo>
                <a:lnTo>
                  <a:pt x="2" y="17"/>
                </a:lnTo>
                <a:lnTo>
                  <a:pt x="44" y="11"/>
                </a:lnTo>
                <a:lnTo>
                  <a:pt x="4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319" name="Picture 250"/>
          <p:cNvPicPr>
            <a:picLocks noChangeAspect="1" noChangeArrowheads="1"/>
          </p:cNvPicPr>
          <p:nvPr/>
        </p:nvPicPr>
        <p:blipFill>
          <a:blip r:embed="rId211">
            <a:extLst>
              <a:ext uri="{28A0092B-C50C-407E-A947-70E740481C1C}">
                <a14:useLocalDpi xmlns:a14="http://schemas.microsoft.com/office/drawing/2010/main" val="0"/>
              </a:ext>
            </a:extLst>
          </a:blip>
          <a:srcRect/>
          <a:stretch>
            <a:fillRect/>
          </a:stretch>
        </p:blipFill>
        <p:spPr bwMode="auto">
          <a:xfrm>
            <a:off x="5535084" y="3473451"/>
            <a:ext cx="226483"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0" name="Picture 251"/>
          <p:cNvPicPr>
            <a:picLocks noChangeAspect="1" noChangeArrowheads="1"/>
          </p:cNvPicPr>
          <p:nvPr/>
        </p:nvPicPr>
        <p:blipFill>
          <a:blip r:embed="rId212">
            <a:extLst>
              <a:ext uri="{28A0092B-C50C-407E-A947-70E740481C1C}">
                <a14:useLocalDpi xmlns:a14="http://schemas.microsoft.com/office/drawing/2010/main" val="0"/>
              </a:ext>
            </a:extLst>
          </a:blip>
          <a:srcRect/>
          <a:stretch>
            <a:fillRect/>
          </a:stretch>
        </p:blipFill>
        <p:spPr bwMode="auto">
          <a:xfrm>
            <a:off x="5725584" y="3469217"/>
            <a:ext cx="226483"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1" name="Picture 252"/>
          <p:cNvPicPr>
            <a:picLocks noChangeAspect="1" noChangeArrowheads="1"/>
          </p:cNvPicPr>
          <p:nvPr/>
        </p:nvPicPr>
        <p:blipFill>
          <a:blip r:embed="rId213">
            <a:extLst>
              <a:ext uri="{28A0092B-C50C-407E-A947-70E740481C1C}">
                <a14:useLocalDpi xmlns:a14="http://schemas.microsoft.com/office/drawing/2010/main" val="0"/>
              </a:ext>
            </a:extLst>
          </a:blip>
          <a:srcRect/>
          <a:stretch>
            <a:fillRect/>
          </a:stretch>
        </p:blipFill>
        <p:spPr bwMode="auto">
          <a:xfrm>
            <a:off x="5619751" y="3517901"/>
            <a:ext cx="26458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22" name="Freeform 253"/>
          <p:cNvSpPr>
            <a:spLocks noChangeArrowheads="1"/>
          </p:cNvSpPr>
          <p:nvPr/>
        </p:nvSpPr>
        <p:spPr bwMode="auto">
          <a:xfrm>
            <a:off x="5647268" y="3553884"/>
            <a:ext cx="65617" cy="14816"/>
          </a:xfrm>
          <a:custGeom>
            <a:avLst/>
            <a:gdLst>
              <a:gd name="T0" fmla="*/ 46038 w 31"/>
              <a:gd name="T1" fmla="*/ 0 h 9"/>
              <a:gd name="T2" fmla="*/ 0 w 31"/>
              <a:gd name="T3" fmla="*/ 2469 h 9"/>
              <a:gd name="T4" fmla="*/ 3175 w 31"/>
              <a:gd name="T5" fmla="*/ 11112 h 9"/>
              <a:gd name="T6" fmla="*/ 49213 w 31"/>
              <a:gd name="T7" fmla="*/ 8643 h 9"/>
              <a:gd name="T8" fmla="*/ 46038 w 31"/>
              <a:gd name="T9" fmla="*/ 0 h 9"/>
              <a:gd name="T10" fmla="*/ 0 60000 65536"/>
              <a:gd name="T11" fmla="*/ 0 60000 65536"/>
              <a:gd name="T12" fmla="*/ 0 60000 65536"/>
              <a:gd name="T13" fmla="*/ 0 60000 65536"/>
              <a:gd name="T14" fmla="*/ 0 60000 65536"/>
              <a:gd name="T15" fmla="*/ 0 w 31"/>
              <a:gd name="T16" fmla="*/ 0 h 9"/>
              <a:gd name="T17" fmla="*/ 31 w 31"/>
              <a:gd name="T18" fmla="*/ 9 h 9"/>
            </a:gdLst>
            <a:ahLst/>
            <a:cxnLst>
              <a:cxn ang="T10">
                <a:pos x="T0" y="T1"/>
              </a:cxn>
              <a:cxn ang="T11">
                <a:pos x="T2" y="T3"/>
              </a:cxn>
              <a:cxn ang="T12">
                <a:pos x="T4" y="T5"/>
              </a:cxn>
              <a:cxn ang="T13">
                <a:pos x="T6" y="T7"/>
              </a:cxn>
              <a:cxn ang="T14">
                <a:pos x="T8" y="T9"/>
              </a:cxn>
            </a:cxnLst>
            <a:rect l="T15" t="T16" r="T17" b="T18"/>
            <a:pathLst>
              <a:path w="31" h="9">
                <a:moveTo>
                  <a:pt x="29" y="0"/>
                </a:moveTo>
                <a:lnTo>
                  <a:pt x="0" y="2"/>
                </a:lnTo>
                <a:lnTo>
                  <a:pt x="2" y="9"/>
                </a:lnTo>
                <a:lnTo>
                  <a:pt x="31" y="7"/>
                </a:lnTo>
                <a:lnTo>
                  <a:pt x="29"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23" name="Freeform 254"/>
          <p:cNvSpPr>
            <a:spLocks noChangeArrowheads="1"/>
          </p:cNvSpPr>
          <p:nvPr/>
        </p:nvSpPr>
        <p:spPr bwMode="auto">
          <a:xfrm>
            <a:off x="5717118" y="3547534"/>
            <a:ext cx="63500" cy="16933"/>
          </a:xfrm>
          <a:custGeom>
            <a:avLst/>
            <a:gdLst>
              <a:gd name="T0" fmla="*/ 47625 w 30"/>
              <a:gd name="T1" fmla="*/ 0 h 11"/>
              <a:gd name="T2" fmla="*/ 0 w 30"/>
              <a:gd name="T3" fmla="*/ 4618 h 11"/>
              <a:gd name="T4" fmla="*/ 1588 w 30"/>
              <a:gd name="T5" fmla="*/ 12700 h 11"/>
              <a:gd name="T6" fmla="*/ 47625 w 30"/>
              <a:gd name="T7" fmla="*/ 10391 h 11"/>
              <a:gd name="T8" fmla="*/ 47625 w 30"/>
              <a:gd name="T9" fmla="*/ 0 h 11"/>
              <a:gd name="T10" fmla="*/ 0 60000 65536"/>
              <a:gd name="T11" fmla="*/ 0 60000 65536"/>
              <a:gd name="T12" fmla="*/ 0 60000 65536"/>
              <a:gd name="T13" fmla="*/ 0 60000 65536"/>
              <a:gd name="T14" fmla="*/ 0 60000 65536"/>
              <a:gd name="T15" fmla="*/ 0 w 30"/>
              <a:gd name="T16" fmla="*/ 0 h 11"/>
              <a:gd name="T17" fmla="*/ 30 w 30"/>
              <a:gd name="T18" fmla="*/ 11 h 11"/>
            </a:gdLst>
            <a:ahLst/>
            <a:cxnLst>
              <a:cxn ang="T10">
                <a:pos x="T0" y="T1"/>
              </a:cxn>
              <a:cxn ang="T11">
                <a:pos x="T2" y="T3"/>
              </a:cxn>
              <a:cxn ang="T12">
                <a:pos x="T4" y="T5"/>
              </a:cxn>
              <a:cxn ang="T13">
                <a:pos x="T6" y="T7"/>
              </a:cxn>
              <a:cxn ang="T14">
                <a:pos x="T8" y="T9"/>
              </a:cxn>
            </a:cxnLst>
            <a:rect l="T15" t="T16" r="T17" b="T18"/>
            <a:pathLst>
              <a:path w="30" h="11">
                <a:moveTo>
                  <a:pt x="30" y="0"/>
                </a:moveTo>
                <a:lnTo>
                  <a:pt x="0" y="4"/>
                </a:lnTo>
                <a:lnTo>
                  <a:pt x="1" y="11"/>
                </a:lnTo>
                <a:lnTo>
                  <a:pt x="30" y="9"/>
                </a:lnTo>
                <a:lnTo>
                  <a:pt x="3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24" name="Freeform 255"/>
          <p:cNvSpPr>
            <a:spLocks noChangeArrowheads="1"/>
          </p:cNvSpPr>
          <p:nvPr/>
        </p:nvSpPr>
        <p:spPr bwMode="auto">
          <a:xfrm>
            <a:off x="5789085" y="3543300"/>
            <a:ext cx="63500" cy="19051"/>
          </a:xfrm>
          <a:custGeom>
            <a:avLst/>
            <a:gdLst>
              <a:gd name="T0" fmla="*/ 44450 w 30"/>
              <a:gd name="T1" fmla="*/ 0 h 11"/>
              <a:gd name="T2" fmla="*/ 0 w 30"/>
              <a:gd name="T3" fmla="*/ 2598 h 11"/>
              <a:gd name="T4" fmla="*/ 0 w 30"/>
              <a:gd name="T5" fmla="*/ 14288 h 11"/>
              <a:gd name="T6" fmla="*/ 47625 w 30"/>
              <a:gd name="T7" fmla="*/ 10391 h 11"/>
              <a:gd name="T8" fmla="*/ 44450 w 30"/>
              <a:gd name="T9" fmla="*/ 0 h 11"/>
              <a:gd name="T10" fmla="*/ 0 60000 65536"/>
              <a:gd name="T11" fmla="*/ 0 60000 65536"/>
              <a:gd name="T12" fmla="*/ 0 60000 65536"/>
              <a:gd name="T13" fmla="*/ 0 60000 65536"/>
              <a:gd name="T14" fmla="*/ 0 60000 65536"/>
              <a:gd name="T15" fmla="*/ 0 w 30"/>
              <a:gd name="T16" fmla="*/ 0 h 11"/>
              <a:gd name="T17" fmla="*/ 30 w 30"/>
              <a:gd name="T18" fmla="*/ 11 h 11"/>
            </a:gdLst>
            <a:ahLst/>
            <a:cxnLst>
              <a:cxn ang="T10">
                <a:pos x="T0" y="T1"/>
              </a:cxn>
              <a:cxn ang="T11">
                <a:pos x="T2" y="T3"/>
              </a:cxn>
              <a:cxn ang="T12">
                <a:pos x="T4" y="T5"/>
              </a:cxn>
              <a:cxn ang="T13">
                <a:pos x="T6" y="T7"/>
              </a:cxn>
              <a:cxn ang="T14">
                <a:pos x="T8" y="T9"/>
              </a:cxn>
            </a:cxnLst>
            <a:rect l="T15" t="T16" r="T17" b="T18"/>
            <a:pathLst>
              <a:path w="30" h="11">
                <a:moveTo>
                  <a:pt x="28" y="0"/>
                </a:moveTo>
                <a:lnTo>
                  <a:pt x="0" y="2"/>
                </a:lnTo>
                <a:lnTo>
                  <a:pt x="0" y="11"/>
                </a:lnTo>
                <a:lnTo>
                  <a:pt x="30" y="8"/>
                </a:lnTo>
                <a:lnTo>
                  <a:pt x="28"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325" name="Picture 256"/>
          <p:cNvPicPr>
            <a:picLocks noChangeAspect="1" noChangeArrowheads="1"/>
          </p:cNvPicPr>
          <p:nvPr/>
        </p:nvPicPr>
        <p:blipFill>
          <a:blip r:embed="rId214">
            <a:extLst>
              <a:ext uri="{28A0092B-C50C-407E-A947-70E740481C1C}">
                <a14:useLocalDpi xmlns:a14="http://schemas.microsoft.com/office/drawing/2010/main" val="0"/>
              </a:ext>
            </a:extLst>
          </a:blip>
          <a:srcRect/>
          <a:stretch>
            <a:fillRect/>
          </a:stretch>
        </p:blipFill>
        <p:spPr bwMode="auto">
          <a:xfrm>
            <a:off x="11686118" y="3450167"/>
            <a:ext cx="359833"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6" name="Picture 257"/>
          <p:cNvPicPr>
            <a:picLocks noChangeAspect="1" noChangeArrowheads="1"/>
          </p:cNvPicPr>
          <p:nvPr/>
        </p:nvPicPr>
        <p:blipFill>
          <a:blip r:embed="rId215">
            <a:extLst>
              <a:ext uri="{28A0092B-C50C-407E-A947-70E740481C1C}">
                <a14:useLocalDpi xmlns:a14="http://schemas.microsoft.com/office/drawing/2010/main" val="0"/>
              </a:ext>
            </a:extLst>
          </a:blip>
          <a:srcRect/>
          <a:stretch>
            <a:fillRect/>
          </a:stretch>
        </p:blipFill>
        <p:spPr bwMode="auto">
          <a:xfrm>
            <a:off x="11944351" y="3615267"/>
            <a:ext cx="107949"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7" name="Picture 258"/>
          <p:cNvPicPr>
            <a:picLocks noChangeAspect="1" noChangeArrowheads="1"/>
          </p:cNvPicPr>
          <p:nvPr/>
        </p:nvPicPr>
        <p:blipFill>
          <a:blip r:embed="rId216">
            <a:extLst>
              <a:ext uri="{28A0092B-C50C-407E-A947-70E740481C1C}">
                <a14:useLocalDpi xmlns:a14="http://schemas.microsoft.com/office/drawing/2010/main" val="0"/>
              </a:ext>
            </a:extLst>
          </a:blip>
          <a:srcRect/>
          <a:stretch>
            <a:fillRect/>
          </a:stretch>
        </p:blipFill>
        <p:spPr bwMode="auto">
          <a:xfrm>
            <a:off x="11404600" y="3289300"/>
            <a:ext cx="670984" cy="54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8" name="Picture 259"/>
          <p:cNvPicPr>
            <a:picLocks noChangeAspect="1" noChangeArrowheads="1"/>
          </p:cNvPicPr>
          <p:nvPr/>
        </p:nvPicPr>
        <p:blipFill>
          <a:blip r:embed="rId217">
            <a:extLst>
              <a:ext uri="{28A0092B-C50C-407E-A947-70E740481C1C}">
                <a14:useLocalDpi xmlns:a14="http://schemas.microsoft.com/office/drawing/2010/main" val="0"/>
              </a:ext>
            </a:extLst>
          </a:blip>
          <a:srcRect/>
          <a:stretch>
            <a:fillRect/>
          </a:stretch>
        </p:blipFill>
        <p:spPr bwMode="auto">
          <a:xfrm>
            <a:off x="11686118" y="3619500"/>
            <a:ext cx="359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29" name="Picture 260"/>
          <p:cNvPicPr>
            <a:picLocks noChangeAspect="1" noChangeArrowheads="1"/>
          </p:cNvPicPr>
          <p:nvPr/>
        </p:nvPicPr>
        <p:blipFill>
          <a:blip r:embed="rId218">
            <a:extLst>
              <a:ext uri="{28A0092B-C50C-407E-A947-70E740481C1C}">
                <a14:useLocalDpi xmlns:a14="http://schemas.microsoft.com/office/drawing/2010/main" val="0"/>
              </a:ext>
            </a:extLst>
          </a:blip>
          <a:srcRect/>
          <a:stretch>
            <a:fillRect/>
          </a:stretch>
        </p:blipFill>
        <p:spPr bwMode="auto">
          <a:xfrm>
            <a:off x="9709151" y="4699001"/>
            <a:ext cx="35983"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0" name="Picture 261"/>
          <p:cNvPicPr>
            <a:picLocks noChangeAspect="1" noChangeArrowheads="1"/>
          </p:cNvPicPr>
          <p:nvPr/>
        </p:nvPicPr>
        <p:blipFill>
          <a:blip r:embed="rId219">
            <a:extLst>
              <a:ext uri="{28A0092B-C50C-407E-A947-70E740481C1C}">
                <a14:useLocalDpi xmlns:a14="http://schemas.microsoft.com/office/drawing/2010/main" val="0"/>
              </a:ext>
            </a:extLst>
          </a:blip>
          <a:srcRect/>
          <a:stretch>
            <a:fillRect/>
          </a:stretch>
        </p:blipFill>
        <p:spPr bwMode="auto">
          <a:xfrm>
            <a:off x="9696451" y="4701118"/>
            <a:ext cx="359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1" name="Picture 262"/>
          <p:cNvPicPr>
            <a:picLocks noChangeAspect="1" noChangeArrowheads="1"/>
          </p:cNvPicPr>
          <p:nvPr/>
        </p:nvPicPr>
        <p:blipFill>
          <a:blip r:embed="rId220">
            <a:extLst>
              <a:ext uri="{28A0092B-C50C-407E-A947-70E740481C1C}">
                <a14:useLocalDpi xmlns:a14="http://schemas.microsoft.com/office/drawing/2010/main" val="0"/>
              </a:ext>
            </a:extLst>
          </a:blip>
          <a:srcRect/>
          <a:stretch>
            <a:fillRect/>
          </a:stretch>
        </p:blipFill>
        <p:spPr bwMode="auto">
          <a:xfrm>
            <a:off x="9730318" y="4699000"/>
            <a:ext cx="359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2" name="Picture 263"/>
          <p:cNvPicPr>
            <a:picLocks noChangeAspect="1" noChangeArrowheads="1"/>
          </p:cNvPicPr>
          <p:nvPr/>
        </p:nvPicPr>
        <p:blipFill>
          <a:blip r:embed="rId221">
            <a:extLst>
              <a:ext uri="{28A0092B-C50C-407E-A947-70E740481C1C}">
                <a14:useLocalDpi xmlns:a14="http://schemas.microsoft.com/office/drawing/2010/main" val="0"/>
              </a:ext>
            </a:extLst>
          </a:blip>
          <a:srcRect/>
          <a:stretch>
            <a:fillRect/>
          </a:stretch>
        </p:blipFill>
        <p:spPr bwMode="auto">
          <a:xfrm>
            <a:off x="9596967" y="4705351"/>
            <a:ext cx="215900"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3" name="Picture 264"/>
          <p:cNvPicPr>
            <a:picLocks noChangeAspect="1" noChangeArrowheads="1"/>
          </p:cNvPicPr>
          <p:nvPr/>
        </p:nvPicPr>
        <p:blipFill>
          <a:blip r:embed="rId222">
            <a:extLst>
              <a:ext uri="{28A0092B-C50C-407E-A947-70E740481C1C}">
                <a14:useLocalDpi xmlns:a14="http://schemas.microsoft.com/office/drawing/2010/main" val="0"/>
              </a:ext>
            </a:extLst>
          </a:blip>
          <a:srcRect/>
          <a:stretch>
            <a:fillRect/>
          </a:stretch>
        </p:blipFill>
        <p:spPr bwMode="auto">
          <a:xfrm>
            <a:off x="9673167" y="4859867"/>
            <a:ext cx="486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4" name="Picture 265"/>
          <p:cNvPicPr>
            <a:picLocks noChangeAspect="1" noChangeArrowheads="1"/>
          </p:cNvPicPr>
          <p:nvPr/>
        </p:nvPicPr>
        <p:blipFill>
          <a:blip r:embed="rId223">
            <a:extLst>
              <a:ext uri="{28A0092B-C50C-407E-A947-70E740481C1C}">
                <a14:useLocalDpi xmlns:a14="http://schemas.microsoft.com/office/drawing/2010/main" val="0"/>
              </a:ext>
            </a:extLst>
          </a:blip>
          <a:srcRect/>
          <a:stretch>
            <a:fillRect/>
          </a:stretch>
        </p:blipFill>
        <p:spPr bwMode="auto">
          <a:xfrm>
            <a:off x="9666817" y="4847167"/>
            <a:ext cx="486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5" name="Picture 266"/>
          <p:cNvPicPr>
            <a:picLocks noChangeAspect="1" noChangeArrowheads="1"/>
          </p:cNvPicPr>
          <p:nvPr/>
        </p:nvPicPr>
        <p:blipFill>
          <a:blip r:embed="rId224">
            <a:extLst>
              <a:ext uri="{28A0092B-C50C-407E-A947-70E740481C1C}">
                <a14:useLocalDpi xmlns:a14="http://schemas.microsoft.com/office/drawing/2010/main" val="0"/>
              </a:ext>
            </a:extLst>
          </a:blip>
          <a:srcRect/>
          <a:stretch>
            <a:fillRect/>
          </a:stretch>
        </p:blipFill>
        <p:spPr bwMode="auto">
          <a:xfrm>
            <a:off x="9681634" y="4874685"/>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6" name="Picture 267"/>
          <p:cNvPicPr>
            <a:picLocks noChangeAspect="1" noChangeArrowheads="1"/>
          </p:cNvPicPr>
          <p:nvPr/>
        </p:nvPicPr>
        <p:blipFill>
          <a:blip r:embed="rId225">
            <a:extLst>
              <a:ext uri="{28A0092B-C50C-407E-A947-70E740481C1C}">
                <a14:useLocalDpi xmlns:a14="http://schemas.microsoft.com/office/drawing/2010/main" val="0"/>
              </a:ext>
            </a:extLst>
          </a:blip>
          <a:srcRect/>
          <a:stretch>
            <a:fillRect/>
          </a:stretch>
        </p:blipFill>
        <p:spPr bwMode="auto">
          <a:xfrm>
            <a:off x="9590618" y="4732867"/>
            <a:ext cx="15663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7" name="Picture 268"/>
          <p:cNvPicPr>
            <a:picLocks noChangeAspect="1" noChangeArrowheads="1"/>
          </p:cNvPicPr>
          <p:nvPr/>
        </p:nvPicPr>
        <p:blipFill>
          <a:blip r:embed="rId226">
            <a:extLst>
              <a:ext uri="{28A0092B-C50C-407E-A947-70E740481C1C}">
                <a14:useLocalDpi xmlns:a14="http://schemas.microsoft.com/office/drawing/2010/main" val="0"/>
              </a:ext>
            </a:extLst>
          </a:blip>
          <a:srcRect/>
          <a:stretch>
            <a:fillRect/>
          </a:stretch>
        </p:blipFill>
        <p:spPr bwMode="auto">
          <a:xfrm>
            <a:off x="9453034" y="4586818"/>
            <a:ext cx="179917"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8" name="Picture 269"/>
          <p:cNvPicPr>
            <a:picLocks noChangeAspect="1" noChangeArrowheads="1"/>
          </p:cNvPicPr>
          <p:nvPr/>
        </p:nvPicPr>
        <p:blipFill>
          <a:blip r:embed="rId227">
            <a:extLst>
              <a:ext uri="{28A0092B-C50C-407E-A947-70E740481C1C}">
                <a14:useLocalDpi xmlns:a14="http://schemas.microsoft.com/office/drawing/2010/main" val="0"/>
              </a:ext>
            </a:extLst>
          </a:blip>
          <a:srcRect/>
          <a:stretch>
            <a:fillRect/>
          </a:stretch>
        </p:blipFill>
        <p:spPr bwMode="auto">
          <a:xfrm>
            <a:off x="9436100" y="4682067"/>
            <a:ext cx="205317"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39" name="Picture 270"/>
          <p:cNvPicPr>
            <a:picLocks noChangeAspect="1" noChangeArrowheads="1"/>
          </p:cNvPicPr>
          <p:nvPr/>
        </p:nvPicPr>
        <p:blipFill>
          <a:blip r:embed="rId228">
            <a:extLst>
              <a:ext uri="{28A0092B-C50C-407E-A947-70E740481C1C}">
                <a14:useLocalDpi xmlns:a14="http://schemas.microsoft.com/office/drawing/2010/main" val="0"/>
              </a:ext>
            </a:extLst>
          </a:blip>
          <a:srcRect/>
          <a:stretch>
            <a:fillRect/>
          </a:stretch>
        </p:blipFill>
        <p:spPr bwMode="auto">
          <a:xfrm>
            <a:off x="9757833" y="4787900"/>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0" name="Picture 271"/>
          <p:cNvPicPr>
            <a:picLocks noChangeAspect="1" noChangeArrowheads="1"/>
          </p:cNvPicPr>
          <p:nvPr/>
        </p:nvPicPr>
        <p:blipFill>
          <a:blip r:embed="rId229">
            <a:extLst>
              <a:ext uri="{28A0092B-C50C-407E-A947-70E740481C1C}">
                <a14:useLocalDpi xmlns:a14="http://schemas.microsoft.com/office/drawing/2010/main" val="0"/>
              </a:ext>
            </a:extLst>
          </a:blip>
          <a:srcRect/>
          <a:stretch>
            <a:fillRect/>
          </a:stretch>
        </p:blipFill>
        <p:spPr bwMode="auto">
          <a:xfrm>
            <a:off x="9795934" y="4809067"/>
            <a:ext cx="46567"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1" name="Picture 272"/>
          <p:cNvPicPr>
            <a:picLocks noChangeAspect="1" noChangeArrowheads="1"/>
          </p:cNvPicPr>
          <p:nvPr/>
        </p:nvPicPr>
        <p:blipFill>
          <a:blip r:embed="rId230">
            <a:extLst>
              <a:ext uri="{28A0092B-C50C-407E-A947-70E740481C1C}">
                <a14:useLocalDpi xmlns:a14="http://schemas.microsoft.com/office/drawing/2010/main" val="0"/>
              </a:ext>
            </a:extLst>
          </a:blip>
          <a:srcRect/>
          <a:stretch>
            <a:fillRect/>
          </a:stretch>
        </p:blipFill>
        <p:spPr bwMode="auto">
          <a:xfrm>
            <a:off x="9772651" y="47963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2" name="Picture 273"/>
          <p:cNvPicPr>
            <a:picLocks noChangeAspect="1" noChangeArrowheads="1"/>
          </p:cNvPicPr>
          <p:nvPr/>
        </p:nvPicPr>
        <p:blipFill>
          <a:blip r:embed="rId231">
            <a:extLst>
              <a:ext uri="{28A0092B-C50C-407E-A947-70E740481C1C}">
                <a14:useLocalDpi xmlns:a14="http://schemas.microsoft.com/office/drawing/2010/main" val="0"/>
              </a:ext>
            </a:extLst>
          </a:blip>
          <a:srcRect/>
          <a:stretch>
            <a:fillRect/>
          </a:stretch>
        </p:blipFill>
        <p:spPr bwMode="auto">
          <a:xfrm>
            <a:off x="9590618" y="4737101"/>
            <a:ext cx="300567" cy="13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3" name="Picture 274"/>
          <p:cNvPicPr>
            <a:picLocks noChangeAspect="1" noChangeArrowheads="1"/>
          </p:cNvPicPr>
          <p:nvPr/>
        </p:nvPicPr>
        <p:blipFill>
          <a:blip r:embed="rId232">
            <a:extLst>
              <a:ext uri="{28A0092B-C50C-407E-A947-70E740481C1C}">
                <a14:useLocalDpi xmlns:a14="http://schemas.microsoft.com/office/drawing/2010/main" val="0"/>
              </a:ext>
            </a:extLst>
          </a:blip>
          <a:srcRect/>
          <a:stretch>
            <a:fillRect/>
          </a:stretch>
        </p:blipFill>
        <p:spPr bwMode="auto">
          <a:xfrm>
            <a:off x="9605433" y="4622800"/>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4" name="Picture 275"/>
          <p:cNvPicPr>
            <a:picLocks noChangeAspect="1" noChangeArrowheads="1"/>
          </p:cNvPicPr>
          <p:nvPr/>
        </p:nvPicPr>
        <p:blipFill>
          <a:blip r:embed="rId233">
            <a:extLst>
              <a:ext uri="{28A0092B-C50C-407E-A947-70E740481C1C}">
                <a14:useLocalDpi xmlns:a14="http://schemas.microsoft.com/office/drawing/2010/main" val="0"/>
              </a:ext>
            </a:extLst>
          </a:blip>
          <a:srcRect/>
          <a:stretch>
            <a:fillRect/>
          </a:stretch>
        </p:blipFill>
        <p:spPr bwMode="auto">
          <a:xfrm>
            <a:off x="9590618" y="4582584"/>
            <a:ext cx="359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5" name="Picture 276"/>
          <p:cNvPicPr>
            <a:picLocks noChangeAspect="1" noChangeArrowheads="1"/>
          </p:cNvPicPr>
          <p:nvPr/>
        </p:nvPicPr>
        <p:blipFill>
          <a:blip r:embed="rId234">
            <a:extLst>
              <a:ext uri="{28A0092B-C50C-407E-A947-70E740481C1C}">
                <a14:useLocalDpi xmlns:a14="http://schemas.microsoft.com/office/drawing/2010/main" val="0"/>
              </a:ext>
            </a:extLst>
          </a:blip>
          <a:srcRect/>
          <a:stretch>
            <a:fillRect/>
          </a:stretch>
        </p:blipFill>
        <p:spPr bwMode="auto">
          <a:xfrm>
            <a:off x="9599085" y="4610100"/>
            <a:ext cx="359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6" name="Picture 277"/>
          <p:cNvPicPr>
            <a:picLocks noChangeAspect="1" noChangeArrowheads="1"/>
          </p:cNvPicPr>
          <p:nvPr/>
        </p:nvPicPr>
        <p:blipFill>
          <a:blip r:embed="rId235">
            <a:extLst>
              <a:ext uri="{28A0092B-C50C-407E-A947-70E740481C1C}">
                <a14:useLocalDpi xmlns:a14="http://schemas.microsoft.com/office/drawing/2010/main" val="0"/>
              </a:ext>
            </a:extLst>
          </a:blip>
          <a:srcRect/>
          <a:stretch>
            <a:fillRect/>
          </a:stretch>
        </p:blipFill>
        <p:spPr bwMode="auto">
          <a:xfrm>
            <a:off x="9550401" y="4548717"/>
            <a:ext cx="107951" cy="22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7" name="Picture 278"/>
          <p:cNvPicPr>
            <a:picLocks noChangeAspect="1" noChangeArrowheads="1"/>
          </p:cNvPicPr>
          <p:nvPr/>
        </p:nvPicPr>
        <p:blipFill>
          <a:blip r:embed="rId236">
            <a:extLst>
              <a:ext uri="{28A0092B-C50C-407E-A947-70E740481C1C}">
                <a14:useLocalDpi xmlns:a14="http://schemas.microsoft.com/office/drawing/2010/main" val="0"/>
              </a:ext>
            </a:extLst>
          </a:blip>
          <a:srcRect/>
          <a:stretch>
            <a:fillRect/>
          </a:stretch>
        </p:blipFill>
        <p:spPr bwMode="auto">
          <a:xfrm>
            <a:off x="9622368" y="4480984"/>
            <a:ext cx="359833" cy="26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8" name="Picture 279"/>
          <p:cNvPicPr>
            <a:picLocks noChangeAspect="1" noChangeArrowheads="1"/>
          </p:cNvPicPr>
          <p:nvPr/>
        </p:nvPicPr>
        <p:blipFill>
          <a:blip r:embed="rId237">
            <a:extLst>
              <a:ext uri="{28A0092B-C50C-407E-A947-70E740481C1C}">
                <a14:useLocalDpi xmlns:a14="http://schemas.microsoft.com/office/drawing/2010/main" val="0"/>
              </a:ext>
            </a:extLst>
          </a:blip>
          <a:srcRect/>
          <a:stretch>
            <a:fillRect/>
          </a:stretch>
        </p:blipFill>
        <p:spPr bwMode="auto">
          <a:xfrm>
            <a:off x="11353801" y="2565400"/>
            <a:ext cx="39581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49" name="Picture 280"/>
          <p:cNvPicPr>
            <a:picLocks noChangeAspect="1" noChangeArrowheads="1"/>
          </p:cNvPicPr>
          <p:nvPr/>
        </p:nvPicPr>
        <p:blipFill>
          <a:blip r:embed="rId238">
            <a:extLst>
              <a:ext uri="{28A0092B-C50C-407E-A947-70E740481C1C}">
                <a14:useLocalDpi xmlns:a14="http://schemas.microsoft.com/office/drawing/2010/main" val="0"/>
              </a:ext>
            </a:extLst>
          </a:blip>
          <a:srcRect/>
          <a:stretch>
            <a:fillRect/>
          </a:stretch>
        </p:blipFill>
        <p:spPr bwMode="auto">
          <a:xfrm>
            <a:off x="11379200" y="2715684"/>
            <a:ext cx="372533"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50" name="Freeform 281"/>
          <p:cNvSpPr>
            <a:spLocks noChangeArrowheads="1"/>
          </p:cNvSpPr>
          <p:nvPr/>
        </p:nvSpPr>
        <p:spPr bwMode="auto">
          <a:xfrm>
            <a:off x="11449052" y="2899834"/>
            <a:ext cx="207433" cy="118533"/>
          </a:xfrm>
          <a:custGeom>
            <a:avLst/>
            <a:gdLst>
              <a:gd name="T0" fmla="*/ 80779 w 52"/>
              <a:gd name="T1" fmla="*/ 60008 h 40"/>
              <a:gd name="T2" fmla="*/ 80779 w 52"/>
              <a:gd name="T3" fmla="*/ 60008 h 40"/>
              <a:gd name="T4" fmla="*/ 128649 w 52"/>
              <a:gd name="T5" fmla="*/ 88900 h 40"/>
              <a:gd name="T6" fmla="*/ 122665 w 52"/>
              <a:gd name="T7" fmla="*/ 68898 h 40"/>
              <a:gd name="T8" fmla="*/ 92747 w 52"/>
              <a:gd name="T9" fmla="*/ 55563 h 40"/>
              <a:gd name="T10" fmla="*/ 119673 w 52"/>
              <a:gd name="T11" fmla="*/ 48895 h 40"/>
              <a:gd name="T12" fmla="*/ 155575 w 52"/>
              <a:gd name="T13" fmla="*/ 33338 h 40"/>
              <a:gd name="T14" fmla="*/ 122665 w 52"/>
              <a:gd name="T15" fmla="*/ 28893 h 40"/>
              <a:gd name="T16" fmla="*/ 86763 w 52"/>
              <a:gd name="T17" fmla="*/ 44450 h 40"/>
              <a:gd name="T18" fmla="*/ 71804 w 52"/>
              <a:gd name="T19" fmla="*/ 0 h 40"/>
              <a:gd name="T20" fmla="*/ 59837 w 52"/>
              <a:gd name="T21" fmla="*/ 22225 h 40"/>
              <a:gd name="T22" fmla="*/ 65820 w 52"/>
              <a:gd name="T23" fmla="*/ 35560 h 40"/>
              <a:gd name="T24" fmla="*/ 68812 w 52"/>
              <a:gd name="T25" fmla="*/ 44450 h 40"/>
              <a:gd name="T26" fmla="*/ 44877 w 52"/>
              <a:gd name="T27" fmla="*/ 37783 h 40"/>
              <a:gd name="T28" fmla="*/ 0 w 52"/>
              <a:gd name="T29" fmla="*/ 40005 h 40"/>
              <a:gd name="T30" fmla="*/ 35902 w 52"/>
              <a:gd name="T31" fmla="*/ 53340 h 40"/>
              <a:gd name="T32" fmla="*/ 59837 w 52"/>
              <a:gd name="T33" fmla="*/ 55563 h 40"/>
              <a:gd name="T34" fmla="*/ 74796 w 52"/>
              <a:gd name="T35" fmla="*/ 55563 h 40"/>
              <a:gd name="T36" fmla="*/ 35902 w 52"/>
              <a:gd name="T37" fmla="*/ 84455 h 40"/>
              <a:gd name="T38" fmla="*/ 86763 w 52"/>
              <a:gd name="T39" fmla="*/ 57785 h 40"/>
              <a:gd name="T40" fmla="*/ 80779 w 52"/>
              <a:gd name="T41" fmla="*/ 60008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40"/>
              <a:gd name="T65" fmla="*/ 52 w 52"/>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40">
                <a:moveTo>
                  <a:pt x="27" y="27"/>
                </a:moveTo>
                <a:cubicBezTo>
                  <a:pt x="27" y="27"/>
                  <a:pt x="27" y="27"/>
                  <a:pt x="27" y="27"/>
                </a:cubicBezTo>
                <a:cubicBezTo>
                  <a:pt x="26" y="35"/>
                  <a:pt x="36" y="37"/>
                  <a:pt x="43" y="40"/>
                </a:cubicBezTo>
                <a:cubicBezTo>
                  <a:pt x="43" y="37"/>
                  <a:pt x="42" y="35"/>
                  <a:pt x="41" y="31"/>
                </a:cubicBezTo>
                <a:cubicBezTo>
                  <a:pt x="39" y="27"/>
                  <a:pt x="36" y="25"/>
                  <a:pt x="31" y="25"/>
                </a:cubicBezTo>
                <a:cubicBezTo>
                  <a:pt x="34" y="24"/>
                  <a:pt x="37" y="23"/>
                  <a:pt x="40" y="22"/>
                </a:cubicBezTo>
                <a:cubicBezTo>
                  <a:pt x="43" y="21"/>
                  <a:pt x="51" y="18"/>
                  <a:pt x="52" y="15"/>
                </a:cubicBezTo>
                <a:cubicBezTo>
                  <a:pt x="48" y="14"/>
                  <a:pt x="45" y="12"/>
                  <a:pt x="41" y="13"/>
                </a:cubicBezTo>
                <a:cubicBezTo>
                  <a:pt x="36" y="14"/>
                  <a:pt x="31" y="16"/>
                  <a:pt x="29" y="20"/>
                </a:cubicBezTo>
                <a:cubicBezTo>
                  <a:pt x="36" y="14"/>
                  <a:pt x="29" y="5"/>
                  <a:pt x="24" y="0"/>
                </a:cubicBezTo>
                <a:cubicBezTo>
                  <a:pt x="22" y="3"/>
                  <a:pt x="20" y="6"/>
                  <a:pt x="20" y="10"/>
                </a:cubicBezTo>
                <a:cubicBezTo>
                  <a:pt x="20" y="12"/>
                  <a:pt x="21" y="14"/>
                  <a:pt x="22" y="16"/>
                </a:cubicBezTo>
                <a:cubicBezTo>
                  <a:pt x="22" y="17"/>
                  <a:pt x="22" y="19"/>
                  <a:pt x="23" y="20"/>
                </a:cubicBezTo>
                <a:cubicBezTo>
                  <a:pt x="22" y="18"/>
                  <a:pt x="18" y="17"/>
                  <a:pt x="15" y="17"/>
                </a:cubicBezTo>
                <a:cubicBezTo>
                  <a:pt x="11" y="16"/>
                  <a:pt x="4" y="16"/>
                  <a:pt x="0" y="18"/>
                </a:cubicBezTo>
                <a:cubicBezTo>
                  <a:pt x="3" y="20"/>
                  <a:pt x="7" y="23"/>
                  <a:pt x="12" y="24"/>
                </a:cubicBezTo>
                <a:cubicBezTo>
                  <a:pt x="14" y="25"/>
                  <a:pt x="17" y="26"/>
                  <a:pt x="20" y="25"/>
                </a:cubicBezTo>
                <a:cubicBezTo>
                  <a:pt x="22" y="25"/>
                  <a:pt x="23" y="25"/>
                  <a:pt x="25" y="25"/>
                </a:cubicBezTo>
                <a:cubicBezTo>
                  <a:pt x="19" y="25"/>
                  <a:pt x="7" y="34"/>
                  <a:pt x="12" y="38"/>
                </a:cubicBezTo>
                <a:cubicBezTo>
                  <a:pt x="17" y="37"/>
                  <a:pt x="31" y="32"/>
                  <a:pt x="29" y="26"/>
                </a:cubicBezTo>
                <a:lnTo>
                  <a:pt x="27" y="2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351" name="Picture 282"/>
          <p:cNvPicPr>
            <a:picLocks noChangeAspect="1" noChangeArrowheads="1"/>
          </p:cNvPicPr>
          <p:nvPr/>
        </p:nvPicPr>
        <p:blipFill>
          <a:blip r:embed="rId239">
            <a:extLst>
              <a:ext uri="{28A0092B-C50C-407E-A947-70E740481C1C}">
                <a14:useLocalDpi xmlns:a14="http://schemas.microsoft.com/office/drawing/2010/main" val="0"/>
              </a:ext>
            </a:extLst>
          </a:blip>
          <a:srcRect/>
          <a:stretch>
            <a:fillRect/>
          </a:stretch>
        </p:blipFill>
        <p:spPr bwMode="auto">
          <a:xfrm>
            <a:off x="11677651" y="2611967"/>
            <a:ext cx="421216" cy="5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2" name="Picture 283"/>
          <p:cNvPicPr>
            <a:picLocks noChangeAspect="1" noChangeArrowheads="1"/>
          </p:cNvPicPr>
          <p:nvPr/>
        </p:nvPicPr>
        <p:blipFill>
          <a:blip r:embed="rId240">
            <a:extLst>
              <a:ext uri="{28A0092B-C50C-407E-A947-70E740481C1C}">
                <a14:useLocalDpi xmlns:a14="http://schemas.microsoft.com/office/drawing/2010/main" val="0"/>
              </a:ext>
            </a:extLst>
          </a:blip>
          <a:srcRect/>
          <a:stretch>
            <a:fillRect/>
          </a:stretch>
        </p:blipFill>
        <p:spPr bwMode="auto">
          <a:xfrm>
            <a:off x="11736918" y="2749551"/>
            <a:ext cx="361949"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53" name="Freeform 284"/>
          <p:cNvSpPr>
            <a:spLocks noChangeArrowheads="1"/>
          </p:cNvSpPr>
          <p:nvPr/>
        </p:nvSpPr>
        <p:spPr bwMode="auto">
          <a:xfrm>
            <a:off x="11804651" y="2956984"/>
            <a:ext cx="192616" cy="124883"/>
          </a:xfrm>
          <a:custGeom>
            <a:avLst/>
            <a:gdLst>
              <a:gd name="T0" fmla="*/ 60193 w 48"/>
              <a:gd name="T1" fmla="*/ 60211 h 42"/>
              <a:gd name="T2" fmla="*/ 63202 w 48"/>
              <a:gd name="T3" fmla="*/ 60211 h 42"/>
              <a:gd name="T4" fmla="*/ 9029 w 48"/>
              <a:gd name="T5" fmla="*/ 82512 h 42"/>
              <a:gd name="T6" fmla="*/ 21067 w 48"/>
              <a:gd name="T7" fmla="*/ 64671 h 42"/>
              <a:gd name="T8" fmla="*/ 54173 w 48"/>
              <a:gd name="T9" fmla="*/ 53521 h 42"/>
              <a:gd name="T10" fmla="*/ 30096 w 48"/>
              <a:gd name="T11" fmla="*/ 44601 h 42"/>
              <a:gd name="T12" fmla="*/ 0 w 48"/>
              <a:gd name="T13" fmla="*/ 24531 h 42"/>
              <a:gd name="T14" fmla="*/ 33106 w 48"/>
              <a:gd name="T15" fmla="*/ 24531 h 42"/>
              <a:gd name="T16" fmla="*/ 63202 w 48"/>
              <a:gd name="T17" fmla="*/ 44601 h 42"/>
              <a:gd name="T18" fmla="*/ 87279 w 48"/>
              <a:gd name="T19" fmla="*/ 0 h 42"/>
              <a:gd name="T20" fmla="*/ 93298 w 48"/>
              <a:gd name="T21" fmla="*/ 24531 h 42"/>
              <a:gd name="T22" fmla="*/ 84270 w 48"/>
              <a:gd name="T23" fmla="*/ 37911 h 42"/>
              <a:gd name="T24" fmla="*/ 78250 w 48"/>
              <a:gd name="T25" fmla="*/ 46831 h 42"/>
              <a:gd name="T26" fmla="*/ 102327 w 48"/>
              <a:gd name="T27" fmla="*/ 40141 h 42"/>
              <a:gd name="T28" fmla="*/ 144462 w 48"/>
              <a:gd name="T29" fmla="*/ 49061 h 42"/>
              <a:gd name="T30" fmla="*/ 108347 w 48"/>
              <a:gd name="T31" fmla="*/ 60211 h 42"/>
              <a:gd name="T32" fmla="*/ 81260 w 48"/>
              <a:gd name="T33" fmla="*/ 60211 h 42"/>
              <a:gd name="T34" fmla="*/ 69221 w 48"/>
              <a:gd name="T35" fmla="*/ 55751 h 42"/>
              <a:gd name="T36" fmla="*/ 93298 w 48"/>
              <a:gd name="T37" fmla="*/ 93662 h 42"/>
              <a:gd name="T38" fmla="*/ 57183 w 48"/>
              <a:gd name="T39" fmla="*/ 57981 h 42"/>
              <a:gd name="T40" fmla="*/ 60193 w 48"/>
              <a:gd name="T41" fmla="*/ 60211 h 4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8"/>
              <a:gd name="T64" fmla="*/ 0 h 42"/>
              <a:gd name="T65" fmla="*/ 48 w 48"/>
              <a:gd name="T66" fmla="*/ 42 h 4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8" h="42">
                <a:moveTo>
                  <a:pt x="20" y="27"/>
                </a:moveTo>
                <a:cubicBezTo>
                  <a:pt x="21" y="27"/>
                  <a:pt x="21" y="27"/>
                  <a:pt x="21" y="27"/>
                </a:cubicBezTo>
                <a:cubicBezTo>
                  <a:pt x="20" y="36"/>
                  <a:pt x="10" y="36"/>
                  <a:pt x="3" y="37"/>
                </a:cubicBezTo>
                <a:cubicBezTo>
                  <a:pt x="4" y="34"/>
                  <a:pt x="4" y="32"/>
                  <a:pt x="7" y="29"/>
                </a:cubicBezTo>
                <a:cubicBezTo>
                  <a:pt x="10" y="25"/>
                  <a:pt x="12" y="23"/>
                  <a:pt x="18" y="24"/>
                </a:cubicBezTo>
                <a:cubicBezTo>
                  <a:pt x="15" y="23"/>
                  <a:pt x="12" y="22"/>
                  <a:pt x="10" y="20"/>
                </a:cubicBezTo>
                <a:cubicBezTo>
                  <a:pt x="7" y="18"/>
                  <a:pt x="1" y="14"/>
                  <a:pt x="0" y="11"/>
                </a:cubicBezTo>
                <a:cubicBezTo>
                  <a:pt x="4" y="11"/>
                  <a:pt x="7" y="9"/>
                  <a:pt x="11" y="11"/>
                </a:cubicBezTo>
                <a:cubicBezTo>
                  <a:pt x="15" y="12"/>
                  <a:pt x="20" y="16"/>
                  <a:pt x="21" y="20"/>
                </a:cubicBezTo>
                <a:cubicBezTo>
                  <a:pt x="16" y="12"/>
                  <a:pt x="23" y="5"/>
                  <a:pt x="29" y="0"/>
                </a:cubicBezTo>
                <a:cubicBezTo>
                  <a:pt x="31" y="3"/>
                  <a:pt x="32" y="7"/>
                  <a:pt x="31" y="11"/>
                </a:cubicBezTo>
                <a:cubicBezTo>
                  <a:pt x="31" y="13"/>
                  <a:pt x="29" y="15"/>
                  <a:pt x="28" y="17"/>
                </a:cubicBezTo>
                <a:cubicBezTo>
                  <a:pt x="28" y="18"/>
                  <a:pt x="27" y="20"/>
                  <a:pt x="26" y="21"/>
                </a:cubicBezTo>
                <a:cubicBezTo>
                  <a:pt x="28" y="19"/>
                  <a:pt x="31" y="18"/>
                  <a:pt x="34" y="18"/>
                </a:cubicBezTo>
                <a:cubicBezTo>
                  <a:pt x="38" y="18"/>
                  <a:pt x="45" y="19"/>
                  <a:pt x="48" y="22"/>
                </a:cubicBezTo>
                <a:cubicBezTo>
                  <a:pt x="44" y="24"/>
                  <a:pt x="40" y="27"/>
                  <a:pt x="36" y="27"/>
                </a:cubicBezTo>
                <a:cubicBezTo>
                  <a:pt x="33" y="27"/>
                  <a:pt x="30" y="27"/>
                  <a:pt x="27" y="27"/>
                </a:cubicBezTo>
                <a:cubicBezTo>
                  <a:pt x="26" y="26"/>
                  <a:pt x="25" y="26"/>
                  <a:pt x="23" y="25"/>
                </a:cubicBezTo>
                <a:cubicBezTo>
                  <a:pt x="28" y="26"/>
                  <a:pt x="37" y="38"/>
                  <a:pt x="31" y="42"/>
                </a:cubicBezTo>
                <a:cubicBezTo>
                  <a:pt x="28" y="39"/>
                  <a:pt x="16" y="31"/>
                  <a:pt x="19" y="26"/>
                </a:cubicBezTo>
                <a:lnTo>
                  <a:pt x="20" y="2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354" name="Picture 285"/>
          <p:cNvPicPr>
            <a:picLocks noChangeAspect="1" noChangeArrowheads="1"/>
          </p:cNvPicPr>
          <p:nvPr/>
        </p:nvPicPr>
        <p:blipFill>
          <a:blip r:embed="rId241">
            <a:extLst>
              <a:ext uri="{28A0092B-C50C-407E-A947-70E740481C1C}">
                <a14:useLocalDpi xmlns:a14="http://schemas.microsoft.com/office/drawing/2010/main" val="0"/>
              </a:ext>
            </a:extLst>
          </a:blip>
          <a:srcRect/>
          <a:stretch>
            <a:fillRect/>
          </a:stretch>
        </p:blipFill>
        <p:spPr bwMode="auto">
          <a:xfrm>
            <a:off x="10697633" y="5190068"/>
            <a:ext cx="203200"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5" name="Picture 286"/>
          <p:cNvPicPr>
            <a:picLocks noChangeAspect="1" noChangeArrowheads="1"/>
          </p:cNvPicPr>
          <p:nvPr/>
        </p:nvPicPr>
        <p:blipFill>
          <a:blip r:embed="rId242">
            <a:extLst>
              <a:ext uri="{28A0092B-C50C-407E-A947-70E740481C1C}">
                <a14:useLocalDpi xmlns:a14="http://schemas.microsoft.com/office/drawing/2010/main" val="0"/>
              </a:ext>
            </a:extLst>
          </a:blip>
          <a:srcRect/>
          <a:stretch>
            <a:fillRect/>
          </a:stretch>
        </p:blipFill>
        <p:spPr bwMode="auto">
          <a:xfrm>
            <a:off x="10301817" y="5156201"/>
            <a:ext cx="599016" cy="37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6" name="Picture 287"/>
          <p:cNvPicPr>
            <a:picLocks noChangeAspect="1" noChangeArrowheads="1"/>
          </p:cNvPicPr>
          <p:nvPr/>
        </p:nvPicPr>
        <p:blipFill>
          <a:blip r:embed="rId243">
            <a:extLst>
              <a:ext uri="{28A0092B-C50C-407E-A947-70E740481C1C}">
                <a14:useLocalDpi xmlns:a14="http://schemas.microsoft.com/office/drawing/2010/main" val="0"/>
              </a:ext>
            </a:extLst>
          </a:blip>
          <a:srcRect/>
          <a:stretch>
            <a:fillRect/>
          </a:stretch>
        </p:blipFill>
        <p:spPr bwMode="auto">
          <a:xfrm>
            <a:off x="10411884" y="5441952"/>
            <a:ext cx="592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7" name="Picture 288"/>
          <p:cNvPicPr>
            <a:picLocks noChangeAspect="1" noChangeArrowheads="1"/>
          </p:cNvPicPr>
          <p:nvPr/>
        </p:nvPicPr>
        <p:blipFill>
          <a:blip r:embed="rId244">
            <a:extLst>
              <a:ext uri="{28A0092B-C50C-407E-A947-70E740481C1C}">
                <a14:useLocalDpi xmlns:a14="http://schemas.microsoft.com/office/drawing/2010/main" val="0"/>
              </a:ext>
            </a:extLst>
          </a:blip>
          <a:srcRect/>
          <a:stretch>
            <a:fillRect/>
          </a:stretch>
        </p:blipFill>
        <p:spPr bwMode="auto">
          <a:xfrm>
            <a:off x="10401300" y="4686301"/>
            <a:ext cx="814917" cy="5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8" name="Picture 289"/>
          <p:cNvPicPr>
            <a:picLocks noChangeAspect="1" noChangeArrowheads="1"/>
          </p:cNvPicPr>
          <p:nvPr/>
        </p:nvPicPr>
        <p:blipFill>
          <a:blip r:embed="rId245">
            <a:extLst>
              <a:ext uri="{28A0092B-C50C-407E-A947-70E740481C1C}">
                <a14:useLocalDpi xmlns:a14="http://schemas.microsoft.com/office/drawing/2010/main" val="0"/>
              </a:ext>
            </a:extLst>
          </a:blip>
          <a:srcRect/>
          <a:stretch>
            <a:fillRect/>
          </a:stretch>
        </p:blipFill>
        <p:spPr bwMode="auto">
          <a:xfrm>
            <a:off x="10941052" y="5037667"/>
            <a:ext cx="131233"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59" name="Picture 290"/>
          <p:cNvPicPr>
            <a:picLocks noChangeAspect="1" noChangeArrowheads="1"/>
          </p:cNvPicPr>
          <p:nvPr/>
        </p:nvPicPr>
        <p:blipFill>
          <a:blip r:embed="rId246">
            <a:extLst>
              <a:ext uri="{28A0092B-C50C-407E-A947-70E740481C1C}">
                <a14:useLocalDpi xmlns:a14="http://schemas.microsoft.com/office/drawing/2010/main" val="0"/>
              </a:ext>
            </a:extLst>
          </a:blip>
          <a:srcRect/>
          <a:stretch>
            <a:fillRect/>
          </a:stretch>
        </p:blipFill>
        <p:spPr bwMode="auto">
          <a:xfrm>
            <a:off x="10291233" y="4686300"/>
            <a:ext cx="239184"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0" name="Picture 291"/>
          <p:cNvPicPr>
            <a:picLocks noChangeAspect="1" noChangeArrowheads="1"/>
          </p:cNvPicPr>
          <p:nvPr/>
        </p:nvPicPr>
        <p:blipFill>
          <a:blip r:embed="rId247">
            <a:extLst>
              <a:ext uri="{28A0092B-C50C-407E-A947-70E740481C1C}">
                <a14:useLocalDpi xmlns:a14="http://schemas.microsoft.com/office/drawing/2010/main" val="0"/>
              </a:ext>
            </a:extLst>
          </a:blip>
          <a:srcRect/>
          <a:stretch>
            <a:fillRect/>
          </a:stretch>
        </p:blipFill>
        <p:spPr bwMode="auto">
          <a:xfrm>
            <a:off x="10375901" y="4743451"/>
            <a:ext cx="156633"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1" name="Picture 292"/>
          <p:cNvPicPr>
            <a:picLocks noChangeAspect="1" noChangeArrowheads="1"/>
          </p:cNvPicPr>
          <p:nvPr/>
        </p:nvPicPr>
        <p:blipFill>
          <a:blip r:embed="rId248">
            <a:extLst>
              <a:ext uri="{28A0092B-C50C-407E-A947-70E740481C1C}">
                <a14:useLocalDpi xmlns:a14="http://schemas.microsoft.com/office/drawing/2010/main" val="0"/>
              </a:ext>
            </a:extLst>
          </a:blip>
          <a:srcRect/>
          <a:stretch>
            <a:fillRect/>
          </a:stretch>
        </p:blipFill>
        <p:spPr bwMode="auto">
          <a:xfrm>
            <a:off x="10960100" y="4701118"/>
            <a:ext cx="16933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2" name="Picture 293"/>
          <p:cNvPicPr>
            <a:picLocks noChangeAspect="1" noChangeArrowheads="1"/>
          </p:cNvPicPr>
          <p:nvPr/>
        </p:nvPicPr>
        <p:blipFill>
          <a:blip r:embed="rId249">
            <a:extLst>
              <a:ext uri="{28A0092B-C50C-407E-A947-70E740481C1C}">
                <a14:useLocalDpi xmlns:a14="http://schemas.microsoft.com/office/drawing/2010/main" val="0"/>
              </a:ext>
            </a:extLst>
          </a:blip>
          <a:srcRect/>
          <a:stretch>
            <a:fillRect/>
          </a:stretch>
        </p:blipFill>
        <p:spPr bwMode="auto">
          <a:xfrm>
            <a:off x="10797117" y="4927601"/>
            <a:ext cx="22648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3" name="Picture 294"/>
          <p:cNvPicPr>
            <a:picLocks noChangeAspect="1" noChangeArrowheads="1"/>
          </p:cNvPicPr>
          <p:nvPr/>
        </p:nvPicPr>
        <p:blipFill>
          <a:blip r:embed="rId250">
            <a:extLst>
              <a:ext uri="{28A0092B-C50C-407E-A947-70E740481C1C}">
                <a14:useLocalDpi xmlns:a14="http://schemas.microsoft.com/office/drawing/2010/main" val="0"/>
              </a:ext>
            </a:extLst>
          </a:blip>
          <a:srcRect/>
          <a:stretch>
            <a:fillRect/>
          </a:stretch>
        </p:blipFill>
        <p:spPr bwMode="auto">
          <a:xfrm>
            <a:off x="10771718" y="4861984"/>
            <a:ext cx="215900"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4" name="Picture 295"/>
          <p:cNvPicPr>
            <a:picLocks noChangeAspect="1" noChangeArrowheads="1"/>
          </p:cNvPicPr>
          <p:nvPr/>
        </p:nvPicPr>
        <p:blipFill>
          <a:blip r:embed="rId251">
            <a:extLst>
              <a:ext uri="{28A0092B-C50C-407E-A947-70E740481C1C}">
                <a14:useLocalDpi xmlns:a14="http://schemas.microsoft.com/office/drawing/2010/main" val="0"/>
              </a:ext>
            </a:extLst>
          </a:blip>
          <a:srcRect/>
          <a:stretch>
            <a:fillRect/>
          </a:stretch>
        </p:blipFill>
        <p:spPr bwMode="auto">
          <a:xfrm>
            <a:off x="10767485" y="3107267"/>
            <a:ext cx="529167" cy="35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5" name="Picture 296"/>
          <p:cNvPicPr>
            <a:picLocks noChangeAspect="1" noChangeArrowheads="1"/>
          </p:cNvPicPr>
          <p:nvPr/>
        </p:nvPicPr>
        <p:blipFill>
          <a:blip r:embed="rId252">
            <a:extLst>
              <a:ext uri="{28A0092B-C50C-407E-A947-70E740481C1C}">
                <a14:useLocalDpi xmlns:a14="http://schemas.microsoft.com/office/drawing/2010/main" val="0"/>
              </a:ext>
            </a:extLst>
          </a:blip>
          <a:srcRect/>
          <a:stretch>
            <a:fillRect/>
          </a:stretch>
        </p:blipFill>
        <p:spPr bwMode="auto">
          <a:xfrm>
            <a:off x="11144252" y="3189818"/>
            <a:ext cx="323849" cy="31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6" name="Picture 297"/>
          <p:cNvPicPr>
            <a:picLocks noChangeAspect="1" noChangeArrowheads="1"/>
          </p:cNvPicPr>
          <p:nvPr/>
        </p:nvPicPr>
        <p:blipFill>
          <a:blip r:embed="rId253">
            <a:extLst>
              <a:ext uri="{28A0092B-C50C-407E-A947-70E740481C1C}">
                <a14:useLocalDpi xmlns:a14="http://schemas.microsoft.com/office/drawing/2010/main" val="0"/>
              </a:ext>
            </a:extLst>
          </a:blip>
          <a:srcRect/>
          <a:stretch>
            <a:fillRect/>
          </a:stretch>
        </p:blipFill>
        <p:spPr bwMode="auto">
          <a:xfrm>
            <a:off x="10606618" y="3086101"/>
            <a:ext cx="298449" cy="26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7" name="Picture 298"/>
          <p:cNvPicPr>
            <a:picLocks noChangeAspect="1" noChangeArrowheads="1"/>
          </p:cNvPicPr>
          <p:nvPr/>
        </p:nvPicPr>
        <p:blipFill>
          <a:blip r:embed="rId254">
            <a:extLst>
              <a:ext uri="{28A0092B-C50C-407E-A947-70E740481C1C}">
                <a14:useLocalDpi xmlns:a14="http://schemas.microsoft.com/office/drawing/2010/main" val="0"/>
              </a:ext>
            </a:extLst>
          </a:blip>
          <a:srcRect/>
          <a:stretch>
            <a:fillRect/>
          </a:stretch>
        </p:blipFill>
        <p:spPr bwMode="auto">
          <a:xfrm>
            <a:off x="10759018" y="3246967"/>
            <a:ext cx="408516"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68" name="Picture 299"/>
          <p:cNvPicPr>
            <a:picLocks noChangeAspect="1" noChangeArrowheads="1"/>
          </p:cNvPicPr>
          <p:nvPr/>
        </p:nvPicPr>
        <p:blipFill>
          <a:blip r:embed="rId255">
            <a:extLst>
              <a:ext uri="{28A0092B-C50C-407E-A947-70E740481C1C}">
                <a14:useLocalDpi xmlns:a14="http://schemas.microsoft.com/office/drawing/2010/main" val="0"/>
              </a:ext>
            </a:extLst>
          </a:blip>
          <a:srcRect/>
          <a:stretch>
            <a:fillRect/>
          </a:stretch>
        </p:blipFill>
        <p:spPr bwMode="auto">
          <a:xfrm>
            <a:off x="10974917" y="3302001"/>
            <a:ext cx="251883"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69" name="Freeform 300"/>
          <p:cNvSpPr>
            <a:spLocks noChangeArrowheads="1"/>
          </p:cNvSpPr>
          <p:nvPr/>
        </p:nvSpPr>
        <p:spPr bwMode="auto">
          <a:xfrm>
            <a:off x="10922001" y="3259667"/>
            <a:ext cx="158751" cy="76200"/>
          </a:xfrm>
          <a:custGeom>
            <a:avLst/>
            <a:gdLst>
              <a:gd name="T0" fmla="*/ 35719 w 40"/>
              <a:gd name="T1" fmla="*/ 2286 h 25"/>
              <a:gd name="T2" fmla="*/ 113110 w 40"/>
              <a:gd name="T3" fmla="*/ 29718 h 25"/>
              <a:gd name="T4" fmla="*/ 116086 w 40"/>
              <a:gd name="T5" fmla="*/ 36576 h 25"/>
              <a:gd name="T6" fmla="*/ 95250 w 40"/>
              <a:gd name="T7" fmla="*/ 54864 h 25"/>
              <a:gd name="T8" fmla="*/ 83344 w 40"/>
              <a:gd name="T9" fmla="*/ 54864 h 25"/>
              <a:gd name="T10" fmla="*/ 5953 w 40"/>
              <a:gd name="T11" fmla="*/ 27432 h 25"/>
              <a:gd name="T12" fmla="*/ 2977 w 40"/>
              <a:gd name="T13" fmla="*/ 20574 h 25"/>
              <a:gd name="T14" fmla="*/ 23813 w 40"/>
              <a:gd name="T15" fmla="*/ 2286 h 25"/>
              <a:gd name="T16" fmla="*/ 35719 w 40"/>
              <a:gd name="T17" fmla="*/ 2286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25"/>
              <a:gd name="T29" fmla="*/ 40 w 40"/>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25">
                <a:moveTo>
                  <a:pt x="12" y="1"/>
                </a:moveTo>
                <a:cubicBezTo>
                  <a:pt x="21" y="5"/>
                  <a:pt x="29" y="9"/>
                  <a:pt x="38" y="13"/>
                </a:cubicBezTo>
                <a:cubicBezTo>
                  <a:pt x="39" y="14"/>
                  <a:pt x="40" y="15"/>
                  <a:pt x="39" y="16"/>
                </a:cubicBezTo>
                <a:cubicBezTo>
                  <a:pt x="32" y="24"/>
                  <a:pt x="32" y="24"/>
                  <a:pt x="32" y="24"/>
                </a:cubicBezTo>
                <a:cubicBezTo>
                  <a:pt x="31" y="25"/>
                  <a:pt x="29" y="25"/>
                  <a:pt x="28" y="24"/>
                </a:cubicBezTo>
                <a:cubicBezTo>
                  <a:pt x="19" y="20"/>
                  <a:pt x="11" y="16"/>
                  <a:pt x="2" y="12"/>
                </a:cubicBezTo>
                <a:cubicBezTo>
                  <a:pt x="1" y="11"/>
                  <a:pt x="0" y="10"/>
                  <a:pt x="1" y="9"/>
                </a:cubicBezTo>
                <a:cubicBezTo>
                  <a:pt x="8" y="1"/>
                  <a:pt x="8" y="1"/>
                  <a:pt x="8" y="1"/>
                </a:cubicBezTo>
                <a:cubicBezTo>
                  <a:pt x="9" y="0"/>
                  <a:pt x="11" y="0"/>
                  <a:pt x="12"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370" name="Picture 301"/>
          <p:cNvPicPr>
            <a:picLocks noChangeAspect="1" noChangeArrowheads="1"/>
          </p:cNvPicPr>
          <p:nvPr/>
        </p:nvPicPr>
        <p:blipFill>
          <a:blip r:embed="rId256">
            <a:extLst>
              <a:ext uri="{28A0092B-C50C-407E-A947-70E740481C1C}">
                <a14:useLocalDpi xmlns:a14="http://schemas.microsoft.com/office/drawing/2010/main" val="0"/>
              </a:ext>
            </a:extLst>
          </a:blip>
          <a:srcRect/>
          <a:stretch>
            <a:fillRect/>
          </a:stretch>
        </p:blipFill>
        <p:spPr bwMode="auto">
          <a:xfrm>
            <a:off x="10469033" y="3634318"/>
            <a:ext cx="323851"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1" name="Picture 302"/>
          <p:cNvPicPr>
            <a:picLocks noChangeAspect="1" noChangeArrowheads="1"/>
          </p:cNvPicPr>
          <p:nvPr/>
        </p:nvPicPr>
        <p:blipFill>
          <a:blip r:embed="rId257">
            <a:extLst>
              <a:ext uri="{28A0092B-C50C-407E-A947-70E740481C1C}">
                <a14:useLocalDpi xmlns:a14="http://schemas.microsoft.com/office/drawing/2010/main" val="0"/>
              </a:ext>
            </a:extLst>
          </a:blip>
          <a:srcRect/>
          <a:stretch>
            <a:fillRect/>
          </a:stretch>
        </p:blipFill>
        <p:spPr bwMode="auto">
          <a:xfrm>
            <a:off x="10881784" y="3776134"/>
            <a:ext cx="133349"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2" name="Picture 303"/>
          <p:cNvPicPr>
            <a:picLocks noChangeAspect="1" noChangeArrowheads="1"/>
          </p:cNvPicPr>
          <p:nvPr/>
        </p:nvPicPr>
        <p:blipFill>
          <a:blip r:embed="rId258">
            <a:extLst>
              <a:ext uri="{28A0092B-C50C-407E-A947-70E740481C1C}">
                <a14:useLocalDpi xmlns:a14="http://schemas.microsoft.com/office/drawing/2010/main" val="0"/>
              </a:ext>
            </a:extLst>
          </a:blip>
          <a:srcRect/>
          <a:stretch>
            <a:fillRect/>
          </a:stretch>
        </p:blipFill>
        <p:spPr bwMode="auto">
          <a:xfrm>
            <a:off x="10627784" y="3488267"/>
            <a:ext cx="491067"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3" name="Picture 304"/>
          <p:cNvPicPr>
            <a:picLocks noChangeAspect="1" noChangeArrowheads="1"/>
          </p:cNvPicPr>
          <p:nvPr/>
        </p:nvPicPr>
        <p:blipFill>
          <a:blip r:embed="rId259">
            <a:extLst>
              <a:ext uri="{28A0092B-C50C-407E-A947-70E740481C1C}">
                <a14:useLocalDpi xmlns:a14="http://schemas.microsoft.com/office/drawing/2010/main" val="0"/>
              </a:ext>
            </a:extLst>
          </a:blip>
          <a:srcRect/>
          <a:stretch>
            <a:fillRect/>
          </a:stretch>
        </p:blipFill>
        <p:spPr bwMode="auto">
          <a:xfrm>
            <a:off x="10809817" y="3661833"/>
            <a:ext cx="22860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4" name="Picture 305"/>
          <p:cNvPicPr>
            <a:picLocks noChangeAspect="1" noChangeArrowheads="1"/>
          </p:cNvPicPr>
          <p:nvPr/>
        </p:nvPicPr>
        <p:blipFill>
          <a:blip r:embed="rId260">
            <a:extLst>
              <a:ext uri="{28A0092B-C50C-407E-A947-70E740481C1C}">
                <a14:useLocalDpi xmlns:a14="http://schemas.microsoft.com/office/drawing/2010/main" val="0"/>
              </a:ext>
            </a:extLst>
          </a:blip>
          <a:srcRect/>
          <a:stretch>
            <a:fillRect/>
          </a:stretch>
        </p:blipFill>
        <p:spPr bwMode="auto">
          <a:xfrm>
            <a:off x="10926233" y="3975100"/>
            <a:ext cx="846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5" name="Picture 306"/>
          <p:cNvPicPr>
            <a:picLocks noChangeAspect="1" noChangeArrowheads="1"/>
          </p:cNvPicPr>
          <p:nvPr/>
        </p:nvPicPr>
        <p:blipFill>
          <a:blip r:embed="rId261">
            <a:extLst>
              <a:ext uri="{28A0092B-C50C-407E-A947-70E740481C1C}">
                <a14:useLocalDpi xmlns:a14="http://schemas.microsoft.com/office/drawing/2010/main" val="0"/>
              </a:ext>
            </a:extLst>
          </a:blip>
          <a:srcRect/>
          <a:stretch>
            <a:fillRect/>
          </a:stretch>
        </p:blipFill>
        <p:spPr bwMode="auto">
          <a:xfrm>
            <a:off x="10928351" y="3996267"/>
            <a:ext cx="846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6" name="Picture 307"/>
          <p:cNvPicPr>
            <a:picLocks noChangeAspect="1" noChangeArrowheads="1"/>
          </p:cNvPicPr>
          <p:nvPr/>
        </p:nvPicPr>
        <p:blipFill>
          <a:blip r:embed="rId262">
            <a:extLst>
              <a:ext uri="{28A0092B-C50C-407E-A947-70E740481C1C}">
                <a14:useLocalDpi xmlns:a14="http://schemas.microsoft.com/office/drawing/2010/main" val="0"/>
              </a:ext>
            </a:extLst>
          </a:blip>
          <a:srcRect/>
          <a:stretch>
            <a:fillRect/>
          </a:stretch>
        </p:blipFill>
        <p:spPr bwMode="auto">
          <a:xfrm>
            <a:off x="10943167" y="4002618"/>
            <a:ext cx="59267"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7" name="Picture 308"/>
          <p:cNvPicPr>
            <a:picLocks noChangeAspect="1" noChangeArrowheads="1"/>
          </p:cNvPicPr>
          <p:nvPr/>
        </p:nvPicPr>
        <p:blipFill>
          <a:blip r:embed="rId263">
            <a:extLst>
              <a:ext uri="{28A0092B-C50C-407E-A947-70E740481C1C}">
                <a14:useLocalDpi xmlns:a14="http://schemas.microsoft.com/office/drawing/2010/main" val="0"/>
              </a:ext>
            </a:extLst>
          </a:blip>
          <a:srcRect/>
          <a:stretch>
            <a:fillRect/>
          </a:stretch>
        </p:blipFill>
        <p:spPr bwMode="auto">
          <a:xfrm>
            <a:off x="9997017" y="5259917"/>
            <a:ext cx="203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8" name="Picture 309"/>
          <p:cNvPicPr>
            <a:picLocks noChangeAspect="1" noChangeArrowheads="1"/>
          </p:cNvPicPr>
          <p:nvPr/>
        </p:nvPicPr>
        <p:blipFill>
          <a:blip r:embed="rId264">
            <a:extLst>
              <a:ext uri="{28A0092B-C50C-407E-A947-70E740481C1C}">
                <a14:useLocalDpi xmlns:a14="http://schemas.microsoft.com/office/drawing/2010/main" val="0"/>
              </a:ext>
            </a:extLst>
          </a:blip>
          <a:srcRect/>
          <a:stretch>
            <a:fillRect/>
          </a:stretch>
        </p:blipFill>
        <p:spPr bwMode="auto">
          <a:xfrm>
            <a:off x="9908118" y="5194300"/>
            <a:ext cx="71967"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79" name="Picture 310"/>
          <p:cNvPicPr>
            <a:picLocks noChangeAspect="1" noChangeArrowheads="1"/>
          </p:cNvPicPr>
          <p:nvPr/>
        </p:nvPicPr>
        <p:blipFill>
          <a:blip r:embed="rId265">
            <a:extLst>
              <a:ext uri="{28A0092B-C50C-407E-A947-70E740481C1C}">
                <a14:useLocalDpi xmlns:a14="http://schemas.microsoft.com/office/drawing/2010/main" val="0"/>
              </a:ext>
            </a:extLst>
          </a:blip>
          <a:srcRect/>
          <a:stretch>
            <a:fillRect/>
          </a:stretch>
        </p:blipFill>
        <p:spPr bwMode="auto">
          <a:xfrm>
            <a:off x="9897534" y="5063067"/>
            <a:ext cx="4804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0" name="Picture 311"/>
          <p:cNvPicPr>
            <a:picLocks noChangeAspect="1" noChangeArrowheads="1"/>
          </p:cNvPicPr>
          <p:nvPr/>
        </p:nvPicPr>
        <p:blipFill>
          <a:blip r:embed="rId266">
            <a:extLst>
              <a:ext uri="{28A0092B-C50C-407E-A947-70E740481C1C}">
                <a14:useLocalDpi xmlns:a14="http://schemas.microsoft.com/office/drawing/2010/main" val="0"/>
              </a:ext>
            </a:extLst>
          </a:blip>
          <a:srcRect/>
          <a:stretch>
            <a:fillRect/>
          </a:stretch>
        </p:blipFill>
        <p:spPr bwMode="auto">
          <a:xfrm>
            <a:off x="10092267" y="5198534"/>
            <a:ext cx="179917"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1" name="Picture 312"/>
          <p:cNvPicPr>
            <a:picLocks noChangeAspect="1" noChangeArrowheads="1"/>
          </p:cNvPicPr>
          <p:nvPr/>
        </p:nvPicPr>
        <p:blipFill>
          <a:blip r:embed="rId267">
            <a:extLst>
              <a:ext uri="{28A0092B-C50C-407E-A947-70E740481C1C}">
                <a14:useLocalDpi xmlns:a14="http://schemas.microsoft.com/office/drawing/2010/main" val="0"/>
              </a:ext>
            </a:extLst>
          </a:blip>
          <a:srcRect/>
          <a:stretch>
            <a:fillRect/>
          </a:stretch>
        </p:blipFill>
        <p:spPr bwMode="auto">
          <a:xfrm>
            <a:off x="11084984" y="2425700"/>
            <a:ext cx="167216"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2" name="Picture 313"/>
          <p:cNvPicPr>
            <a:picLocks noChangeAspect="1" noChangeArrowheads="1"/>
          </p:cNvPicPr>
          <p:nvPr/>
        </p:nvPicPr>
        <p:blipFill>
          <a:blip r:embed="rId268">
            <a:extLst>
              <a:ext uri="{28A0092B-C50C-407E-A947-70E740481C1C}">
                <a14:useLocalDpi xmlns:a14="http://schemas.microsoft.com/office/drawing/2010/main" val="0"/>
              </a:ext>
            </a:extLst>
          </a:blip>
          <a:srcRect/>
          <a:stretch>
            <a:fillRect/>
          </a:stretch>
        </p:blipFill>
        <p:spPr bwMode="auto">
          <a:xfrm>
            <a:off x="11161184" y="2427818"/>
            <a:ext cx="311149"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3" name="Picture 314"/>
          <p:cNvPicPr>
            <a:picLocks noChangeAspect="1" noChangeArrowheads="1"/>
          </p:cNvPicPr>
          <p:nvPr/>
        </p:nvPicPr>
        <p:blipFill>
          <a:blip r:embed="rId269">
            <a:extLst>
              <a:ext uri="{28A0092B-C50C-407E-A947-70E740481C1C}">
                <a14:useLocalDpi xmlns:a14="http://schemas.microsoft.com/office/drawing/2010/main" val="0"/>
              </a:ext>
            </a:extLst>
          </a:blip>
          <a:srcRect/>
          <a:stretch>
            <a:fillRect/>
          </a:stretch>
        </p:blipFill>
        <p:spPr bwMode="auto">
          <a:xfrm>
            <a:off x="10822518" y="2336801"/>
            <a:ext cx="550333" cy="3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4" name="Picture 315"/>
          <p:cNvPicPr>
            <a:picLocks noChangeAspect="1" noChangeArrowheads="1"/>
          </p:cNvPicPr>
          <p:nvPr/>
        </p:nvPicPr>
        <p:blipFill>
          <a:blip r:embed="rId270">
            <a:extLst>
              <a:ext uri="{28A0092B-C50C-407E-A947-70E740481C1C}">
                <a14:useLocalDpi xmlns:a14="http://schemas.microsoft.com/office/drawing/2010/main" val="0"/>
              </a:ext>
            </a:extLst>
          </a:blip>
          <a:srcRect/>
          <a:stretch>
            <a:fillRect/>
          </a:stretch>
        </p:blipFill>
        <p:spPr bwMode="auto">
          <a:xfrm>
            <a:off x="10807700" y="2345267"/>
            <a:ext cx="22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5" name="Picture 316"/>
          <p:cNvPicPr>
            <a:picLocks noChangeAspect="1" noChangeArrowheads="1"/>
          </p:cNvPicPr>
          <p:nvPr/>
        </p:nvPicPr>
        <p:blipFill>
          <a:blip r:embed="rId271">
            <a:extLst>
              <a:ext uri="{28A0092B-C50C-407E-A947-70E740481C1C}">
                <a14:useLocalDpi xmlns:a14="http://schemas.microsoft.com/office/drawing/2010/main" val="0"/>
              </a:ext>
            </a:extLst>
          </a:blip>
          <a:srcRect/>
          <a:stretch>
            <a:fillRect/>
          </a:stretch>
        </p:blipFill>
        <p:spPr bwMode="auto">
          <a:xfrm>
            <a:off x="10409767" y="2425701"/>
            <a:ext cx="4191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6" name="Picture 317"/>
          <p:cNvPicPr>
            <a:picLocks noChangeAspect="1" noChangeArrowheads="1"/>
          </p:cNvPicPr>
          <p:nvPr/>
        </p:nvPicPr>
        <p:blipFill>
          <a:blip r:embed="rId272">
            <a:extLst>
              <a:ext uri="{28A0092B-C50C-407E-A947-70E740481C1C}">
                <a14:useLocalDpi xmlns:a14="http://schemas.microsoft.com/office/drawing/2010/main" val="0"/>
              </a:ext>
            </a:extLst>
          </a:blip>
          <a:srcRect/>
          <a:stretch>
            <a:fillRect/>
          </a:stretch>
        </p:blipFill>
        <p:spPr bwMode="auto">
          <a:xfrm>
            <a:off x="10572752" y="2427818"/>
            <a:ext cx="563033" cy="31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7" name="Picture 318"/>
          <p:cNvPicPr>
            <a:picLocks noChangeAspect="1" noChangeArrowheads="1"/>
          </p:cNvPicPr>
          <p:nvPr/>
        </p:nvPicPr>
        <p:blipFill>
          <a:blip r:embed="rId273">
            <a:extLst>
              <a:ext uri="{28A0092B-C50C-407E-A947-70E740481C1C}">
                <a14:useLocalDpi xmlns:a14="http://schemas.microsoft.com/office/drawing/2010/main" val="0"/>
              </a:ext>
            </a:extLst>
          </a:blip>
          <a:srcRect/>
          <a:stretch>
            <a:fillRect/>
          </a:stretch>
        </p:blipFill>
        <p:spPr bwMode="auto">
          <a:xfrm>
            <a:off x="9916584" y="4870451"/>
            <a:ext cx="251883"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8" name="Picture 319"/>
          <p:cNvPicPr>
            <a:picLocks noChangeAspect="1" noChangeArrowheads="1"/>
          </p:cNvPicPr>
          <p:nvPr/>
        </p:nvPicPr>
        <p:blipFill>
          <a:blip r:embed="rId274">
            <a:extLst>
              <a:ext uri="{28A0092B-C50C-407E-A947-70E740481C1C}">
                <a14:useLocalDpi xmlns:a14="http://schemas.microsoft.com/office/drawing/2010/main" val="0"/>
              </a:ext>
            </a:extLst>
          </a:blip>
          <a:srcRect/>
          <a:stretch>
            <a:fillRect/>
          </a:stretch>
        </p:blipFill>
        <p:spPr bwMode="auto">
          <a:xfrm>
            <a:off x="10115551" y="4885267"/>
            <a:ext cx="277283"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89" name="Picture 320"/>
          <p:cNvPicPr>
            <a:picLocks noChangeAspect="1" noChangeArrowheads="1"/>
          </p:cNvPicPr>
          <p:nvPr/>
        </p:nvPicPr>
        <p:blipFill>
          <a:blip r:embed="rId275">
            <a:extLst>
              <a:ext uri="{28A0092B-C50C-407E-A947-70E740481C1C}">
                <a14:useLocalDpi xmlns:a14="http://schemas.microsoft.com/office/drawing/2010/main" val="0"/>
              </a:ext>
            </a:extLst>
          </a:blip>
          <a:srcRect/>
          <a:stretch>
            <a:fillRect/>
          </a:stretch>
        </p:blipFill>
        <p:spPr bwMode="auto">
          <a:xfrm>
            <a:off x="10026651" y="4758267"/>
            <a:ext cx="179916"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0" name="Picture 321"/>
          <p:cNvPicPr>
            <a:picLocks noChangeAspect="1" noChangeArrowheads="1"/>
          </p:cNvPicPr>
          <p:nvPr/>
        </p:nvPicPr>
        <p:blipFill>
          <a:blip r:embed="rId276">
            <a:extLst>
              <a:ext uri="{28A0092B-C50C-407E-A947-70E740481C1C}">
                <a14:useLocalDpi xmlns:a14="http://schemas.microsoft.com/office/drawing/2010/main" val="0"/>
              </a:ext>
            </a:extLst>
          </a:blip>
          <a:srcRect/>
          <a:stretch>
            <a:fillRect/>
          </a:stretch>
        </p:blipFill>
        <p:spPr bwMode="auto">
          <a:xfrm>
            <a:off x="10066867" y="4637618"/>
            <a:ext cx="264584" cy="361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1" name="Picture 322"/>
          <p:cNvPicPr>
            <a:picLocks noChangeAspect="1" noChangeArrowheads="1"/>
          </p:cNvPicPr>
          <p:nvPr/>
        </p:nvPicPr>
        <p:blipFill>
          <a:blip r:embed="rId277">
            <a:extLst>
              <a:ext uri="{28A0092B-C50C-407E-A947-70E740481C1C}">
                <a14:useLocalDpi xmlns:a14="http://schemas.microsoft.com/office/drawing/2010/main" val="0"/>
              </a:ext>
            </a:extLst>
          </a:blip>
          <a:srcRect/>
          <a:stretch>
            <a:fillRect/>
          </a:stretch>
        </p:blipFill>
        <p:spPr bwMode="auto">
          <a:xfrm>
            <a:off x="10475385" y="2165351"/>
            <a:ext cx="264583"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2" name="Picture 323"/>
          <p:cNvPicPr>
            <a:picLocks noChangeAspect="1" noChangeArrowheads="1"/>
          </p:cNvPicPr>
          <p:nvPr/>
        </p:nvPicPr>
        <p:blipFill>
          <a:blip r:embed="rId278">
            <a:extLst>
              <a:ext uri="{28A0092B-C50C-407E-A947-70E740481C1C}">
                <a14:useLocalDpi xmlns:a14="http://schemas.microsoft.com/office/drawing/2010/main" val="0"/>
              </a:ext>
            </a:extLst>
          </a:blip>
          <a:srcRect/>
          <a:stretch>
            <a:fillRect/>
          </a:stretch>
        </p:blipFill>
        <p:spPr bwMode="auto">
          <a:xfrm>
            <a:off x="10195985" y="2222501"/>
            <a:ext cx="300567"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3" name="Picture 324"/>
          <p:cNvPicPr>
            <a:picLocks noChangeAspect="1" noChangeArrowheads="1"/>
          </p:cNvPicPr>
          <p:nvPr/>
        </p:nvPicPr>
        <p:blipFill>
          <a:blip r:embed="rId279">
            <a:extLst>
              <a:ext uri="{28A0092B-C50C-407E-A947-70E740481C1C}">
                <a14:useLocalDpi xmlns:a14="http://schemas.microsoft.com/office/drawing/2010/main" val="0"/>
              </a:ext>
            </a:extLst>
          </a:blip>
          <a:srcRect/>
          <a:stretch>
            <a:fillRect/>
          </a:stretch>
        </p:blipFill>
        <p:spPr bwMode="auto">
          <a:xfrm>
            <a:off x="10477501" y="2269067"/>
            <a:ext cx="251884"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4" name="Picture 325"/>
          <p:cNvPicPr>
            <a:picLocks noChangeAspect="1" noChangeArrowheads="1"/>
          </p:cNvPicPr>
          <p:nvPr/>
        </p:nvPicPr>
        <p:blipFill>
          <a:blip r:embed="rId280">
            <a:extLst>
              <a:ext uri="{28A0092B-C50C-407E-A947-70E740481C1C}">
                <a14:useLocalDpi xmlns:a14="http://schemas.microsoft.com/office/drawing/2010/main" val="0"/>
              </a:ext>
            </a:extLst>
          </a:blip>
          <a:srcRect/>
          <a:stretch>
            <a:fillRect/>
          </a:stretch>
        </p:blipFill>
        <p:spPr bwMode="auto">
          <a:xfrm>
            <a:off x="10449985" y="2192867"/>
            <a:ext cx="120649" cy="34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5" name="Picture 326"/>
          <p:cNvPicPr>
            <a:picLocks noChangeAspect="1" noChangeArrowheads="1"/>
          </p:cNvPicPr>
          <p:nvPr/>
        </p:nvPicPr>
        <p:blipFill>
          <a:blip r:embed="rId281">
            <a:extLst>
              <a:ext uri="{28A0092B-C50C-407E-A947-70E740481C1C}">
                <a14:useLocalDpi xmlns:a14="http://schemas.microsoft.com/office/drawing/2010/main" val="0"/>
              </a:ext>
            </a:extLst>
          </a:blip>
          <a:srcRect/>
          <a:stretch>
            <a:fillRect/>
          </a:stretch>
        </p:blipFill>
        <p:spPr bwMode="auto">
          <a:xfrm>
            <a:off x="10047818" y="4152900"/>
            <a:ext cx="444500" cy="32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396" name="Picture 327"/>
          <p:cNvPicPr>
            <a:picLocks noChangeAspect="1" noChangeArrowheads="1"/>
          </p:cNvPicPr>
          <p:nvPr/>
        </p:nvPicPr>
        <p:blipFill>
          <a:blip r:embed="rId282">
            <a:extLst>
              <a:ext uri="{28A0092B-C50C-407E-A947-70E740481C1C}">
                <a14:useLocalDpi xmlns:a14="http://schemas.microsoft.com/office/drawing/2010/main" val="0"/>
              </a:ext>
            </a:extLst>
          </a:blip>
          <a:srcRect/>
          <a:stretch>
            <a:fillRect/>
          </a:stretch>
        </p:blipFill>
        <p:spPr bwMode="auto">
          <a:xfrm>
            <a:off x="9990667" y="4102100"/>
            <a:ext cx="565151"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397" name="Freeform 328"/>
          <p:cNvSpPr>
            <a:spLocks noChangeArrowheads="1"/>
          </p:cNvSpPr>
          <p:nvPr/>
        </p:nvSpPr>
        <p:spPr bwMode="auto">
          <a:xfrm>
            <a:off x="10265833" y="4292601"/>
            <a:ext cx="86784" cy="31751"/>
          </a:xfrm>
          <a:custGeom>
            <a:avLst/>
            <a:gdLst>
              <a:gd name="T0" fmla="*/ 62129 w 22"/>
              <a:gd name="T1" fmla="*/ 11907 h 10"/>
              <a:gd name="T2" fmla="*/ 0 w 22"/>
              <a:gd name="T3" fmla="*/ 0 h 10"/>
              <a:gd name="T4" fmla="*/ 5917 w 22"/>
              <a:gd name="T5" fmla="*/ 21432 h 10"/>
              <a:gd name="T6" fmla="*/ 65088 w 22"/>
              <a:gd name="T7" fmla="*/ 23813 h 10"/>
              <a:gd name="T8" fmla="*/ 62129 w 22"/>
              <a:gd name="T9" fmla="*/ 11907 h 10"/>
              <a:gd name="T10" fmla="*/ 0 60000 65536"/>
              <a:gd name="T11" fmla="*/ 0 60000 65536"/>
              <a:gd name="T12" fmla="*/ 0 60000 65536"/>
              <a:gd name="T13" fmla="*/ 0 60000 65536"/>
              <a:gd name="T14" fmla="*/ 0 60000 65536"/>
              <a:gd name="T15" fmla="*/ 0 w 22"/>
              <a:gd name="T16" fmla="*/ 0 h 10"/>
              <a:gd name="T17" fmla="*/ 22 w 22"/>
              <a:gd name="T18" fmla="*/ 10 h 10"/>
            </a:gdLst>
            <a:ahLst/>
            <a:cxnLst>
              <a:cxn ang="T10">
                <a:pos x="T0" y="T1"/>
              </a:cxn>
              <a:cxn ang="T11">
                <a:pos x="T2" y="T3"/>
              </a:cxn>
              <a:cxn ang="T12">
                <a:pos x="T4" y="T5"/>
              </a:cxn>
              <a:cxn ang="T13">
                <a:pos x="T6" y="T7"/>
              </a:cxn>
              <a:cxn ang="T14">
                <a:pos x="T8" y="T9"/>
              </a:cxn>
            </a:cxnLst>
            <a:rect l="T15" t="T16" r="T17" b="T18"/>
            <a:pathLst>
              <a:path w="22" h="10">
                <a:moveTo>
                  <a:pt x="21" y="5"/>
                </a:moveTo>
                <a:cubicBezTo>
                  <a:pt x="14" y="3"/>
                  <a:pt x="7" y="1"/>
                  <a:pt x="0" y="0"/>
                </a:cubicBezTo>
                <a:cubicBezTo>
                  <a:pt x="2" y="9"/>
                  <a:pt x="2" y="9"/>
                  <a:pt x="2" y="9"/>
                </a:cubicBezTo>
                <a:cubicBezTo>
                  <a:pt x="22" y="10"/>
                  <a:pt x="22" y="10"/>
                  <a:pt x="22" y="10"/>
                </a:cubicBezTo>
                <a:lnTo>
                  <a:pt x="21" y="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98" name="Freeform 329"/>
          <p:cNvSpPr>
            <a:spLocks noChangeArrowheads="1"/>
          </p:cNvSpPr>
          <p:nvPr/>
        </p:nvSpPr>
        <p:spPr bwMode="auto">
          <a:xfrm>
            <a:off x="10348385" y="4309534"/>
            <a:ext cx="112183" cy="16933"/>
          </a:xfrm>
          <a:custGeom>
            <a:avLst/>
            <a:gdLst>
              <a:gd name="T0" fmla="*/ 84137 w 28"/>
              <a:gd name="T1" fmla="*/ 12700 h 6"/>
              <a:gd name="T2" fmla="*/ 0 w 28"/>
              <a:gd name="T3" fmla="*/ 0 h 6"/>
              <a:gd name="T4" fmla="*/ 3005 w 28"/>
              <a:gd name="T5" fmla="*/ 10583 h 6"/>
              <a:gd name="T6" fmla="*/ 84137 w 28"/>
              <a:gd name="T7" fmla="*/ 12700 h 6"/>
              <a:gd name="T8" fmla="*/ 0 60000 65536"/>
              <a:gd name="T9" fmla="*/ 0 60000 65536"/>
              <a:gd name="T10" fmla="*/ 0 60000 65536"/>
              <a:gd name="T11" fmla="*/ 0 60000 65536"/>
              <a:gd name="T12" fmla="*/ 0 w 28"/>
              <a:gd name="T13" fmla="*/ 0 h 6"/>
              <a:gd name="T14" fmla="*/ 28 w 28"/>
              <a:gd name="T15" fmla="*/ 6 h 6"/>
            </a:gdLst>
            <a:ahLst/>
            <a:cxnLst>
              <a:cxn ang="T8">
                <a:pos x="T0" y="T1"/>
              </a:cxn>
              <a:cxn ang="T9">
                <a:pos x="T2" y="T3"/>
              </a:cxn>
              <a:cxn ang="T10">
                <a:pos x="T4" y="T5"/>
              </a:cxn>
              <a:cxn ang="T11">
                <a:pos x="T6" y="T7"/>
              </a:cxn>
            </a:cxnLst>
            <a:rect l="T12" t="T13" r="T14" b="T15"/>
            <a:pathLst>
              <a:path w="28" h="6">
                <a:moveTo>
                  <a:pt x="28" y="6"/>
                </a:moveTo>
                <a:cubicBezTo>
                  <a:pt x="0" y="0"/>
                  <a:pt x="0" y="0"/>
                  <a:pt x="0" y="0"/>
                </a:cubicBezTo>
                <a:cubicBezTo>
                  <a:pt x="1" y="5"/>
                  <a:pt x="1" y="5"/>
                  <a:pt x="1" y="5"/>
                </a:cubicBezTo>
                <a:cubicBezTo>
                  <a:pt x="10" y="6"/>
                  <a:pt x="19" y="6"/>
                  <a:pt x="28"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399" name="Freeform 330"/>
          <p:cNvSpPr>
            <a:spLocks noChangeArrowheads="1"/>
          </p:cNvSpPr>
          <p:nvPr/>
        </p:nvSpPr>
        <p:spPr bwMode="auto">
          <a:xfrm>
            <a:off x="10081685" y="4279901"/>
            <a:ext cx="190500" cy="40217"/>
          </a:xfrm>
          <a:custGeom>
            <a:avLst/>
            <a:gdLst>
              <a:gd name="T0" fmla="*/ 142875 w 48"/>
              <a:gd name="T1" fmla="*/ 30163 h 14"/>
              <a:gd name="T2" fmla="*/ 0 w 48"/>
              <a:gd name="T3" fmla="*/ 0 h 14"/>
              <a:gd name="T4" fmla="*/ 136922 w 48"/>
              <a:gd name="T5" fmla="*/ 10773 h 14"/>
              <a:gd name="T6" fmla="*/ 142875 w 48"/>
              <a:gd name="T7" fmla="*/ 30163 h 14"/>
              <a:gd name="T8" fmla="*/ 0 60000 65536"/>
              <a:gd name="T9" fmla="*/ 0 60000 65536"/>
              <a:gd name="T10" fmla="*/ 0 60000 65536"/>
              <a:gd name="T11" fmla="*/ 0 60000 65536"/>
              <a:gd name="T12" fmla="*/ 0 w 48"/>
              <a:gd name="T13" fmla="*/ 0 h 14"/>
              <a:gd name="T14" fmla="*/ 48 w 48"/>
              <a:gd name="T15" fmla="*/ 14 h 14"/>
            </a:gdLst>
            <a:ahLst/>
            <a:cxnLst>
              <a:cxn ang="T8">
                <a:pos x="T0" y="T1"/>
              </a:cxn>
              <a:cxn ang="T9">
                <a:pos x="T2" y="T3"/>
              </a:cxn>
              <a:cxn ang="T10">
                <a:pos x="T4" y="T5"/>
              </a:cxn>
              <a:cxn ang="T11">
                <a:pos x="T6" y="T7"/>
              </a:cxn>
            </a:cxnLst>
            <a:rect l="T12" t="T13" r="T14" b="T15"/>
            <a:pathLst>
              <a:path w="48" h="14">
                <a:moveTo>
                  <a:pt x="48" y="14"/>
                </a:moveTo>
                <a:cubicBezTo>
                  <a:pt x="32" y="10"/>
                  <a:pt x="16" y="5"/>
                  <a:pt x="0" y="0"/>
                </a:cubicBezTo>
                <a:cubicBezTo>
                  <a:pt x="15" y="2"/>
                  <a:pt x="31" y="3"/>
                  <a:pt x="46" y="5"/>
                </a:cubicBezTo>
                <a:lnTo>
                  <a:pt x="48" y="1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0" name="Freeform 331"/>
          <p:cNvSpPr>
            <a:spLocks noChangeArrowheads="1"/>
          </p:cNvSpPr>
          <p:nvPr/>
        </p:nvSpPr>
        <p:spPr bwMode="auto">
          <a:xfrm>
            <a:off x="10248901" y="4303184"/>
            <a:ext cx="55033" cy="150283"/>
          </a:xfrm>
          <a:custGeom>
            <a:avLst/>
            <a:gdLst>
              <a:gd name="T0" fmla="*/ 29482 w 14"/>
              <a:gd name="T1" fmla="*/ 4508 h 50"/>
              <a:gd name="T2" fmla="*/ 41275 w 14"/>
              <a:gd name="T3" fmla="*/ 112712 h 50"/>
              <a:gd name="T4" fmla="*/ 0 w 14"/>
              <a:gd name="T5" fmla="*/ 0 h 50"/>
              <a:gd name="T6" fmla="*/ 29482 w 14"/>
              <a:gd name="T7" fmla="*/ 4508 h 50"/>
              <a:gd name="T8" fmla="*/ 0 60000 65536"/>
              <a:gd name="T9" fmla="*/ 0 60000 65536"/>
              <a:gd name="T10" fmla="*/ 0 60000 65536"/>
              <a:gd name="T11" fmla="*/ 0 60000 65536"/>
              <a:gd name="T12" fmla="*/ 0 w 14"/>
              <a:gd name="T13" fmla="*/ 0 h 50"/>
              <a:gd name="T14" fmla="*/ 14 w 14"/>
              <a:gd name="T15" fmla="*/ 50 h 50"/>
            </a:gdLst>
            <a:ahLst/>
            <a:cxnLst>
              <a:cxn ang="T8">
                <a:pos x="T0" y="T1"/>
              </a:cxn>
              <a:cxn ang="T9">
                <a:pos x="T2" y="T3"/>
              </a:cxn>
              <a:cxn ang="T10">
                <a:pos x="T4" y="T5"/>
              </a:cxn>
              <a:cxn ang="T11">
                <a:pos x="T6" y="T7"/>
              </a:cxn>
            </a:cxnLst>
            <a:rect l="T12" t="T13" r="T14" b="T15"/>
            <a:pathLst>
              <a:path w="14" h="50">
                <a:moveTo>
                  <a:pt x="10" y="2"/>
                </a:moveTo>
                <a:cubicBezTo>
                  <a:pt x="11" y="17"/>
                  <a:pt x="14" y="34"/>
                  <a:pt x="14" y="50"/>
                </a:cubicBezTo>
                <a:cubicBezTo>
                  <a:pt x="11" y="33"/>
                  <a:pt x="5" y="16"/>
                  <a:pt x="0" y="0"/>
                </a:cubicBezTo>
                <a:lnTo>
                  <a:pt x="10" y="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1" name="Freeform 332"/>
          <p:cNvSpPr>
            <a:spLocks noChangeArrowheads="1"/>
          </p:cNvSpPr>
          <p:nvPr/>
        </p:nvSpPr>
        <p:spPr bwMode="auto">
          <a:xfrm>
            <a:off x="10221384" y="4165600"/>
            <a:ext cx="67733" cy="143933"/>
          </a:xfrm>
          <a:custGeom>
            <a:avLst/>
            <a:gdLst>
              <a:gd name="T0" fmla="*/ 20918 w 17"/>
              <a:gd name="T1" fmla="*/ 105701 h 48"/>
              <a:gd name="T2" fmla="*/ 0 w 17"/>
              <a:gd name="T3" fmla="*/ 0 h 48"/>
              <a:gd name="T4" fmla="*/ 50800 w 17"/>
              <a:gd name="T5" fmla="*/ 107950 h 48"/>
              <a:gd name="T6" fmla="*/ 20918 w 17"/>
              <a:gd name="T7" fmla="*/ 105701 h 48"/>
              <a:gd name="T8" fmla="*/ 0 60000 65536"/>
              <a:gd name="T9" fmla="*/ 0 60000 65536"/>
              <a:gd name="T10" fmla="*/ 0 60000 65536"/>
              <a:gd name="T11" fmla="*/ 0 60000 65536"/>
              <a:gd name="T12" fmla="*/ 0 w 17"/>
              <a:gd name="T13" fmla="*/ 0 h 48"/>
              <a:gd name="T14" fmla="*/ 17 w 17"/>
              <a:gd name="T15" fmla="*/ 48 h 48"/>
            </a:gdLst>
            <a:ahLst/>
            <a:cxnLst>
              <a:cxn ang="T8">
                <a:pos x="T0" y="T1"/>
              </a:cxn>
              <a:cxn ang="T9">
                <a:pos x="T2" y="T3"/>
              </a:cxn>
              <a:cxn ang="T10">
                <a:pos x="T4" y="T5"/>
              </a:cxn>
              <a:cxn ang="T11">
                <a:pos x="T6" y="T7"/>
              </a:cxn>
            </a:cxnLst>
            <a:rect l="T12" t="T13" r="T14" b="T15"/>
            <a:pathLst>
              <a:path w="17" h="48">
                <a:moveTo>
                  <a:pt x="7" y="47"/>
                </a:moveTo>
                <a:cubicBezTo>
                  <a:pt x="6" y="31"/>
                  <a:pt x="3" y="15"/>
                  <a:pt x="0" y="0"/>
                </a:cubicBezTo>
                <a:cubicBezTo>
                  <a:pt x="6" y="16"/>
                  <a:pt x="12" y="32"/>
                  <a:pt x="17" y="48"/>
                </a:cubicBezTo>
                <a:lnTo>
                  <a:pt x="7" y="4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2" name="Freeform 333"/>
          <p:cNvSpPr>
            <a:spLocks noChangeArrowheads="1"/>
          </p:cNvSpPr>
          <p:nvPr/>
        </p:nvSpPr>
        <p:spPr bwMode="auto">
          <a:xfrm>
            <a:off x="10204451" y="4301067"/>
            <a:ext cx="76200" cy="57151"/>
          </a:xfrm>
          <a:custGeom>
            <a:avLst/>
            <a:gdLst>
              <a:gd name="T0" fmla="*/ 57150 w 36"/>
              <a:gd name="T1" fmla="*/ 11906 h 36"/>
              <a:gd name="T2" fmla="*/ 0 w 36"/>
              <a:gd name="T3" fmla="*/ 42863 h 36"/>
              <a:gd name="T4" fmla="*/ 42863 w 36"/>
              <a:gd name="T5" fmla="*/ 0 h 36"/>
              <a:gd name="T6" fmla="*/ 57150 w 36"/>
              <a:gd name="T7" fmla="*/ 11906 h 36"/>
              <a:gd name="T8" fmla="*/ 0 60000 65536"/>
              <a:gd name="T9" fmla="*/ 0 60000 65536"/>
              <a:gd name="T10" fmla="*/ 0 60000 65536"/>
              <a:gd name="T11" fmla="*/ 0 60000 65536"/>
              <a:gd name="T12" fmla="*/ 0 w 36"/>
              <a:gd name="T13" fmla="*/ 0 h 36"/>
              <a:gd name="T14" fmla="*/ 36 w 36"/>
              <a:gd name="T15" fmla="*/ 36 h 36"/>
            </a:gdLst>
            <a:ahLst/>
            <a:cxnLst>
              <a:cxn ang="T8">
                <a:pos x="T0" y="T1"/>
              </a:cxn>
              <a:cxn ang="T9">
                <a:pos x="T2" y="T3"/>
              </a:cxn>
              <a:cxn ang="T10">
                <a:pos x="T4" y="T5"/>
              </a:cxn>
              <a:cxn ang="T11">
                <a:pos x="T6" y="T7"/>
              </a:cxn>
            </a:cxnLst>
            <a:rect l="T12" t="T13" r="T14" b="T15"/>
            <a:pathLst>
              <a:path w="36" h="36">
                <a:moveTo>
                  <a:pt x="36" y="10"/>
                </a:moveTo>
                <a:lnTo>
                  <a:pt x="0" y="36"/>
                </a:lnTo>
                <a:lnTo>
                  <a:pt x="27" y="0"/>
                </a:lnTo>
                <a:lnTo>
                  <a:pt x="36" y="1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3" name="Freeform 334"/>
          <p:cNvSpPr>
            <a:spLocks noChangeArrowheads="1"/>
          </p:cNvSpPr>
          <p:nvPr/>
        </p:nvSpPr>
        <p:spPr bwMode="auto">
          <a:xfrm>
            <a:off x="10257367" y="4254500"/>
            <a:ext cx="76200" cy="61384"/>
          </a:xfrm>
          <a:custGeom>
            <a:avLst/>
            <a:gdLst>
              <a:gd name="T0" fmla="*/ 0 w 19"/>
              <a:gd name="T1" fmla="*/ 34529 h 20"/>
              <a:gd name="T2" fmla="*/ 57150 w 19"/>
              <a:gd name="T3" fmla="*/ 0 h 20"/>
              <a:gd name="T4" fmla="*/ 15039 w 19"/>
              <a:gd name="T5" fmla="*/ 46038 h 20"/>
              <a:gd name="T6" fmla="*/ 0 w 19"/>
              <a:gd name="T7" fmla="*/ 34529 h 20"/>
              <a:gd name="T8" fmla="*/ 0 60000 65536"/>
              <a:gd name="T9" fmla="*/ 0 60000 65536"/>
              <a:gd name="T10" fmla="*/ 0 60000 65536"/>
              <a:gd name="T11" fmla="*/ 0 60000 65536"/>
              <a:gd name="T12" fmla="*/ 0 w 19"/>
              <a:gd name="T13" fmla="*/ 0 h 20"/>
              <a:gd name="T14" fmla="*/ 19 w 19"/>
              <a:gd name="T15" fmla="*/ 20 h 20"/>
            </a:gdLst>
            <a:ahLst/>
            <a:cxnLst>
              <a:cxn ang="T8">
                <a:pos x="T0" y="T1"/>
              </a:cxn>
              <a:cxn ang="T9">
                <a:pos x="T2" y="T3"/>
              </a:cxn>
              <a:cxn ang="T10">
                <a:pos x="T4" y="T5"/>
              </a:cxn>
              <a:cxn ang="T11">
                <a:pos x="T6" y="T7"/>
              </a:cxn>
            </a:cxnLst>
            <a:rect l="T12" t="T13" r="T14" b="T15"/>
            <a:pathLst>
              <a:path w="19" h="20">
                <a:moveTo>
                  <a:pt x="0" y="15"/>
                </a:moveTo>
                <a:cubicBezTo>
                  <a:pt x="7" y="10"/>
                  <a:pt x="13" y="5"/>
                  <a:pt x="19" y="0"/>
                </a:cubicBezTo>
                <a:cubicBezTo>
                  <a:pt x="15" y="6"/>
                  <a:pt x="10" y="13"/>
                  <a:pt x="5" y="20"/>
                </a:cubicBezTo>
                <a:lnTo>
                  <a:pt x="0" y="1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4" name="Freeform 335"/>
          <p:cNvSpPr>
            <a:spLocks noChangeArrowheads="1"/>
          </p:cNvSpPr>
          <p:nvPr/>
        </p:nvSpPr>
        <p:spPr bwMode="auto">
          <a:xfrm>
            <a:off x="10168467" y="4235451"/>
            <a:ext cx="107951" cy="78316"/>
          </a:xfrm>
          <a:custGeom>
            <a:avLst/>
            <a:gdLst>
              <a:gd name="T0" fmla="*/ 73025 w 51"/>
              <a:gd name="T1" fmla="*/ 58737 h 49"/>
              <a:gd name="T2" fmla="*/ 0 w 51"/>
              <a:gd name="T3" fmla="*/ 0 h 49"/>
              <a:gd name="T4" fmla="*/ 80963 w 51"/>
              <a:gd name="T5" fmla="*/ 51545 h 49"/>
              <a:gd name="T6" fmla="*/ 73025 w 51"/>
              <a:gd name="T7" fmla="*/ 58737 h 49"/>
              <a:gd name="T8" fmla="*/ 0 60000 65536"/>
              <a:gd name="T9" fmla="*/ 0 60000 65536"/>
              <a:gd name="T10" fmla="*/ 0 60000 65536"/>
              <a:gd name="T11" fmla="*/ 0 60000 65536"/>
              <a:gd name="T12" fmla="*/ 0 w 51"/>
              <a:gd name="T13" fmla="*/ 0 h 49"/>
              <a:gd name="T14" fmla="*/ 51 w 51"/>
              <a:gd name="T15" fmla="*/ 49 h 49"/>
            </a:gdLst>
            <a:ahLst/>
            <a:cxnLst>
              <a:cxn ang="T8">
                <a:pos x="T0" y="T1"/>
              </a:cxn>
              <a:cxn ang="T9">
                <a:pos x="T2" y="T3"/>
              </a:cxn>
              <a:cxn ang="T10">
                <a:pos x="T4" y="T5"/>
              </a:cxn>
              <a:cxn ang="T11">
                <a:pos x="T6" y="T7"/>
              </a:cxn>
            </a:cxnLst>
            <a:rect l="T12" t="T13" r="T14" b="T15"/>
            <a:pathLst>
              <a:path w="51" h="49">
                <a:moveTo>
                  <a:pt x="46" y="49"/>
                </a:moveTo>
                <a:lnTo>
                  <a:pt x="0" y="0"/>
                </a:lnTo>
                <a:lnTo>
                  <a:pt x="51" y="43"/>
                </a:lnTo>
                <a:lnTo>
                  <a:pt x="46" y="4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405" name="Freeform 336"/>
          <p:cNvSpPr>
            <a:spLocks noChangeArrowheads="1"/>
          </p:cNvSpPr>
          <p:nvPr/>
        </p:nvSpPr>
        <p:spPr bwMode="auto">
          <a:xfrm>
            <a:off x="10261601" y="4301068"/>
            <a:ext cx="107951" cy="80433"/>
          </a:xfrm>
          <a:custGeom>
            <a:avLst/>
            <a:gdLst>
              <a:gd name="T0" fmla="*/ 7938 w 51"/>
              <a:gd name="T1" fmla="*/ 0 h 51"/>
              <a:gd name="T2" fmla="*/ 80963 w 51"/>
              <a:gd name="T3" fmla="*/ 60325 h 51"/>
              <a:gd name="T4" fmla="*/ 0 w 51"/>
              <a:gd name="T5" fmla="*/ 9463 h 51"/>
              <a:gd name="T6" fmla="*/ 7938 w 51"/>
              <a:gd name="T7" fmla="*/ 0 h 51"/>
              <a:gd name="T8" fmla="*/ 0 60000 65536"/>
              <a:gd name="T9" fmla="*/ 0 60000 65536"/>
              <a:gd name="T10" fmla="*/ 0 60000 65536"/>
              <a:gd name="T11" fmla="*/ 0 60000 65536"/>
              <a:gd name="T12" fmla="*/ 0 w 51"/>
              <a:gd name="T13" fmla="*/ 0 h 51"/>
              <a:gd name="T14" fmla="*/ 51 w 51"/>
              <a:gd name="T15" fmla="*/ 51 h 51"/>
            </a:gdLst>
            <a:ahLst/>
            <a:cxnLst>
              <a:cxn ang="T8">
                <a:pos x="T0" y="T1"/>
              </a:cxn>
              <a:cxn ang="T9">
                <a:pos x="T2" y="T3"/>
              </a:cxn>
              <a:cxn ang="T10">
                <a:pos x="T4" y="T5"/>
              </a:cxn>
              <a:cxn ang="T11">
                <a:pos x="T6" y="T7"/>
              </a:cxn>
            </a:cxnLst>
            <a:rect l="T12" t="T13" r="T14" b="T15"/>
            <a:pathLst>
              <a:path w="51" h="51">
                <a:moveTo>
                  <a:pt x="5" y="0"/>
                </a:moveTo>
                <a:lnTo>
                  <a:pt x="51" y="51"/>
                </a:lnTo>
                <a:lnTo>
                  <a:pt x="0" y="8"/>
                </a:lnTo>
                <a:lnTo>
                  <a:pt x="5"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406" name="Picture 337"/>
          <p:cNvPicPr>
            <a:picLocks noChangeAspect="1" noChangeArrowheads="1"/>
          </p:cNvPicPr>
          <p:nvPr/>
        </p:nvPicPr>
        <p:blipFill>
          <a:blip r:embed="rId283">
            <a:extLst>
              <a:ext uri="{28A0092B-C50C-407E-A947-70E740481C1C}">
                <a14:useLocalDpi xmlns:a14="http://schemas.microsoft.com/office/drawing/2010/main" val="0"/>
              </a:ext>
            </a:extLst>
          </a:blip>
          <a:srcRect/>
          <a:stretch>
            <a:fillRect/>
          </a:stretch>
        </p:blipFill>
        <p:spPr bwMode="auto">
          <a:xfrm>
            <a:off x="10485967" y="4301067"/>
            <a:ext cx="592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07" name="Picture 338"/>
          <p:cNvPicPr>
            <a:picLocks noChangeAspect="1" noChangeArrowheads="1"/>
          </p:cNvPicPr>
          <p:nvPr/>
        </p:nvPicPr>
        <p:blipFill>
          <a:blip r:embed="rId284">
            <a:extLst>
              <a:ext uri="{28A0092B-C50C-407E-A947-70E740481C1C}">
                <a14:useLocalDpi xmlns:a14="http://schemas.microsoft.com/office/drawing/2010/main" val="0"/>
              </a:ext>
            </a:extLst>
          </a:blip>
          <a:srcRect/>
          <a:stretch>
            <a:fillRect/>
          </a:stretch>
        </p:blipFill>
        <p:spPr bwMode="auto">
          <a:xfrm>
            <a:off x="10502900" y="4265084"/>
            <a:ext cx="203200" cy="14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08" name="Picture 339"/>
          <p:cNvPicPr>
            <a:picLocks noChangeAspect="1" noChangeArrowheads="1"/>
          </p:cNvPicPr>
          <p:nvPr/>
        </p:nvPicPr>
        <p:blipFill>
          <a:blip r:embed="rId285">
            <a:extLst>
              <a:ext uri="{28A0092B-C50C-407E-A947-70E740481C1C}">
                <a14:useLocalDpi xmlns:a14="http://schemas.microsoft.com/office/drawing/2010/main" val="0"/>
              </a:ext>
            </a:extLst>
          </a:blip>
          <a:srcRect/>
          <a:stretch>
            <a:fillRect/>
          </a:stretch>
        </p:blipFill>
        <p:spPr bwMode="auto">
          <a:xfrm>
            <a:off x="11042651" y="4743451"/>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09" name="Picture 340"/>
          <p:cNvPicPr>
            <a:picLocks noChangeAspect="1" noChangeArrowheads="1"/>
          </p:cNvPicPr>
          <p:nvPr/>
        </p:nvPicPr>
        <p:blipFill>
          <a:blip r:embed="rId286">
            <a:extLst>
              <a:ext uri="{28A0092B-C50C-407E-A947-70E740481C1C}">
                <a14:useLocalDpi xmlns:a14="http://schemas.microsoft.com/office/drawing/2010/main" val="0"/>
              </a:ext>
            </a:extLst>
          </a:blip>
          <a:srcRect/>
          <a:stretch>
            <a:fillRect/>
          </a:stretch>
        </p:blipFill>
        <p:spPr bwMode="auto">
          <a:xfrm>
            <a:off x="10780185" y="4140200"/>
            <a:ext cx="190500"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0" name="Picture 341"/>
          <p:cNvPicPr>
            <a:picLocks noChangeAspect="1" noChangeArrowheads="1"/>
          </p:cNvPicPr>
          <p:nvPr/>
        </p:nvPicPr>
        <p:blipFill>
          <a:blip r:embed="rId287">
            <a:extLst>
              <a:ext uri="{28A0092B-C50C-407E-A947-70E740481C1C}">
                <a14:useLocalDpi xmlns:a14="http://schemas.microsoft.com/office/drawing/2010/main" val="0"/>
              </a:ext>
            </a:extLst>
          </a:blip>
          <a:srcRect/>
          <a:stretch>
            <a:fillRect/>
          </a:stretch>
        </p:blipFill>
        <p:spPr bwMode="auto">
          <a:xfrm>
            <a:off x="10799233" y="4351867"/>
            <a:ext cx="95251"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1" name="Picture 342"/>
          <p:cNvPicPr>
            <a:picLocks noChangeAspect="1" noChangeArrowheads="1"/>
          </p:cNvPicPr>
          <p:nvPr/>
        </p:nvPicPr>
        <p:blipFill>
          <a:blip r:embed="rId288">
            <a:extLst>
              <a:ext uri="{28A0092B-C50C-407E-A947-70E740481C1C}">
                <a14:useLocalDpi xmlns:a14="http://schemas.microsoft.com/office/drawing/2010/main" val="0"/>
              </a:ext>
            </a:extLst>
          </a:blip>
          <a:srcRect/>
          <a:stretch>
            <a:fillRect/>
          </a:stretch>
        </p:blipFill>
        <p:spPr bwMode="auto">
          <a:xfrm>
            <a:off x="10769601" y="4434418"/>
            <a:ext cx="82551"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2" name="Picture 343"/>
          <p:cNvPicPr>
            <a:picLocks noChangeAspect="1" noChangeArrowheads="1"/>
          </p:cNvPicPr>
          <p:nvPr/>
        </p:nvPicPr>
        <p:blipFill>
          <a:blip r:embed="rId289">
            <a:extLst>
              <a:ext uri="{28A0092B-C50C-407E-A947-70E740481C1C}">
                <a14:useLocalDpi xmlns:a14="http://schemas.microsoft.com/office/drawing/2010/main" val="0"/>
              </a:ext>
            </a:extLst>
          </a:blip>
          <a:srcRect/>
          <a:stretch>
            <a:fillRect/>
          </a:stretch>
        </p:blipFill>
        <p:spPr bwMode="auto">
          <a:xfrm>
            <a:off x="10822518" y="4284134"/>
            <a:ext cx="107949"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3" name="Picture 344"/>
          <p:cNvPicPr>
            <a:picLocks noChangeAspect="1" noChangeArrowheads="1"/>
          </p:cNvPicPr>
          <p:nvPr/>
        </p:nvPicPr>
        <p:blipFill>
          <a:blip r:embed="rId290">
            <a:extLst>
              <a:ext uri="{28A0092B-C50C-407E-A947-70E740481C1C}">
                <a14:useLocalDpi xmlns:a14="http://schemas.microsoft.com/office/drawing/2010/main" val="0"/>
              </a:ext>
            </a:extLst>
          </a:blip>
          <a:srcRect/>
          <a:stretch>
            <a:fillRect/>
          </a:stretch>
        </p:blipFill>
        <p:spPr bwMode="auto">
          <a:xfrm>
            <a:off x="10773833" y="4457701"/>
            <a:ext cx="592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4" name="Picture 345"/>
          <p:cNvPicPr>
            <a:picLocks noChangeAspect="1" noChangeArrowheads="1"/>
          </p:cNvPicPr>
          <p:nvPr/>
        </p:nvPicPr>
        <p:blipFill>
          <a:blip r:embed="rId291">
            <a:extLst>
              <a:ext uri="{28A0092B-C50C-407E-A947-70E740481C1C}">
                <a14:useLocalDpi xmlns:a14="http://schemas.microsoft.com/office/drawing/2010/main" val="0"/>
              </a:ext>
            </a:extLst>
          </a:blip>
          <a:srcRect/>
          <a:stretch>
            <a:fillRect/>
          </a:stretch>
        </p:blipFill>
        <p:spPr bwMode="auto">
          <a:xfrm>
            <a:off x="10756900" y="4457701"/>
            <a:ext cx="592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5" name="Picture 346"/>
          <p:cNvPicPr>
            <a:picLocks noChangeAspect="1" noChangeArrowheads="1"/>
          </p:cNvPicPr>
          <p:nvPr/>
        </p:nvPicPr>
        <p:blipFill>
          <a:blip r:embed="rId292">
            <a:extLst>
              <a:ext uri="{28A0092B-C50C-407E-A947-70E740481C1C}">
                <a14:useLocalDpi xmlns:a14="http://schemas.microsoft.com/office/drawing/2010/main" val="0"/>
              </a:ext>
            </a:extLst>
          </a:blip>
          <a:srcRect/>
          <a:stretch>
            <a:fillRect/>
          </a:stretch>
        </p:blipFill>
        <p:spPr bwMode="auto">
          <a:xfrm>
            <a:off x="10767485" y="4445001"/>
            <a:ext cx="719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6" name="Picture 347"/>
          <p:cNvPicPr>
            <a:picLocks noChangeAspect="1" noChangeArrowheads="1"/>
          </p:cNvPicPr>
          <p:nvPr/>
        </p:nvPicPr>
        <p:blipFill>
          <a:blip r:embed="rId293">
            <a:extLst>
              <a:ext uri="{28A0092B-C50C-407E-A947-70E740481C1C}">
                <a14:useLocalDpi xmlns:a14="http://schemas.microsoft.com/office/drawing/2010/main" val="0"/>
              </a:ext>
            </a:extLst>
          </a:blip>
          <a:srcRect/>
          <a:stretch>
            <a:fillRect/>
          </a:stretch>
        </p:blipFill>
        <p:spPr bwMode="auto">
          <a:xfrm>
            <a:off x="10767484" y="4480985"/>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7" name="Picture 348"/>
          <p:cNvPicPr>
            <a:picLocks noChangeAspect="1" noChangeArrowheads="1"/>
          </p:cNvPicPr>
          <p:nvPr/>
        </p:nvPicPr>
        <p:blipFill>
          <a:blip r:embed="rId294">
            <a:extLst>
              <a:ext uri="{28A0092B-C50C-407E-A947-70E740481C1C}">
                <a14:useLocalDpi xmlns:a14="http://schemas.microsoft.com/office/drawing/2010/main" val="0"/>
              </a:ext>
            </a:extLst>
          </a:blip>
          <a:srcRect/>
          <a:stretch>
            <a:fillRect/>
          </a:stretch>
        </p:blipFill>
        <p:spPr bwMode="auto">
          <a:xfrm>
            <a:off x="10761134" y="4491567"/>
            <a:ext cx="48684"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8" name="Picture 349"/>
          <p:cNvPicPr>
            <a:picLocks noChangeAspect="1" noChangeArrowheads="1"/>
          </p:cNvPicPr>
          <p:nvPr/>
        </p:nvPicPr>
        <p:blipFill>
          <a:blip r:embed="rId295">
            <a:extLst>
              <a:ext uri="{28A0092B-C50C-407E-A947-70E740481C1C}">
                <a14:useLocalDpi xmlns:a14="http://schemas.microsoft.com/office/drawing/2010/main" val="0"/>
              </a:ext>
            </a:extLst>
          </a:blip>
          <a:srcRect/>
          <a:stretch>
            <a:fillRect/>
          </a:stretch>
        </p:blipFill>
        <p:spPr bwMode="auto">
          <a:xfrm>
            <a:off x="11506200" y="4303184"/>
            <a:ext cx="228600" cy="39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19" name="Picture 350"/>
          <p:cNvPicPr>
            <a:picLocks noChangeAspect="1" noChangeArrowheads="1"/>
          </p:cNvPicPr>
          <p:nvPr/>
        </p:nvPicPr>
        <p:blipFill>
          <a:blip r:embed="rId296">
            <a:extLst>
              <a:ext uri="{28A0092B-C50C-407E-A947-70E740481C1C}">
                <a14:useLocalDpi xmlns:a14="http://schemas.microsoft.com/office/drawing/2010/main" val="0"/>
              </a:ext>
            </a:extLst>
          </a:blip>
          <a:srcRect/>
          <a:stretch>
            <a:fillRect/>
          </a:stretch>
        </p:blipFill>
        <p:spPr bwMode="auto">
          <a:xfrm>
            <a:off x="11535833" y="4559301"/>
            <a:ext cx="95251"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0" name="Picture 351"/>
          <p:cNvPicPr>
            <a:picLocks noChangeAspect="1" noChangeArrowheads="1"/>
          </p:cNvPicPr>
          <p:nvPr/>
        </p:nvPicPr>
        <p:blipFill>
          <a:blip r:embed="rId297">
            <a:extLst>
              <a:ext uri="{28A0092B-C50C-407E-A947-70E740481C1C}">
                <a14:useLocalDpi xmlns:a14="http://schemas.microsoft.com/office/drawing/2010/main" val="0"/>
              </a:ext>
            </a:extLst>
          </a:blip>
          <a:srcRect/>
          <a:stretch>
            <a:fillRect/>
          </a:stretch>
        </p:blipFill>
        <p:spPr bwMode="auto">
          <a:xfrm>
            <a:off x="11495617" y="4660901"/>
            <a:ext cx="846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1" name="Picture 352"/>
          <p:cNvPicPr>
            <a:picLocks noChangeAspect="1" noChangeArrowheads="1"/>
          </p:cNvPicPr>
          <p:nvPr/>
        </p:nvPicPr>
        <p:blipFill>
          <a:blip r:embed="rId298">
            <a:extLst>
              <a:ext uri="{28A0092B-C50C-407E-A947-70E740481C1C}">
                <a14:useLocalDpi xmlns:a14="http://schemas.microsoft.com/office/drawing/2010/main" val="0"/>
              </a:ext>
            </a:extLst>
          </a:blip>
          <a:srcRect/>
          <a:stretch>
            <a:fillRect/>
          </a:stretch>
        </p:blipFill>
        <p:spPr bwMode="auto">
          <a:xfrm>
            <a:off x="11565467" y="4478867"/>
            <a:ext cx="107951"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2" name="Picture 353"/>
          <p:cNvPicPr>
            <a:picLocks noChangeAspect="1" noChangeArrowheads="1"/>
          </p:cNvPicPr>
          <p:nvPr/>
        </p:nvPicPr>
        <p:blipFill>
          <a:blip r:embed="rId299">
            <a:extLst>
              <a:ext uri="{28A0092B-C50C-407E-A947-70E740481C1C}">
                <a14:useLocalDpi xmlns:a14="http://schemas.microsoft.com/office/drawing/2010/main" val="0"/>
              </a:ext>
            </a:extLst>
          </a:blip>
          <a:srcRect/>
          <a:stretch>
            <a:fillRect/>
          </a:stretch>
        </p:blipFill>
        <p:spPr bwMode="auto">
          <a:xfrm>
            <a:off x="11497734" y="4696885"/>
            <a:ext cx="71967" cy="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3" name="Picture 354"/>
          <p:cNvPicPr>
            <a:picLocks noChangeAspect="1" noChangeArrowheads="1"/>
          </p:cNvPicPr>
          <p:nvPr/>
        </p:nvPicPr>
        <p:blipFill>
          <a:blip r:embed="rId300">
            <a:extLst>
              <a:ext uri="{28A0092B-C50C-407E-A947-70E740481C1C}">
                <a14:useLocalDpi xmlns:a14="http://schemas.microsoft.com/office/drawing/2010/main" val="0"/>
              </a:ext>
            </a:extLst>
          </a:blip>
          <a:srcRect/>
          <a:stretch>
            <a:fillRect/>
          </a:stretch>
        </p:blipFill>
        <p:spPr bwMode="auto">
          <a:xfrm>
            <a:off x="11480800" y="4686301"/>
            <a:ext cx="592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4" name="Picture 355"/>
          <p:cNvPicPr>
            <a:picLocks noChangeAspect="1" noChangeArrowheads="1"/>
          </p:cNvPicPr>
          <p:nvPr/>
        </p:nvPicPr>
        <p:blipFill>
          <a:blip r:embed="rId301">
            <a:extLst>
              <a:ext uri="{28A0092B-C50C-407E-A947-70E740481C1C}">
                <a14:useLocalDpi xmlns:a14="http://schemas.microsoft.com/office/drawing/2010/main" val="0"/>
              </a:ext>
            </a:extLst>
          </a:blip>
          <a:srcRect/>
          <a:stretch>
            <a:fillRect/>
          </a:stretch>
        </p:blipFill>
        <p:spPr bwMode="auto">
          <a:xfrm>
            <a:off x="11493501" y="4675718"/>
            <a:ext cx="719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5" name="Picture 356"/>
          <p:cNvPicPr>
            <a:picLocks noChangeAspect="1" noChangeArrowheads="1"/>
          </p:cNvPicPr>
          <p:nvPr/>
        </p:nvPicPr>
        <p:blipFill>
          <a:blip r:embed="rId302">
            <a:extLst>
              <a:ext uri="{28A0092B-C50C-407E-A947-70E740481C1C}">
                <a14:useLocalDpi xmlns:a14="http://schemas.microsoft.com/office/drawing/2010/main" val="0"/>
              </a:ext>
            </a:extLst>
          </a:blip>
          <a:srcRect/>
          <a:stretch>
            <a:fillRect/>
          </a:stretch>
        </p:blipFill>
        <p:spPr bwMode="auto">
          <a:xfrm>
            <a:off x="11489267" y="4720167"/>
            <a:ext cx="486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6" name="Picture 357"/>
          <p:cNvPicPr>
            <a:picLocks noChangeAspect="1" noChangeArrowheads="1"/>
          </p:cNvPicPr>
          <p:nvPr/>
        </p:nvPicPr>
        <p:blipFill>
          <a:blip r:embed="rId303">
            <a:extLst>
              <a:ext uri="{28A0092B-C50C-407E-A947-70E740481C1C}">
                <a14:useLocalDpi xmlns:a14="http://schemas.microsoft.com/office/drawing/2010/main" val="0"/>
              </a:ext>
            </a:extLst>
          </a:blip>
          <a:srcRect/>
          <a:stretch>
            <a:fillRect/>
          </a:stretch>
        </p:blipFill>
        <p:spPr bwMode="auto">
          <a:xfrm>
            <a:off x="11480801" y="4724401"/>
            <a:ext cx="48684"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7" name="Picture 358"/>
          <p:cNvPicPr>
            <a:picLocks noChangeAspect="1" noChangeArrowheads="1"/>
          </p:cNvPicPr>
          <p:nvPr/>
        </p:nvPicPr>
        <p:blipFill>
          <a:blip r:embed="rId304">
            <a:extLst>
              <a:ext uri="{28A0092B-C50C-407E-A947-70E740481C1C}">
                <a14:useLocalDpi xmlns:a14="http://schemas.microsoft.com/office/drawing/2010/main" val="0"/>
              </a:ext>
            </a:extLst>
          </a:blip>
          <a:srcRect/>
          <a:stretch>
            <a:fillRect/>
          </a:stretch>
        </p:blipFill>
        <p:spPr bwMode="auto">
          <a:xfrm>
            <a:off x="11084985" y="4521200"/>
            <a:ext cx="239183" cy="19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8" name="Picture 359"/>
          <p:cNvPicPr>
            <a:picLocks noChangeAspect="1" noChangeArrowheads="1"/>
          </p:cNvPicPr>
          <p:nvPr/>
        </p:nvPicPr>
        <p:blipFill>
          <a:blip r:embed="rId305">
            <a:extLst>
              <a:ext uri="{28A0092B-C50C-407E-A947-70E740481C1C}">
                <a14:useLocalDpi xmlns:a14="http://schemas.microsoft.com/office/drawing/2010/main" val="0"/>
              </a:ext>
            </a:extLst>
          </a:blip>
          <a:srcRect/>
          <a:stretch>
            <a:fillRect/>
          </a:stretch>
        </p:blipFill>
        <p:spPr bwMode="auto">
          <a:xfrm>
            <a:off x="10989734" y="4493685"/>
            <a:ext cx="215900"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29" name="Picture 360"/>
          <p:cNvPicPr>
            <a:picLocks noChangeAspect="1" noChangeArrowheads="1"/>
          </p:cNvPicPr>
          <p:nvPr/>
        </p:nvPicPr>
        <p:blipFill>
          <a:blip r:embed="rId306">
            <a:extLst>
              <a:ext uri="{28A0092B-C50C-407E-A947-70E740481C1C}">
                <a14:useLocalDpi xmlns:a14="http://schemas.microsoft.com/office/drawing/2010/main" val="0"/>
              </a:ext>
            </a:extLst>
          </a:blip>
          <a:srcRect/>
          <a:stretch>
            <a:fillRect/>
          </a:stretch>
        </p:blipFill>
        <p:spPr bwMode="auto">
          <a:xfrm>
            <a:off x="11459633" y="4508501"/>
            <a:ext cx="59267" cy="7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0" name="Picture 361"/>
          <p:cNvPicPr>
            <a:picLocks noChangeAspect="1" noChangeArrowheads="1"/>
          </p:cNvPicPr>
          <p:nvPr/>
        </p:nvPicPr>
        <p:blipFill>
          <a:blip r:embed="rId307">
            <a:extLst>
              <a:ext uri="{28A0092B-C50C-407E-A947-70E740481C1C}">
                <a14:useLocalDpi xmlns:a14="http://schemas.microsoft.com/office/drawing/2010/main" val="0"/>
              </a:ext>
            </a:extLst>
          </a:blip>
          <a:srcRect/>
          <a:stretch>
            <a:fillRect/>
          </a:stretch>
        </p:blipFill>
        <p:spPr bwMode="auto">
          <a:xfrm>
            <a:off x="11421534" y="4487334"/>
            <a:ext cx="82551"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1" name="Picture 362"/>
          <p:cNvPicPr>
            <a:picLocks noChangeAspect="1" noChangeArrowheads="1"/>
          </p:cNvPicPr>
          <p:nvPr/>
        </p:nvPicPr>
        <p:blipFill>
          <a:blip r:embed="rId308">
            <a:extLst>
              <a:ext uri="{28A0092B-C50C-407E-A947-70E740481C1C}">
                <a14:useLocalDpi xmlns:a14="http://schemas.microsoft.com/office/drawing/2010/main" val="0"/>
              </a:ext>
            </a:extLst>
          </a:blip>
          <a:srcRect/>
          <a:stretch>
            <a:fillRect/>
          </a:stretch>
        </p:blipFill>
        <p:spPr bwMode="auto">
          <a:xfrm>
            <a:off x="11351685" y="4529668"/>
            <a:ext cx="973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2" name="Picture 363"/>
          <p:cNvPicPr>
            <a:picLocks noChangeAspect="1" noChangeArrowheads="1"/>
          </p:cNvPicPr>
          <p:nvPr/>
        </p:nvPicPr>
        <p:blipFill>
          <a:blip r:embed="rId309">
            <a:extLst>
              <a:ext uri="{28A0092B-C50C-407E-A947-70E740481C1C}">
                <a14:useLocalDpi xmlns:a14="http://schemas.microsoft.com/office/drawing/2010/main" val="0"/>
              </a:ext>
            </a:extLst>
          </a:blip>
          <a:srcRect/>
          <a:stretch>
            <a:fillRect/>
          </a:stretch>
        </p:blipFill>
        <p:spPr bwMode="auto">
          <a:xfrm>
            <a:off x="11319933" y="4519084"/>
            <a:ext cx="95251"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3" name="Picture 364"/>
          <p:cNvPicPr>
            <a:picLocks noChangeAspect="1" noChangeArrowheads="1"/>
          </p:cNvPicPr>
          <p:nvPr/>
        </p:nvPicPr>
        <p:blipFill>
          <a:blip r:embed="rId310">
            <a:extLst>
              <a:ext uri="{28A0092B-C50C-407E-A947-70E740481C1C}">
                <a14:useLocalDpi xmlns:a14="http://schemas.microsoft.com/office/drawing/2010/main" val="0"/>
              </a:ext>
            </a:extLst>
          </a:blip>
          <a:srcRect/>
          <a:stretch>
            <a:fillRect/>
          </a:stretch>
        </p:blipFill>
        <p:spPr bwMode="auto">
          <a:xfrm>
            <a:off x="11461751" y="4557185"/>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4" name="Picture 365"/>
          <p:cNvPicPr>
            <a:picLocks noChangeAspect="1" noChangeArrowheads="1"/>
          </p:cNvPicPr>
          <p:nvPr/>
        </p:nvPicPr>
        <p:blipFill>
          <a:blip r:embed="rId311">
            <a:extLst>
              <a:ext uri="{28A0092B-C50C-407E-A947-70E740481C1C}">
                <a14:useLocalDpi xmlns:a14="http://schemas.microsoft.com/office/drawing/2010/main" val="0"/>
              </a:ext>
            </a:extLst>
          </a:blip>
          <a:srcRect/>
          <a:stretch>
            <a:fillRect/>
          </a:stretch>
        </p:blipFill>
        <p:spPr bwMode="auto">
          <a:xfrm>
            <a:off x="11455401" y="4557185"/>
            <a:ext cx="46567"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5" name="Picture 366"/>
          <p:cNvPicPr>
            <a:picLocks noChangeAspect="1" noChangeArrowheads="1"/>
          </p:cNvPicPr>
          <p:nvPr/>
        </p:nvPicPr>
        <p:blipFill>
          <a:blip r:embed="rId312">
            <a:extLst>
              <a:ext uri="{28A0092B-C50C-407E-A947-70E740481C1C}">
                <a14:useLocalDpi xmlns:a14="http://schemas.microsoft.com/office/drawing/2010/main" val="0"/>
              </a:ext>
            </a:extLst>
          </a:blip>
          <a:srcRect/>
          <a:stretch>
            <a:fillRect/>
          </a:stretch>
        </p:blipFill>
        <p:spPr bwMode="auto">
          <a:xfrm>
            <a:off x="11421534" y="4578351"/>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6" name="Picture 367"/>
          <p:cNvPicPr>
            <a:picLocks noChangeAspect="1" noChangeArrowheads="1"/>
          </p:cNvPicPr>
          <p:nvPr/>
        </p:nvPicPr>
        <p:blipFill>
          <a:blip r:embed="rId313">
            <a:extLst>
              <a:ext uri="{28A0092B-C50C-407E-A947-70E740481C1C}">
                <a14:useLocalDpi xmlns:a14="http://schemas.microsoft.com/office/drawing/2010/main" val="0"/>
              </a:ext>
            </a:extLst>
          </a:blip>
          <a:srcRect/>
          <a:stretch>
            <a:fillRect/>
          </a:stretch>
        </p:blipFill>
        <p:spPr bwMode="auto">
          <a:xfrm>
            <a:off x="11415184" y="4578351"/>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7" name="Picture 368"/>
          <p:cNvPicPr>
            <a:picLocks noChangeAspect="1" noChangeArrowheads="1"/>
          </p:cNvPicPr>
          <p:nvPr/>
        </p:nvPicPr>
        <p:blipFill>
          <a:blip r:embed="rId314">
            <a:extLst>
              <a:ext uri="{28A0092B-C50C-407E-A947-70E740481C1C}">
                <a14:useLocalDpi xmlns:a14="http://schemas.microsoft.com/office/drawing/2010/main" val="0"/>
              </a:ext>
            </a:extLst>
          </a:blip>
          <a:srcRect/>
          <a:stretch>
            <a:fillRect/>
          </a:stretch>
        </p:blipFill>
        <p:spPr bwMode="auto">
          <a:xfrm>
            <a:off x="11343218" y="4483101"/>
            <a:ext cx="120649" cy="74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8" name="Picture 369"/>
          <p:cNvPicPr>
            <a:picLocks noChangeAspect="1" noChangeArrowheads="1"/>
          </p:cNvPicPr>
          <p:nvPr/>
        </p:nvPicPr>
        <p:blipFill>
          <a:blip r:embed="rId315">
            <a:extLst>
              <a:ext uri="{28A0092B-C50C-407E-A947-70E740481C1C}">
                <a14:useLocalDpi xmlns:a14="http://schemas.microsoft.com/office/drawing/2010/main" val="0"/>
              </a:ext>
            </a:extLst>
          </a:blip>
          <a:srcRect/>
          <a:stretch>
            <a:fillRect/>
          </a:stretch>
        </p:blipFill>
        <p:spPr bwMode="auto">
          <a:xfrm>
            <a:off x="11061700" y="4203701"/>
            <a:ext cx="37253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39" name="Picture 370"/>
          <p:cNvPicPr>
            <a:picLocks noChangeAspect="1" noChangeArrowheads="1"/>
          </p:cNvPicPr>
          <p:nvPr/>
        </p:nvPicPr>
        <p:blipFill>
          <a:blip r:embed="rId316">
            <a:extLst>
              <a:ext uri="{28A0092B-C50C-407E-A947-70E740481C1C}">
                <a14:useLocalDpi xmlns:a14="http://schemas.microsoft.com/office/drawing/2010/main" val="0"/>
              </a:ext>
            </a:extLst>
          </a:blip>
          <a:srcRect/>
          <a:stretch>
            <a:fillRect/>
          </a:stretch>
        </p:blipFill>
        <p:spPr bwMode="auto">
          <a:xfrm>
            <a:off x="11328401" y="4260851"/>
            <a:ext cx="21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0" name="Picture 371"/>
          <p:cNvPicPr>
            <a:picLocks noChangeAspect="1" noChangeArrowheads="1"/>
          </p:cNvPicPr>
          <p:nvPr/>
        </p:nvPicPr>
        <p:blipFill>
          <a:blip r:embed="rId317">
            <a:extLst>
              <a:ext uri="{28A0092B-C50C-407E-A947-70E740481C1C}">
                <a14:useLocalDpi xmlns:a14="http://schemas.microsoft.com/office/drawing/2010/main" val="0"/>
              </a:ext>
            </a:extLst>
          </a:blip>
          <a:srcRect/>
          <a:stretch>
            <a:fillRect/>
          </a:stretch>
        </p:blipFill>
        <p:spPr bwMode="auto">
          <a:xfrm>
            <a:off x="11432118" y="4284134"/>
            <a:ext cx="179916"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1" name="Picture 372"/>
          <p:cNvPicPr>
            <a:picLocks noChangeAspect="1" noChangeArrowheads="1"/>
          </p:cNvPicPr>
          <p:nvPr/>
        </p:nvPicPr>
        <p:blipFill>
          <a:blip r:embed="rId318">
            <a:extLst>
              <a:ext uri="{28A0092B-C50C-407E-A947-70E740481C1C}">
                <a14:useLocalDpi xmlns:a14="http://schemas.microsoft.com/office/drawing/2010/main" val="0"/>
              </a:ext>
            </a:extLst>
          </a:blip>
          <a:srcRect/>
          <a:stretch>
            <a:fillRect/>
          </a:stretch>
        </p:blipFill>
        <p:spPr bwMode="auto">
          <a:xfrm>
            <a:off x="10917767" y="4364567"/>
            <a:ext cx="61384" cy="6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2" name="Picture 373"/>
          <p:cNvPicPr>
            <a:picLocks noChangeAspect="1" noChangeArrowheads="1"/>
          </p:cNvPicPr>
          <p:nvPr/>
        </p:nvPicPr>
        <p:blipFill>
          <a:blip r:embed="rId319">
            <a:extLst>
              <a:ext uri="{28A0092B-C50C-407E-A947-70E740481C1C}">
                <a14:useLocalDpi xmlns:a14="http://schemas.microsoft.com/office/drawing/2010/main" val="0"/>
              </a:ext>
            </a:extLst>
          </a:blip>
          <a:srcRect/>
          <a:stretch>
            <a:fillRect/>
          </a:stretch>
        </p:blipFill>
        <p:spPr bwMode="auto">
          <a:xfrm>
            <a:off x="10932584" y="4351867"/>
            <a:ext cx="82549"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3" name="Picture 374"/>
          <p:cNvPicPr>
            <a:picLocks noChangeAspect="1" noChangeArrowheads="1"/>
          </p:cNvPicPr>
          <p:nvPr/>
        </p:nvPicPr>
        <p:blipFill>
          <a:blip r:embed="rId320">
            <a:extLst>
              <a:ext uri="{28A0092B-C50C-407E-A947-70E740481C1C}">
                <a14:useLocalDpi xmlns:a14="http://schemas.microsoft.com/office/drawing/2010/main" val="0"/>
              </a:ext>
            </a:extLst>
          </a:blip>
          <a:srcRect/>
          <a:stretch>
            <a:fillRect/>
          </a:stretch>
        </p:blipFill>
        <p:spPr bwMode="auto">
          <a:xfrm>
            <a:off x="10957984" y="4409017"/>
            <a:ext cx="84667"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4" name="Picture 375"/>
          <p:cNvPicPr>
            <a:picLocks noChangeAspect="1" noChangeArrowheads="1"/>
          </p:cNvPicPr>
          <p:nvPr/>
        </p:nvPicPr>
        <p:blipFill>
          <a:blip r:embed="rId321">
            <a:extLst>
              <a:ext uri="{28A0092B-C50C-407E-A947-70E740481C1C}">
                <a14:useLocalDpi xmlns:a14="http://schemas.microsoft.com/office/drawing/2010/main" val="0"/>
              </a:ext>
            </a:extLst>
          </a:blip>
          <a:srcRect/>
          <a:stretch>
            <a:fillRect/>
          </a:stretch>
        </p:blipFill>
        <p:spPr bwMode="auto">
          <a:xfrm>
            <a:off x="10991852" y="4419601"/>
            <a:ext cx="95249"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5" name="Picture 376"/>
          <p:cNvPicPr>
            <a:picLocks noChangeAspect="1" noChangeArrowheads="1"/>
          </p:cNvPicPr>
          <p:nvPr/>
        </p:nvPicPr>
        <p:blipFill>
          <a:blip r:embed="rId322">
            <a:extLst>
              <a:ext uri="{28A0092B-C50C-407E-A947-70E740481C1C}">
                <a14:useLocalDpi xmlns:a14="http://schemas.microsoft.com/office/drawing/2010/main" val="0"/>
              </a:ext>
            </a:extLst>
          </a:blip>
          <a:srcRect/>
          <a:stretch>
            <a:fillRect/>
          </a:stretch>
        </p:blipFill>
        <p:spPr bwMode="auto">
          <a:xfrm>
            <a:off x="10913534" y="4400551"/>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6" name="Picture 377"/>
          <p:cNvPicPr>
            <a:picLocks noChangeAspect="1" noChangeArrowheads="1"/>
          </p:cNvPicPr>
          <p:nvPr/>
        </p:nvPicPr>
        <p:blipFill>
          <a:blip r:embed="rId323">
            <a:extLst>
              <a:ext uri="{28A0092B-C50C-407E-A947-70E740481C1C}">
                <a14:useLocalDpi xmlns:a14="http://schemas.microsoft.com/office/drawing/2010/main" val="0"/>
              </a:ext>
            </a:extLst>
          </a:blip>
          <a:srcRect/>
          <a:stretch>
            <a:fillRect/>
          </a:stretch>
        </p:blipFill>
        <p:spPr bwMode="auto">
          <a:xfrm>
            <a:off x="10919884" y="4400551"/>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7" name="Picture 378"/>
          <p:cNvPicPr>
            <a:picLocks noChangeAspect="1" noChangeArrowheads="1"/>
          </p:cNvPicPr>
          <p:nvPr/>
        </p:nvPicPr>
        <p:blipFill>
          <a:blip r:embed="rId324">
            <a:extLst>
              <a:ext uri="{28A0092B-C50C-407E-A947-70E740481C1C}">
                <a14:useLocalDpi xmlns:a14="http://schemas.microsoft.com/office/drawing/2010/main" val="0"/>
              </a:ext>
            </a:extLst>
          </a:blip>
          <a:srcRect/>
          <a:stretch>
            <a:fillRect/>
          </a:stretch>
        </p:blipFill>
        <p:spPr bwMode="auto">
          <a:xfrm>
            <a:off x="10928351" y="4432301"/>
            <a:ext cx="46567"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8" name="Picture 379"/>
          <p:cNvPicPr>
            <a:picLocks noChangeAspect="1" noChangeArrowheads="1"/>
          </p:cNvPicPr>
          <p:nvPr/>
        </p:nvPicPr>
        <p:blipFill>
          <a:blip r:embed="rId325">
            <a:extLst>
              <a:ext uri="{28A0092B-C50C-407E-A947-70E740481C1C}">
                <a14:useLocalDpi xmlns:a14="http://schemas.microsoft.com/office/drawing/2010/main" val="0"/>
              </a:ext>
            </a:extLst>
          </a:blip>
          <a:srcRect/>
          <a:stretch>
            <a:fillRect/>
          </a:stretch>
        </p:blipFill>
        <p:spPr bwMode="auto">
          <a:xfrm>
            <a:off x="10934701" y="4432301"/>
            <a:ext cx="48684"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49" name="Picture 380"/>
          <p:cNvPicPr>
            <a:picLocks noChangeAspect="1" noChangeArrowheads="1"/>
          </p:cNvPicPr>
          <p:nvPr/>
        </p:nvPicPr>
        <p:blipFill>
          <a:blip r:embed="rId326">
            <a:extLst>
              <a:ext uri="{28A0092B-C50C-407E-A947-70E740481C1C}">
                <a14:useLocalDpi xmlns:a14="http://schemas.microsoft.com/office/drawing/2010/main" val="0"/>
              </a:ext>
            </a:extLst>
          </a:blip>
          <a:srcRect/>
          <a:stretch>
            <a:fillRect/>
          </a:stretch>
        </p:blipFill>
        <p:spPr bwMode="auto">
          <a:xfrm>
            <a:off x="10981267" y="4383618"/>
            <a:ext cx="110067"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0" name="Picture 381"/>
          <p:cNvPicPr>
            <a:picLocks noChangeAspect="1" noChangeArrowheads="1"/>
          </p:cNvPicPr>
          <p:nvPr/>
        </p:nvPicPr>
        <p:blipFill>
          <a:blip r:embed="rId327">
            <a:extLst>
              <a:ext uri="{28A0092B-C50C-407E-A947-70E740481C1C}">
                <a14:useLocalDpi xmlns:a14="http://schemas.microsoft.com/office/drawing/2010/main" val="0"/>
              </a:ext>
            </a:extLst>
          </a:blip>
          <a:srcRect/>
          <a:stretch>
            <a:fillRect/>
          </a:stretch>
        </p:blipFill>
        <p:spPr bwMode="auto">
          <a:xfrm>
            <a:off x="10985500" y="4184651"/>
            <a:ext cx="203200"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1" name="Picture 382"/>
          <p:cNvPicPr>
            <a:picLocks noChangeAspect="1" noChangeArrowheads="1"/>
          </p:cNvPicPr>
          <p:nvPr/>
        </p:nvPicPr>
        <p:blipFill>
          <a:blip r:embed="rId328">
            <a:extLst>
              <a:ext uri="{28A0092B-C50C-407E-A947-70E740481C1C}">
                <a14:useLocalDpi xmlns:a14="http://schemas.microsoft.com/office/drawing/2010/main" val="0"/>
              </a:ext>
            </a:extLst>
          </a:blip>
          <a:srcRect/>
          <a:stretch>
            <a:fillRect/>
          </a:stretch>
        </p:blipFill>
        <p:spPr bwMode="auto">
          <a:xfrm>
            <a:off x="10928352" y="4171951"/>
            <a:ext cx="156633" cy="2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2" name="Picture 383"/>
          <p:cNvPicPr>
            <a:picLocks noChangeAspect="1" noChangeArrowheads="1"/>
          </p:cNvPicPr>
          <p:nvPr/>
        </p:nvPicPr>
        <p:blipFill>
          <a:blip r:embed="rId329">
            <a:extLst>
              <a:ext uri="{28A0092B-C50C-407E-A947-70E740481C1C}">
                <a14:useLocalDpi xmlns:a14="http://schemas.microsoft.com/office/drawing/2010/main" val="0"/>
              </a:ext>
            </a:extLst>
          </a:blip>
          <a:srcRect/>
          <a:stretch>
            <a:fillRect/>
          </a:stretch>
        </p:blipFill>
        <p:spPr bwMode="auto">
          <a:xfrm>
            <a:off x="11059584" y="4699001"/>
            <a:ext cx="592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3" name="Picture 384"/>
          <p:cNvPicPr>
            <a:picLocks noChangeAspect="1" noChangeArrowheads="1"/>
          </p:cNvPicPr>
          <p:nvPr/>
        </p:nvPicPr>
        <p:blipFill>
          <a:blip r:embed="rId330">
            <a:extLst>
              <a:ext uri="{28A0092B-C50C-407E-A947-70E740481C1C}">
                <a14:useLocalDpi xmlns:a14="http://schemas.microsoft.com/office/drawing/2010/main" val="0"/>
              </a:ext>
            </a:extLst>
          </a:blip>
          <a:srcRect/>
          <a:stretch>
            <a:fillRect/>
          </a:stretch>
        </p:blipFill>
        <p:spPr bwMode="auto">
          <a:xfrm>
            <a:off x="11072284" y="4692651"/>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4" name="Picture 385"/>
          <p:cNvPicPr>
            <a:picLocks noChangeAspect="1" noChangeArrowheads="1"/>
          </p:cNvPicPr>
          <p:nvPr/>
        </p:nvPicPr>
        <p:blipFill>
          <a:blip r:embed="rId331">
            <a:extLst>
              <a:ext uri="{28A0092B-C50C-407E-A947-70E740481C1C}">
                <a14:useLocalDpi xmlns:a14="http://schemas.microsoft.com/office/drawing/2010/main" val="0"/>
              </a:ext>
            </a:extLst>
          </a:blip>
          <a:srcRect/>
          <a:stretch>
            <a:fillRect/>
          </a:stretch>
        </p:blipFill>
        <p:spPr bwMode="auto">
          <a:xfrm>
            <a:off x="11034185" y="4711701"/>
            <a:ext cx="7196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5" name="Picture 386"/>
          <p:cNvPicPr>
            <a:picLocks noChangeAspect="1" noChangeArrowheads="1"/>
          </p:cNvPicPr>
          <p:nvPr/>
        </p:nvPicPr>
        <p:blipFill>
          <a:blip r:embed="rId332">
            <a:extLst>
              <a:ext uri="{28A0092B-C50C-407E-A947-70E740481C1C}">
                <a14:useLocalDpi xmlns:a14="http://schemas.microsoft.com/office/drawing/2010/main" val="0"/>
              </a:ext>
            </a:extLst>
          </a:blip>
          <a:srcRect/>
          <a:stretch>
            <a:fillRect/>
          </a:stretch>
        </p:blipFill>
        <p:spPr bwMode="auto">
          <a:xfrm>
            <a:off x="10850034" y="4121151"/>
            <a:ext cx="912284" cy="260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6" name="Picture 387"/>
          <p:cNvPicPr>
            <a:picLocks noChangeAspect="1" noChangeArrowheads="1"/>
          </p:cNvPicPr>
          <p:nvPr/>
        </p:nvPicPr>
        <p:blipFill>
          <a:blip r:embed="rId333">
            <a:extLst>
              <a:ext uri="{28A0092B-C50C-407E-A947-70E740481C1C}">
                <a14:useLocalDpi xmlns:a14="http://schemas.microsoft.com/office/drawing/2010/main" val="0"/>
              </a:ext>
            </a:extLst>
          </a:blip>
          <a:srcRect/>
          <a:stretch>
            <a:fillRect/>
          </a:stretch>
        </p:blipFill>
        <p:spPr bwMode="auto">
          <a:xfrm>
            <a:off x="9872134" y="4356101"/>
            <a:ext cx="38523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7" name="Picture 388"/>
          <p:cNvPicPr>
            <a:picLocks noChangeAspect="1" noChangeArrowheads="1"/>
          </p:cNvPicPr>
          <p:nvPr/>
        </p:nvPicPr>
        <p:blipFill>
          <a:blip r:embed="rId334">
            <a:extLst>
              <a:ext uri="{28A0092B-C50C-407E-A947-70E740481C1C}">
                <a14:useLocalDpi xmlns:a14="http://schemas.microsoft.com/office/drawing/2010/main" val="0"/>
              </a:ext>
            </a:extLst>
          </a:blip>
          <a:srcRect/>
          <a:stretch>
            <a:fillRect/>
          </a:stretch>
        </p:blipFill>
        <p:spPr bwMode="auto">
          <a:xfrm>
            <a:off x="9872134" y="4387851"/>
            <a:ext cx="336551"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8" name="Picture 389"/>
          <p:cNvPicPr>
            <a:picLocks noChangeAspect="1" noChangeArrowheads="1"/>
          </p:cNvPicPr>
          <p:nvPr/>
        </p:nvPicPr>
        <p:blipFill>
          <a:blip r:embed="rId335">
            <a:extLst>
              <a:ext uri="{28A0092B-C50C-407E-A947-70E740481C1C}">
                <a14:useLocalDpi xmlns:a14="http://schemas.microsoft.com/office/drawing/2010/main" val="0"/>
              </a:ext>
            </a:extLst>
          </a:blip>
          <a:srcRect/>
          <a:stretch>
            <a:fillRect/>
          </a:stretch>
        </p:blipFill>
        <p:spPr bwMode="auto">
          <a:xfrm>
            <a:off x="9802285" y="4326467"/>
            <a:ext cx="131233"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59" name="Picture 390"/>
          <p:cNvPicPr>
            <a:picLocks noChangeAspect="1" noChangeArrowheads="1"/>
          </p:cNvPicPr>
          <p:nvPr/>
        </p:nvPicPr>
        <p:blipFill>
          <a:blip r:embed="rId336">
            <a:extLst>
              <a:ext uri="{28A0092B-C50C-407E-A947-70E740481C1C}">
                <a14:useLocalDpi xmlns:a14="http://schemas.microsoft.com/office/drawing/2010/main" val="0"/>
              </a:ext>
            </a:extLst>
          </a:blip>
          <a:srcRect/>
          <a:stretch>
            <a:fillRect/>
          </a:stretch>
        </p:blipFill>
        <p:spPr bwMode="auto">
          <a:xfrm>
            <a:off x="10160000" y="4525434"/>
            <a:ext cx="118533"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0" name="Picture 391"/>
          <p:cNvPicPr>
            <a:picLocks noChangeAspect="1" noChangeArrowheads="1"/>
          </p:cNvPicPr>
          <p:nvPr/>
        </p:nvPicPr>
        <p:blipFill>
          <a:blip r:embed="rId337">
            <a:extLst>
              <a:ext uri="{28A0092B-C50C-407E-A947-70E740481C1C}">
                <a14:useLocalDpi xmlns:a14="http://schemas.microsoft.com/office/drawing/2010/main" val="0"/>
              </a:ext>
            </a:extLst>
          </a:blip>
          <a:srcRect/>
          <a:stretch>
            <a:fillRect/>
          </a:stretch>
        </p:blipFill>
        <p:spPr bwMode="auto">
          <a:xfrm>
            <a:off x="9853084" y="4406901"/>
            <a:ext cx="14393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1" name="Picture 392"/>
          <p:cNvPicPr>
            <a:picLocks noChangeAspect="1" noChangeArrowheads="1"/>
          </p:cNvPicPr>
          <p:nvPr/>
        </p:nvPicPr>
        <p:blipFill>
          <a:blip r:embed="rId338">
            <a:extLst>
              <a:ext uri="{28A0092B-C50C-407E-A947-70E740481C1C}">
                <a14:useLocalDpi xmlns:a14="http://schemas.microsoft.com/office/drawing/2010/main" val="0"/>
              </a:ext>
            </a:extLst>
          </a:blip>
          <a:srcRect/>
          <a:stretch>
            <a:fillRect/>
          </a:stretch>
        </p:blipFill>
        <p:spPr bwMode="auto">
          <a:xfrm>
            <a:off x="11825818" y="3837517"/>
            <a:ext cx="133349" cy="37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2" name="Picture 393"/>
          <p:cNvPicPr>
            <a:picLocks noChangeAspect="1" noChangeArrowheads="1"/>
          </p:cNvPicPr>
          <p:nvPr/>
        </p:nvPicPr>
        <p:blipFill>
          <a:blip r:embed="rId339">
            <a:extLst>
              <a:ext uri="{28A0092B-C50C-407E-A947-70E740481C1C}">
                <a14:useLocalDpi xmlns:a14="http://schemas.microsoft.com/office/drawing/2010/main" val="0"/>
              </a:ext>
            </a:extLst>
          </a:blip>
          <a:srcRect/>
          <a:stretch>
            <a:fillRect/>
          </a:stretch>
        </p:blipFill>
        <p:spPr bwMode="auto">
          <a:xfrm>
            <a:off x="11707285" y="3848100"/>
            <a:ext cx="95249"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3" name="Picture 394"/>
          <p:cNvPicPr>
            <a:picLocks noChangeAspect="1" noChangeArrowheads="1"/>
          </p:cNvPicPr>
          <p:nvPr/>
        </p:nvPicPr>
        <p:blipFill>
          <a:blip r:embed="rId340">
            <a:extLst>
              <a:ext uri="{28A0092B-C50C-407E-A947-70E740481C1C}">
                <a14:useLocalDpi xmlns:a14="http://schemas.microsoft.com/office/drawing/2010/main" val="0"/>
              </a:ext>
            </a:extLst>
          </a:blip>
          <a:srcRect/>
          <a:stretch>
            <a:fillRect/>
          </a:stretch>
        </p:blipFill>
        <p:spPr bwMode="auto">
          <a:xfrm>
            <a:off x="11777133" y="4085167"/>
            <a:ext cx="35984"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4" name="Picture 395"/>
          <p:cNvPicPr>
            <a:picLocks noChangeAspect="1" noChangeArrowheads="1"/>
          </p:cNvPicPr>
          <p:nvPr/>
        </p:nvPicPr>
        <p:blipFill>
          <a:blip r:embed="rId341">
            <a:extLst>
              <a:ext uri="{28A0092B-C50C-407E-A947-70E740481C1C}">
                <a14:useLocalDpi xmlns:a14="http://schemas.microsoft.com/office/drawing/2010/main" val="0"/>
              </a:ext>
            </a:extLst>
          </a:blip>
          <a:srcRect/>
          <a:stretch>
            <a:fillRect/>
          </a:stretch>
        </p:blipFill>
        <p:spPr bwMode="auto">
          <a:xfrm>
            <a:off x="11698818" y="4091518"/>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5" name="Picture 396"/>
          <p:cNvPicPr>
            <a:picLocks noChangeAspect="1" noChangeArrowheads="1"/>
          </p:cNvPicPr>
          <p:nvPr/>
        </p:nvPicPr>
        <p:blipFill>
          <a:blip r:embed="rId342">
            <a:extLst>
              <a:ext uri="{28A0092B-C50C-407E-A947-70E740481C1C}">
                <a14:useLocalDpi xmlns:a14="http://schemas.microsoft.com/office/drawing/2010/main" val="0"/>
              </a:ext>
            </a:extLst>
          </a:blip>
          <a:srcRect/>
          <a:stretch>
            <a:fillRect/>
          </a:stretch>
        </p:blipFill>
        <p:spPr bwMode="auto">
          <a:xfrm>
            <a:off x="11700933" y="4080933"/>
            <a:ext cx="359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6" name="Picture 397"/>
          <p:cNvPicPr>
            <a:picLocks noChangeAspect="1" noChangeArrowheads="1"/>
          </p:cNvPicPr>
          <p:nvPr/>
        </p:nvPicPr>
        <p:blipFill>
          <a:blip r:embed="rId343">
            <a:extLst>
              <a:ext uri="{28A0092B-C50C-407E-A947-70E740481C1C}">
                <a14:useLocalDpi xmlns:a14="http://schemas.microsoft.com/office/drawing/2010/main" val="0"/>
              </a:ext>
            </a:extLst>
          </a:blip>
          <a:srcRect/>
          <a:stretch>
            <a:fillRect/>
          </a:stretch>
        </p:blipFill>
        <p:spPr bwMode="auto">
          <a:xfrm>
            <a:off x="11770785" y="4072467"/>
            <a:ext cx="35983"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7" name="Picture 398"/>
          <p:cNvPicPr>
            <a:picLocks noChangeAspect="1" noChangeArrowheads="1"/>
          </p:cNvPicPr>
          <p:nvPr/>
        </p:nvPicPr>
        <p:blipFill>
          <a:blip r:embed="rId344">
            <a:extLst>
              <a:ext uri="{28A0092B-C50C-407E-A947-70E740481C1C}">
                <a14:useLocalDpi xmlns:a14="http://schemas.microsoft.com/office/drawing/2010/main" val="0"/>
              </a:ext>
            </a:extLst>
          </a:blip>
          <a:srcRect/>
          <a:stretch>
            <a:fillRect/>
          </a:stretch>
        </p:blipFill>
        <p:spPr bwMode="auto">
          <a:xfrm>
            <a:off x="11692467" y="4097867"/>
            <a:ext cx="133351"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8" name="Picture 399"/>
          <p:cNvPicPr>
            <a:picLocks noChangeAspect="1" noChangeArrowheads="1"/>
          </p:cNvPicPr>
          <p:nvPr/>
        </p:nvPicPr>
        <p:blipFill>
          <a:blip r:embed="rId345">
            <a:extLst>
              <a:ext uri="{28A0092B-C50C-407E-A947-70E740481C1C}">
                <a14:useLocalDpi xmlns:a14="http://schemas.microsoft.com/office/drawing/2010/main" val="0"/>
              </a:ext>
            </a:extLst>
          </a:blip>
          <a:srcRect/>
          <a:stretch>
            <a:fillRect/>
          </a:stretch>
        </p:blipFill>
        <p:spPr bwMode="auto">
          <a:xfrm>
            <a:off x="11698818" y="4066118"/>
            <a:ext cx="120649" cy="6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69" name="Picture 400"/>
          <p:cNvPicPr>
            <a:picLocks noChangeAspect="1" noChangeArrowheads="1"/>
          </p:cNvPicPr>
          <p:nvPr/>
        </p:nvPicPr>
        <p:blipFill>
          <a:blip r:embed="rId346">
            <a:extLst>
              <a:ext uri="{28A0092B-C50C-407E-A947-70E740481C1C}">
                <a14:useLocalDpi xmlns:a14="http://schemas.microsoft.com/office/drawing/2010/main" val="0"/>
              </a:ext>
            </a:extLst>
          </a:blip>
          <a:srcRect/>
          <a:stretch>
            <a:fillRect/>
          </a:stretch>
        </p:blipFill>
        <p:spPr bwMode="auto">
          <a:xfrm>
            <a:off x="10352618" y="4449233"/>
            <a:ext cx="383116"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0" name="Picture 401"/>
          <p:cNvPicPr>
            <a:picLocks noChangeAspect="1" noChangeArrowheads="1"/>
          </p:cNvPicPr>
          <p:nvPr/>
        </p:nvPicPr>
        <p:blipFill>
          <a:blip r:embed="rId347">
            <a:extLst>
              <a:ext uri="{28A0092B-C50C-407E-A947-70E740481C1C}">
                <a14:useLocalDpi xmlns:a14="http://schemas.microsoft.com/office/drawing/2010/main" val="0"/>
              </a:ext>
            </a:extLst>
          </a:blip>
          <a:srcRect/>
          <a:stretch>
            <a:fillRect/>
          </a:stretch>
        </p:blipFill>
        <p:spPr bwMode="auto">
          <a:xfrm>
            <a:off x="10405533" y="4559301"/>
            <a:ext cx="264584" cy="14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1" name="Picture 402"/>
          <p:cNvPicPr>
            <a:picLocks noChangeAspect="1" noChangeArrowheads="1"/>
          </p:cNvPicPr>
          <p:nvPr/>
        </p:nvPicPr>
        <p:blipFill>
          <a:blip r:embed="rId348">
            <a:extLst>
              <a:ext uri="{28A0092B-C50C-407E-A947-70E740481C1C}">
                <a14:useLocalDpi xmlns:a14="http://schemas.microsoft.com/office/drawing/2010/main" val="0"/>
              </a:ext>
            </a:extLst>
          </a:blip>
          <a:srcRect/>
          <a:stretch>
            <a:fillRect/>
          </a:stretch>
        </p:blipFill>
        <p:spPr bwMode="auto">
          <a:xfrm>
            <a:off x="10623551" y="4548718"/>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2" name="Picture 403"/>
          <p:cNvPicPr>
            <a:picLocks noChangeAspect="1" noChangeArrowheads="1"/>
          </p:cNvPicPr>
          <p:nvPr/>
        </p:nvPicPr>
        <p:blipFill>
          <a:blip r:embed="rId349">
            <a:extLst>
              <a:ext uri="{28A0092B-C50C-407E-A947-70E740481C1C}">
                <a14:useLocalDpi xmlns:a14="http://schemas.microsoft.com/office/drawing/2010/main" val="0"/>
              </a:ext>
            </a:extLst>
          </a:blip>
          <a:srcRect/>
          <a:stretch>
            <a:fillRect/>
          </a:stretch>
        </p:blipFill>
        <p:spPr bwMode="auto">
          <a:xfrm>
            <a:off x="10661651" y="4586818"/>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3" name="Picture 404"/>
          <p:cNvPicPr>
            <a:picLocks noChangeAspect="1" noChangeArrowheads="1"/>
          </p:cNvPicPr>
          <p:nvPr/>
        </p:nvPicPr>
        <p:blipFill>
          <a:blip r:embed="rId350">
            <a:extLst>
              <a:ext uri="{28A0092B-C50C-407E-A947-70E740481C1C}">
                <a14:useLocalDpi xmlns:a14="http://schemas.microsoft.com/office/drawing/2010/main" val="0"/>
              </a:ext>
            </a:extLst>
          </a:blip>
          <a:srcRect/>
          <a:stretch>
            <a:fillRect/>
          </a:stretch>
        </p:blipFill>
        <p:spPr bwMode="auto">
          <a:xfrm>
            <a:off x="10642601" y="4588934"/>
            <a:ext cx="486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4" name="Picture 405"/>
          <p:cNvPicPr>
            <a:picLocks noChangeAspect="1" noChangeArrowheads="1"/>
          </p:cNvPicPr>
          <p:nvPr/>
        </p:nvPicPr>
        <p:blipFill>
          <a:blip r:embed="rId351">
            <a:extLst>
              <a:ext uri="{28A0092B-C50C-407E-A947-70E740481C1C}">
                <a14:useLocalDpi xmlns:a14="http://schemas.microsoft.com/office/drawing/2010/main" val="0"/>
              </a:ext>
            </a:extLst>
          </a:blip>
          <a:srcRect/>
          <a:stretch>
            <a:fillRect/>
          </a:stretch>
        </p:blipFill>
        <p:spPr bwMode="auto">
          <a:xfrm>
            <a:off x="10617200" y="4546601"/>
            <a:ext cx="35984"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5" name="Picture 406"/>
          <p:cNvPicPr>
            <a:picLocks noChangeAspect="1" noChangeArrowheads="1"/>
          </p:cNvPicPr>
          <p:nvPr/>
        </p:nvPicPr>
        <p:blipFill>
          <a:blip r:embed="rId352">
            <a:extLst>
              <a:ext uri="{28A0092B-C50C-407E-A947-70E740481C1C}">
                <a14:useLocalDpi xmlns:a14="http://schemas.microsoft.com/office/drawing/2010/main" val="0"/>
              </a:ext>
            </a:extLst>
          </a:blip>
          <a:srcRect/>
          <a:stretch>
            <a:fillRect/>
          </a:stretch>
        </p:blipFill>
        <p:spPr bwMode="auto">
          <a:xfrm>
            <a:off x="10634134" y="4523317"/>
            <a:ext cx="131233"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6" name="Picture 408"/>
          <p:cNvPicPr>
            <a:picLocks noChangeAspect="1" noChangeArrowheads="1"/>
          </p:cNvPicPr>
          <p:nvPr/>
        </p:nvPicPr>
        <p:blipFill>
          <a:blip r:embed="rId353">
            <a:extLst>
              <a:ext uri="{28A0092B-C50C-407E-A947-70E740481C1C}">
                <a14:useLocalDpi xmlns:a14="http://schemas.microsoft.com/office/drawing/2010/main" val="0"/>
              </a:ext>
            </a:extLst>
          </a:blip>
          <a:srcRect/>
          <a:stretch>
            <a:fillRect/>
          </a:stretch>
        </p:blipFill>
        <p:spPr bwMode="auto">
          <a:xfrm>
            <a:off x="10612967" y="4542367"/>
            <a:ext cx="97367"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7" name="Picture 409"/>
          <p:cNvPicPr>
            <a:picLocks noChangeAspect="1" noChangeArrowheads="1"/>
          </p:cNvPicPr>
          <p:nvPr/>
        </p:nvPicPr>
        <p:blipFill>
          <a:blip r:embed="rId354">
            <a:extLst>
              <a:ext uri="{28A0092B-C50C-407E-A947-70E740481C1C}">
                <a14:useLocalDpi xmlns:a14="http://schemas.microsoft.com/office/drawing/2010/main" val="0"/>
              </a:ext>
            </a:extLst>
          </a:blip>
          <a:srcRect/>
          <a:stretch>
            <a:fillRect/>
          </a:stretch>
        </p:blipFill>
        <p:spPr bwMode="auto">
          <a:xfrm>
            <a:off x="11421534" y="3869267"/>
            <a:ext cx="192617"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8" name="Picture 410"/>
          <p:cNvPicPr>
            <a:picLocks noChangeAspect="1" noChangeArrowheads="1"/>
          </p:cNvPicPr>
          <p:nvPr/>
        </p:nvPicPr>
        <p:blipFill>
          <a:blip r:embed="rId355">
            <a:extLst>
              <a:ext uri="{28A0092B-C50C-407E-A947-70E740481C1C}">
                <a14:useLocalDpi xmlns:a14="http://schemas.microsoft.com/office/drawing/2010/main" val="0"/>
              </a:ext>
            </a:extLst>
          </a:blip>
          <a:srcRect/>
          <a:stretch>
            <a:fillRect/>
          </a:stretch>
        </p:blipFill>
        <p:spPr bwMode="auto">
          <a:xfrm>
            <a:off x="11487151" y="3881967"/>
            <a:ext cx="719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79" name="Picture 411"/>
          <p:cNvPicPr>
            <a:picLocks noChangeAspect="1" noChangeArrowheads="1"/>
          </p:cNvPicPr>
          <p:nvPr/>
        </p:nvPicPr>
        <p:blipFill>
          <a:blip r:embed="rId356">
            <a:extLst>
              <a:ext uri="{28A0092B-C50C-407E-A947-70E740481C1C}">
                <a14:useLocalDpi xmlns:a14="http://schemas.microsoft.com/office/drawing/2010/main" val="0"/>
              </a:ext>
            </a:extLst>
          </a:blip>
          <a:srcRect/>
          <a:stretch>
            <a:fillRect/>
          </a:stretch>
        </p:blipFill>
        <p:spPr bwMode="auto">
          <a:xfrm>
            <a:off x="11387667" y="3983567"/>
            <a:ext cx="275167" cy="1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480" name="Freeform 412"/>
          <p:cNvSpPr>
            <a:spLocks noChangeArrowheads="1"/>
          </p:cNvSpPr>
          <p:nvPr/>
        </p:nvSpPr>
        <p:spPr bwMode="auto">
          <a:xfrm>
            <a:off x="11440585" y="4019551"/>
            <a:ext cx="173567" cy="74083"/>
          </a:xfrm>
          <a:custGeom>
            <a:avLst/>
            <a:gdLst>
              <a:gd name="T0" fmla="*/ 130175 w 43"/>
              <a:gd name="T1" fmla="*/ 55562 h 25"/>
              <a:gd name="T2" fmla="*/ 63574 w 43"/>
              <a:gd name="T3" fmla="*/ 0 h 25"/>
              <a:gd name="T4" fmla="*/ 0 w 43"/>
              <a:gd name="T5" fmla="*/ 48895 h 25"/>
              <a:gd name="T6" fmla="*/ 130175 w 43"/>
              <a:gd name="T7" fmla="*/ 55562 h 25"/>
              <a:gd name="T8" fmla="*/ 0 60000 65536"/>
              <a:gd name="T9" fmla="*/ 0 60000 65536"/>
              <a:gd name="T10" fmla="*/ 0 60000 65536"/>
              <a:gd name="T11" fmla="*/ 0 60000 65536"/>
              <a:gd name="T12" fmla="*/ 0 w 43"/>
              <a:gd name="T13" fmla="*/ 0 h 25"/>
              <a:gd name="T14" fmla="*/ 43 w 43"/>
              <a:gd name="T15" fmla="*/ 25 h 25"/>
            </a:gdLst>
            <a:ahLst/>
            <a:cxnLst>
              <a:cxn ang="T8">
                <a:pos x="T0" y="T1"/>
              </a:cxn>
              <a:cxn ang="T9">
                <a:pos x="T2" y="T3"/>
              </a:cxn>
              <a:cxn ang="T10">
                <a:pos x="T4" y="T5"/>
              </a:cxn>
              <a:cxn ang="T11">
                <a:pos x="T6" y="T7"/>
              </a:cxn>
            </a:cxnLst>
            <a:rect l="T12" t="T13" r="T14" b="T15"/>
            <a:pathLst>
              <a:path w="43" h="25">
                <a:moveTo>
                  <a:pt x="43" y="25"/>
                </a:moveTo>
                <a:cubicBezTo>
                  <a:pt x="39" y="11"/>
                  <a:pt x="30" y="0"/>
                  <a:pt x="21" y="0"/>
                </a:cubicBezTo>
                <a:cubicBezTo>
                  <a:pt x="12" y="0"/>
                  <a:pt x="4" y="9"/>
                  <a:pt x="0" y="22"/>
                </a:cubicBezTo>
                <a:cubicBezTo>
                  <a:pt x="14" y="23"/>
                  <a:pt x="29" y="24"/>
                  <a:pt x="43" y="2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481" name="Picture 413"/>
          <p:cNvPicPr>
            <a:picLocks noChangeAspect="1" noChangeArrowheads="1"/>
          </p:cNvPicPr>
          <p:nvPr/>
        </p:nvPicPr>
        <p:blipFill>
          <a:blip r:embed="rId357">
            <a:extLst>
              <a:ext uri="{28A0092B-C50C-407E-A947-70E740481C1C}">
                <a14:useLocalDpi xmlns:a14="http://schemas.microsoft.com/office/drawing/2010/main" val="0"/>
              </a:ext>
            </a:extLst>
          </a:blip>
          <a:srcRect/>
          <a:stretch>
            <a:fillRect/>
          </a:stretch>
        </p:blipFill>
        <p:spPr bwMode="auto">
          <a:xfrm>
            <a:off x="10737851" y="2827867"/>
            <a:ext cx="154516"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2" name="Picture 414"/>
          <p:cNvPicPr>
            <a:picLocks noChangeAspect="1" noChangeArrowheads="1"/>
          </p:cNvPicPr>
          <p:nvPr/>
        </p:nvPicPr>
        <p:blipFill>
          <a:blip r:embed="rId358">
            <a:extLst>
              <a:ext uri="{28A0092B-C50C-407E-A947-70E740481C1C}">
                <a14:useLocalDpi xmlns:a14="http://schemas.microsoft.com/office/drawing/2010/main" val="0"/>
              </a:ext>
            </a:extLst>
          </a:blip>
          <a:srcRect/>
          <a:stretch>
            <a:fillRect/>
          </a:stretch>
        </p:blipFill>
        <p:spPr bwMode="auto">
          <a:xfrm>
            <a:off x="10551585" y="2827867"/>
            <a:ext cx="179916"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3" name="Picture 415"/>
          <p:cNvPicPr>
            <a:picLocks noChangeAspect="1" noChangeArrowheads="1"/>
          </p:cNvPicPr>
          <p:nvPr/>
        </p:nvPicPr>
        <p:blipFill>
          <a:blip r:embed="rId359">
            <a:extLst>
              <a:ext uri="{28A0092B-C50C-407E-A947-70E740481C1C}">
                <a14:useLocalDpi xmlns:a14="http://schemas.microsoft.com/office/drawing/2010/main" val="0"/>
              </a:ext>
            </a:extLst>
          </a:blip>
          <a:srcRect/>
          <a:stretch>
            <a:fillRect/>
          </a:stretch>
        </p:blipFill>
        <p:spPr bwMode="auto">
          <a:xfrm>
            <a:off x="10651067" y="2942167"/>
            <a:ext cx="95251"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4" name="Picture 416"/>
          <p:cNvPicPr>
            <a:picLocks noChangeAspect="1" noChangeArrowheads="1"/>
          </p:cNvPicPr>
          <p:nvPr/>
        </p:nvPicPr>
        <p:blipFill>
          <a:blip r:embed="rId360">
            <a:extLst>
              <a:ext uri="{28A0092B-C50C-407E-A947-70E740481C1C}">
                <a14:useLocalDpi xmlns:a14="http://schemas.microsoft.com/office/drawing/2010/main" val="0"/>
              </a:ext>
            </a:extLst>
          </a:blip>
          <a:srcRect/>
          <a:stretch>
            <a:fillRect/>
          </a:stretch>
        </p:blipFill>
        <p:spPr bwMode="auto">
          <a:xfrm>
            <a:off x="10585452" y="2950634"/>
            <a:ext cx="95249"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5" name="Picture 417"/>
          <p:cNvPicPr>
            <a:picLocks noChangeAspect="1" noChangeArrowheads="1"/>
          </p:cNvPicPr>
          <p:nvPr/>
        </p:nvPicPr>
        <p:blipFill>
          <a:blip r:embed="rId361">
            <a:extLst>
              <a:ext uri="{28A0092B-C50C-407E-A947-70E740481C1C}">
                <a14:useLocalDpi xmlns:a14="http://schemas.microsoft.com/office/drawing/2010/main" val="0"/>
              </a:ext>
            </a:extLst>
          </a:blip>
          <a:srcRect/>
          <a:stretch>
            <a:fillRect/>
          </a:stretch>
        </p:blipFill>
        <p:spPr bwMode="auto">
          <a:xfrm>
            <a:off x="10530418" y="2961217"/>
            <a:ext cx="143933" cy="7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6" name="Picture 418"/>
          <p:cNvPicPr>
            <a:picLocks noChangeAspect="1" noChangeArrowheads="1"/>
          </p:cNvPicPr>
          <p:nvPr/>
        </p:nvPicPr>
        <p:blipFill>
          <a:blip r:embed="rId362">
            <a:extLst>
              <a:ext uri="{28A0092B-C50C-407E-A947-70E740481C1C}">
                <a14:useLocalDpi xmlns:a14="http://schemas.microsoft.com/office/drawing/2010/main" val="0"/>
              </a:ext>
            </a:extLst>
          </a:blip>
          <a:srcRect/>
          <a:stretch>
            <a:fillRect/>
          </a:stretch>
        </p:blipFill>
        <p:spPr bwMode="auto">
          <a:xfrm>
            <a:off x="10500784" y="2992967"/>
            <a:ext cx="167216"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7" name="Picture 419"/>
          <p:cNvPicPr>
            <a:picLocks noChangeAspect="1" noChangeArrowheads="1"/>
          </p:cNvPicPr>
          <p:nvPr/>
        </p:nvPicPr>
        <p:blipFill>
          <a:blip r:embed="rId363">
            <a:extLst>
              <a:ext uri="{28A0092B-C50C-407E-A947-70E740481C1C}">
                <a14:useLocalDpi xmlns:a14="http://schemas.microsoft.com/office/drawing/2010/main" val="0"/>
              </a:ext>
            </a:extLst>
          </a:blip>
          <a:srcRect/>
          <a:stretch>
            <a:fillRect/>
          </a:stretch>
        </p:blipFill>
        <p:spPr bwMode="auto">
          <a:xfrm>
            <a:off x="10502900" y="3022600"/>
            <a:ext cx="154517"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8" name="Picture 420"/>
          <p:cNvPicPr>
            <a:picLocks noChangeAspect="1" noChangeArrowheads="1"/>
          </p:cNvPicPr>
          <p:nvPr/>
        </p:nvPicPr>
        <p:blipFill>
          <a:blip r:embed="rId364">
            <a:extLst>
              <a:ext uri="{28A0092B-C50C-407E-A947-70E740481C1C}">
                <a14:useLocalDpi xmlns:a14="http://schemas.microsoft.com/office/drawing/2010/main" val="0"/>
              </a:ext>
            </a:extLst>
          </a:blip>
          <a:srcRect/>
          <a:stretch>
            <a:fillRect/>
          </a:stretch>
        </p:blipFill>
        <p:spPr bwMode="auto">
          <a:xfrm>
            <a:off x="10536768" y="3028952"/>
            <a:ext cx="131233" cy="6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89" name="Picture 421"/>
          <p:cNvPicPr>
            <a:picLocks noChangeAspect="1" noChangeArrowheads="1"/>
          </p:cNvPicPr>
          <p:nvPr/>
        </p:nvPicPr>
        <p:blipFill>
          <a:blip r:embed="rId365">
            <a:extLst>
              <a:ext uri="{28A0092B-C50C-407E-A947-70E740481C1C}">
                <a14:useLocalDpi xmlns:a14="http://schemas.microsoft.com/office/drawing/2010/main" val="0"/>
              </a:ext>
            </a:extLst>
          </a:blip>
          <a:srcRect/>
          <a:stretch>
            <a:fillRect/>
          </a:stretch>
        </p:blipFill>
        <p:spPr bwMode="auto">
          <a:xfrm>
            <a:off x="10591801" y="3033185"/>
            <a:ext cx="973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0" name="Picture 422"/>
          <p:cNvPicPr>
            <a:picLocks noChangeAspect="1" noChangeArrowheads="1"/>
          </p:cNvPicPr>
          <p:nvPr/>
        </p:nvPicPr>
        <p:blipFill>
          <a:blip r:embed="rId366">
            <a:extLst>
              <a:ext uri="{28A0092B-C50C-407E-A947-70E740481C1C}">
                <a14:useLocalDpi xmlns:a14="http://schemas.microsoft.com/office/drawing/2010/main" val="0"/>
              </a:ext>
            </a:extLst>
          </a:blip>
          <a:srcRect/>
          <a:stretch>
            <a:fillRect/>
          </a:stretch>
        </p:blipFill>
        <p:spPr bwMode="auto">
          <a:xfrm>
            <a:off x="10657418" y="3033185"/>
            <a:ext cx="95249"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1" name="Picture 423"/>
          <p:cNvPicPr>
            <a:picLocks noChangeAspect="1" noChangeArrowheads="1"/>
          </p:cNvPicPr>
          <p:nvPr/>
        </p:nvPicPr>
        <p:blipFill>
          <a:blip r:embed="rId367">
            <a:extLst>
              <a:ext uri="{28A0092B-C50C-407E-A947-70E740481C1C}">
                <a14:useLocalDpi xmlns:a14="http://schemas.microsoft.com/office/drawing/2010/main" val="0"/>
              </a:ext>
            </a:extLst>
          </a:blip>
          <a:srcRect/>
          <a:stretch>
            <a:fillRect/>
          </a:stretch>
        </p:blipFill>
        <p:spPr bwMode="auto">
          <a:xfrm>
            <a:off x="10672234" y="3024717"/>
            <a:ext cx="133351" cy="7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2" name="Picture 424"/>
          <p:cNvPicPr>
            <a:picLocks noChangeAspect="1" noChangeArrowheads="1"/>
          </p:cNvPicPr>
          <p:nvPr/>
        </p:nvPicPr>
        <p:blipFill>
          <a:blip r:embed="rId368">
            <a:extLst>
              <a:ext uri="{28A0092B-C50C-407E-A947-70E740481C1C}">
                <a14:useLocalDpi xmlns:a14="http://schemas.microsoft.com/office/drawing/2010/main" val="0"/>
              </a:ext>
            </a:extLst>
          </a:blip>
          <a:srcRect/>
          <a:stretch>
            <a:fillRect/>
          </a:stretch>
        </p:blipFill>
        <p:spPr bwMode="auto">
          <a:xfrm>
            <a:off x="10678584" y="3016251"/>
            <a:ext cx="169333" cy="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3" name="Picture 425"/>
          <p:cNvPicPr>
            <a:picLocks noChangeAspect="1" noChangeArrowheads="1"/>
          </p:cNvPicPr>
          <p:nvPr/>
        </p:nvPicPr>
        <p:blipFill>
          <a:blip r:embed="rId369">
            <a:extLst>
              <a:ext uri="{28A0092B-C50C-407E-A947-70E740481C1C}">
                <a14:useLocalDpi xmlns:a14="http://schemas.microsoft.com/office/drawing/2010/main" val="0"/>
              </a:ext>
            </a:extLst>
          </a:blip>
          <a:srcRect/>
          <a:stretch>
            <a:fillRect/>
          </a:stretch>
        </p:blipFill>
        <p:spPr bwMode="auto">
          <a:xfrm>
            <a:off x="10678585" y="2984500"/>
            <a:ext cx="156633"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4" name="Picture 426"/>
          <p:cNvPicPr>
            <a:picLocks noChangeAspect="1" noChangeArrowheads="1"/>
          </p:cNvPicPr>
          <p:nvPr/>
        </p:nvPicPr>
        <p:blipFill>
          <a:blip r:embed="rId370">
            <a:extLst>
              <a:ext uri="{28A0092B-C50C-407E-A947-70E740481C1C}">
                <a14:useLocalDpi xmlns:a14="http://schemas.microsoft.com/office/drawing/2010/main" val="0"/>
              </a:ext>
            </a:extLst>
          </a:blip>
          <a:srcRect/>
          <a:stretch>
            <a:fillRect/>
          </a:stretch>
        </p:blipFill>
        <p:spPr bwMode="auto">
          <a:xfrm>
            <a:off x="10672234" y="2952752"/>
            <a:ext cx="131233"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5" name="Picture 427"/>
          <p:cNvPicPr>
            <a:picLocks noChangeAspect="1" noChangeArrowheads="1"/>
          </p:cNvPicPr>
          <p:nvPr/>
        </p:nvPicPr>
        <p:blipFill>
          <a:blip r:embed="rId371">
            <a:extLst>
              <a:ext uri="{28A0092B-C50C-407E-A947-70E740481C1C}">
                <a14:useLocalDpi xmlns:a14="http://schemas.microsoft.com/office/drawing/2010/main" val="0"/>
              </a:ext>
            </a:extLst>
          </a:blip>
          <a:srcRect/>
          <a:stretch>
            <a:fillRect/>
          </a:stretch>
        </p:blipFill>
        <p:spPr bwMode="auto">
          <a:xfrm>
            <a:off x="10682818" y="2772834"/>
            <a:ext cx="107949" cy="19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6" name="Picture 428"/>
          <p:cNvPicPr>
            <a:picLocks noChangeAspect="1" noChangeArrowheads="1"/>
          </p:cNvPicPr>
          <p:nvPr/>
        </p:nvPicPr>
        <p:blipFill>
          <a:blip r:embed="rId372">
            <a:extLst>
              <a:ext uri="{28A0092B-C50C-407E-A947-70E740481C1C}">
                <a14:useLocalDpi xmlns:a14="http://schemas.microsoft.com/office/drawing/2010/main" val="0"/>
              </a:ext>
            </a:extLst>
          </a:blip>
          <a:srcRect/>
          <a:stretch>
            <a:fillRect/>
          </a:stretch>
        </p:blipFill>
        <p:spPr bwMode="auto">
          <a:xfrm>
            <a:off x="10528300" y="3996267"/>
            <a:ext cx="179917"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7" name="Picture 429"/>
          <p:cNvPicPr>
            <a:picLocks noChangeAspect="1" noChangeArrowheads="1"/>
          </p:cNvPicPr>
          <p:nvPr/>
        </p:nvPicPr>
        <p:blipFill>
          <a:blip r:embed="rId373">
            <a:extLst>
              <a:ext uri="{28A0092B-C50C-407E-A947-70E740481C1C}">
                <a14:useLocalDpi xmlns:a14="http://schemas.microsoft.com/office/drawing/2010/main" val="0"/>
              </a:ext>
            </a:extLst>
          </a:blip>
          <a:srcRect/>
          <a:stretch>
            <a:fillRect/>
          </a:stretch>
        </p:blipFill>
        <p:spPr bwMode="auto">
          <a:xfrm>
            <a:off x="10439400" y="3977217"/>
            <a:ext cx="179917"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8" name="Picture 430"/>
          <p:cNvPicPr>
            <a:picLocks noChangeAspect="1" noChangeArrowheads="1"/>
          </p:cNvPicPr>
          <p:nvPr/>
        </p:nvPicPr>
        <p:blipFill>
          <a:blip r:embed="rId374">
            <a:extLst>
              <a:ext uri="{28A0092B-C50C-407E-A947-70E740481C1C}">
                <a14:useLocalDpi xmlns:a14="http://schemas.microsoft.com/office/drawing/2010/main" val="0"/>
              </a:ext>
            </a:extLst>
          </a:blip>
          <a:srcRect/>
          <a:stretch>
            <a:fillRect/>
          </a:stretch>
        </p:blipFill>
        <p:spPr bwMode="auto">
          <a:xfrm>
            <a:off x="10335685" y="3841752"/>
            <a:ext cx="146049" cy="6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499" name="Picture 431"/>
          <p:cNvPicPr>
            <a:picLocks noChangeAspect="1" noChangeArrowheads="1"/>
          </p:cNvPicPr>
          <p:nvPr/>
        </p:nvPicPr>
        <p:blipFill>
          <a:blip r:embed="rId375">
            <a:extLst>
              <a:ext uri="{28A0092B-C50C-407E-A947-70E740481C1C}">
                <a14:useLocalDpi xmlns:a14="http://schemas.microsoft.com/office/drawing/2010/main" val="0"/>
              </a:ext>
            </a:extLst>
          </a:blip>
          <a:srcRect/>
          <a:stretch>
            <a:fillRect/>
          </a:stretch>
        </p:blipFill>
        <p:spPr bwMode="auto">
          <a:xfrm>
            <a:off x="10183285" y="3873501"/>
            <a:ext cx="503767"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0" name="Picture 432"/>
          <p:cNvPicPr>
            <a:picLocks noChangeAspect="1" noChangeArrowheads="1"/>
          </p:cNvPicPr>
          <p:nvPr/>
        </p:nvPicPr>
        <p:blipFill>
          <a:blip r:embed="rId376">
            <a:extLst>
              <a:ext uri="{28A0092B-C50C-407E-A947-70E740481C1C}">
                <a14:useLocalDpi xmlns:a14="http://schemas.microsoft.com/office/drawing/2010/main" val="0"/>
              </a:ext>
            </a:extLst>
          </a:blip>
          <a:srcRect/>
          <a:stretch>
            <a:fillRect/>
          </a:stretch>
        </p:blipFill>
        <p:spPr bwMode="auto">
          <a:xfrm>
            <a:off x="10426701" y="3860801"/>
            <a:ext cx="48684"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1" name="Picture 433"/>
          <p:cNvPicPr>
            <a:picLocks noChangeAspect="1" noChangeArrowheads="1"/>
          </p:cNvPicPr>
          <p:nvPr/>
        </p:nvPicPr>
        <p:blipFill>
          <a:blip r:embed="rId377">
            <a:extLst>
              <a:ext uri="{28A0092B-C50C-407E-A947-70E740481C1C}">
                <a14:useLocalDpi xmlns:a14="http://schemas.microsoft.com/office/drawing/2010/main" val="0"/>
              </a:ext>
            </a:extLst>
          </a:blip>
          <a:srcRect/>
          <a:stretch>
            <a:fillRect/>
          </a:stretch>
        </p:blipFill>
        <p:spPr bwMode="auto">
          <a:xfrm>
            <a:off x="10405534" y="3852333"/>
            <a:ext cx="486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2" name="Picture 434"/>
          <p:cNvPicPr>
            <a:picLocks noChangeAspect="1" noChangeArrowheads="1"/>
          </p:cNvPicPr>
          <p:nvPr/>
        </p:nvPicPr>
        <p:blipFill>
          <a:blip r:embed="rId378">
            <a:extLst>
              <a:ext uri="{28A0092B-C50C-407E-A947-70E740481C1C}">
                <a14:useLocalDpi xmlns:a14="http://schemas.microsoft.com/office/drawing/2010/main" val="0"/>
              </a:ext>
            </a:extLst>
          </a:blip>
          <a:srcRect/>
          <a:stretch>
            <a:fillRect/>
          </a:stretch>
        </p:blipFill>
        <p:spPr bwMode="auto">
          <a:xfrm>
            <a:off x="10388600" y="3860800"/>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3" name="Picture 435"/>
          <p:cNvPicPr>
            <a:picLocks noChangeAspect="1" noChangeArrowheads="1"/>
          </p:cNvPicPr>
          <p:nvPr/>
        </p:nvPicPr>
        <p:blipFill>
          <a:blip r:embed="rId379">
            <a:extLst>
              <a:ext uri="{28A0092B-C50C-407E-A947-70E740481C1C}">
                <a14:useLocalDpi xmlns:a14="http://schemas.microsoft.com/office/drawing/2010/main" val="0"/>
              </a:ext>
            </a:extLst>
          </a:blip>
          <a:srcRect/>
          <a:stretch>
            <a:fillRect/>
          </a:stretch>
        </p:blipFill>
        <p:spPr bwMode="auto">
          <a:xfrm>
            <a:off x="10388600" y="4015318"/>
            <a:ext cx="120651"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4" name="Picture 436"/>
          <p:cNvPicPr>
            <a:picLocks noChangeAspect="1" noChangeArrowheads="1"/>
          </p:cNvPicPr>
          <p:nvPr/>
        </p:nvPicPr>
        <p:blipFill>
          <a:blip r:embed="rId380">
            <a:extLst>
              <a:ext uri="{28A0092B-C50C-407E-A947-70E740481C1C}">
                <a14:useLocalDpi xmlns:a14="http://schemas.microsoft.com/office/drawing/2010/main" val="0"/>
              </a:ext>
            </a:extLst>
          </a:blip>
          <a:srcRect/>
          <a:stretch>
            <a:fillRect/>
          </a:stretch>
        </p:blipFill>
        <p:spPr bwMode="auto">
          <a:xfrm>
            <a:off x="10581218" y="4053418"/>
            <a:ext cx="107949" cy="16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5" name="Picture 437"/>
          <p:cNvPicPr>
            <a:picLocks noChangeAspect="1" noChangeArrowheads="1"/>
          </p:cNvPicPr>
          <p:nvPr/>
        </p:nvPicPr>
        <p:blipFill>
          <a:blip r:embed="rId381">
            <a:extLst>
              <a:ext uri="{28A0092B-C50C-407E-A947-70E740481C1C}">
                <a14:useLocalDpi xmlns:a14="http://schemas.microsoft.com/office/drawing/2010/main" val="0"/>
              </a:ext>
            </a:extLst>
          </a:blip>
          <a:srcRect/>
          <a:stretch>
            <a:fillRect/>
          </a:stretch>
        </p:blipFill>
        <p:spPr bwMode="auto">
          <a:xfrm>
            <a:off x="10547351" y="4049184"/>
            <a:ext cx="118533"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6" name="Picture 438"/>
          <p:cNvPicPr>
            <a:picLocks noChangeAspect="1" noChangeArrowheads="1"/>
          </p:cNvPicPr>
          <p:nvPr/>
        </p:nvPicPr>
        <p:blipFill>
          <a:blip r:embed="rId382">
            <a:extLst>
              <a:ext uri="{28A0092B-C50C-407E-A947-70E740481C1C}">
                <a14:useLocalDpi xmlns:a14="http://schemas.microsoft.com/office/drawing/2010/main" val="0"/>
              </a:ext>
            </a:extLst>
          </a:blip>
          <a:srcRect/>
          <a:stretch>
            <a:fillRect/>
          </a:stretch>
        </p:blipFill>
        <p:spPr bwMode="auto">
          <a:xfrm>
            <a:off x="10335684" y="3858685"/>
            <a:ext cx="118533" cy="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7" name="Picture 439"/>
          <p:cNvPicPr>
            <a:picLocks noChangeAspect="1" noChangeArrowheads="1"/>
          </p:cNvPicPr>
          <p:nvPr/>
        </p:nvPicPr>
        <p:blipFill>
          <a:blip r:embed="rId383">
            <a:extLst>
              <a:ext uri="{28A0092B-C50C-407E-A947-70E740481C1C}">
                <a14:useLocalDpi xmlns:a14="http://schemas.microsoft.com/office/drawing/2010/main" val="0"/>
              </a:ext>
            </a:extLst>
          </a:blip>
          <a:srcRect/>
          <a:stretch>
            <a:fillRect/>
          </a:stretch>
        </p:blipFill>
        <p:spPr bwMode="auto">
          <a:xfrm>
            <a:off x="10651067" y="4055534"/>
            <a:ext cx="465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8" name="Picture 440"/>
          <p:cNvPicPr>
            <a:picLocks noChangeAspect="1" noChangeArrowheads="1"/>
          </p:cNvPicPr>
          <p:nvPr/>
        </p:nvPicPr>
        <p:blipFill>
          <a:blip r:embed="rId384">
            <a:extLst>
              <a:ext uri="{28A0092B-C50C-407E-A947-70E740481C1C}">
                <a14:useLocalDpi xmlns:a14="http://schemas.microsoft.com/office/drawing/2010/main" val="0"/>
              </a:ext>
            </a:extLst>
          </a:blip>
          <a:srcRect/>
          <a:stretch>
            <a:fillRect/>
          </a:stretch>
        </p:blipFill>
        <p:spPr bwMode="auto">
          <a:xfrm>
            <a:off x="11267018" y="3691467"/>
            <a:ext cx="298449" cy="19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09" name="Picture 441"/>
          <p:cNvPicPr>
            <a:picLocks noChangeAspect="1" noChangeArrowheads="1"/>
          </p:cNvPicPr>
          <p:nvPr/>
        </p:nvPicPr>
        <p:blipFill>
          <a:blip r:embed="rId385">
            <a:extLst>
              <a:ext uri="{28A0092B-C50C-407E-A947-70E740481C1C}">
                <a14:useLocalDpi xmlns:a14="http://schemas.microsoft.com/office/drawing/2010/main" val="0"/>
              </a:ext>
            </a:extLst>
          </a:blip>
          <a:srcRect/>
          <a:stretch>
            <a:fillRect/>
          </a:stretch>
        </p:blipFill>
        <p:spPr bwMode="auto">
          <a:xfrm>
            <a:off x="11148485" y="3767667"/>
            <a:ext cx="205316"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0" name="Picture 442"/>
          <p:cNvPicPr>
            <a:picLocks noChangeAspect="1" noChangeArrowheads="1"/>
          </p:cNvPicPr>
          <p:nvPr/>
        </p:nvPicPr>
        <p:blipFill>
          <a:blip r:embed="rId386">
            <a:extLst>
              <a:ext uri="{28A0092B-C50C-407E-A947-70E740481C1C}">
                <a14:useLocalDpi xmlns:a14="http://schemas.microsoft.com/office/drawing/2010/main" val="0"/>
              </a:ext>
            </a:extLst>
          </a:blip>
          <a:srcRect/>
          <a:stretch>
            <a:fillRect/>
          </a:stretch>
        </p:blipFill>
        <p:spPr bwMode="auto">
          <a:xfrm>
            <a:off x="11171767" y="3604685"/>
            <a:ext cx="262467" cy="2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1" name="Picture 443"/>
          <p:cNvPicPr>
            <a:picLocks noChangeAspect="1" noChangeArrowheads="1"/>
          </p:cNvPicPr>
          <p:nvPr/>
        </p:nvPicPr>
        <p:blipFill>
          <a:blip r:embed="rId387">
            <a:extLst>
              <a:ext uri="{28A0092B-C50C-407E-A947-70E740481C1C}">
                <a14:useLocalDpi xmlns:a14="http://schemas.microsoft.com/office/drawing/2010/main" val="0"/>
              </a:ext>
            </a:extLst>
          </a:blip>
          <a:srcRect/>
          <a:stretch>
            <a:fillRect/>
          </a:stretch>
        </p:blipFill>
        <p:spPr bwMode="auto">
          <a:xfrm>
            <a:off x="11055351" y="3718984"/>
            <a:ext cx="215900"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2" name="Picture 444"/>
          <p:cNvPicPr>
            <a:picLocks noChangeAspect="1" noChangeArrowheads="1"/>
          </p:cNvPicPr>
          <p:nvPr/>
        </p:nvPicPr>
        <p:blipFill>
          <a:blip r:embed="rId388">
            <a:extLst>
              <a:ext uri="{28A0092B-C50C-407E-A947-70E740481C1C}">
                <a14:useLocalDpi xmlns:a14="http://schemas.microsoft.com/office/drawing/2010/main" val="0"/>
              </a:ext>
            </a:extLst>
          </a:blip>
          <a:srcRect/>
          <a:stretch>
            <a:fillRect/>
          </a:stretch>
        </p:blipFill>
        <p:spPr bwMode="auto">
          <a:xfrm>
            <a:off x="10922001" y="2186518"/>
            <a:ext cx="215900" cy="14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3" name="Picture 445"/>
          <p:cNvPicPr>
            <a:picLocks noChangeAspect="1" noChangeArrowheads="1"/>
          </p:cNvPicPr>
          <p:nvPr/>
        </p:nvPicPr>
        <p:blipFill>
          <a:blip r:embed="rId389">
            <a:extLst>
              <a:ext uri="{28A0092B-C50C-407E-A947-70E740481C1C}">
                <a14:useLocalDpi xmlns:a14="http://schemas.microsoft.com/office/drawing/2010/main" val="0"/>
              </a:ext>
            </a:extLst>
          </a:blip>
          <a:srcRect/>
          <a:stretch>
            <a:fillRect/>
          </a:stretch>
        </p:blipFill>
        <p:spPr bwMode="auto">
          <a:xfrm>
            <a:off x="10837334" y="2243667"/>
            <a:ext cx="156633"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4" name="Picture 446"/>
          <p:cNvPicPr>
            <a:picLocks noChangeAspect="1" noChangeArrowheads="1"/>
          </p:cNvPicPr>
          <p:nvPr/>
        </p:nvPicPr>
        <p:blipFill>
          <a:blip r:embed="rId390">
            <a:extLst>
              <a:ext uri="{28A0092B-C50C-407E-A947-70E740481C1C}">
                <a14:useLocalDpi xmlns:a14="http://schemas.microsoft.com/office/drawing/2010/main" val="0"/>
              </a:ext>
            </a:extLst>
          </a:blip>
          <a:srcRect/>
          <a:stretch>
            <a:fillRect/>
          </a:stretch>
        </p:blipFill>
        <p:spPr bwMode="auto">
          <a:xfrm>
            <a:off x="10854267" y="2120900"/>
            <a:ext cx="203200" cy="15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5" name="Picture 447"/>
          <p:cNvPicPr>
            <a:picLocks noChangeAspect="1" noChangeArrowheads="1"/>
          </p:cNvPicPr>
          <p:nvPr/>
        </p:nvPicPr>
        <p:blipFill>
          <a:blip r:embed="rId391">
            <a:extLst>
              <a:ext uri="{28A0092B-C50C-407E-A947-70E740481C1C}">
                <a14:useLocalDpi xmlns:a14="http://schemas.microsoft.com/office/drawing/2010/main" val="0"/>
              </a:ext>
            </a:extLst>
          </a:blip>
          <a:srcRect/>
          <a:stretch>
            <a:fillRect/>
          </a:stretch>
        </p:blipFill>
        <p:spPr bwMode="auto">
          <a:xfrm>
            <a:off x="10771717" y="2205568"/>
            <a:ext cx="167216"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6" name="Picture 448"/>
          <p:cNvPicPr>
            <a:picLocks noChangeAspect="1" noChangeArrowheads="1"/>
          </p:cNvPicPr>
          <p:nvPr/>
        </p:nvPicPr>
        <p:blipFill>
          <a:blip r:embed="rId392">
            <a:extLst>
              <a:ext uri="{28A0092B-C50C-407E-A947-70E740481C1C}">
                <a14:useLocalDpi xmlns:a14="http://schemas.microsoft.com/office/drawing/2010/main" val="0"/>
              </a:ext>
            </a:extLst>
          </a:blip>
          <a:srcRect/>
          <a:stretch>
            <a:fillRect/>
          </a:stretch>
        </p:blipFill>
        <p:spPr bwMode="auto">
          <a:xfrm>
            <a:off x="11880851" y="3170767"/>
            <a:ext cx="300567" cy="2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7" name="Picture 449"/>
          <p:cNvPicPr>
            <a:picLocks noChangeAspect="1" noChangeArrowheads="1"/>
          </p:cNvPicPr>
          <p:nvPr/>
        </p:nvPicPr>
        <p:blipFill>
          <a:blip r:embed="rId393">
            <a:extLst>
              <a:ext uri="{28A0092B-C50C-407E-A947-70E740481C1C}">
                <a14:useLocalDpi xmlns:a14="http://schemas.microsoft.com/office/drawing/2010/main" val="0"/>
              </a:ext>
            </a:extLst>
          </a:blip>
          <a:srcRect/>
          <a:stretch>
            <a:fillRect/>
          </a:stretch>
        </p:blipFill>
        <p:spPr bwMode="auto">
          <a:xfrm>
            <a:off x="11811000" y="3217334"/>
            <a:ext cx="16933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8" name="Picture 450"/>
          <p:cNvPicPr>
            <a:picLocks noChangeAspect="1" noChangeArrowheads="1"/>
          </p:cNvPicPr>
          <p:nvPr/>
        </p:nvPicPr>
        <p:blipFill>
          <a:blip r:embed="rId394">
            <a:extLst>
              <a:ext uri="{28A0092B-C50C-407E-A947-70E740481C1C}">
                <a14:useLocalDpi xmlns:a14="http://schemas.microsoft.com/office/drawing/2010/main" val="0"/>
              </a:ext>
            </a:extLst>
          </a:blip>
          <a:srcRect/>
          <a:stretch>
            <a:fillRect/>
          </a:stretch>
        </p:blipFill>
        <p:spPr bwMode="auto">
          <a:xfrm>
            <a:off x="11844867" y="3200401"/>
            <a:ext cx="336551" cy="2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19" name="Picture 451"/>
          <p:cNvPicPr>
            <a:picLocks noChangeAspect="1" noChangeArrowheads="1"/>
          </p:cNvPicPr>
          <p:nvPr/>
        </p:nvPicPr>
        <p:blipFill>
          <a:blip r:embed="rId395">
            <a:extLst>
              <a:ext uri="{28A0092B-C50C-407E-A947-70E740481C1C}">
                <a14:useLocalDpi xmlns:a14="http://schemas.microsoft.com/office/drawing/2010/main" val="0"/>
              </a:ext>
            </a:extLst>
          </a:blip>
          <a:srcRect/>
          <a:stretch>
            <a:fillRect/>
          </a:stretch>
        </p:blipFill>
        <p:spPr bwMode="auto">
          <a:xfrm>
            <a:off x="11758085" y="3276600"/>
            <a:ext cx="1206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0" name="Picture 452"/>
          <p:cNvPicPr>
            <a:picLocks noChangeAspect="1" noChangeArrowheads="1"/>
          </p:cNvPicPr>
          <p:nvPr/>
        </p:nvPicPr>
        <p:blipFill>
          <a:blip r:embed="rId396">
            <a:extLst>
              <a:ext uri="{28A0092B-C50C-407E-A947-70E740481C1C}">
                <a14:useLocalDpi xmlns:a14="http://schemas.microsoft.com/office/drawing/2010/main" val="0"/>
              </a:ext>
            </a:extLst>
          </a:blip>
          <a:srcRect/>
          <a:stretch>
            <a:fillRect/>
          </a:stretch>
        </p:blipFill>
        <p:spPr bwMode="auto">
          <a:xfrm>
            <a:off x="10890251" y="2815168"/>
            <a:ext cx="467783" cy="26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1" name="Picture 453"/>
          <p:cNvPicPr>
            <a:picLocks noChangeAspect="1" noChangeArrowheads="1"/>
          </p:cNvPicPr>
          <p:nvPr/>
        </p:nvPicPr>
        <p:blipFill>
          <a:blip r:embed="rId397">
            <a:extLst>
              <a:ext uri="{28A0092B-C50C-407E-A947-70E740481C1C}">
                <a14:useLocalDpi xmlns:a14="http://schemas.microsoft.com/office/drawing/2010/main" val="0"/>
              </a:ext>
            </a:extLst>
          </a:blip>
          <a:srcRect/>
          <a:stretch>
            <a:fillRect/>
          </a:stretch>
        </p:blipFill>
        <p:spPr bwMode="auto">
          <a:xfrm>
            <a:off x="10251018" y="5014384"/>
            <a:ext cx="156633" cy="2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2" name="Picture 454"/>
          <p:cNvPicPr>
            <a:picLocks noChangeAspect="1" noChangeArrowheads="1"/>
          </p:cNvPicPr>
          <p:nvPr/>
        </p:nvPicPr>
        <p:blipFill>
          <a:blip r:embed="rId398">
            <a:extLst>
              <a:ext uri="{28A0092B-C50C-407E-A947-70E740481C1C}">
                <a14:useLocalDpi xmlns:a14="http://schemas.microsoft.com/office/drawing/2010/main" val="0"/>
              </a:ext>
            </a:extLst>
          </a:blip>
          <a:srcRect/>
          <a:stretch>
            <a:fillRect/>
          </a:stretch>
        </p:blipFill>
        <p:spPr bwMode="auto">
          <a:xfrm>
            <a:off x="10367433" y="5092700"/>
            <a:ext cx="120651" cy="1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3" name="Picture 455"/>
          <p:cNvPicPr>
            <a:picLocks noChangeAspect="1" noChangeArrowheads="1"/>
          </p:cNvPicPr>
          <p:nvPr/>
        </p:nvPicPr>
        <p:blipFill>
          <a:blip r:embed="rId399">
            <a:extLst>
              <a:ext uri="{28A0092B-C50C-407E-A947-70E740481C1C}">
                <a14:useLocalDpi xmlns:a14="http://schemas.microsoft.com/office/drawing/2010/main" val="0"/>
              </a:ext>
            </a:extLst>
          </a:blip>
          <a:srcRect/>
          <a:stretch>
            <a:fillRect/>
          </a:stretch>
        </p:blipFill>
        <p:spPr bwMode="auto">
          <a:xfrm>
            <a:off x="10354733" y="5094818"/>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4" name="Picture 456"/>
          <p:cNvPicPr>
            <a:picLocks noChangeAspect="1" noChangeArrowheads="1"/>
          </p:cNvPicPr>
          <p:nvPr/>
        </p:nvPicPr>
        <p:blipFill>
          <a:blip r:embed="rId400">
            <a:extLst>
              <a:ext uri="{28A0092B-C50C-407E-A947-70E740481C1C}">
                <a14:useLocalDpi xmlns:a14="http://schemas.microsoft.com/office/drawing/2010/main" val="0"/>
              </a:ext>
            </a:extLst>
          </a:blip>
          <a:srcRect/>
          <a:stretch>
            <a:fillRect/>
          </a:stretch>
        </p:blipFill>
        <p:spPr bwMode="auto">
          <a:xfrm>
            <a:off x="10401300" y="5080000"/>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5" name="Picture 457"/>
          <p:cNvPicPr>
            <a:picLocks noChangeAspect="1" noChangeArrowheads="1"/>
          </p:cNvPicPr>
          <p:nvPr/>
        </p:nvPicPr>
        <p:blipFill>
          <a:blip r:embed="rId401">
            <a:extLst>
              <a:ext uri="{28A0092B-C50C-407E-A947-70E740481C1C}">
                <a14:useLocalDpi xmlns:a14="http://schemas.microsoft.com/office/drawing/2010/main" val="0"/>
              </a:ext>
            </a:extLst>
          </a:blip>
          <a:srcRect/>
          <a:stretch>
            <a:fillRect/>
          </a:stretch>
        </p:blipFill>
        <p:spPr bwMode="auto">
          <a:xfrm>
            <a:off x="10401300" y="5082118"/>
            <a:ext cx="359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6" name="Picture 458"/>
          <p:cNvPicPr>
            <a:picLocks noChangeAspect="1" noChangeArrowheads="1"/>
          </p:cNvPicPr>
          <p:nvPr/>
        </p:nvPicPr>
        <p:blipFill>
          <a:blip r:embed="rId402">
            <a:extLst>
              <a:ext uri="{28A0092B-C50C-407E-A947-70E740481C1C}">
                <a14:useLocalDpi xmlns:a14="http://schemas.microsoft.com/office/drawing/2010/main" val="0"/>
              </a:ext>
            </a:extLst>
          </a:blip>
          <a:srcRect/>
          <a:stretch>
            <a:fillRect/>
          </a:stretch>
        </p:blipFill>
        <p:spPr bwMode="auto">
          <a:xfrm>
            <a:off x="10361085" y="51011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7" name="Picture 459"/>
          <p:cNvPicPr>
            <a:picLocks noChangeAspect="1" noChangeArrowheads="1"/>
          </p:cNvPicPr>
          <p:nvPr/>
        </p:nvPicPr>
        <p:blipFill>
          <a:blip r:embed="rId403">
            <a:extLst>
              <a:ext uri="{28A0092B-C50C-407E-A947-70E740481C1C}">
                <a14:useLocalDpi xmlns:a14="http://schemas.microsoft.com/office/drawing/2010/main" val="0"/>
              </a:ext>
            </a:extLst>
          </a:blip>
          <a:srcRect/>
          <a:stretch>
            <a:fillRect/>
          </a:stretch>
        </p:blipFill>
        <p:spPr bwMode="auto">
          <a:xfrm>
            <a:off x="10333567" y="5035552"/>
            <a:ext cx="973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8" name="Picture 460"/>
          <p:cNvPicPr>
            <a:picLocks noChangeAspect="1" noChangeArrowheads="1"/>
          </p:cNvPicPr>
          <p:nvPr/>
        </p:nvPicPr>
        <p:blipFill>
          <a:blip r:embed="rId404">
            <a:extLst>
              <a:ext uri="{28A0092B-C50C-407E-A947-70E740481C1C}">
                <a14:useLocalDpi xmlns:a14="http://schemas.microsoft.com/office/drawing/2010/main" val="0"/>
              </a:ext>
            </a:extLst>
          </a:blip>
          <a:srcRect/>
          <a:stretch>
            <a:fillRect/>
          </a:stretch>
        </p:blipFill>
        <p:spPr bwMode="auto">
          <a:xfrm>
            <a:off x="10350500" y="5080000"/>
            <a:ext cx="84667"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29" name="Picture 461"/>
          <p:cNvPicPr>
            <a:picLocks noChangeAspect="1" noChangeArrowheads="1"/>
          </p:cNvPicPr>
          <p:nvPr/>
        </p:nvPicPr>
        <p:blipFill>
          <a:blip r:embed="rId405">
            <a:extLst>
              <a:ext uri="{28A0092B-C50C-407E-A947-70E740481C1C}">
                <a14:useLocalDpi xmlns:a14="http://schemas.microsoft.com/office/drawing/2010/main" val="0"/>
              </a:ext>
            </a:extLst>
          </a:blip>
          <a:srcRect/>
          <a:stretch>
            <a:fillRect/>
          </a:stretch>
        </p:blipFill>
        <p:spPr bwMode="auto">
          <a:xfrm>
            <a:off x="7285567" y="5518151"/>
            <a:ext cx="349251"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0" name="Picture 462"/>
          <p:cNvPicPr>
            <a:picLocks noChangeAspect="1" noChangeArrowheads="1"/>
          </p:cNvPicPr>
          <p:nvPr/>
        </p:nvPicPr>
        <p:blipFill>
          <a:blip r:embed="rId406">
            <a:extLst>
              <a:ext uri="{28A0092B-C50C-407E-A947-70E740481C1C}">
                <a14:useLocalDpi xmlns:a14="http://schemas.microsoft.com/office/drawing/2010/main" val="0"/>
              </a:ext>
            </a:extLst>
          </a:blip>
          <a:srcRect/>
          <a:stretch>
            <a:fillRect/>
          </a:stretch>
        </p:blipFill>
        <p:spPr bwMode="auto">
          <a:xfrm>
            <a:off x="7433734" y="5535085"/>
            <a:ext cx="11853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1" name="Picture 463"/>
          <p:cNvPicPr>
            <a:picLocks noChangeAspect="1" noChangeArrowheads="1"/>
          </p:cNvPicPr>
          <p:nvPr/>
        </p:nvPicPr>
        <p:blipFill>
          <a:blip r:embed="rId407">
            <a:extLst>
              <a:ext uri="{28A0092B-C50C-407E-A947-70E740481C1C}">
                <a14:useLocalDpi xmlns:a14="http://schemas.microsoft.com/office/drawing/2010/main" val="0"/>
              </a:ext>
            </a:extLst>
          </a:blip>
          <a:srcRect/>
          <a:stretch>
            <a:fillRect/>
          </a:stretch>
        </p:blipFill>
        <p:spPr bwMode="auto">
          <a:xfrm>
            <a:off x="7164918" y="5475818"/>
            <a:ext cx="514349"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2" name="Picture 464"/>
          <p:cNvPicPr>
            <a:picLocks noChangeAspect="1" noChangeArrowheads="1"/>
          </p:cNvPicPr>
          <p:nvPr/>
        </p:nvPicPr>
        <p:blipFill>
          <a:blip r:embed="rId408">
            <a:extLst>
              <a:ext uri="{28A0092B-C50C-407E-A947-70E740481C1C}">
                <a14:useLocalDpi xmlns:a14="http://schemas.microsoft.com/office/drawing/2010/main" val="0"/>
              </a:ext>
            </a:extLst>
          </a:blip>
          <a:srcRect/>
          <a:stretch>
            <a:fillRect/>
          </a:stretch>
        </p:blipFill>
        <p:spPr bwMode="auto">
          <a:xfrm>
            <a:off x="7531100" y="5782734"/>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3" name="Picture 465"/>
          <p:cNvPicPr>
            <a:picLocks noChangeAspect="1" noChangeArrowheads="1"/>
          </p:cNvPicPr>
          <p:nvPr/>
        </p:nvPicPr>
        <p:blipFill>
          <a:blip r:embed="rId409">
            <a:extLst>
              <a:ext uri="{28A0092B-C50C-407E-A947-70E740481C1C}">
                <a14:useLocalDpi xmlns:a14="http://schemas.microsoft.com/office/drawing/2010/main" val="0"/>
              </a:ext>
            </a:extLst>
          </a:blip>
          <a:srcRect/>
          <a:stretch>
            <a:fillRect/>
          </a:stretch>
        </p:blipFill>
        <p:spPr bwMode="auto">
          <a:xfrm>
            <a:off x="5780617" y="4186767"/>
            <a:ext cx="48683"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4" name="Picture 466"/>
          <p:cNvPicPr>
            <a:picLocks noChangeAspect="1" noChangeArrowheads="1"/>
          </p:cNvPicPr>
          <p:nvPr/>
        </p:nvPicPr>
        <p:blipFill>
          <a:blip r:embed="rId410">
            <a:extLst>
              <a:ext uri="{28A0092B-C50C-407E-A947-70E740481C1C}">
                <a14:useLocalDpi xmlns:a14="http://schemas.microsoft.com/office/drawing/2010/main" val="0"/>
              </a:ext>
            </a:extLst>
          </a:blip>
          <a:srcRect/>
          <a:stretch>
            <a:fillRect/>
          </a:stretch>
        </p:blipFill>
        <p:spPr bwMode="auto">
          <a:xfrm>
            <a:off x="6015567" y="4216400"/>
            <a:ext cx="46567"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5" name="Picture 467"/>
          <p:cNvPicPr>
            <a:picLocks noChangeAspect="1" noChangeArrowheads="1"/>
          </p:cNvPicPr>
          <p:nvPr/>
        </p:nvPicPr>
        <p:blipFill>
          <a:blip r:embed="rId411">
            <a:extLst>
              <a:ext uri="{28A0092B-C50C-407E-A947-70E740481C1C}">
                <a14:useLocalDpi xmlns:a14="http://schemas.microsoft.com/office/drawing/2010/main" val="0"/>
              </a:ext>
            </a:extLst>
          </a:blip>
          <a:srcRect/>
          <a:stretch>
            <a:fillRect/>
          </a:stretch>
        </p:blipFill>
        <p:spPr bwMode="auto">
          <a:xfrm>
            <a:off x="6013451" y="4203700"/>
            <a:ext cx="486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6" name="Picture 468"/>
          <p:cNvPicPr>
            <a:picLocks noChangeAspect="1" noChangeArrowheads="1"/>
          </p:cNvPicPr>
          <p:nvPr/>
        </p:nvPicPr>
        <p:blipFill>
          <a:blip r:embed="rId412">
            <a:extLst>
              <a:ext uri="{28A0092B-C50C-407E-A947-70E740481C1C}">
                <a14:useLocalDpi xmlns:a14="http://schemas.microsoft.com/office/drawing/2010/main" val="0"/>
              </a:ext>
            </a:extLst>
          </a:blip>
          <a:srcRect/>
          <a:stretch>
            <a:fillRect/>
          </a:stretch>
        </p:blipFill>
        <p:spPr bwMode="auto">
          <a:xfrm>
            <a:off x="6015567" y="4233334"/>
            <a:ext cx="486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7" name="Picture 469"/>
          <p:cNvPicPr>
            <a:picLocks noChangeAspect="1" noChangeArrowheads="1"/>
          </p:cNvPicPr>
          <p:nvPr/>
        </p:nvPicPr>
        <p:blipFill>
          <a:blip r:embed="rId413">
            <a:extLst>
              <a:ext uri="{28A0092B-C50C-407E-A947-70E740481C1C}">
                <a14:useLocalDpi xmlns:a14="http://schemas.microsoft.com/office/drawing/2010/main" val="0"/>
              </a:ext>
            </a:extLst>
          </a:blip>
          <a:srcRect/>
          <a:stretch>
            <a:fillRect/>
          </a:stretch>
        </p:blipFill>
        <p:spPr bwMode="auto">
          <a:xfrm>
            <a:off x="5937251" y="4133851"/>
            <a:ext cx="118533"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8" name="Picture 470"/>
          <p:cNvPicPr>
            <a:picLocks noChangeAspect="1" noChangeArrowheads="1"/>
          </p:cNvPicPr>
          <p:nvPr/>
        </p:nvPicPr>
        <p:blipFill>
          <a:blip r:embed="rId414">
            <a:extLst>
              <a:ext uri="{28A0092B-C50C-407E-A947-70E740481C1C}">
                <a14:useLocalDpi xmlns:a14="http://schemas.microsoft.com/office/drawing/2010/main" val="0"/>
              </a:ext>
            </a:extLst>
          </a:blip>
          <a:srcRect/>
          <a:stretch>
            <a:fillRect/>
          </a:stretch>
        </p:blipFill>
        <p:spPr bwMode="auto">
          <a:xfrm>
            <a:off x="5814485" y="4178300"/>
            <a:ext cx="35983"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39" name="Picture 471"/>
          <p:cNvPicPr>
            <a:picLocks noChangeAspect="1" noChangeArrowheads="1"/>
          </p:cNvPicPr>
          <p:nvPr/>
        </p:nvPicPr>
        <p:blipFill>
          <a:blip r:embed="rId415">
            <a:extLst>
              <a:ext uri="{28A0092B-C50C-407E-A947-70E740481C1C}">
                <a14:useLocalDpi xmlns:a14="http://schemas.microsoft.com/office/drawing/2010/main" val="0"/>
              </a:ext>
            </a:extLst>
          </a:blip>
          <a:srcRect/>
          <a:stretch>
            <a:fillRect/>
          </a:stretch>
        </p:blipFill>
        <p:spPr bwMode="auto">
          <a:xfrm>
            <a:off x="5833533" y="4174067"/>
            <a:ext cx="359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0" name="Picture 472"/>
          <p:cNvPicPr>
            <a:picLocks noChangeAspect="1" noChangeArrowheads="1"/>
          </p:cNvPicPr>
          <p:nvPr/>
        </p:nvPicPr>
        <p:blipFill>
          <a:blip r:embed="rId416">
            <a:extLst>
              <a:ext uri="{28A0092B-C50C-407E-A947-70E740481C1C}">
                <a14:useLocalDpi xmlns:a14="http://schemas.microsoft.com/office/drawing/2010/main" val="0"/>
              </a:ext>
            </a:extLst>
          </a:blip>
          <a:srcRect/>
          <a:stretch>
            <a:fillRect/>
          </a:stretch>
        </p:blipFill>
        <p:spPr bwMode="auto">
          <a:xfrm>
            <a:off x="5729817" y="4123267"/>
            <a:ext cx="287867"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1" name="Picture 473"/>
          <p:cNvPicPr>
            <a:picLocks noChangeAspect="1" noChangeArrowheads="1"/>
          </p:cNvPicPr>
          <p:nvPr/>
        </p:nvPicPr>
        <p:blipFill>
          <a:blip r:embed="rId417">
            <a:extLst>
              <a:ext uri="{28A0092B-C50C-407E-A947-70E740481C1C}">
                <a14:useLocalDpi xmlns:a14="http://schemas.microsoft.com/office/drawing/2010/main" val="0"/>
              </a:ext>
            </a:extLst>
          </a:blip>
          <a:srcRect/>
          <a:stretch>
            <a:fillRect/>
          </a:stretch>
        </p:blipFill>
        <p:spPr bwMode="auto">
          <a:xfrm>
            <a:off x="5975351" y="4028017"/>
            <a:ext cx="239183" cy="12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2" name="Picture 474"/>
          <p:cNvPicPr>
            <a:picLocks noChangeAspect="1" noChangeArrowheads="1"/>
          </p:cNvPicPr>
          <p:nvPr/>
        </p:nvPicPr>
        <p:blipFill>
          <a:blip r:embed="rId418">
            <a:extLst>
              <a:ext uri="{28A0092B-C50C-407E-A947-70E740481C1C}">
                <a14:useLocalDpi xmlns:a14="http://schemas.microsoft.com/office/drawing/2010/main" val="0"/>
              </a:ext>
            </a:extLst>
          </a:blip>
          <a:srcRect/>
          <a:stretch>
            <a:fillRect/>
          </a:stretch>
        </p:blipFill>
        <p:spPr bwMode="auto">
          <a:xfrm>
            <a:off x="5960534" y="4013200"/>
            <a:ext cx="133351"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3" name="Picture 475"/>
          <p:cNvPicPr>
            <a:picLocks noChangeAspect="1" noChangeArrowheads="1"/>
          </p:cNvPicPr>
          <p:nvPr/>
        </p:nvPicPr>
        <p:blipFill>
          <a:blip r:embed="rId419">
            <a:extLst>
              <a:ext uri="{28A0092B-C50C-407E-A947-70E740481C1C}">
                <a14:useLocalDpi xmlns:a14="http://schemas.microsoft.com/office/drawing/2010/main" val="0"/>
              </a:ext>
            </a:extLst>
          </a:blip>
          <a:srcRect/>
          <a:stretch>
            <a:fillRect/>
          </a:stretch>
        </p:blipFill>
        <p:spPr bwMode="auto">
          <a:xfrm>
            <a:off x="5907618" y="42502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4" name="Picture 476"/>
          <p:cNvPicPr>
            <a:picLocks noChangeAspect="1" noChangeArrowheads="1"/>
          </p:cNvPicPr>
          <p:nvPr/>
        </p:nvPicPr>
        <p:blipFill>
          <a:blip r:embed="rId420">
            <a:extLst>
              <a:ext uri="{28A0092B-C50C-407E-A947-70E740481C1C}">
                <a14:useLocalDpi xmlns:a14="http://schemas.microsoft.com/office/drawing/2010/main" val="0"/>
              </a:ext>
            </a:extLst>
          </a:blip>
          <a:srcRect/>
          <a:stretch>
            <a:fillRect/>
          </a:stretch>
        </p:blipFill>
        <p:spPr bwMode="auto">
          <a:xfrm>
            <a:off x="5877985" y="4275667"/>
            <a:ext cx="35983"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5" name="Picture 477"/>
          <p:cNvPicPr>
            <a:picLocks noChangeAspect="1" noChangeArrowheads="1"/>
          </p:cNvPicPr>
          <p:nvPr/>
        </p:nvPicPr>
        <p:blipFill>
          <a:blip r:embed="rId421">
            <a:extLst>
              <a:ext uri="{28A0092B-C50C-407E-A947-70E740481C1C}">
                <a14:useLocalDpi xmlns:a14="http://schemas.microsoft.com/office/drawing/2010/main" val="0"/>
              </a:ext>
            </a:extLst>
          </a:blip>
          <a:srcRect/>
          <a:stretch>
            <a:fillRect/>
          </a:stretch>
        </p:blipFill>
        <p:spPr bwMode="auto">
          <a:xfrm>
            <a:off x="5894918" y="4262967"/>
            <a:ext cx="359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6" name="Picture 478"/>
          <p:cNvPicPr>
            <a:picLocks noChangeAspect="1" noChangeArrowheads="1"/>
          </p:cNvPicPr>
          <p:nvPr/>
        </p:nvPicPr>
        <p:blipFill>
          <a:blip r:embed="rId422">
            <a:extLst>
              <a:ext uri="{28A0092B-C50C-407E-A947-70E740481C1C}">
                <a14:useLocalDpi xmlns:a14="http://schemas.microsoft.com/office/drawing/2010/main" val="0"/>
              </a:ext>
            </a:extLst>
          </a:blip>
          <a:srcRect/>
          <a:stretch>
            <a:fillRect/>
          </a:stretch>
        </p:blipFill>
        <p:spPr bwMode="auto">
          <a:xfrm>
            <a:off x="5831418" y="4121152"/>
            <a:ext cx="179916" cy="22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7" name="Picture 479"/>
          <p:cNvPicPr>
            <a:picLocks noChangeAspect="1" noChangeArrowheads="1"/>
          </p:cNvPicPr>
          <p:nvPr/>
        </p:nvPicPr>
        <p:blipFill>
          <a:blip r:embed="rId423">
            <a:extLst>
              <a:ext uri="{28A0092B-C50C-407E-A947-70E740481C1C}">
                <a14:useLocalDpi xmlns:a14="http://schemas.microsoft.com/office/drawing/2010/main" val="0"/>
              </a:ext>
            </a:extLst>
          </a:blip>
          <a:srcRect/>
          <a:stretch>
            <a:fillRect/>
          </a:stretch>
        </p:blipFill>
        <p:spPr bwMode="auto">
          <a:xfrm>
            <a:off x="6134100" y="4138085"/>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8" name="Picture 480"/>
          <p:cNvPicPr>
            <a:picLocks noChangeAspect="1" noChangeArrowheads="1"/>
          </p:cNvPicPr>
          <p:nvPr/>
        </p:nvPicPr>
        <p:blipFill>
          <a:blip r:embed="rId424">
            <a:extLst>
              <a:ext uri="{28A0092B-C50C-407E-A947-70E740481C1C}">
                <a14:useLocalDpi xmlns:a14="http://schemas.microsoft.com/office/drawing/2010/main" val="0"/>
              </a:ext>
            </a:extLst>
          </a:blip>
          <a:srcRect/>
          <a:stretch>
            <a:fillRect/>
          </a:stretch>
        </p:blipFill>
        <p:spPr bwMode="auto">
          <a:xfrm>
            <a:off x="6174317" y="4129618"/>
            <a:ext cx="486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49" name="Picture 481"/>
          <p:cNvPicPr>
            <a:picLocks noChangeAspect="1" noChangeArrowheads="1"/>
          </p:cNvPicPr>
          <p:nvPr/>
        </p:nvPicPr>
        <p:blipFill>
          <a:blip r:embed="rId425">
            <a:extLst>
              <a:ext uri="{28A0092B-C50C-407E-A947-70E740481C1C}">
                <a14:useLocalDpi xmlns:a14="http://schemas.microsoft.com/office/drawing/2010/main" val="0"/>
              </a:ext>
            </a:extLst>
          </a:blip>
          <a:srcRect/>
          <a:stretch>
            <a:fillRect/>
          </a:stretch>
        </p:blipFill>
        <p:spPr bwMode="auto">
          <a:xfrm>
            <a:off x="6151033" y="4135967"/>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0" name="Picture 482"/>
          <p:cNvPicPr>
            <a:picLocks noChangeAspect="1" noChangeArrowheads="1"/>
          </p:cNvPicPr>
          <p:nvPr/>
        </p:nvPicPr>
        <p:blipFill>
          <a:blip r:embed="rId426">
            <a:extLst>
              <a:ext uri="{28A0092B-C50C-407E-A947-70E740481C1C}">
                <a14:useLocalDpi xmlns:a14="http://schemas.microsoft.com/office/drawing/2010/main" val="0"/>
              </a:ext>
            </a:extLst>
          </a:blip>
          <a:srcRect/>
          <a:stretch>
            <a:fillRect/>
          </a:stretch>
        </p:blipFill>
        <p:spPr bwMode="auto">
          <a:xfrm>
            <a:off x="5966885" y="4097868"/>
            <a:ext cx="3005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1" name="Picture 483"/>
          <p:cNvPicPr>
            <a:picLocks noChangeAspect="1" noChangeArrowheads="1"/>
          </p:cNvPicPr>
          <p:nvPr/>
        </p:nvPicPr>
        <p:blipFill>
          <a:blip r:embed="rId427">
            <a:extLst>
              <a:ext uri="{28A0092B-C50C-407E-A947-70E740481C1C}">
                <a14:useLocalDpi xmlns:a14="http://schemas.microsoft.com/office/drawing/2010/main" val="0"/>
              </a:ext>
            </a:extLst>
          </a:blip>
          <a:srcRect/>
          <a:stretch>
            <a:fillRect/>
          </a:stretch>
        </p:blipFill>
        <p:spPr bwMode="auto">
          <a:xfrm>
            <a:off x="5996518" y="4150784"/>
            <a:ext cx="349249" cy="270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2" name="Picture 484"/>
          <p:cNvPicPr>
            <a:picLocks noChangeAspect="1" noChangeArrowheads="1"/>
          </p:cNvPicPr>
          <p:nvPr/>
        </p:nvPicPr>
        <p:blipFill>
          <a:blip r:embed="rId428">
            <a:extLst>
              <a:ext uri="{28A0092B-C50C-407E-A947-70E740481C1C}">
                <a14:useLocalDpi xmlns:a14="http://schemas.microsoft.com/office/drawing/2010/main" val="0"/>
              </a:ext>
            </a:extLst>
          </a:blip>
          <a:srcRect/>
          <a:stretch>
            <a:fillRect/>
          </a:stretch>
        </p:blipFill>
        <p:spPr bwMode="auto">
          <a:xfrm>
            <a:off x="8104718" y="5492752"/>
            <a:ext cx="817033" cy="34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3" name="Picture 485"/>
          <p:cNvPicPr>
            <a:picLocks noChangeAspect="1" noChangeArrowheads="1"/>
          </p:cNvPicPr>
          <p:nvPr/>
        </p:nvPicPr>
        <p:blipFill>
          <a:blip r:embed="rId429">
            <a:extLst>
              <a:ext uri="{28A0092B-C50C-407E-A947-70E740481C1C}">
                <a14:useLocalDpi xmlns:a14="http://schemas.microsoft.com/office/drawing/2010/main" val="0"/>
              </a:ext>
            </a:extLst>
          </a:blip>
          <a:srcRect/>
          <a:stretch>
            <a:fillRect/>
          </a:stretch>
        </p:blipFill>
        <p:spPr bwMode="auto">
          <a:xfrm>
            <a:off x="8299451" y="5524500"/>
            <a:ext cx="406400" cy="31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54" name="Freeform 486"/>
          <p:cNvSpPr>
            <a:spLocks noChangeArrowheads="1"/>
          </p:cNvSpPr>
          <p:nvPr/>
        </p:nvSpPr>
        <p:spPr bwMode="auto">
          <a:xfrm>
            <a:off x="8229600" y="5575301"/>
            <a:ext cx="186267" cy="184151"/>
          </a:xfrm>
          <a:custGeom>
            <a:avLst/>
            <a:gdLst>
              <a:gd name="T0" fmla="*/ 44585 w 47"/>
              <a:gd name="T1" fmla="*/ 72453 h 61"/>
              <a:gd name="T2" fmla="*/ 47557 w 47"/>
              <a:gd name="T3" fmla="*/ 70189 h 61"/>
              <a:gd name="T4" fmla="*/ 0 w 47"/>
              <a:gd name="T5" fmla="*/ 110943 h 61"/>
              <a:gd name="T6" fmla="*/ 29723 w 47"/>
              <a:gd name="T7" fmla="*/ 106415 h 61"/>
              <a:gd name="T8" fmla="*/ 53502 w 47"/>
              <a:gd name="T9" fmla="*/ 81509 h 61"/>
              <a:gd name="T10" fmla="*/ 62419 w 47"/>
              <a:gd name="T11" fmla="*/ 104151 h 61"/>
              <a:gd name="T12" fmla="*/ 83226 w 47"/>
              <a:gd name="T13" fmla="*/ 138113 h 61"/>
              <a:gd name="T14" fmla="*/ 92143 w 47"/>
              <a:gd name="T15" fmla="*/ 106415 h 61"/>
              <a:gd name="T16" fmla="*/ 71336 w 47"/>
              <a:gd name="T17" fmla="*/ 76981 h 61"/>
              <a:gd name="T18" fmla="*/ 139700 w 47"/>
              <a:gd name="T19" fmla="*/ 65660 h 61"/>
              <a:gd name="T20" fmla="*/ 107004 w 47"/>
              <a:gd name="T21" fmla="*/ 54340 h 61"/>
              <a:gd name="T22" fmla="*/ 86198 w 47"/>
              <a:gd name="T23" fmla="*/ 56604 h 61"/>
              <a:gd name="T24" fmla="*/ 68364 w 47"/>
              <a:gd name="T25" fmla="*/ 61132 h 61"/>
              <a:gd name="T26" fmla="*/ 83226 w 47"/>
              <a:gd name="T27" fmla="*/ 40755 h 61"/>
              <a:gd name="T28" fmla="*/ 80253 w 47"/>
              <a:gd name="T29" fmla="*/ 0 h 61"/>
              <a:gd name="T30" fmla="*/ 56474 w 47"/>
              <a:gd name="T31" fmla="*/ 29434 h 61"/>
              <a:gd name="T32" fmla="*/ 53502 w 47"/>
              <a:gd name="T33" fmla="*/ 52075 h 61"/>
              <a:gd name="T34" fmla="*/ 53502 w 47"/>
              <a:gd name="T35" fmla="*/ 65660 h 61"/>
              <a:gd name="T36" fmla="*/ 8917 w 47"/>
              <a:gd name="T37" fmla="*/ 31698 h 61"/>
              <a:gd name="T38" fmla="*/ 47557 w 47"/>
              <a:gd name="T39" fmla="*/ 76981 h 61"/>
              <a:gd name="T40" fmla="*/ 44585 w 47"/>
              <a:gd name="T41" fmla="*/ 72453 h 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61"/>
              <a:gd name="T65" fmla="*/ 47 w 47"/>
              <a:gd name="T66" fmla="*/ 61 h 6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61">
                <a:moveTo>
                  <a:pt x="15" y="32"/>
                </a:moveTo>
                <a:cubicBezTo>
                  <a:pt x="16" y="31"/>
                  <a:pt x="16" y="31"/>
                  <a:pt x="16" y="31"/>
                </a:cubicBezTo>
                <a:cubicBezTo>
                  <a:pt x="6" y="30"/>
                  <a:pt x="4" y="41"/>
                  <a:pt x="0" y="49"/>
                </a:cubicBezTo>
                <a:cubicBezTo>
                  <a:pt x="4" y="49"/>
                  <a:pt x="6" y="49"/>
                  <a:pt x="10" y="47"/>
                </a:cubicBezTo>
                <a:cubicBezTo>
                  <a:pt x="15" y="45"/>
                  <a:pt x="18" y="42"/>
                  <a:pt x="18" y="36"/>
                </a:cubicBezTo>
                <a:cubicBezTo>
                  <a:pt x="18" y="39"/>
                  <a:pt x="19" y="43"/>
                  <a:pt x="21" y="46"/>
                </a:cubicBezTo>
                <a:cubicBezTo>
                  <a:pt x="22" y="50"/>
                  <a:pt x="25" y="59"/>
                  <a:pt x="28" y="61"/>
                </a:cubicBezTo>
                <a:cubicBezTo>
                  <a:pt x="29" y="56"/>
                  <a:pt x="32" y="53"/>
                  <a:pt x="31" y="47"/>
                </a:cubicBezTo>
                <a:cubicBezTo>
                  <a:pt x="30" y="42"/>
                  <a:pt x="28" y="36"/>
                  <a:pt x="24" y="34"/>
                </a:cubicBezTo>
                <a:cubicBezTo>
                  <a:pt x="31" y="42"/>
                  <a:pt x="41" y="34"/>
                  <a:pt x="47" y="29"/>
                </a:cubicBezTo>
                <a:cubicBezTo>
                  <a:pt x="44" y="26"/>
                  <a:pt x="40" y="24"/>
                  <a:pt x="36" y="24"/>
                </a:cubicBezTo>
                <a:cubicBezTo>
                  <a:pt x="33" y="24"/>
                  <a:pt x="31" y="25"/>
                  <a:pt x="29" y="25"/>
                </a:cubicBezTo>
                <a:cubicBezTo>
                  <a:pt x="27" y="26"/>
                  <a:pt x="25" y="26"/>
                  <a:pt x="23" y="27"/>
                </a:cubicBezTo>
                <a:cubicBezTo>
                  <a:pt x="26" y="25"/>
                  <a:pt x="27" y="21"/>
                  <a:pt x="28" y="18"/>
                </a:cubicBezTo>
                <a:cubicBezTo>
                  <a:pt x="29" y="14"/>
                  <a:pt x="30" y="4"/>
                  <a:pt x="27" y="0"/>
                </a:cubicBezTo>
                <a:cubicBezTo>
                  <a:pt x="24" y="4"/>
                  <a:pt x="21" y="8"/>
                  <a:pt x="19" y="13"/>
                </a:cubicBezTo>
                <a:cubicBezTo>
                  <a:pt x="19" y="17"/>
                  <a:pt x="18" y="20"/>
                  <a:pt x="18" y="23"/>
                </a:cubicBezTo>
                <a:cubicBezTo>
                  <a:pt x="18" y="25"/>
                  <a:pt x="18" y="27"/>
                  <a:pt x="18" y="29"/>
                </a:cubicBezTo>
                <a:cubicBezTo>
                  <a:pt x="18" y="22"/>
                  <a:pt x="8" y="8"/>
                  <a:pt x="3" y="14"/>
                </a:cubicBezTo>
                <a:cubicBezTo>
                  <a:pt x="5" y="19"/>
                  <a:pt x="10" y="36"/>
                  <a:pt x="16" y="34"/>
                </a:cubicBezTo>
                <a:lnTo>
                  <a:pt x="15" y="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555" name="Picture 487"/>
          <p:cNvPicPr>
            <a:picLocks noChangeAspect="1" noChangeArrowheads="1"/>
          </p:cNvPicPr>
          <p:nvPr/>
        </p:nvPicPr>
        <p:blipFill>
          <a:blip r:embed="rId430">
            <a:extLst>
              <a:ext uri="{28A0092B-C50C-407E-A947-70E740481C1C}">
                <a14:useLocalDpi xmlns:a14="http://schemas.microsoft.com/office/drawing/2010/main" val="0"/>
              </a:ext>
            </a:extLst>
          </a:blip>
          <a:srcRect/>
          <a:stretch>
            <a:fillRect/>
          </a:stretch>
        </p:blipFill>
        <p:spPr bwMode="auto">
          <a:xfrm>
            <a:off x="8064500" y="5772152"/>
            <a:ext cx="781051"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6" name="Picture 488"/>
          <p:cNvPicPr>
            <a:picLocks noChangeAspect="1" noChangeArrowheads="1"/>
          </p:cNvPicPr>
          <p:nvPr/>
        </p:nvPicPr>
        <p:blipFill>
          <a:blip r:embed="rId431">
            <a:extLst>
              <a:ext uri="{28A0092B-C50C-407E-A947-70E740481C1C}">
                <a14:useLocalDpi xmlns:a14="http://schemas.microsoft.com/office/drawing/2010/main" val="0"/>
              </a:ext>
            </a:extLst>
          </a:blip>
          <a:srcRect/>
          <a:stretch>
            <a:fillRect/>
          </a:stretch>
        </p:blipFill>
        <p:spPr bwMode="auto">
          <a:xfrm>
            <a:off x="8206317" y="5835651"/>
            <a:ext cx="421216"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57" name="Freeform 489"/>
          <p:cNvSpPr>
            <a:spLocks noChangeArrowheads="1"/>
          </p:cNvSpPr>
          <p:nvPr/>
        </p:nvSpPr>
        <p:spPr bwMode="auto">
          <a:xfrm>
            <a:off x="8119533" y="5884334"/>
            <a:ext cx="196851" cy="169333"/>
          </a:xfrm>
          <a:custGeom>
            <a:avLst/>
            <a:gdLst>
              <a:gd name="T0" fmla="*/ 51221 w 49"/>
              <a:gd name="T1" fmla="*/ 52161 h 56"/>
              <a:gd name="T2" fmla="*/ 51221 w 49"/>
              <a:gd name="T3" fmla="*/ 54429 h 56"/>
              <a:gd name="T4" fmla="*/ 18078 w 49"/>
              <a:gd name="T5" fmla="*/ 4536 h 56"/>
              <a:gd name="T6" fmla="*/ 48208 w 49"/>
              <a:gd name="T7" fmla="*/ 18143 h 56"/>
              <a:gd name="T8" fmla="*/ 63273 w 49"/>
              <a:gd name="T9" fmla="*/ 45357 h 56"/>
              <a:gd name="T10" fmla="*/ 78339 w 49"/>
              <a:gd name="T11" fmla="*/ 24946 h 56"/>
              <a:gd name="T12" fmla="*/ 111482 w 49"/>
              <a:gd name="T13" fmla="*/ 0 h 56"/>
              <a:gd name="T14" fmla="*/ 111482 w 49"/>
              <a:gd name="T15" fmla="*/ 29482 h 56"/>
              <a:gd name="T16" fmla="*/ 78339 w 49"/>
              <a:gd name="T17" fmla="*/ 54429 h 56"/>
              <a:gd name="T18" fmla="*/ 147638 w 49"/>
              <a:gd name="T19" fmla="*/ 77107 h 56"/>
              <a:gd name="T20" fmla="*/ 108469 w 49"/>
              <a:gd name="T21" fmla="*/ 81643 h 56"/>
              <a:gd name="T22" fmla="*/ 87378 w 49"/>
              <a:gd name="T23" fmla="*/ 74839 h 56"/>
              <a:gd name="T24" fmla="*/ 72312 w 49"/>
              <a:gd name="T25" fmla="*/ 68036 h 56"/>
              <a:gd name="T26" fmla="*/ 81352 w 49"/>
              <a:gd name="T27" fmla="*/ 88446 h 56"/>
              <a:gd name="T28" fmla="*/ 66286 w 49"/>
              <a:gd name="T29" fmla="*/ 127000 h 56"/>
              <a:gd name="T30" fmla="*/ 51221 w 49"/>
              <a:gd name="T31" fmla="*/ 92982 h 56"/>
              <a:gd name="T32" fmla="*/ 54234 w 49"/>
              <a:gd name="T33" fmla="*/ 70304 h 56"/>
              <a:gd name="T34" fmla="*/ 57247 w 49"/>
              <a:gd name="T35" fmla="*/ 61232 h 56"/>
              <a:gd name="T36" fmla="*/ 0 w 49"/>
              <a:gd name="T37" fmla="*/ 81643 h 56"/>
              <a:gd name="T38" fmla="*/ 57247 w 49"/>
              <a:gd name="T39" fmla="*/ 49893 h 56"/>
              <a:gd name="T40" fmla="*/ 51221 w 49"/>
              <a:gd name="T41" fmla="*/ 52161 h 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9"/>
              <a:gd name="T64" fmla="*/ 0 h 56"/>
              <a:gd name="T65" fmla="*/ 49 w 49"/>
              <a:gd name="T66" fmla="*/ 56 h 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9" h="56">
                <a:moveTo>
                  <a:pt x="17" y="23"/>
                </a:moveTo>
                <a:cubicBezTo>
                  <a:pt x="17" y="24"/>
                  <a:pt x="17" y="24"/>
                  <a:pt x="17" y="24"/>
                </a:cubicBezTo>
                <a:cubicBezTo>
                  <a:pt x="7" y="22"/>
                  <a:pt x="8" y="11"/>
                  <a:pt x="6" y="2"/>
                </a:cubicBezTo>
                <a:cubicBezTo>
                  <a:pt x="10" y="4"/>
                  <a:pt x="12" y="5"/>
                  <a:pt x="16" y="8"/>
                </a:cubicBezTo>
                <a:cubicBezTo>
                  <a:pt x="20" y="11"/>
                  <a:pt x="22" y="14"/>
                  <a:pt x="21" y="20"/>
                </a:cubicBezTo>
                <a:cubicBezTo>
                  <a:pt x="22" y="17"/>
                  <a:pt x="24" y="14"/>
                  <a:pt x="26" y="11"/>
                </a:cubicBezTo>
                <a:cubicBezTo>
                  <a:pt x="28" y="8"/>
                  <a:pt x="33" y="1"/>
                  <a:pt x="37" y="0"/>
                </a:cubicBezTo>
                <a:cubicBezTo>
                  <a:pt x="37" y="5"/>
                  <a:pt x="39" y="8"/>
                  <a:pt x="37" y="13"/>
                </a:cubicBezTo>
                <a:cubicBezTo>
                  <a:pt x="35" y="18"/>
                  <a:pt x="31" y="23"/>
                  <a:pt x="26" y="24"/>
                </a:cubicBezTo>
                <a:cubicBezTo>
                  <a:pt x="35" y="19"/>
                  <a:pt x="44" y="28"/>
                  <a:pt x="49" y="34"/>
                </a:cubicBezTo>
                <a:cubicBezTo>
                  <a:pt x="45" y="36"/>
                  <a:pt x="41" y="38"/>
                  <a:pt x="36" y="36"/>
                </a:cubicBezTo>
                <a:cubicBezTo>
                  <a:pt x="34" y="36"/>
                  <a:pt x="32" y="34"/>
                  <a:pt x="29" y="33"/>
                </a:cubicBezTo>
                <a:cubicBezTo>
                  <a:pt x="28" y="32"/>
                  <a:pt x="26" y="31"/>
                  <a:pt x="24" y="30"/>
                </a:cubicBezTo>
                <a:cubicBezTo>
                  <a:pt x="27" y="32"/>
                  <a:pt x="27" y="36"/>
                  <a:pt x="27" y="39"/>
                </a:cubicBezTo>
                <a:cubicBezTo>
                  <a:pt x="27" y="44"/>
                  <a:pt x="26" y="52"/>
                  <a:pt x="22" y="56"/>
                </a:cubicBezTo>
                <a:cubicBezTo>
                  <a:pt x="20" y="51"/>
                  <a:pt x="17" y="46"/>
                  <a:pt x="17" y="41"/>
                </a:cubicBezTo>
                <a:cubicBezTo>
                  <a:pt x="17" y="38"/>
                  <a:pt x="17" y="34"/>
                  <a:pt x="18" y="31"/>
                </a:cubicBezTo>
                <a:cubicBezTo>
                  <a:pt x="18" y="30"/>
                  <a:pt x="19" y="28"/>
                  <a:pt x="19" y="27"/>
                </a:cubicBezTo>
                <a:cubicBezTo>
                  <a:pt x="18" y="33"/>
                  <a:pt x="4" y="42"/>
                  <a:pt x="0" y="36"/>
                </a:cubicBezTo>
                <a:cubicBezTo>
                  <a:pt x="3" y="31"/>
                  <a:pt x="13" y="18"/>
                  <a:pt x="19" y="22"/>
                </a:cubicBezTo>
                <a:lnTo>
                  <a:pt x="17" y="2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558" name="Picture 490"/>
          <p:cNvPicPr>
            <a:picLocks noChangeAspect="1" noChangeArrowheads="1"/>
          </p:cNvPicPr>
          <p:nvPr/>
        </p:nvPicPr>
        <p:blipFill>
          <a:blip r:embed="rId432">
            <a:extLst>
              <a:ext uri="{28A0092B-C50C-407E-A947-70E740481C1C}">
                <a14:useLocalDpi xmlns:a14="http://schemas.microsoft.com/office/drawing/2010/main" val="0"/>
              </a:ext>
            </a:extLst>
          </a:blip>
          <a:srcRect/>
          <a:stretch>
            <a:fillRect/>
          </a:stretch>
        </p:blipFill>
        <p:spPr bwMode="auto">
          <a:xfrm>
            <a:off x="5135034" y="4936067"/>
            <a:ext cx="2413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59" name="Picture 491"/>
          <p:cNvPicPr>
            <a:picLocks noChangeAspect="1" noChangeArrowheads="1"/>
          </p:cNvPicPr>
          <p:nvPr/>
        </p:nvPicPr>
        <p:blipFill>
          <a:blip r:embed="rId433">
            <a:extLst>
              <a:ext uri="{28A0092B-C50C-407E-A947-70E740481C1C}">
                <a14:useLocalDpi xmlns:a14="http://schemas.microsoft.com/office/drawing/2010/main" val="0"/>
              </a:ext>
            </a:extLst>
          </a:blip>
          <a:srcRect/>
          <a:stretch>
            <a:fillRect/>
          </a:stretch>
        </p:blipFill>
        <p:spPr bwMode="auto">
          <a:xfrm>
            <a:off x="4929718" y="4637618"/>
            <a:ext cx="503767" cy="45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0" name="Picture 492"/>
          <p:cNvPicPr>
            <a:picLocks noChangeAspect="1" noChangeArrowheads="1"/>
          </p:cNvPicPr>
          <p:nvPr/>
        </p:nvPicPr>
        <p:blipFill>
          <a:blip r:embed="rId434">
            <a:extLst>
              <a:ext uri="{28A0092B-C50C-407E-A947-70E740481C1C}">
                <a14:useLocalDpi xmlns:a14="http://schemas.microsoft.com/office/drawing/2010/main" val="0"/>
              </a:ext>
            </a:extLst>
          </a:blip>
          <a:srcRect/>
          <a:stretch>
            <a:fillRect/>
          </a:stretch>
        </p:blipFill>
        <p:spPr bwMode="auto">
          <a:xfrm>
            <a:off x="5558367" y="4732867"/>
            <a:ext cx="63711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1" name="Picture 493"/>
          <p:cNvPicPr>
            <a:picLocks noChangeAspect="1" noChangeArrowheads="1"/>
          </p:cNvPicPr>
          <p:nvPr/>
        </p:nvPicPr>
        <p:blipFill>
          <a:blip r:embed="rId435">
            <a:extLst>
              <a:ext uri="{28A0092B-C50C-407E-A947-70E740481C1C}">
                <a14:useLocalDpi xmlns:a14="http://schemas.microsoft.com/office/drawing/2010/main" val="0"/>
              </a:ext>
            </a:extLst>
          </a:blip>
          <a:srcRect/>
          <a:stretch>
            <a:fillRect/>
          </a:stretch>
        </p:blipFill>
        <p:spPr bwMode="auto">
          <a:xfrm>
            <a:off x="5996517" y="4811184"/>
            <a:ext cx="28786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2" name="Picture 494"/>
          <p:cNvPicPr>
            <a:picLocks noChangeAspect="1" noChangeArrowheads="1"/>
          </p:cNvPicPr>
          <p:nvPr/>
        </p:nvPicPr>
        <p:blipFill>
          <a:blip r:embed="rId436">
            <a:extLst>
              <a:ext uri="{28A0092B-C50C-407E-A947-70E740481C1C}">
                <a14:useLocalDpi xmlns:a14="http://schemas.microsoft.com/office/drawing/2010/main" val="0"/>
              </a:ext>
            </a:extLst>
          </a:blip>
          <a:srcRect/>
          <a:stretch>
            <a:fillRect/>
          </a:stretch>
        </p:blipFill>
        <p:spPr bwMode="auto">
          <a:xfrm>
            <a:off x="6051551" y="4821767"/>
            <a:ext cx="592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3" name="Picture 495"/>
          <p:cNvPicPr>
            <a:picLocks noChangeAspect="1" noChangeArrowheads="1"/>
          </p:cNvPicPr>
          <p:nvPr/>
        </p:nvPicPr>
        <p:blipFill>
          <a:blip r:embed="rId437">
            <a:extLst>
              <a:ext uri="{28A0092B-C50C-407E-A947-70E740481C1C}">
                <a14:useLocalDpi xmlns:a14="http://schemas.microsoft.com/office/drawing/2010/main" val="0"/>
              </a:ext>
            </a:extLst>
          </a:blip>
          <a:srcRect/>
          <a:stretch>
            <a:fillRect/>
          </a:stretch>
        </p:blipFill>
        <p:spPr bwMode="auto">
          <a:xfrm>
            <a:off x="5638800" y="5293785"/>
            <a:ext cx="143933"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4" name="Picture 496"/>
          <p:cNvPicPr>
            <a:picLocks noChangeAspect="1" noChangeArrowheads="1"/>
          </p:cNvPicPr>
          <p:nvPr/>
        </p:nvPicPr>
        <p:blipFill>
          <a:blip r:embed="rId438">
            <a:extLst>
              <a:ext uri="{28A0092B-C50C-407E-A947-70E740481C1C}">
                <a14:useLocalDpi xmlns:a14="http://schemas.microsoft.com/office/drawing/2010/main" val="0"/>
              </a:ext>
            </a:extLst>
          </a:blip>
          <a:srcRect/>
          <a:stretch>
            <a:fillRect/>
          </a:stretch>
        </p:blipFill>
        <p:spPr bwMode="auto">
          <a:xfrm>
            <a:off x="5687484" y="5274734"/>
            <a:ext cx="228600"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5" name="Picture 497"/>
          <p:cNvPicPr>
            <a:picLocks noChangeAspect="1" noChangeArrowheads="1"/>
          </p:cNvPicPr>
          <p:nvPr/>
        </p:nvPicPr>
        <p:blipFill>
          <a:blip r:embed="rId439">
            <a:extLst>
              <a:ext uri="{28A0092B-C50C-407E-A947-70E740481C1C}">
                <a14:useLocalDpi xmlns:a14="http://schemas.microsoft.com/office/drawing/2010/main" val="0"/>
              </a:ext>
            </a:extLst>
          </a:blip>
          <a:srcRect/>
          <a:stretch>
            <a:fillRect/>
          </a:stretch>
        </p:blipFill>
        <p:spPr bwMode="auto">
          <a:xfrm>
            <a:off x="5549900" y="4817533"/>
            <a:ext cx="264584"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6" name="Picture 498"/>
          <p:cNvPicPr>
            <a:picLocks noChangeAspect="1" noChangeArrowheads="1"/>
          </p:cNvPicPr>
          <p:nvPr/>
        </p:nvPicPr>
        <p:blipFill>
          <a:blip r:embed="rId440">
            <a:extLst>
              <a:ext uri="{28A0092B-C50C-407E-A947-70E740481C1C}">
                <a14:useLocalDpi xmlns:a14="http://schemas.microsoft.com/office/drawing/2010/main" val="0"/>
              </a:ext>
            </a:extLst>
          </a:blip>
          <a:srcRect/>
          <a:stretch>
            <a:fillRect/>
          </a:stretch>
        </p:blipFill>
        <p:spPr bwMode="auto">
          <a:xfrm>
            <a:off x="5875867" y="4883151"/>
            <a:ext cx="107951"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7" name="Picture 499"/>
          <p:cNvPicPr>
            <a:picLocks noChangeAspect="1" noChangeArrowheads="1"/>
          </p:cNvPicPr>
          <p:nvPr/>
        </p:nvPicPr>
        <p:blipFill>
          <a:blip r:embed="rId441">
            <a:extLst>
              <a:ext uri="{28A0092B-C50C-407E-A947-70E740481C1C}">
                <a14:useLocalDpi xmlns:a14="http://schemas.microsoft.com/office/drawing/2010/main" val="0"/>
              </a:ext>
            </a:extLst>
          </a:blip>
          <a:srcRect/>
          <a:stretch>
            <a:fillRect/>
          </a:stretch>
        </p:blipFill>
        <p:spPr bwMode="auto">
          <a:xfrm>
            <a:off x="5801784" y="4921251"/>
            <a:ext cx="107949" cy="1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8" name="Picture 500"/>
          <p:cNvPicPr>
            <a:picLocks noChangeAspect="1" noChangeArrowheads="1"/>
          </p:cNvPicPr>
          <p:nvPr/>
        </p:nvPicPr>
        <p:blipFill>
          <a:blip r:embed="rId442">
            <a:extLst>
              <a:ext uri="{28A0092B-C50C-407E-A947-70E740481C1C}">
                <a14:useLocalDpi xmlns:a14="http://schemas.microsoft.com/office/drawing/2010/main" val="0"/>
              </a:ext>
            </a:extLst>
          </a:blip>
          <a:srcRect/>
          <a:stretch>
            <a:fillRect/>
          </a:stretch>
        </p:blipFill>
        <p:spPr bwMode="auto">
          <a:xfrm>
            <a:off x="9245601" y="5073651"/>
            <a:ext cx="421217" cy="35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69" name="Picture 501"/>
          <p:cNvPicPr>
            <a:picLocks noChangeAspect="1" noChangeArrowheads="1"/>
          </p:cNvPicPr>
          <p:nvPr/>
        </p:nvPicPr>
        <p:blipFill>
          <a:blip r:embed="rId443">
            <a:extLst>
              <a:ext uri="{28A0092B-C50C-407E-A947-70E740481C1C}">
                <a14:useLocalDpi xmlns:a14="http://schemas.microsoft.com/office/drawing/2010/main" val="0"/>
              </a:ext>
            </a:extLst>
          </a:blip>
          <a:srcRect/>
          <a:stretch>
            <a:fillRect/>
          </a:stretch>
        </p:blipFill>
        <p:spPr bwMode="auto">
          <a:xfrm>
            <a:off x="9050867" y="5084234"/>
            <a:ext cx="228600" cy="249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0" name="Picture 502"/>
          <p:cNvPicPr>
            <a:picLocks noChangeAspect="1" noChangeArrowheads="1"/>
          </p:cNvPicPr>
          <p:nvPr/>
        </p:nvPicPr>
        <p:blipFill>
          <a:blip r:embed="rId444">
            <a:extLst>
              <a:ext uri="{28A0092B-C50C-407E-A947-70E740481C1C}">
                <a14:useLocalDpi xmlns:a14="http://schemas.microsoft.com/office/drawing/2010/main" val="0"/>
              </a:ext>
            </a:extLst>
          </a:blip>
          <a:srcRect/>
          <a:stretch>
            <a:fillRect/>
          </a:stretch>
        </p:blipFill>
        <p:spPr bwMode="auto">
          <a:xfrm>
            <a:off x="9120718" y="5283200"/>
            <a:ext cx="239183" cy="146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1" name="Picture 503"/>
          <p:cNvPicPr>
            <a:picLocks noChangeAspect="1" noChangeArrowheads="1"/>
          </p:cNvPicPr>
          <p:nvPr/>
        </p:nvPicPr>
        <p:blipFill>
          <a:blip r:embed="rId445">
            <a:extLst>
              <a:ext uri="{28A0092B-C50C-407E-A947-70E740481C1C}">
                <a14:useLocalDpi xmlns:a14="http://schemas.microsoft.com/office/drawing/2010/main" val="0"/>
              </a:ext>
            </a:extLst>
          </a:blip>
          <a:srcRect/>
          <a:stretch>
            <a:fillRect/>
          </a:stretch>
        </p:blipFill>
        <p:spPr bwMode="auto">
          <a:xfrm>
            <a:off x="9218085" y="5367868"/>
            <a:ext cx="300567"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2" name="Picture 504"/>
          <p:cNvPicPr>
            <a:picLocks noChangeAspect="1" noChangeArrowheads="1"/>
          </p:cNvPicPr>
          <p:nvPr/>
        </p:nvPicPr>
        <p:blipFill>
          <a:blip r:embed="rId446">
            <a:extLst>
              <a:ext uri="{28A0092B-C50C-407E-A947-70E740481C1C}">
                <a14:useLocalDpi xmlns:a14="http://schemas.microsoft.com/office/drawing/2010/main" val="0"/>
              </a:ext>
            </a:extLst>
          </a:blip>
          <a:srcRect/>
          <a:stretch>
            <a:fillRect/>
          </a:stretch>
        </p:blipFill>
        <p:spPr bwMode="auto">
          <a:xfrm>
            <a:off x="9448801" y="5401734"/>
            <a:ext cx="190500" cy="1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3" name="Picture 505"/>
          <p:cNvPicPr>
            <a:picLocks noChangeAspect="1" noChangeArrowheads="1"/>
          </p:cNvPicPr>
          <p:nvPr/>
        </p:nvPicPr>
        <p:blipFill>
          <a:blip r:embed="rId447">
            <a:extLst>
              <a:ext uri="{28A0092B-C50C-407E-A947-70E740481C1C}">
                <a14:useLocalDpi xmlns:a14="http://schemas.microsoft.com/office/drawing/2010/main" val="0"/>
              </a:ext>
            </a:extLst>
          </a:blip>
          <a:srcRect/>
          <a:stretch>
            <a:fillRect/>
          </a:stretch>
        </p:blipFill>
        <p:spPr bwMode="auto">
          <a:xfrm>
            <a:off x="9560985" y="5291667"/>
            <a:ext cx="21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4" name="Picture 506"/>
          <p:cNvPicPr>
            <a:picLocks noChangeAspect="1" noChangeArrowheads="1"/>
          </p:cNvPicPr>
          <p:nvPr/>
        </p:nvPicPr>
        <p:blipFill>
          <a:blip r:embed="rId448">
            <a:extLst>
              <a:ext uri="{28A0092B-C50C-407E-A947-70E740481C1C}">
                <a14:useLocalDpi xmlns:a14="http://schemas.microsoft.com/office/drawing/2010/main" val="0"/>
              </a:ext>
            </a:extLst>
          </a:blip>
          <a:srcRect/>
          <a:stretch>
            <a:fillRect/>
          </a:stretch>
        </p:blipFill>
        <p:spPr bwMode="auto">
          <a:xfrm>
            <a:off x="9635067" y="5175251"/>
            <a:ext cx="226484" cy="1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5" name="Picture 507"/>
          <p:cNvPicPr>
            <a:picLocks noChangeAspect="1" noChangeArrowheads="1"/>
          </p:cNvPicPr>
          <p:nvPr/>
        </p:nvPicPr>
        <p:blipFill>
          <a:blip r:embed="rId449">
            <a:extLst>
              <a:ext uri="{28A0092B-C50C-407E-A947-70E740481C1C}">
                <a14:useLocalDpi xmlns:a14="http://schemas.microsoft.com/office/drawing/2010/main" val="0"/>
              </a:ext>
            </a:extLst>
          </a:blip>
          <a:srcRect/>
          <a:stretch>
            <a:fillRect/>
          </a:stretch>
        </p:blipFill>
        <p:spPr bwMode="auto">
          <a:xfrm>
            <a:off x="9518651" y="5077884"/>
            <a:ext cx="2878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6" name="Picture 508"/>
          <p:cNvPicPr>
            <a:picLocks noChangeAspect="1" noChangeArrowheads="1"/>
          </p:cNvPicPr>
          <p:nvPr/>
        </p:nvPicPr>
        <p:blipFill>
          <a:blip r:embed="rId450">
            <a:extLst>
              <a:ext uri="{28A0092B-C50C-407E-A947-70E740481C1C}">
                <a14:useLocalDpi xmlns:a14="http://schemas.microsoft.com/office/drawing/2010/main" val="0"/>
              </a:ext>
            </a:extLst>
          </a:blip>
          <a:srcRect/>
          <a:stretch>
            <a:fillRect/>
          </a:stretch>
        </p:blipFill>
        <p:spPr bwMode="auto">
          <a:xfrm>
            <a:off x="9402234" y="4986868"/>
            <a:ext cx="215900" cy="14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7" name="Picture 509"/>
          <p:cNvPicPr>
            <a:picLocks noChangeAspect="1" noChangeArrowheads="1"/>
          </p:cNvPicPr>
          <p:nvPr/>
        </p:nvPicPr>
        <p:blipFill>
          <a:blip r:embed="rId451">
            <a:extLst>
              <a:ext uri="{28A0092B-C50C-407E-A947-70E740481C1C}">
                <a14:useLocalDpi xmlns:a14="http://schemas.microsoft.com/office/drawing/2010/main" val="0"/>
              </a:ext>
            </a:extLst>
          </a:blip>
          <a:srcRect/>
          <a:stretch>
            <a:fillRect/>
          </a:stretch>
        </p:blipFill>
        <p:spPr bwMode="auto">
          <a:xfrm>
            <a:off x="9245601" y="487256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8" name="Picture 510"/>
          <p:cNvPicPr>
            <a:picLocks noChangeAspect="1" noChangeArrowheads="1"/>
          </p:cNvPicPr>
          <p:nvPr/>
        </p:nvPicPr>
        <p:blipFill>
          <a:blip r:embed="rId452">
            <a:extLst>
              <a:ext uri="{28A0092B-C50C-407E-A947-70E740481C1C}">
                <a14:useLocalDpi xmlns:a14="http://schemas.microsoft.com/office/drawing/2010/main" val="0"/>
              </a:ext>
            </a:extLst>
          </a:blip>
          <a:srcRect/>
          <a:stretch>
            <a:fillRect/>
          </a:stretch>
        </p:blipFill>
        <p:spPr bwMode="auto">
          <a:xfrm>
            <a:off x="9188451" y="4953001"/>
            <a:ext cx="143933"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79" name="Picture 511"/>
          <p:cNvPicPr>
            <a:picLocks noChangeAspect="1" noChangeArrowheads="1"/>
          </p:cNvPicPr>
          <p:nvPr/>
        </p:nvPicPr>
        <p:blipFill>
          <a:blip r:embed="rId453">
            <a:extLst>
              <a:ext uri="{28A0092B-C50C-407E-A947-70E740481C1C}">
                <a14:useLocalDpi xmlns:a14="http://schemas.microsoft.com/office/drawing/2010/main" val="0"/>
              </a:ext>
            </a:extLst>
          </a:blip>
          <a:srcRect/>
          <a:stretch>
            <a:fillRect/>
          </a:stretch>
        </p:blipFill>
        <p:spPr bwMode="auto">
          <a:xfrm>
            <a:off x="7675033" y="5050368"/>
            <a:ext cx="467784" cy="39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0" name="Picture 512"/>
          <p:cNvPicPr>
            <a:picLocks noChangeAspect="1" noChangeArrowheads="1"/>
          </p:cNvPicPr>
          <p:nvPr/>
        </p:nvPicPr>
        <p:blipFill>
          <a:blip r:embed="rId454">
            <a:extLst>
              <a:ext uri="{28A0092B-C50C-407E-A947-70E740481C1C}">
                <a14:useLocalDpi xmlns:a14="http://schemas.microsoft.com/office/drawing/2010/main" val="0"/>
              </a:ext>
            </a:extLst>
          </a:blip>
          <a:srcRect/>
          <a:stretch>
            <a:fillRect/>
          </a:stretch>
        </p:blipFill>
        <p:spPr bwMode="auto">
          <a:xfrm>
            <a:off x="7609418" y="5331884"/>
            <a:ext cx="419100" cy="2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1" name="Picture 513"/>
          <p:cNvPicPr>
            <a:picLocks noChangeAspect="1" noChangeArrowheads="1"/>
          </p:cNvPicPr>
          <p:nvPr/>
        </p:nvPicPr>
        <p:blipFill>
          <a:blip r:embed="rId455">
            <a:extLst>
              <a:ext uri="{28A0092B-C50C-407E-A947-70E740481C1C}">
                <a14:useLocalDpi xmlns:a14="http://schemas.microsoft.com/office/drawing/2010/main" val="0"/>
              </a:ext>
            </a:extLst>
          </a:blip>
          <a:srcRect/>
          <a:stretch>
            <a:fillRect/>
          </a:stretch>
        </p:blipFill>
        <p:spPr bwMode="auto">
          <a:xfrm>
            <a:off x="7825318" y="4929717"/>
            <a:ext cx="359833" cy="226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2" name="Picture 514"/>
          <p:cNvPicPr>
            <a:picLocks noChangeAspect="1" noChangeArrowheads="1"/>
          </p:cNvPicPr>
          <p:nvPr/>
        </p:nvPicPr>
        <p:blipFill>
          <a:blip r:embed="rId456">
            <a:extLst>
              <a:ext uri="{28A0092B-C50C-407E-A947-70E740481C1C}">
                <a14:useLocalDpi xmlns:a14="http://schemas.microsoft.com/office/drawing/2010/main" val="0"/>
              </a:ext>
            </a:extLst>
          </a:blip>
          <a:srcRect/>
          <a:stretch>
            <a:fillRect/>
          </a:stretch>
        </p:blipFill>
        <p:spPr bwMode="auto">
          <a:xfrm>
            <a:off x="7639052" y="5037667"/>
            <a:ext cx="334433" cy="3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3" name="Picture 515"/>
          <p:cNvPicPr>
            <a:picLocks noChangeAspect="1" noChangeArrowheads="1"/>
          </p:cNvPicPr>
          <p:nvPr/>
        </p:nvPicPr>
        <p:blipFill>
          <a:blip r:embed="rId457">
            <a:extLst>
              <a:ext uri="{28A0092B-C50C-407E-A947-70E740481C1C}">
                <a14:useLocalDpi xmlns:a14="http://schemas.microsoft.com/office/drawing/2010/main" val="0"/>
              </a:ext>
            </a:extLst>
          </a:blip>
          <a:srcRect/>
          <a:stretch>
            <a:fillRect/>
          </a:stretch>
        </p:blipFill>
        <p:spPr bwMode="auto">
          <a:xfrm>
            <a:off x="7740651" y="5198533"/>
            <a:ext cx="154516" cy="18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84" name="Freeform 516"/>
          <p:cNvSpPr>
            <a:spLocks noChangeArrowheads="1"/>
          </p:cNvSpPr>
          <p:nvPr/>
        </p:nvSpPr>
        <p:spPr bwMode="auto">
          <a:xfrm>
            <a:off x="7844367" y="5164667"/>
            <a:ext cx="99484" cy="118533"/>
          </a:xfrm>
          <a:custGeom>
            <a:avLst/>
            <a:gdLst>
              <a:gd name="T0" fmla="*/ 74613 w 25"/>
              <a:gd name="T1" fmla="*/ 26670 h 40"/>
              <a:gd name="T2" fmla="*/ 32830 w 25"/>
              <a:gd name="T3" fmla="*/ 84455 h 40"/>
              <a:gd name="T4" fmla="*/ 23876 w 25"/>
              <a:gd name="T5" fmla="*/ 86678 h 40"/>
              <a:gd name="T6" fmla="*/ 2985 w 25"/>
              <a:gd name="T7" fmla="*/ 71120 h 40"/>
              <a:gd name="T8" fmla="*/ 0 w 25"/>
              <a:gd name="T9" fmla="*/ 60008 h 40"/>
              <a:gd name="T10" fmla="*/ 41783 w 25"/>
              <a:gd name="T11" fmla="*/ 4445 h 40"/>
              <a:gd name="T12" fmla="*/ 50737 w 25"/>
              <a:gd name="T13" fmla="*/ 2223 h 40"/>
              <a:gd name="T14" fmla="*/ 71628 w 25"/>
              <a:gd name="T15" fmla="*/ 17780 h 40"/>
              <a:gd name="T16" fmla="*/ 74613 w 25"/>
              <a:gd name="T17" fmla="*/ 26670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40"/>
              <a:gd name="T29" fmla="*/ 25 w 25"/>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40">
                <a:moveTo>
                  <a:pt x="25" y="12"/>
                </a:moveTo>
                <a:cubicBezTo>
                  <a:pt x="20" y="21"/>
                  <a:pt x="16" y="29"/>
                  <a:pt x="11" y="38"/>
                </a:cubicBezTo>
                <a:cubicBezTo>
                  <a:pt x="11" y="39"/>
                  <a:pt x="9" y="40"/>
                  <a:pt x="8" y="39"/>
                </a:cubicBezTo>
                <a:cubicBezTo>
                  <a:pt x="1" y="32"/>
                  <a:pt x="1" y="32"/>
                  <a:pt x="1" y="32"/>
                </a:cubicBezTo>
                <a:cubicBezTo>
                  <a:pt x="0" y="31"/>
                  <a:pt x="0" y="29"/>
                  <a:pt x="0" y="27"/>
                </a:cubicBezTo>
                <a:cubicBezTo>
                  <a:pt x="5" y="19"/>
                  <a:pt x="10" y="10"/>
                  <a:pt x="14" y="2"/>
                </a:cubicBezTo>
                <a:cubicBezTo>
                  <a:pt x="15" y="0"/>
                  <a:pt x="16" y="0"/>
                  <a:pt x="17" y="1"/>
                </a:cubicBezTo>
                <a:cubicBezTo>
                  <a:pt x="24" y="8"/>
                  <a:pt x="24" y="8"/>
                  <a:pt x="24" y="8"/>
                </a:cubicBezTo>
                <a:cubicBezTo>
                  <a:pt x="25" y="9"/>
                  <a:pt x="25" y="11"/>
                  <a:pt x="25" y="1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585" name="Picture 517"/>
          <p:cNvPicPr>
            <a:picLocks noChangeAspect="1" noChangeArrowheads="1"/>
          </p:cNvPicPr>
          <p:nvPr/>
        </p:nvPicPr>
        <p:blipFill>
          <a:blip r:embed="rId458">
            <a:extLst>
              <a:ext uri="{28A0092B-C50C-407E-A947-70E740481C1C}">
                <a14:useLocalDpi xmlns:a14="http://schemas.microsoft.com/office/drawing/2010/main" val="0"/>
              </a:ext>
            </a:extLst>
          </a:blip>
          <a:srcRect/>
          <a:stretch>
            <a:fillRect/>
          </a:stretch>
        </p:blipFill>
        <p:spPr bwMode="auto">
          <a:xfrm>
            <a:off x="8932334" y="5505451"/>
            <a:ext cx="347133" cy="26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6" name="Picture 518"/>
          <p:cNvPicPr>
            <a:picLocks noChangeAspect="1" noChangeArrowheads="1"/>
          </p:cNvPicPr>
          <p:nvPr/>
        </p:nvPicPr>
        <p:blipFill>
          <a:blip r:embed="rId459">
            <a:extLst>
              <a:ext uri="{28A0092B-C50C-407E-A947-70E740481C1C}">
                <a14:useLocalDpi xmlns:a14="http://schemas.microsoft.com/office/drawing/2010/main" val="0"/>
              </a:ext>
            </a:extLst>
          </a:blip>
          <a:srcRect/>
          <a:stretch>
            <a:fillRect/>
          </a:stretch>
        </p:blipFill>
        <p:spPr bwMode="auto">
          <a:xfrm>
            <a:off x="7222067" y="4766733"/>
            <a:ext cx="275167"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7" name="Picture 519"/>
          <p:cNvPicPr>
            <a:picLocks noChangeAspect="1" noChangeArrowheads="1"/>
          </p:cNvPicPr>
          <p:nvPr/>
        </p:nvPicPr>
        <p:blipFill>
          <a:blip r:embed="rId460">
            <a:extLst>
              <a:ext uri="{28A0092B-C50C-407E-A947-70E740481C1C}">
                <a14:useLocalDpi xmlns:a14="http://schemas.microsoft.com/office/drawing/2010/main" val="0"/>
              </a:ext>
            </a:extLst>
          </a:blip>
          <a:srcRect/>
          <a:stretch>
            <a:fillRect/>
          </a:stretch>
        </p:blipFill>
        <p:spPr bwMode="auto">
          <a:xfrm>
            <a:off x="9148234" y="5865284"/>
            <a:ext cx="118533" cy="10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8" name="Picture 520"/>
          <p:cNvPicPr>
            <a:picLocks noChangeAspect="1" noChangeArrowheads="1"/>
          </p:cNvPicPr>
          <p:nvPr/>
        </p:nvPicPr>
        <p:blipFill>
          <a:blip r:embed="rId461">
            <a:extLst>
              <a:ext uri="{28A0092B-C50C-407E-A947-70E740481C1C}">
                <a14:useLocalDpi xmlns:a14="http://schemas.microsoft.com/office/drawing/2010/main" val="0"/>
              </a:ext>
            </a:extLst>
          </a:blip>
          <a:srcRect/>
          <a:stretch>
            <a:fillRect/>
          </a:stretch>
        </p:blipFill>
        <p:spPr bwMode="auto">
          <a:xfrm>
            <a:off x="8961967" y="5909734"/>
            <a:ext cx="262467"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89" name="Picture 521"/>
          <p:cNvPicPr>
            <a:picLocks noChangeAspect="1" noChangeArrowheads="1"/>
          </p:cNvPicPr>
          <p:nvPr/>
        </p:nvPicPr>
        <p:blipFill>
          <a:blip r:embed="rId462">
            <a:extLst>
              <a:ext uri="{28A0092B-C50C-407E-A947-70E740481C1C}">
                <a14:useLocalDpi xmlns:a14="http://schemas.microsoft.com/office/drawing/2010/main" val="0"/>
              </a:ext>
            </a:extLst>
          </a:blip>
          <a:srcRect/>
          <a:stretch>
            <a:fillRect/>
          </a:stretch>
        </p:blipFill>
        <p:spPr bwMode="auto">
          <a:xfrm>
            <a:off x="9194800" y="5791201"/>
            <a:ext cx="287867"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590" name="Picture 522"/>
          <p:cNvPicPr>
            <a:picLocks noChangeAspect="1" noChangeArrowheads="1"/>
          </p:cNvPicPr>
          <p:nvPr/>
        </p:nvPicPr>
        <p:blipFill>
          <a:blip r:embed="rId463">
            <a:extLst>
              <a:ext uri="{28A0092B-C50C-407E-A947-70E740481C1C}">
                <a14:useLocalDpi xmlns:a14="http://schemas.microsoft.com/office/drawing/2010/main" val="0"/>
              </a:ext>
            </a:extLst>
          </a:blip>
          <a:srcRect/>
          <a:stretch>
            <a:fillRect/>
          </a:stretch>
        </p:blipFill>
        <p:spPr bwMode="auto">
          <a:xfrm>
            <a:off x="9450917" y="5482167"/>
            <a:ext cx="658283" cy="40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91" name="Freeform 523"/>
          <p:cNvSpPr>
            <a:spLocks noChangeArrowheads="1"/>
          </p:cNvSpPr>
          <p:nvPr/>
        </p:nvSpPr>
        <p:spPr bwMode="auto">
          <a:xfrm>
            <a:off x="9569452" y="5577418"/>
            <a:ext cx="486833" cy="256116"/>
          </a:xfrm>
          <a:custGeom>
            <a:avLst/>
            <a:gdLst>
              <a:gd name="T0" fmla="*/ 356147 w 122"/>
              <a:gd name="T1" fmla="*/ 2260 h 85"/>
              <a:gd name="T2" fmla="*/ 365125 w 122"/>
              <a:gd name="T3" fmla="*/ 9039 h 85"/>
              <a:gd name="T4" fmla="*/ 365125 w 122"/>
              <a:gd name="T5" fmla="*/ 13559 h 85"/>
              <a:gd name="T6" fmla="*/ 11971 w 122"/>
              <a:gd name="T7" fmla="*/ 192087 h 85"/>
              <a:gd name="T8" fmla="*/ 5986 w 122"/>
              <a:gd name="T9" fmla="*/ 192087 h 85"/>
              <a:gd name="T10" fmla="*/ 0 w 122"/>
              <a:gd name="T11" fmla="*/ 183048 h 85"/>
              <a:gd name="T12" fmla="*/ 2993 w 122"/>
              <a:gd name="T13" fmla="*/ 180788 h 85"/>
              <a:gd name="T14" fmla="*/ 353154 w 122"/>
              <a:gd name="T15" fmla="*/ 2260 h 85"/>
              <a:gd name="T16" fmla="*/ 356147 w 122"/>
              <a:gd name="T17" fmla="*/ 2260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85"/>
              <a:gd name="T29" fmla="*/ 122 w 122"/>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85">
                <a:moveTo>
                  <a:pt x="119" y="1"/>
                </a:moveTo>
                <a:cubicBezTo>
                  <a:pt x="122" y="4"/>
                  <a:pt x="122" y="4"/>
                  <a:pt x="122" y="4"/>
                </a:cubicBezTo>
                <a:cubicBezTo>
                  <a:pt x="122" y="4"/>
                  <a:pt x="122" y="5"/>
                  <a:pt x="122" y="6"/>
                </a:cubicBezTo>
                <a:cubicBezTo>
                  <a:pt x="85" y="34"/>
                  <a:pt x="46" y="61"/>
                  <a:pt x="4" y="85"/>
                </a:cubicBezTo>
                <a:cubicBezTo>
                  <a:pt x="3" y="85"/>
                  <a:pt x="3" y="85"/>
                  <a:pt x="2" y="85"/>
                </a:cubicBezTo>
                <a:cubicBezTo>
                  <a:pt x="0" y="81"/>
                  <a:pt x="0" y="81"/>
                  <a:pt x="0" y="81"/>
                </a:cubicBezTo>
                <a:cubicBezTo>
                  <a:pt x="0" y="81"/>
                  <a:pt x="0" y="80"/>
                  <a:pt x="1" y="80"/>
                </a:cubicBezTo>
                <a:cubicBezTo>
                  <a:pt x="42" y="56"/>
                  <a:pt x="81" y="29"/>
                  <a:pt x="118" y="1"/>
                </a:cubicBezTo>
                <a:cubicBezTo>
                  <a:pt x="118" y="0"/>
                  <a:pt x="119" y="0"/>
                  <a:pt x="119"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2" name="Freeform 524"/>
          <p:cNvSpPr>
            <a:spLocks noChangeArrowheads="1"/>
          </p:cNvSpPr>
          <p:nvPr/>
        </p:nvSpPr>
        <p:spPr bwMode="auto">
          <a:xfrm>
            <a:off x="9544051" y="5549900"/>
            <a:ext cx="484716" cy="254000"/>
          </a:xfrm>
          <a:custGeom>
            <a:avLst/>
            <a:gdLst>
              <a:gd name="T0" fmla="*/ 354524 w 121"/>
              <a:gd name="T1" fmla="*/ 2268 h 84"/>
              <a:gd name="T2" fmla="*/ 363537 w 121"/>
              <a:gd name="T3" fmla="*/ 9071 h 84"/>
              <a:gd name="T4" fmla="*/ 363537 w 121"/>
              <a:gd name="T5" fmla="*/ 11339 h 84"/>
              <a:gd name="T6" fmla="*/ 12018 w 121"/>
              <a:gd name="T7" fmla="*/ 190500 h 84"/>
              <a:gd name="T8" fmla="*/ 9013 w 121"/>
              <a:gd name="T9" fmla="*/ 190500 h 84"/>
              <a:gd name="T10" fmla="*/ 3004 w 121"/>
              <a:gd name="T11" fmla="*/ 181429 h 84"/>
              <a:gd name="T12" fmla="*/ 3004 w 121"/>
              <a:gd name="T13" fmla="*/ 176893 h 84"/>
              <a:gd name="T14" fmla="*/ 351519 w 121"/>
              <a:gd name="T15" fmla="*/ 0 h 84"/>
              <a:gd name="T16" fmla="*/ 354524 w 121"/>
              <a:gd name="T17" fmla="*/ 2268 h 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1"/>
              <a:gd name="T28" fmla="*/ 0 h 84"/>
              <a:gd name="T29" fmla="*/ 121 w 121"/>
              <a:gd name="T30" fmla="*/ 84 h 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1" h="84">
                <a:moveTo>
                  <a:pt x="118" y="1"/>
                </a:moveTo>
                <a:cubicBezTo>
                  <a:pt x="121" y="4"/>
                  <a:pt x="121" y="4"/>
                  <a:pt x="121" y="4"/>
                </a:cubicBezTo>
                <a:cubicBezTo>
                  <a:pt x="121" y="4"/>
                  <a:pt x="121" y="5"/>
                  <a:pt x="121" y="5"/>
                </a:cubicBezTo>
                <a:cubicBezTo>
                  <a:pt x="84" y="34"/>
                  <a:pt x="45" y="60"/>
                  <a:pt x="4" y="84"/>
                </a:cubicBezTo>
                <a:cubicBezTo>
                  <a:pt x="4" y="84"/>
                  <a:pt x="3" y="84"/>
                  <a:pt x="3" y="84"/>
                </a:cubicBezTo>
                <a:cubicBezTo>
                  <a:pt x="1" y="80"/>
                  <a:pt x="1" y="80"/>
                  <a:pt x="1" y="80"/>
                </a:cubicBezTo>
                <a:cubicBezTo>
                  <a:pt x="0" y="80"/>
                  <a:pt x="1" y="79"/>
                  <a:pt x="1" y="78"/>
                </a:cubicBezTo>
                <a:cubicBezTo>
                  <a:pt x="42" y="55"/>
                  <a:pt x="81" y="29"/>
                  <a:pt x="117" y="0"/>
                </a:cubicBezTo>
                <a:cubicBezTo>
                  <a:pt x="117" y="0"/>
                  <a:pt x="118" y="0"/>
                  <a:pt x="11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3" name="Freeform 525"/>
          <p:cNvSpPr>
            <a:spLocks noChangeArrowheads="1"/>
          </p:cNvSpPr>
          <p:nvPr/>
        </p:nvSpPr>
        <p:spPr bwMode="auto">
          <a:xfrm>
            <a:off x="9525000" y="5524500"/>
            <a:ext cx="476251" cy="247651"/>
          </a:xfrm>
          <a:custGeom>
            <a:avLst/>
            <a:gdLst>
              <a:gd name="T0" fmla="*/ 348183 w 119"/>
              <a:gd name="T1" fmla="*/ 0 h 83"/>
              <a:gd name="T2" fmla="*/ 357188 w 119"/>
              <a:gd name="T3" fmla="*/ 8951 h 83"/>
              <a:gd name="T4" fmla="*/ 357188 w 119"/>
              <a:gd name="T5" fmla="*/ 11189 h 83"/>
              <a:gd name="T6" fmla="*/ 12006 w 119"/>
              <a:gd name="T7" fmla="*/ 185738 h 83"/>
              <a:gd name="T8" fmla="*/ 6003 w 119"/>
              <a:gd name="T9" fmla="*/ 183500 h 83"/>
              <a:gd name="T10" fmla="*/ 0 w 119"/>
              <a:gd name="T11" fmla="*/ 176787 h 83"/>
              <a:gd name="T12" fmla="*/ 3002 w 119"/>
              <a:gd name="T13" fmla="*/ 172311 h 83"/>
              <a:gd name="T14" fmla="*/ 345182 w 119"/>
              <a:gd name="T15" fmla="*/ 0 h 83"/>
              <a:gd name="T16" fmla="*/ 348183 w 119"/>
              <a:gd name="T17" fmla="*/ 0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
              <a:gd name="T28" fmla="*/ 0 h 83"/>
              <a:gd name="T29" fmla="*/ 119 w 119"/>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 h="83">
                <a:moveTo>
                  <a:pt x="116" y="0"/>
                </a:moveTo>
                <a:cubicBezTo>
                  <a:pt x="119" y="4"/>
                  <a:pt x="119" y="4"/>
                  <a:pt x="119" y="4"/>
                </a:cubicBezTo>
                <a:cubicBezTo>
                  <a:pt x="119" y="4"/>
                  <a:pt x="119" y="5"/>
                  <a:pt x="119" y="5"/>
                </a:cubicBezTo>
                <a:cubicBezTo>
                  <a:pt x="83" y="33"/>
                  <a:pt x="44" y="59"/>
                  <a:pt x="4" y="83"/>
                </a:cubicBezTo>
                <a:cubicBezTo>
                  <a:pt x="3" y="83"/>
                  <a:pt x="2" y="83"/>
                  <a:pt x="2" y="82"/>
                </a:cubicBezTo>
                <a:cubicBezTo>
                  <a:pt x="0" y="79"/>
                  <a:pt x="0" y="79"/>
                  <a:pt x="0" y="79"/>
                </a:cubicBezTo>
                <a:cubicBezTo>
                  <a:pt x="0" y="78"/>
                  <a:pt x="0" y="78"/>
                  <a:pt x="1" y="77"/>
                </a:cubicBezTo>
                <a:cubicBezTo>
                  <a:pt x="41" y="54"/>
                  <a:pt x="79" y="28"/>
                  <a:pt x="115" y="0"/>
                </a:cubicBezTo>
                <a:cubicBezTo>
                  <a:pt x="115" y="0"/>
                  <a:pt x="116" y="0"/>
                  <a:pt x="116"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594" name="Picture 526"/>
          <p:cNvPicPr>
            <a:picLocks noChangeAspect="1" noChangeArrowheads="1"/>
          </p:cNvPicPr>
          <p:nvPr/>
        </p:nvPicPr>
        <p:blipFill>
          <a:blip r:embed="rId464">
            <a:extLst>
              <a:ext uri="{28A0092B-C50C-407E-A947-70E740481C1C}">
                <a14:useLocalDpi xmlns:a14="http://schemas.microsoft.com/office/drawing/2010/main" val="0"/>
              </a:ext>
            </a:extLst>
          </a:blip>
          <a:srcRect/>
          <a:stretch>
            <a:fillRect/>
          </a:stretch>
        </p:blipFill>
        <p:spPr bwMode="auto">
          <a:xfrm>
            <a:off x="9226551" y="5753101"/>
            <a:ext cx="313267"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595" name="Freeform 527"/>
          <p:cNvSpPr>
            <a:spLocks noChangeArrowheads="1"/>
          </p:cNvSpPr>
          <p:nvPr/>
        </p:nvSpPr>
        <p:spPr bwMode="auto">
          <a:xfrm>
            <a:off x="9323918" y="5930901"/>
            <a:ext cx="35983" cy="23284"/>
          </a:xfrm>
          <a:custGeom>
            <a:avLst/>
            <a:gdLst>
              <a:gd name="T0" fmla="*/ 23988 w 9"/>
              <a:gd name="T1" fmla="*/ 2495 h 7"/>
              <a:gd name="T2" fmla="*/ 26987 w 9"/>
              <a:gd name="T3" fmla="*/ 7484 h 7"/>
              <a:gd name="T4" fmla="*/ 23988 w 9"/>
              <a:gd name="T5" fmla="*/ 9979 h 7"/>
              <a:gd name="T6" fmla="*/ 5997 w 9"/>
              <a:gd name="T7" fmla="*/ 17463 h 7"/>
              <a:gd name="T8" fmla="*/ 2999 w 9"/>
              <a:gd name="T9" fmla="*/ 14968 h 7"/>
              <a:gd name="T10" fmla="*/ 0 w 9"/>
              <a:gd name="T11" fmla="*/ 12474 h 7"/>
              <a:gd name="T12" fmla="*/ 0 w 9"/>
              <a:gd name="T13" fmla="*/ 9979 h 7"/>
              <a:gd name="T14" fmla="*/ 20990 w 9"/>
              <a:gd name="T15" fmla="*/ 2495 h 7"/>
              <a:gd name="T16" fmla="*/ 23988 w 9"/>
              <a:gd name="T17" fmla="*/ 2495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1"/>
                </a:moveTo>
                <a:cubicBezTo>
                  <a:pt x="9" y="3"/>
                  <a:pt x="9" y="3"/>
                  <a:pt x="9" y="3"/>
                </a:cubicBezTo>
                <a:cubicBezTo>
                  <a:pt x="9" y="3"/>
                  <a:pt x="9" y="4"/>
                  <a:pt x="8" y="4"/>
                </a:cubicBezTo>
                <a:cubicBezTo>
                  <a:pt x="2" y="7"/>
                  <a:pt x="2" y="7"/>
                  <a:pt x="2" y="7"/>
                </a:cubicBezTo>
                <a:cubicBezTo>
                  <a:pt x="2" y="7"/>
                  <a:pt x="1" y="7"/>
                  <a:pt x="1" y="6"/>
                </a:cubicBezTo>
                <a:cubicBezTo>
                  <a:pt x="0" y="5"/>
                  <a:pt x="0" y="5"/>
                  <a:pt x="0" y="5"/>
                </a:cubicBezTo>
                <a:cubicBezTo>
                  <a:pt x="0" y="4"/>
                  <a:pt x="0" y="4"/>
                  <a:pt x="0" y="4"/>
                </a:cubicBezTo>
                <a:cubicBezTo>
                  <a:pt x="7" y="1"/>
                  <a:pt x="7" y="1"/>
                  <a:pt x="7" y="1"/>
                </a:cubicBezTo>
                <a:cubicBezTo>
                  <a:pt x="7" y="0"/>
                  <a:pt x="8" y="1"/>
                  <a:pt x="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6" name="Freeform 528"/>
          <p:cNvSpPr>
            <a:spLocks noChangeArrowheads="1"/>
          </p:cNvSpPr>
          <p:nvPr/>
        </p:nvSpPr>
        <p:spPr bwMode="auto">
          <a:xfrm>
            <a:off x="9313333" y="5918200"/>
            <a:ext cx="35984" cy="19051"/>
          </a:xfrm>
          <a:custGeom>
            <a:avLst/>
            <a:gdLst>
              <a:gd name="T0" fmla="*/ 23989 w 9"/>
              <a:gd name="T1" fmla="*/ 0 h 7"/>
              <a:gd name="T2" fmla="*/ 26988 w 9"/>
              <a:gd name="T3" fmla="*/ 4082 h 7"/>
              <a:gd name="T4" fmla="*/ 26988 w 9"/>
              <a:gd name="T5" fmla="*/ 6123 h 7"/>
              <a:gd name="T6" fmla="*/ 5997 w 9"/>
              <a:gd name="T7" fmla="*/ 12247 h 7"/>
              <a:gd name="T8" fmla="*/ 2999 w 9"/>
              <a:gd name="T9" fmla="*/ 12247 h 7"/>
              <a:gd name="T10" fmla="*/ 0 w 9"/>
              <a:gd name="T11" fmla="*/ 8165 h 7"/>
              <a:gd name="T12" fmla="*/ 2999 w 9"/>
              <a:gd name="T13" fmla="*/ 6123 h 7"/>
              <a:gd name="T14" fmla="*/ 20991 w 9"/>
              <a:gd name="T15" fmla="*/ 0 h 7"/>
              <a:gd name="T16" fmla="*/ 23989 w 9"/>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0"/>
                </a:moveTo>
                <a:cubicBezTo>
                  <a:pt x="9" y="2"/>
                  <a:pt x="9" y="2"/>
                  <a:pt x="9" y="2"/>
                </a:cubicBezTo>
                <a:cubicBezTo>
                  <a:pt x="9" y="2"/>
                  <a:pt x="9" y="3"/>
                  <a:pt x="9" y="3"/>
                </a:cubicBezTo>
                <a:cubicBezTo>
                  <a:pt x="2" y="6"/>
                  <a:pt x="2" y="6"/>
                  <a:pt x="2" y="6"/>
                </a:cubicBezTo>
                <a:cubicBezTo>
                  <a:pt x="2" y="7"/>
                  <a:pt x="1" y="6"/>
                  <a:pt x="1" y="6"/>
                </a:cubicBezTo>
                <a:cubicBezTo>
                  <a:pt x="0" y="4"/>
                  <a:pt x="0" y="4"/>
                  <a:pt x="0" y="4"/>
                </a:cubicBezTo>
                <a:cubicBezTo>
                  <a:pt x="0" y="4"/>
                  <a:pt x="0" y="3"/>
                  <a:pt x="1" y="3"/>
                </a:cubicBezTo>
                <a:cubicBezTo>
                  <a:pt x="7" y="0"/>
                  <a:pt x="7" y="0"/>
                  <a:pt x="7" y="0"/>
                </a:cubicBezTo>
                <a:cubicBezTo>
                  <a:pt x="7" y="0"/>
                  <a:pt x="8" y="0"/>
                  <a:pt x="8"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7" name="Freeform 529"/>
          <p:cNvSpPr>
            <a:spLocks noChangeArrowheads="1"/>
          </p:cNvSpPr>
          <p:nvPr/>
        </p:nvSpPr>
        <p:spPr bwMode="auto">
          <a:xfrm>
            <a:off x="9300634" y="5901267"/>
            <a:ext cx="40217" cy="19051"/>
          </a:xfrm>
          <a:custGeom>
            <a:avLst/>
            <a:gdLst>
              <a:gd name="T0" fmla="*/ 27147 w 10"/>
              <a:gd name="T1" fmla="*/ 2041 h 7"/>
              <a:gd name="T2" fmla="*/ 27147 w 10"/>
              <a:gd name="T3" fmla="*/ 4082 h 7"/>
              <a:gd name="T4" fmla="*/ 27147 w 10"/>
              <a:gd name="T5" fmla="*/ 8165 h 7"/>
              <a:gd name="T6" fmla="*/ 9049 w 10"/>
              <a:gd name="T7" fmla="*/ 14288 h 7"/>
              <a:gd name="T8" fmla="*/ 3016 w 10"/>
              <a:gd name="T9" fmla="*/ 12247 h 7"/>
              <a:gd name="T10" fmla="*/ 3016 w 10"/>
              <a:gd name="T11" fmla="*/ 8165 h 7"/>
              <a:gd name="T12" fmla="*/ 3016 w 10"/>
              <a:gd name="T13" fmla="*/ 6123 h 7"/>
              <a:gd name="T14" fmla="*/ 21114 w 10"/>
              <a:gd name="T15" fmla="*/ 0 h 7"/>
              <a:gd name="T16" fmla="*/ 27147 w 10"/>
              <a:gd name="T17" fmla="*/ 2041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7"/>
              <a:gd name="T29" fmla="*/ 10 w 10"/>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7">
                <a:moveTo>
                  <a:pt x="9" y="1"/>
                </a:moveTo>
                <a:cubicBezTo>
                  <a:pt x="9" y="2"/>
                  <a:pt x="9" y="2"/>
                  <a:pt x="9" y="2"/>
                </a:cubicBezTo>
                <a:cubicBezTo>
                  <a:pt x="10" y="3"/>
                  <a:pt x="9" y="3"/>
                  <a:pt x="9" y="4"/>
                </a:cubicBezTo>
                <a:cubicBezTo>
                  <a:pt x="3" y="7"/>
                  <a:pt x="3" y="7"/>
                  <a:pt x="3" y="7"/>
                </a:cubicBezTo>
                <a:cubicBezTo>
                  <a:pt x="2" y="7"/>
                  <a:pt x="2" y="6"/>
                  <a:pt x="1" y="6"/>
                </a:cubicBezTo>
                <a:cubicBezTo>
                  <a:pt x="1" y="4"/>
                  <a:pt x="1" y="4"/>
                  <a:pt x="1" y="4"/>
                </a:cubicBezTo>
                <a:cubicBezTo>
                  <a:pt x="0" y="4"/>
                  <a:pt x="1" y="3"/>
                  <a:pt x="1" y="3"/>
                </a:cubicBezTo>
                <a:cubicBezTo>
                  <a:pt x="7" y="0"/>
                  <a:pt x="7" y="0"/>
                  <a:pt x="7" y="0"/>
                </a:cubicBezTo>
                <a:cubicBezTo>
                  <a:pt x="8" y="0"/>
                  <a:pt x="8" y="0"/>
                  <a:pt x="9"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8" name="Freeform 530"/>
          <p:cNvSpPr>
            <a:spLocks noChangeArrowheads="1"/>
          </p:cNvSpPr>
          <p:nvPr/>
        </p:nvSpPr>
        <p:spPr bwMode="auto">
          <a:xfrm>
            <a:off x="9292167" y="5880101"/>
            <a:ext cx="35984" cy="23284"/>
          </a:xfrm>
          <a:custGeom>
            <a:avLst/>
            <a:gdLst>
              <a:gd name="T0" fmla="*/ 23989 w 9"/>
              <a:gd name="T1" fmla="*/ 2495 h 7"/>
              <a:gd name="T2" fmla="*/ 26988 w 9"/>
              <a:gd name="T3" fmla="*/ 4989 h 7"/>
              <a:gd name="T4" fmla="*/ 23989 w 9"/>
              <a:gd name="T5" fmla="*/ 9979 h 7"/>
              <a:gd name="T6" fmla="*/ 5997 w 9"/>
              <a:gd name="T7" fmla="*/ 17463 h 7"/>
              <a:gd name="T8" fmla="*/ 2999 w 9"/>
              <a:gd name="T9" fmla="*/ 14968 h 7"/>
              <a:gd name="T10" fmla="*/ 0 w 9"/>
              <a:gd name="T11" fmla="*/ 12474 h 7"/>
              <a:gd name="T12" fmla="*/ 0 w 9"/>
              <a:gd name="T13" fmla="*/ 7484 h 7"/>
              <a:gd name="T14" fmla="*/ 17992 w 9"/>
              <a:gd name="T15" fmla="*/ 0 h 7"/>
              <a:gd name="T16" fmla="*/ 23989 w 9"/>
              <a:gd name="T17" fmla="*/ 2495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1"/>
                </a:moveTo>
                <a:cubicBezTo>
                  <a:pt x="9" y="2"/>
                  <a:pt x="9" y="2"/>
                  <a:pt x="9" y="2"/>
                </a:cubicBezTo>
                <a:cubicBezTo>
                  <a:pt x="9" y="3"/>
                  <a:pt x="9" y="4"/>
                  <a:pt x="8" y="4"/>
                </a:cubicBezTo>
                <a:cubicBezTo>
                  <a:pt x="2" y="7"/>
                  <a:pt x="2" y="7"/>
                  <a:pt x="2" y="7"/>
                </a:cubicBezTo>
                <a:cubicBezTo>
                  <a:pt x="1" y="7"/>
                  <a:pt x="1" y="7"/>
                  <a:pt x="1" y="6"/>
                </a:cubicBezTo>
                <a:cubicBezTo>
                  <a:pt x="0" y="5"/>
                  <a:pt x="0" y="5"/>
                  <a:pt x="0" y="5"/>
                </a:cubicBezTo>
                <a:cubicBezTo>
                  <a:pt x="0" y="4"/>
                  <a:pt x="0" y="3"/>
                  <a:pt x="0" y="3"/>
                </a:cubicBezTo>
                <a:cubicBezTo>
                  <a:pt x="6" y="0"/>
                  <a:pt x="6" y="0"/>
                  <a:pt x="6" y="0"/>
                </a:cubicBezTo>
                <a:cubicBezTo>
                  <a:pt x="7" y="0"/>
                  <a:pt x="8" y="0"/>
                  <a:pt x="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599" name="Freeform 531"/>
          <p:cNvSpPr>
            <a:spLocks noChangeArrowheads="1"/>
          </p:cNvSpPr>
          <p:nvPr/>
        </p:nvSpPr>
        <p:spPr bwMode="auto">
          <a:xfrm>
            <a:off x="9281585" y="5863167"/>
            <a:ext cx="35983" cy="21167"/>
          </a:xfrm>
          <a:custGeom>
            <a:avLst/>
            <a:gdLst>
              <a:gd name="T0" fmla="*/ 23988 w 9"/>
              <a:gd name="T1" fmla="*/ 2268 h 7"/>
              <a:gd name="T2" fmla="*/ 26987 w 9"/>
              <a:gd name="T3" fmla="*/ 4536 h 7"/>
              <a:gd name="T4" fmla="*/ 23988 w 9"/>
              <a:gd name="T5" fmla="*/ 9071 h 7"/>
              <a:gd name="T6" fmla="*/ 5997 w 9"/>
              <a:gd name="T7" fmla="*/ 15875 h 7"/>
              <a:gd name="T8" fmla="*/ 2999 w 9"/>
              <a:gd name="T9" fmla="*/ 13607 h 7"/>
              <a:gd name="T10" fmla="*/ 0 w 9"/>
              <a:gd name="T11" fmla="*/ 11339 h 7"/>
              <a:gd name="T12" fmla="*/ 2999 w 9"/>
              <a:gd name="T13" fmla="*/ 6804 h 7"/>
              <a:gd name="T14" fmla="*/ 20990 w 9"/>
              <a:gd name="T15" fmla="*/ 0 h 7"/>
              <a:gd name="T16" fmla="*/ 23988 w 9"/>
              <a:gd name="T17" fmla="*/ 226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1"/>
                </a:moveTo>
                <a:cubicBezTo>
                  <a:pt x="9" y="2"/>
                  <a:pt x="9" y="2"/>
                  <a:pt x="9" y="2"/>
                </a:cubicBezTo>
                <a:cubicBezTo>
                  <a:pt x="9" y="3"/>
                  <a:pt x="9" y="4"/>
                  <a:pt x="8" y="4"/>
                </a:cubicBezTo>
                <a:cubicBezTo>
                  <a:pt x="2" y="7"/>
                  <a:pt x="2" y="7"/>
                  <a:pt x="2" y="7"/>
                </a:cubicBezTo>
                <a:cubicBezTo>
                  <a:pt x="2" y="7"/>
                  <a:pt x="1" y="7"/>
                  <a:pt x="1" y="6"/>
                </a:cubicBezTo>
                <a:cubicBezTo>
                  <a:pt x="0" y="5"/>
                  <a:pt x="0" y="5"/>
                  <a:pt x="0" y="5"/>
                </a:cubicBezTo>
                <a:cubicBezTo>
                  <a:pt x="0" y="4"/>
                  <a:pt x="0" y="4"/>
                  <a:pt x="1" y="3"/>
                </a:cubicBezTo>
                <a:cubicBezTo>
                  <a:pt x="7" y="0"/>
                  <a:pt x="7" y="0"/>
                  <a:pt x="7" y="0"/>
                </a:cubicBezTo>
                <a:cubicBezTo>
                  <a:pt x="7" y="0"/>
                  <a:pt x="8" y="0"/>
                  <a:pt x="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00" name="Freeform 532"/>
          <p:cNvSpPr>
            <a:spLocks noChangeArrowheads="1"/>
          </p:cNvSpPr>
          <p:nvPr/>
        </p:nvSpPr>
        <p:spPr bwMode="auto">
          <a:xfrm>
            <a:off x="9268885" y="5846234"/>
            <a:ext cx="35983" cy="21167"/>
          </a:xfrm>
          <a:custGeom>
            <a:avLst/>
            <a:gdLst>
              <a:gd name="T0" fmla="*/ 23988 w 9"/>
              <a:gd name="T1" fmla="*/ 2268 h 7"/>
              <a:gd name="T2" fmla="*/ 26987 w 9"/>
              <a:gd name="T3" fmla="*/ 6804 h 7"/>
              <a:gd name="T4" fmla="*/ 26987 w 9"/>
              <a:gd name="T5" fmla="*/ 9071 h 7"/>
              <a:gd name="T6" fmla="*/ 8996 w 9"/>
              <a:gd name="T7" fmla="*/ 15875 h 7"/>
              <a:gd name="T8" fmla="*/ 2999 w 9"/>
              <a:gd name="T9" fmla="*/ 13607 h 7"/>
              <a:gd name="T10" fmla="*/ 2999 w 9"/>
              <a:gd name="T11" fmla="*/ 11339 h 7"/>
              <a:gd name="T12" fmla="*/ 2999 w 9"/>
              <a:gd name="T13" fmla="*/ 6804 h 7"/>
              <a:gd name="T14" fmla="*/ 20990 w 9"/>
              <a:gd name="T15" fmla="*/ 2268 h 7"/>
              <a:gd name="T16" fmla="*/ 23988 w 9"/>
              <a:gd name="T17" fmla="*/ 226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1"/>
                </a:moveTo>
                <a:cubicBezTo>
                  <a:pt x="9" y="3"/>
                  <a:pt x="9" y="3"/>
                  <a:pt x="9" y="3"/>
                </a:cubicBezTo>
                <a:cubicBezTo>
                  <a:pt x="9" y="3"/>
                  <a:pt x="9" y="4"/>
                  <a:pt x="9" y="4"/>
                </a:cubicBezTo>
                <a:cubicBezTo>
                  <a:pt x="3" y="7"/>
                  <a:pt x="3" y="7"/>
                  <a:pt x="3" y="7"/>
                </a:cubicBezTo>
                <a:cubicBezTo>
                  <a:pt x="2" y="7"/>
                  <a:pt x="1" y="7"/>
                  <a:pt x="1" y="6"/>
                </a:cubicBezTo>
                <a:cubicBezTo>
                  <a:pt x="1" y="5"/>
                  <a:pt x="1" y="5"/>
                  <a:pt x="1" y="5"/>
                </a:cubicBezTo>
                <a:cubicBezTo>
                  <a:pt x="0" y="4"/>
                  <a:pt x="0" y="4"/>
                  <a:pt x="1" y="3"/>
                </a:cubicBezTo>
                <a:cubicBezTo>
                  <a:pt x="7" y="1"/>
                  <a:pt x="7" y="1"/>
                  <a:pt x="7" y="1"/>
                </a:cubicBezTo>
                <a:cubicBezTo>
                  <a:pt x="8" y="0"/>
                  <a:pt x="8" y="1"/>
                  <a:pt x="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01" name="Freeform 533"/>
          <p:cNvSpPr>
            <a:spLocks noChangeArrowheads="1"/>
          </p:cNvSpPr>
          <p:nvPr/>
        </p:nvSpPr>
        <p:spPr bwMode="auto">
          <a:xfrm>
            <a:off x="9260418" y="5827185"/>
            <a:ext cx="35983" cy="19049"/>
          </a:xfrm>
          <a:custGeom>
            <a:avLst/>
            <a:gdLst>
              <a:gd name="T0" fmla="*/ 23988 w 9"/>
              <a:gd name="T1" fmla="*/ 2041 h 7"/>
              <a:gd name="T2" fmla="*/ 23988 w 9"/>
              <a:gd name="T3" fmla="*/ 6123 h 7"/>
              <a:gd name="T4" fmla="*/ 23988 w 9"/>
              <a:gd name="T5" fmla="*/ 8164 h 7"/>
              <a:gd name="T6" fmla="*/ 5997 w 9"/>
              <a:gd name="T7" fmla="*/ 14287 h 7"/>
              <a:gd name="T8" fmla="*/ 2999 w 9"/>
              <a:gd name="T9" fmla="*/ 14287 h 7"/>
              <a:gd name="T10" fmla="*/ 0 w 9"/>
              <a:gd name="T11" fmla="*/ 10205 h 7"/>
              <a:gd name="T12" fmla="*/ 0 w 9"/>
              <a:gd name="T13" fmla="*/ 8164 h 7"/>
              <a:gd name="T14" fmla="*/ 17991 w 9"/>
              <a:gd name="T15" fmla="*/ 2041 h 7"/>
              <a:gd name="T16" fmla="*/ 23988 w 9"/>
              <a:gd name="T17" fmla="*/ 2041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7"/>
              <a:gd name="T29" fmla="*/ 9 w 9"/>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7">
                <a:moveTo>
                  <a:pt x="8" y="1"/>
                </a:moveTo>
                <a:cubicBezTo>
                  <a:pt x="8" y="3"/>
                  <a:pt x="8" y="3"/>
                  <a:pt x="8" y="3"/>
                </a:cubicBezTo>
                <a:cubicBezTo>
                  <a:pt x="9" y="3"/>
                  <a:pt x="8" y="4"/>
                  <a:pt x="8" y="4"/>
                </a:cubicBezTo>
                <a:cubicBezTo>
                  <a:pt x="2" y="7"/>
                  <a:pt x="2" y="7"/>
                  <a:pt x="2" y="7"/>
                </a:cubicBezTo>
                <a:cubicBezTo>
                  <a:pt x="1" y="7"/>
                  <a:pt x="1" y="7"/>
                  <a:pt x="1" y="7"/>
                </a:cubicBezTo>
                <a:cubicBezTo>
                  <a:pt x="0" y="5"/>
                  <a:pt x="0" y="5"/>
                  <a:pt x="0" y="5"/>
                </a:cubicBezTo>
                <a:cubicBezTo>
                  <a:pt x="0" y="5"/>
                  <a:pt x="0" y="4"/>
                  <a:pt x="0" y="4"/>
                </a:cubicBezTo>
                <a:cubicBezTo>
                  <a:pt x="6" y="1"/>
                  <a:pt x="6" y="1"/>
                  <a:pt x="6" y="1"/>
                </a:cubicBezTo>
                <a:cubicBezTo>
                  <a:pt x="7" y="0"/>
                  <a:pt x="7" y="1"/>
                  <a:pt x="8" y="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602" name="Picture 534"/>
          <p:cNvPicPr>
            <a:picLocks noChangeAspect="1" noChangeArrowheads="1"/>
          </p:cNvPicPr>
          <p:nvPr/>
        </p:nvPicPr>
        <p:blipFill>
          <a:blip r:embed="rId465">
            <a:extLst>
              <a:ext uri="{28A0092B-C50C-407E-A947-70E740481C1C}">
                <a14:useLocalDpi xmlns:a14="http://schemas.microsoft.com/office/drawing/2010/main" val="0"/>
              </a:ext>
            </a:extLst>
          </a:blip>
          <a:srcRect/>
          <a:stretch>
            <a:fillRect/>
          </a:stretch>
        </p:blipFill>
        <p:spPr bwMode="auto">
          <a:xfrm>
            <a:off x="9268884" y="5708651"/>
            <a:ext cx="347133" cy="26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603" name="Freeform 535"/>
          <p:cNvSpPr>
            <a:spLocks noChangeArrowheads="1"/>
          </p:cNvSpPr>
          <p:nvPr/>
        </p:nvSpPr>
        <p:spPr bwMode="auto">
          <a:xfrm>
            <a:off x="9313334" y="5748867"/>
            <a:ext cx="243417" cy="188384"/>
          </a:xfrm>
          <a:custGeom>
            <a:avLst/>
            <a:gdLst>
              <a:gd name="T0" fmla="*/ 116721 w 61"/>
              <a:gd name="T1" fmla="*/ 4485 h 63"/>
              <a:gd name="T2" fmla="*/ 179570 w 61"/>
              <a:gd name="T3" fmla="*/ 89707 h 63"/>
              <a:gd name="T4" fmla="*/ 176577 w 61"/>
              <a:gd name="T5" fmla="*/ 96435 h 63"/>
              <a:gd name="T6" fmla="*/ 68835 w 61"/>
              <a:gd name="T7" fmla="*/ 139045 h 63"/>
              <a:gd name="T8" fmla="*/ 56864 w 61"/>
              <a:gd name="T9" fmla="*/ 136803 h 63"/>
              <a:gd name="T10" fmla="*/ 0 w 61"/>
              <a:gd name="T11" fmla="*/ 49339 h 63"/>
              <a:gd name="T12" fmla="*/ 2993 w 61"/>
              <a:gd name="T13" fmla="*/ 42611 h 63"/>
              <a:gd name="T14" fmla="*/ 107742 w 61"/>
              <a:gd name="T15" fmla="*/ 2243 h 63"/>
              <a:gd name="T16" fmla="*/ 116721 w 61"/>
              <a:gd name="T17" fmla="*/ 4485 h 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63"/>
              <a:gd name="T29" fmla="*/ 61 w 61"/>
              <a:gd name="T30" fmla="*/ 63 h 6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63">
                <a:moveTo>
                  <a:pt x="39" y="2"/>
                </a:moveTo>
                <a:cubicBezTo>
                  <a:pt x="60" y="40"/>
                  <a:pt x="60" y="40"/>
                  <a:pt x="60" y="40"/>
                </a:cubicBezTo>
                <a:cubicBezTo>
                  <a:pt x="61" y="41"/>
                  <a:pt x="60" y="43"/>
                  <a:pt x="59" y="43"/>
                </a:cubicBezTo>
                <a:cubicBezTo>
                  <a:pt x="47" y="50"/>
                  <a:pt x="35" y="56"/>
                  <a:pt x="23" y="62"/>
                </a:cubicBezTo>
                <a:cubicBezTo>
                  <a:pt x="21" y="63"/>
                  <a:pt x="20" y="62"/>
                  <a:pt x="19" y="61"/>
                </a:cubicBezTo>
                <a:cubicBezTo>
                  <a:pt x="0" y="22"/>
                  <a:pt x="0" y="22"/>
                  <a:pt x="0" y="22"/>
                </a:cubicBezTo>
                <a:cubicBezTo>
                  <a:pt x="0" y="21"/>
                  <a:pt x="0" y="19"/>
                  <a:pt x="1" y="19"/>
                </a:cubicBezTo>
                <a:cubicBezTo>
                  <a:pt x="13" y="13"/>
                  <a:pt x="25" y="7"/>
                  <a:pt x="36" y="1"/>
                </a:cubicBezTo>
                <a:cubicBezTo>
                  <a:pt x="37" y="0"/>
                  <a:pt x="39" y="1"/>
                  <a:pt x="39"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604" name="Picture 536"/>
          <p:cNvPicPr>
            <a:picLocks noChangeAspect="1" noChangeArrowheads="1"/>
          </p:cNvPicPr>
          <p:nvPr/>
        </p:nvPicPr>
        <p:blipFill>
          <a:blip r:embed="rId466">
            <a:extLst>
              <a:ext uri="{28A0092B-C50C-407E-A947-70E740481C1C}">
                <a14:useLocalDpi xmlns:a14="http://schemas.microsoft.com/office/drawing/2010/main" val="0"/>
              </a:ext>
            </a:extLst>
          </a:blip>
          <a:srcRect/>
          <a:stretch>
            <a:fillRect/>
          </a:stretch>
        </p:blipFill>
        <p:spPr bwMode="auto">
          <a:xfrm>
            <a:off x="9323917" y="5761567"/>
            <a:ext cx="226483" cy="17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605" name="Freeform 537"/>
          <p:cNvSpPr>
            <a:spLocks noChangeArrowheads="1"/>
          </p:cNvSpPr>
          <p:nvPr/>
        </p:nvSpPr>
        <p:spPr bwMode="auto">
          <a:xfrm>
            <a:off x="9372601" y="5797552"/>
            <a:ext cx="124884" cy="95249"/>
          </a:xfrm>
          <a:custGeom>
            <a:avLst/>
            <a:gdLst>
              <a:gd name="T0" fmla="*/ 27192 w 31"/>
              <a:gd name="T1" fmla="*/ 6697 h 32"/>
              <a:gd name="T2" fmla="*/ 84599 w 31"/>
              <a:gd name="T3" fmla="*/ 20092 h 32"/>
              <a:gd name="T4" fmla="*/ 66471 w 31"/>
              <a:gd name="T5" fmla="*/ 64740 h 32"/>
              <a:gd name="T6" fmla="*/ 9064 w 31"/>
              <a:gd name="T7" fmla="*/ 49113 h 32"/>
              <a:gd name="T8" fmla="*/ 27192 w 31"/>
              <a:gd name="T9" fmla="*/ 6697 h 32"/>
              <a:gd name="T10" fmla="*/ 0 60000 65536"/>
              <a:gd name="T11" fmla="*/ 0 60000 65536"/>
              <a:gd name="T12" fmla="*/ 0 60000 65536"/>
              <a:gd name="T13" fmla="*/ 0 60000 65536"/>
              <a:gd name="T14" fmla="*/ 0 60000 65536"/>
              <a:gd name="T15" fmla="*/ 0 w 31"/>
              <a:gd name="T16" fmla="*/ 0 h 32"/>
              <a:gd name="T17" fmla="*/ 31 w 31"/>
              <a:gd name="T18" fmla="*/ 32 h 32"/>
            </a:gdLst>
            <a:ahLst/>
            <a:cxnLst>
              <a:cxn ang="T10">
                <a:pos x="T0" y="T1"/>
              </a:cxn>
              <a:cxn ang="T11">
                <a:pos x="T2" y="T3"/>
              </a:cxn>
              <a:cxn ang="T12">
                <a:pos x="T4" y="T5"/>
              </a:cxn>
              <a:cxn ang="T13">
                <a:pos x="T6" y="T7"/>
              </a:cxn>
              <a:cxn ang="T14">
                <a:pos x="T8" y="T9"/>
              </a:cxn>
            </a:cxnLst>
            <a:rect l="T15" t="T16" r="T17" b="T18"/>
            <a:pathLst>
              <a:path w="31" h="32">
                <a:moveTo>
                  <a:pt x="9" y="3"/>
                </a:moveTo>
                <a:cubicBezTo>
                  <a:pt x="16" y="0"/>
                  <a:pt x="24" y="3"/>
                  <a:pt x="28" y="9"/>
                </a:cubicBezTo>
                <a:cubicBezTo>
                  <a:pt x="31" y="16"/>
                  <a:pt x="29" y="25"/>
                  <a:pt x="22" y="29"/>
                </a:cubicBezTo>
                <a:cubicBezTo>
                  <a:pt x="15" y="32"/>
                  <a:pt x="7" y="30"/>
                  <a:pt x="3" y="22"/>
                </a:cubicBezTo>
                <a:cubicBezTo>
                  <a:pt x="0" y="15"/>
                  <a:pt x="2" y="7"/>
                  <a:pt x="9" y="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606" name="Picture 538"/>
          <p:cNvPicPr>
            <a:picLocks noChangeAspect="1" noChangeArrowheads="1"/>
          </p:cNvPicPr>
          <p:nvPr/>
        </p:nvPicPr>
        <p:blipFill>
          <a:blip r:embed="rId467">
            <a:extLst>
              <a:ext uri="{28A0092B-C50C-407E-A947-70E740481C1C}">
                <a14:useLocalDpi xmlns:a14="http://schemas.microsoft.com/office/drawing/2010/main" val="0"/>
              </a:ext>
            </a:extLst>
          </a:blip>
          <a:srcRect/>
          <a:stretch>
            <a:fillRect/>
          </a:stretch>
        </p:blipFill>
        <p:spPr bwMode="auto">
          <a:xfrm>
            <a:off x="9406467" y="5822952"/>
            <a:ext cx="592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07" name="Picture 539"/>
          <p:cNvPicPr>
            <a:picLocks noChangeAspect="1" noChangeArrowheads="1"/>
          </p:cNvPicPr>
          <p:nvPr/>
        </p:nvPicPr>
        <p:blipFill>
          <a:blip r:embed="rId468">
            <a:extLst>
              <a:ext uri="{28A0092B-C50C-407E-A947-70E740481C1C}">
                <a14:useLocalDpi xmlns:a14="http://schemas.microsoft.com/office/drawing/2010/main" val="0"/>
              </a:ext>
            </a:extLst>
          </a:blip>
          <a:srcRect/>
          <a:stretch>
            <a:fillRect/>
          </a:stretch>
        </p:blipFill>
        <p:spPr bwMode="auto">
          <a:xfrm>
            <a:off x="9376834" y="5831418"/>
            <a:ext cx="719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08" name="Picture 540"/>
          <p:cNvPicPr>
            <a:picLocks noChangeAspect="1" noChangeArrowheads="1"/>
          </p:cNvPicPr>
          <p:nvPr/>
        </p:nvPicPr>
        <p:blipFill>
          <a:blip r:embed="rId469">
            <a:extLst>
              <a:ext uri="{28A0092B-C50C-407E-A947-70E740481C1C}">
                <a14:useLocalDpi xmlns:a14="http://schemas.microsoft.com/office/drawing/2010/main" val="0"/>
              </a:ext>
            </a:extLst>
          </a:blip>
          <a:srcRect/>
          <a:stretch>
            <a:fillRect/>
          </a:stretch>
        </p:blipFill>
        <p:spPr bwMode="auto">
          <a:xfrm>
            <a:off x="9417051" y="5795434"/>
            <a:ext cx="4868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09" name="Picture 541"/>
          <p:cNvPicPr>
            <a:picLocks noChangeAspect="1" noChangeArrowheads="1"/>
          </p:cNvPicPr>
          <p:nvPr/>
        </p:nvPicPr>
        <p:blipFill>
          <a:blip r:embed="rId470">
            <a:extLst>
              <a:ext uri="{28A0092B-C50C-407E-A947-70E740481C1C}">
                <a14:useLocalDpi xmlns:a14="http://schemas.microsoft.com/office/drawing/2010/main" val="0"/>
              </a:ext>
            </a:extLst>
          </a:blip>
          <a:srcRect/>
          <a:stretch>
            <a:fillRect/>
          </a:stretch>
        </p:blipFill>
        <p:spPr bwMode="auto">
          <a:xfrm>
            <a:off x="6957485" y="5120217"/>
            <a:ext cx="298449"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0" name="Picture 542"/>
          <p:cNvPicPr>
            <a:picLocks noChangeAspect="1" noChangeArrowheads="1"/>
          </p:cNvPicPr>
          <p:nvPr/>
        </p:nvPicPr>
        <p:blipFill>
          <a:blip r:embed="rId471">
            <a:extLst>
              <a:ext uri="{28A0092B-C50C-407E-A947-70E740481C1C}">
                <a14:useLocalDpi xmlns:a14="http://schemas.microsoft.com/office/drawing/2010/main" val="0"/>
              </a:ext>
            </a:extLst>
          </a:blip>
          <a:srcRect/>
          <a:stretch>
            <a:fillRect/>
          </a:stretch>
        </p:blipFill>
        <p:spPr bwMode="auto">
          <a:xfrm>
            <a:off x="7387167" y="4938185"/>
            <a:ext cx="2518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1" name="Picture 543"/>
          <p:cNvPicPr>
            <a:picLocks noChangeAspect="1" noChangeArrowheads="1"/>
          </p:cNvPicPr>
          <p:nvPr/>
        </p:nvPicPr>
        <p:blipFill>
          <a:blip r:embed="rId472">
            <a:extLst>
              <a:ext uri="{28A0092B-C50C-407E-A947-70E740481C1C}">
                <a14:useLocalDpi xmlns:a14="http://schemas.microsoft.com/office/drawing/2010/main" val="0"/>
              </a:ext>
            </a:extLst>
          </a:blip>
          <a:srcRect/>
          <a:stretch>
            <a:fillRect/>
          </a:stretch>
        </p:blipFill>
        <p:spPr bwMode="auto">
          <a:xfrm>
            <a:off x="7241117" y="5069418"/>
            <a:ext cx="167216"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2" name="Picture 544"/>
          <p:cNvPicPr>
            <a:picLocks noChangeAspect="1" noChangeArrowheads="1"/>
          </p:cNvPicPr>
          <p:nvPr/>
        </p:nvPicPr>
        <p:blipFill>
          <a:blip r:embed="rId473">
            <a:extLst>
              <a:ext uri="{28A0092B-C50C-407E-A947-70E740481C1C}">
                <a14:useLocalDpi xmlns:a14="http://schemas.microsoft.com/office/drawing/2010/main" val="0"/>
              </a:ext>
            </a:extLst>
          </a:blip>
          <a:srcRect/>
          <a:stretch>
            <a:fillRect/>
          </a:stretch>
        </p:blipFill>
        <p:spPr bwMode="auto">
          <a:xfrm>
            <a:off x="6932084" y="5149851"/>
            <a:ext cx="592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3" name="Picture 545"/>
          <p:cNvPicPr>
            <a:picLocks noChangeAspect="1" noChangeArrowheads="1"/>
          </p:cNvPicPr>
          <p:nvPr/>
        </p:nvPicPr>
        <p:blipFill>
          <a:blip r:embed="rId474">
            <a:extLst>
              <a:ext uri="{28A0092B-C50C-407E-A947-70E740481C1C}">
                <a14:useLocalDpi xmlns:a14="http://schemas.microsoft.com/office/drawing/2010/main" val="0"/>
              </a:ext>
            </a:extLst>
          </a:blip>
          <a:srcRect/>
          <a:stretch>
            <a:fillRect/>
          </a:stretch>
        </p:blipFill>
        <p:spPr bwMode="auto">
          <a:xfrm>
            <a:off x="6904567" y="5147734"/>
            <a:ext cx="592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4" name="Picture 546"/>
          <p:cNvPicPr>
            <a:picLocks noChangeAspect="1" noChangeArrowheads="1"/>
          </p:cNvPicPr>
          <p:nvPr/>
        </p:nvPicPr>
        <p:blipFill>
          <a:blip r:embed="rId475">
            <a:extLst>
              <a:ext uri="{28A0092B-C50C-407E-A947-70E740481C1C}">
                <a14:useLocalDpi xmlns:a14="http://schemas.microsoft.com/office/drawing/2010/main" val="0"/>
              </a:ext>
            </a:extLst>
          </a:blip>
          <a:srcRect/>
          <a:stretch>
            <a:fillRect/>
          </a:stretch>
        </p:blipFill>
        <p:spPr bwMode="auto">
          <a:xfrm>
            <a:off x="6809318" y="5154085"/>
            <a:ext cx="143933"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5" name="Picture 547"/>
          <p:cNvPicPr>
            <a:picLocks noChangeAspect="1" noChangeArrowheads="1"/>
          </p:cNvPicPr>
          <p:nvPr/>
        </p:nvPicPr>
        <p:blipFill>
          <a:blip r:embed="rId476">
            <a:extLst>
              <a:ext uri="{28A0092B-C50C-407E-A947-70E740481C1C}">
                <a14:useLocalDpi xmlns:a14="http://schemas.microsoft.com/office/drawing/2010/main" val="0"/>
              </a:ext>
            </a:extLst>
          </a:blip>
          <a:srcRect/>
          <a:stretch>
            <a:fillRect/>
          </a:stretch>
        </p:blipFill>
        <p:spPr bwMode="auto">
          <a:xfrm>
            <a:off x="5099051" y="4415368"/>
            <a:ext cx="205316" cy="14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6" name="Picture 548"/>
          <p:cNvPicPr>
            <a:picLocks noChangeAspect="1" noChangeArrowheads="1"/>
          </p:cNvPicPr>
          <p:nvPr/>
        </p:nvPicPr>
        <p:blipFill>
          <a:blip r:embed="rId477">
            <a:extLst>
              <a:ext uri="{28A0092B-C50C-407E-A947-70E740481C1C}">
                <a14:useLocalDpi xmlns:a14="http://schemas.microsoft.com/office/drawing/2010/main" val="0"/>
              </a:ext>
            </a:extLst>
          </a:blip>
          <a:srcRect/>
          <a:stretch>
            <a:fillRect/>
          </a:stretch>
        </p:blipFill>
        <p:spPr bwMode="auto">
          <a:xfrm>
            <a:off x="5314951" y="4349751"/>
            <a:ext cx="84667" cy="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7" name="Picture 549"/>
          <p:cNvPicPr>
            <a:picLocks noChangeAspect="1" noChangeArrowheads="1"/>
          </p:cNvPicPr>
          <p:nvPr/>
        </p:nvPicPr>
        <p:blipFill>
          <a:blip r:embed="rId478">
            <a:extLst>
              <a:ext uri="{28A0092B-C50C-407E-A947-70E740481C1C}">
                <a14:useLocalDpi xmlns:a14="http://schemas.microsoft.com/office/drawing/2010/main" val="0"/>
              </a:ext>
            </a:extLst>
          </a:blip>
          <a:srcRect/>
          <a:stretch>
            <a:fillRect/>
          </a:stretch>
        </p:blipFill>
        <p:spPr bwMode="auto">
          <a:xfrm>
            <a:off x="5073651" y="4339168"/>
            <a:ext cx="503767" cy="35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8" name="Picture 550"/>
          <p:cNvPicPr>
            <a:picLocks noChangeAspect="1" noChangeArrowheads="1"/>
          </p:cNvPicPr>
          <p:nvPr/>
        </p:nvPicPr>
        <p:blipFill>
          <a:blip r:embed="rId479">
            <a:extLst>
              <a:ext uri="{28A0092B-C50C-407E-A947-70E740481C1C}">
                <a14:useLocalDpi xmlns:a14="http://schemas.microsoft.com/office/drawing/2010/main" val="0"/>
              </a:ext>
            </a:extLst>
          </a:blip>
          <a:srcRect/>
          <a:stretch>
            <a:fillRect/>
          </a:stretch>
        </p:blipFill>
        <p:spPr bwMode="auto">
          <a:xfrm>
            <a:off x="5192184" y="4485217"/>
            <a:ext cx="192616"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19" name="Picture 551"/>
          <p:cNvPicPr>
            <a:picLocks noChangeAspect="1" noChangeArrowheads="1"/>
          </p:cNvPicPr>
          <p:nvPr/>
        </p:nvPicPr>
        <p:blipFill>
          <a:blip r:embed="rId480">
            <a:extLst>
              <a:ext uri="{28A0092B-C50C-407E-A947-70E740481C1C}">
                <a14:useLocalDpi xmlns:a14="http://schemas.microsoft.com/office/drawing/2010/main" val="0"/>
              </a:ext>
            </a:extLst>
          </a:blip>
          <a:srcRect/>
          <a:stretch>
            <a:fillRect/>
          </a:stretch>
        </p:blipFill>
        <p:spPr bwMode="auto">
          <a:xfrm>
            <a:off x="8650818" y="4993217"/>
            <a:ext cx="131233"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0" name="Picture 552"/>
          <p:cNvPicPr>
            <a:picLocks noChangeAspect="1" noChangeArrowheads="1"/>
          </p:cNvPicPr>
          <p:nvPr/>
        </p:nvPicPr>
        <p:blipFill>
          <a:blip r:embed="rId481">
            <a:extLst>
              <a:ext uri="{28A0092B-C50C-407E-A947-70E740481C1C}">
                <a14:useLocalDpi xmlns:a14="http://schemas.microsoft.com/office/drawing/2010/main" val="0"/>
              </a:ext>
            </a:extLst>
          </a:blip>
          <a:srcRect/>
          <a:stretch>
            <a:fillRect/>
          </a:stretch>
        </p:blipFill>
        <p:spPr bwMode="auto">
          <a:xfrm>
            <a:off x="8650818" y="4823885"/>
            <a:ext cx="154516"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1" name="Picture 553"/>
          <p:cNvPicPr>
            <a:picLocks noChangeAspect="1" noChangeArrowheads="1"/>
          </p:cNvPicPr>
          <p:nvPr/>
        </p:nvPicPr>
        <p:blipFill>
          <a:blip r:embed="rId482">
            <a:extLst>
              <a:ext uri="{28A0092B-C50C-407E-A947-70E740481C1C}">
                <a14:useLocalDpi xmlns:a14="http://schemas.microsoft.com/office/drawing/2010/main" val="0"/>
              </a:ext>
            </a:extLst>
          </a:blip>
          <a:srcRect/>
          <a:stretch>
            <a:fillRect/>
          </a:stretch>
        </p:blipFill>
        <p:spPr bwMode="auto">
          <a:xfrm>
            <a:off x="8616951" y="4872567"/>
            <a:ext cx="287867" cy="35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2" name="Picture 554"/>
          <p:cNvPicPr>
            <a:picLocks noChangeAspect="1" noChangeArrowheads="1"/>
          </p:cNvPicPr>
          <p:nvPr/>
        </p:nvPicPr>
        <p:blipFill>
          <a:blip r:embed="rId483">
            <a:extLst>
              <a:ext uri="{28A0092B-C50C-407E-A947-70E740481C1C}">
                <a14:useLocalDpi xmlns:a14="http://schemas.microsoft.com/office/drawing/2010/main" val="0"/>
              </a:ext>
            </a:extLst>
          </a:blip>
          <a:srcRect/>
          <a:stretch>
            <a:fillRect/>
          </a:stretch>
        </p:blipFill>
        <p:spPr bwMode="auto">
          <a:xfrm>
            <a:off x="8616951" y="5156200"/>
            <a:ext cx="203200"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3" name="Picture 555"/>
          <p:cNvPicPr>
            <a:picLocks noChangeAspect="1" noChangeArrowheads="1"/>
          </p:cNvPicPr>
          <p:nvPr/>
        </p:nvPicPr>
        <p:blipFill>
          <a:blip r:embed="rId484">
            <a:extLst>
              <a:ext uri="{28A0092B-C50C-407E-A947-70E740481C1C}">
                <a14:useLocalDpi xmlns:a14="http://schemas.microsoft.com/office/drawing/2010/main" val="0"/>
              </a:ext>
            </a:extLst>
          </a:blip>
          <a:srcRect/>
          <a:stretch>
            <a:fillRect/>
          </a:stretch>
        </p:blipFill>
        <p:spPr bwMode="auto">
          <a:xfrm>
            <a:off x="8712200" y="5266268"/>
            <a:ext cx="287867"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4" name="Picture 556"/>
          <p:cNvPicPr>
            <a:picLocks noChangeAspect="1" noChangeArrowheads="1"/>
          </p:cNvPicPr>
          <p:nvPr/>
        </p:nvPicPr>
        <p:blipFill>
          <a:blip r:embed="rId485">
            <a:extLst>
              <a:ext uri="{28A0092B-C50C-407E-A947-70E740481C1C}">
                <a14:useLocalDpi xmlns:a14="http://schemas.microsoft.com/office/drawing/2010/main" val="0"/>
              </a:ext>
            </a:extLst>
          </a:blip>
          <a:srcRect/>
          <a:stretch>
            <a:fillRect/>
          </a:stretch>
        </p:blipFill>
        <p:spPr bwMode="auto">
          <a:xfrm>
            <a:off x="8712200" y="5012267"/>
            <a:ext cx="287867" cy="35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5" name="Picture 557"/>
          <p:cNvPicPr>
            <a:picLocks noChangeAspect="1" noChangeArrowheads="1"/>
          </p:cNvPicPr>
          <p:nvPr/>
        </p:nvPicPr>
        <p:blipFill>
          <a:blip r:embed="rId486">
            <a:extLst>
              <a:ext uri="{28A0092B-C50C-407E-A947-70E740481C1C}">
                <a14:useLocalDpi xmlns:a14="http://schemas.microsoft.com/office/drawing/2010/main" val="0"/>
              </a:ext>
            </a:extLst>
          </a:blip>
          <a:srcRect/>
          <a:stretch>
            <a:fillRect/>
          </a:stretch>
        </p:blipFill>
        <p:spPr bwMode="auto">
          <a:xfrm>
            <a:off x="5681134" y="4366685"/>
            <a:ext cx="143933"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6" name="Picture 558"/>
          <p:cNvPicPr>
            <a:picLocks noChangeAspect="1" noChangeArrowheads="1"/>
          </p:cNvPicPr>
          <p:nvPr/>
        </p:nvPicPr>
        <p:blipFill>
          <a:blip r:embed="rId487">
            <a:extLst>
              <a:ext uri="{28A0092B-C50C-407E-A947-70E740481C1C}">
                <a14:useLocalDpi xmlns:a14="http://schemas.microsoft.com/office/drawing/2010/main" val="0"/>
              </a:ext>
            </a:extLst>
          </a:blip>
          <a:srcRect/>
          <a:stretch>
            <a:fillRect/>
          </a:stretch>
        </p:blipFill>
        <p:spPr bwMode="auto">
          <a:xfrm>
            <a:off x="5632451" y="4508501"/>
            <a:ext cx="167216" cy="20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7" name="Picture 559"/>
          <p:cNvPicPr>
            <a:picLocks noChangeAspect="1" noChangeArrowheads="1"/>
          </p:cNvPicPr>
          <p:nvPr/>
        </p:nvPicPr>
        <p:blipFill>
          <a:blip r:embed="rId488">
            <a:extLst>
              <a:ext uri="{28A0092B-C50C-407E-A947-70E740481C1C}">
                <a14:useLocalDpi xmlns:a14="http://schemas.microsoft.com/office/drawing/2010/main" val="0"/>
              </a:ext>
            </a:extLst>
          </a:blip>
          <a:srcRect/>
          <a:stretch>
            <a:fillRect/>
          </a:stretch>
        </p:blipFill>
        <p:spPr bwMode="auto">
          <a:xfrm>
            <a:off x="5757333" y="4445000"/>
            <a:ext cx="228600"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8" name="Picture 560"/>
          <p:cNvPicPr>
            <a:picLocks noChangeAspect="1" noChangeArrowheads="1"/>
          </p:cNvPicPr>
          <p:nvPr/>
        </p:nvPicPr>
        <p:blipFill>
          <a:blip r:embed="rId489">
            <a:extLst>
              <a:ext uri="{28A0092B-C50C-407E-A947-70E740481C1C}">
                <a14:useLocalDpi xmlns:a14="http://schemas.microsoft.com/office/drawing/2010/main" val="0"/>
              </a:ext>
            </a:extLst>
          </a:blip>
          <a:srcRect/>
          <a:stretch>
            <a:fillRect/>
          </a:stretch>
        </p:blipFill>
        <p:spPr bwMode="auto">
          <a:xfrm>
            <a:off x="5653618" y="4472518"/>
            <a:ext cx="467783" cy="20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29" name="Picture 561"/>
          <p:cNvPicPr>
            <a:picLocks noChangeAspect="1" noChangeArrowheads="1"/>
          </p:cNvPicPr>
          <p:nvPr/>
        </p:nvPicPr>
        <p:blipFill>
          <a:blip r:embed="rId490">
            <a:extLst>
              <a:ext uri="{28A0092B-C50C-407E-A947-70E740481C1C}">
                <a14:useLocalDpi xmlns:a14="http://schemas.microsoft.com/office/drawing/2010/main" val="0"/>
              </a:ext>
            </a:extLst>
          </a:blip>
          <a:srcRect/>
          <a:stretch>
            <a:fillRect/>
          </a:stretch>
        </p:blipFill>
        <p:spPr bwMode="auto">
          <a:xfrm>
            <a:off x="8813801" y="4800601"/>
            <a:ext cx="156633" cy="13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30" name="Picture 562"/>
          <p:cNvPicPr>
            <a:picLocks noChangeAspect="1" noChangeArrowheads="1"/>
          </p:cNvPicPr>
          <p:nvPr/>
        </p:nvPicPr>
        <p:blipFill>
          <a:blip r:embed="rId491">
            <a:extLst>
              <a:ext uri="{28A0092B-C50C-407E-A947-70E740481C1C}">
                <a14:useLocalDpi xmlns:a14="http://schemas.microsoft.com/office/drawing/2010/main" val="0"/>
              </a:ext>
            </a:extLst>
          </a:blip>
          <a:srcRect/>
          <a:stretch>
            <a:fillRect/>
          </a:stretch>
        </p:blipFill>
        <p:spPr bwMode="auto">
          <a:xfrm>
            <a:off x="8913284" y="4902200"/>
            <a:ext cx="167216"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31" name="Picture 563"/>
          <p:cNvPicPr>
            <a:picLocks noChangeAspect="1" noChangeArrowheads="1"/>
          </p:cNvPicPr>
          <p:nvPr/>
        </p:nvPicPr>
        <p:blipFill>
          <a:blip r:embed="rId492">
            <a:extLst>
              <a:ext uri="{28A0092B-C50C-407E-A947-70E740481C1C}">
                <a14:useLocalDpi xmlns:a14="http://schemas.microsoft.com/office/drawing/2010/main" val="0"/>
              </a:ext>
            </a:extLst>
          </a:blip>
          <a:srcRect/>
          <a:stretch>
            <a:fillRect/>
          </a:stretch>
        </p:blipFill>
        <p:spPr bwMode="auto">
          <a:xfrm>
            <a:off x="8930218" y="4766733"/>
            <a:ext cx="9736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32" name="Picture 564"/>
          <p:cNvPicPr>
            <a:picLocks noChangeAspect="1" noChangeArrowheads="1"/>
          </p:cNvPicPr>
          <p:nvPr/>
        </p:nvPicPr>
        <p:blipFill>
          <a:blip r:embed="rId493">
            <a:extLst>
              <a:ext uri="{28A0092B-C50C-407E-A947-70E740481C1C}">
                <a14:useLocalDpi xmlns:a14="http://schemas.microsoft.com/office/drawing/2010/main" val="0"/>
              </a:ext>
            </a:extLst>
          </a:blip>
          <a:srcRect/>
          <a:stretch>
            <a:fillRect/>
          </a:stretch>
        </p:blipFill>
        <p:spPr bwMode="auto">
          <a:xfrm>
            <a:off x="8875185" y="4806951"/>
            <a:ext cx="3238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33" name="Picture 565"/>
          <p:cNvPicPr>
            <a:picLocks noChangeAspect="1" noChangeArrowheads="1"/>
          </p:cNvPicPr>
          <p:nvPr/>
        </p:nvPicPr>
        <p:blipFill>
          <a:blip r:embed="rId494">
            <a:extLst>
              <a:ext uri="{28A0092B-C50C-407E-A947-70E740481C1C}">
                <a14:useLocalDpi xmlns:a14="http://schemas.microsoft.com/office/drawing/2010/main" val="0"/>
              </a:ext>
            </a:extLst>
          </a:blip>
          <a:srcRect/>
          <a:stretch>
            <a:fillRect/>
          </a:stretch>
        </p:blipFill>
        <p:spPr bwMode="auto">
          <a:xfrm>
            <a:off x="6373284" y="4483100"/>
            <a:ext cx="406400"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34" name="Picture 566"/>
          <p:cNvPicPr>
            <a:picLocks noChangeAspect="1" noChangeArrowheads="1"/>
          </p:cNvPicPr>
          <p:nvPr/>
        </p:nvPicPr>
        <p:blipFill>
          <a:blip r:embed="rId495">
            <a:extLst>
              <a:ext uri="{28A0092B-C50C-407E-A947-70E740481C1C}">
                <a14:useLocalDpi xmlns:a14="http://schemas.microsoft.com/office/drawing/2010/main" val="0"/>
              </a:ext>
            </a:extLst>
          </a:blip>
          <a:srcRect/>
          <a:stretch>
            <a:fillRect/>
          </a:stretch>
        </p:blipFill>
        <p:spPr bwMode="auto">
          <a:xfrm>
            <a:off x="6314017" y="4440767"/>
            <a:ext cx="516467"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635" name="Freeform 567"/>
          <p:cNvSpPr>
            <a:spLocks noChangeArrowheads="1"/>
          </p:cNvSpPr>
          <p:nvPr/>
        </p:nvSpPr>
        <p:spPr bwMode="auto">
          <a:xfrm>
            <a:off x="6555317" y="4646084"/>
            <a:ext cx="40216" cy="65616"/>
          </a:xfrm>
          <a:custGeom>
            <a:avLst/>
            <a:gdLst>
              <a:gd name="T0" fmla="*/ 15081 w 10"/>
              <a:gd name="T1" fmla="*/ 46975 h 22"/>
              <a:gd name="T2" fmla="*/ 30162 w 10"/>
              <a:gd name="T3" fmla="*/ 0 h 22"/>
              <a:gd name="T4" fmla="*/ 6032 w 10"/>
              <a:gd name="T5" fmla="*/ 4474 h 22"/>
              <a:gd name="T6" fmla="*/ 0 w 10"/>
              <a:gd name="T7" fmla="*/ 49212 h 22"/>
              <a:gd name="T8" fmla="*/ 15081 w 10"/>
              <a:gd name="T9" fmla="*/ 46975 h 22"/>
              <a:gd name="T10" fmla="*/ 0 60000 65536"/>
              <a:gd name="T11" fmla="*/ 0 60000 65536"/>
              <a:gd name="T12" fmla="*/ 0 60000 65536"/>
              <a:gd name="T13" fmla="*/ 0 60000 65536"/>
              <a:gd name="T14" fmla="*/ 0 60000 65536"/>
              <a:gd name="T15" fmla="*/ 0 w 10"/>
              <a:gd name="T16" fmla="*/ 0 h 22"/>
              <a:gd name="T17" fmla="*/ 10 w 10"/>
              <a:gd name="T18" fmla="*/ 22 h 22"/>
            </a:gdLst>
            <a:ahLst/>
            <a:cxnLst>
              <a:cxn ang="T10">
                <a:pos x="T0" y="T1"/>
              </a:cxn>
              <a:cxn ang="T11">
                <a:pos x="T2" y="T3"/>
              </a:cxn>
              <a:cxn ang="T12">
                <a:pos x="T4" y="T5"/>
              </a:cxn>
              <a:cxn ang="T13">
                <a:pos x="T6" y="T7"/>
              </a:cxn>
              <a:cxn ang="T14">
                <a:pos x="T8" y="T9"/>
              </a:cxn>
            </a:cxnLst>
            <a:rect l="T15" t="T16" r="T17" b="T18"/>
            <a:pathLst>
              <a:path w="10" h="22">
                <a:moveTo>
                  <a:pt x="5" y="21"/>
                </a:moveTo>
                <a:cubicBezTo>
                  <a:pt x="10" y="0"/>
                  <a:pt x="10" y="0"/>
                  <a:pt x="10" y="0"/>
                </a:cubicBezTo>
                <a:cubicBezTo>
                  <a:pt x="2" y="2"/>
                  <a:pt x="2" y="2"/>
                  <a:pt x="2" y="2"/>
                </a:cubicBezTo>
                <a:cubicBezTo>
                  <a:pt x="1" y="9"/>
                  <a:pt x="1" y="16"/>
                  <a:pt x="0" y="22"/>
                </a:cubicBezTo>
                <a:lnTo>
                  <a:pt x="5" y="2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36" name="Freeform 568"/>
          <p:cNvSpPr>
            <a:spLocks noChangeArrowheads="1"/>
          </p:cNvSpPr>
          <p:nvPr/>
        </p:nvSpPr>
        <p:spPr bwMode="auto">
          <a:xfrm>
            <a:off x="6553201" y="4707467"/>
            <a:ext cx="23284" cy="84667"/>
          </a:xfrm>
          <a:custGeom>
            <a:avLst/>
            <a:gdLst>
              <a:gd name="T0" fmla="*/ 0 w 6"/>
              <a:gd name="T1" fmla="*/ 63500 h 28"/>
              <a:gd name="T2" fmla="*/ 17463 w 6"/>
              <a:gd name="T3" fmla="*/ 0 h 28"/>
              <a:gd name="T4" fmla="*/ 2911 w 6"/>
              <a:gd name="T5" fmla="*/ 2268 h 28"/>
              <a:gd name="T6" fmla="*/ 0 w 6"/>
              <a:gd name="T7" fmla="*/ 63500 h 28"/>
              <a:gd name="T8" fmla="*/ 0 60000 65536"/>
              <a:gd name="T9" fmla="*/ 0 60000 65536"/>
              <a:gd name="T10" fmla="*/ 0 60000 65536"/>
              <a:gd name="T11" fmla="*/ 0 60000 65536"/>
              <a:gd name="T12" fmla="*/ 0 w 6"/>
              <a:gd name="T13" fmla="*/ 0 h 28"/>
              <a:gd name="T14" fmla="*/ 6 w 6"/>
              <a:gd name="T15" fmla="*/ 28 h 28"/>
            </a:gdLst>
            <a:ahLst/>
            <a:cxnLst>
              <a:cxn ang="T8">
                <a:pos x="T0" y="T1"/>
              </a:cxn>
              <a:cxn ang="T9">
                <a:pos x="T2" y="T3"/>
              </a:cxn>
              <a:cxn ang="T10">
                <a:pos x="T4" y="T5"/>
              </a:cxn>
              <a:cxn ang="T11">
                <a:pos x="T6" y="T7"/>
              </a:cxn>
            </a:cxnLst>
            <a:rect l="T12" t="T13" r="T14" b="T15"/>
            <a:pathLst>
              <a:path w="6" h="28">
                <a:moveTo>
                  <a:pt x="0" y="28"/>
                </a:moveTo>
                <a:cubicBezTo>
                  <a:pt x="2" y="19"/>
                  <a:pt x="4" y="10"/>
                  <a:pt x="6" y="0"/>
                </a:cubicBezTo>
                <a:cubicBezTo>
                  <a:pt x="1" y="1"/>
                  <a:pt x="1" y="1"/>
                  <a:pt x="1" y="1"/>
                </a:cubicBezTo>
                <a:cubicBezTo>
                  <a:pt x="1" y="10"/>
                  <a:pt x="0" y="19"/>
                  <a:pt x="0" y="28"/>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37" name="Freeform 569"/>
          <p:cNvSpPr>
            <a:spLocks noChangeArrowheads="1"/>
          </p:cNvSpPr>
          <p:nvPr/>
        </p:nvSpPr>
        <p:spPr bwMode="auto">
          <a:xfrm>
            <a:off x="6563784" y="4510618"/>
            <a:ext cx="57149" cy="143933"/>
          </a:xfrm>
          <a:custGeom>
            <a:avLst/>
            <a:gdLst>
              <a:gd name="T0" fmla="*/ 0 w 14"/>
              <a:gd name="T1" fmla="*/ 107950 h 48"/>
              <a:gd name="T2" fmla="*/ 42862 w 14"/>
              <a:gd name="T3" fmla="*/ 0 h 48"/>
              <a:gd name="T4" fmla="*/ 24493 w 14"/>
              <a:gd name="T5" fmla="*/ 103452 h 48"/>
              <a:gd name="T6" fmla="*/ 0 w 14"/>
              <a:gd name="T7" fmla="*/ 107950 h 48"/>
              <a:gd name="T8" fmla="*/ 0 60000 65536"/>
              <a:gd name="T9" fmla="*/ 0 60000 65536"/>
              <a:gd name="T10" fmla="*/ 0 60000 65536"/>
              <a:gd name="T11" fmla="*/ 0 60000 65536"/>
              <a:gd name="T12" fmla="*/ 0 w 14"/>
              <a:gd name="T13" fmla="*/ 0 h 48"/>
              <a:gd name="T14" fmla="*/ 14 w 14"/>
              <a:gd name="T15" fmla="*/ 48 h 48"/>
            </a:gdLst>
            <a:ahLst/>
            <a:cxnLst>
              <a:cxn ang="T8">
                <a:pos x="T0" y="T1"/>
              </a:cxn>
              <a:cxn ang="T9">
                <a:pos x="T2" y="T3"/>
              </a:cxn>
              <a:cxn ang="T10">
                <a:pos x="T4" y="T5"/>
              </a:cxn>
              <a:cxn ang="T11">
                <a:pos x="T6" y="T7"/>
              </a:cxn>
            </a:cxnLst>
            <a:rect l="T12" t="T13" r="T14" b="T15"/>
            <a:pathLst>
              <a:path w="14" h="48">
                <a:moveTo>
                  <a:pt x="0" y="48"/>
                </a:moveTo>
                <a:cubicBezTo>
                  <a:pt x="4" y="31"/>
                  <a:pt x="9" y="16"/>
                  <a:pt x="14" y="0"/>
                </a:cubicBezTo>
                <a:cubicBezTo>
                  <a:pt x="12" y="15"/>
                  <a:pt x="10" y="30"/>
                  <a:pt x="8" y="46"/>
                </a:cubicBezTo>
                <a:lnTo>
                  <a:pt x="0" y="48"/>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38" name="Freeform 570"/>
          <p:cNvSpPr>
            <a:spLocks noChangeArrowheads="1"/>
          </p:cNvSpPr>
          <p:nvPr/>
        </p:nvSpPr>
        <p:spPr bwMode="auto">
          <a:xfrm>
            <a:off x="6405034" y="4635501"/>
            <a:ext cx="179917" cy="40217"/>
          </a:xfrm>
          <a:custGeom>
            <a:avLst/>
            <a:gdLst>
              <a:gd name="T0" fmla="*/ 128941 w 45"/>
              <a:gd name="T1" fmla="*/ 20882 h 13"/>
              <a:gd name="T2" fmla="*/ 0 w 45"/>
              <a:gd name="T3" fmla="*/ 30163 h 13"/>
              <a:gd name="T4" fmla="*/ 134938 w 45"/>
              <a:gd name="T5" fmla="*/ 0 h 13"/>
              <a:gd name="T6" fmla="*/ 128941 w 45"/>
              <a:gd name="T7" fmla="*/ 20882 h 13"/>
              <a:gd name="T8" fmla="*/ 0 60000 65536"/>
              <a:gd name="T9" fmla="*/ 0 60000 65536"/>
              <a:gd name="T10" fmla="*/ 0 60000 65536"/>
              <a:gd name="T11" fmla="*/ 0 60000 65536"/>
              <a:gd name="T12" fmla="*/ 0 w 45"/>
              <a:gd name="T13" fmla="*/ 0 h 13"/>
              <a:gd name="T14" fmla="*/ 45 w 45"/>
              <a:gd name="T15" fmla="*/ 13 h 13"/>
            </a:gdLst>
            <a:ahLst/>
            <a:cxnLst>
              <a:cxn ang="T8">
                <a:pos x="T0" y="T1"/>
              </a:cxn>
              <a:cxn ang="T9">
                <a:pos x="T2" y="T3"/>
              </a:cxn>
              <a:cxn ang="T10">
                <a:pos x="T4" y="T5"/>
              </a:cxn>
              <a:cxn ang="T11">
                <a:pos x="T6" y="T7"/>
              </a:cxn>
            </a:cxnLst>
            <a:rect l="T12" t="T13" r="T14" b="T15"/>
            <a:pathLst>
              <a:path w="45" h="13">
                <a:moveTo>
                  <a:pt x="43" y="9"/>
                </a:moveTo>
                <a:cubicBezTo>
                  <a:pt x="29" y="11"/>
                  <a:pt x="15" y="12"/>
                  <a:pt x="0" y="13"/>
                </a:cubicBezTo>
                <a:cubicBezTo>
                  <a:pt x="15" y="9"/>
                  <a:pt x="30" y="4"/>
                  <a:pt x="45" y="0"/>
                </a:cubicBezTo>
                <a:lnTo>
                  <a:pt x="43" y="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39" name="Freeform 571"/>
          <p:cNvSpPr>
            <a:spLocks noChangeArrowheads="1"/>
          </p:cNvSpPr>
          <p:nvPr/>
        </p:nvSpPr>
        <p:spPr bwMode="auto">
          <a:xfrm>
            <a:off x="6576484" y="4618567"/>
            <a:ext cx="175683" cy="44451"/>
          </a:xfrm>
          <a:custGeom>
            <a:avLst/>
            <a:gdLst>
              <a:gd name="T0" fmla="*/ 5989 w 44"/>
              <a:gd name="T1" fmla="*/ 13335 h 15"/>
              <a:gd name="T2" fmla="*/ 131762 w 44"/>
              <a:gd name="T3" fmla="*/ 0 h 15"/>
              <a:gd name="T4" fmla="*/ 0 w 44"/>
              <a:gd name="T5" fmla="*/ 33338 h 15"/>
              <a:gd name="T6" fmla="*/ 5989 w 44"/>
              <a:gd name="T7" fmla="*/ 13335 h 15"/>
              <a:gd name="T8" fmla="*/ 0 60000 65536"/>
              <a:gd name="T9" fmla="*/ 0 60000 65536"/>
              <a:gd name="T10" fmla="*/ 0 60000 65536"/>
              <a:gd name="T11" fmla="*/ 0 60000 65536"/>
              <a:gd name="T12" fmla="*/ 0 w 44"/>
              <a:gd name="T13" fmla="*/ 0 h 15"/>
              <a:gd name="T14" fmla="*/ 44 w 44"/>
              <a:gd name="T15" fmla="*/ 15 h 15"/>
            </a:gdLst>
            <a:ahLst/>
            <a:cxnLst>
              <a:cxn ang="T8">
                <a:pos x="T0" y="T1"/>
              </a:cxn>
              <a:cxn ang="T9">
                <a:pos x="T2" y="T3"/>
              </a:cxn>
              <a:cxn ang="T10">
                <a:pos x="T4" y="T5"/>
              </a:cxn>
              <a:cxn ang="T11">
                <a:pos x="T6" y="T7"/>
              </a:cxn>
            </a:cxnLst>
            <a:rect l="T12" t="T13" r="T14" b="T15"/>
            <a:pathLst>
              <a:path w="44" h="15">
                <a:moveTo>
                  <a:pt x="2" y="6"/>
                </a:moveTo>
                <a:cubicBezTo>
                  <a:pt x="16" y="4"/>
                  <a:pt x="30" y="2"/>
                  <a:pt x="44" y="0"/>
                </a:cubicBezTo>
                <a:cubicBezTo>
                  <a:pt x="29" y="5"/>
                  <a:pt x="15" y="10"/>
                  <a:pt x="0" y="15"/>
                </a:cubicBezTo>
                <a:lnTo>
                  <a:pt x="2" y="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40" name="Freeform 572"/>
          <p:cNvSpPr>
            <a:spLocks noChangeArrowheads="1"/>
          </p:cNvSpPr>
          <p:nvPr/>
        </p:nvSpPr>
        <p:spPr bwMode="auto">
          <a:xfrm>
            <a:off x="6519333" y="4599518"/>
            <a:ext cx="69851" cy="57149"/>
          </a:xfrm>
          <a:custGeom>
            <a:avLst/>
            <a:gdLst>
              <a:gd name="T0" fmla="*/ 40061 w 17"/>
              <a:gd name="T1" fmla="*/ 42862 h 19"/>
              <a:gd name="T2" fmla="*/ 0 w 17"/>
              <a:gd name="T3" fmla="*/ 0 h 19"/>
              <a:gd name="T4" fmla="*/ 52388 w 17"/>
              <a:gd name="T5" fmla="*/ 31583 h 19"/>
              <a:gd name="T6" fmla="*/ 40061 w 17"/>
              <a:gd name="T7" fmla="*/ 42862 h 19"/>
              <a:gd name="T8" fmla="*/ 0 60000 65536"/>
              <a:gd name="T9" fmla="*/ 0 60000 65536"/>
              <a:gd name="T10" fmla="*/ 0 60000 65536"/>
              <a:gd name="T11" fmla="*/ 0 60000 65536"/>
              <a:gd name="T12" fmla="*/ 0 w 17"/>
              <a:gd name="T13" fmla="*/ 0 h 19"/>
              <a:gd name="T14" fmla="*/ 17 w 17"/>
              <a:gd name="T15" fmla="*/ 19 h 19"/>
            </a:gdLst>
            <a:ahLst/>
            <a:cxnLst>
              <a:cxn ang="T8">
                <a:pos x="T0" y="T1"/>
              </a:cxn>
              <a:cxn ang="T9">
                <a:pos x="T2" y="T3"/>
              </a:cxn>
              <a:cxn ang="T10">
                <a:pos x="T4" y="T5"/>
              </a:cxn>
              <a:cxn ang="T11">
                <a:pos x="T6" y="T7"/>
              </a:cxn>
            </a:cxnLst>
            <a:rect l="T12" t="T13" r="T14" b="T15"/>
            <a:pathLst>
              <a:path w="17" h="19">
                <a:moveTo>
                  <a:pt x="13" y="19"/>
                </a:moveTo>
                <a:cubicBezTo>
                  <a:pt x="9" y="13"/>
                  <a:pt x="4" y="6"/>
                  <a:pt x="0" y="0"/>
                </a:cubicBezTo>
                <a:cubicBezTo>
                  <a:pt x="6" y="5"/>
                  <a:pt x="12" y="9"/>
                  <a:pt x="17" y="14"/>
                </a:cubicBezTo>
                <a:lnTo>
                  <a:pt x="13" y="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41" name="Freeform 573"/>
          <p:cNvSpPr>
            <a:spLocks noChangeArrowheads="1"/>
          </p:cNvSpPr>
          <p:nvPr/>
        </p:nvSpPr>
        <p:spPr bwMode="auto">
          <a:xfrm>
            <a:off x="6572251" y="4643967"/>
            <a:ext cx="67733" cy="57151"/>
          </a:xfrm>
          <a:custGeom>
            <a:avLst/>
            <a:gdLst>
              <a:gd name="T0" fmla="*/ 11953 w 17"/>
              <a:gd name="T1" fmla="*/ 0 h 19"/>
              <a:gd name="T2" fmla="*/ 50800 w 17"/>
              <a:gd name="T3" fmla="*/ 42863 h 19"/>
              <a:gd name="T4" fmla="*/ 0 w 17"/>
              <a:gd name="T5" fmla="*/ 11280 h 19"/>
              <a:gd name="T6" fmla="*/ 11953 w 17"/>
              <a:gd name="T7" fmla="*/ 0 h 19"/>
              <a:gd name="T8" fmla="*/ 0 60000 65536"/>
              <a:gd name="T9" fmla="*/ 0 60000 65536"/>
              <a:gd name="T10" fmla="*/ 0 60000 65536"/>
              <a:gd name="T11" fmla="*/ 0 60000 65536"/>
              <a:gd name="T12" fmla="*/ 0 w 17"/>
              <a:gd name="T13" fmla="*/ 0 h 19"/>
              <a:gd name="T14" fmla="*/ 17 w 17"/>
              <a:gd name="T15" fmla="*/ 19 h 19"/>
            </a:gdLst>
            <a:ahLst/>
            <a:cxnLst>
              <a:cxn ang="T8">
                <a:pos x="T0" y="T1"/>
              </a:cxn>
              <a:cxn ang="T9">
                <a:pos x="T2" y="T3"/>
              </a:cxn>
              <a:cxn ang="T10">
                <a:pos x="T4" y="T5"/>
              </a:cxn>
              <a:cxn ang="T11">
                <a:pos x="T6" y="T7"/>
              </a:cxn>
            </a:cxnLst>
            <a:rect l="T12" t="T13" r="T14" b="T15"/>
            <a:pathLst>
              <a:path w="17" h="19">
                <a:moveTo>
                  <a:pt x="4" y="0"/>
                </a:moveTo>
                <a:cubicBezTo>
                  <a:pt x="8" y="6"/>
                  <a:pt x="13" y="12"/>
                  <a:pt x="17" y="19"/>
                </a:cubicBezTo>
                <a:cubicBezTo>
                  <a:pt x="0" y="5"/>
                  <a:pt x="0" y="5"/>
                  <a:pt x="0" y="5"/>
                </a:cubicBezTo>
                <a:lnTo>
                  <a:pt x="4"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42" name="Freeform 574"/>
          <p:cNvSpPr>
            <a:spLocks noChangeArrowheads="1"/>
          </p:cNvSpPr>
          <p:nvPr/>
        </p:nvSpPr>
        <p:spPr bwMode="auto">
          <a:xfrm>
            <a:off x="6572251" y="4576234"/>
            <a:ext cx="99483" cy="78317"/>
          </a:xfrm>
          <a:custGeom>
            <a:avLst/>
            <a:gdLst>
              <a:gd name="T0" fmla="*/ 0 w 47"/>
              <a:gd name="T1" fmla="*/ 52744 h 49"/>
              <a:gd name="T2" fmla="*/ 74612 w 47"/>
              <a:gd name="T3" fmla="*/ 0 h 49"/>
              <a:gd name="T4" fmla="*/ 9525 w 47"/>
              <a:gd name="T5" fmla="*/ 58738 h 49"/>
              <a:gd name="T6" fmla="*/ 0 w 47"/>
              <a:gd name="T7" fmla="*/ 52744 h 49"/>
              <a:gd name="T8" fmla="*/ 0 60000 65536"/>
              <a:gd name="T9" fmla="*/ 0 60000 65536"/>
              <a:gd name="T10" fmla="*/ 0 60000 65536"/>
              <a:gd name="T11" fmla="*/ 0 60000 65536"/>
              <a:gd name="T12" fmla="*/ 0 w 47"/>
              <a:gd name="T13" fmla="*/ 0 h 49"/>
              <a:gd name="T14" fmla="*/ 47 w 47"/>
              <a:gd name="T15" fmla="*/ 49 h 49"/>
            </a:gdLst>
            <a:ahLst/>
            <a:cxnLst>
              <a:cxn ang="T8">
                <a:pos x="T0" y="T1"/>
              </a:cxn>
              <a:cxn ang="T9">
                <a:pos x="T2" y="T3"/>
              </a:cxn>
              <a:cxn ang="T10">
                <a:pos x="T4" y="T5"/>
              </a:cxn>
              <a:cxn ang="T11">
                <a:pos x="T6" y="T7"/>
              </a:cxn>
            </a:cxnLst>
            <a:rect l="T12" t="T13" r="T14" b="T15"/>
            <a:pathLst>
              <a:path w="47" h="49">
                <a:moveTo>
                  <a:pt x="0" y="44"/>
                </a:moveTo>
                <a:lnTo>
                  <a:pt x="47" y="0"/>
                </a:lnTo>
                <a:lnTo>
                  <a:pt x="6" y="49"/>
                </a:lnTo>
                <a:lnTo>
                  <a:pt x="0" y="4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643" name="Freeform 575"/>
          <p:cNvSpPr>
            <a:spLocks noChangeArrowheads="1"/>
          </p:cNvSpPr>
          <p:nvPr/>
        </p:nvSpPr>
        <p:spPr bwMode="auto">
          <a:xfrm>
            <a:off x="6487584" y="4646085"/>
            <a:ext cx="101600" cy="78316"/>
          </a:xfrm>
          <a:custGeom>
            <a:avLst/>
            <a:gdLst>
              <a:gd name="T0" fmla="*/ 76200 w 48"/>
              <a:gd name="T1" fmla="*/ 5994 h 49"/>
              <a:gd name="T2" fmla="*/ 0 w 48"/>
              <a:gd name="T3" fmla="*/ 58737 h 49"/>
              <a:gd name="T4" fmla="*/ 66675 w 48"/>
              <a:gd name="T5" fmla="*/ 0 h 49"/>
              <a:gd name="T6" fmla="*/ 76200 w 48"/>
              <a:gd name="T7" fmla="*/ 5994 h 49"/>
              <a:gd name="T8" fmla="*/ 0 60000 65536"/>
              <a:gd name="T9" fmla="*/ 0 60000 65536"/>
              <a:gd name="T10" fmla="*/ 0 60000 65536"/>
              <a:gd name="T11" fmla="*/ 0 60000 65536"/>
              <a:gd name="T12" fmla="*/ 0 w 48"/>
              <a:gd name="T13" fmla="*/ 0 h 49"/>
              <a:gd name="T14" fmla="*/ 48 w 48"/>
              <a:gd name="T15" fmla="*/ 49 h 49"/>
            </a:gdLst>
            <a:ahLst/>
            <a:cxnLst>
              <a:cxn ang="T8">
                <a:pos x="T0" y="T1"/>
              </a:cxn>
              <a:cxn ang="T9">
                <a:pos x="T2" y="T3"/>
              </a:cxn>
              <a:cxn ang="T10">
                <a:pos x="T4" y="T5"/>
              </a:cxn>
              <a:cxn ang="T11">
                <a:pos x="T6" y="T7"/>
              </a:cxn>
            </a:cxnLst>
            <a:rect l="T12" t="T13" r="T14" b="T15"/>
            <a:pathLst>
              <a:path w="48" h="49">
                <a:moveTo>
                  <a:pt x="48" y="5"/>
                </a:moveTo>
                <a:lnTo>
                  <a:pt x="0" y="49"/>
                </a:lnTo>
                <a:lnTo>
                  <a:pt x="42" y="0"/>
                </a:lnTo>
                <a:lnTo>
                  <a:pt x="48" y="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644" name="Picture 576"/>
          <p:cNvPicPr>
            <a:picLocks noChangeAspect="1" noChangeArrowheads="1"/>
          </p:cNvPicPr>
          <p:nvPr/>
        </p:nvPicPr>
        <p:blipFill>
          <a:blip r:embed="rId496">
            <a:extLst>
              <a:ext uri="{28A0092B-C50C-407E-A947-70E740481C1C}">
                <a14:useLocalDpi xmlns:a14="http://schemas.microsoft.com/office/drawing/2010/main" val="0"/>
              </a:ext>
            </a:extLst>
          </a:blip>
          <a:srcRect/>
          <a:stretch>
            <a:fillRect/>
          </a:stretch>
        </p:blipFill>
        <p:spPr bwMode="auto">
          <a:xfrm>
            <a:off x="6502400" y="4813301"/>
            <a:ext cx="846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45" name="Picture 577"/>
          <p:cNvPicPr>
            <a:picLocks noChangeAspect="1" noChangeArrowheads="1"/>
          </p:cNvPicPr>
          <p:nvPr/>
        </p:nvPicPr>
        <p:blipFill>
          <a:blip r:embed="rId497">
            <a:extLst>
              <a:ext uri="{28A0092B-C50C-407E-A947-70E740481C1C}">
                <a14:useLocalDpi xmlns:a14="http://schemas.microsoft.com/office/drawing/2010/main" val="0"/>
              </a:ext>
            </a:extLst>
          </a:blip>
          <a:srcRect/>
          <a:stretch>
            <a:fillRect/>
          </a:stretch>
        </p:blipFill>
        <p:spPr bwMode="auto">
          <a:xfrm>
            <a:off x="6445251" y="4826000"/>
            <a:ext cx="179916"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46" name="Picture 578"/>
          <p:cNvPicPr>
            <a:picLocks noChangeAspect="1" noChangeArrowheads="1"/>
          </p:cNvPicPr>
          <p:nvPr/>
        </p:nvPicPr>
        <p:blipFill>
          <a:blip r:embed="rId498">
            <a:extLst>
              <a:ext uri="{28A0092B-C50C-407E-A947-70E740481C1C}">
                <a14:useLocalDpi xmlns:a14="http://schemas.microsoft.com/office/drawing/2010/main" val="0"/>
              </a:ext>
            </a:extLst>
          </a:blip>
          <a:srcRect/>
          <a:stretch>
            <a:fillRect/>
          </a:stretch>
        </p:blipFill>
        <p:spPr bwMode="auto">
          <a:xfrm>
            <a:off x="6333067" y="5022851"/>
            <a:ext cx="444500" cy="15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47" name="Picture 579"/>
          <p:cNvPicPr>
            <a:picLocks noChangeAspect="1" noChangeArrowheads="1"/>
          </p:cNvPicPr>
          <p:nvPr/>
        </p:nvPicPr>
        <p:blipFill>
          <a:blip r:embed="rId499">
            <a:extLst>
              <a:ext uri="{28A0092B-C50C-407E-A947-70E740481C1C}">
                <a14:useLocalDpi xmlns:a14="http://schemas.microsoft.com/office/drawing/2010/main" val="0"/>
              </a:ext>
            </a:extLst>
          </a:blip>
          <a:srcRect/>
          <a:stretch>
            <a:fillRect/>
          </a:stretch>
        </p:blipFill>
        <p:spPr bwMode="auto">
          <a:xfrm>
            <a:off x="6421967" y="5039785"/>
            <a:ext cx="71967" cy="6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48" name="Picture 580"/>
          <p:cNvPicPr>
            <a:picLocks noChangeAspect="1" noChangeArrowheads="1"/>
          </p:cNvPicPr>
          <p:nvPr/>
        </p:nvPicPr>
        <p:blipFill>
          <a:blip r:embed="rId500">
            <a:extLst>
              <a:ext uri="{28A0092B-C50C-407E-A947-70E740481C1C}">
                <a14:useLocalDpi xmlns:a14="http://schemas.microsoft.com/office/drawing/2010/main" val="0"/>
              </a:ext>
            </a:extLst>
          </a:blip>
          <a:srcRect/>
          <a:stretch>
            <a:fillRect/>
          </a:stretch>
        </p:blipFill>
        <p:spPr bwMode="auto">
          <a:xfrm>
            <a:off x="6322485" y="5016501"/>
            <a:ext cx="719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49" name="Picture 581"/>
          <p:cNvPicPr>
            <a:picLocks noChangeAspect="1" noChangeArrowheads="1"/>
          </p:cNvPicPr>
          <p:nvPr/>
        </p:nvPicPr>
        <p:blipFill>
          <a:blip r:embed="rId501">
            <a:extLst>
              <a:ext uri="{28A0092B-C50C-407E-A947-70E740481C1C}">
                <a14:useLocalDpi xmlns:a14="http://schemas.microsoft.com/office/drawing/2010/main" val="0"/>
              </a:ext>
            </a:extLst>
          </a:blip>
          <a:srcRect/>
          <a:stretch>
            <a:fillRect/>
          </a:stretch>
        </p:blipFill>
        <p:spPr bwMode="auto">
          <a:xfrm>
            <a:off x="6510867" y="5056718"/>
            <a:ext cx="71967" cy="8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0" name="Picture 582"/>
          <p:cNvPicPr>
            <a:picLocks noChangeAspect="1" noChangeArrowheads="1"/>
          </p:cNvPicPr>
          <p:nvPr/>
        </p:nvPicPr>
        <p:blipFill>
          <a:blip r:embed="rId502">
            <a:extLst>
              <a:ext uri="{28A0092B-C50C-407E-A947-70E740481C1C}">
                <a14:useLocalDpi xmlns:a14="http://schemas.microsoft.com/office/drawing/2010/main" val="0"/>
              </a:ext>
            </a:extLst>
          </a:blip>
          <a:srcRect/>
          <a:stretch>
            <a:fillRect/>
          </a:stretch>
        </p:blipFill>
        <p:spPr bwMode="auto">
          <a:xfrm>
            <a:off x="6280151" y="5022852"/>
            <a:ext cx="719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1" name="Picture 583"/>
          <p:cNvPicPr>
            <a:picLocks noChangeAspect="1" noChangeArrowheads="1"/>
          </p:cNvPicPr>
          <p:nvPr/>
        </p:nvPicPr>
        <p:blipFill>
          <a:blip r:embed="rId503">
            <a:extLst>
              <a:ext uri="{28A0092B-C50C-407E-A947-70E740481C1C}">
                <a14:useLocalDpi xmlns:a14="http://schemas.microsoft.com/office/drawing/2010/main" val="0"/>
              </a:ext>
            </a:extLst>
          </a:blip>
          <a:srcRect/>
          <a:stretch>
            <a:fillRect/>
          </a:stretch>
        </p:blipFill>
        <p:spPr bwMode="auto">
          <a:xfrm>
            <a:off x="6280151" y="5008033"/>
            <a:ext cx="719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2" name="Picture 584"/>
          <p:cNvPicPr>
            <a:picLocks noChangeAspect="1" noChangeArrowheads="1"/>
          </p:cNvPicPr>
          <p:nvPr/>
        </p:nvPicPr>
        <p:blipFill>
          <a:blip r:embed="rId504">
            <a:extLst>
              <a:ext uri="{28A0092B-C50C-407E-A947-70E740481C1C}">
                <a14:useLocalDpi xmlns:a14="http://schemas.microsoft.com/office/drawing/2010/main" val="0"/>
              </a:ext>
            </a:extLst>
          </a:blip>
          <a:srcRect/>
          <a:stretch>
            <a:fillRect/>
          </a:stretch>
        </p:blipFill>
        <p:spPr bwMode="auto">
          <a:xfrm>
            <a:off x="6307667" y="5016500"/>
            <a:ext cx="61384" cy="5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3" name="Picture 585"/>
          <p:cNvPicPr>
            <a:picLocks noChangeAspect="1" noChangeArrowheads="1"/>
          </p:cNvPicPr>
          <p:nvPr/>
        </p:nvPicPr>
        <p:blipFill>
          <a:blip r:embed="rId505">
            <a:extLst>
              <a:ext uri="{28A0092B-C50C-407E-A947-70E740481C1C}">
                <a14:useLocalDpi xmlns:a14="http://schemas.microsoft.com/office/drawing/2010/main" val="0"/>
              </a:ext>
            </a:extLst>
          </a:blip>
          <a:srcRect/>
          <a:stretch>
            <a:fillRect/>
          </a:stretch>
        </p:blipFill>
        <p:spPr bwMode="auto">
          <a:xfrm>
            <a:off x="6273801" y="5010151"/>
            <a:ext cx="48684"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4" name="Picture 586"/>
          <p:cNvPicPr>
            <a:picLocks noChangeAspect="1" noChangeArrowheads="1"/>
          </p:cNvPicPr>
          <p:nvPr/>
        </p:nvPicPr>
        <p:blipFill>
          <a:blip r:embed="rId506">
            <a:extLst>
              <a:ext uri="{28A0092B-C50C-407E-A947-70E740481C1C}">
                <a14:useLocalDpi xmlns:a14="http://schemas.microsoft.com/office/drawing/2010/main" val="0"/>
              </a:ext>
            </a:extLst>
          </a:blip>
          <a:srcRect/>
          <a:stretch>
            <a:fillRect/>
          </a:stretch>
        </p:blipFill>
        <p:spPr bwMode="auto">
          <a:xfrm>
            <a:off x="6248400" y="5003801"/>
            <a:ext cx="61384" cy="3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5" name="Picture 587"/>
          <p:cNvPicPr>
            <a:picLocks noChangeAspect="1" noChangeArrowheads="1"/>
          </p:cNvPicPr>
          <p:nvPr/>
        </p:nvPicPr>
        <p:blipFill>
          <a:blip r:embed="rId507">
            <a:extLst>
              <a:ext uri="{28A0092B-C50C-407E-A947-70E740481C1C}">
                <a14:useLocalDpi xmlns:a14="http://schemas.microsoft.com/office/drawing/2010/main" val="0"/>
              </a:ext>
            </a:extLst>
          </a:blip>
          <a:srcRect/>
          <a:stretch>
            <a:fillRect/>
          </a:stretch>
        </p:blipFill>
        <p:spPr bwMode="auto">
          <a:xfrm>
            <a:off x="6009218" y="5560485"/>
            <a:ext cx="527049"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6" name="Picture 588"/>
          <p:cNvPicPr>
            <a:picLocks noChangeAspect="1" noChangeArrowheads="1"/>
          </p:cNvPicPr>
          <p:nvPr/>
        </p:nvPicPr>
        <p:blipFill>
          <a:blip r:embed="rId508">
            <a:extLst>
              <a:ext uri="{28A0092B-C50C-407E-A947-70E740481C1C}">
                <a14:useLocalDpi xmlns:a14="http://schemas.microsoft.com/office/drawing/2010/main" val="0"/>
              </a:ext>
            </a:extLst>
          </a:blip>
          <a:srcRect/>
          <a:stretch>
            <a:fillRect/>
          </a:stretch>
        </p:blipFill>
        <p:spPr bwMode="auto">
          <a:xfrm>
            <a:off x="6119285" y="5588001"/>
            <a:ext cx="71967"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7" name="Picture 589"/>
          <p:cNvPicPr>
            <a:picLocks noChangeAspect="1" noChangeArrowheads="1"/>
          </p:cNvPicPr>
          <p:nvPr/>
        </p:nvPicPr>
        <p:blipFill>
          <a:blip r:embed="rId509">
            <a:extLst>
              <a:ext uri="{28A0092B-C50C-407E-A947-70E740481C1C}">
                <a14:useLocalDpi xmlns:a14="http://schemas.microsoft.com/office/drawing/2010/main" val="0"/>
              </a:ext>
            </a:extLst>
          </a:blip>
          <a:srcRect/>
          <a:stretch>
            <a:fillRect/>
          </a:stretch>
        </p:blipFill>
        <p:spPr bwMode="auto">
          <a:xfrm>
            <a:off x="5998633" y="5558367"/>
            <a:ext cx="592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8" name="Picture 590"/>
          <p:cNvPicPr>
            <a:picLocks noChangeAspect="1" noChangeArrowheads="1"/>
          </p:cNvPicPr>
          <p:nvPr/>
        </p:nvPicPr>
        <p:blipFill>
          <a:blip r:embed="rId510">
            <a:extLst>
              <a:ext uri="{28A0092B-C50C-407E-A947-70E740481C1C}">
                <a14:useLocalDpi xmlns:a14="http://schemas.microsoft.com/office/drawing/2010/main" val="0"/>
              </a:ext>
            </a:extLst>
          </a:blip>
          <a:srcRect/>
          <a:stretch>
            <a:fillRect/>
          </a:stretch>
        </p:blipFill>
        <p:spPr bwMode="auto">
          <a:xfrm>
            <a:off x="6229351" y="5611285"/>
            <a:ext cx="719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59" name="Picture 591"/>
          <p:cNvPicPr>
            <a:picLocks noChangeAspect="1" noChangeArrowheads="1"/>
          </p:cNvPicPr>
          <p:nvPr/>
        </p:nvPicPr>
        <p:blipFill>
          <a:blip r:embed="rId511">
            <a:extLst>
              <a:ext uri="{28A0092B-C50C-407E-A947-70E740481C1C}">
                <a14:useLocalDpi xmlns:a14="http://schemas.microsoft.com/office/drawing/2010/main" val="0"/>
              </a:ext>
            </a:extLst>
          </a:blip>
          <a:srcRect/>
          <a:stretch>
            <a:fillRect/>
          </a:stretch>
        </p:blipFill>
        <p:spPr bwMode="auto">
          <a:xfrm>
            <a:off x="5943601" y="5549901"/>
            <a:ext cx="719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0" name="Picture 592"/>
          <p:cNvPicPr>
            <a:picLocks noChangeAspect="1" noChangeArrowheads="1"/>
          </p:cNvPicPr>
          <p:nvPr/>
        </p:nvPicPr>
        <p:blipFill>
          <a:blip r:embed="rId512">
            <a:extLst>
              <a:ext uri="{28A0092B-C50C-407E-A947-70E740481C1C}">
                <a14:useLocalDpi xmlns:a14="http://schemas.microsoft.com/office/drawing/2010/main" val="0"/>
              </a:ext>
            </a:extLst>
          </a:blip>
          <a:srcRect/>
          <a:stretch>
            <a:fillRect/>
          </a:stretch>
        </p:blipFill>
        <p:spPr bwMode="auto">
          <a:xfrm>
            <a:off x="5943601" y="5545667"/>
            <a:ext cx="82551"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1" name="Picture 593"/>
          <p:cNvPicPr>
            <a:picLocks noChangeAspect="1" noChangeArrowheads="1"/>
          </p:cNvPicPr>
          <p:nvPr/>
        </p:nvPicPr>
        <p:blipFill>
          <a:blip r:embed="rId513">
            <a:extLst>
              <a:ext uri="{28A0092B-C50C-407E-A947-70E740481C1C}">
                <a14:useLocalDpi xmlns:a14="http://schemas.microsoft.com/office/drawing/2010/main" val="0"/>
              </a:ext>
            </a:extLst>
          </a:blip>
          <a:srcRect/>
          <a:stretch>
            <a:fillRect/>
          </a:stretch>
        </p:blipFill>
        <p:spPr bwMode="auto">
          <a:xfrm>
            <a:off x="5979584" y="5556251"/>
            <a:ext cx="59267" cy="5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2" name="Picture 594"/>
          <p:cNvPicPr>
            <a:picLocks noChangeAspect="1" noChangeArrowheads="1"/>
          </p:cNvPicPr>
          <p:nvPr/>
        </p:nvPicPr>
        <p:blipFill>
          <a:blip r:embed="rId514">
            <a:extLst>
              <a:ext uri="{28A0092B-C50C-407E-A947-70E740481C1C}">
                <a14:useLocalDpi xmlns:a14="http://schemas.microsoft.com/office/drawing/2010/main" val="0"/>
              </a:ext>
            </a:extLst>
          </a:blip>
          <a:srcRect/>
          <a:stretch>
            <a:fillRect/>
          </a:stretch>
        </p:blipFill>
        <p:spPr bwMode="auto">
          <a:xfrm>
            <a:off x="5935134" y="5545667"/>
            <a:ext cx="46567"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3" name="Picture 595"/>
          <p:cNvPicPr>
            <a:picLocks noChangeAspect="1" noChangeArrowheads="1"/>
          </p:cNvPicPr>
          <p:nvPr/>
        </p:nvPicPr>
        <p:blipFill>
          <a:blip r:embed="rId515">
            <a:extLst>
              <a:ext uri="{28A0092B-C50C-407E-A947-70E740481C1C}">
                <a14:useLocalDpi xmlns:a14="http://schemas.microsoft.com/office/drawing/2010/main" val="0"/>
              </a:ext>
            </a:extLst>
          </a:blip>
          <a:srcRect/>
          <a:stretch>
            <a:fillRect/>
          </a:stretch>
        </p:blipFill>
        <p:spPr bwMode="auto">
          <a:xfrm>
            <a:off x="5903385" y="5539318"/>
            <a:ext cx="71967"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4" name="Picture 596"/>
          <p:cNvPicPr>
            <a:picLocks noChangeAspect="1" noChangeArrowheads="1"/>
          </p:cNvPicPr>
          <p:nvPr/>
        </p:nvPicPr>
        <p:blipFill>
          <a:blip r:embed="rId516">
            <a:extLst>
              <a:ext uri="{28A0092B-C50C-407E-A947-70E740481C1C}">
                <a14:useLocalDpi xmlns:a14="http://schemas.microsoft.com/office/drawing/2010/main" val="0"/>
              </a:ext>
            </a:extLst>
          </a:blip>
          <a:srcRect/>
          <a:stretch>
            <a:fillRect/>
          </a:stretch>
        </p:blipFill>
        <p:spPr bwMode="auto">
          <a:xfrm>
            <a:off x="5996517" y="5247218"/>
            <a:ext cx="254000" cy="1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5" name="Picture 597"/>
          <p:cNvPicPr>
            <a:picLocks noChangeAspect="1" noChangeArrowheads="1"/>
          </p:cNvPicPr>
          <p:nvPr/>
        </p:nvPicPr>
        <p:blipFill>
          <a:blip r:embed="rId517">
            <a:extLst>
              <a:ext uri="{28A0092B-C50C-407E-A947-70E740481C1C}">
                <a14:useLocalDpi xmlns:a14="http://schemas.microsoft.com/office/drawing/2010/main" val="0"/>
              </a:ext>
            </a:extLst>
          </a:blip>
          <a:srcRect/>
          <a:stretch>
            <a:fillRect/>
          </a:stretch>
        </p:blipFill>
        <p:spPr bwMode="auto">
          <a:xfrm>
            <a:off x="5996517" y="5177367"/>
            <a:ext cx="313267"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6" name="Picture 598"/>
          <p:cNvPicPr>
            <a:picLocks noChangeAspect="1" noChangeArrowheads="1"/>
          </p:cNvPicPr>
          <p:nvPr/>
        </p:nvPicPr>
        <p:blipFill>
          <a:blip r:embed="rId518">
            <a:extLst>
              <a:ext uri="{28A0092B-C50C-407E-A947-70E740481C1C}">
                <a14:useLocalDpi xmlns:a14="http://schemas.microsoft.com/office/drawing/2010/main" val="0"/>
              </a:ext>
            </a:extLst>
          </a:blip>
          <a:srcRect/>
          <a:stretch>
            <a:fillRect/>
          </a:stretch>
        </p:blipFill>
        <p:spPr bwMode="auto">
          <a:xfrm>
            <a:off x="6167967" y="5524501"/>
            <a:ext cx="95251"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7" name="Picture 599"/>
          <p:cNvPicPr>
            <a:picLocks noChangeAspect="1" noChangeArrowheads="1"/>
          </p:cNvPicPr>
          <p:nvPr/>
        </p:nvPicPr>
        <p:blipFill>
          <a:blip r:embed="rId519">
            <a:extLst>
              <a:ext uri="{28A0092B-C50C-407E-A947-70E740481C1C}">
                <a14:useLocalDpi xmlns:a14="http://schemas.microsoft.com/office/drawing/2010/main" val="0"/>
              </a:ext>
            </a:extLst>
          </a:blip>
          <a:srcRect/>
          <a:stretch>
            <a:fillRect/>
          </a:stretch>
        </p:blipFill>
        <p:spPr bwMode="auto">
          <a:xfrm>
            <a:off x="6138334" y="5503334"/>
            <a:ext cx="15663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8" name="Picture 600"/>
          <p:cNvPicPr>
            <a:picLocks noChangeAspect="1" noChangeArrowheads="1"/>
          </p:cNvPicPr>
          <p:nvPr/>
        </p:nvPicPr>
        <p:blipFill>
          <a:blip r:embed="rId520">
            <a:extLst>
              <a:ext uri="{28A0092B-C50C-407E-A947-70E740481C1C}">
                <a14:useLocalDpi xmlns:a14="http://schemas.microsoft.com/office/drawing/2010/main" val="0"/>
              </a:ext>
            </a:extLst>
          </a:blip>
          <a:srcRect/>
          <a:stretch>
            <a:fillRect/>
          </a:stretch>
        </p:blipFill>
        <p:spPr bwMode="auto">
          <a:xfrm>
            <a:off x="6134101" y="5452534"/>
            <a:ext cx="107951"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69" name="Picture 601"/>
          <p:cNvPicPr>
            <a:picLocks noChangeAspect="1" noChangeArrowheads="1"/>
          </p:cNvPicPr>
          <p:nvPr/>
        </p:nvPicPr>
        <p:blipFill>
          <a:blip r:embed="rId521">
            <a:extLst>
              <a:ext uri="{28A0092B-C50C-407E-A947-70E740481C1C}">
                <a14:useLocalDpi xmlns:a14="http://schemas.microsoft.com/office/drawing/2010/main" val="0"/>
              </a:ext>
            </a:extLst>
          </a:blip>
          <a:srcRect/>
          <a:stretch>
            <a:fillRect/>
          </a:stretch>
        </p:blipFill>
        <p:spPr bwMode="auto">
          <a:xfrm>
            <a:off x="6134100" y="5422901"/>
            <a:ext cx="120651"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0" name="Picture 602"/>
          <p:cNvPicPr>
            <a:picLocks noChangeAspect="1" noChangeArrowheads="1"/>
          </p:cNvPicPr>
          <p:nvPr/>
        </p:nvPicPr>
        <p:blipFill>
          <a:blip r:embed="rId522">
            <a:extLst>
              <a:ext uri="{28A0092B-C50C-407E-A947-70E740481C1C}">
                <a14:useLocalDpi xmlns:a14="http://schemas.microsoft.com/office/drawing/2010/main" val="0"/>
              </a:ext>
            </a:extLst>
          </a:blip>
          <a:srcRect/>
          <a:stretch>
            <a:fillRect/>
          </a:stretch>
        </p:blipFill>
        <p:spPr bwMode="auto">
          <a:xfrm>
            <a:off x="6153151" y="5528733"/>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1" name="Picture 603"/>
          <p:cNvPicPr>
            <a:picLocks noChangeAspect="1" noChangeArrowheads="1"/>
          </p:cNvPicPr>
          <p:nvPr/>
        </p:nvPicPr>
        <p:blipFill>
          <a:blip r:embed="rId523">
            <a:extLst>
              <a:ext uri="{28A0092B-C50C-407E-A947-70E740481C1C}">
                <a14:useLocalDpi xmlns:a14="http://schemas.microsoft.com/office/drawing/2010/main" val="0"/>
              </a:ext>
            </a:extLst>
          </a:blip>
          <a:srcRect/>
          <a:stretch>
            <a:fillRect/>
          </a:stretch>
        </p:blipFill>
        <p:spPr bwMode="auto">
          <a:xfrm>
            <a:off x="6153151" y="5522385"/>
            <a:ext cx="48683"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2" name="Picture 604"/>
          <p:cNvPicPr>
            <a:picLocks noChangeAspect="1" noChangeArrowheads="1"/>
          </p:cNvPicPr>
          <p:nvPr/>
        </p:nvPicPr>
        <p:blipFill>
          <a:blip r:embed="rId524">
            <a:extLst>
              <a:ext uri="{28A0092B-C50C-407E-A947-70E740481C1C}">
                <a14:useLocalDpi xmlns:a14="http://schemas.microsoft.com/office/drawing/2010/main" val="0"/>
              </a:ext>
            </a:extLst>
          </a:blip>
          <a:srcRect/>
          <a:stretch>
            <a:fillRect/>
          </a:stretch>
        </p:blipFill>
        <p:spPr bwMode="auto">
          <a:xfrm>
            <a:off x="6125634" y="5499100"/>
            <a:ext cx="486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3" name="Picture 605"/>
          <p:cNvPicPr>
            <a:picLocks noChangeAspect="1" noChangeArrowheads="1"/>
          </p:cNvPicPr>
          <p:nvPr/>
        </p:nvPicPr>
        <p:blipFill>
          <a:blip r:embed="rId525">
            <a:extLst>
              <a:ext uri="{28A0092B-C50C-407E-A947-70E740481C1C}">
                <a14:useLocalDpi xmlns:a14="http://schemas.microsoft.com/office/drawing/2010/main" val="0"/>
              </a:ext>
            </a:extLst>
          </a:blip>
          <a:srcRect/>
          <a:stretch>
            <a:fillRect/>
          </a:stretch>
        </p:blipFill>
        <p:spPr bwMode="auto">
          <a:xfrm>
            <a:off x="6125634" y="5494867"/>
            <a:ext cx="48684"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4" name="Picture 606"/>
          <p:cNvPicPr>
            <a:picLocks noChangeAspect="1" noChangeArrowheads="1"/>
          </p:cNvPicPr>
          <p:nvPr/>
        </p:nvPicPr>
        <p:blipFill>
          <a:blip r:embed="rId526">
            <a:extLst>
              <a:ext uri="{28A0092B-C50C-407E-A947-70E740481C1C}">
                <a14:useLocalDpi xmlns:a14="http://schemas.microsoft.com/office/drawing/2010/main" val="0"/>
              </a:ext>
            </a:extLst>
          </a:blip>
          <a:srcRect/>
          <a:stretch>
            <a:fillRect/>
          </a:stretch>
        </p:blipFill>
        <p:spPr bwMode="auto">
          <a:xfrm>
            <a:off x="6201834" y="5441951"/>
            <a:ext cx="9736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5" name="Picture 607"/>
          <p:cNvPicPr>
            <a:picLocks noChangeAspect="1" noChangeArrowheads="1"/>
          </p:cNvPicPr>
          <p:nvPr/>
        </p:nvPicPr>
        <p:blipFill>
          <a:blip r:embed="rId527">
            <a:extLst>
              <a:ext uri="{28A0092B-C50C-407E-A947-70E740481C1C}">
                <a14:useLocalDpi xmlns:a14="http://schemas.microsoft.com/office/drawing/2010/main" val="0"/>
              </a:ext>
            </a:extLst>
          </a:blip>
          <a:srcRect/>
          <a:stretch>
            <a:fillRect/>
          </a:stretch>
        </p:blipFill>
        <p:spPr bwMode="auto">
          <a:xfrm>
            <a:off x="6184900" y="5234517"/>
            <a:ext cx="491067"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6" name="Picture 609"/>
          <p:cNvPicPr>
            <a:picLocks noChangeAspect="1" noChangeArrowheads="1"/>
          </p:cNvPicPr>
          <p:nvPr/>
        </p:nvPicPr>
        <p:blipFill>
          <a:blip r:embed="rId528">
            <a:extLst>
              <a:ext uri="{28A0092B-C50C-407E-A947-70E740481C1C}">
                <a14:useLocalDpi xmlns:a14="http://schemas.microsoft.com/office/drawing/2010/main" val="0"/>
              </a:ext>
            </a:extLst>
          </a:blip>
          <a:srcRect/>
          <a:stretch>
            <a:fillRect/>
          </a:stretch>
        </p:blipFill>
        <p:spPr bwMode="auto">
          <a:xfrm>
            <a:off x="6225118" y="5431367"/>
            <a:ext cx="372533" cy="17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7" name="Picture 610"/>
          <p:cNvPicPr>
            <a:picLocks noChangeAspect="1" noChangeArrowheads="1"/>
          </p:cNvPicPr>
          <p:nvPr/>
        </p:nvPicPr>
        <p:blipFill>
          <a:blip r:embed="rId529">
            <a:extLst>
              <a:ext uri="{28A0092B-C50C-407E-A947-70E740481C1C}">
                <a14:useLocalDpi xmlns:a14="http://schemas.microsoft.com/office/drawing/2010/main" val="0"/>
              </a:ext>
            </a:extLst>
          </a:blip>
          <a:srcRect/>
          <a:stretch>
            <a:fillRect/>
          </a:stretch>
        </p:blipFill>
        <p:spPr bwMode="auto">
          <a:xfrm>
            <a:off x="6216651" y="5513917"/>
            <a:ext cx="347133" cy="13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8" name="Picture 611"/>
          <p:cNvPicPr>
            <a:picLocks noChangeAspect="1" noChangeArrowheads="1"/>
          </p:cNvPicPr>
          <p:nvPr/>
        </p:nvPicPr>
        <p:blipFill>
          <a:blip r:embed="rId530">
            <a:extLst>
              <a:ext uri="{28A0092B-C50C-407E-A947-70E740481C1C}">
                <a14:useLocalDpi xmlns:a14="http://schemas.microsoft.com/office/drawing/2010/main" val="0"/>
              </a:ext>
            </a:extLst>
          </a:blip>
          <a:srcRect/>
          <a:stretch>
            <a:fillRect/>
          </a:stretch>
        </p:blipFill>
        <p:spPr bwMode="auto">
          <a:xfrm>
            <a:off x="6388100" y="5130801"/>
            <a:ext cx="84667" cy="4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79" name="Picture 612"/>
          <p:cNvPicPr>
            <a:picLocks noChangeAspect="1" noChangeArrowheads="1"/>
          </p:cNvPicPr>
          <p:nvPr/>
        </p:nvPicPr>
        <p:blipFill>
          <a:blip r:embed="rId531">
            <a:extLst>
              <a:ext uri="{28A0092B-C50C-407E-A947-70E740481C1C}">
                <a14:useLocalDpi xmlns:a14="http://schemas.microsoft.com/office/drawing/2010/main" val="0"/>
              </a:ext>
            </a:extLst>
          </a:blip>
          <a:srcRect/>
          <a:stretch>
            <a:fillRect/>
          </a:stretch>
        </p:blipFill>
        <p:spPr bwMode="auto">
          <a:xfrm>
            <a:off x="6345767" y="5137151"/>
            <a:ext cx="143933"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0" name="Picture 613"/>
          <p:cNvPicPr>
            <a:picLocks noChangeAspect="1" noChangeArrowheads="1"/>
          </p:cNvPicPr>
          <p:nvPr/>
        </p:nvPicPr>
        <p:blipFill>
          <a:blip r:embed="rId532">
            <a:extLst>
              <a:ext uri="{28A0092B-C50C-407E-A947-70E740481C1C}">
                <a14:useLocalDpi xmlns:a14="http://schemas.microsoft.com/office/drawing/2010/main" val="0"/>
              </a:ext>
            </a:extLst>
          </a:blip>
          <a:srcRect/>
          <a:stretch>
            <a:fillRect/>
          </a:stretch>
        </p:blipFill>
        <p:spPr bwMode="auto">
          <a:xfrm>
            <a:off x="6290733" y="5151967"/>
            <a:ext cx="120651"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1" name="Picture 614"/>
          <p:cNvPicPr>
            <a:picLocks noChangeAspect="1" noChangeArrowheads="1"/>
          </p:cNvPicPr>
          <p:nvPr/>
        </p:nvPicPr>
        <p:blipFill>
          <a:blip r:embed="rId533">
            <a:extLst>
              <a:ext uri="{28A0092B-C50C-407E-A947-70E740481C1C}">
                <a14:useLocalDpi xmlns:a14="http://schemas.microsoft.com/office/drawing/2010/main" val="0"/>
              </a:ext>
            </a:extLst>
          </a:blip>
          <a:srcRect/>
          <a:stretch>
            <a:fillRect/>
          </a:stretch>
        </p:blipFill>
        <p:spPr bwMode="auto">
          <a:xfrm>
            <a:off x="6290734" y="5181601"/>
            <a:ext cx="97367"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2" name="Picture 615"/>
          <p:cNvPicPr>
            <a:picLocks noChangeAspect="1" noChangeArrowheads="1"/>
          </p:cNvPicPr>
          <p:nvPr/>
        </p:nvPicPr>
        <p:blipFill>
          <a:blip r:embed="rId534">
            <a:extLst>
              <a:ext uri="{28A0092B-C50C-407E-A947-70E740481C1C}">
                <a14:useLocalDpi xmlns:a14="http://schemas.microsoft.com/office/drawing/2010/main" val="0"/>
              </a:ext>
            </a:extLst>
          </a:blip>
          <a:srcRect/>
          <a:stretch>
            <a:fillRect/>
          </a:stretch>
        </p:blipFill>
        <p:spPr bwMode="auto">
          <a:xfrm>
            <a:off x="6377517" y="5122333"/>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3" name="Picture 616"/>
          <p:cNvPicPr>
            <a:picLocks noChangeAspect="1" noChangeArrowheads="1"/>
          </p:cNvPicPr>
          <p:nvPr/>
        </p:nvPicPr>
        <p:blipFill>
          <a:blip r:embed="rId535">
            <a:extLst>
              <a:ext uri="{28A0092B-C50C-407E-A947-70E740481C1C}">
                <a14:useLocalDpi xmlns:a14="http://schemas.microsoft.com/office/drawing/2010/main" val="0"/>
              </a:ext>
            </a:extLst>
          </a:blip>
          <a:srcRect/>
          <a:stretch>
            <a:fillRect/>
          </a:stretch>
        </p:blipFill>
        <p:spPr bwMode="auto">
          <a:xfrm>
            <a:off x="6377517" y="5126567"/>
            <a:ext cx="48683"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4" name="Picture 617"/>
          <p:cNvPicPr>
            <a:picLocks noChangeAspect="1" noChangeArrowheads="1"/>
          </p:cNvPicPr>
          <p:nvPr/>
        </p:nvPicPr>
        <p:blipFill>
          <a:blip r:embed="rId536">
            <a:extLst>
              <a:ext uri="{28A0092B-C50C-407E-A947-70E740481C1C}">
                <a14:useLocalDpi xmlns:a14="http://schemas.microsoft.com/office/drawing/2010/main" val="0"/>
              </a:ext>
            </a:extLst>
          </a:blip>
          <a:srcRect/>
          <a:stretch>
            <a:fillRect/>
          </a:stretch>
        </p:blipFill>
        <p:spPr bwMode="auto">
          <a:xfrm>
            <a:off x="6333067" y="5130800"/>
            <a:ext cx="486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5" name="Picture 618"/>
          <p:cNvPicPr>
            <a:picLocks noChangeAspect="1" noChangeArrowheads="1"/>
          </p:cNvPicPr>
          <p:nvPr/>
        </p:nvPicPr>
        <p:blipFill>
          <a:blip r:embed="rId537">
            <a:extLst>
              <a:ext uri="{28A0092B-C50C-407E-A947-70E740481C1C}">
                <a14:useLocalDpi xmlns:a14="http://schemas.microsoft.com/office/drawing/2010/main" val="0"/>
              </a:ext>
            </a:extLst>
          </a:blip>
          <a:srcRect/>
          <a:stretch>
            <a:fillRect/>
          </a:stretch>
        </p:blipFill>
        <p:spPr bwMode="auto">
          <a:xfrm>
            <a:off x="6333067" y="5137151"/>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6" name="Picture 619"/>
          <p:cNvPicPr>
            <a:picLocks noChangeAspect="1" noChangeArrowheads="1"/>
          </p:cNvPicPr>
          <p:nvPr/>
        </p:nvPicPr>
        <p:blipFill>
          <a:blip r:embed="rId538">
            <a:extLst>
              <a:ext uri="{28A0092B-C50C-407E-A947-70E740481C1C}">
                <a14:useLocalDpi xmlns:a14="http://schemas.microsoft.com/office/drawing/2010/main" val="0"/>
              </a:ext>
            </a:extLst>
          </a:blip>
          <a:srcRect/>
          <a:stretch>
            <a:fillRect/>
          </a:stretch>
        </p:blipFill>
        <p:spPr bwMode="auto">
          <a:xfrm>
            <a:off x="6347885" y="5181601"/>
            <a:ext cx="97367"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7" name="Picture 620"/>
          <p:cNvPicPr>
            <a:picLocks noChangeAspect="1" noChangeArrowheads="1"/>
          </p:cNvPicPr>
          <p:nvPr/>
        </p:nvPicPr>
        <p:blipFill>
          <a:blip r:embed="rId539">
            <a:extLst>
              <a:ext uri="{28A0092B-C50C-407E-A947-70E740481C1C}">
                <a14:useLocalDpi xmlns:a14="http://schemas.microsoft.com/office/drawing/2010/main" val="0"/>
              </a:ext>
            </a:extLst>
          </a:blip>
          <a:srcRect/>
          <a:stretch>
            <a:fillRect/>
          </a:stretch>
        </p:blipFill>
        <p:spPr bwMode="auto">
          <a:xfrm>
            <a:off x="6362700" y="5177367"/>
            <a:ext cx="347133" cy="16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8" name="Picture 621"/>
          <p:cNvPicPr>
            <a:picLocks noChangeAspect="1" noChangeArrowheads="1"/>
          </p:cNvPicPr>
          <p:nvPr/>
        </p:nvPicPr>
        <p:blipFill>
          <a:blip r:embed="rId540">
            <a:extLst>
              <a:ext uri="{28A0092B-C50C-407E-A947-70E740481C1C}">
                <a14:useLocalDpi xmlns:a14="http://schemas.microsoft.com/office/drawing/2010/main" val="0"/>
              </a:ext>
            </a:extLst>
          </a:blip>
          <a:srcRect/>
          <a:stretch>
            <a:fillRect/>
          </a:stretch>
        </p:blipFill>
        <p:spPr bwMode="auto">
          <a:xfrm>
            <a:off x="6405033" y="5135034"/>
            <a:ext cx="323851"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89" name="Picture 622"/>
          <p:cNvPicPr>
            <a:picLocks noChangeAspect="1" noChangeArrowheads="1"/>
          </p:cNvPicPr>
          <p:nvPr/>
        </p:nvPicPr>
        <p:blipFill>
          <a:blip r:embed="rId541">
            <a:extLst>
              <a:ext uri="{28A0092B-C50C-407E-A947-70E740481C1C}">
                <a14:useLocalDpi xmlns:a14="http://schemas.microsoft.com/office/drawing/2010/main" val="0"/>
              </a:ext>
            </a:extLst>
          </a:blip>
          <a:srcRect/>
          <a:stretch>
            <a:fillRect/>
          </a:stretch>
        </p:blipFill>
        <p:spPr bwMode="auto">
          <a:xfrm>
            <a:off x="5962651" y="5228167"/>
            <a:ext cx="592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0" name="Picture 623"/>
          <p:cNvPicPr>
            <a:picLocks noChangeAspect="1" noChangeArrowheads="1"/>
          </p:cNvPicPr>
          <p:nvPr/>
        </p:nvPicPr>
        <p:blipFill>
          <a:blip r:embed="rId542">
            <a:extLst>
              <a:ext uri="{28A0092B-C50C-407E-A947-70E740481C1C}">
                <a14:useLocalDpi xmlns:a14="http://schemas.microsoft.com/office/drawing/2010/main" val="0"/>
              </a:ext>
            </a:extLst>
          </a:blip>
          <a:srcRect/>
          <a:stretch>
            <a:fillRect/>
          </a:stretch>
        </p:blipFill>
        <p:spPr bwMode="auto">
          <a:xfrm>
            <a:off x="5916084" y="5211233"/>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1" name="Picture 624"/>
          <p:cNvPicPr>
            <a:picLocks noChangeAspect="1" noChangeArrowheads="1"/>
          </p:cNvPicPr>
          <p:nvPr/>
        </p:nvPicPr>
        <p:blipFill>
          <a:blip r:embed="rId543">
            <a:extLst>
              <a:ext uri="{28A0092B-C50C-407E-A947-70E740481C1C}">
                <a14:useLocalDpi xmlns:a14="http://schemas.microsoft.com/office/drawing/2010/main" val="0"/>
              </a:ext>
            </a:extLst>
          </a:blip>
          <a:srcRect/>
          <a:stretch>
            <a:fillRect/>
          </a:stretch>
        </p:blipFill>
        <p:spPr bwMode="auto">
          <a:xfrm>
            <a:off x="5985934" y="5240867"/>
            <a:ext cx="46567"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2" name="Picture 625"/>
          <p:cNvPicPr>
            <a:picLocks noChangeAspect="1" noChangeArrowheads="1"/>
          </p:cNvPicPr>
          <p:nvPr/>
        </p:nvPicPr>
        <p:blipFill>
          <a:blip r:embed="rId544">
            <a:extLst>
              <a:ext uri="{28A0092B-C50C-407E-A947-70E740481C1C}">
                <a14:useLocalDpi xmlns:a14="http://schemas.microsoft.com/office/drawing/2010/main" val="0"/>
              </a:ext>
            </a:extLst>
          </a:blip>
          <a:srcRect/>
          <a:stretch>
            <a:fillRect/>
          </a:stretch>
        </p:blipFill>
        <p:spPr bwMode="auto">
          <a:xfrm>
            <a:off x="5888567" y="5207001"/>
            <a:ext cx="120651"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3" name="Picture 626"/>
          <p:cNvPicPr>
            <a:picLocks noChangeAspect="1" noChangeArrowheads="1"/>
          </p:cNvPicPr>
          <p:nvPr/>
        </p:nvPicPr>
        <p:blipFill>
          <a:blip r:embed="rId545">
            <a:extLst>
              <a:ext uri="{28A0092B-C50C-407E-A947-70E740481C1C}">
                <a14:useLocalDpi xmlns:a14="http://schemas.microsoft.com/office/drawing/2010/main" val="0"/>
              </a:ext>
            </a:extLst>
          </a:blip>
          <a:srcRect/>
          <a:stretch>
            <a:fillRect/>
          </a:stretch>
        </p:blipFill>
        <p:spPr bwMode="auto">
          <a:xfrm>
            <a:off x="6428317" y="5086351"/>
            <a:ext cx="370416" cy="675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4" name="Picture 627"/>
          <p:cNvPicPr>
            <a:picLocks noChangeAspect="1" noChangeArrowheads="1"/>
          </p:cNvPicPr>
          <p:nvPr/>
        </p:nvPicPr>
        <p:blipFill>
          <a:blip r:embed="rId546">
            <a:extLst>
              <a:ext uri="{28A0092B-C50C-407E-A947-70E740481C1C}">
                <a14:useLocalDpi xmlns:a14="http://schemas.microsoft.com/office/drawing/2010/main" val="0"/>
              </a:ext>
            </a:extLst>
          </a:blip>
          <a:srcRect/>
          <a:stretch>
            <a:fillRect/>
          </a:stretch>
        </p:blipFill>
        <p:spPr bwMode="auto">
          <a:xfrm>
            <a:off x="6182784" y="4347633"/>
            <a:ext cx="336549"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5" name="Picture 628"/>
          <p:cNvPicPr>
            <a:picLocks noChangeAspect="1" noChangeArrowheads="1"/>
          </p:cNvPicPr>
          <p:nvPr/>
        </p:nvPicPr>
        <p:blipFill>
          <a:blip r:embed="rId547">
            <a:extLst>
              <a:ext uri="{28A0092B-C50C-407E-A947-70E740481C1C}">
                <a14:useLocalDpi xmlns:a14="http://schemas.microsoft.com/office/drawing/2010/main" val="0"/>
              </a:ext>
            </a:extLst>
          </a:blip>
          <a:srcRect/>
          <a:stretch>
            <a:fillRect/>
          </a:stretch>
        </p:blipFill>
        <p:spPr bwMode="auto">
          <a:xfrm>
            <a:off x="6176434" y="4345517"/>
            <a:ext cx="300567" cy="243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6" name="Picture 629"/>
          <p:cNvPicPr>
            <a:picLocks noChangeAspect="1" noChangeArrowheads="1"/>
          </p:cNvPicPr>
          <p:nvPr/>
        </p:nvPicPr>
        <p:blipFill>
          <a:blip r:embed="rId548">
            <a:extLst>
              <a:ext uri="{28A0092B-C50C-407E-A947-70E740481C1C}">
                <a14:useLocalDpi xmlns:a14="http://schemas.microsoft.com/office/drawing/2010/main" val="0"/>
              </a:ext>
            </a:extLst>
          </a:blip>
          <a:srcRect/>
          <a:stretch>
            <a:fillRect/>
          </a:stretch>
        </p:blipFill>
        <p:spPr bwMode="auto">
          <a:xfrm>
            <a:off x="6375401" y="4288367"/>
            <a:ext cx="182033"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7" name="Picture 630"/>
          <p:cNvPicPr>
            <a:picLocks noChangeAspect="1" noChangeArrowheads="1"/>
          </p:cNvPicPr>
          <p:nvPr/>
        </p:nvPicPr>
        <p:blipFill>
          <a:blip r:embed="rId549">
            <a:extLst>
              <a:ext uri="{28A0092B-C50C-407E-A947-70E740481C1C}">
                <a14:useLocalDpi xmlns:a14="http://schemas.microsoft.com/office/drawing/2010/main" val="0"/>
              </a:ext>
            </a:extLst>
          </a:blip>
          <a:srcRect/>
          <a:stretch>
            <a:fillRect/>
          </a:stretch>
        </p:blipFill>
        <p:spPr bwMode="auto">
          <a:xfrm>
            <a:off x="6125634" y="4548717"/>
            <a:ext cx="154517" cy="9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8" name="Picture 631"/>
          <p:cNvPicPr>
            <a:picLocks noChangeAspect="1" noChangeArrowheads="1"/>
          </p:cNvPicPr>
          <p:nvPr/>
        </p:nvPicPr>
        <p:blipFill>
          <a:blip r:embed="rId550">
            <a:extLst>
              <a:ext uri="{28A0092B-C50C-407E-A947-70E740481C1C}">
                <a14:useLocalDpi xmlns:a14="http://schemas.microsoft.com/office/drawing/2010/main" val="0"/>
              </a:ext>
            </a:extLst>
          </a:blip>
          <a:srcRect/>
          <a:stretch>
            <a:fillRect/>
          </a:stretch>
        </p:blipFill>
        <p:spPr bwMode="auto">
          <a:xfrm>
            <a:off x="6326718" y="4326467"/>
            <a:ext cx="118533"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699" name="Picture 632"/>
          <p:cNvPicPr>
            <a:picLocks noChangeAspect="1" noChangeArrowheads="1"/>
          </p:cNvPicPr>
          <p:nvPr/>
        </p:nvPicPr>
        <p:blipFill>
          <a:blip r:embed="rId551">
            <a:extLst>
              <a:ext uri="{28A0092B-C50C-407E-A947-70E740481C1C}">
                <a14:useLocalDpi xmlns:a14="http://schemas.microsoft.com/office/drawing/2010/main" val="0"/>
              </a:ext>
            </a:extLst>
          </a:blip>
          <a:srcRect/>
          <a:stretch>
            <a:fillRect/>
          </a:stretch>
        </p:blipFill>
        <p:spPr bwMode="auto">
          <a:xfrm>
            <a:off x="6644218" y="5820834"/>
            <a:ext cx="503767"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0" name="Picture 633"/>
          <p:cNvPicPr>
            <a:picLocks noChangeAspect="1" noChangeArrowheads="1"/>
          </p:cNvPicPr>
          <p:nvPr/>
        </p:nvPicPr>
        <p:blipFill>
          <a:blip r:embed="rId552">
            <a:extLst>
              <a:ext uri="{28A0092B-C50C-407E-A947-70E740481C1C}">
                <a14:useLocalDpi xmlns:a14="http://schemas.microsoft.com/office/drawing/2010/main" val="0"/>
              </a:ext>
            </a:extLst>
          </a:blip>
          <a:srcRect/>
          <a:stretch>
            <a:fillRect/>
          </a:stretch>
        </p:blipFill>
        <p:spPr bwMode="auto">
          <a:xfrm>
            <a:off x="6800851" y="5727701"/>
            <a:ext cx="336549"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1" name="Picture 634"/>
          <p:cNvPicPr>
            <a:picLocks noChangeAspect="1" noChangeArrowheads="1"/>
          </p:cNvPicPr>
          <p:nvPr/>
        </p:nvPicPr>
        <p:blipFill>
          <a:blip r:embed="rId553">
            <a:extLst>
              <a:ext uri="{28A0092B-C50C-407E-A947-70E740481C1C}">
                <a14:useLocalDpi xmlns:a14="http://schemas.microsoft.com/office/drawing/2010/main" val="0"/>
              </a:ext>
            </a:extLst>
          </a:blip>
          <a:srcRect/>
          <a:stretch>
            <a:fillRect/>
          </a:stretch>
        </p:blipFill>
        <p:spPr bwMode="auto">
          <a:xfrm>
            <a:off x="6775451" y="5784851"/>
            <a:ext cx="46567"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2" name="Picture 635"/>
          <p:cNvPicPr>
            <a:picLocks noChangeAspect="1" noChangeArrowheads="1"/>
          </p:cNvPicPr>
          <p:nvPr/>
        </p:nvPicPr>
        <p:blipFill>
          <a:blip r:embed="rId554">
            <a:extLst>
              <a:ext uri="{28A0092B-C50C-407E-A947-70E740481C1C}">
                <a14:useLocalDpi xmlns:a14="http://schemas.microsoft.com/office/drawing/2010/main" val="0"/>
              </a:ext>
            </a:extLst>
          </a:blip>
          <a:srcRect/>
          <a:stretch>
            <a:fillRect/>
          </a:stretch>
        </p:blipFill>
        <p:spPr bwMode="auto">
          <a:xfrm>
            <a:off x="6777567" y="5721351"/>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3" name="Picture 636"/>
          <p:cNvPicPr>
            <a:picLocks noChangeAspect="1" noChangeArrowheads="1"/>
          </p:cNvPicPr>
          <p:nvPr/>
        </p:nvPicPr>
        <p:blipFill>
          <a:blip r:embed="rId555">
            <a:extLst>
              <a:ext uri="{28A0092B-C50C-407E-A947-70E740481C1C}">
                <a14:useLocalDpi xmlns:a14="http://schemas.microsoft.com/office/drawing/2010/main" val="0"/>
              </a:ext>
            </a:extLst>
          </a:blip>
          <a:srcRect/>
          <a:stretch>
            <a:fillRect/>
          </a:stretch>
        </p:blipFill>
        <p:spPr bwMode="auto">
          <a:xfrm>
            <a:off x="6779684" y="5721351"/>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4" name="Picture 637"/>
          <p:cNvPicPr>
            <a:picLocks noChangeAspect="1" noChangeArrowheads="1"/>
          </p:cNvPicPr>
          <p:nvPr/>
        </p:nvPicPr>
        <p:blipFill>
          <a:blip r:embed="rId556">
            <a:extLst>
              <a:ext uri="{28A0092B-C50C-407E-A947-70E740481C1C}">
                <a14:useLocalDpi xmlns:a14="http://schemas.microsoft.com/office/drawing/2010/main" val="0"/>
              </a:ext>
            </a:extLst>
          </a:blip>
          <a:srcRect/>
          <a:stretch>
            <a:fillRect/>
          </a:stretch>
        </p:blipFill>
        <p:spPr bwMode="auto">
          <a:xfrm>
            <a:off x="6790267" y="5778500"/>
            <a:ext cx="486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5" name="Picture 638"/>
          <p:cNvPicPr>
            <a:picLocks noChangeAspect="1" noChangeArrowheads="1"/>
          </p:cNvPicPr>
          <p:nvPr/>
        </p:nvPicPr>
        <p:blipFill>
          <a:blip r:embed="rId557">
            <a:extLst>
              <a:ext uri="{28A0092B-C50C-407E-A947-70E740481C1C}">
                <a14:useLocalDpi xmlns:a14="http://schemas.microsoft.com/office/drawing/2010/main" val="0"/>
              </a:ext>
            </a:extLst>
          </a:blip>
          <a:srcRect/>
          <a:stretch>
            <a:fillRect/>
          </a:stretch>
        </p:blipFill>
        <p:spPr bwMode="auto">
          <a:xfrm>
            <a:off x="6659034" y="5715001"/>
            <a:ext cx="143933"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6" name="Picture 639"/>
          <p:cNvPicPr>
            <a:picLocks noChangeAspect="1" noChangeArrowheads="1"/>
          </p:cNvPicPr>
          <p:nvPr/>
        </p:nvPicPr>
        <p:blipFill>
          <a:blip r:embed="rId558">
            <a:extLst>
              <a:ext uri="{28A0092B-C50C-407E-A947-70E740481C1C}">
                <a14:useLocalDpi xmlns:a14="http://schemas.microsoft.com/office/drawing/2010/main" val="0"/>
              </a:ext>
            </a:extLst>
          </a:blip>
          <a:srcRect/>
          <a:stretch>
            <a:fillRect/>
          </a:stretch>
        </p:blipFill>
        <p:spPr bwMode="auto">
          <a:xfrm>
            <a:off x="6760634" y="5721351"/>
            <a:ext cx="97367" cy="9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7" name="Picture 640"/>
          <p:cNvPicPr>
            <a:picLocks noChangeAspect="1" noChangeArrowheads="1"/>
          </p:cNvPicPr>
          <p:nvPr/>
        </p:nvPicPr>
        <p:blipFill>
          <a:blip r:embed="rId559">
            <a:extLst>
              <a:ext uri="{28A0092B-C50C-407E-A947-70E740481C1C}">
                <a14:useLocalDpi xmlns:a14="http://schemas.microsoft.com/office/drawing/2010/main" val="0"/>
              </a:ext>
            </a:extLst>
          </a:blip>
          <a:srcRect/>
          <a:stretch>
            <a:fillRect/>
          </a:stretch>
        </p:blipFill>
        <p:spPr bwMode="auto">
          <a:xfrm>
            <a:off x="7046385" y="5520267"/>
            <a:ext cx="71967"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8" name="Picture 641"/>
          <p:cNvPicPr>
            <a:picLocks noChangeAspect="1" noChangeArrowheads="1"/>
          </p:cNvPicPr>
          <p:nvPr/>
        </p:nvPicPr>
        <p:blipFill>
          <a:blip r:embed="rId560">
            <a:extLst>
              <a:ext uri="{28A0092B-C50C-407E-A947-70E740481C1C}">
                <a14:useLocalDpi xmlns:a14="http://schemas.microsoft.com/office/drawing/2010/main" val="0"/>
              </a:ext>
            </a:extLst>
          </a:blip>
          <a:srcRect/>
          <a:stretch>
            <a:fillRect/>
          </a:stretch>
        </p:blipFill>
        <p:spPr bwMode="auto">
          <a:xfrm>
            <a:off x="6896100" y="5575300"/>
            <a:ext cx="203200"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09" name="Picture 642"/>
          <p:cNvPicPr>
            <a:picLocks noChangeAspect="1" noChangeArrowheads="1"/>
          </p:cNvPicPr>
          <p:nvPr/>
        </p:nvPicPr>
        <p:blipFill>
          <a:blip r:embed="rId561">
            <a:extLst>
              <a:ext uri="{28A0092B-C50C-407E-A947-70E740481C1C}">
                <a14:useLocalDpi xmlns:a14="http://schemas.microsoft.com/office/drawing/2010/main" val="0"/>
              </a:ext>
            </a:extLst>
          </a:blip>
          <a:srcRect/>
          <a:stretch>
            <a:fillRect/>
          </a:stretch>
        </p:blipFill>
        <p:spPr bwMode="auto">
          <a:xfrm>
            <a:off x="6720418" y="5490634"/>
            <a:ext cx="239183"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710" name="Freeform 643"/>
          <p:cNvSpPr>
            <a:spLocks noChangeArrowheads="1"/>
          </p:cNvSpPr>
          <p:nvPr/>
        </p:nvSpPr>
        <p:spPr bwMode="auto">
          <a:xfrm>
            <a:off x="6815667" y="5530851"/>
            <a:ext cx="103717" cy="129116"/>
          </a:xfrm>
          <a:custGeom>
            <a:avLst/>
            <a:gdLst>
              <a:gd name="T0" fmla="*/ 0 w 26"/>
              <a:gd name="T1" fmla="*/ 96837 h 43"/>
              <a:gd name="T2" fmla="*/ 74796 w 26"/>
              <a:gd name="T3" fmla="*/ 49545 h 43"/>
              <a:gd name="T4" fmla="*/ 11967 w 26"/>
              <a:gd name="T5" fmla="*/ 0 h 43"/>
              <a:gd name="T6" fmla="*/ 0 w 26"/>
              <a:gd name="T7" fmla="*/ 96837 h 43"/>
              <a:gd name="T8" fmla="*/ 0 60000 65536"/>
              <a:gd name="T9" fmla="*/ 0 60000 65536"/>
              <a:gd name="T10" fmla="*/ 0 60000 65536"/>
              <a:gd name="T11" fmla="*/ 0 60000 65536"/>
              <a:gd name="T12" fmla="*/ 0 w 26"/>
              <a:gd name="T13" fmla="*/ 0 h 43"/>
              <a:gd name="T14" fmla="*/ 26 w 26"/>
              <a:gd name="T15" fmla="*/ 43 h 43"/>
            </a:gdLst>
            <a:ahLst/>
            <a:cxnLst>
              <a:cxn ang="T8">
                <a:pos x="T0" y="T1"/>
              </a:cxn>
              <a:cxn ang="T9">
                <a:pos x="T2" y="T3"/>
              </a:cxn>
              <a:cxn ang="T10">
                <a:pos x="T4" y="T5"/>
              </a:cxn>
              <a:cxn ang="T11">
                <a:pos x="T6" y="T7"/>
              </a:cxn>
            </a:cxnLst>
            <a:rect l="T12" t="T13" r="T14" b="T15"/>
            <a:pathLst>
              <a:path w="26" h="43">
                <a:moveTo>
                  <a:pt x="0" y="43"/>
                </a:moveTo>
                <a:cubicBezTo>
                  <a:pt x="14" y="39"/>
                  <a:pt x="25" y="31"/>
                  <a:pt x="25" y="22"/>
                </a:cubicBezTo>
                <a:cubicBezTo>
                  <a:pt x="26" y="13"/>
                  <a:pt x="17" y="5"/>
                  <a:pt x="4" y="0"/>
                </a:cubicBezTo>
                <a:cubicBezTo>
                  <a:pt x="2" y="14"/>
                  <a:pt x="1" y="29"/>
                  <a:pt x="0" y="4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711" name="Picture 644"/>
          <p:cNvPicPr>
            <a:picLocks noChangeAspect="1" noChangeArrowheads="1"/>
          </p:cNvPicPr>
          <p:nvPr/>
        </p:nvPicPr>
        <p:blipFill>
          <a:blip r:embed="rId562">
            <a:extLst>
              <a:ext uri="{28A0092B-C50C-407E-A947-70E740481C1C}">
                <a14:useLocalDpi xmlns:a14="http://schemas.microsoft.com/office/drawing/2010/main" val="0"/>
              </a:ext>
            </a:extLst>
          </a:blip>
          <a:srcRect/>
          <a:stretch>
            <a:fillRect/>
          </a:stretch>
        </p:blipFill>
        <p:spPr bwMode="auto">
          <a:xfrm>
            <a:off x="9235018" y="4690534"/>
            <a:ext cx="143933"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2" name="Picture 645"/>
          <p:cNvPicPr>
            <a:picLocks noChangeAspect="1" noChangeArrowheads="1"/>
          </p:cNvPicPr>
          <p:nvPr/>
        </p:nvPicPr>
        <p:blipFill>
          <a:blip r:embed="rId563">
            <a:extLst>
              <a:ext uri="{28A0092B-C50C-407E-A947-70E740481C1C}">
                <a14:useLocalDpi xmlns:a14="http://schemas.microsoft.com/office/drawing/2010/main" val="0"/>
              </a:ext>
            </a:extLst>
          </a:blip>
          <a:srcRect/>
          <a:stretch>
            <a:fillRect/>
          </a:stretch>
        </p:blipFill>
        <p:spPr bwMode="auto">
          <a:xfrm>
            <a:off x="9228667" y="4650317"/>
            <a:ext cx="347133"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3" name="Picture 646"/>
          <p:cNvPicPr>
            <a:picLocks noChangeAspect="1" noChangeArrowheads="1"/>
          </p:cNvPicPr>
          <p:nvPr/>
        </p:nvPicPr>
        <p:blipFill>
          <a:blip r:embed="rId564">
            <a:extLst>
              <a:ext uri="{28A0092B-C50C-407E-A947-70E740481C1C}">
                <a14:useLocalDpi xmlns:a14="http://schemas.microsoft.com/office/drawing/2010/main" val="0"/>
              </a:ext>
            </a:extLst>
          </a:blip>
          <a:srcRect/>
          <a:stretch>
            <a:fillRect/>
          </a:stretch>
        </p:blipFill>
        <p:spPr bwMode="auto">
          <a:xfrm>
            <a:off x="8379884" y="5037667"/>
            <a:ext cx="143933"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4" name="Picture 647"/>
          <p:cNvPicPr>
            <a:picLocks noChangeAspect="1" noChangeArrowheads="1"/>
          </p:cNvPicPr>
          <p:nvPr/>
        </p:nvPicPr>
        <p:blipFill>
          <a:blip r:embed="rId565">
            <a:extLst>
              <a:ext uri="{28A0092B-C50C-407E-A947-70E740481C1C}">
                <a14:useLocalDpi xmlns:a14="http://schemas.microsoft.com/office/drawing/2010/main" val="0"/>
              </a:ext>
            </a:extLst>
          </a:blip>
          <a:srcRect/>
          <a:stretch>
            <a:fillRect/>
          </a:stretch>
        </p:blipFill>
        <p:spPr bwMode="auto">
          <a:xfrm>
            <a:off x="8401052" y="4900084"/>
            <a:ext cx="131233" cy="1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5" name="Picture 648"/>
          <p:cNvPicPr>
            <a:picLocks noChangeAspect="1" noChangeArrowheads="1"/>
          </p:cNvPicPr>
          <p:nvPr/>
        </p:nvPicPr>
        <p:blipFill>
          <a:blip r:embed="rId566">
            <a:extLst>
              <a:ext uri="{28A0092B-C50C-407E-A947-70E740481C1C}">
                <a14:useLocalDpi xmlns:a14="http://schemas.microsoft.com/office/drawing/2010/main" val="0"/>
              </a:ext>
            </a:extLst>
          </a:blip>
          <a:srcRect/>
          <a:stretch>
            <a:fillRect/>
          </a:stretch>
        </p:blipFill>
        <p:spPr bwMode="auto">
          <a:xfrm>
            <a:off x="8259233" y="4969934"/>
            <a:ext cx="120651"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6" name="Picture 649"/>
          <p:cNvPicPr>
            <a:picLocks noChangeAspect="1" noChangeArrowheads="1"/>
          </p:cNvPicPr>
          <p:nvPr/>
        </p:nvPicPr>
        <p:blipFill>
          <a:blip r:embed="rId567">
            <a:extLst>
              <a:ext uri="{28A0092B-C50C-407E-A947-70E740481C1C}">
                <a14:useLocalDpi xmlns:a14="http://schemas.microsoft.com/office/drawing/2010/main" val="0"/>
              </a:ext>
            </a:extLst>
          </a:blip>
          <a:srcRect/>
          <a:stretch>
            <a:fillRect/>
          </a:stretch>
        </p:blipFill>
        <p:spPr bwMode="auto">
          <a:xfrm>
            <a:off x="8259234" y="4923367"/>
            <a:ext cx="107951" cy="6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7" name="Picture 650"/>
          <p:cNvPicPr>
            <a:picLocks noChangeAspect="1" noChangeArrowheads="1"/>
          </p:cNvPicPr>
          <p:nvPr/>
        </p:nvPicPr>
        <p:blipFill>
          <a:blip r:embed="rId568">
            <a:extLst>
              <a:ext uri="{28A0092B-C50C-407E-A947-70E740481C1C}">
                <a14:useLocalDpi xmlns:a14="http://schemas.microsoft.com/office/drawing/2010/main" val="0"/>
              </a:ext>
            </a:extLst>
          </a:blip>
          <a:srcRect/>
          <a:stretch>
            <a:fillRect/>
          </a:stretch>
        </p:blipFill>
        <p:spPr bwMode="auto">
          <a:xfrm>
            <a:off x="8255000" y="4885267"/>
            <a:ext cx="95251"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8" name="Picture 651"/>
          <p:cNvPicPr>
            <a:picLocks noChangeAspect="1" noChangeArrowheads="1"/>
          </p:cNvPicPr>
          <p:nvPr/>
        </p:nvPicPr>
        <p:blipFill>
          <a:blip r:embed="rId569">
            <a:extLst>
              <a:ext uri="{28A0092B-C50C-407E-A947-70E740481C1C}">
                <a14:useLocalDpi xmlns:a14="http://schemas.microsoft.com/office/drawing/2010/main" val="0"/>
              </a:ext>
            </a:extLst>
          </a:blip>
          <a:srcRect/>
          <a:stretch>
            <a:fillRect/>
          </a:stretch>
        </p:blipFill>
        <p:spPr bwMode="auto">
          <a:xfrm>
            <a:off x="8242301" y="4851400"/>
            <a:ext cx="7196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19" name="Picture 652"/>
          <p:cNvPicPr>
            <a:picLocks noChangeAspect="1" noChangeArrowheads="1"/>
          </p:cNvPicPr>
          <p:nvPr/>
        </p:nvPicPr>
        <p:blipFill>
          <a:blip r:embed="rId570">
            <a:extLst>
              <a:ext uri="{28A0092B-C50C-407E-A947-70E740481C1C}">
                <a14:useLocalDpi xmlns:a14="http://schemas.microsoft.com/office/drawing/2010/main" val="0"/>
              </a:ext>
            </a:extLst>
          </a:blip>
          <a:srcRect/>
          <a:stretch>
            <a:fillRect/>
          </a:stretch>
        </p:blipFill>
        <p:spPr bwMode="auto">
          <a:xfrm>
            <a:off x="8202085" y="4861984"/>
            <a:ext cx="71967"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0" name="Picture 653"/>
          <p:cNvPicPr>
            <a:picLocks noChangeAspect="1" noChangeArrowheads="1"/>
          </p:cNvPicPr>
          <p:nvPr/>
        </p:nvPicPr>
        <p:blipFill>
          <a:blip r:embed="rId571">
            <a:extLst>
              <a:ext uri="{28A0092B-C50C-407E-A947-70E740481C1C}">
                <a14:useLocalDpi xmlns:a14="http://schemas.microsoft.com/office/drawing/2010/main" val="0"/>
              </a:ext>
            </a:extLst>
          </a:blip>
          <a:srcRect/>
          <a:stretch>
            <a:fillRect/>
          </a:stretch>
        </p:blipFill>
        <p:spPr bwMode="auto">
          <a:xfrm>
            <a:off x="8168218" y="4885267"/>
            <a:ext cx="97367"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1" name="Picture 654"/>
          <p:cNvPicPr>
            <a:picLocks noChangeAspect="1" noChangeArrowheads="1"/>
          </p:cNvPicPr>
          <p:nvPr/>
        </p:nvPicPr>
        <p:blipFill>
          <a:blip r:embed="rId572">
            <a:extLst>
              <a:ext uri="{28A0092B-C50C-407E-A947-70E740481C1C}">
                <a14:useLocalDpi xmlns:a14="http://schemas.microsoft.com/office/drawing/2010/main" val="0"/>
              </a:ext>
            </a:extLst>
          </a:blip>
          <a:srcRect/>
          <a:stretch>
            <a:fillRect/>
          </a:stretch>
        </p:blipFill>
        <p:spPr bwMode="auto">
          <a:xfrm>
            <a:off x="8147051" y="4923367"/>
            <a:ext cx="107949" cy="7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2" name="Picture 655"/>
          <p:cNvPicPr>
            <a:picLocks noChangeAspect="1" noChangeArrowheads="1"/>
          </p:cNvPicPr>
          <p:nvPr/>
        </p:nvPicPr>
        <p:blipFill>
          <a:blip r:embed="rId573">
            <a:extLst>
              <a:ext uri="{28A0092B-C50C-407E-A947-70E740481C1C}">
                <a14:useLocalDpi xmlns:a14="http://schemas.microsoft.com/office/drawing/2010/main" val="0"/>
              </a:ext>
            </a:extLst>
          </a:blip>
          <a:srcRect/>
          <a:stretch>
            <a:fillRect/>
          </a:stretch>
        </p:blipFill>
        <p:spPr bwMode="auto">
          <a:xfrm>
            <a:off x="8147052" y="4974167"/>
            <a:ext cx="120649" cy="6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3" name="Picture 656"/>
          <p:cNvPicPr>
            <a:picLocks noChangeAspect="1" noChangeArrowheads="1"/>
          </p:cNvPicPr>
          <p:nvPr/>
        </p:nvPicPr>
        <p:blipFill>
          <a:blip r:embed="rId574">
            <a:extLst>
              <a:ext uri="{28A0092B-C50C-407E-A947-70E740481C1C}">
                <a14:useLocalDpi xmlns:a14="http://schemas.microsoft.com/office/drawing/2010/main" val="0"/>
              </a:ext>
            </a:extLst>
          </a:blip>
          <a:srcRect/>
          <a:stretch>
            <a:fillRect/>
          </a:stretch>
        </p:blipFill>
        <p:spPr bwMode="auto">
          <a:xfrm>
            <a:off x="8168218" y="4986867"/>
            <a:ext cx="95249"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4" name="Picture 657"/>
          <p:cNvPicPr>
            <a:picLocks noChangeAspect="1" noChangeArrowheads="1"/>
          </p:cNvPicPr>
          <p:nvPr/>
        </p:nvPicPr>
        <p:blipFill>
          <a:blip r:embed="rId575">
            <a:extLst>
              <a:ext uri="{28A0092B-C50C-407E-A947-70E740481C1C}">
                <a14:useLocalDpi xmlns:a14="http://schemas.microsoft.com/office/drawing/2010/main" val="0"/>
              </a:ext>
            </a:extLst>
          </a:blip>
          <a:srcRect/>
          <a:stretch>
            <a:fillRect/>
          </a:stretch>
        </p:blipFill>
        <p:spPr bwMode="auto">
          <a:xfrm>
            <a:off x="8204201" y="4986867"/>
            <a:ext cx="7196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5" name="Picture 658"/>
          <p:cNvPicPr>
            <a:picLocks noChangeAspect="1" noChangeArrowheads="1"/>
          </p:cNvPicPr>
          <p:nvPr/>
        </p:nvPicPr>
        <p:blipFill>
          <a:blip r:embed="rId576">
            <a:extLst>
              <a:ext uri="{28A0092B-C50C-407E-A947-70E740481C1C}">
                <a14:useLocalDpi xmlns:a14="http://schemas.microsoft.com/office/drawing/2010/main" val="0"/>
              </a:ext>
            </a:extLst>
          </a:blip>
          <a:srcRect/>
          <a:stretch>
            <a:fillRect/>
          </a:stretch>
        </p:blipFill>
        <p:spPr bwMode="auto">
          <a:xfrm>
            <a:off x="8246534" y="4993218"/>
            <a:ext cx="71967"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6" name="Picture 659"/>
          <p:cNvPicPr>
            <a:picLocks noChangeAspect="1" noChangeArrowheads="1"/>
          </p:cNvPicPr>
          <p:nvPr/>
        </p:nvPicPr>
        <p:blipFill>
          <a:blip r:embed="rId577">
            <a:extLst>
              <a:ext uri="{28A0092B-C50C-407E-A947-70E740481C1C}">
                <a14:useLocalDpi xmlns:a14="http://schemas.microsoft.com/office/drawing/2010/main" val="0"/>
              </a:ext>
            </a:extLst>
          </a:blip>
          <a:srcRect/>
          <a:stretch>
            <a:fillRect/>
          </a:stretch>
        </p:blipFill>
        <p:spPr bwMode="auto">
          <a:xfrm>
            <a:off x="8255001" y="4986867"/>
            <a:ext cx="97367"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7" name="Picture 660"/>
          <p:cNvPicPr>
            <a:picLocks noChangeAspect="1" noChangeArrowheads="1"/>
          </p:cNvPicPr>
          <p:nvPr/>
        </p:nvPicPr>
        <p:blipFill>
          <a:blip r:embed="rId578">
            <a:extLst>
              <a:ext uri="{28A0092B-C50C-407E-A947-70E740481C1C}">
                <a14:useLocalDpi xmlns:a14="http://schemas.microsoft.com/office/drawing/2010/main" val="0"/>
              </a:ext>
            </a:extLst>
          </a:blip>
          <a:srcRect/>
          <a:stretch>
            <a:fillRect/>
          </a:stretch>
        </p:blipFill>
        <p:spPr bwMode="auto">
          <a:xfrm>
            <a:off x="8337551" y="4999568"/>
            <a:ext cx="264583"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8" name="Picture 661"/>
          <p:cNvPicPr>
            <a:picLocks noChangeAspect="1" noChangeArrowheads="1"/>
          </p:cNvPicPr>
          <p:nvPr/>
        </p:nvPicPr>
        <p:blipFill>
          <a:blip r:embed="rId579">
            <a:extLst>
              <a:ext uri="{28A0092B-C50C-407E-A947-70E740481C1C}">
                <a14:useLocalDpi xmlns:a14="http://schemas.microsoft.com/office/drawing/2010/main" val="0"/>
              </a:ext>
            </a:extLst>
          </a:blip>
          <a:srcRect/>
          <a:stretch>
            <a:fillRect/>
          </a:stretch>
        </p:blipFill>
        <p:spPr bwMode="auto">
          <a:xfrm>
            <a:off x="6961718" y="4631267"/>
            <a:ext cx="1333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29" name="Picture 662"/>
          <p:cNvPicPr>
            <a:picLocks noChangeAspect="1" noChangeArrowheads="1"/>
          </p:cNvPicPr>
          <p:nvPr/>
        </p:nvPicPr>
        <p:blipFill>
          <a:blip r:embed="rId580">
            <a:extLst>
              <a:ext uri="{28A0092B-C50C-407E-A947-70E740481C1C}">
                <a14:useLocalDpi xmlns:a14="http://schemas.microsoft.com/office/drawing/2010/main" val="0"/>
              </a:ext>
            </a:extLst>
          </a:blip>
          <a:srcRect/>
          <a:stretch>
            <a:fillRect/>
          </a:stretch>
        </p:blipFill>
        <p:spPr bwMode="auto">
          <a:xfrm>
            <a:off x="6910918" y="4688418"/>
            <a:ext cx="143933" cy="14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0" name="Picture 663"/>
          <p:cNvPicPr>
            <a:picLocks noChangeAspect="1" noChangeArrowheads="1"/>
          </p:cNvPicPr>
          <p:nvPr/>
        </p:nvPicPr>
        <p:blipFill>
          <a:blip r:embed="rId581">
            <a:extLst>
              <a:ext uri="{28A0092B-C50C-407E-A947-70E740481C1C}">
                <a14:useLocalDpi xmlns:a14="http://schemas.microsoft.com/office/drawing/2010/main" val="0"/>
              </a:ext>
            </a:extLst>
          </a:blip>
          <a:srcRect/>
          <a:stretch>
            <a:fillRect/>
          </a:stretch>
        </p:blipFill>
        <p:spPr bwMode="auto">
          <a:xfrm>
            <a:off x="6688667" y="4760385"/>
            <a:ext cx="107951"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1" name="Picture 664"/>
          <p:cNvPicPr>
            <a:picLocks noChangeAspect="1" noChangeArrowheads="1"/>
          </p:cNvPicPr>
          <p:nvPr/>
        </p:nvPicPr>
        <p:blipFill>
          <a:blip r:embed="rId582">
            <a:extLst>
              <a:ext uri="{28A0092B-C50C-407E-A947-70E740481C1C}">
                <a14:useLocalDpi xmlns:a14="http://schemas.microsoft.com/office/drawing/2010/main" val="0"/>
              </a:ext>
            </a:extLst>
          </a:blip>
          <a:srcRect/>
          <a:stretch>
            <a:fillRect/>
          </a:stretch>
        </p:blipFill>
        <p:spPr bwMode="auto">
          <a:xfrm>
            <a:off x="6741585" y="4665134"/>
            <a:ext cx="35983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2" name="Picture 665"/>
          <p:cNvPicPr>
            <a:picLocks noChangeAspect="1" noChangeArrowheads="1"/>
          </p:cNvPicPr>
          <p:nvPr/>
        </p:nvPicPr>
        <p:blipFill>
          <a:blip r:embed="rId583">
            <a:extLst>
              <a:ext uri="{28A0092B-C50C-407E-A947-70E740481C1C}">
                <a14:useLocalDpi xmlns:a14="http://schemas.microsoft.com/office/drawing/2010/main" val="0"/>
              </a:ext>
            </a:extLst>
          </a:blip>
          <a:srcRect/>
          <a:stretch>
            <a:fillRect/>
          </a:stretch>
        </p:blipFill>
        <p:spPr bwMode="auto">
          <a:xfrm>
            <a:off x="6735234" y="4760385"/>
            <a:ext cx="48684" cy="3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3" name="Picture 666"/>
          <p:cNvPicPr>
            <a:picLocks noChangeAspect="1" noChangeArrowheads="1"/>
          </p:cNvPicPr>
          <p:nvPr/>
        </p:nvPicPr>
        <p:blipFill>
          <a:blip r:embed="rId584">
            <a:extLst>
              <a:ext uri="{28A0092B-C50C-407E-A947-70E740481C1C}">
                <a14:useLocalDpi xmlns:a14="http://schemas.microsoft.com/office/drawing/2010/main" val="0"/>
              </a:ext>
            </a:extLst>
          </a:blip>
          <a:srcRect/>
          <a:stretch>
            <a:fillRect/>
          </a:stretch>
        </p:blipFill>
        <p:spPr bwMode="auto">
          <a:xfrm>
            <a:off x="6716184" y="4775200"/>
            <a:ext cx="48683" cy="3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4" name="Picture 667"/>
          <p:cNvPicPr>
            <a:picLocks noChangeAspect="1" noChangeArrowheads="1"/>
          </p:cNvPicPr>
          <p:nvPr/>
        </p:nvPicPr>
        <p:blipFill>
          <a:blip r:embed="rId585">
            <a:extLst>
              <a:ext uri="{28A0092B-C50C-407E-A947-70E740481C1C}">
                <a14:useLocalDpi xmlns:a14="http://schemas.microsoft.com/office/drawing/2010/main" val="0"/>
              </a:ext>
            </a:extLst>
          </a:blip>
          <a:srcRect/>
          <a:stretch>
            <a:fillRect/>
          </a:stretch>
        </p:blipFill>
        <p:spPr bwMode="auto">
          <a:xfrm>
            <a:off x="6718300" y="4796367"/>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5" name="Picture 668"/>
          <p:cNvPicPr>
            <a:picLocks noChangeAspect="1" noChangeArrowheads="1"/>
          </p:cNvPicPr>
          <p:nvPr/>
        </p:nvPicPr>
        <p:blipFill>
          <a:blip r:embed="rId586">
            <a:extLst>
              <a:ext uri="{28A0092B-C50C-407E-A947-70E740481C1C}">
                <a14:useLocalDpi xmlns:a14="http://schemas.microsoft.com/office/drawing/2010/main" val="0"/>
              </a:ext>
            </a:extLst>
          </a:blip>
          <a:srcRect/>
          <a:stretch>
            <a:fillRect/>
          </a:stretch>
        </p:blipFill>
        <p:spPr bwMode="auto">
          <a:xfrm>
            <a:off x="6929967" y="4783667"/>
            <a:ext cx="205317"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6" name="Picture 669"/>
          <p:cNvPicPr>
            <a:picLocks noChangeAspect="1" noChangeArrowheads="1"/>
          </p:cNvPicPr>
          <p:nvPr/>
        </p:nvPicPr>
        <p:blipFill>
          <a:blip r:embed="rId587">
            <a:extLst>
              <a:ext uri="{28A0092B-C50C-407E-A947-70E740481C1C}">
                <a14:useLocalDpi xmlns:a14="http://schemas.microsoft.com/office/drawing/2010/main" val="0"/>
              </a:ext>
            </a:extLst>
          </a:blip>
          <a:srcRect/>
          <a:stretch>
            <a:fillRect/>
          </a:stretch>
        </p:blipFill>
        <p:spPr bwMode="auto">
          <a:xfrm>
            <a:off x="7035801" y="4660900"/>
            <a:ext cx="192617"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7" name="Picture 670"/>
          <p:cNvPicPr>
            <a:picLocks noChangeAspect="1" noChangeArrowheads="1"/>
          </p:cNvPicPr>
          <p:nvPr/>
        </p:nvPicPr>
        <p:blipFill>
          <a:blip r:embed="rId588">
            <a:extLst>
              <a:ext uri="{28A0092B-C50C-407E-A947-70E740481C1C}">
                <a14:useLocalDpi xmlns:a14="http://schemas.microsoft.com/office/drawing/2010/main" val="0"/>
              </a:ext>
            </a:extLst>
          </a:blip>
          <a:srcRect/>
          <a:stretch>
            <a:fillRect/>
          </a:stretch>
        </p:blipFill>
        <p:spPr bwMode="auto">
          <a:xfrm>
            <a:off x="7016751" y="4686301"/>
            <a:ext cx="192616"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8" name="Picture 671"/>
          <p:cNvPicPr>
            <a:picLocks noChangeAspect="1" noChangeArrowheads="1"/>
          </p:cNvPicPr>
          <p:nvPr/>
        </p:nvPicPr>
        <p:blipFill>
          <a:blip r:embed="rId589">
            <a:extLst>
              <a:ext uri="{28A0092B-C50C-407E-A947-70E740481C1C}">
                <a14:useLocalDpi xmlns:a14="http://schemas.microsoft.com/office/drawing/2010/main" val="0"/>
              </a:ext>
            </a:extLst>
          </a:blip>
          <a:srcRect/>
          <a:stretch>
            <a:fillRect/>
          </a:stretch>
        </p:blipFill>
        <p:spPr bwMode="auto">
          <a:xfrm>
            <a:off x="6707718" y="4781552"/>
            <a:ext cx="82549"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39" name="Picture 672"/>
          <p:cNvPicPr>
            <a:picLocks noChangeAspect="1" noChangeArrowheads="1"/>
          </p:cNvPicPr>
          <p:nvPr/>
        </p:nvPicPr>
        <p:blipFill>
          <a:blip r:embed="rId590">
            <a:extLst>
              <a:ext uri="{28A0092B-C50C-407E-A947-70E740481C1C}">
                <a14:useLocalDpi xmlns:a14="http://schemas.microsoft.com/office/drawing/2010/main" val="0"/>
              </a:ext>
            </a:extLst>
          </a:blip>
          <a:srcRect/>
          <a:stretch>
            <a:fillRect/>
          </a:stretch>
        </p:blipFill>
        <p:spPr bwMode="auto">
          <a:xfrm>
            <a:off x="7044267" y="4656667"/>
            <a:ext cx="107951"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0" name="Picture 673"/>
          <p:cNvPicPr>
            <a:picLocks noChangeAspect="1" noChangeArrowheads="1"/>
          </p:cNvPicPr>
          <p:nvPr/>
        </p:nvPicPr>
        <p:blipFill>
          <a:blip r:embed="rId591">
            <a:extLst>
              <a:ext uri="{28A0092B-C50C-407E-A947-70E740481C1C}">
                <a14:useLocalDpi xmlns:a14="http://schemas.microsoft.com/office/drawing/2010/main" val="0"/>
              </a:ext>
            </a:extLst>
          </a:blip>
          <a:srcRect/>
          <a:stretch>
            <a:fillRect/>
          </a:stretch>
        </p:blipFill>
        <p:spPr bwMode="auto">
          <a:xfrm>
            <a:off x="7092951" y="5405967"/>
            <a:ext cx="264583" cy="22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1" name="Picture 674"/>
          <p:cNvPicPr>
            <a:picLocks noChangeAspect="1" noChangeArrowheads="1"/>
          </p:cNvPicPr>
          <p:nvPr/>
        </p:nvPicPr>
        <p:blipFill>
          <a:blip r:embed="rId592">
            <a:extLst>
              <a:ext uri="{28A0092B-C50C-407E-A947-70E740481C1C}">
                <a14:useLocalDpi xmlns:a14="http://schemas.microsoft.com/office/drawing/2010/main" val="0"/>
              </a:ext>
            </a:extLst>
          </a:blip>
          <a:srcRect/>
          <a:stretch>
            <a:fillRect/>
          </a:stretch>
        </p:blipFill>
        <p:spPr bwMode="auto">
          <a:xfrm>
            <a:off x="7078134" y="5319184"/>
            <a:ext cx="17991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2" name="Picture 675"/>
          <p:cNvPicPr>
            <a:picLocks noChangeAspect="1" noChangeArrowheads="1"/>
          </p:cNvPicPr>
          <p:nvPr/>
        </p:nvPicPr>
        <p:blipFill>
          <a:blip r:embed="rId593">
            <a:extLst>
              <a:ext uri="{28A0092B-C50C-407E-A947-70E740481C1C}">
                <a14:useLocalDpi xmlns:a14="http://schemas.microsoft.com/office/drawing/2010/main" val="0"/>
              </a:ext>
            </a:extLst>
          </a:blip>
          <a:srcRect/>
          <a:stretch>
            <a:fillRect/>
          </a:stretch>
        </p:blipFill>
        <p:spPr bwMode="auto">
          <a:xfrm>
            <a:off x="7200901" y="5342467"/>
            <a:ext cx="275167" cy="19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3" name="Picture 676"/>
          <p:cNvPicPr>
            <a:picLocks noChangeAspect="1" noChangeArrowheads="1"/>
          </p:cNvPicPr>
          <p:nvPr/>
        </p:nvPicPr>
        <p:blipFill>
          <a:blip r:embed="rId594">
            <a:extLst>
              <a:ext uri="{28A0092B-C50C-407E-A947-70E740481C1C}">
                <a14:useLocalDpi xmlns:a14="http://schemas.microsoft.com/office/drawing/2010/main" val="0"/>
              </a:ext>
            </a:extLst>
          </a:blip>
          <a:srcRect/>
          <a:stretch>
            <a:fillRect/>
          </a:stretch>
        </p:blipFill>
        <p:spPr bwMode="auto">
          <a:xfrm>
            <a:off x="7183967" y="5247218"/>
            <a:ext cx="143933" cy="16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4" name="Picture 677"/>
          <p:cNvPicPr>
            <a:picLocks noChangeAspect="1" noChangeArrowheads="1"/>
          </p:cNvPicPr>
          <p:nvPr/>
        </p:nvPicPr>
        <p:blipFill>
          <a:blip r:embed="rId595">
            <a:extLst>
              <a:ext uri="{28A0092B-C50C-407E-A947-70E740481C1C}">
                <a14:useLocalDpi xmlns:a14="http://schemas.microsoft.com/office/drawing/2010/main" val="0"/>
              </a:ext>
            </a:extLst>
          </a:blip>
          <a:srcRect/>
          <a:stretch>
            <a:fillRect/>
          </a:stretch>
        </p:blipFill>
        <p:spPr bwMode="auto">
          <a:xfrm>
            <a:off x="7683501" y="5880101"/>
            <a:ext cx="359833" cy="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5" name="Picture 678"/>
          <p:cNvPicPr>
            <a:picLocks noChangeAspect="1" noChangeArrowheads="1"/>
          </p:cNvPicPr>
          <p:nvPr/>
        </p:nvPicPr>
        <p:blipFill>
          <a:blip r:embed="rId596">
            <a:extLst>
              <a:ext uri="{28A0092B-C50C-407E-A947-70E740481C1C}">
                <a14:useLocalDpi xmlns:a14="http://schemas.microsoft.com/office/drawing/2010/main" val="0"/>
              </a:ext>
            </a:extLst>
          </a:blip>
          <a:srcRect/>
          <a:stretch>
            <a:fillRect/>
          </a:stretch>
        </p:blipFill>
        <p:spPr bwMode="auto">
          <a:xfrm>
            <a:off x="7685617" y="5829300"/>
            <a:ext cx="287867"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6" name="Picture 679"/>
          <p:cNvPicPr>
            <a:picLocks noChangeAspect="1" noChangeArrowheads="1"/>
          </p:cNvPicPr>
          <p:nvPr/>
        </p:nvPicPr>
        <p:blipFill>
          <a:blip r:embed="rId597">
            <a:extLst>
              <a:ext uri="{28A0092B-C50C-407E-A947-70E740481C1C}">
                <a14:useLocalDpi xmlns:a14="http://schemas.microsoft.com/office/drawing/2010/main" val="0"/>
              </a:ext>
            </a:extLst>
          </a:blip>
          <a:srcRect/>
          <a:stretch>
            <a:fillRect/>
          </a:stretch>
        </p:blipFill>
        <p:spPr bwMode="auto">
          <a:xfrm>
            <a:off x="7679267" y="5850467"/>
            <a:ext cx="313267" cy="25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7" name="Picture 680"/>
          <p:cNvPicPr>
            <a:picLocks noChangeAspect="1" noChangeArrowheads="1"/>
          </p:cNvPicPr>
          <p:nvPr/>
        </p:nvPicPr>
        <p:blipFill>
          <a:blip r:embed="rId598">
            <a:extLst>
              <a:ext uri="{28A0092B-C50C-407E-A947-70E740481C1C}">
                <a14:useLocalDpi xmlns:a14="http://schemas.microsoft.com/office/drawing/2010/main" val="0"/>
              </a:ext>
            </a:extLst>
          </a:blip>
          <a:srcRect/>
          <a:stretch>
            <a:fillRect/>
          </a:stretch>
        </p:blipFill>
        <p:spPr bwMode="auto">
          <a:xfrm>
            <a:off x="7706785" y="5786967"/>
            <a:ext cx="179916"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8" name="Picture 681"/>
          <p:cNvPicPr>
            <a:picLocks noChangeAspect="1" noChangeArrowheads="1"/>
          </p:cNvPicPr>
          <p:nvPr/>
        </p:nvPicPr>
        <p:blipFill>
          <a:blip r:embed="rId599">
            <a:extLst>
              <a:ext uri="{28A0092B-C50C-407E-A947-70E740481C1C}">
                <a14:useLocalDpi xmlns:a14="http://schemas.microsoft.com/office/drawing/2010/main" val="0"/>
              </a:ext>
            </a:extLst>
          </a:blip>
          <a:srcRect/>
          <a:stretch>
            <a:fillRect/>
          </a:stretch>
        </p:blipFill>
        <p:spPr bwMode="auto">
          <a:xfrm>
            <a:off x="8174568" y="5149852"/>
            <a:ext cx="359833" cy="349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49" name="Picture 682"/>
          <p:cNvPicPr>
            <a:picLocks noChangeAspect="1" noChangeArrowheads="1"/>
          </p:cNvPicPr>
          <p:nvPr/>
        </p:nvPicPr>
        <p:blipFill>
          <a:blip r:embed="rId600">
            <a:extLst>
              <a:ext uri="{28A0092B-C50C-407E-A947-70E740481C1C}">
                <a14:useLocalDpi xmlns:a14="http://schemas.microsoft.com/office/drawing/2010/main" val="0"/>
              </a:ext>
            </a:extLst>
          </a:blip>
          <a:srcRect/>
          <a:stretch>
            <a:fillRect/>
          </a:stretch>
        </p:blipFill>
        <p:spPr bwMode="auto">
          <a:xfrm>
            <a:off x="5480051" y="4686300"/>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0" name="Picture 683"/>
          <p:cNvPicPr>
            <a:picLocks noChangeAspect="1" noChangeArrowheads="1"/>
          </p:cNvPicPr>
          <p:nvPr/>
        </p:nvPicPr>
        <p:blipFill>
          <a:blip r:embed="rId601">
            <a:extLst>
              <a:ext uri="{28A0092B-C50C-407E-A947-70E740481C1C}">
                <a14:useLocalDpi xmlns:a14="http://schemas.microsoft.com/office/drawing/2010/main" val="0"/>
              </a:ext>
            </a:extLst>
          </a:blip>
          <a:srcRect/>
          <a:stretch>
            <a:fillRect/>
          </a:stretch>
        </p:blipFill>
        <p:spPr bwMode="auto">
          <a:xfrm>
            <a:off x="5499100" y="4718051"/>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1" name="Picture 684"/>
          <p:cNvPicPr>
            <a:picLocks noChangeAspect="1" noChangeArrowheads="1"/>
          </p:cNvPicPr>
          <p:nvPr/>
        </p:nvPicPr>
        <p:blipFill>
          <a:blip r:embed="rId602">
            <a:extLst>
              <a:ext uri="{28A0092B-C50C-407E-A947-70E740481C1C}">
                <a14:useLocalDpi xmlns:a14="http://schemas.microsoft.com/office/drawing/2010/main" val="0"/>
              </a:ext>
            </a:extLst>
          </a:blip>
          <a:srcRect/>
          <a:stretch>
            <a:fillRect/>
          </a:stretch>
        </p:blipFill>
        <p:spPr bwMode="auto">
          <a:xfrm>
            <a:off x="5484285" y="4718051"/>
            <a:ext cx="46567"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2" name="Picture 685"/>
          <p:cNvPicPr>
            <a:picLocks noChangeAspect="1" noChangeArrowheads="1"/>
          </p:cNvPicPr>
          <p:nvPr/>
        </p:nvPicPr>
        <p:blipFill>
          <a:blip r:embed="rId603">
            <a:extLst>
              <a:ext uri="{28A0092B-C50C-407E-A947-70E740481C1C}">
                <a14:useLocalDpi xmlns:a14="http://schemas.microsoft.com/office/drawing/2010/main" val="0"/>
              </a:ext>
            </a:extLst>
          </a:blip>
          <a:srcRect/>
          <a:stretch>
            <a:fillRect/>
          </a:stretch>
        </p:blipFill>
        <p:spPr bwMode="auto">
          <a:xfrm>
            <a:off x="5471585" y="4692651"/>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3" name="Picture 686"/>
          <p:cNvPicPr>
            <a:picLocks noChangeAspect="1" noChangeArrowheads="1"/>
          </p:cNvPicPr>
          <p:nvPr/>
        </p:nvPicPr>
        <p:blipFill>
          <a:blip r:embed="rId604">
            <a:extLst>
              <a:ext uri="{28A0092B-C50C-407E-A947-70E740481C1C}">
                <a14:useLocalDpi xmlns:a14="http://schemas.microsoft.com/office/drawing/2010/main" val="0"/>
              </a:ext>
            </a:extLst>
          </a:blip>
          <a:srcRect/>
          <a:stretch>
            <a:fillRect/>
          </a:stretch>
        </p:blipFill>
        <p:spPr bwMode="auto">
          <a:xfrm>
            <a:off x="5302252" y="4605867"/>
            <a:ext cx="334433"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4" name="Picture 687"/>
          <p:cNvPicPr>
            <a:picLocks noChangeAspect="1" noChangeArrowheads="1"/>
          </p:cNvPicPr>
          <p:nvPr/>
        </p:nvPicPr>
        <p:blipFill>
          <a:blip r:embed="rId605">
            <a:extLst>
              <a:ext uri="{28A0092B-C50C-407E-A947-70E740481C1C}">
                <a14:useLocalDpi xmlns:a14="http://schemas.microsoft.com/office/drawing/2010/main" val="0"/>
              </a:ext>
            </a:extLst>
          </a:blip>
          <a:srcRect/>
          <a:stretch>
            <a:fillRect/>
          </a:stretch>
        </p:blipFill>
        <p:spPr bwMode="auto">
          <a:xfrm>
            <a:off x="5276851" y="4694767"/>
            <a:ext cx="241300"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5" name="Picture 688"/>
          <p:cNvPicPr>
            <a:picLocks noChangeAspect="1" noChangeArrowheads="1"/>
          </p:cNvPicPr>
          <p:nvPr/>
        </p:nvPicPr>
        <p:blipFill>
          <a:blip r:embed="rId606">
            <a:extLst>
              <a:ext uri="{28A0092B-C50C-407E-A947-70E740481C1C}">
                <a14:useLocalDpi xmlns:a14="http://schemas.microsoft.com/office/drawing/2010/main" val="0"/>
              </a:ext>
            </a:extLst>
          </a:blip>
          <a:srcRect/>
          <a:stretch>
            <a:fillRect/>
          </a:stretch>
        </p:blipFill>
        <p:spPr bwMode="auto">
          <a:xfrm>
            <a:off x="5488518" y="4673600"/>
            <a:ext cx="107949" cy="6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6" name="Picture 689"/>
          <p:cNvPicPr>
            <a:picLocks noChangeAspect="1" noChangeArrowheads="1"/>
          </p:cNvPicPr>
          <p:nvPr/>
        </p:nvPicPr>
        <p:blipFill>
          <a:blip r:embed="rId607">
            <a:extLst>
              <a:ext uri="{28A0092B-C50C-407E-A947-70E740481C1C}">
                <a14:useLocalDpi xmlns:a14="http://schemas.microsoft.com/office/drawing/2010/main" val="0"/>
              </a:ext>
            </a:extLst>
          </a:blip>
          <a:srcRect/>
          <a:stretch>
            <a:fillRect/>
          </a:stretch>
        </p:blipFill>
        <p:spPr bwMode="auto">
          <a:xfrm>
            <a:off x="5465234" y="4682067"/>
            <a:ext cx="71967"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7" name="Picture 690"/>
          <p:cNvPicPr>
            <a:picLocks noChangeAspect="1" noChangeArrowheads="1"/>
          </p:cNvPicPr>
          <p:nvPr/>
        </p:nvPicPr>
        <p:blipFill>
          <a:blip r:embed="rId608">
            <a:extLst>
              <a:ext uri="{28A0092B-C50C-407E-A947-70E740481C1C}">
                <a14:useLocalDpi xmlns:a14="http://schemas.microsoft.com/office/drawing/2010/main" val="0"/>
              </a:ext>
            </a:extLst>
          </a:blip>
          <a:srcRect/>
          <a:stretch>
            <a:fillRect/>
          </a:stretch>
        </p:blipFill>
        <p:spPr bwMode="auto">
          <a:xfrm>
            <a:off x="9982200" y="1689100"/>
            <a:ext cx="35984"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8" name="Picture 691"/>
          <p:cNvPicPr>
            <a:picLocks noChangeAspect="1" noChangeArrowheads="1"/>
          </p:cNvPicPr>
          <p:nvPr/>
        </p:nvPicPr>
        <p:blipFill>
          <a:blip r:embed="rId609">
            <a:extLst>
              <a:ext uri="{28A0092B-C50C-407E-A947-70E740481C1C}">
                <a14:useLocalDpi xmlns:a14="http://schemas.microsoft.com/office/drawing/2010/main" val="0"/>
              </a:ext>
            </a:extLst>
          </a:blip>
          <a:srcRect/>
          <a:stretch>
            <a:fillRect/>
          </a:stretch>
        </p:blipFill>
        <p:spPr bwMode="auto">
          <a:xfrm>
            <a:off x="9977967" y="1678518"/>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59" name="Picture 692"/>
          <p:cNvPicPr>
            <a:picLocks noChangeAspect="1" noChangeArrowheads="1"/>
          </p:cNvPicPr>
          <p:nvPr/>
        </p:nvPicPr>
        <p:blipFill>
          <a:blip r:embed="rId610">
            <a:extLst>
              <a:ext uri="{28A0092B-C50C-407E-A947-70E740481C1C}">
                <a14:useLocalDpi xmlns:a14="http://schemas.microsoft.com/office/drawing/2010/main" val="0"/>
              </a:ext>
            </a:extLst>
          </a:blip>
          <a:srcRect/>
          <a:stretch>
            <a:fillRect/>
          </a:stretch>
        </p:blipFill>
        <p:spPr bwMode="auto">
          <a:xfrm>
            <a:off x="9990667" y="1703918"/>
            <a:ext cx="46567"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0" name="Picture 693"/>
          <p:cNvPicPr>
            <a:picLocks noChangeAspect="1" noChangeArrowheads="1"/>
          </p:cNvPicPr>
          <p:nvPr/>
        </p:nvPicPr>
        <p:blipFill>
          <a:blip r:embed="rId611">
            <a:extLst>
              <a:ext uri="{28A0092B-C50C-407E-A947-70E740481C1C}">
                <a14:useLocalDpi xmlns:a14="http://schemas.microsoft.com/office/drawing/2010/main" val="0"/>
              </a:ext>
            </a:extLst>
          </a:blip>
          <a:srcRect/>
          <a:stretch>
            <a:fillRect/>
          </a:stretch>
        </p:blipFill>
        <p:spPr bwMode="auto">
          <a:xfrm>
            <a:off x="9912352" y="1612900"/>
            <a:ext cx="131233"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1" name="Picture 694"/>
          <p:cNvPicPr>
            <a:picLocks noChangeAspect="1" noChangeArrowheads="1"/>
          </p:cNvPicPr>
          <p:nvPr/>
        </p:nvPicPr>
        <p:blipFill>
          <a:blip r:embed="rId612">
            <a:extLst>
              <a:ext uri="{28A0092B-C50C-407E-A947-70E740481C1C}">
                <a14:useLocalDpi xmlns:a14="http://schemas.microsoft.com/office/drawing/2010/main" val="0"/>
              </a:ext>
            </a:extLst>
          </a:blip>
          <a:srcRect/>
          <a:stretch>
            <a:fillRect/>
          </a:stretch>
        </p:blipFill>
        <p:spPr bwMode="auto">
          <a:xfrm>
            <a:off x="9814985" y="1646767"/>
            <a:ext cx="35983"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2" name="Picture 695"/>
          <p:cNvPicPr>
            <a:picLocks noChangeAspect="1" noChangeArrowheads="1"/>
          </p:cNvPicPr>
          <p:nvPr/>
        </p:nvPicPr>
        <p:blipFill>
          <a:blip r:embed="rId613">
            <a:extLst>
              <a:ext uri="{28A0092B-C50C-407E-A947-70E740481C1C}">
                <a14:useLocalDpi xmlns:a14="http://schemas.microsoft.com/office/drawing/2010/main" val="0"/>
              </a:ext>
            </a:extLst>
          </a:blip>
          <a:srcRect/>
          <a:stretch>
            <a:fillRect/>
          </a:stretch>
        </p:blipFill>
        <p:spPr bwMode="auto">
          <a:xfrm>
            <a:off x="9827685" y="1644651"/>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3" name="Picture 696"/>
          <p:cNvPicPr>
            <a:picLocks noChangeAspect="1" noChangeArrowheads="1"/>
          </p:cNvPicPr>
          <p:nvPr/>
        </p:nvPicPr>
        <p:blipFill>
          <a:blip r:embed="rId614">
            <a:extLst>
              <a:ext uri="{28A0092B-C50C-407E-A947-70E740481C1C}">
                <a14:useLocalDpi xmlns:a14="http://schemas.microsoft.com/office/drawing/2010/main" val="0"/>
              </a:ext>
            </a:extLst>
          </a:blip>
          <a:srcRect/>
          <a:stretch>
            <a:fillRect/>
          </a:stretch>
        </p:blipFill>
        <p:spPr bwMode="auto">
          <a:xfrm>
            <a:off x="9793818" y="1651000"/>
            <a:ext cx="359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4" name="Picture 697"/>
          <p:cNvPicPr>
            <a:picLocks noChangeAspect="1" noChangeArrowheads="1"/>
          </p:cNvPicPr>
          <p:nvPr/>
        </p:nvPicPr>
        <p:blipFill>
          <a:blip r:embed="rId615">
            <a:extLst>
              <a:ext uri="{28A0092B-C50C-407E-A947-70E740481C1C}">
                <a14:useLocalDpi xmlns:a14="http://schemas.microsoft.com/office/drawing/2010/main" val="0"/>
              </a:ext>
            </a:extLst>
          </a:blip>
          <a:srcRect/>
          <a:stretch>
            <a:fillRect/>
          </a:stretch>
        </p:blipFill>
        <p:spPr bwMode="auto">
          <a:xfrm>
            <a:off x="9755717" y="1600201"/>
            <a:ext cx="203200" cy="8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5" name="Picture 698"/>
          <p:cNvPicPr>
            <a:picLocks noChangeAspect="1" noChangeArrowheads="1"/>
          </p:cNvPicPr>
          <p:nvPr/>
        </p:nvPicPr>
        <p:blipFill>
          <a:blip r:embed="rId616">
            <a:extLst>
              <a:ext uri="{28A0092B-C50C-407E-A947-70E740481C1C}">
                <a14:useLocalDpi xmlns:a14="http://schemas.microsoft.com/office/drawing/2010/main" val="0"/>
              </a:ext>
            </a:extLst>
          </a:blip>
          <a:srcRect/>
          <a:stretch>
            <a:fillRect/>
          </a:stretch>
        </p:blipFill>
        <p:spPr bwMode="auto">
          <a:xfrm>
            <a:off x="9918701" y="1540934"/>
            <a:ext cx="156633"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6" name="Picture 699"/>
          <p:cNvPicPr>
            <a:picLocks noChangeAspect="1" noChangeArrowheads="1"/>
          </p:cNvPicPr>
          <p:nvPr/>
        </p:nvPicPr>
        <p:blipFill>
          <a:blip r:embed="rId617">
            <a:extLst>
              <a:ext uri="{28A0092B-C50C-407E-A947-70E740481C1C}">
                <a14:useLocalDpi xmlns:a14="http://schemas.microsoft.com/office/drawing/2010/main" val="0"/>
              </a:ext>
            </a:extLst>
          </a:blip>
          <a:srcRect/>
          <a:stretch>
            <a:fillRect/>
          </a:stretch>
        </p:blipFill>
        <p:spPr bwMode="auto">
          <a:xfrm>
            <a:off x="9893301" y="1513417"/>
            <a:ext cx="71967" cy="124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7" name="Picture 700"/>
          <p:cNvPicPr>
            <a:picLocks noChangeAspect="1" noChangeArrowheads="1"/>
          </p:cNvPicPr>
          <p:nvPr/>
        </p:nvPicPr>
        <p:blipFill>
          <a:blip r:embed="rId618">
            <a:extLst>
              <a:ext uri="{28A0092B-C50C-407E-A947-70E740481C1C}">
                <a14:useLocalDpi xmlns:a14="http://schemas.microsoft.com/office/drawing/2010/main" val="0"/>
              </a:ext>
            </a:extLst>
          </a:blip>
          <a:srcRect/>
          <a:stretch>
            <a:fillRect/>
          </a:stretch>
        </p:blipFill>
        <p:spPr bwMode="auto">
          <a:xfrm>
            <a:off x="9910233" y="1708151"/>
            <a:ext cx="35984"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8" name="Picture 701"/>
          <p:cNvPicPr>
            <a:picLocks noChangeAspect="1" noChangeArrowheads="1"/>
          </p:cNvPicPr>
          <p:nvPr/>
        </p:nvPicPr>
        <p:blipFill>
          <a:blip r:embed="rId619">
            <a:extLst>
              <a:ext uri="{28A0092B-C50C-407E-A947-70E740481C1C}">
                <a14:useLocalDpi xmlns:a14="http://schemas.microsoft.com/office/drawing/2010/main" val="0"/>
              </a:ext>
            </a:extLst>
          </a:blip>
          <a:srcRect/>
          <a:stretch>
            <a:fillRect/>
          </a:stretch>
        </p:blipFill>
        <p:spPr bwMode="auto">
          <a:xfrm>
            <a:off x="9897533" y="1722967"/>
            <a:ext cx="35984" cy="3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69" name="Picture 702"/>
          <p:cNvPicPr>
            <a:picLocks noChangeAspect="1" noChangeArrowheads="1"/>
          </p:cNvPicPr>
          <p:nvPr/>
        </p:nvPicPr>
        <p:blipFill>
          <a:blip r:embed="rId620">
            <a:extLst>
              <a:ext uri="{28A0092B-C50C-407E-A947-70E740481C1C}">
                <a14:useLocalDpi xmlns:a14="http://schemas.microsoft.com/office/drawing/2010/main" val="0"/>
              </a:ext>
            </a:extLst>
          </a:blip>
          <a:srcRect/>
          <a:stretch>
            <a:fillRect/>
          </a:stretch>
        </p:blipFill>
        <p:spPr bwMode="auto">
          <a:xfrm>
            <a:off x="9906000" y="1714500"/>
            <a:ext cx="35984"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0" name="Picture 703"/>
          <p:cNvPicPr>
            <a:picLocks noChangeAspect="1" noChangeArrowheads="1"/>
          </p:cNvPicPr>
          <p:nvPr/>
        </p:nvPicPr>
        <p:blipFill>
          <a:blip r:embed="rId621">
            <a:extLst>
              <a:ext uri="{28A0092B-C50C-407E-A947-70E740481C1C}">
                <a14:useLocalDpi xmlns:a14="http://schemas.microsoft.com/office/drawing/2010/main" val="0"/>
              </a:ext>
            </a:extLst>
          </a:blip>
          <a:srcRect/>
          <a:stretch>
            <a:fillRect/>
          </a:stretch>
        </p:blipFill>
        <p:spPr bwMode="auto">
          <a:xfrm>
            <a:off x="9857318" y="1610785"/>
            <a:ext cx="107949"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1" name="Picture 704"/>
          <p:cNvPicPr>
            <a:picLocks noChangeAspect="1" noChangeArrowheads="1"/>
          </p:cNvPicPr>
          <p:nvPr/>
        </p:nvPicPr>
        <p:blipFill>
          <a:blip r:embed="rId622">
            <a:extLst>
              <a:ext uri="{28A0092B-C50C-407E-A947-70E740481C1C}">
                <a14:useLocalDpi xmlns:a14="http://schemas.microsoft.com/office/drawing/2010/main" val="0"/>
              </a:ext>
            </a:extLst>
          </a:blip>
          <a:srcRect/>
          <a:stretch>
            <a:fillRect/>
          </a:stretch>
        </p:blipFill>
        <p:spPr bwMode="auto">
          <a:xfrm>
            <a:off x="10047818" y="1638300"/>
            <a:ext cx="3598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2" name="Picture 705"/>
          <p:cNvPicPr>
            <a:picLocks noChangeAspect="1" noChangeArrowheads="1"/>
          </p:cNvPicPr>
          <p:nvPr/>
        </p:nvPicPr>
        <p:blipFill>
          <a:blip r:embed="rId623">
            <a:extLst>
              <a:ext uri="{28A0092B-C50C-407E-A947-70E740481C1C}">
                <a14:useLocalDpi xmlns:a14="http://schemas.microsoft.com/office/drawing/2010/main" val="0"/>
              </a:ext>
            </a:extLst>
          </a:blip>
          <a:srcRect/>
          <a:stretch>
            <a:fillRect/>
          </a:stretch>
        </p:blipFill>
        <p:spPr bwMode="auto">
          <a:xfrm>
            <a:off x="10079567" y="1634067"/>
            <a:ext cx="46567" cy="2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3" name="Picture 706"/>
          <p:cNvPicPr>
            <a:picLocks noChangeAspect="1" noChangeArrowheads="1"/>
          </p:cNvPicPr>
          <p:nvPr/>
        </p:nvPicPr>
        <p:blipFill>
          <a:blip r:embed="rId624">
            <a:extLst>
              <a:ext uri="{28A0092B-C50C-407E-A947-70E740481C1C}">
                <a14:useLocalDpi xmlns:a14="http://schemas.microsoft.com/office/drawing/2010/main" val="0"/>
              </a:ext>
            </a:extLst>
          </a:blip>
          <a:srcRect/>
          <a:stretch>
            <a:fillRect/>
          </a:stretch>
        </p:blipFill>
        <p:spPr bwMode="auto">
          <a:xfrm>
            <a:off x="10060518" y="1636185"/>
            <a:ext cx="35983" cy="27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4" name="Picture 707"/>
          <p:cNvPicPr>
            <a:picLocks noChangeAspect="1" noChangeArrowheads="1"/>
          </p:cNvPicPr>
          <p:nvPr/>
        </p:nvPicPr>
        <p:blipFill>
          <a:blip r:embed="rId625">
            <a:extLst>
              <a:ext uri="{28A0092B-C50C-407E-A947-70E740481C1C}">
                <a14:useLocalDpi xmlns:a14="http://schemas.microsoft.com/office/drawing/2010/main" val="0"/>
              </a:ext>
            </a:extLst>
          </a:blip>
          <a:srcRect/>
          <a:stretch>
            <a:fillRect/>
          </a:stretch>
        </p:blipFill>
        <p:spPr bwMode="auto">
          <a:xfrm>
            <a:off x="9912351" y="1600201"/>
            <a:ext cx="254000" cy="6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5" name="Picture 708"/>
          <p:cNvPicPr>
            <a:picLocks noChangeAspect="1" noChangeArrowheads="1"/>
          </p:cNvPicPr>
          <p:nvPr/>
        </p:nvPicPr>
        <p:blipFill>
          <a:blip r:embed="rId626">
            <a:extLst>
              <a:ext uri="{28A0092B-C50C-407E-A947-70E740481C1C}">
                <a14:useLocalDpi xmlns:a14="http://schemas.microsoft.com/office/drawing/2010/main" val="0"/>
              </a:ext>
            </a:extLst>
          </a:blip>
          <a:srcRect/>
          <a:stretch>
            <a:fillRect/>
          </a:stretch>
        </p:blipFill>
        <p:spPr bwMode="auto">
          <a:xfrm>
            <a:off x="9941984" y="1627717"/>
            <a:ext cx="395816" cy="25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6" name="Picture 709"/>
          <p:cNvPicPr>
            <a:picLocks noChangeAspect="1" noChangeArrowheads="1"/>
          </p:cNvPicPr>
          <p:nvPr/>
        </p:nvPicPr>
        <p:blipFill>
          <a:blip r:embed="rId627">
            <a:extLst>
              <a:ext uri="{28A0092B-C50C-407E-A947-70E740481C1C}">
                <a14:useLocalDpi xmlns:a14="http://schemas.microsoft.com/office/drawing/2010/main" val="0"/>
              </a:ext>
            </a:extLst>
          </a:blip>
          <a:srcRect/>
          <a:stretch>
            <a:fillRect/>
          </a:stretch>
        </p:blipFill>
        <p:spPr bwMode="auto">
          <a:xfrm>
            <a:off x="10371667" y="1864785"/>
            <a:ext cx="300567" cy="205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7" name="Picture 710"/>
          <p:cNvPicPr>
            <a:picLocks noChangeAspect="1" noChangeArrowheads="1"/>
          </p:cNvPicPr>
          <p:nvPr/>
        </p:nvPicPr>
        <p:blipFill>
          <a:blip r:embed="rId628">
            <a:extLst>
              <a:ext uri="{28A0092B-C50C-407E-A947-70E740481C1C}">
                <a14:useLocalDpi xmlns:a14="http://schemas.microsoft.com/office/drawing/2010/main" val="0"/>
              </a:ext>
            </a:extLst>
          </a:blip>
          <a:srcRect/>
          <a:stretch>
            <a:fillRect/>
          </a:stretch>
        </p:blipFill>
        <p:spPr bwMode="auto">
          <a:xfrm>
            <a:off x="10386485" y="2048934"/>
            <a:ext cx="215900"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8" name="Picture 711"/>
          <p:cNvPicPr>
            <a:picLocks noChangeAspect="1" noChangeArrowheads="1"/>
          </p:cNvPicPr>
          <p:nvPr/>
        </p:nvPicPr>
        <p:blipFill>
          <a:blip r:embed="rId629">
            <a:extLst>
              <a:ext uri="{28A0092B-C50C-407E-A947-70E740481C1C}">
                <a14:useLocalDpi xmlns:a14="http://schemas.microsoft.com/office/drawing/2010/main" val="0"/>
              </a:ext>
            </a:extLst>
          </a:blip>
          <a:srcRect/>
          <a:stretch>
            <a:fillRect/>
          </a:stretch>
        </p:blipFill>
        <p:spPr bwMode="auto">
          <a:xfrm>
            <a:off x="10543118" y="2002367"/>
            <a:ext cx="133349" cy="124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79" name="Picture 712"/>
          <p:cNvPicPr>
            <a:picLocks noChangeAspect="1" noChangeArrowheads="1"/>
          </p:cNvPicPr>
          <p:nvPr/>
        </p:nvPicPr>
        <p:blipFill>
          <a:blip r:embed="rId630">
            <a:extLst>
              <a:ext uri="{28A0092B-C50C-407E-A947-70E740481C1C}">
                <a14:useLocalDpi xmlns:a14="http://schemas.microsoft.com/office/drawing/2010/main" val="0"/>
              </a:ext>
            </a:extLst>
          </a:blip>
          <a:srcRect/>
          <a:stretch>
            <a:fillRect/>
          </a:stretch>
        </p:blipFill>
        <p:spPr bwMode="auto">
          <a:xfrm>
            <a:off x="10610852" y="1926167"/>
            <a:ext cx="15663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0" name="Picture 713"/>
          <p:cNvPicPr>
            <a:picLocks noChangeAspect="1" noChangeArrowheads="1"/>
          </p:cNvPicPr>
          <p:nvPr/>
        </p:nvPicPr>
        <p:blipFill>
          <a:blip r:embed="rId631">
            <a:extLst>
              <a:ext uri="{28A0092B-C50C-407E-A947-70E740481C1C}">
                <a14:useLocalDpi xmlns:a14="http://schemas.microsoft.com/office/drawing/2010/main" val="0"/>
              </a:ext>
            </a:extLst>
          </a:blip>
          <a:srcRect/>
          <a:stretch>
            <a:fillRect/>
          </a:stretch>
        </p:blipFill>
        <p:spPr bwMode="auto">
          <a:xfrm>
            <a:off x="10634134" y="1873251"/>
            <a:ext cx="154517" cy="97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1" name="Picture 714"/>
          <p:cNvPicPr>
            <a:picLocks noChangeAspect="1" noChangeArrowheads="1"/>
          </p:cNvPicPr>
          <p:nvPr/>
        </p:nvPicPr>
        <p:blipFill>
          <a:blip r:embed="rId632">
            <a:extLst>
              <a:ext uri="{28A0092B-C50C-407E-A947-70E740481C1C}">
                <a14:useLocalDpi xmlns:a14="http://schemas.microsoft.com/office/drawing/2010/main" val="0"/>
              </a:ext>
            </a:extLst>
          </a:blip>
          <a:srcRect/>
          <a:stretch>
            <a:fillRect/>
          </a:stretch>
        </p:blipFill>
        <p:spPr bwMode="auto">
          <a:xfrm>
            <a:off x="10541001" y="1801284"/>
            <a:ext cx="241300" cy="11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2" name="Picture 715"/>
          <p:cNvPicPr>
            <a:picLocks noChangeAspect="1" noChangeArrowheads="1"/>
          </p:cNvPicPr>
          <p:nvPr/>
        </p:nvPicPr>
        <p:blipFill>
          <a:blip r:embed="rId633">
            <a:extLst>
              <a:ext uri="{28A0092B-C50C-407E-A947-70E740481C1C}">
                <a14:useLocalDpi xmlns:a14="http://schemas.microsoft.com/office/drawing/2010/main" val="0"/>
              </a:ext>
            </a:extLst>
          </a:blip>
          <a:srcRect/>
          <a:stretch>
            <a:fillRect/>
          </a:stretch>
        </p:blipFill>
        <p:spPr bwMode="auto">
          <a:xfrm>
            <a:off x="10447868" y="1769534"/>
            <a:ext cx="156633"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3" name="Picture 716"/>
          <p:cNvPicPr>
            <a:picLocks noChangeAspect="1" noChangeArrowheads="1"/>
          </p:cNvPicPr>
          <p:nvPr/>
        </p:nvPicPr>
        <p:blipFill>
          <a:blip r:embed="rId634">
            <a:extLst>
              <a:ext uri="{28A0092B-C50C-407E-A947-70E740481C1C}">
                <a14:useLocalDpi xmlns:a14="http://schemas.microsoft.com/office/drawing/2010/main" val="0"/>
              </a:ext>
            </a:extLst>
          </a:blip>
          <a:srcRect/>
          <a:stretch>
            <a:fillRect/>
          </a:stretch>
        </p:blipFill>
        <p:spPr bwMode="auto">
          <a:xfrm>
            <a:off x="10378018" y="1801284"/>
            <a:ext cx="133349" cy="14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4" name="Picture 717"/>
          <p:cNvPicPr>
            <a:picLocks noChangeAspect="1" noChangeArrowheads="1"/>
          </p:cNvPicPr>
          <p:nvPr/>
        </p:nvPicPr>
        <p:blipFill>
          <a:blip r:embed="rId635">
            <a:extLst>
              <a:ext uri="{28A0092B-C50C-407E-A947-70E740481C1C}">
                <a14:useLocalDpi xmlns:a14="http://schemas.microsoft.com/office/drawing/2010/main" val="0"/>
              </a:ext>
            </a:extLst>
          </a:blip>
          <a:srcRect/>
          <a:stretch>
            <a:fillRect/>
          </a:stretch>
        </p:blipFill>
        <p:spPr bwMode="auto">
          <a:xfrm>
            <a:off x="10303933" y="1892300"/>
            <a:ext cx="120651" cy="1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5" name="Picture 718"/>
          <p:cNvPicPr>
            <a:picLocks noChangeAspect="1" noChangeArrowheads="1"/>
          </p:cNvPicPr>
          <p:nvPr/>
        </p:nvPicPr>
        <p:blipFill>
          <a:blip r:embed="rId636">
            <a:extLst>
              <a:ext uri="{28A0092B-C50C-407E-A947-70E740481C1C}">
                <a14:useLocalDpi xmlns:a14="http://schemas.microsoft.com/office/drawing/2010/main" val="0"/>
              </a:ext>
            </a:extLst>
          </a:blip>
          <a:srcRect/>
          <a:stretch>
            <a:fillRect/>
          </a:stretch>
        </p:blipFill>
        <p:spPr bwMode="auto">
          <a:xfrm>
            <a:off x="10215034" y="1955800"/>
            <a:ext cx="179917" cy="11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6" name="Picture 719"/>
          <p:cNvPicPr>
            <a:picLocks noChangeAspect="1" noChangeArrowheads="1"/>
          </p:cNvPicPr>
          <p:nvPr/>
        </p:nvPicPr>
        <p:blipFill>
          <a:blip r:embed="rId637">
            <a:extLst>
              <a:ext uri="{28A0092B-C50C-407E-A947-70E740481C1C}">
                <a14:useLocalDpi xmlns:a14="http://schemas.microsoft.com/office/drawing/2010/main" val="0"/>
              </a:ext>
            </a:extLst>
          </a:blip>
          <a:srcRect/>
          <a:stretch>
            <a:fillRect/>
          </a:stretch>
        </p:blipFill>
        <p:spPr bwMode="auto">
          <a:xfrm>
            <a:off x="10280651" y="2021418"/>
            <a:ext cx="179916" cy="8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7" name="Picture 720"/>
          <p:cNvPicPr>
            <a:picLocks noChangeAspect="1" noChangeArrowheads="1"/>
          </p:cNvPicPr>
          <p:nvPr/>
        </p:nvPicPr>
        <p:blipFill>
          <a:blip r:embed="rId638">
            <a:extLst>
              <a:ext uri="{28A0092B-C50C-407E-A947-70E740481C1C}">
                <a14:useLocalDpi xmlns:a14="http://schemas.microsoft.com/office/drawing/2010/main" val="0"/>
              </a:ext>
            </a:extLst>
          </a:blip>
          <a:srcRect/>
          <a:stretch>
            <a:fillRect/>
          </a:stretch>
        </p:blipFill>
        <p:spPr bwMode="auto">
          <a:xfrm>
            <a:off x="11652252" y="2319867"/>
            <a:ext cx="131233" cy="9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8" name="Picture 721"/>
          <p:cNvPicPr>
            <a:picLocks noChangeAspect="1" noChangeArrowheads="1"/>
          </p:cNvPicPr>
          <p:nvPr/>
        </p:nvPicPr>
        <p:blipFill>
          <a:blip r:embed="rId639">
            <a:extLst>
              <a:ext uri="{28A0092B-C50C-407E-A947-70E740481C1C}">
                <a14:useLocalDpi xmlns:a14="http://schemas.microsoft.com/office/drawing/2010/main" val="0"/>
              </a:ext>
            </a:extLst>
          </a:blip>
          <a:srcRect/>
          <a:stretch>
            <a:fillRect/>
          </a:stretch>
        </p:blipFill>
        <p:spPr bwMode="auto">
          <a:xfrm>
            <a:off x="11709401" y="2362200"/>
            <a:ext cx="215900" cy="16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89" name="Picture 722"/>
          <p:cNvPicPr>
            <a:picLocks noChangeAspect="1" noChangeArrowheads="1"/>
          </p:cNvPicPr>
          <p:nvPr/>
        </p:nvPicPr>
        <p:blipFill>
          <a:blip r:embed="rId640">
            <a:extLst>
              <a:ext uri="{28A0092B-C50C-407E-A947-70E740481C1C}">
                <a14:useLocalDpi xmlns:a14="http://schemas.microsoft.com/office/drawing/2010/main" val="0"/>
              </a:ext>
            </a:extLst>
          </a:blip>
          <a:srcRect/>
          <a:stretch>
            <a:fillRect/>
          </a:stretch>
        </p:blipFill>
        <p:spPr bwMode="auto">
          <a:xfrm>
            <a:off x="11472333" y="2205568"/>
            <a:ext cx="289984" cy="20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790" name="Picture 723"/>
          <p:cNvPicPr>
            <a:picLocks noChangeAspect="1" noChangeArrowheads="1"/>
          </p:cNvPicPr>
          <p:nvPr/>
        </p:nvPicPr>
        <p:blipFill>
          <a:blip r:embed="rId641">
            <a:extLst>
              <a:ext uri="{28A0092B-C50C-407E-A947-70E740481C1C}">
                <a14:useLocalDpi xmlns:a14="http://schemas.microsoft.com/office/drawing/2010/main" val="0"/>
              </a:ext>
            </a:extLst>
          </a:blip>
          <a:srcRect/>
          <a:stretch>
            <a:fillRect/>
          </a:stretch>
        </p:blipFill>
        <p:spPr bwMode="auto">
          <a:xfrm>
            <a:off x="10837333" y="1879601"/>
            <a:ext cx="696384" cy="40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791" name="Freeform 724"/>
          <p:cNvSpPr>
            <a:spLocks noChangeArrowheads="1"/>
          </p:cNvSpPr>
          <p:nvPr/>
        </p:nvSpPr>
        <p:spPr bwMode="auto">
          <a:xfrm>
            <a:off x="10936817" y="1924052"/>
            <a:ext cx="516467" cy="247649"/>
          </a:xfrm>
          <a:custGeom>
            <a:avLst/>
            <a:gdLst>
              <a:gd name="T0" fmla="*/ 0 w 129"/>
              <a:gd name="T1" fmla="*/ 11189 h 83"/>
              <a:gd name="T2" fmla="*/ 6005 w 129"/>
              <a:gd name="T3" fmla="*/ 2238 h 83"/>
              <a:gd name="T4" fmla="*/ 12011 w 129"/>
              <a:gd name="T5" fmla="*/ 0 h 83"/>
              <a:gd name="T6" fmla="*/ 384347 w 129"/>
              <a:gd name="T7" fmla="*/ 172310 h 83"/>
              <a:gd name="T8" fmla="*/ 384347 w 129"/>
              <a:gd name="T9" fmla="*/ 176786 h 83"/>
              <a:gd name="T10" fmla="*/ 378342 w 129"/>
              <a:gd name="T11" fmla="*/ 183499 h 83"/>
              <a:gd name="T12" fmla="*/ 372336 w 129"/>
              <a:gd name="T13" fmla="*/ 183499 h 83"/>
              <a:gd name="T14" fmla="*/ 3003 w 129"/>
              <a:gd name="T15" fmla="*/ 13427 h 83"/>
              <a:gd name="T16" fmla="*/ 0 w 129"/>
              <a:gd name="T17" fmla="*/ 11189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9"/>
              <a:gd name="T28" fmla="*/ 0 h 83"/>
              <a:gd name="T29" fmla="*/ 129 w 129"/>
              <a:gd name="T30" fmla="*/ 83 h 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9" h="83">
                <a:moveTo>
                  <a:pt x="0" y="5"/>
                </a:moveTo>
                <a:cubicBezTo>
                  <a:pt x="2" y="1"/>
                  <a:pt x="2" y="1"/>
                  <a:pt x="2" y="1"/>
                </a:cubicBezTo>
                <a:cubicBezTo>
                  <a:pt x="2" y="0"/>
                  <a:pt x="3" y="0"/>
                  <a:pt x="4" y="0"/>
                </a:cubicBezTo>
                <a:cubicBezTo>
                  <a:pt x="46" y="23"/>
                  <a:pt x="88" y="48"/>
                  <a:pt x="128" y="77"/>
                </a:cubicBezTo>
                <a:cubicBezTo>
                  <a:pt x="129" y="77"/>
                  <a:pt x="129" y="78"/>
                  <a:pt x="128" y="79"/>
                </a:cubicBezTo>
                <a:cubicBezTo>
                  <a:pt x="126" y="82"/>
                  <a:pt x="126" y="82"/>
                  <a:pt x="126" y="82"/>
                </a:cubicBezTo>
                <a:cubicBezTo>
                  <a:pt x="126" y="83"/>
                  <a:pt x="125" y="83"/>
                  <a:pt x="124" y="82"/>
                </a:cubicBezTo>
                <a:cubicBezTo>
                  <a:pt x="84" y="54"/>
                  <a:pt x="43" y="28"/>
                  <a:pt x="1" y="6"/>
                </a:cubicBezTo>
                <a:cubicBezTo>
                  <a:pt x="0" y="6"/>
                  <a:pt x="0" y="5"/>
                  <a:pt x="0" y="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2" name="Freeform 725"/>
          <p:cNvSpPr>
            <a:spLocks noChangeArrowheads="1"/>
          </p:cNvSpPr>
          <p:nvPr/>
        </p:nvSpPr>
        <p:spPr bwMode="auto">
          <a:xfrm>
            <a:off x="10913534" y="1955801"/>
            <a:ext cx="512233" cy="243417"/>
          </a:xfrm>
          <a:custGeom>
            <a:avLst/>
            <a:gdLst>
              <a:gd name="T0" fmla="*/ 0 w 128"/>
              <a:gd name="T1" fmla="*/ 9015 h 81"/>
              <a:gd name="T2" fmla="*/ 6003 w 128"/>
              <a:gd name="T3" fmla="*/ 0 h 81"/>
              <a:gd name="T4" fmla="*/ 12005 w 128"/>
              <a:gd name="T5" fmla="*/ 0 h 81"/>
              <a:gd name="T6" fmla="*/ 381174 w 128"/>
              <a:gd name="T7" fmla="*/ 171294 h 81"/>
              <a:gd name="T8" fmla="*/ 381174 w 128"/>
              <a:gd name="T9" fmla="*/ 173548 h 81"/>
              <a:gd name="T10" fmla="*/ 375171 w 128"/>
              <a:gd name="T11" fmla="*/ 182563 h 81"/>
              <a:gd name="T12" fmla="*/ 369168 w 128"/>
              <a:gd name="T13" fmla="*/ 182563 h 81"/>
              <a:gd name="T14" fmla="*/ 3001 w 128"/>
              <a:gd name="T15" fmla="*/ 13523 h 81"/>
              <a:gd name="T16" fmla="*/ 0 w 128"/>
              <a:gd name="T17" fmla="*/ 9015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81"/>
              <a:gd name="T29" fmla="*/ 128 w 128"/>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81">
                <a:moveTo>
                  <a:pt x="0" y="4"/>
                </a:moveTo>
                <a:cubicBezTo>
                  <a:pt x="2" y="0"/>
                  <a:pt x="2" y="0"/>
                  <a:pt x="2" y="0"/>
                </a:cubicBezTo>
                <a:cubicBezTo>
                  <a:pt x="3" y="0"/>
                  <a:pt x="3" y="0"/>
                  <a:pt x="4" y="0"/>
                </a:cubicBezTo>
                <a:cubicBezTo>
                  <a:pt x="46" y="22"/>
                  <a:pt x="87" y="47"/>
                  <a:pt x="127" y="76"/>
                </a:cubicBezTo>
                <a:cubicBezTo>
                  <a:pt x="128" y="76"/>
                  <a:pt x="128" y="77"/>
                  <a:pt x="127" y="77"/>
                </a:cubicBezTo>
                <a:cubicBezTo>
                  <a:pt x="125" y="81"/>
                  <a:pt x="125" y="81"/>
                  <a:pt x="125" y="81"/>
                </a:cubicBezTo>
                <a:cubicBezTo>
                  <a:pt x="124" y="81"/>
                  <a:pt x="124" y="81"/>
                  <a:pt x="123" y="81"/>
                </a:cubicBezTo>
                <a:cubicBezTo>
                  <a:pt x="84" y="53"/>
                  <a:pt x="43" y="27"/>
                  <a:pt x="1" y="6"/>
                </a:cubicBezTo>
                <a:cubicBezTo>
                  <a:pt x="0" y="5"/>
                  <a:pt x="0" y="5"/>
                  <a:pt x="0" y="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3" name="Freeform 726"/>
          <p:cNvSpPr>
            <a:spLocks noChangeArrowheads="1"/>
          </p:cNvSpPr>
          <p:nvPr/>
        </p:nvSpPr>
        <p:spPr bwMode="auto">
          <a:xfrm>
            <a:off x="10888133" y="1987551"/>
            <a:ext cx="508000" cy="243416"/>
          </a:xfrm>
          <a:custGeom>
            <a:avLst/>
            <a:gdLst>
              <a:gd name="T0" fmla="*/ 3000 w 127"/>
              <a:gd name="T1" fmla="*/ 11269 h 81"/>
              <a:gd name="T2" fmla="*/ 9000 w 127"/>
              <a:gd name="T3" fmla="*/ 2254 h 81"/>
              <a:gd name="T4" fmla="*/ 12000 w 127"/>
              <a:gd name="T5" fmla="*/ 2254 h 81"/>
              <a:gd name="T6" fmla="*/ 378000 w 127"/>
              <a:gd name="T7" fmla="*/ 169039 h 81"/>
              <a:gd name="T8" fmla="*/ 378000 w 127"/>
              <a:gd name="T9" fmla="*/ 173547 h 81"/>
              <a:gd name="T10" fmla="*/ 372000 w 127"/>
              <a:gd name="T11" fmla="*/ 180308 h 81"/>
              <a:gd name="T12" fmla="*/ 366000 w 127"/>
              <a:gd name="T13" fmla="*/ 182562 h 81"/>
              <a:gd name="T14" fmla="*/ 3000 w 127"/>
              <a:gd name="T15" fmla="*/ 13523 h 81"/>
              <a:gd name="T16" fmla="*/ 3000 w 127"/>
              <a:gd name="T17" fmla="*/ 11269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
              <a:gd name="T28" fmla="*/ 0 h 81"/>
              <a:gd name="T29" fmla="*/ 127 w 127"/>
              <a:gd name="T30" fmla="*/ 81 h 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 h="81">
                <a:moveTo>
                  <a:pt x="1" y="5"/>
                </a:moveTo>
                <a:cubicBezTo>
                  <a:pt x="3" y="1"/>
                  <a:pt x="3" y="1"/>
                  <a:pt x="3" y="1"/>
                </a:cubicBezTo>
                <a:cubicBezTo>
                  <a:pt x="3" y="0"/>
                  <a:pt x="4" y="0"/>
                  <a:pt x="4" y="1"/>
                </a:cubicBezTo>
                <a:cubicBezTo>
                  <a:pt x="46" y="22"/>
                  <a:pt x="87" y="47"/>
                  <a:pt x="126" y="75"/>
                </a:cubicBezTo>
                <a:cubicBezTo>
                  <a:pt x="126" y="76"/>
                  <a:pt x="127" y="77"/>
                  <a:pt x="126" y="77"/>
                </a:cubicBezTo>
                <a:cubicBezTo>
                  <a:pt x="124" y="80"/>
                  <a:pt x="124" y="80"/>
                  <a:pt x="124" y="80"/>
                </a:cubicBezTo>
                <a:cubicBezTo>
                  <a:pt x="123" y="81"/>
                  <a:pt x="123" y="81"/>
                  <a:pt x="122" y="81"/>
                </a:cubicBezTo>
                <a:cubicBezTo>
                  <a:pt x="83" y="52"/>
                  <a:pt x="43" y="28"/>
                  <a:pt x="1" y="6"/>
                </a:cubicBezTo>
                <a:cubicBezTo>
                  <a:pt x="1" y="6"/>
                  <a:pt x="0" y="5"/>
                  <a:pt x="1" y="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794" name="Picture 727"/>
          <p:cNvPicPr>
            <a:picLocks noChangeAspect="1" noChangeArrowheads="1"/>
          </p:cNvPicPr>
          <p:nvPr/>
        </p:nvPicPr>
        <p:blipFill>
          <a:blip r:embed="rId642">
            <a:extLst>
              <a:ext uri="{28A0092B-C50C-407E-A947-70E740481C1C}">
                <a14:useLocalDpi xmlns:a14="http://schemas.microsoft.com/office/drawing/2010/main" val="0"/>
              </a:ext>
            </a:extLst>
          </a:blip>
          <a:srcRect/>
          <a:stretch>
            <a:fillRect/>
          </a:stretch>
        </p:blipFill>
        <p:spPr bwMode="auto">
          <a:xfrm>
            <a:off x="11406718" y="2163234"/>
            <a:ext cx="336549" cy="24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795" name="Freeform 728"/>
          <p:cNvSpPr>
            <a:spLocks noChangeArrowheads="1"/>
          </p:cNvSpPr>
          <p:nvPr/>
        </p:nvSpPr>
        <p:spPr bwMode="auto">
          <a:xfrm>
            <a:off x="11673418" y="2266951"/>
            <a:ext cx="35983" cy="23283"/>
          </a:xfrm>
          <a:custGeom>
            <a:avLst/>
            <a:gdLst>
              <a:gd name="T0" fmla="*/ 2999 w 9"/>
              <a:gd name="T1" fmla="*/ 4366 h 8"/>
              <a:gd name="T2" fmla="*/ 5997 w 9"/>
              <a:gd name="T3" fmla="*/ 0 h 8"/>
              <a:gd name="T4" fmla="*/ 8996 w 9"/>
              <a:gd name="T5" fmla="*/ 0 h 8"/>
              <a:gd name="T6" fmla="*/ 26987 w 9"/>
              <a:gd name="T7" fmla="*/ 10914 h 8"/>
              <a:gd name="T8" fmla="*/ 26987 w 9"/>
              <a:gd name="T9" fmla="*/ 15279 h 8"/>
              <a:gd name="T10" fmla="*/ 23988 w 9"/>
              <a:gd name="T11" fmla="*/ 17462 h 8"/>
              <a:gd name="T12" fmla="*/ 17991 w 9"/>
              <a:gd name="T13" fmla="*/ 17462 h 8"/>
              <a:gd name="T14" fmla="*/ 2999 w 9"/>
              <a:gd name="T15" fmla="*/ 6548 h 8"/>
              <a:gd name="T16" fmla="*/ 2999 w 9"/>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1" y="2"/>
                </a:moveTo>
                <a:cubicBezTo>
                  <a:pt x="2" y="0"/>
                  <a:pt x="2" y="0"/>
                  <a:pt x="2" y="0"/>
                </a:cubicBezTo>
                <a:cubicBezTo>
                  <a:pt x="2" y="0"/>
                  <a:pt x="3" y="0"/>
                  <a:pt x="3" y="0"/>
                </a:cubicBezTo>
                <a:cubicBezTo>
                  <a:pt x="9" y="5"/>
                  <a:pt x="9" y="5"/>
                  <a:pt x="9" y="5"/>
                </a:cubicBezTo>
                <a:cubicBezTo>
                  <a:pt x="9" y="5"/>
                  <a:pt x="9" y="6"/>
                  <a:pt x="9" y="7"/>
                </a:cubicBezTo>
                <a:cubicBezTo>
                  <a:pt x="8" y="8"/>
                  <a:pt x="8" y="8"/>
                  <a:pt x="8" y="8"/>
                </a:cubicBezTo>
                <a:cubicBezTo>
                  <a:pt x="7" y="8"/>
                  <a:pt x="6" y="8"/>
                  <a:pt x="6" y="8"/>
                </a:cubicBezTo>
                <a:cubicBezTo>
                  <a:pt x="1" y="3"/>
                  <a:pt x="1" y="3"/>
                  <a:pt x="1" y="3"/>
                </a:cubicBezTo>
                <a:cubicBezTo>
                  <a:pt x="0" y="3"/>
                  <a:pt x="0" y="2"/>
                  <a:pt x="1"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6" name="Freeform 729"/>
          <p:cNvSpPr>
            <a:spLocks noChangeArrowheads="1"/>
          </p:cNvSpPr>
          <p:nvPr/>
        </p:nvSpPr>
        <p:spPr bwMode="auto">
          <a:xfrm>
            <a:off x="11656485" y="2281767"/>
            <a:ext cx="35983" cy="23284"/>
          </a:xfrm>
          <a:custGeom>
            <a:avLst/>
            <a:gdLst>
              <a:gd name="T0" fmla="*/ 0 w 9"/>
              <a:gd name="T1" fmla="*/ 4366 h 8"/>
              <a:gd name="T2" fmla="*/ 2999 w 9"/>
              <a:gd name="T3" fmla="*/ 2183 h 8"/>
              <a:gd name="T4" fmla="*/ 8996 w 9"/>
              <a:gd name="T5" fmla="*/ 0 h 8"/>
              <a:gd name="T6" fmla="*/ 23988 w 9"/>
              <a:gd name="T7" fmla="*/ 10914 h 8"/>
              <a:gd name="T8" fmla="*/ 23988 w 9"/>
              <a:gd name="T9" fmla="*/ 15280 h 8"/>
              <a:gd name="T10" fmla="*/ 20990 w 9"/>
              <a:gd name="T11" fmla="*/ 17463 h 8"/>
              <a:gd name="T12" fmla="*/ 17991 w 9"/>
              <a:gd name="T13" fmla="*/ 17463 h 8"/>
              <a:gd name="T14" fmla="*/ 0 w 9"/>
              <a:gd name="T15" fmla="*/ 6549 h 8"/>
              <a:gd name="T16" fmla="*/ 0 w 9"/>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0" y="2"/>
                </a:moveTo>
                <a:cubicBezTo>
                  <a:pt x="1" y="1"/>
                  <a:pt x="1" y="1"/>
                  <a:pt x="1" y="1"/>
                </a:cubicBezTo>
                <a:cubicBezTo>
                  <a:pt x="2" y="0"/>
                  <a:pt x="2" y="0"/>
                  <a:pt x="3" y="0"/>
                </a:cubicBezTo>
                <a:cubicBezTo>
                  <a:pt x="8" y="5"/>
                  <a:pt x="8" y="5"/>
                  <a:pt x="8" y="5"/>
                </a:cubicBezTo>
                <a:cubicBezTo>
                  <a:pt x="9" y="5"/>
                  <a:pt x="9" y="6"/>
                  <a:pt x="8" y="7"/>
                </a:cubicBezTo>
                <a:cubicBezTo>
                  <a:pt x="7" y="8"/>
                  <a:pt x="7" y="8"/>
                  <a:pt x="7" y="8"/>
                </a:cubicBezTo>
                <a:cubicBezTo>
                  <a:pt x="7" y="8"/>
                  <a:pt x="6" y="8"/>
                  <a:pt x="6" y="8"/>
                </a:cubicBezTo>
                <a:cubicBezTo>
                  <a:pt x="0" y="3"/>
                  <a:pt x="0" y="3"/>
                  <a:pt x="0" y="3"/>
                </a:cubicBezTo>
                <a:cubicBezTo>
                  <a:pt x="0" y="3"/>
                  <a:pt x="0" y="2"/>
                  <a:pt x="0"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7" name="Freeform 730"/>
          <p:cNvSpPr>
            <a:spLocks noChangeArrowheads="1"/>
          </p:cNvSpPr>
          <p:nvPr/>
        </p:nvSpPr>
        <p:spPr bwMode="auto">
          <a:xfrm>
            <a:off x="11641667" y="2296584"/>
            <a:ext cx="31751" cy="23283"/>
          </a:xfrm>
          <a:custGeom>
            <a:avLst/>
            <a:gdLst>
              <a:gd name="T0" fmla="*/ 0 w 8"/>
              <a:gd name="T1" fmla="*/ 4366 h 8"/>
              <a:gd name="T2" fmla="*/ 2977 w 8"/>
              <a:gd name="T3" fmla="*/ 2183 h 8"/>
              <a:gd name="T4" fmla="*/ 8930 w 8"/>
              <a:gd name="T5" fmla="*/ 0 h 8"/>
              <a:gd name="T6" fmla="*/ 23813 w 8"/>
              <a:gd name="T7" fmla="*/ 10914 h 8"/>
              <a:gd name="T8" fmla="*/ 23813 w 8"/>
              <a:gd name="T9" fmla="*/ 15279 h 8"/>
              <a:gd name="T10" fmla="*/ 20836 w 8"/>
              <a:gd name="T11" fmla="*/ 17462 h 8"/>
              <a:gd name="T12" fmla="*/ 14883 w 8"/>
              <a:gd name="T13" fmla="*/ 17462 h 8"/>
              <a:gd name="T14" fmla="*/ 0 w 8"/>
              <a:gd name="T15" fmla="*/ 6548 h 8"/>
              <a:gd name="T16" fmla="*/ 0 w 8"/>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2"/>
                </a:moveTo>
                <a:cubicBezTo>
                  <a:pt x="1" y="1"/>
                  <a:pt x="1" y="1"/>
                  <a:pt x="1" y="1"/>
                </a:cubicBezTo>
                <a:cubicBezTo>
                  <a:pt x="2" y="0"/>
                  <a:pt x="2" y="0"/>
                  <a:pt x="3" y="0"/>
                </a:cubicBezTo>
                <a:cubicBezTo>
                  <a:pt x="8" y="5"/>
                  <a:pt x="8" y="5"/>
                  <a:pt x="8" y="5"/>
                </a:cubicBezTo>
                <a:cubicBezTo>
                  <a:pt x="8" y="5"/>
                  <a:pt x="8" y="6"/>
                  <a:pt x="8" y="7"/>
                </a:cubicBezTo>
                <a:cubicBezTo>
                  <a:pt x="7" y="8"/>
                  <a:pt x="7" y="8"/>
                  <a:pt x="7" y="8"/>
                </a:cubicBezTo>
                <a:cubicBezTo>
                  <a:pt x="7" y="8"/>
                  <a:pt x="6" y="8"/>
                  <a:pt x="5" y="8"/>
                </a:cubicBezTo>
                <a:cubicBezTo>
                  <a:pt x="0" y="3"/>
                  <a:pt x="0" y="3"/>
                  <a:pt x="0" y="3"/>
                </a:cubicBezTo>
                <a:cubicBezTo>
                  <a:pt x="0" y="3"/>
                  <a:pt x="0" y="2"/>
                  <a:pt x="0"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8" name="Freeform 731"/>
          <p:cNvSpPr>
            <a:spLocks noChangeArrowheads="1"/>
          </p:cNvSpPr>
          <p:nvPr/>
        </p:nvSpPr>
        <p:spPr bwMode="auto">
          <a:xfrm>
            <a:off x="11620500" y="2311401"/>
            <a:ext cx="35984" cy="23284"/>
          </a:xfrm>
          <a:custGeom>
            <a:avLst/>
            <a:gdLst>
              <a:gd name="T0" fmla="*/ 2999 w 9"/>
              <a:gd name="T1" fmla="*/ 4366 h 8"/>
              <a:gd name="T2" fmla="*/ 5997 w 9"/>
              <a:gd name="T3" fmla="*/ 2183 h 8"/>
              <a:gd name="T4" fmla="*/ 8996 w 9"/>
              <a:gd name="T5" fmla="*/ 0 h 8"/>
              <a:gd name="T6" fmla="*/ 26988 w 9"/>
              <a:gd name="T7" fmla="*/ 10914 h 8"/>
              <a:gd name="T8" fmla="*/ 26988 w 9"/>
              <a:gd name="T9" fmla="*/ 15280 h 8"/>
              <a:gd name="T10" fmla="*/ 23989 w 9"/>
              <a:gd name="T11" fmla="*/ 17463 h 8"/>
              <a:gd name="T12" fmla="*/ 17992 w 9"/>
              <a:gd name="T13" fmla="*/ 17463 h 8"/>
              <a:gd name="T14" fmla="*/ 2999 w 9"/>
              <a:gd name="T15" fmla="*/ 8732 h 8"/>
              <a:gd name="T16" fmla="*/ 2999 w 9"/>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1" y="2"/>
                </a:moveTo>
                <a:cubicBezTo>
                  <a:pt x="2" y="1"/>
                  <a:pt x="2" y="1"/>
                  <a:pt x="2" y="1"/>
                </a:cubicBezTo>
                <a:cubicBezTo>
                  <a:pt x="2" y="0"/>
                  <a:pt x="3" y="0"/>
                  <a:pt x="3" y="0"/>
                </a:cubicBezTo>
                <a:cubicBezTo>
                  <a:pt x="9" y="5"/>
                  <a:pt x="9" y="5"/>
                  <a:pt x="9" y="5"/>
                </a:cubicBezTo>
                <a:cubicBezTo>
                  <a:pt x="9" y="5"/>
                  <a:pt x="9" y="6"/>
                  <a:pt x="9" y="7"/>
                </a:cubicBezTo>
                <a:cubicBezTo>
                  <a:pt x="8" y="8"/>
                  <a:pt x="8" y="8"/>
                  <a:pt x="8" y="8"/>
                </a:cubicBezTo>
                <a:cubicBezTo>
                  <a:pt x="7" y="8"/>
                  <a:pt x="6" y="8"/>
                  <a:pt x="6" y="8"/>
                </a:cubicBezTo>
                <a:cubicBezTo>
                  <a:pt x="1" y="4"/>
                  <a:pt x="1" y="4"/>
                  <a:pt x="1" y="4"/>
                </a:cubicBezTo>
                <a:cubicBezTo>
                  <a:pt x="0" y="3"/>
                  <a:pt x="0" y="2"/>
                  <a:pt x="1"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799" name="Freeform 732"/>
          <p:cNvSpPr>
            <a:spLocks noChangeArrowheads="1"/>
          </p:cNvSpPr>
          <p:nvPr/>
        </p:nvSpPr>
        <p:spPr bwMode="auto">
          <a:xfrm>
            <a:off x="11605685" y="2326217"/>
            <a:ext cx="35983" cy="23283"/>
          </a:xfrm>
          <a:custGeom>
            <a:avLst/>
            <a:gdLst>
              <a:gd name="T0" fmla="*/ 0 w 9"/>
              <a:gd name="T1" fmla="*/ 4366 h 8"/>
              <a:gd name="T2" fmla="*/ 2999 w 9"/>
              <a:gd name="T3" fmla="*/ 2183 h 8"/>
              <a:gd name="T4" fmla="*/ 8996 w 9"/>
              <a:gd name="T5" fmla="*/ 0 h 8"/>
              <a:gd name="T6" fmla="*/ 23988 w 9"/>
              <a:gd name="T7" fmla="*/ 10914 h 8"/>
              <a:gd name="T8" fmla="*/ 23988 w 9"/>
              <a:gd name="T9" fmla="*/ 15279 h 8"/>
              <a:gd name="T10" fmla="*/ 20990 w 9"/>
              <a:gd name="T11" fmla="*/ 17462 h 8"/>
              <a:gd name="T12" fmla="*/ 17991 w 9"/>
              <a:gd name="T13" fmla="*/ 17462 h 8"/>
              <a:gd name="T14" fmla="*/ 0 w 9"/>
              <a:gd name="T15" fmla="*/ 8731 h 8"/>
              <a:gd name="T16" fmla="*/ 0 w 9"/>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0" y="2"/>
                </a:moveTo>
                <a:cubicBezTo>
                  <a:pt x="1" y="1"/>
                  <a:pt x="1" y="1"/>
                  <a:pt x="1" y="1"/>
                </a:cubicBezTo>
                <a:cubicBezTo>
                  <a:pt x="2" y="0"/>
                  <a:pt x="3" y="0"/>
                  <a:pt x="3" y="0"/>
                </a:cubicBezTo>
                <a:cubicBezTo>
                  <a:pt x="8" y="5"/>
                  <a:pt x="8" y="5"/>
                  <a:pt x="8" y="5"/>
                </a:cubicBezTo>
                <a:cubicBezTo>
                  <a:pt x="9" y="5"/>
                  <a:pt x="9" y="6"/>
                  <a:pt x="8" y="7"/>
                </a:cubicBezTo>
                <a:cubicBezTo>
                  <a:pt x="7" y="8"/>
                  <a:pt x="7" y="8"/>
                  <a:pt x="7" y="8"/>
                </a:cubicBezTo>
                <a:cubicBezTo>
                  <a:pt x="7" y="8"/>
                  <a:pt x="6" y="8"/>
                  <a:pt x="6" y="8"/>
                </a:cubicBezTo>
                <a:cubicBezTo>
                  <a:pt x="0" y="4"/>
                  <a:pt x="0" y="4"/>
                  <a:pt x="0" y="4"/>
                </a:cubicBezTo>
                <a:cubicBezTo>
                  <a:pt x="0" y="3"/>
                  <a:pt x="0" y="2"/>
                  <a:pt x="0"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800" name="Freeform 733"/>
          <p:cNvSpPr>
            <a:spLocks noChangeArrowheads="1"/>
          </p:cNvSpPr>
          <p:nvPr/>
        </p:nvSpPr>
        <p:spPr bwMode="auto">
          <a:xfrm>
            <a:off x="11588751" y="2341034"/>
            <a:ext cx="31749" cy="23284"/>
          </a:xfrm>
          <a:custGeom>
            <a:avLst/>
            <a:gdLst>
              <a:gd name="T0" fmla="*/ 0 w 8"/>
              <a:gd name="T1" fmla="*/ 4366 h 8"/>
              <a:gd name="T2" fmla="*/ 2977 w 8"/>
              <a:gd name="T3" fmla="*/ 2183 h 8"/>
              <a:gd name="T4" fmla="*/ 8930 w 8"/>
              <a:gd name="T5" fmla="*/ 0 h 8"/>
              <a:gd name="T6" fmla="*/ 23812 w 8"/>
              <a:gd name="T7" fmla="*/ 10914 h 8"/>
              <a:gd name="T8" fmla="*/ 23812 w 8"/>
              <a:gd name="T9" fmla="*/ 15280 h 8"/>
              <a:gd name="T10" fmla="*/ 20836 w 8"/>
              <a:gd name="T11" fmla="*/ 17463 h 8"/>
              <a:gd name="T12" fmla="*/ 14883 w 8"/>
              <a:gd name="T13" fmla="*/ 17463 h 8"/>
              <a:gd name="T14" fmla="*/ 0 w 8"/>
              <a:gd name="T15" fmla="*/ 8732 h 8"/>
              <a:gd name="T16" fmla="*/ 0 w 8"/>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8"/>
              <a:gd name="T29" fmla="*/ 8 w 8"/>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8">
                <a:moveTo>
                  <a:pt x="0" y="2"/>
                </a:moveTo>
                <a:cubicBezTo>
                  <a:pt x="1" y="1"/>
                  <a:pt x="1" y="1"/>
                  <a:pt x="1" y="1"/>
                </a:cubicBezTo>
                <a:cubicBezTo>
                  <a:pt x="2" y="0"/>
                  <a:pt x="2" y="0"/>
                  <a:pt x="3" y="0"/>
                </a:cubicBezTo>
                <a:cubicBezTo>
                  <a:pt x="8" y="5"/>
                  <a:pt x="8" y="5"/>
                  <a:pt x="8" y="5"/>
                </a:cubicBezTo>
                <a:cubicBezTo>
                  <a:pt x="8" y="5"/>
                  <a:pt x="8" y="6"/>
                  <a:pt x="8" y="7"/>
                </a:cubicBezTo>
                <a:cubicBezTo>
                  <a:pt x="7" y="8"/>
                  <a:pt x="7" y="8"/>
                  <a:pt x="7" y="8"/>
                </a:cubicBezTo>
                <a:cubicBezTo>
                  <a:pt x="7" y="8"/>
                  <a:pt x="6" y="8"/>
                  <a:pt x="5" y="8"/>
                </a:cubicBezTo>
                <a:cubicBezTo>
                  <a:pt x="0" y="4"/>
                  <a:pt x="0" y="4"/>
                  <a:pt x="0" y="4"/>
                </a:cubicBezTo>
                <a:cubicBezTo>
                  <a:pt x="0" y="3"/>
                  <a:pt x="0" y="2"/>
                  <a:pt x="0"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801" name="Freeform 734"/>
          <p:cNvSpPr>
            <a:spLocks noChangeArrowheads="1"/>
          </p:cNvSpPr>
          <p:nvPr/>
        </p:nvSpPr>
        <p:spPr bwMode="auto">
          <a:xfrm>
            <a:off x="11569700" y="2357967"/>
            <a:ext cx="35984" cy="23284"/>
          </a:xfrm>
          <a:custGeom>
            <a:avLst/>
            <a:gdLst>
              <a:gd name="T0" fmla="*/ 2999 w 9"/>
              <a:gd name="T1" fmla="*/ 4366 h 8"/>
              <a:gd name="T2" fmla="*/ 5997 w 9"/>
              <a:gd name="T3" fmla="*/ 2183 h 8"/>
              <a:gd name="T4" fmla="*/ 8996 w 9"/>
              <a:gd name="T5" fmla="*/ 2183 h 8"/>
              <a:gd name="T6" fmla="*/ 26988 w 9"/>
              <a:gd name="T7" fmla="*/ 10914 h 8"/>
              <a:gd name="T8" fmla="*/ 26988 w 9"/>
              <a:gd name="T9" fmla="*/ 15280 h 8"/>
              <a:gd name="T10" fmla="*/ 23989 w 9"/>
              <a:gd name="T11" fmla="*/ 17463 h 8"/>
              <a:gd name="T12" fmla="*/ 17992 w 9"/>
              <a:gd name="T13" fmla="*/ 17463 h 8"/>
              <a:gd name="T14" fmla="*/ 2999 w 9"/>
              <a:gd name="T15" fmla="*/ 8732 h 8"/>
              <a:gd name="T16" fmla="*/ 2999 w 9"/>
              <a:gd name="T17" fmla="*/ 436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1" y="2"/>
                </a:moveTo>
                <a:cubicBezTo>
                  <a:pt x="2" y="1"/>
                  <a:pt x="2" y="1"/>
                  <a:pt x="2" y="1"/>
                </a:cubicBezTo>
                <a:cubicBezTo>
                  <a:pt x="2" y="0"/>
                  <a:pt x="3" y="0"/>
                  <a:pt x="3" y="1"/>
                </a:cubicBezTo>
                <a:cubicBezTo>
                  <a:pt x="9" y="5"/>
                  <a:pt x="9" y="5"/>
                  <a:pt x="9" y="5"/>
                </a:cubicBezTo>
                <a:cubicBezTo>
                  <a:pt x="9" y="5"/>
                  <a:pt x="9" y="6"/>
                  <a:pt x="9" y="7"/>
                </a:cubicBezTo>
                <a:cubicBezTo>
                  <a:pt x="8" y="8"/>
                  <a:pt x="8" y="8"/>
                  <a:pt x="8" y="8"/>
                </a:cubicBezTo>
                <a:cubicBezTo>
                  <a:pt x="7" y="8"/>
                  <a:pt x="6" y="8"/>
                  <a:pt x="6" y="8"/>
                </a:cubicBezTo>
                <a:cubicBezTo>
                  <a:pt x="1" y="4"/>
                  <a:pt x="1" y="4"/>
                  <a:pt x="1" y="4"/>
                </a:cubicBezTo>
                <a:cubicBezTo>
                  <a:pt x="0" y="3"/>
                  <a:pt x="0" y="3"/>
                  <a:pt x="1" y="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802" name="Picture 735"/>
          <p:cNvPicPr>
            <a:picLocks noChangeAspect="1" noChangeArrowheads="1"/>
          </p:cNvPicPr>
          <p:nvPr/>
        </p:nvPicPr>
        <p:blipFill>
          <a:blip r:embed="rId643">
            <a:extLst>
              <a:ext uri="{28A0092B-C50C-407E-A947-70E740481C1C}">
                <a14:useLocalDpi xmlns:a14="http://schemas.microsoft.com/office/drawing/2010/main" val="0"/>
              </a:ext>
            </a:extLst>
          </a:blip>
          <a:srcRect/>
          <a:stretch>
            <a:fillRect/>
          </a:stretch>
        </p:blipFill>
        <p:spPr bwMode="auto">
          <a:xfrm>
            <a:off x="11338984" y="2114551"/>
            <a:ext cx="372533" cy="27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803" name="Freeform 736"/>
          <p:cNvSpPr>
            <a:spLocks noChangeArrowheads="1"/>
          </p:cNvSpPr>
          <p:nvPr/>
        </p:nvSpPr>
        <p:spPr bwMode="auto">
          <a:xfrm>
            <a:off x="11396133" y="2159000"/>
            <a:ext cx="264584" cy="196851"/>
          </a:xfrm>
          <a:custGeom>
            <a:avLst/>
            <a:gdLst>
              <a:gd name="T0" fmla="*/ 3007 w 66"/>
              <a:gd name="T1" fmla="*/ 82767 h 66"/>
              <a:gd name="T2" fmla="*/ 84186 w 66"/>
              <a:gd name="T3" fmla="*/ 2237 h 66"/>
              <a:gd name="T4" fmla="*/ 93206 w 66"/>
              <a:gd name="T5" fmla="*/ 2237 h 66"/>
              <a:gd name="T6" fmla="*/ 195431 w 66"/>
              <a:gd name="T7" fmla="*/ 60397 h 66"/>
              <a:gd name="T8" fmla="*/ 195431 w 66"/>
              <a:gd name="T9" fmla="*/ 67108 h 66"/>
              <a:gd name="T10" fmla="*/ 108239 w 66"/>
              <a:gd name="T11" fmla="*/ 145401 h 66"/>
              <a:gd name="T12" fmla="*/ 99219 w 66"/>
              <a:gd name="T13" fmla="*/ 145401 h 66"/>
              <a:gd name="T14" fmla="*/ 3007 w 66"/>
              <a:gd name="T15" fmla="*/ 89478 h 66"/>
              <a:gd name="T16" fmla="*/ 3007 w 66"/>
              <a:gd name="T17" fmla="*/ 8276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66"/>
              <a:gd name="T29" fmla="*/ 66 w 66"/>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66">
                <a:moveTo>
                  <a:pt x="1" y="37"/>
                </a:moveTo>
                <a:cubicBezTo>
                  <a:pt x="28" y="1"/>
                  <a:pt x="28" y="1"/>
                  <a:pt x="28" y="1"/>
                </a:cubicBezTo>
                <a:cubicBezTo>
                  <a:pt x="29" y="0"/>
                  <a:pt x="30" y="0"/>
                  <a:pt x="31" y="1"/>
                </a:cubicBezTo>
                <a:cubicBezTo>
                  <a:pt x="43" y="9"/>
                  <a:pt x="54" y="18"/>
                  <a:pt x="65" y="27"/>
                </a:cubicBezTo>
                <a:cubicBezTo>
                  <a:pt x="66" y="28"/>
                  <a:pt x="66" y="29"/>
                  <a:pt x="65" y="30"/>
                </a:cubicBezTo>
                <a:cubicBezTo>
                  <a:pt x="36" y="65"/>
                  <a:pt x="36" y="65"/>
                  <a:pt x="36" y="65"/>
                </a:cubicBezTo>
                <a:cubicBezTo>
                  <a:pt x="36" y="66"/>
                  <a:pt x="34" y="66"/>
                  <a:pt x="33" y="65"/>
                </a:cubicBezTo>
                <a:cubicBezTo>
                  <a:pt x="22" y="57"/>
                  <a:pt x="12" y="48"/>
                  <a:pt x="1" y="40"/>
                </a:cubicBezTo>
                <a:cubicBezTo>
                  <a:pt x="0" y="40"/>
                  <a:pt x="0" y="38"/>
                  <a:pt x="1" y="3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804" name="Picture 737"/>
          <p:cNvPicPr>
            <a:picLocks noChangeAspect="1" noChangeArrowheads="1"/>
          </p:cNvPicPr>
          <p:nvPr/>
        </p:nvPicPr>
        <p:blipFill>
          <a:blip r:embed="rId644">
            <a:extLst>
              <a:ext uri="{28A0092B-C50C-407E-A947-70E740481C1C}">
                <a14:useLocalDpi xmlns:a14="http://schemas.microsoft.com/office/drawing/2010/main" val="0"/>
              </a:ext>
            </a:extLst>
          </a:blip>
          <a:srcRect/>
          <a:stretch>
            <a:fillRect/>
          </a:stretch>
        </p:blipFill>
        <p:spPr bwMode="auto">
          <a:xfrm>
            <a:off x="11415184" y="2169585"/>
            <a:ext cx="228600" cy="1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805" name="Freeform 738"/>
          <p:cNvSpPr>
            <a:spLocks noChangeArrowheads="1"/>
          </p:cNvSpPr>
          <p:nvPr/>
        </p:nvSpPr>
        <p:spPr bwMode="auto">
          <a:xfrm>
            <a:off x="11465984" y="2205567"/>
            <a:ext cx="127000" cy="97367"/>
          </a:xfrm>
          <a:custGeom>
            <a:avLst/>
            <a:gdLst>
              <a:gd name="T0" fmla="*/ 20836 w 32"/>
              <a:gd name="T1" fmla="*/ 61961 h 33"/>
              <a:gd name="T2" fmla="*/ 14883 w 32"/>
              <a:gd name="T3" fmla="*/ 17703 h 33"/>
              <a:gd name="T4" fmla="*/ 74414 w 32"/>
              <a:gd name="T5" fmla="*/ 11064 h 33"/>
              <a:gd name="T6" fmla="*/ 80367 w 32"/>
              <a:gd name="T7" fmla="*/ 55322 h 33"/>
              <a:gd name="T8" fmla="*/ 20836 w 32"/>
              <a:gd name="T9" fmla="*/ 61961 h 33"/>
              <a:gd name="T10" fmla="*/ 0 60000 65536"/>
              <a:gd name="T11" fmla="*/ 0 60000 65536"/>
              <a:gd name="T12" fmla="*/ 0 60000 65536"/>
              <a:gd name="T13" fmla="*/ 0 60000 65536"/>
              <a:gd name="T14" fmla="*/ 0 60000 65536"/>
              <a:gd name="T15" fmla="*/ 0 w 32"/>
              <a:gd name="T16" fmla="*/ 0 h 33"/>
              <a:gd name="T17" fmla="*/ 32 w 32"/>
              <a:gd name="T18" fmla="*/ 33 h 33"/>
            </a:gdLst>
            <a:ahLst/>
            <a:cxnLst>
              <a:cxn ang="T10">
                <a:pos x="T0" y="T1"/>
              </a:cxn>
              <a:cxn ang="T11">
                <a:pos x="T2" y="T3"/>
              </a:cxn>
              <a:cxn ang="T12">
                <a:pos x="T4" y="T5"/>
              </a:cxn>
              <a:cxn ang="T13">
                <a:pos x="T6" y="T7"/>
              </a:cxn>
              <a:cxn ang="T14">
                <a:pos x="T8" y="T9"/>
              </a:cxn>
            </a:cxnLst>
            <a:rect l="T15" t="T16" r="T17" b="T18"/>
            <a:pathLst>
              <a:path w="32" h="33">
                <a:moveTo>
                  <a:pt x="7" y="28"/>
                </a:moveTo>
                <a:cubicBezTo>
                  <a:pt x="1" y="23"/>
                  <a:pt x="0" y="14"/>
                  <a:pt x="5" y="8"/>
                </a:cubicBezTo>
                <a:cubicBezTo>
                  <a:pt x="10" y="1"/>
                  <a:pt x="19" y="0"/>
                  <a:pt x="25" y="5"/>
                </a:cubicBezTo>
                <a:cubicBezTo>
                  <a:pt x="31" y="10"/>
                  <a:pt x="32" y="19"/>
                  <a:pt x="27" y="25"/>
                </a:cubicBezTo>
                <a:cubicBezTo>
                  <a:pt x="22" y="32"/>
                  <a:pt x="13" y="33"/>
                  <a:pt x="7" y="28"/>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3806" name="Picture 739"/>
          <p:cNvPicPr>
            <a:picLocks noChangeAspect="1" noChangeArrowheads="1"/>
          </p:cNvPicPr>
          <p:nvPr/>
        </p:nvPicPr>
        <p:blipFill>
          <a:blip r:embed="rId645">
            <a:extLst>
              <a:ext uri="{28A0092B-C50C-407E-A947-70E740481C1C}">
                <a14:useLocalDpi xmlns:a14="http://schemas.microsoft.com/office/drawing/2010/main" val="0"/>
              </a:ext>
            </a:extLst>
          </a:blip>
          <a:srcRect/>
          <a:stretch>
            <a:fillRect/>
          </a:stretch>
        </p:blipFill>
        <p:spPr bwMode="auto">
          <a:xfrm>
            <a:off x="11497733" y="2233085"/>
            <a:ext cx="59267" cy="44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807" name="Picture 740"/>
          <p:cNvPicPr>
            <a:picLocks noChangeAspect="1" noChangeArrowheads="1"/>
          </p:cNvPicPr>
          <p:nvPr/>
        </p:nvPicPr>
        <p:blipFill>
          <a:blip r:embed="rId646">
            <a:extLst>
              <a:ext uri="{28A0092B-C50C-407E-A947-70E740481C1C}">
                <a14:useLocalDpi xmlns:a14="http://schemas.microsoft.com/office/drawing/2010/main" val="0"/>
              </a:ext>
            </a:extLst>
          </a:blip>
          <a:srcRect/>
          <a:stretch>
            <a:fillRect/>
          </a:stretch>
        </p:blipFill>
        <p:spPr bwMode="auto">
          <a:xfrm>
            <a:off x="11510434" y="2237318"/>
            <a:ext cx="71967" cy="55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3808" name="Picture 741"/>
          <p:cNvPicPr>
            <a:picLocks noChangeAspect="1" noChangeArrowheads="1"/>
          </p:cNvPicPr>
          <p:nvPr/>
        </p:nvPicPr>
        <p:blipFill>
          <a:blip r:embed="rId647">
            <a:extLst>
              <a:ext uri="{28A0092B-C50C-407E-A947-70E740481C1C}">
                <a14:useLocalDpi xmlns:a14="http://schemas.microsoft.com/office/drawing/2010/main" val="0"/>
              </a:ext>
            </a:extLst>
          </a:blip>
          <a:srcRect/>
          <a:stretch>
            <a:fillRect/>
          </a:stretch>
        </p:blipFill>
        <p:spPr bwMode="auto">
          <a:xfrm>
            <a:off x="11463867" y="2235200"/>
            <a:ext cx="84667" cy="44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3809" name="秘书处文字"/>
          <p:cNvSpPr>
            <a:spLocks noChangeArrowheads="1"/>
          </p:cNvSpPr>
          <p:nvPr/>
        </p:nvSpPr>
        <p:spPr bwMode="auto">
          <a:xfrm>
            <a:off x="3735918" y="2336800"/>
            <a:ext cx="8792633"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53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en-US" altLang="zh-CN" sz="53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r>
              <a:rPr lang="en-US" altLang="zh-CN" sz="53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endParaRPr lang="zh-CN" altLang="en-US" sz="53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10" name="Freeform 8"/>
          <p:cNvSpPr>
            <a:spLocks noEditPoints="1" noChangeArrowheads="1"/>
          </p:cNvSpPr>
          <p:nvPr/>
        </p:nvSpPr>
        <p:spPr bwMode="auto">
          <a:xfrm>
            <a:off x="609601" y="1778001"/>
            <a:ext cx="2832100" cy="2899833"/>
          </a:xfrm>
          <a:custGeom>
            <a:avLst/>
            <a:gdLst>
              <a:gd name="T0" fmla="*/ 767027 w 108"/>
              <a:gd name="T1" fmla="*/ 81304 h 107"/>
              <a:gd name="T2" fmla="*/ 2045406 w 108"/>
              <a:gd name="T3" fmla="*/ 772386 h 107"/>
              <a:gd name="T4" fmla="*/ 1376715 w 108"/>
              <a:gd name="T5" fmla="*/ 2093571 h 107"/>
              <a:gd name="T6" fmla="*/ 590021 w 108"/>
              <a:gd name="T7" fmla="*/ 2012268 h 107"/>
              <a:gd name="T8" fmla="*/ 98337 w 108"/>
              <a:gd name="T9" fmla="*/ 1402489 h 107"/>
              <a:gd name="T10" fmla="*/ 1868399 w 108"/>
              <a:gd name="T11" fmla="*/ 1239882 h 107"/>
              <a:gd name="T12" fmla="*/ 1770062 w 108"/>
              <a:gd name="T13" fmla="*/ 914667 h 107"/>
              <a:gd name="T14" fmla="*/ 1553722 w 108"/>
              <a:gd name="T15" fmla="*/ 853689 h 107"/>
              <a:gd name="T16" fmla="*/ 1455385 w 108"/>
              <a:gd name="T17" fmla="*/ 711408 h 107"/>
              <a:gd name="T18" fmla="*/ 1534054 w 108"/>
              <a:gd name="T19" fmla="*/ 508148 h 107"/>
              <a:gd name="T20" fmla="*/ 1416050 w 108"/>
              <a:gd name="T21" fmla="*/ 487822 h 107"/>
              <a:gd name="T22" fmla="*/ 1357048 w 108"/>
              <a:gd name="T23" fmla="*/ 630104 h 107"/>
              <a:gd name="T24" fmla="*/ 1298046 w 108"/>
              <a:gd name="T25" fmla="*/ 508148 h 107"/>
              <a:gd name="T26" fmla="*/ 1278378 w 108"/>
              <a:gd name="T27" fmla="*/ 304889 h 107"/>
              <a:gd name="T28" fmla="*/ 1121040 w 108"/>
              <a:gd name="T29" fmla="*/ 264237 h 107"/>
              <a:gd name="T30" fmla="*/ 904699 w 108"/>
              <a:gd name="T31" fmla="*/ 304889 h 107"/>
              <a:gd name="T32" fmla="*/ 786694 w 108"/>
              <a:gd name="T33" fmla="*/ 467496 h 107"/>
              <a:gd name="T34" fmla="*/ 708025 w 108"/>
              <a:gd name="T35" fmla="*/ 406519 h 107"/>
              <a:gd name="T36" fmla="*/ 609688 w 108"/>
              <a:gd name="T37" fmla="*/ 569126 h 107"/>
              <a:gd name="T38" fmla="*/ 491684 w 108"/>
              <a:gd name="T39" fmla="*/ 630104 h 107"/>
              <a:gd name="T40" fmla="*/ 570353 w 108"/>
              <a:gd name="T41" fmla="*/ 691082 h 107"/>
              <a:gd name="T42" fmla="*/ 668690 w 108"/>
              <a:gd name="T43" fmla="*/ 589452 h 107"/>
              <a:gd name="T44" fmla="*/ 767027 w 108"/>
              <a:gd name="T45" fmla="*/ 711408 h 107"/>
              <a:gd name="T46" fmla="*/ 649023 w 108"/>
              <a:gd name="T47" fmla="*/ 813037 h 107"/>
              <a:gd name="T48" fmla="*/ 629356 w 108"/>
              <a:gd name="T49" fmla="*/ 934993 h 107"/>
              <a:gd name="T50" fmla="*/ 590021 w 108"/>
              <a:gd name="T51" fmla="*/ 1056949 h 107"/>
              <a:gd name="T52" fmla="*/ 432682 w 108"/>
              <a:gd name="T53" fmla="*/ 1056949 h 107"/>
              <a:gd name="T54" fmla="*/ 472017 w 108"/>
              <a:gd name="T55" fmla="*/ 1219556 h 107"/>
              <a:gd name="T56" fmla="*/ 511351 w 108"/>
              <a:gd name="T57" fmla="*/ 1219556 h 107"/>
              <a:gd name="T58" fmla="*/ 629356 w 108"/>
              <a:gd name="T59" fmla="*/ 1300860 h 107"/>
              <a:gd name="T60" fmla="*/ 747360 w 108"/>
              <a:gd name="T61" fmla="*/ 1341512 h 107"/>
              <a:gd name="T62" fmla="*/ 904699 w 108"/>
              <a:gd name="T63" fmla="*/ 1260208 h 107"/>
              <a:gd name="T64" fmla="*/ 1101372 w 108"/>
              <a:gd name="T65" fmla="*/ 1280534 h 107"/>
              <a:gd name="T66" fmla="*/ 1219376 w 108"/>
              <a:gd name="T67" fmla="*/ 1341512 h 107"/>
              <a:gd name="T68" fmla="*/ 1396383 w 108"/>
              <a:gd name="T69" fmla="*/ 1341512 h 107"/>
              <a:gd name="T70" fmla="*/ 1416050 w 108"/>
              <a:gd name="T71" fmla="*/ 1483793 h 107"/>
              <a:gd name="T72" fmla="*/ 1357048 w 108"/>
              <a:gd name="T73" fmla="*/ 1605749 h 107"/>
              <a:gd name="T74" fmla="*/ 1337381 w 108"/>
              <a:gd name="T75" fmla="*/ 1727704 h 107"/>
              <a:gd name="T76" fmla="*/ 1258711 w 108"/>
              <a:gd name="T77" fmla="*/ 1829334 h 107"/>
              <a:gd name="T78" fmla="*/ 1199709 w 108"/>
              <a:gd name="T79" fmla="*/ 1910638 h 107"/>
              <a:gd name="T80" fmla="*/ 1789730 w 108"/>
              <a:gd name="T81" fmla="*/ 1483793 h 107"/>
              <a:gd name="T82" fmla="*/ 1022703 w 108"/>
              <a:gd name="T83" fmla="*/ 1910638 h 107"/>
              <a:gd name="T84" fmla="*/ 885031 w 108"/>
              <a:gd name="T85" fmla="*/ 1707379 h 107"/>
              <a:gd name="T86" fmla="*/ 806362 w 108"/>
              <a:gd name="T87" fmla="*/ 1626075 h 107"/>
              <a:gd name="T88" fmla="*/ 708025 w 108"/>
              <a:gd name="T89" fmla="*/ 1524445 h 107"/>
              <a:gd name="T90" fmla="*/ 747360 w 108"/>
              <a:gd name="T91" fmla="*/ 1361838 h 107"/>
              <a:gd name="T92" fmla="*/ 570353 w 108"/>
              <a:gd name="T93" fmla="*/ 1300860 h 107"/>
              <a:gd name="T94" fmla="*/ 393347 w 108"/>
              <a:gd name="T95" fmla="*/ 1260208 h 107"/>
              <a:gd name="T96" fmla="*/ 255676 w 108"/>
              <a:gd name="T97" fmla="*/ 1138252 h 107"/>
              <a:gd name="T98" fmla="*/ 688358 w 108"/>
              <a:gd name="T99" fmla="*/ 1829334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811" name="Freeform 50"/>
          <p:cNvSpPr>
            <a:spLocks noEditPoints="1" noChangeArrowheads="1"/>
          </p:cNvSpPr>
          <p:nvPr/>
        </p:nvSpPr>
        <p:spPr bwMode="auto">
          <a:xfrm>
            <a:off x="334433" y="5473700"/>
            <a:ext cx="1092200" cy="1219200"/>
          </a:xfrm>
          <a:custGeom>
            <a:avLst/>
            <a:gdLst>
              <a:gd name="T0" fmla="*/ 646302 w 109"/>
              <a:gd name="T1" fmla="*/ 87923 h 104"/>
              <a:gd name="T2" fmla="*/ 706423 w 109"/>
              <a:gd name="T3" fmla="*/ 404446 h 104"/>
              <a:gd name="T4" fmla="*/ 623756 w 109"/>
              <a:gd name="T5" fmla="*/ 509954 h 104"/>
              <a:gd name="T6" fmla="*/ 616241 w 109"/>
              <a:gd name="T7" fmla="*/ 465992 h 104"/>
              <a:gd name="T8" fmla="*/ 638787 w 109"/>
              <a:gd name="T9" fmla="*/ 413238 h 104"/>
              <a:gd name="T10" fmla="*/ 578666 w 109"/>
              <a:gd name="T11" fmla="*/ 448408 h 104"/>
              <a:gd name="T12" fmla="*/ 285575 w 109"/>
              <a:gd name="T13" fmla="*/ 413238 h 104"/>
              <a:gd name="T14" fmla="*/ 293090 w 109"/>
              <a:gd name="T15" fmla="*/ 448408 h 104"/>
              <a:gd name="T16" fmla="*/ 210424 w 109"/>
              <a:gd name="T17" fmla="*/ 298938 h 104"/>
              <a:gd name="T18" fmla="*/ 465939 w 109"/>
              <a:gd name="T19" fmla="*/ 0 h 104"/>
              <a:gd name="T20" fmla="*/ 278060 w 109"/>
              <a:gd name="T21" fmla="*/ 905608 h 104"/>
              <a:gd name="T22" fmla="*/ 661332 w 109"/>
              <a:gd name="T23" fmla="*/ 738554 h 104"/>
              <a:gd name="T24" fmla="*/ 736483 w 109"/>
              <a:gd name="T25" fmla="*/ 448408 h 104"/>
              <a:gd name="T26" fmla="*/ 368242 w 109"/>
              <a:gd name="T27" fmla="*/ 589085 h 104"/>
              <a:gd name="T28" fmla="*/ 578666 w 109"/>
              <a:gd name="T29" fmla="*/ 509954 h 104"/>
              <a:gd name="T30" fmla="*/ 676362 w 109"/>
              <a:gd name="T31" fmla="*/ 307731 h 104"/>
              <a:gd name="T32" fmla="*/ 593696 w 109"/>
              <a:gd name="T33" fmla="*/ 378069 h 104"/>
              <a:gd name="T34" fmla="*/ 676362 w 109"/>
              <a:gd name="T35" fmla="*/ 307731 h 104"/>
              <a:gd name="T36" fmla="*/ 480969 w 109"/>
              <a:gd name="T37" fmla="*/ 307731 h 104"/>
              <a:gd name="T38" fmla="*/ 548605 w 109"/>
              <a:gd name="T39" fmla="*/ 395654 h 104"/>
              <a:gd name="T40" fmla="*/ 443393 w 109"/>
              <a:gd name="T41" fmla="*/ 307731 h 104"/>
              <a:gd name="T42" fmla="*/ 383272 w 109"/>
              <a:gd name="T43" fmla="*/ 395654 h 104"/>
              <a:gd name="T44" fmla="*/ 443393 w 109"/>
              <a:gd name="T45" fmla="*/ 307731 h 104"/>
              <a:gd name="T46" fmla="*/ 255515 w 109"/>
              <a:gd name="T47" fmla="*/ 307731 h 104"/>
              <a:gd name="T48" fmla="*/ 330666 w 109"/>
              <a:gd name="T49" fmla="*/ 378069 h 104"/>
              <a:gd name="T50" fmla="*/ 263030 w 109"/>
              <a:gd name="T51" fmla="*/ 263769 h 104"/>
              <a:gd name="T52" fmla="*/ 330666 w 109"/>
              <a:gd name="T53" fmla="*/ 211015 h 104"/>
              <a:gd name="T54" fmla="*/ 263030 w 109"/>
              <a:gd name="T55" fmla="*/ 263769 h 104"/>
              <a:gd name="T56" fmla="*/ 443393 w 109"/>
              <a:gd name="T57" fmla="*/ 263769 h 104"/>
              <a:gd name="T58" fmla="*/ 383272 w 109"/>
              <a:gd name="T59" fmla="*/ 193431 h 104"/>
              <a:gd name="T60" fmla="*/ 480969 w 109"/>
              <a:gd name="T61" fmla="*/ 263769 h 104"/>
              <a:gd name="T62" fmla="*/ 548605 w 109"/>
              <a:gd name="T63" fmla="*/ 193431 h 104"/>
              <a:gd name="T64" fmla="*/ 480969 w 109"/>
              <a:gd name="T65" fmla="*/ 263769 h 104"/>
              <a:gd name="T66" fmla="*/ 668847 w 109"/>
              <a:gd name="T67" fmla="*/ 263769 h 104"/>
              <a:gd name="T68" fmla="*/ 593696 w 109"/>
              <a:gd name="T69" fmla="*/ 211015 h 104"/>
              <a:gd name="T70" fmla="*/ 480969 w 109"/>
              <a:gd name="T71" fmla="*/ 52754 h 104"/>
              <a:gd name="T72" fmla="*/ 533575 w 109"/>
              <a:gd name="T73" fmla="*/ 140677 h 104"/>
              <a:gd name="T74" fmla="*/ 480969 w 109"/>
              <a:gd name="T75" fmla="*/ 52754 h 104"/>
              <a:gd name="T76" fmla="*/ 443393 w 109"/>
              <a:gd name="T77" fmla="*/ 52754 h 104"/>
              <a:gd name="T78" fmla="*/ 390787 w 109"/>
              <a:gd name="T79" fmla="*/ 140677 h 104"/>
              <a:gd name="T80" fmla="*/ 345696 w 109"/>
              <a:gd name="T81" fmla="*/ 149469 h 104"/>
              <a:gd name="T82" fmla="*/ 375757 w 109"/>
              <a:gd name="T83" fmla="*/ 70338 h 104"/>
              <a:gd name="T84" fmla="*/ 270545 w 109"/>
              <a:gd name="T85" fmla="*/ 184638 h 104"/>
              <a:gd name="T86" fmla="*/ 345696 w 109"/>
              <a:gd name="T87" fmla="*/ 149469 h 104"/>
              <a:gd name="T88" fmla="*/ 563635 w 109"/>
              <a:gd name="T89" fmla="*/ 87923 h 104"/>
              <a:gd name="T90" fmla="*/ 638787 w 109"/>
              <a:gd name="T91" fmla="*/ 175846 h 104"/>
              <a:gd name="T92" fmla="*/ 616241 w 109"/>
              <a:gd name="T93" fmla="*/ 123092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9"/>
              <a:gd name="T142" fmla="*/ 0 h 104"/>
              <a:gd name="T143" fmla="*/ 109 w 109"/>
              <a:gd name="T144" fmla="*/ 104 h 1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3812" name="矩形 747"/>
          <p:cNvSpPr>
            <a:spLocks noChangeArrowheads="1"/>
          </p:cNvSpPr>
          <p:nvPr/>
        </p:nvSpPr>
        <p:spPr bwMode="auto">
          <a:xfrm>
            <a:off x="1443567" y="5943601"/>
            <a:ext cx="27897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logo</a:t>
            </a:r>
            <a:endParaRPr lang="zh-CN" altLang="en-US" sz="3200">
              <a:solidFill>
                <a:schemeClr val="bg1"/>
              </a:solidFill>
              <a:latin typeface="Calibri" panose="020F0502020204030204" pitchFamily="34" charset="0"/>
              <a:sym typeface="宋体" panose="02010600030101010101" pitchFamily="2" charset="-122"/>
            </a:endParaRPr>
          </a:p>
        </p:txBody>
      </p:sp>
      <p:sp>
        <p:nvSpPr>
          <p:cNvPr id="3813" name="Freeform 104"/>
          <p:cNvSpPr>
            <a:spLocks noEditPoints="1" noChangeArrowheads="1"/>
          </p:cNvSpPr>
          <p:nvPr/>
        </p:nvSpPr>
        <p:spPr bwMode="auto">
          <a:xfrm>
            <a:off x="9438218" y="1898651"/>
            <a:ext cx="550333" cy="592667"/>
          </a:xfrm>
          <a:custGeom>
            <a:avLst/>
            <a:gdLst>
              <a:gd name="T0" fmla="*/ 372482 w 82"/>
              <a:gd name="T1" fmla="*/ 33338 h 80"/>
              <a:gd name="T2" fmla="*/ 337247 w 82"/>
              <a:gd name="T3" fmla="*/ 150019 h 80"/>
              <a:gd name="T4" fmla="*/ 327180 w 82"/>
              <a:gd name="T5" fmla="*/ 166688 h 80"/>
              <a:gd name="T6" fmla="*/ 377515 w 82"/>
              <a:gd name="T7" fmla="*/ 394494 h 80"/>
              <a:gd name="T8" fmla="*/ 332213 w 82"/>
              <a:gd name="T9" fmla="*/ 444500 h 80"/>
              <a:gd name="T10" fmla="*/ 221476 w 82"/>
              <a:gd name="T11" fmla="*/ 277813 h 80"/>
              <a:gd name="T12" fmla="*/ 181207 w 82"/>
              <a:gd name="T13" fmla="*/ 316706 h 80"/>
              <a:gd name="T14" fmla="*/ 196308 w 82"/>
              <a:gd name="T15" fmla="*/ 388938 h 80"/>
              <a:gd name="T16" fmla="*/ 171140 w 82"/>
              <a:gd name="T17" fmla="*/ 416719 h 80"/>
              <a:gd name="T18" fmla="*/ 130872 w 82"/>
              <a:gd name="T19" fmla="*/ 338931 h 80"/>
              <a:gd name="T20" fmla="*/ 105704 w 82"/>
              <a:gd name="T21" fmla="*/ 372269 h 80"/>
              <a:gd name="T22" fmla="*/ 80537 w 82"/>
              <a:gd name="T23" fmla="*/ 344488 h 80"/>
              <a:gd name="T24" fmla="*/ 105704 w 82"/>
              <a:gd name="T25" fmla="*/ 316706 h 80"/>
              <a:gd name="T26" fmla="*/ 35235 w 82"/>
              <a:gd name="T27" fmla="*/ 277813 h 80"/>
              <a:gd name="T28" fmla="*/ 60402 w 82"/>
              <a:gd name="T29" fmla="*/ 244475 h 80"/>
              <a:gd name="T30" fmla="*/ 125838 w 82"/>
              <a:gd name="T31" fmla="*/ 261144 h 80"/>
              <a:gd name="T32" fmla="*/ 161073 w 82"/>
              <a:gd name="T33" fmla="*/ 216694 h 80"/>
              <a:gd name="T34" fmla="*/ 0 w 82"/>
              <a:gd name="T35" fmla="*/ 100013 h 80"/>
              <a:gd name="T36" fmla="*/ 45302 w 82"/>
              <a:gd name="T37" fmla="*/ 44450 h 80"/>
              <a:gd name="T38" fmla="*/ 256710 w 82"/>
              <a:gd name="T39" fmla="*/ 88900 h 80"/>
              <a:gd name="T40" fmla="*/ 266777 w 82"/>
              <a:gd name="T41" fmla="*/ 72231 h 80"/>
              <a:gd name="T42" fmla="*/ 372482 w 82"/>
              <a:gd name="T43" fmla="*/ 33338 h 80"/>
              <a:gd name="T44" fmla="*/ 412750 w 82"/>
              <a:gd name="T45" fmla="*/ 277813 h 80"/>
              <a:gd name="T46" fmla="*/ 372482 w 82"/>
              <a:gd name="T47" fmla="*/ 233363 h 80"/>
              <a:gd name="T48" fmla="*/ 362415 w 82"/>
              <a:gd name="T49" fmla="*/ 244475 h 80"/>
              <a:gd name="T50" fmla="*/ 382549 w 82"/>
              <a:gd name="T51" fmla="*/ 316706 h 80"/>
              <a:gd name="T52" fmla="*/ 412750 w 82"/>
              <a:gd name="T53" fmla="*/ 277813 h 80"/>
              <a:gd name="T54" fmla="*/ 145973 w 82"/>
              <a:gd name="T55" fmla="*/ 0 h 80"/>
              <a:gd name="T56" fmla="*/ 115771 w 82"/>
              <a:gd name="T57" fmla="*/ 38894 h 80"/>
              <a:gd name="T58" fmla="*/ 181207 w 82"/>
              <a:gd name="T59" fmla="*/ 55563 h 80"/>
              <a:gd name="T60" fmla="*/ 186241 w 82"/>
              <a:gd name="T61" fmla="*/ 44450 h 80"/>
              <a:gd name="T62" fmla="*/ 145973 w 82"/>
              <a:gd name="T63" fmla="*/ 0 h 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2"/>
              <a:gd name="T97" fmla="*/ 0 h 80"/>
              <a:gd name="T98" fmla="*/ 82 w 82"/>
              <a:gd name="T99" fmla="*/ 80 h 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Tree>
    <p:extLst>
      <p:ext uri="{BB962C8B-B14F-4D97-AF65-F5344CB8AC3E}">
        <p14:creationId xmlns:p14="http://schemas.microsoft.com/office/powerpoint/2010/main" val="925866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6627"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6628"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568" y="2188634"/>
            <a:ext cx="4271433" cy="466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9" name="Group 5"/>
          <p:cNvGrpSpPr>
            <a:grpSpLocks/>
          </p:cNvGrpSpPr>
          <p:nvPr/>
        </p:nvGrpSpPr>
        <p:grpSpPr bwMode="auto">
          <a:xfrm>
            <a:off x="711201" y="2277533"/>
            <a:ext cx="6728884" cy="3551767"/>
            <a:chOff x="0" y="0"/>
            <a:chExt cx="5045868" cy="2664296"/>
          </a:xfrm>
        </p:grpSpPr>
        <p:sp>
          <p:nvSpPr>
            <p:cNvPr id="26630" name="矩形 8"/>
            <p:cNvSpPr>
              <a:spLocks noChangeArrowheads="1"/>
            </p:cNvSpPr>
            <p:nvPr/>
          </p:nvSpPr>
          <p:spPr bwMode="auto">
            <a:xfrm>
              <a:off x="0" y="72008"/>
              <a:ext cx="2453208" cy="249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133"/>
                </a:lnSpc>
              </a:pP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a:t>
              </a:r>
              <a:endParaRPr lang="zh-CN" alt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133"/>
                </a:lnSpc>
              </a:pP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a:t>
              </a:r>
            </a:p>
          </p:txBody>
        </p:sp>
        <p:sp>
          <p:nvSpPr>
            <p:cNvPr id="26631" name="矩形 9"/>
            <p:cNvSpPr>
              <a:spLocks noChangeArrowheads="1"/>
            </p:cNvSpPr>
            <p:nvPr/>
          </p:nvSpPr>
          <p:spPr bwMode="auto">
            <a:xfrm>
              <a:off x="2592660" y="72007"/>
              <a:ext cx="2453208" cy="18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133"/>
                </a:lnSpc>
              </a:pP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Recommended justified. Please add a comment here. According to adjust the font and font size. Recommended justified.</a:t>
              </a:r>
              <a:endParaRPr lang="zh-CN" alt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ts val="2133"/>
                </a:lnSpc>
              </a:pP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add a comment here. According to adjust the font and font size. </a:t>
              </a:r>
            </a:p>
          </p:txBody>
        </p:sp>
        <p:sp>
          <p:nvSpPr>
            <p:cNvPr id="26632" name="矩形 10"/>
            <p:cNvSpPr>
              <a:spLocks noChangeArrowheads="1"/>
            </p:cNvSpPr>
            <p:nvPr/>
          </p:nvSpPr>
          <p:spPr bwMode="auto">
            <a:xfrm>
              <a:off x="86841" y="0"/>
              <a:ext cx="4824000" cy="180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3" name="矩形 11"/>
            <p:cNvSpPr>
              <a:spLocks noChangeArrowheads="1"/>
            </p:cNvSpPr>
            <p:nvPr/>
          </p:nvSpPr>
          <p:spPr bwMode="auto">
            <a:xfrm>
              <a:off x="86841" y="2646296"/>
              <a:ext cx="4824000" cy="180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634" name="Group 10"/>
          <p:cNvGrpSpPr>
            <a:grpSpLocks/>
          </p:cNvGrpSpPr>
          <p:nvPr/>
        </p:nvGrpSpPr>
        <p:grpSpPr bwMode="auto">
          <a:xfrm>
            <a:off x="827618" y="1797051"/>
            <a:ext cx="6432549" cy="438150"/>
            <a:chOff x="0" y="0"/>
            <a:chExt cx="4824000" cy="328224"/>
          </a:xfrm>
        </p:grpSpPr>
        <p:sp>
          <p:nvSpPr>
            <p:cNvPr id="26635" name="矩形 12"/>
            <p:cNvSpPr>
              <a:spLocks noChangeArrowheads="1"/>
            </p:cNvSpPr>
            <p:nvPr/>
          </p:nvSpPr>
          <p:spPr bwMode="auto">
            <a:xfrm>
              <a:off x="0" y="0"/>
              <a:ext cx="4824000" cy="32822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636" name="矩形 13"/>
            <p:cNvSpPr>
              <a:spLocks noChangeArrowheads="1"/>
            </p:cNvSpPr>
            <p:nvPr/>
          </p:nvSpPr>
          <p:spPr bwMode="auto">
            <a:xfrm>
              <a:off x="55956" y="25612"/>
              <a:ext cx="2324071" cy="25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sp>
          <p:nvSpPr>
            <p:cNvPr id="26637" name="等腰三角形 14"/>
            <p:cNvSpPr>
              <a:spLocks noChangeArrowheads="1"/>
            </p:cNvSpPr>
            <p:nvPr/>
          </p:nvSpPr>
          <p:spPr bwMode="auto">
            <a:xfrm rot="5400000">
              <a:off x="4545281" y="92101"/>
              <a:ext cx="167059" cy="144016"/>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57153600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21"/>
          <p:cNvSpPr>
            <a:spLocks noChangeArrowheads="1"/>
          </p:cNvSpPr>
          <p:nvPr/>
        </p:nvSpPr>
        <p:spPr bwMode="auto">
          <a:xfrm>
            <a:off x="0" y="0"/>
            <a:ext cx="12192000"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7651" name="Group 3"/>
          <p:cNvGrpSpPr>
            <a:grpSpLocks/>
          </p:cNvGrpSpPr>
          <p:nvPr/>
        </p:nvGrpSpPr>
        <p:grpSpPr bwMode="auto">
          <a:xfrm>
            <a:off x="4751918" y="1604433"/>
            <a:ext cx="1153583" cy="1153584"/>
            <a:chOff x="0" y="0"/>
            <a:chExt cx="864000" cy="864000"/>
          </a:xfrm>
        </p:grpSpPr>
        <p:sp>
          <p:nvSpPr>
            <p:cNvPr id="27652" name="椭圆 124"/>
            <p:cNvSpPr>
              <a:spLocks noChangeArrowheads="1"/>
            </p:cNvSpPr>
            <p:nvPr/>
          </p:nvSpPr>
          <p:spPr bwMode="auto">
            <a:xfrm>
              <a:off x="0" y="0"/>
              <a:ext cx="864000" cy="864000"/>
            </a:xfrm>
            <a:prstGeom prst="ellipse">
              <a:avLst/>
            </a:pr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3" name="椭圆 125"/>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7654" name="矩形 122"/>
          <p:cNvSpPr>
            <a:spLocks noChangeArrowheads="1"/>
          </p:cNvSpPr>
          <p:nvPr/>
        </p:nvSpPr>
        <p:spPr bwMode="auto">
          <a:xfrm>
            <a:off x="4713818" y="2842685"/>
            <a:ext cx="74951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5" name="矩形 123"/>
          <p:cNvSpPr>
            <a:spLocks noChangeArrowheads="1"/>
          </p:cNvSpPr>
          <p:nvPr/>
        </p:nvSpPr>
        <p:spPr bwMode="auto">
          <a:xfrm>
            <a:off x="4713818" y="3393017"/>
            <a:ext cx="7495116"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2133">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7656" name="Group 8"/>
          <p:cNvGrpSpPr>
            <a:grpSpLocks/>
          </p:cNvGrpSpPr>
          <p:nvPr/>
        </p:nvGrpSpPr>
        <p:grpSpPr bwMode="auto">
          <a:xfrm>
            <a:off x="778934" y="687917"/>
            <a:ext cx="3299884" cy="5425016"/>
            <a:chOff x="0" y="0"/>
            <a:chExt cx="2476153" cy="4069266"/>
          </a:xfrm>
        </p:grpSpPr>
        <p:sp>
          <p:nvSpPr>
            <p:cNvPr id="27657" name="矩形 79"/>
            <p:cNvSpPr>
              <a:spLocks noChangeArrowheads="1"/>
            </p:cNvSpPr>
            <p:nvPr/>
          </p:nvSpPr>
          <p:spPr bwMode="auto">
            <a:xfrm>
              <a:off x="0"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8" name="矩形 86"/>
            <p:cNvSpPr>
              <a:spLocks noChangeArrowheads="1"/>
            </p:cNvSpPr>
            <p:nvPr/>
          </p:nvSpPr>
          <p:spPr bwMode="auto">
            <a:xfrm>
              <a:off x="437624"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59" name="矩形 93"/>
            <p:cNvSpPr>
              <a:spLocks noChangeArrowheads="1"/>
            </p:cNvSpPr>
            <p:nvPr/>
          </p:nvSpPr>
          <p:spPr bwMode="auto">
            <a:xfrm>
              <a:off x="875248"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0" name="矩形 100"/>
            <p:cNvSpPr>
              <a:spLocks noChangeArrowheads="1"/>
            </p:cNvSpPr>
            <p:nvPr/>
          </p:nvSpPr>
          <p:spPr bwMode="auto">
            <a:xfrm>
              <a:off x="1312872"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1" name="矩形 107"/>
            <p:cNvSpPr>
              <a:spLocks noChangeArrowheads="1"/>
            </p:cNvSpPr>
            <p:nvPr/>
          </p:nvSpPr>
          <p:spPr bwMode="auto">
            <a:xfrm>
              <a:off x="1750496"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2" name="矩形 114"/>
            <p:cNvSpPr>
              <a:spLocks noChangeArrowheads="1"/>
            </p:cNvSpPr>
            <p:nvPr/>
          </p:nvSpPr>
          <p:spPr bwMode="auto">
            <a:xfrm>
              <a:off x="2188121" y="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3" name="矩形 126"/>
            <p:cNvSpPr>
              <a:spLocks noChangeArrowheads="1"/>
            </p:cNvSpPr>
            <p:nvPr/>
          </p:nvSpPr>
          <p:spPr bwMode="auto">
            <a:xfrm>
              <a:off x="0"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4" name="矩形 127"/>
            <p:cNvSpPr>
              <a:spLocks noChangeArrowheads="1"/>
            </p:cNvSpPr>
            <p:nvPr/>
          </p:nvSpPr>
          <p:spPr bwMode="auto">
            <a:xfrm>
              <a:off x="437624"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5" name="矩形 128"/>
            <p:cNvSpPr>
              <a:spLocks noChangeArrowheads="1"/>
            </p:cNvSpPr>
            <p:nvPr/>
          </p:nvSpPr>
          <p:spPr bwMode="auto">
            <a:xfrm>
              <a:off x="875248"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6" name="矩形 129"/>
            <p:cNvSpPr>
              <a:spLocks noChangeArrowheads="1"/>
            </p:cNvSpPr>
            <p:nvPr/>
          </p:nvSpPr>
          <p:spPr bwMode="auto">
            <a:xfrm>
              <a:off x="1312872"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7" name="矩形 130"/>
            <p:cNvSpPr>
              <a:spLocks noChangeArrowheads="1"/>
            </p:cNvSpPr>
            <p:nvPr/>
          </p:nvSpPr>
          <p:spPr bwMode="auto">
            <a:xfrm>
              <a:off x="1750496"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8" name="矩形 131"/>
            <p:cNvSpPr>
              <a:spLocks noChangeArrowheads="1"/>
            </p:cNvSpPr>
            <p:nvPr/>
          </p:nvSpPr>
          <p:spPr bwMode="auto">
            <a:xfrm>
              <a:off x="2188121" y="406202"/>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69" name="矩形 132"/>
            <p:cNvSpPr>
              <a:spLocks noChangeArrowheads="1"/>
            </p:cNvSpPr>
            <p:nvPr/>
          </p:nvSpPr>
          <p:spPr bwMode="auto">
            <a:xfrm>
              <a:off x="0"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0" name="矩形 133"/>
            <p:cNvSpPr>
              <a:spLocks noChangeArrowheads="1"/>
            </p:cNvSpPr>
            <p:nvPr/>
          </p:nvSpPr>
          <p:spPr bwMode="auto">
            <a:xfrm>
              <a:off x="437624"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1" name="矩形 134"/>
            <p:cNvSpPr>
              <a:spLocks noChangeArrowheads="1"/>
            </p:cNvSpPr>
            <p:nvPr/>
          </p:nvSpPr>
          <p:spPr bwMode="auto">
            <a:xfrm>
              <a:off x="875248"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2" name="矩形 135"/>
            <p:cNvSpPr>
              <a:spLocks noChangeArrowheads="1"/>
            </p:cNvSpPr>
            <p:nvPr/>
          </p:nvSpPr>
          <p:spPr bwMode="auto">
            <a:xfrm>
              <a:off x="1312872"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3" name="矩形 136"/>
            <p:cNvSpPr>
              <a:spLocks noChangeArrowheads="1"/>
            </p:cNvSpPr>
            <p:nvPr/>
          </p:nvSpPr>
          <p:spPr bwMode="auto">
            <a:xfrm>
              <a:off x="1750496"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4" name="矩形 137"/>
            <p:cNvSpPr>
              <a:spLocks noChangeArrowheads="1"/>
            </p:cNvSpPr>
            <p:nvPr/>
          </p:nvSpPr>
          <p:spPr bwMode="auto">
            <a:xfrm>
              <a:off x="2188121" y="828081"/>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5" name="矩形 138"/>
            <p:cNvSpPr>
              <a:spLocks noChangeArrowheads="1"/>
            </p:cNvSpPr>
            <p:nvPr/>
          </p:nvSpPr>
          <p:spPr bwMode="auto">
            <a:xfrm>
              <a:off x="0"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6" name="矩形 139"/>
            <p:cNvSpPr>
              <a:spLocks noChangeArrowheads="1"/>
            </p:cNvSpPr>
            <p:nvPr/>
          </p:nvSpPr>
          <p:spPr bwMode="auto">
            <a:xfrm>
              <a:off x="437624"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7" name="矩形 140"/>
            <p:cNvSpPr>
              <a:spLocks noChangeArrowheads="1"/>
            </p:cNvSpPr>
            <p:nvPr/>
          </p:nvSpPr>
          <p:spPr bwMode="auto">
            <a:xfrm>
              <a:off x="875248"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8" name="矩形 141"/>
            <p:cNvSpPr>
              <a:spLocks noChangeArrowheads="1"/>
            </p:cNvSpPr>
            <p:nvPr/>
          </p:nvSpPr>
          <p:spPr bwMode="auto">
            <a:xfrm>
              <a:off x="1312872"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79" name="矩形 142"/>
            <p:cNvSpPr>
              <a:spLocks noChangeArrowheads="1"/>
            </p:cNvSpPr>
            <p:nvPr/>
          </p:nvSpPr>
          <p:spPr bwMode="auto">
            <a:xfrm>
              <a:off x="1750496"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0" name="矩形 143"/>
            <p:cNvSpPr>
              <a:spLocks noChangeArrowheads="1"/>
            </p:cNvSpPr>
            <p:nvPr/>
          </p:nvSpPr>
          <p:spPr bwMode="auto">
            <a:xfrm>
              <a:off x="2188121" y="1249960"/>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1" name="矩形 144"/>
            <p:cNvSpPr>
              <a:spLocks noChangeArrowheads="1"/>
            </p:cNvSpPr>
            <p:nvPr/>
          </p:nvSpPr>
          <p:spPr bwMode="auto">
            <a:xfrm>
              <a:off x="0"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2" name="矩形 145"/>
            <p:cNvSpPr>
              <a:spLocks noChangeArrowheads="1"/>
            </p:cNvSpPr>
            <p:nvPr/>
          </p:nvSpPr>
          <p:spPr bwMode="auto">
            <a:xfrm>
              <a:off x="437624"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3" name="矩形 146"/>
            <p:cNvSpPr>
              <a:spLocks noChangeArrowheads="1"/>
            </p:cNvSpPr>
            <p:nvPr/>
          </p:nvSpPr>
          <p:spPr bwMode="auto">
            <a:xfrm>
              <a:off x="875248"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4" name="矩形 147"/>
            <p:cNvSpPr>
              <a:spLocks noChangeArrowheads="1"/>
            </p:cNvSpPr>
            <p:nvPr/>
          </p:nvSpPr>
          <p:spPr bwMode="auto">
            <a:xfrm>
              <a:off x="1312872"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5" name="矩形 148"/>
            <p:cNvSpPr>
              <a:spLocks noChangeArrowheads="1"/>
            </p:cNvSpPr>
            <p:nvPr/>
          </p:nvSpPr>
          <p:spPr bwMode="auto">
            <a:xfrm>
              <a:off x="1750496"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6" name="矩形 149"/>
            <p:cNvSpPr>
              <a:spLocks noChangeArrowheads="1"/>
            </p:cNvSpPr>
            <p:nvPr/>
          </p:nvSpPr>
          <p:spPr bwMode="auto">
            <a:xfrm>
              <a:off x="2188121" y="1671839"/>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7" name="矩形 150"/>
            <p:cNvSpPr>
              <a:spLocks noChangeArrowheads="1"/>
            </p:cNvSpPr>
            <p:nvPr/>
          </p:nvSpPr>
          <p:spPr bwMode="auto">
            <a:xfrm>
              <a:off x="0"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8" name="矩形 151"/>
            <p:cNvSpPr>
              <a:spLocks noChangeArrowheads="1"/>
            </p:cNvSpPr>
            <p:nvPr/>
          </p:nvSpPr>
          <p:spPr bwMode="auto">
            <a:xfrm>
              <a:off x="437624"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89" name="矩形 152"/>
            <p:cNvSpPr>
              <a:spLocks noChangeArrowheads="1"/>
            </p:cNvSpPr>
            <p:nvPr/>
          </p:nvSpPr>
          <p:spPr bwMode="auto">
            <a:xfrm>
              <a:off x="875248"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0" name="矩形 153"/>
            <p:cNvSpPr>
              <a:spLocks noChangeArrowheads="1"/>
            </p:cNvSpPr>
            <p:nvPr/>
          </p:nvSpPr>
          <p:spPr bwMode="auto">
            <a:xfrm>
              <a:off x="1312872"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1" name="矩形 154"/>
            <p:cNvSpPr>
              <a:spLocks noChangeArrowheads="1"/>
            </p:cNvSpPr>
            <p:nvPr/>
          </p:nvSpPr>
          <p:spPr bwMode="auto">
            <a:xfrm>
              <a:off x="1750496"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2" name="矩形 155"/>
            <p:cNvSpPr>
              <a:spLocks noChangeArrowheads="1"/>
            </p:cNvSpPr>
            <p:nvPr/>
          </p:nvSpPr>
          <p:spPr bwMode="auto">
            <a:xfrm>
              <a:off x="2188121" y="2093718"/>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3" name="矩形 156"/>
            <p:cNvSpPr>
              <a:spLocks noChangeArrowheads="1"/>
            </p:cNvSpPr>
            <p:nvPr/>
          </p:nvSpPr>
          <p:spPr bwMode="auto">
            <a:xfrm>
              <a:off x="0"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4" name="矩形 157"/>
            <p:cNvSpPr>
              <a:spLocks noChangeArrowheads="1"/>
            </p:cNvSpPr>
            <p:nvPr/>
          </p:nvSpPr>
          <p:spPr bwMode="auto">
            <a:xfrm>
              <a:off x="437624"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5" name="矩形 158"/>
            <p:cNvSpPr>
              <a:spLocks noChangeArrowheads="1"/>
            </p:cNvSpPr>
            <p:nvPr/>
          </p:nvSpPr>
          <p:spPr bwMode="auto">
            <a:xfrm>
              <a:off x="875248"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6" name="矩形 159"/>
            <p:cNvSpPr>
              <a:spLocks noChangeArrowheads="1"/>
            </p:cNvSpPr>
            <p:nvPr/>
          </p:nvSpPr>
          <p:spPr bwMode="auto">
            <a:xfrm>
              <a:off x="1312872"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7" name="矩形 160"/>
            <p:cNvSpPr>
              <a:spLocks noChangeArrowheads="1"/>
            </p:cNvSpPr>
            <p:nvPr/>
          </p:nvSpPr>
          <p:spPr bwMode="auto">
            <a:xfrm>
              <a:off x="1750496"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8" name="矩形 161"/>
            <p:cNvSpPr>
              <a:spLocks noChangeArrowheads="1"/>
            </p:cNvSpPr>
            <p:nvPr/>
          </p:nvSpPr>
          <p:spPr bwMode="auto">
            <a:xfrm>
              <a:off x="2188121" y="2515597"/>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699" name="矩形 162"/>
            <p:cNvSpPr>
              <a:spLocks noChangeArrowheads="1"/>
            </p:cNvSpPr>
            <p:nvPr/>
          </p:nvSpPr>
          <p:spPr bwMode="auto">
            <a:xfrm>
              <a:off x="0"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0" name="矩形 163"/>
            <p:cNvSpPr>
              <a:spLocks noChangeArrowheads="1"/>
            </p:cNvSpPr>
            <p:nvPr/>
          </p:nvSpPr>
          <p:spPr bwMode="auto">
            <a:xfrm>
              <a:off x="437624"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1" name="矩形 164"/>
            <p:cNvSpPr>
              <a:spLocks noChangeArrowheads="1"/>
            </p:cNvSpPr>
            <p:nvPr/>
          </p:nvSpPr>
          <p:spPr bwMode="auto">
            <a:xfrm>
              <a:off x="875248"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2" name="矩形 165"/>
            <p:cNvSpPr>
              <a:spLocks noChangeArrowheads="1"/>
            </p:cNvSpPr>
            <p:nvPr/>
          </p:nvSpPr>
          <p:spPr bwMode="auto">
            <a:xfrm>
              <a:off x="1312872"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3" name="矩形 166"/>
            <p:cNvSpPr>
              <a:spLocks noChangeArrowheads="1"/>
            </p:cNvSpPr>
            <p:nvPr/>
          </p:nvSpPr>
          <p:spPr bwMode="auto">
            <a:xfrm>
              <a:off x="1750496"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4" name="矩形 167"/>
            <p:cNvSpPr>
              <a:spLocks noChangeArrowheads="1"/>
            </p:cNvSpPr>
            <p:nvPr/>
          </p:nvSpPr>
          <p:spPr bwMode="auto">
            <a:xfrm>
              <a:off x="2188121" y="2937476"/>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5" name="矩形 168"/>
            <p:cNvSpPr>
              <a:spLocks noChangeArrowheads="1"/>
            </p:cNvSpPr>
            <p:nvPr/>
          </p:nvSpPr>
          <p:spPr bwMode="auto">
            <a:xfrm>
              <a:off x="0"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6" name="矩形 169"/>
            <p:cNvSpPr>
              <a:spLocks noChangeArrowheads="1"/>
            </p:cNvSpPr>
            <p:nvPr/>
          </p:nvSpPr>
          <p:spPr bwMode="auto">
            <a:xfrm>
              <a:off x="437624"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7" name="矩形 170"/>
            <p:cNvSpPr>
              <a:spLocks noChangeArrowheads="1"/>
            </p:cNvSpPr>
            <p:nvPr/>
          </p:nvSpPr>
          <p:spPr bwMode="auto">
            <a:xfrm>
              <a:off x="875248"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8" name="矩形 171"/>
            <p:cNvSpPr>
              <a:spLocks noChangeArrowheads="1"/>
            </p:cNvSpPr>
            <p:nvPr/>
          </p:nvSpPr>
          <p:spPr bwMode="auto">
            <a:xfrm>
              <a:off x="1312872"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09" name="矩形 172"/>
            <p:cNvSpPr>
              <a:spLocks noChangeArrowheads="1"/>
            </p:cNvSpPr>
            <p:nvPr/>
          </p:nvSpPr>
          <p:spPr bwMode="auto">
            <a:xfrm>
              <a:off x="1750496"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0" name="矩形 173"/>
            <p:cNvSpPr>
              <a:spLocks noChangeArrowheads="1"/>
            </p:cNvSpPr>
            <p:nvPr/>
          </p:nvSpPr>
          <p:spPr bwMode="auto">
            <a:xfrm>
              <a:off x="2188121" y="3359355"/>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1" name="矩形 174"/>
            <p:cNvSpPr>
              <a:spLocks noChangeArrowheads="1"/>
            </p:cNvSpPr>
            <p:nvPr/>
          </p:nvSpPr>
          <p:spPr bwMode="auto">
            <a:xfrm>
              <a:off x="0"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2" name="矩形 175"/>
            <p:cNvSpPr>
              <a:spLocks noChangeArrowheads="1"/>
            </p:cNvSpPr>
            <p:nvPr/>
          </p:nvSpPr>
          <p:spPr bwMode="auto">
            <a:xfrm>
              <a:off x="437624"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3" name="矩形 176"/>
            <p:cNvSpPr>
              <a:spLocks noChangeArrowheads="1"/>
            </p:cNvSpPr>
            <p:nvPr/>
          </p:nvSpPr>
          <p:spPr bwMode="auto">
            <a:xfrm>
              <a:off x="875248"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4" name="矩形 177"/>
            <p:cNvSpPr>
              <a:spLocks noChangeArrowheads="1"/>
            </p:cNvSpPr>
            <p:nvPr/>
          </p:nvSpPr>
          <p:spPr bwMode="auto">
            <a:xfrm>
              <a:off x="1312872"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5" name="矩形 178"/>
            <p:cNvSpPr>
              <a:spLocks noChangeArrowheads="1"/>
            </p:cNvSpPr>
            <p:nvPr/>
          </p:nvSpPr>
          <p:spPr bwMode="auto">
            <a:xfrm>
              <a:off x="1750496"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6" name="矩形 179"/>
            <p:cNvSpPr>
              <a:spLocks noChangeArrowheads="1"/>
            </p:cNvSpPr>
            <p:nvPr/>
          </p:nvSpPr>
          <p:spPr bwMode="auto">
            <a:xfrm>
              <a:off x="2188121" y="3781234"/>
              <a:ext cx="288032" cy="288032"/>
            </a:xfrm>
            <a:prstGeom prst="rect">
              <a:avLst/>
            </a:prstGeom>
            <a:solidFill>
              <a:srgbClr val="4545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717" name="Group 69"/>
          <p:cNvGrpSpPr>
            <a:grpSpLocks/>
          </p:cNvGrpSpPr>
          <p:nvPr/>
        </p:nvGrpSpPr>
        <p:grpSpPr bwMode="auto">
          <a:xfrm>
            <a:off x="778934" y="687917"/>
            <a:ext cx="3299884" cy="5425016"/>
            <a:chOff x="0" y="0"/>
            <a:chExt cx="2476153" cy="4069266"/>
          </a:xfrm>
        </p:grpSpPr>
        <p:sp>
          <p:nvSpPr>
            <p:cNvPr id="27718" name="矩形 3"/>
            <p:cNvSpPr>
              <a:spLocks noChangeArrowheads="1"/>
            </p:cNvSpPr>
            <p:nvPr/>
          </p:nvSpPr>
          <p:spPr bwMode="auto">
            <a:xfrm>
              <a:off x="0"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19" name="矩形 4"/>
            <p:cNvSpPr>
              <a:spLocks noChangeArrowheads="1"/>
            </p:cNvSpPr>
            <p:nvPr/>
          </p:nvSpPr>
          <p:spPr bwMode="auto">
            <a:xfrm>
              <a:off x="437624"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0" name="矩形 7"/>
            <p:cNvSpPr>
              <a:spLocks noChangeArrowheads="1"/>
            </p:cNvSpPr>
            <p:nvPr/>
          </p:nvSpPr>
          <p:spPr bwMode="auto">
            <a:xfrm>
              <a:off x="1750496"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1" name="矩形 8"/>
            <p:cNvSpPr>
              <a:spLocks noChangeArrowheads="1"/>
            </p:cNvSpPr>
            <p:nvPr/>
          </p:nvSpPr>
          <p:spPr bwMode="auto">
            <a:xfrm>
              <a:off x="2188121" y="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2" name="矩形 59"/>
            <p:cNvSpPr>
              <a:spLocks noChangeArrowheads="1"/>
            </p:cNvSpPr>
            <p:nvPr/>
          </p:nvSpPr>
          <p:spPr bwMode="auto">
            <a:xfrm>
              <a:off x="0"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3" name="矩形 60"/>
            <p:cNvSpPr>
              <a:spLocks noChangeArrowheads="1"/>
            </p:cNvSpPr>
            <p:nvPr/>
          </p:nvSpPr>
          <p:spPr bwMode="auto">
            <a:xfrm>
              <a:off x="437624"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4" name="矩形 63"/>
            <p:cNvSpPr>
              <a:spLocks noChangeArrowheads="1"/>
            </p:cNvSpPr>
            <p:nvPr/>
          </p:nvSpPr>
          <p:spPr bwMode="auto">
            <a:xfrm>
              <a:off x="1750496"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5" name="矩形 64"/>
            <p:cNvSpPr>
              <a:spLocks noChangeArrowheads="1"/>
            </p:cNvSpPr>
            <p:nvPr/>
          </p:nvSpPr>
          <p:spPr bwMode="auto">
            <a:xfrm>
              <a:off x="2188121" y="406202"/>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6" name="矩形 66"/>
            <p:cNvSpPr>
              <a:spLocks noChangeArrowheads="1"/>
            </p:cNvSpPr>
            <p:nvPr/>
          </p:nvSpPr>
          <p:spPr bwMode="auto">
            <a:xfrm>
              <a:off x="0"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7" name="矩形 67"/>
            <p:cNvSpPr>
              <a:spLocks noChangeArrowheads="1"/>
            </p:cNvSpPr>
            <p:nvPr/>
          </p:nvSpPr>
          <p:spPr bwMode="auto">
            <a:xfrm>
              <a:off x="437624"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8" name="矩形 70"/>
            <p:cNvSpPr>
              <a:spLocks noChangeArrowheads="1"/>
            </p:cNvSpPr>
            <p:nvPr/>
          </p:nvSpPr>
          <p:spPr bwMode="auto">
            <a:xfrm>
              <a:off x="1750496"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29" name="矩形 71"/>
            <p:cNvSpPr>
              <a:spLocks noChangeArrowheads="1"/>
            </p:cNvSpPr>
            <p:nvPr/>
          </p:nvSpPr>
          <p:spPr bwMode="auto">
            <a:xfrm>
              <a:off x="2188121" y="828081"/>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0" name="矩形 73"/>
            <p:cNvSpPr>
              <a:spLocks noChangeArrowheads="1"/>
            </p:cNvSpPr>
            <p:nvPr/>
          </p:nvSpPr>
          <p:spPr bwMode="auto">
            <a:xfrm>
              <a:off x="0"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1" name="矩形 74"/>
            <p:cNvSpPr>
              <a:spLocks noChangeArrowheads="1"/>
            </p:cNvSpPr>
            <p:nvPr/>
          </p:nvSpPr>
          <p:spPr bwMode="auto">
            <a:xfrm>
              <a:off x="437624"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2" name="矩形 77"/>
            <p:cNvSpPr>
              <a:spLocks noChangeArrowheads="1"/>
            </p:cNvSpPr>
            <p:nvPr/>
          </p:nvSpPr>
          <p:spPr bwMode="auto">
            <a:xfrm>
              <a:off x="1750496"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3" name="矩形 78"/>
            <p:cNvSpPr>
              <a:spLocks noChangeArrowheads="1"/>
            </p:cNvSpPr>
            <p:nvPr/>
          </p:nvSpPr>
          <p:spPr bwMode="auto">
            <a:xfrm>
              <a:off x="2188121" y="1249960"/>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4" name="矩形 80"/>
            <p:cNvSpPr>
              <a:spLocks noChangeArrowheads="1"/>
            </p:cNvSpPr>
            <p:nvPr/>
          </p:nvSpPr>
          <p:spPr bwMode="auto">
            <a:xfrm>
              <a:off x="0"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5" name="矩形 81"/>
            <p:cNvSpPr>
              <a:spLocks noChangeArrowheads="1"/>
            </p:cNvSpPr>
            <p:nvPr/>
          </p:nvSpPr>
          <p:spPr bwMode="auto">
            <a:xfrm>
              <a:off x="437624"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6" name="矩形 82"/>
            <p:cNvSpPr>
              <a:spLocks noChangeArrowheads="1"/>
            </p:cNvSpPr>
            <p:nvPr/>
          </p:nvSpPr>
          <p:spPr bwMode="auto">
            <a:xfrm>
              <a:off x="875248"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7" name="矩形 83"/>
            <p:cNvSpPr>
              <a:spLocks noChangeArrowheads="1"/>
            </p:cNvSpPr>
            <p:nvPr/>
          </p:nvSpPr>
          <p:spPr bwMode="auto">
            <a:xfrm>
              <a:off x="1312872"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8" name="矩形 84"/>
            <p:cNvSpPr>
              <a:spLocks noChangeArrowheads="1"/>
            </p:cNvSpPr>
            <p:nvPr/>
          </p:nvSpPr>
          <p:spPr bwMode="auto">
            <a:xfrm>
              <a:off x="1750496"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39" name="矩形 85"/>
            <p:cNvSpPr>
              <a:spLocks noChangeArrowheads="1"/>
            </p:cNvSpPr>
            <p:nvPr/>
          </p:nvSpPr>
          <p:spPr bwMode="auto">
            <a:xfrm>
              <a:off x="2188121" y="1671839"/>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0" name="矩形 87"/>
            <p:cNvSpPr>
              <a:spLocks noChangeArrowheads="1"/>
            </p:cNvSpPr>
            <p:nvPr/>
          </p:nvSpPr>
          <p:spPr bwMode="auto">
            <a:xfrm>
              <a:off x="0"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1" name="矩形 88"/>
            <p:cNvSpPr>
              <a:spLocks noChangeArrowheads="1"/>
            </p:cNvSpPr>
            <p:nvPr/>
          </p:nvSpPr>
          <p:spPr bwMode="auto">
            <a:xfrm>
              <a:off x="437624"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2" name="矩形 89"/>
            <p:cNvSpPr>
              <a:spLocks noChangeArrowheads="1"/>
            </p:cNvSpPr>
            <p:nvPr/>
          </p:nvSpPr>
          <p:spPr bwMode="auto">
            <a:xfrm>
              <a:off x="875248"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3" name="矩形 90"/>
            <p:cNvSpPr>
              <a:spLocks noChangeArrowheads="1"/>
            </p:cNvSpPr>
            <p:nvPr/>
          </p:nvSpPr>
          <p:spPr bwMode="auto">
            <a:xfrm>
              <a:off x="1312872"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4" name="矩形 91"/>
            <p:cNvSpPr>
              <a:spLocks noChangeArrowheads="1"/>
            </p:cNvSpPr>
            <p:nvPr/>
          </p:nvSpPr>
          <p:spPr bwMode="auto">
            <a:xfrm>
              <a:off x="1750496"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5" name="矩形 92"/>
            <p:cNvSpPr>
              <a:spLocks noChangeArrowheads="1"/>
            </p:cNvSpPr>
            <p:nvPr/>
          </p:nvSpPr>
          <p:spPr bwMode="auto">
            <a:xfrm>
              <a:off x="2188121" y="2093718"/>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6" name="矩形 98"/>
            <p:cNvSpPr>
              <a:spLocks noChangeArrowheads="1"/>
            </p:cNvSpPr>
            <p:nvPr/>
          </p:nvSpPr>
          <p:spPr bwMode="auto">
            <a:xfrm>
              <a:off x="1750496"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7" name="矩形 99"/>
            <p:cNvSpPr>
              <a:spLocks noChangeArrowheads="1"/>
            </p:cNvSpPr>
            <p:nvPr/>
          </p:nvSpPr>
          <p:spPr bwMode="auto">
            <a:xfrm>
              <a:off x="2188121" y="2515597"/>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8" name="矩形 105"/>
            <p:cNvSpPr>
              <a:spLocks noChangeArrowheads="1"/>
            </p:cNvSpPr>
            <p:nvPr/>
          </p:nvSpPr>
          <p:spPr bwMode="auto">
            <a:xfrm>
              <a:off x="1750496"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49" name="矩形 106"/>
            <p:cNvSpPr>
              <a:spLocks noChangeArrowheads="1"/>
            </p:cNvSpPr>
            <p:nvPr/>
          </p:nvSpPr>
          <p:spPr bwMode="auto">
            <a:xfrm>
              <a:off x="2188121" y="2937476"/>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50" name="矩形 112"/>
            <p:cNvSpPr>
              <a:spLocks noChangeArrowheads="1"/>
            </p:cNvSpPr>
            <p:nvPr/>
          </p:nvSpPr>
          <p:spPr bwMode="auto">
            <a:xfrm>
              <a:off x="1750496"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51" name="矩形 113"/>
            <p:cNvSpPr>
              <a:spLocks noChangeArrowheads="1"/>
            </p:cNvSpPr>
            <p:nvPr/>
          </p:nvSpPr>
          <p:spPr bwMode="auto">
            <a:xfrm>
              <a:off x="2188121" y="3359355"/>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52" name="矩形 119"/>
            <p:cNvSpPr>
              <a:spLocks noChangeArrowheads="1"/>
            </p:cNvSpPr>
            <p:nvPr/>
          </p:nvSpPr>
          <p:spPr bwMode="auto">
            <a:xfrm>
              <a:off x="1750496"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753" name="矩形 120"/>
            <p:cNvSpPr>
              <a:spLocks noChangeArrowheads="1"/>
            </p:cNvSpPr>
            <p:nvPr/>
          </p:nvSpPr>
          <p:spPr bwMode="auto">
            <a:xfrm>
              <a:off x="2188121" y="3781234"/>
              <a:ext cx="288032" cy="288032"/>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76189911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8675"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676" name="Group 4"/>
          <p:cNvGrpSpPr>
            <a:grpSpLocks/>
          </p:cNvGrpSpPr>
          <p:nvPr/>
        </p:nvGrpSpPr>
        <p:grpSpPr bwMode="auto">
          <a:xfrm>
            <a:off x="1295401" y="1498601"/>
            <a:ext cx="4993217" cy="817032"/>
            <a:chOff x="0" y="0"/>
            <a:chExt cx="3744416" cy="614011"/>
          </a:xfrm>
        </p:grpSpPr>
        <p:sp>
          <p:nvSpPr>
            <p:cNvPr id="28677" name="矩形 31"/>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8" name="五边形 32"/>
            <p:cNvSpPr>
              <a:spLocks noChangeArrowheads="1"/>
            </p:cNvSpPr>
            <p:nvPr/>
          </p:nvSpPr>
          <p:spPr bwMode="auto">
            <a:xfrm>
              <a:off x="1080120" y="0"/>
              <a:ext cx="2664296" cy="396000"/>
            </a:xfrm>
            <a:prstGeom prst="homePlate">
              <a:avLst>
                <a:gd name="adj" fmla="val 168201"/>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79" name="直角三角形 33"/>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0" name="矩形 34"/>
            <p:cNvSpPr>
              <a:spLocks noChangeArrowheads="1"/>
            </p:cNvSpPr>
            <p:nvPr/>
          </p:nvSpPr>
          <p:spPr bwMode="auto">
            <a:xfrm>
              <a:off x="72008" y="277511"/>
              <a:ext cx="785448" cy="2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Project 1</a:t>
              </a:r>
              <a:endParaRPr lang="zh-CN" alt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1" name="TextBox 62"/>
            <p:cNvSpPr>
              <a:spLocks noChangeArrowheads="1"/>
            </p:cNvSpPr>
            <p:nvPr/>
          </p:nvSpPr>
          <p:spPr bwMode="auto">
            <a:xfrm>
              <a:off x="1149052" y="59500"/>
              <a:ext cx="2017323" cy="254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682" name="TextBox 63"/>
          <p:cNvSpPr>
            <a:spLocks noChangeArrowheads="1"/>
          </p:cNvSpPr>
          <p:nvPr/>
        </p:nvSpPr>
        <p:spPr bwMode="auto">
          <a:xfrm>
            <a:off x="6288617" y="1413934"/>
            <a:ext cx="115146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7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52</a:t>
            </a:r>
            <a:r>
              <a:rPr 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683" name="Group 11"/>
          <p:cNvGrpSpPr>
            <a:grpSpLocks/>
          </p:cNvGrpSpPr>
          <p:nvPr/>
        </p:nvGrpSpPr>
        <p:grpSpPr bwMode="auto">
          <a:xfrm>
            <a:off x="1295401" y="2495551"/>
            <a:ext cx="4415367" cy="819150"/>
            <a:chOff x="0" y="0"/>
            <a:chExt cx="3312368" cy="614011"/>
          </a:xfrm>
        </p:grpSpPr>
        <p:sp>
          <p:nvSpPr>
            <p:cNvPr id="28684" name="矩形 65"/>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5" name="五边形 66"/>
            <p:cNvSpPr>
              <a:spLocks noChangeArrowheads="1"/>
            </p:cNvSpPr>
            <p:nvPr/>
          </p:nvSpPr>
          <p:spPr bwMode="auto">
            <a:xfrm>
              <a:off x="1080120" y="0"/>
              <a:ext cx="2232248" cy="396000"/>
            </a:xfrm>
            <a:prstGeom prst="homePlate">
              <a:avLst>
                <a:gd name="adj" fmla="val 140925"/>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6" name="直角三角形 67"/>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7" name="矩形 68"/>
            <p:cNvSpPr>
              <a:spLocks noChangeArrowheads="1"/>
            </p:cNvSpPr>
            <p:nvPr/>
          </p:nvSpPr>
          <p:spPr bwMode="auto">
            <a:xfrm>
              <a:off x="72008" y="277511"/>
              <a:ext cx="785752"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Project 2</a:t>
              </a:r>
              <a:endParaRPr lang="zh-CN" alt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88" name="TextBox 69"/>
            <p:cNvSpPr>
              <a:spLocks noChangeArrowheads="1"/>
            </p:cNvSpPr>
            <p:nvPr/>
          </p:nvSpPr>
          <p:spPr bwMode="auto">
            <a:xfrm>
              <a:off x="1149052" y="59500"/>
              <a:ext cx="2017323"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689" name="TextBox 70"/>
          <p:cNvSpPr>
            <a:spLocks noChangeArrowheads="1"/>
          </p:cNvSpPr>
          <p:nvPr/>
        </p:nvSpPr>
        <p:spPr bwMode="auto">
          <a:xfrm>
            <a:off x="5710767" y="2400301"/>
            <a:ext cx="1153584"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7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43</a:t>
            </a:r>
            <a:r>
              <a:rPr 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690" name="Group 18"/>
          <p:cNvGrpSpPr>
            <a:grpSpLocks/>
          </p:cNvGrpSpPr>
          <p:nvPr/>
        </p:nvGrpSpPr>
        <p:grpSpPr bwMode="auto">
          <a:xfrm>
            <a:off x="1295400" y="3494618"/>
            <a:ext cx="8382000" cy="819150"/>
            <a:chOff x="0" y="0"/>
            <a:chExt cx="6286894" cy="614011"/>
          </a:xfrm>
        </p:grpSpPr>
        <p:sp>
          <p:nvSpPr>
            <p:cNvPr id="28691" name="矩形 72"/>
            <p:cNvSpPr>
              <a:spLocks noChangeArrowheads="1"/>
            </p:cNvSpPr>
            <p:nvPr/>
          </p:nvSpPr>
          <p:spPr bwMode="auto">
            <a:xfrm>
              <a:off x="0" y="218011"/>
              <a:ext cx="1296120" cy="396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2" name="五边形 73"/>
            <p:cNvSpPr>
              <a:spLocks noChangeArrowheads="1"/>
            </p:cNvSpPr>
            <p:nvPr/>
          </p:nvSpPr>
          <p:spPr bwMode="auto">
            <a:xfrm>
              <a:off x="1080119" y="0"/>
              <a:ext cx="5206775" cy="396000"/>
            </a:xfrm>
            <a:prstGeom prst="homePlate">
              <a:avLst>
                <a:gd name="adj" fmla="val 328711"/>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3" name="直角三角形 74"/>
            <p:cNvSpPr>
              <a:spLocks noChangeArrowheads="1"/>
            </p:cNvSpPr>
            <p:nvPr/>
          </p:nvSpPr>
          <p:spPr bwMode="auto">
            <a:xfrm rot="10800000">
              <a:off x="1080120" y="398010"/>
              <a:ext cx="216000" cy="216000"/>
            </a:xfrm>
            <a:prstGeom prst="rtTriangle">
              <a:avLst/>
            </a:prstGeom>
            <a:solidFill>
              <a:srgbClr val="A858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4" name="矩形 75"/>
            <p:cNvSpPr>
              <a:spLocks noChangeArrowheads="1"/>
            </p:cNvSpPr>
            <p:nvPr/>
          </p:nvSpPr>
          <p:spPr bwMode="auto">
            <a:xfrm>
              <a:off x="72008" y="277511"/>
              <a:ext cx="785601"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Project 3</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5" name="TextBox 76"/>
            <p:cNvSpPr>
              <a:spLocks noChangeArrowheads="1"/>
            </p:cNvSpPr>
            <p:nvPr/>
          </p:nvSpPr>
          <p:spPr bwMode="auto">
            <a:xfrm>
              <a:off x="1149052" y="59500"/>
              <a:ext cx="2017323"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696" name="TextBox 77"/>
          <p:cNvSpPr>
            <a:spLocks noChangeArrowheads="1"/>
          </p:cNvSpPr>
          <p:nvPr/>
        </p:nvSpPr>
        <p:spPr bwMode="auto">
          <a:xfrm>
            <a:off x="9677401" y="3409951"/>
            <a:ext cx="106150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93</a:t>
            </a:r>
            <a:r>
              <a:rPr lang="en-US" sz="2400"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8697" name="Group 25"/>
          <p:cNvGrpSpPr>
            <a:grpSpLocks/>
          </p:cNvGrpSpPr>
          <p:nvPr/>
        </p:nvGrpSpPr>
        <p:grpSpPr bwMode="auto">
          <a:xfrm>
            <a:off x="1295401" y="4493685"/>
            <a:ext cx="6432551" cy="819150"/>
            <a:chOff x="0" y="0"/>
            <a:chExt cx="4824536" cy="614011"/>
          </a:xfrm>
        </p:grpSpPr>
        <p:sp>
          <p:nvSpPr>
            <p:cNvPr id="28698" name="矩形 79"/>
            <p:cNvSpPr>
              <a:spLocks noChangeArrowheads="1"/>
            </p:cNvSpPr>
            <p:nvPr/>
          </p:nvSpPr>
          <p:spPr bwMode="auto">
            <a:xfrm>
              <a:off x="0" y="218011"/>
              <a:ext cx="1296120" cy="396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699" name="五边形 80"/>
            <p:cNvSpPr>
              <a:spLocks noChangeArrowheads="1"/>
            </p:cNvSpPr>
            <p:nvPr/>
          </p:nvSpPr>
          <p:spPr bwMode="auto">
            <a:xfrm>
              <a:off x="1080120" y="0"/>
              <a:ext cx="3744416" cy="396000"/>
            </a:xfrm>
            <a:prstGeom prst="homePlate">
              <a:avLst>
                <a:gd name="adj" fmla="val 23639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0" name="直角三角形 81"/>
            <p:cNvSpPr>
              <a:spLocks noChangeArrowheads="1"/>
            </p:cNvSpPr>
            <p:nvPr/>
          </p:nvSpPr>
          <p:spPr bwMode="auto">
            <a:xfrm rot="10800000">
              <a:off x="1080120" y="398010"/>
              <a:ext cx="216000" cy="216000"/>
            </a:xfrm>
            <a:prstGeom prst="rtTriangle">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1" name="矩形 82"/>
            <p:cNvSpPr>
              <a:spLocks noChangeArrowheads="1"/>
            </p:cNvSpPr>
            <p:nvPr/>
          </p:nvSpPr>
          <p:spPr bwMode="auto">
            <a:xfrm>
              <a:off x="72008" y="277511"/>
              <a:ext cx="785572"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Project 4</a:t>
              </a:r>
              <a:endParaRPr lang="zh-CN" altLang="en-US" sz="1600">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2" name="TextBox 83"/>
            <p:cNvSpPr>
              <a:spLocks noChangeArrowheads="1"/>
            </p:cNvSpPr>
            <p:nvPr/>
          </p:nvSpPr>
          <p:spPr bwMode="auto">
            <a:xfrm>
              <a:off x="1149052" y="59500"/>
              <a:ext cx="2017323" cy="253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703" name="TextBox 84"/>
          <p:cNvSpPr>
            <a:spLocks noChangeArrowheads="1"/>
          </p:cNvSpPr>
          <p:nvPr/>
        </p:nvSpPr>
        <p:spPr bwMode="auto">
          <a:xfrm>
            <a:off x="7727952" y="4409017"/>
            <a:ext cx="106150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81</a:t>
            </a:r>
            <a:r>
              <a:rPr 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704" name="TextBox 85"/>
          <p:cNvSpPr>
            <a:spLocks noChangeArrowheads="1"/>
          </p:cNvSpPr>
          <p:nvPr/>
        </p:nvSpPr>
        <p:spPr bwMode="auto">
          <a:xfrm>
            <a:off x="2209801" y="5759451"/>
            <a:ext cx="7812617"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3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5340954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7"/>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699"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29700"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701" name="Group 5"/>
          <p:cNvGrpSpPr>
            <a:grpSpLocks/>
          </p:cNvGrpSpPr>
          <p:nvPr/>
        </p:nvGrpSpPr>
        <p:grpSpPr bwMode="auto">
          <a:xfrm>
            <a:off x="1382185" y="1299634"/>
            <a:ext cx="2889249" cy="2302932"/>
            <a:chOff x="0" y="0"/>
            <a:chExt cx="2167503" cy="1728000"/>
          </a:xfrm>
        </p:grpSpPr>
        <p:sp>
          <p:nvSpPr>
            <p:cNvPr id="29702" name="矩形 6"/>
            <p:cNvSpPr>
              <a:spLocks noChangeAspect="1" noChangeArrowheads="1"/>
            </p:cNvSpPr>
            <p:nvPr/>
          </p:nvSpPr>
          <p:spPr bwMode="auto">
            <a:xfrm>
              <a:off x="0" y="0"/>
              <a:ext cx="2160000" cy="14400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3" name="矩形 25"/>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4" name="矩形 26"/>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grpSp>
        <p:nvGrpSpPr>
          <p:cNvPr id="29705" name="Group 9"/>
          <p:cNvGrpSpPr>
            <a:grpSpLocks/>
          </p:cNvGrpSpPr>
          <p:nvPr/>
        </p:nvGrpSpPr>
        <p:grpSpPr bwMode="auto">
          <a:xfrm>
            <a:off x="1382185" y="3909484"/>
            <a:ext cx="2889249" cy="2302932"/>
            <a:chOff x="0" y="0"/>
            <a:chExt cx="2167503" cy="1728000"/>
          </a:xfrm>
        </p:grpSpPr>
        <p:sp>
          <p:nvSpPr>
            <p:cNvPr id="29706" name="矩形 29"/>
            <p:cNvSpPr>
              <a:spLocks noChangeAspect="1" noChangeArrowheads="1"/>
            </p:cNvSpPr>
            <p:nvPr/>
          </p:nvSpPr>
          <p:spPr bwMode="auto">
            <a:xfrm>
              <a:off x="0" y="0"/>
              <a:ext cx="2160000" cy="1440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7" name="矩形 30"/>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08" name="矩形 31"/>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grpSp>
        <p:nvGrpSpPr>
          <p:cNvPr id="29709" name="Group 13"/>
          <p:cNvGrpSpPr>
            <a:grpSpLocks/>
          </p:cNvGrpSpPr>
          <p:nvPr/>
        </p:nvGrpSpPr>
        <p:grpSpPr bwMode="auto">
          <a:xfrm>
            <a:off x="4646085" y="1299634"/>
            <a:ext cx="2889249" cy="2302932"/>
            <a:chOff x="0" y="0"/>
            <a:chExt cx="2167503" cy="1728000"/>
          </a:xfrm>
        </p:grpSpPr>
        <p:sp>
          <p:nvSpPr>
            <p:cNvPr id="29710" name="矩形 33"/>
            <p:cNvSpPr>
              <a:spLocks noChangeAspect="1" noChangeArrowheads="1"/>
            </p:cNvSpPr>
            <p:nvPr/>
          </p:nvSpPr>
          <p:spPr bwMode="auto">
            <a:xfrm>
              <a:off x="0" y="0"/>
              <a:ext cx="2160000" cy="1440000"/>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1" name="矩形 34"/>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2" name="矩形 35"/>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grpSp>
        <p:nvGrpSpPr>
          <p:cNvPr id="29713" name="Group 17"/>
          <p:cNvGrpSpPr>
            <a:grpSpLocks/>
          </p:cNvGrpSpPr>
          <p:nvPr/>
        </p:nvGrpSpPr>
        <p:grpSpPr bwMode="auto">
          <a:xfrm>
            <a:off x="4646085" y="3909484"/>
            <a:ext cx="2889249" cy="2302932"/>
            <a:chOff x="0" y="0"/>
            <a:chExt cx="2167503" cy="1728000"/>
          </a:xfrm>
        </p:grpSpPr>
        <p:sp>
          <p:nvSpPr>
            <p:cNvPr id="29714" name="矩形 37"/>
            <p:cNvSpPr>
              <a:spLocks noChangeAspect="1" noChangeArrowheads="1"/>
            </p:cNvSpPr>
            <p:nvPr/>
          </p:nvSpPr>
          <p:spPr bwMode="auto">
            <a:xfrm>
              <a:off x="0" y="0"/>
              <a:ext cx="2160000" cy="14400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5" name="矩形 38"/>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6" name="矩形 39"/>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grpSp>
        <p:nvGrpSpPr>
          <p:cNvPr id="29717" name="Group 21"/>
          <p:cNvGrpSpPr>
            <a:grpSpLocks/>
          </p:cNvGrpSpPr>
          <p:nvPr/>
        </p:nvGrpSpPr>
        <p:grpSpPr bwMode="auto">
          <a:xfrm>
            <a:off x="7909985" y="1299634"/>
            <a:ext cx="2889249" cy="2302932"/>
            <a:chOff x="0" y="0"/>
            <a:chExt cx="2167503" cy="1728000"/>
          </a:xfrm>
        </p:grpSpPr>
        <p:sp>
          <p:nvSpPr>
            <p:cNvPr id="29718" name="矩形 41"/>
            <p:cNvSpPr>
              <a:spLocks noChangeAspect="1" noChangeArrowheads="1"/>
            </p:cNvSpPr>
            <p:nvPr/>
          </p:nvSpPr>
          <p:spPr bwMode="auto">
            <a:xfrm>
              <a:off x="0" y="0"/>
              <a:ext cx="2160000" cy="1440000"/>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19" name="矩形 42"/>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20" name="矩形 43"/>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grpSp>
        <p:nvGrpSpPr>
          <p:cNvPr id="29721" name="Group 25"/>
          <p:cNvGrpSpPr>
            <a:grpSpLocks/>
          </p:cNvGrpSpPr>
          <p:nvPr/>
        </p:nvGrpSpPr>
        <p:grpSpPr bwMode="auto">
          <a:xfrm>
            <a:off x="7909985" y="3909484"/>
            <a:ext cx="2889249" cy="2302932"/>
            <a:chOff x="0" y="0"/>
            <a:chExt cx="2167503" cy="1728000"/>
          </a:xfrm>
        </p:grpSpPr>
        <p:sp>
          <p:nvSpPr>
            <p:cNvPr id="29722" name="矩形 45"/>
            <p:cNvSpPr>
              <a:spLocks noChangeAspect="1" noChangeArrowheads="1"/>
            </p:cNvSpPr>
            <p:nvPr/>
          </p:nvSpPr>
          <p:spPr bwMode="auto">
            <a:xfrm>
              <a:off x="0" y="0"/>
              <a:ext cx="2160000" cy="14400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23" name="矩形 46"/>
            <p:cNvSpPr>
              <a:spLocks noChangeArrowheads="1"/>
            </p:cNvSpPr>
            <p:nvPr/>
          </p:nvSpPr>
          <p:spPr bwMode="auto">
            <a:xfrm>
              <a:off x="0" y="1440000"/>
              <a:ext cx="2160000" cy="288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24" name="矩形 47"/>
            <p:cNvSpPr>
              <a:spLocks noChangeArrowheads="1"/>
            </p:cNvSpPr>
            <p:nvPr/>
          </p:nvSpPr>
          <p:spPr bwMode="auto">
            <a:xfrm>
              <a:off x="736" y="1445500"/>
              <a:ext cx="2166767" cy="238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467">
                  <a:solidFill>
                    <a:srgbClr val="737373"/>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p>
          </p:txBody>
        </p:sp>
      </p:grpSp>
      <p:sp>
        <p:nvSpPr>
          <p:cNvPr id="29725" name="椭圆 48"/>
          <p:cNvSpPr>
            <a:spLocks noChangeArrowheads="1"/>
          </p:cNvSpPr>
          <p:nvPr/>
        </p:nvSpPr>
        <p:spPr bwMode="auto">
          <a:xfrm>
            <a:off x="0" y="1892301"/>
            <a:ext cx="1839384" cy="3678767"/>
          </a:xfrm>
          <a:custGeom>
            <a:avLst/>
            <a:gdLst>
              <a:gd name="T0" fmla="*/ 0 w 1379179"/>
              <a:gd name="T1" fmla="*/ 0 h 2758354"/>
              <a:gd name="T2" fmla="*/ 1379179 w 1379179"/>
              <a:gd name="T3" fmla="*/ 2758354 h 2758354"/>
            </a:gdLst>
            <a:ahLst/>
            <a:cxnLst/>
            <a:rect l="T0" t="T1" r="T2" b="T3"/>
            <a:pathLst>
              <a:path w="1379179" h="2758354">
                <a:moveTo>
                  <a:pt x="2" y="0"/>
                </a:moveTo>
                <a:cubicBezTo>
                  <a:pt x="761700" y="0"/>
                  <a:pt x="1379179" y="617479"/>
                  <a:pt x="1379179" y="1379177"/>
                </a:cubicBezTo>
                <a:cubicBezTo>
                  <a:pt x="1379179" y="2140875"/>
                  <a:pt x="761700" y="2758354"/>
                  <a:pt x="2" y="2758354"/>
                </a:cubicBezTo>
                <a:lnTo>
                  <a:pt x="0" y="2758354"/>
                </a:lnTo>
                <a:lnTo>
                  <a:pt x="1" y="2027249"/>
                </a:lnTo>
                <a:cubicBezTo>
                  <a:pt x="357920" y="2027249"/>
                  <a:pt x="648072" y="1737097"/>
                  <a:pt x="648072" y="1379177"/>
                </a:cubicBezTo>
                <a:cubicBezTo>
                  <a:pt x="648072" y="1021258"/>
                  <a:pt x="357921" y="731106"/>
                  <a:pt x="1" y="731105"/>
                </a:cubicBezTo>
                <a:close/>
              </a:path>
            </a:pathLst>
          </a:custGeom>
          <a:solidFill>
            <a:srgbClr val="282828">
              <a:alpha val="1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726" name="椭圆 48"/>
          <p:cNvSpPr>
            <a:spLocks noChangeArrowheads="1"/>
          </p:cNvSpPr>
          <p:nvPr/>
        </p:nvSpPr>
        <p:spPr bwMode="auto">
          <a:xfrm flipH="1">
            <a:off x="10352618" y="1892301"/>
            <a:ext cx="1839383" cy="3678767"/>
          </a:xfrm>
          <a:custGeom>
            <a:avLst/>
            <a:gdLst>
              <a:gd name="T0" fmla="*/ 0 w 1379179"/>
              <a:gd name="T1" fmla="*/ 0 h 2758354"/>
              <a:gd name="T2" fmla="*/ 1379179 w 1379179"/>
              <a:gd name="T3" fmla="*/ 2758354 h 2758354"/>
            </a:gdLst>
            <a:ahLst/>
            <a:cxnLst/>
            <a:rect l="T0" t="T1" r="T2" b="T3"/>
            <a:pathLst>
              <a:path w="1379179" h="2758354">
                <a:moveTo>
                  <a:pt x="2" y="0"/>
                </a:moveTo>
                <a:cubicBezTo>
                  <a:pt x="761700" y="0"/>
                  <a:pt x="1379179" y="617479"/>
                  <a:pt x="1379179" y="1379177"/>
                </a:cubicBezTo>
                <a:cubicBezTo>
                  <a:pt x="1379179" y="2140875"/>
                  <a:pt x="761700" y="2758354"/>
                  <a:pt x="2" y="2758354"/>
                </a:cubicBezTo>
                <a:lnTo>
                  <a:pt x="0" y="2758354"/>
                </a:lnTo>
                <a:lnTo>
                  <a:pt x="1" y="2027249"/>
                </a:lnTo>
                <a:cubicBezTo>
                  <a:pt x="357920" y="2027249"/>
                  <a:pt x="648072" y="1737097"/>
                  <a:pt x="648072" y="1379177"/>
                </a:cubicBezTo>
                <a:cubicBezTo>
                  <a:pt x="648072" y="1021258"/>
                  <a:pt x="357921" y="731106"/>
                  <a:pt x="1" y="731105"/>
                </a:cubicBezTo>
                <a:close/>
              </a:path>
            </a:pathLst>
          </a:custGeom>
          <a:solidFill>
            <a:srgbClr val="282828">
              <a:alpha val="14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473015255"/>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8607"/>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30723"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0724" name="Group 4"/>
          <p:cNvGrpSpPr>
            <a:grpSpLocks/>
          </p:cNvGrpSpPr>
          <p:nvPr/>
        </p:nvGrpSpPr>
        <p:grpSpPr bwMode="auto">
          <a:xfrm>
            <a:off x="2527301" y="2946400"/>
            <a:ext cx="1919817" cy="1919817"/>
            <a:chOff x="0" y="0"/>
            <a:chExt cx="1440000" cy="1440000"/>
          </a:xfrm>
        </p:grpSpPr>
        <p:sp>
          <p:nvSpPr>
            <p:cNvPr id="30725" name="灰色圆形背景"/>
            <p:cNvSpPr>
              <a:spLocks noChangeArrowheads="1"/>
            </p:cNvSpPr>
            <p:nvPr/>
          </p:nvSpPr>
          <p:spPr bwMode="auto">
            <a:xfrm>
              <a:off x="0" y="0"/>
              <a:ext cx="1440000" cy="1440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26" name="矩形 79"/>
            <p:cNvSpPr>
              <a:spLocks noChangeArrowheads="1"/>
            </p:cNvSpPr>
            <p:nvPr/>
          </p:nvSpPr>
          <p:spPr bwMode="auto">
            <a:xfrm>
              <a:off x="33039" y="389510"/>
              <a:ext cx="1377331" cy="56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1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21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727" name="Group 7"/>
          <p:cNvGrpSpPr>
            <a:grpSpLocks/>
          </p:cNvGrpSpPr>
          <p:nvPr/>
        </p:nvGrpSpPr>
        <p:grpSpPr bwMode="auto">
          <a:xfrm>
            <a:off x="1291167" y="1498600"/>
            <a:ext cx="4394200" cy="4243917"/>
            <a:chOff x="0" y="0"/>
            <a:chExt cx="3296358" cy="3182098"/>
          </a:xfrm>
        </p:grpSpPr>
        <p:sp>
          <p:nvSpPr>
            <p:cNvPr id="30728" name="灰色圆形背景"/>
            <p:cNvSpPr>
              <a:spLocks noChangeArrowheads="1"/>
            </p:cNvSpPr>
            <p:nvPr/>
          </p:nvSpPr>
          <p:spPr bwMode="auto">
            <a:xfrm>
              <a:off x="2144358" y="1849701"/>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29" name="灰色圆形背景"/>
            <p:cNvSpPr>
              <a:spLocks noChangeArrowheads="1"/>
            </p:cNvSpPr>
            <p:nvPr/>
          </p:nvSpPr>
          <p:spPr bwMode="auto">
            <a:xfrm>
              <a:off x="0" y="1849701"/>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0" name="灰色圆形背景"/>
            <p:cNvSpPr>
              <a:spLocks noChangeArrowheads="1"/>
            </p:cNvSpPr>
            <p:nvPr/>
          </p:nvSpPr>
          <p:spPr bwMode="auto">
            <a:xfrm>
              <a:off x="1067056" y="0"/>
              <a:ext cx="1152000" cy="1152000"/>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1" name="灰色圆形背景"/>
            <p:cNvSpPr>
              <a:spLocks noChangeArrowheads="1"/>
            </p:cNvSpPr>
            <p:nvPr/>
          </p:nvSpPr>
          <p:spPr bwMode="auto">
            <a:xfrm>
              <a:off x="386475" y="545103"/>
              <a:ext cx="2520000" cy="2520000"/>
            </a:xfrm>
            <a:custGeom>
              <a:avLst/>
              <a:gdLst>
                <a:gd name="G0" fmla="+- 411 0 0"/>
                <a:gd name="G1" fmla="+- 21600 0 411"/>
                <a:gd name="G2" fmla="+- 21600 0 41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1" y="10800"/>
                  </a:moveTo>
                  <a:cubicBezTo>
                    <a:pt x="411" y="16538"/>
                    <a:pt x="5062" y="21189"/>
                    <a:pt x="10800" y="21189"/>
                  </a:cubicBezTo>
                  <a:cubicBezTo>
                    <a:pt x="16538" y="21189"/>
                    <a:pt x="21189" y="16538"/>
                    <a:pt x="21189" y="10800"/>
                  </a:cubicBezTo>
                  <a:cubicBezTo>
                    <a:pt x="21189" y="5062"/>
                    <a:pt x="16538" y="411"/>
                    <a:pt x="10800" y="411"/>
                  </a:cubicBezTo>
                  <a:cubicBezTo>
                    <a:pt x="5062" y="411"/>
                    <a:pt x="411" y="5062"/>
                    <a:pt x="411" y="10800"/>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2" name="椭圆 90"/>
            <p:cNvSpPr>
              <a:spLocks noChangeArrowheads="1"/>
            </p:cNvSpPr>
            <p:nvPr/>
          </p:nvSpPr>
          <p:spPr bwMode="auto">
            <a:xfrm>
              <a:off x="1142475" y="67304"/>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3" name="椭圆 92"/>
            <p:cNvSpPr>
              <a:spLocks noChangeArrowheads="1"/>
            </p:cNvSpPr>
            <p:nvPr/>
          </p:nvSpPr>
          <p:spPr bwMode="auto">
            <a:xfrm>
              <a:off x="68592" y="1918826"/>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4" name="椭圆 94"/>
            <p:cNvSpPr>
              <a:spLocks noChangeArrowheads="1"/>
            </p:cNvSpPr>
            <p:nvPr/>
          </p:nvSpPr>
          <p:spPr bwMode="auto">
            <a:xfrm>
              <a:off x="2216358" y="1918826"/>
              <a:ext cx="1008000" cy="1008000"/>
            </a:xfrm>
            <a:prstGeom prst="ellipse">
              <a:avLst/>
            </a:prstGeom>
            <a:solidFill>
              <a:srgbClr val="FF860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5" name="等腰三角形 96"/>
            <p:cNvSpPr>
              <a:spLocks noChangeArrowheads="1"/>
            </p:cNvSpPr>
            <p:nvPr/>
          </p:nvSpPr>
          <p:spPr bwMode="auto">
            <a:xfrm rot="8911463">
              <a:off x="2576343" y="1075540"/>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6" name="等腰三角形 98"/>
            <p:cNvSpPr>
              <a:spLocks noChangeArrowheads="1"/>
            </p:cNvSpPr>
            <p:nvPr/>
          </p:nvSpPr>
          <p:spPr bwMode="auto">
            <a:xfrm rot="16200000">
              <a:off x="1539759" y="2894066"/>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37" name="等腰三角形 100"/>
            <p:cNvSpPr>
              <a:spLocks noChangeArrowheads="1"/>
            </p:cNvSpPr>
            <p:nvPr/>
          </p:nvSpPr>
          <p:spPr bwMode="auto">
            <a:xfrm rot="1626189">
              <a:off x="428576" y="1050119"/>
              <a:ext cx="288032" cy="288032"/>
            </a:xfrm>
            <a:prstGeom prst="triangle">
              <a:avLst>
                <a:gd name="adj" fmla="val 5000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41" name="矩形 80"/>
            <p:cNvSpPr>
              <a:spLocks noChangeArrowheads="1"/>
            </p:cNvSpPr>
            <p:nvPr/>
          </p:nvSpPr>
          <p:spPr bwMode="auto">
            <a:xfrm>
              <a:off x="1154833" y="256892"/>
              <a:ext cx="986691" cy="4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42" name="矩形 81"/>
            <p:cNvSpPr>
              <a:spLocks noChangeArrowheads="1"/>
            </p:cNvSpPr>
            <p:nvPr/>
          </p:nvSpPr>
          <p:spPr bwMode="auto">
            <a:xfrm>
              <a:off x="79245" y="2129100"/>
              <a:ext cx="986691" cy="4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43" name="矩形 82"/>
            <p:cNvSpPr>
              <a:spLocks noChangeArrowheads="1"/>
            </p:cNvSpPr>
            <p:nvPr/>
          </p:nvSpPr>
          <p:spPr bwMode="auto">
            <a:xfrm>
              <a:off x="2227013" y="2129099"/>
              <a:ext cx="986691" cy="438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Add keywords</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744" name="Group 24"/>
          <p:cNvGrpSpPr>
            <a:grpSpLocks/>
          </p:cNvGrpSpPr>
          <p:nvPr/>
        </p:nvGrpSpPr>
        <p:grpSpPr bwMode="auto">
          <a:xfrm>
            <a:off x="6661151" y="4423833"/>
            <a:ext cx="4415367" cy="895048"/>
            <a:chOff x="0" y="0"/>
            <a:chExt cx="3312368" cy="672176"/>
          </a:xfrm>
        </p:grpSpPr>
        <p:sp>
          <p:nvSpPr>
            <p:cNvPr id="30745" name="椭圆 110"/>
            <p:cNvSpPr>
              <a:spLocks/>
            </p:cNvSpPr>
            <p:nvPr/>
          </p:nvSpPr>
          <p:spPr bwMode="auto">
            <a:xfrm>
              <a:off x="0" y="43108"/>
              <a:ext cx="180000" cy="180000"/>
            </a:xfrm>
            <a:prstGeom prst="ellipse">
              <a:avLst/>
            </a:prstGeom>
            <a:solidFill>
              <a:srgbClr val="282828"/>
            </a:solidFill>
            <a:ln w="38100" cap="flat" cmpd="sng">
              <a:solidFill>
                <a:srgbClr val="FF8607"/>
              </a:solidFill>
              <a:round/>
              <a:headEnd/>
              <a:tailE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46" name="TextBox 112"/>
            <p:cNvSpPr>
              <a:spLocks noChangeArrowheads="1"/>
            </p:cNvSpPr>
            <p:nvPr/>
          </p:nvSpPr>
          <p:spPr bwMode="auto">
            <a:xfrm>
              <a:off x="154352" y="0"/>
              <a:ext cx="3112542" cy="25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47" name="TextBox 114"/>
            <p:cNvSpPr>
              <a:spLocks noChangeArrowheads="1"/>
            </p:cNvSpPr>
            <p:nvPr/>
          </p:nvSpPr>
          <p:spPr bwMode="auto">
            <a:xfrm>
              <a:off x="165046" y="217604"/>
              <a:ext cx="3147322" cy="45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2400"/>
            </a:p>
          </p:txBody>
        </p:sp>
      </p:grpSp>
      <p:grpSp>
        <p:nvGrpSpPr>
          <p:cNvPr id="30748" name="Group 28"/>
          <p:cNvGrpSpPr>
            <a:grpSpLocks/>
          </p:cNvGrpSpPr>
          <p:nvPr/>
        </p:nvGrpSpPr>
        <p:grpSpPr bwMode="auto">
          <a:xfrm>
            <a:off x="6661151" y="3270252"/>
            <a:ext cx="4415367" cy="895711"/>
            <a:chOff x="0" y="0"/>
            <a:chExt cx="3312368" cy="671139"/>
          </a:xfrm>
        </p:grpSpPr>
        <p:sp>
          <p:nvSpPr>
            <p:cNvPr id="30749" name="椭圆 118"/>
            <p:cNvSpPr>
              <a:spLocks/>
            </p:cNvSpPr>
            <p:nvPr/>
          </p:nvSpPr>
          <p:spPr bwMode="auto">
            <a:xfrm>
              <a:off x="0" y="43108"/>
              <a:ext cx="180000" cy="180000"/>
            </a:xfrm>
            <a:prstGeom prst="ellipse">
              <a:avLst/>
            </a:prstGeom>
            <a:solidFill>
              <a:srgbClr val="282828"/>
            </a:solidFill>
            <a:ln w="38100" cap="flat" cmpd="sng">
              <a:solidFill>
                <a:srgbClr val="FF8607"/>
              </a:solidFill>
              <a:round/>
              <a:headEnd/>
              <a:tailE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50" name="TextBox 124"/>
            <p:cNvSpPr>
              <a:spLocks noChangeArrowheads="1"/>
            </p:cNvSpPr>
            <p:nvPr/>
          </p:nvSpPr>
          <p:spPr bwMode="auto">
            <a:xfrm>
              <a:off x="154352" y="0"/>
              <a:ext cx="3112542" cy="25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51" name="TextBox 125"/>
            <p:cNvSpPr>
              <a:spLocks noChangeArrowheads="1"/>
            </p:cNvSpPr>
            <p:nvPr/>
          </p:nvSpPr>
          <p:spPr bwMode="auto">
            <a:xfrm>
              <a:off x="165046" y="217604"/>
              <a:ext cx="3147322" cy="45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752" name="Group 32"/>
          <p:cNvGrpSpPr>
            <a:grpSpLocks/>
          </p:cNvGrpSpPr>
          <p:nvPr/>
        </p:nvGrpSpPr>
        <p:grpSpPr bwMode="auto">
          <a:xfrm>
            <a:off x="6661151" y="2118785"/>
            <a:ext cx="4415367" cy="895711"/>
            <a:chOff x="0" y="0"/>
            <a:chExt cx="3312368" cy="671139"/>
          </a:xfrm>
        </p:grpSpPr>
        <p:sp>
          <p:nvSpPr>
            <p:cNvPr id="30753" name="椭圆 127"/>
            <p:cNvSpPr>
              <a:spLocks/>
            </p:cNvSpPr>
            <p:nvPr/>
          </p:nvSpPr>
          <p:spPr bwMode="auto">
            <a:xfrm>
              <a:off x="0" y="43108"/>
              <a:ext cx="180000" cy="180000"/>
            </a:xfrm>
            <a:prstGeom prst="ellipse">
              <a:avLst/>
            </a:prstGeom>
            <a:solidFill>
              <a:srgbClr val="282828"/>
            </a:solidFill>
            <a:ln w="38100" cap="flat" cmpd="sng">
              <a:solidFill>
                <a:srgbClr val="FF8607"/>
              </a:solidFill>
              <a:round/>
              <a:headEnd/>
              <a:tailE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54" name="TextBox 128"/>
            <p:cNvSpPr>
              <a:spLocks noChangeArrowheads="1"/>
            </p:cNvSpPr>
            <p:nvPr/>
          </p:nvSpPr>
          <p:spPr bwMode="auto">
            <a:xfrm>
              <a:off x="154352" y="0"/>
              <a:ext cx="3112542" cy="25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55" name="TextBox 129"/>
            <p:cNvSpPr>
              <a:spLocks noChangeArrowheads="1"/>
            </p:cNvSpPr>
            <p:nvPr/>
          </p:nvSpPr>
          <p:spPr bwMode="auto">
            <a:xfrm>
              <a:off x="165046" y="217604"/>
              <a:ext cx="3147322" cy="45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5F5F5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497709500"/>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7"/>
          <p:cNvSpPr>
            <a:spLocks noChangeArrowheads="1"/>
          </p:cNvSpPr>
          <p:nvPr/>
        </p:nvSpPr>
        <p:spPr bwMode="auto">
          <a:xfrm>
            <a:off x="0" y="0"/>
            <a:ext cx="12192000" cy="6858000"/>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47" name="Group 3"/>
          <p:cNvGrpSpPr>
            <a:grpSpLocks/>
          </p:cNvGrpSpPr>
          <p:nvPr/>
        </p:nvGrpSpPr>
        <p:grpSpPr bwMode="auto">
          <a:xfrm>
            <a:off x="7086601" y="1270001"/>
            <a:ext cx="960967" cy="4559300"/>
            <a:chOff x="0" y="0"/>
            <a:chExt cx="720000" cy="3418584"/>
          </a:xfrm>
        </p:grpSpPr>
        <p:sp>
          <p:nvSpPr>
            <p:cNvPr id="31748" name="椭圆 76"/>
            <p:cNvSpPr>
              <a:spLocks noChangeArrowheads="1"/>
            </p:cNvSpPr>
            <p:nvPr/>
          </p:nvSpPr>
          <p:spPr bwMode="auto">
            <a:xfrm>
              <a:off x="0" y="2698584"/>
              <a:ext cx="720000" cy="720000"/>
            </a:xfrm>
            <a:prstGeom prst="ellipse">
              <a:avLst/>
            </a:pr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49" name="椭圆 58"/>
            <p:cNvSpPr>
              <a:spLocks noChangeArrowheads="1"/>
            </p:cNvSpPr>
            <p:nvPr/>
          </p:nvSpPr>
          <p:spPr bwMode="auto">
            <a:xfrm>
              <a:off x="272381" y="2927672"/>
              <a:ext cx="447057" cy="461674"/>
            </a:xfrm>
            <a:custGeom>
              <a:avLst/>
              <a:gdLst>
                <a:gd name="T0" fmla="*/ 0 w 447057"/>
                <a:gd name="T1" fmla="*/ 0 h 461674"/>
                <a:gd name="T2" fmla="*/ 447057 w 447057"/>
                <a:gd name="T3" fmla="*/ 461674 h 461674"/>
              </a:gdLst>
              <a:ahLst/>
              <a:cxnLst/>
              <a:rect l="T0" t="T1" r="T2" b="T3"/>
              <a:pathLst>
                <a:path w="447057" h="461674">
                  <a:moveTo>
                    <a:pt x="258993" y="0"/>
                  </a:moveTo>
                  <a:lnTo>
                    <a:pt x="444981" y="113628"/>
                  </a:lnTo>
                  <a:cubicBezTo>
                    <a:pt x="446861" y="120388"/>
                    <a:pt x="447057" y="127284"/>
                    <a:pt x="447057" y="134225"/>
                  </a:cubicBezTo>
                  <a:cubicBezTo>
                    <a:pt x="447057" y="280183"/>
                    <a:pt x="360196" y="405853"/>
                    <a:pt x="235035" y="461674"/>
                  </a:cubicBezTo>
                  <a:lnTo>
                    <a:pt x="0" y="328050"/>
                  </a:lnTo>
                  <a:close/>
                </a:path>
              </a:pathLst>
            </a:custGeom>
            <a:solidFill>
              <a:srgbClr val="FFA4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0" name="圆角矩形 78"/>
            <p:cNvSpPr>
              <a:spLocks noChangeArrowheads="1"/>
            </p:cNvSpPr>
            <p:nvPr/>
          </p:nvSpPr>
          <p:spPr bwMode="auto">
            <a:xfrm>
              <a:off x="180000" y="0"/>
              <a:ext cx="360000" cy="3058584"/>
            </a:xfrm>
            <a:prstGeom prst="roundRect">
              <a:avLst>
                <a:gd name="adj" fmla="val 50000"/>
              </a:avLst>
            </a:prstGeom>
            <a:solidFill>
              <a:srgbClr val="FFC17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1" name="圆角矩形 79"/>
            <p:cNvSpPr>
              <a:spLocks noChangeArrowheads="1"/>
            </p:cNvSpPr>
            <p:nvPr/>
          </p:nvSpPr>
          <p:spPr bwMode="auto">
            <a:xfrm>
              <a:off x="270000" y="144016"/>
              <a:ext cx="180000" cy="2837168"/>
            </a:xfrm>
            <a:prstGeom prst="roundRect">
              <a:avLst>
                <a:gd name="adj" fmla="val 50000"/>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2" name="椭圆 80"/>
            <p:cNvSpPr>
              <a:spLocks noChangeArrowheads="1"/>
            </p:cNvSpPr>
            <p:nvPr/>
          </p:nvSpPr>
          <p:spPr bwMode="auto">
            <a:xfrm>
              <a:off x="144000" y="2842584"/>
              <a:ext cx="432000" cy="432000"/>
            </a:xfrm>
            <a:prstGeom prst="ellipse">
              <a:avLst/>
            </a:prstGeom>
            <a:solidFill>
              <a:srgbClr val="DE3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3" name="椭圆 82"/>
            <p:cNvSpPr>
              <a:spLocks noChangeArrowheads="1"/>
            </p:cNvSpPr>
            <p:nvPr/>
          </p:nvSpPr>
          <p:spPr bwMode="auto">
            <a:xfrm>
              <a:off x="231900" y="2956102"/>
              <a:ext cx="108000" cy="108000"/>
            </a:xfrm>
            <a:prstGeom prst="ellipse">
              <a:avLst/>
            </a:prstGeom>
            <a:solidFill>
              <a:srgbClr val="FF865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54"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31755" name="等腰三角形 4"/>
          <p:cNvSpPr>
            <a:spLocks noChangeArrowheads="1"/>
          </p:cNvSpPr>
          <p:nvPr/>
        </p:nvSpPr>
        <p:spPr bwMode="auto">
          <a:xfrm rot="5400000">
            <a:off x="-52917" y="209551"/>
            <a:ext cx="774700" cy="668867"/>
          </a:xfrm>
          <a:prstGeom prst="triangle">
            <a:avLst>
              <a:gd name="adj" fmla="val 50000"/>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56" name="矩形 81"/>
          <p:cNvSpPr>
            <a:spLocks noChangeArrowheads="1"/>
          </p:cNvSpPr>
          <p:nvPr/>
        </p:nvSpPr>
        <p:spPr bwMode="auto">
          <a:xfrm>
            <a:off x="7446433" y="2465918"/>
            <a:ext cx="239184" cy="2764367"/>
          </a:xfrm>
          <a:prstGeom prst="rect">
            <a:avLst/>
          </a:prstGeom>
          <a:solidFill>
            <a:srgbClr val="DE3A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57" name="Group 13"/>
          <p:cNvGrpSpPr>
            <a:grpSpLocks/>
          </p:cNvGrpSpPr>
          <p:nvPr/>
        </p:nvGrpSpPr>
        <p:grpSpPr bwMode="auto">
          <a:xfrm>
            <a:off x="8104718" y="3875618"/>
            <a:ext cx="2999316" cy="431800"/>
            <a:chOff x="0" y="0"/>
            <a:chExt cx="2249266" cy="324000"/>
          </a:xfrm>
        </p:grpSpPr>
        <p:grpSp>
          <p:nvGrpSpPr>
            <p:cNvPr id="31758" name="Group 14"/>
            <p:cNvGrpSpPr>
              <a:grpSpLocks/>
            </p:cNvGrpSpPr>
            <p:nvPr/>
          </p:nvGrpSpPr>
          <p:grpSpPr bwMode="auto">
            <a:xfrm>
              <a:off x="0" y="0"/>
              <a:ext cx="2249266" cy="324000"/>
              <a:chOff x="0" y="0"/>
              <a:chExt cx="2249266" cy="324000"/>
            </a:xfrm>
          </p:grpSpPr>
          <p:sp>
            <p:nvSpPr>
              <p:cNvPr id="31759" name="矩形 73"/>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60" name="矩形 74"/>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61" name="等腰三角形 75"/>
              <p:cNvSpPr>
                <a:spLocks noChangeArrowheads="1"/>
              </p:cNvSpPr>
              <p:nvPr/>
            </p:nvSpPr>
            <p:spPr bwMode="auto">
              <a:xfrm rot="162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62" name="TextBox 72"/>
            <p:cNvSpPr>
              <a:spLocks noChangeArrowheads="1"/>
            </p:cNvSpPr>
            <p:nvPr/>
          </p:nvSpPr>
          <p:spPr bwMode="auto">
            <a:xfrm>
              <a:off x="166819" y="23499"/>
              <a:ext cx="2082447" cy="2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63" name="TextBox 70"/>
          <p:cNvSpPr>
            <a:spLocks noChangeArrowheads="1"/>
          </p:cNvSpPr>
          <p:nvPr/>
        </p:nvSpPr>
        <p:spPr bwMode="auto">
          <a:xfrm>
            <a:off x="8075084" y="4313767"/>
            <a:ext cx="3124200"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a:t>
            </a:r>
            <a:endParaRPr lang="zh-CN" alt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64" name="Group 20"/>
          <p:cNvGrpSpPr>
            <a:grpSpLocks/>
          </p:cNvGrpSpPr>
          <p:nvPr/>
        </p:nvGrpSpPr>
        <p:grpSpPr bwMode="auto">
          <a:xfrm>
            <a:off x="4099985" y="1642533"/>
            <a:ext cx="2999316" cy="431800"/>
            <a:chOff x="0" y="0"/>
            <a:chExt cx="2249266" cy="324000"/>
          </a:xfrm>
        </p:grpSpPr>
        <p:grpSp>
          <p:nvGrpSpPr>
            <p:cNvPr id="31765" name="Group 21"/>
            <p:cNvGrpSpPr>
              <a:grpSpLocks/>
            </p:cNvGrpSpPr>
            <p:nvPr/>
          </p:nvGrpSpPr>
          <p:grpSpPr bwMode="auto">
            <a:xfrm flipH="1">
              <a:off x="0" y="0"/>
              <a:ext cx="2249266" cy="324000"/>
              <a:chOff x="0" y="0"/>
              <a:chExt cx="2249266" cy="324000"/>
            </a:xfrm>
          </p:grpSpPr>
          <p:sp>
            <p:nvSpPr>
              <p:cNvPr id="31766" name="矩形 66"/>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67" name="矩形 67"/>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68" name="等腰三角形 68"/>
              <p:cNvSpPr>
                <a:spLocks noChangeArrowheads="1"/>
              </p:cNvSpPr>
              <p:nvPr/>
            </p:nvSpPr>
            <p:spPr bwMode="auto">
              <a:xfrm rot="162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69" name="TextBox 65"/>
            <p:cNvSpPr>
              <a:spLocks noChangeArrowheads="1"/>
            </p:cNvSpPr>
            <p:nvPr/>
          </p:nvSpPr>
          <p:spPr bwMode="auto">
            <a:xfrm>
              <a:off x="0" y="23500"/>
              <a:ext cx="2082447" cy="2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70" name="TextBox 63"/>
          <p:cNvSpPr>
            <a:spLocks noChangeArrowheads="1"/>
          </p:cNvSpPr>
          <p:nvPr/>
        </p:nvSpPr>
        <p:spPr bwMode="auto">
          <a:xfrm>
            <a:off x="3979334" y="2074333"/>
            <a:ext cx="3119967"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ts val="2000"/>
              </a:lnSpc>
            </a:pPr>
            <a:r>
              <a:rPr 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a:t>
            </a:r>
            <a:endParaRPr lang="zh-CN" alt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71" name="Group 27"/>
          <p:cNvGrpSpPr>
            <a:grpSpLocks/>
          </p:cNvGrpSpPr>
          <p:nvPr/>
        </p:nvGrpSpPr>
        <p:grpSpPr bwMode="auto">
          <a:xfrm>
            <a:off x="8075085" y="2273301"/>
            <a:ext cx="2999316" cy="431800"/>
            <a:chOff x="0" y="0"/>
            <a:chExt cx="2249266" cy="324000"/>
          </a:xfrm>
        </p:grpSpPr>
        <p:grpSp>
          <p:nvGrpSpPr>
            <p:cNvPr id="31772" name="Group 28"/>
            <p:cNvGrpSpPr>
              <a:grpSpLocks/>
            </p:cNvGrpSpPr>
            <p:nvPr/>
          </p:nvGrpSpPr>
          <p:grpSpPr bwMode="auto">
            <a:xfrm>
              <a:off x="0" y="0"/>
              <a:ext cx="2249266" cy="324000"/>
              <a:chOff x="0" y="0"/>
              <a:chExt cx="2249266" cy="324000"/>
            </a:xfrm>
          </p:grpSpPr>
          <p:sp>
            <p:nvSpPr>
              <p:cNvPr id="31773" name="矩形 58"/>
              <p:cNvSpPr>
                <a:spLocks noChangeArrowheads="1"/>
              </p:cNvSpPr>
              <p:nvPr/>
            </p:nvSpPr>
            <p:spPr bwMode="auto">
              <a:xfrm>
                <a:off x="72000" y="0"/>
                <a:ext cx="2177266" cy="324000"/>
              </a:xfrm>
              <a:prstGeom prst="rect">
                <a:avLst/>
              </a:prstGeom>
              <a:solidFill>
                <a:srgbClr val="2929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74" name="矩形 60"/>
              <p:cNvSpPr>
                <a:spLocks noChangeArrowheads="1"/>
              </p:cNvSpPr>
              <p:nvPr/>
            </p:nvSpPr>
            <p:spPr bwMode="auto">
              <a:xfrm>
                <a:off x="72000" y="0"/>
                <a:ext cx="72000" cy="324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75" name="等腰三角形 61"/>
              <p:cNvSpPr>
                <a:spLocks noChangeArrowheads="1"/>
              </p:cNvSpPr>
              <p:nvPr/>
            </p:nvSpPr>
            <p:spPr bwMode="auto">
              <a:xfrm rot="16200000">
                <a:off x="-18000" y="126000"/>
                <a:ext cx="108000" cy="72000"/>
              </a:xfrm>
              <a:prstGeom prst="triangle">
                <a:avLst>
                  <a:gd name="adj" fmla="val 50000"/>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76" name="TextBox 57"/>
            <p:cNvSpPr>
              <a:spLocks noChangeArrowheads="1"/>
            </p:cNvSpPr>
            <p:nvPr/>
          </p:nvSpPr>
          <p:spPr bwMode="auto">
            <a:xfrm>
              <a:off x="166819" y="23499"/>
              <a:ext cx="2082447" cy="25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77" name="TextBox 55"/>
          <p:cNvSpPr>
            <a:spLocks noChangeArrowheads="1"/>
          </p:cNvSpPr>
          <p:nvPr/>
        </p:nvSpPr>
        <p:spPr bwMode="auto">
          <a:xfrm>
            <a:off x="8047567" y="2711451"/>
            <a:ext cx="3124200"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000"/>
              </a:lnSpc>
            </a:pPr>
            <a:r>
              <a:rPr 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a:t>
            </a:r>
            <a:endParaRPr lang="zh-CN" alt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1778" name="Group 34"/>
          <p:cNvGrpSpPr>
            <a:grpSpLocks/>
          </p:cNvGrpSpPr>
          <p:nvPr/>
        </p:nvGrpSpPr>
        <p:grpSpPr bwMode="auto">
          <a:xfrm>
            <a:off x="1102784" y="3930651"/>
            <a:ext cx="4476749" cy="1611484"/>
            <a:chOff x="0" y="0"/>
            <a:chExt cx="3357703" cy="1208097"/>
          </a:xfrm>
        </p:grpSpPr>
        <p:grpSp>
          <p:nvGrpSpPr>
            <p:cNvPr id="31779" name="Group 35"/>
            <p:cNvGrpSpPr>
              <a:grpSpLocks/>
            </p:cNvGrpSpPr>
            <p:nvPr/>
          </p:nvGrpSpPr>
          <p:grpSpPr bwMode="auto">
            <a:xfrm>
              <a:off x="0" y="536716"/>
              <a:ext cx="3357703" cy="671381"/>
              <a:chOff x="0" y="0"/>
              <a:chExt cx="3357703" cy="671381"/>
            </a:xfrm>
          </p:grpSpPr>
          <p:sp>
            <p:nvSpPr>
              <p:cNvPr id="31780" name="矩形 84"/>
              <p:cNvSpPr>
                <a:spLocks noChangeArrowheads="1"/>
              </p:cNvSpPr>
              <p:nvPr/>
            </p:nvSpPr>
            <p:spPr bwMode="auto">
              <a:xfrm>
                <a:off x="0" y="81208"/>
                <a:ext cx="108000" cy="10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sz="24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81" name="TextBox 85"/>
              <p:cNvSpPr>
                <a:spLocks noChangeArrowheads="1"/>
              </p:cNvSpPr>
              <p:nvPr/>
            </p:nvSpPr>
            <p:spPr bwMode="auto">
              <a:xfrm>
                <a:off x="106727" y="0"/>
                <a:ext cx="2589998" cy="25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To add a comment here</a:t>
                </a:r>
                <a:endParaRPr lang="zh-CN" altLang="en-US" sz="16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782" name="TextBox 86"/>
              <p:cNvSpPr>
                <a:spLocks noChangeArrowheads="1"/>
              </p:cNvSpPr>
              <p:nvPr/>
            </p:nvSpPr>
            <p:spPr bwMode="auto">
              <a:xfrm>
                <a:off x="117421" y="217604"/>
                <a:ext cx="3240282" cy="453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2000"/>
                  </a:lnSpc>
                </a:pPr>
                <a:r>
                  <a:rPr 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333">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783" name="TextBox 87"/>
            <p:cNvSpPr>
              <a:spLocks noChangeArrowheads="1"/>
            </p:cNvSpPr>
            <p:nvPr/>
          </p:nvSpPr>
          <p:spPr bwMode="auto">
            <a:xfrm>
              <a:off x="80509" y="0"/>
              <a:ext cx="1232601" cy="622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100</a:t>
              </a:r>
              <a:r>
                <a:rPr lang="en-US" sz="2667"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667"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58536357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20"/>
          <p:cNvSpPr>
            <a:spLocks noChangeArrowheads="1"/>
          </p:cNvSpPr>
          <p:nvPr/>
        </p:nvSpPr>
        <p:spPr bwMode="auto">
          <a:xfrm>
            <a:off x="5554134" y="1892301"/>
            <a:ext cx="385233" cy="3373967"/>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1"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32772"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3" name="矩形 5"/>
          <p:cNvSpPr>
            <a:spLocks noChangeArrowheads="1"/>
          </p:cNvSpPr>
          <p:nvPr/>
        </p:nvSpPr>
        <p:spPr bwMode="auto">
          <a:xfrm>
            <a:off x="0" y="5253568"/>
            <a:ext cx="12192000" cy="1604433"/>
          </a:xfrm>
          <a:prstGeom prst="rect">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4" name="矩形 6"/>
          <p:cNvSpPr>
            <a:spLocks noChangeArrowheads="1"/>
          </p:cNvSpPr>
          <p:nvPr/>
        </p:nvSpPr>
        <p:spPr bwMode="auto">
          <a:xfrm>
            <a:off x="4760385" y="2277534"/>
            <a:ext cx="385233" cy="2988733"/>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5" name="矩形 22"/>
          <p:cNvSpPr>
            <a:spLocks noChangeArrowheads="1"/>
          </p:cNvSpPr>
          <p:nvPr/>
        </p:nvSpPr>
        <p:spPr bwMode="auto">
          <a:xfrm>
            <a:off x="6350000" y="2755901"/>
            <a:ext cx="383117" cy="2510367"/>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6" name="矩形 23"/>
          <p:cNvSpPr>
            <a:spLocks noChangeArrowheads="1"/>
          </p:cNvSpPr>
          <p:nvPr/>
        </p:nvSpPr>
        <p:spPr bwMode="auto">
          <a:xfrm>
            <a:off x="7143751" y="2468034"/>
            <a:ext cx="383116" cy="2798233"/>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7" name="矩形 24"/>
          <p:cNvSpPr>
            <a:spLocks noChangeArrowheads="1"/>
          </p:cNvSpPr>
          <p:nvPr/>
        </p:nvSpPr>
        <p:spPr bwMode="auto">
          <a:xfrm>
            <a:off x="7937501" y="1604434"/>
            <a:ext cx="385233" cy="3661833"/>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8" name="矩形 25"/>
          <p:cNvSpPr>
            <a:spLocks noChangeArrowheads="1"/>
          </p:cNvSpPr>
          <p:nvPr/>
        </p:nvSpPr>
        <p:spPr bwMode="auto">
          <a:xfrm>
            <a:off x="8731252" y="2180167"/>
            <a:ext cx="385233" cy="30861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79" name="矩形 26"/>
          <p:cNvSpPr>
            <a:spLocks noChangeArrowheads="1"/>
          </p:cNvSpPr>
          <p:nvPr/>
        </p:nvSpPr>
        <p:spPr bwMode="auto">
          <a:xfrm>
            <a:off x="9525001" y="3043767"/>
            <a:ext cx="385233" cy="22225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0" name="矩形 27"/>
          <p:cNvSpPr>
            <a:spLocks noChangeArrowheads="1"/>
          </p:cNvSpPr>
          <p:nvPr/>
        </p:nvSpPr>
        <p:spPr bwMode="auto">
          <a:xfrm>
            <a:off x="10320868" y="2755901"/>
            <a:ext cx="385233" cy="2510367"/>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1" name="矩形 28"/>
          <p:cNvSpPr>
            <a:spLocks noChangeArrowheads="1"/>
          </p:cNvSpPr>
          <p:nvPr/>
        </p:nvSpPr>
        <p:spPr bwMode="auto">
          <a:xfrm>
            <a:off x="3966634" y="3043767"/>
            <a:ext cx="385233" cy="2222500"/>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2" name="矩形 29"/>
          <p:cNvSpPr>
            <a:spLocks noChangeArrowheads="1"/>
          </p:cNvSpPr>
          <p:nvPr/>
        </p:nvSpPr>
        <p:spPr bwMode="auto">
          <a:xfrm>
            <a:off x="3172885" y="3771901"/>
            <a:ext cx="383116" cy="1494367"/>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3" name="矩形 30"/>
          <p:cNvSpPr>
            <a:spLocks noChangeArrowheads="1"/>
          </p:cNvSpPr>
          <p:nvPr/>
        </p:nvSpPr>
        <p:spPr bwMode="auto">
          <a:xfrm>
            <a:off x="2377018" y="3236384"/>
            <a:ext cx="385233" cy="2029883"/>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4" name="矩形 31"/>
          <p:cNvSpPr>
            <a:spLocks noChangeArrowheads="1"/>
          </p:cNvSpPr>
          <p:nvPr/>
        </p:nvSpPr>
        <p:spPr bwMode="auto">
          <a:xfrm>
            <a:off x="1583268" y="3469218"/>
            <a:ext cx="385233" cy="1784349"/>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2785" name="Group 17"/>
          <p:cNvGrpSpPr>
            <a:grpSpLocks/>
          </p:cNvGrpSpPr>
          <p:nvPr/>
        </p:nvGrpSpPr>
        <p:grpSpPr bwMode="auto">
          <a:xfrm>
            <a:off x="0" y="5236633"/>
            <a:ext cx="12192000" cy="400744"/>
            <a:chOff x="0" y="0"/>
            <a:chExt cx="9144000" cy="300365"/>
          </a:xfrm>
        </p:grpSpPr>
        <p:sp>
          <p:nvSpPr>
            <p:cNvPr id="32786" name="矩形 46"/>
            <p:cNvSpPr>
              <a:spLocks noChangeArrowheads="1"/>
            </p:cNvSpPr>
            <p:nvPr/>
          </p:nvSpPr>
          <p:spPr bwMode="auto">
            <a:xfrm>
              <a:off x="0" y="12365"/>
              <a:ext cx="9144000" cy="288000"/>
            </a:xfrm>
            <a:prstGeom prst="rect">
              <a:avLst/>
            </a:prstGeom>
            <a:solidFill>
              <a:srgbClr val="DA72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7" name="TextBox 47"/>
            <p:cNvSpPr>
              <a:spLocks noChangeArrowheads="1"/>
            </p:cNvSpPr>
            <p:nvPr/>
          </p:nvSpPr>
          <p:spPr bwMode="auto">
            <a:xfrm>
              <a:off x="1148225"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8" name="TextBox 48"/>
            <p:cNvSpPr>
              <a:spLocks noChangeArrowheads="1"/>
            </p:cNvSpPr>
            <p:nvPr/>
          </p:nvSpPr>
          <p:spPr bwMode="auto">
            <a:xfrm>
              <a:off x="1744793"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89" name="TextBox 49"/>
            <p:cNvSpPr>
              <a:spLocks noChangeArrowheads="1"/>
            </p:cNvSpPr>
            <p:nvPr/>
          </p:nvSpPr>
          <p:spPr bwMode="auto">
            <a:xfrm>
              <a:off x="2341361"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0" name="TextBox 50"/>
            <p:cNvSpPr>
              <a:spLocks noChangeArrowheads="1"/>
            </p:cNvSpPr>
            <p:nvPr/>
          </p:nvSpPr>
          <p:spPr bwMode="auto">
            <a:xfrm>
              <a:off x="2937929"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1" name="TextBox 51"/>
            <p:cNvSpPr>
              <a:spLocks noChangeArrowheads="1"/>
            </p:cNvSpPr>
            <p:nvPr/>
          </p:nvSpPr>
          <p:spPr bwMode="auto">
            <a:xfrm>
              <a:off x="3534497"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2" name="TextBox 52"/>
            <p:cNvSpPr>
              <a:spLocks noChangeArrowheads="1"/>
            </p:cNvSpPr>
            <p:nvPr/>
          </p:nvSpPr>
          <p:spPr bwMode="auto">
            <a:xfrm>
              <a:off x="4131065"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06</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3" name="TextBox 53"/>
            <p:cNvSpPr>
              <a:spLocks noChangeArrowheads="1"/>
            </p:cNvSpPr>
            <p:nvPr/>
          </p:nvSpPr>
          <p:spPr bwMode="auto">
            <a:xfrm>
              <a:off x="4727633"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07</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4" name="TextBox 54"/>
            <p:cNvSpPr>
              <a:spLocks noChangeArrowheads="1"/>
            </p:cNvSpPr>
            <p:nvPr/>
          </p:nvSpPr>
          <p:spPr bwMode="auto">
            <a:xfrm>
              <a:off x="5324201"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08</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5" name="TextBox 55"/>
            <p:cNvSpPr>
              <a:spLocks noChangeArrowheads="1"/>
            </p:cNvSpPr>
            <p:nvPr/>
          </p:nvSpPr>
          <p:spPr bwMode="auto">
            <a:xfrm>
              <a:off x="5920769"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09</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6" name="TextBox 56"/>
            <p:cNvSpPr>
              <a:spLocks noChangeArrowheads="1"/>
            </p:cNvSpPr>
            <p:nvPr/>
          </p:nvSpPr>
          <p:spPr bwMode="auto">
            <a:xfrm>
              <a:off x="6517337"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7" name="TextBox 57"/>
            <p:cNvSpPr>
              <a:spLocks noChangeArrowheads="1"/>
            </p:cNvSpPr>
            <p:nvPr/>
          </p:nvSpPr>
          <p:spPr bwMode="auto">
            <a:xfrm>
              <a:off x="7113905"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11</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798" name="TextBox 58"/>
            <p:cNvSpPr>
              <a:spLocks noChangeArrowheads="1"/>
            </p:cNvSpPr>
            <p:nvPr/>
          </p:nvSpPr>
          <p:spPr bwMode="auto">
            <a:xfrm>
              <a:off x="7710477" y="0"/>
              <a:ext cx="350096" cy="28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1867">
                <a:solidFill>
                  <a:srgbClr val="D9D9D9"/>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2799" name="Group 31"/>
          <p:cNvGrpSpPr>
            <a:grpSpLocks/>
          </p:cNvGrpSpPr>
          <p:nvPr/>
        </p:nvGrpSpPr>
        <p:grpSpPr bwMode="auto">
          <a:xfrm>
            <a:off x="2878667" y="5835651"/>
            <a:ext cx="6434667" cy="680400"/>
            <a:chOff x="0" y="0"/>
            <a:chExt cx="4826746" cy="510269"/>
          </a:xfrm>
        </p:grpSpPr>
        <p:sp>
          <p:nvSpPr>
            <p:cNvPr id="32800" name="矩形 59"/>
            <p:cNvSpPr>
              <a:spLocks noChangeArrowheads="1"/>
            </p:cNvSpPr>
            <p:nvPr/>
          </p:nvSpPr>
          <p:spPr bwMode="auto">
            <a:xfrm>
              <a:off x="580278" y="0"/>
              <a:ext cx="3666189" cy="2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1867">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01" name="矩形 60"/>
            <p:cNvSpPr>
              <a:spLocks noChangeArrowheads="1"/>
            </p:cNvSpPr>
            <p:nvPr/>
          </p:nvSpPr>
          <p:spPr bwMode="auto">
            <a:xfrm>
              <a:off x="0" y="256369"/>
              <a:ext cx="4826746" cy="25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1600">
                  <a:solidFill>
                    <a:srgbClr val="8E4A00"/>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8E4A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2802" name="TextBox 61"/>
          <p:cNvSpPr>
            <a:spLocks noChangeArrowheads="1"/>
          </p:cNvSpPr>
          <p:nvPr/>
        </p:nvSpPr>
        <p:spPr bwMode="auto">
          <a:xfrm>
            <a:off x="7727952" y="935567"/>
            <a:ext cx="74571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98</a:t>
            </a:r>
            <a:endParaRPr lang="zh-CN" alt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803" name="TextBox 62"/>
          <p:cNvSpPr>
            <a:spLocks noChangeArrowheads="1"/>
          </p:cNvSpPr>
          <p:nvPr/>
        </p:nvSpPr>
        <p:spPr bwMode="auto">
          <a:xfrm>
            <a:off x="2959101" y="3122084"/>
            <a:ext cx="745717"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35</a:t>
            </a:r>
            <a:endParaRPr lang="zh-CN" altLang="en-US" sz="3733">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4106841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3"/>
          <p:cNvSpPr>
            <a:spLocks noChangeArrowheads="1"/>
          </p:cNvSpPr>
          <p:nvPr/>
        </p:nvSpPr>
        <p:spPr bwMode="auto">
          <a:xfrm>
            <a:off x="635001" y="237067"/>
            <a:ext cx="2829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282828"/>
                </a:solidFill>
                <a:latin typeface="Impact" panose="020B0806030902050204" pitchFamily="34" charset="0"/>
                <a:ea typeface="微软雅黑" panose="020B0503020204020204" pitchFamily="34" charset="-122"/>
                <a:sym typeface="Impact" panose="020B0806030902050204" pitchFamily="34" charset="0"/>
              </a:rPr>
              <a:t>Add title in here</a:t>
            </a:r>
            <a:endParaRPr lang="zh-CN" altLang="en-US" sz="2400"/>
          </a:p>
        </p:txBody>
      </p:sp>
      <p:sp>
        <p:nvSpPr>
          <p:cNvPr id="33795" name="等腰三角形 4"/>
          <p:cNvSpPr>
            <a:spLocks noChangeArrowheads="1"/>
          </p:cNvSpPr>
          <p:nvPr/>
        </p:nvSpPr>
        <p:spPr bwMode="auto">
          <a:xfrm rot="5400000">
            <a:off x="-52917" y="209551"/>
            <a:ext cx="774700" cy="668867"/>
          </a:xfrm>
          <a:prstGeom prst="triangle">
            <a:avLst>
              <a:gd name="adj" fmla="val 50000"/>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6" name="椭圆 8"/>
          <p:cNvSpPr>
            <a:spLocks noChangeArrowheads="1"/>
          </p:cNvSpPr>
          <p:nvPr/>
        </p:nvSpPr>
        <p:spPr bwMode="auto">
          <a:xfrm>
            <a:off x="1295401" y="4677834"/>
            <a:ext cx="9378951" cy="1054100"/>
          </a:xfrm>
          <a:custGeom>
            <a:avLst/>
            <a:gdLst>
              <a:gd name="T0" fmla="*/ 0 w 7034766"/>
              <a:gd name="T1" fmla="*/ 0 h 791278"/>
              <a:gd name="T2" fmla="*/ 7034766 w 7034766"/>
              <a:gd name="T3" fmla="*/ 791278 h 791278"/>
            </a:gdLst>
            <a:ahLst/>
            <a:cxnLst/>
            <a:rect l="T0" t="T1" r="T2" b="T3"/>
            <a:pathLst>
              <a:path w="7034766" h="791278">
                <a:moveTo>
                  <a:pt x="3517383" y="0"/>
                </a:moveTo>
                <a:cubicBezTo>
                  <a:pt x="5027813" y="0"/>
                  <a:pt x="6344283" y="318829"/>
                  <a:pt x="7034766" y="791278"/>
                </a:cubicBezTo>
                <a:cubicBezTo>
                  <a:pt x="6205735" y="440222"/>
                  <a:pt x="4938050" y="216024"/>
                  <a:pt x="3517383" y="216024"/>
                </a:cubicBezTo>
                <a:cubicBezTo>
                  <a:pt x="2096717" y="216024"/>
                  <a:pt x="829032" y="440222"/>
                  <a:pt x="0" y="791278"/>
                </a:cubicBezTo>
                <a:cubicBezTo>
                  <a:pt x="690483" y="318829"/>
                  <a:pt x="2006953" y="0"/>
                  <a:pt x="3517383" y="0"/>
                </a:cubicBezTo>
                <a:close/>
              </a:path>
            </a:pathLst>
          </a:cu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3797" name="Group 5"/>
          <p:cNvGrpSpPr>
            <a:grpSpLocks/>
          </p:cNvGrpSpPr>
          <p:nvPr/>
        </p:nvGrpSpPr>
        <p:grpSpPr bwMode="auto">
          <a:xfrm>
            <a:off x="4836585" y="2487085"/>
            <a:ext cx="2305049" cy="2305049"/>
            <a:chOff x="0" y="0"/>
            <a:chExt cx="1728192" cy="1728192"/>
          </a:xfrm>
        </p:grpSpPr>
        <p:sp>
          <p:nvSpPr>
            <p:cNvPr id="33798" name="五角星 68"/>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799" name="五角星 32"/>
            <p:cNvSpPr>
              <a:spLocks noChangeArrowheads="1"/>
            </p:cNvSpPr>
            <p:nvPr/>
          </p:nvSpPr>
          <p:spPr bwMode="auto">
            <a:xfrm>
              <a:off x="330116" y="1204861"/>
              <a:ext cx="1067960" cy="523331"/>
            </a:xfrm>
            <a:custGeom>
              <a:avLst/>
              <a:gdLst>
                <a:gd name="T0" fmla="*/ 0 w 1067960"/>
                <a:gd name="T1" fmla="*/ 0 h 523331"/>
                <a:gd name="T2" fmla="*/ 1067960 w 1067960"/>
                <a:gd name="T3" fmla="*/ 523331 h 523331"/>
              </a:gdLst>
              <a:ahLst/>
              <a:cxnLst/>
              <a:rect l="T0" t="T1" r="T2" b="T3"/>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0" name="TextBox 70"/>
            <p:cNvSpPr>
              <a:spLocks noChangeArrowheads="1"/>
            </p:cNvSpPr>
            <p:nvPr/>
          </p:nvSpPr>
          <p:spPr bwMode="auto">
            <a:xfrm>
              <a:off x="629617" y="479375"/>
              <a:ext cx="468957" cy="7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5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5867">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801" name="Group 9"/>
          <p:cNvGrpSpPr>
            <a:grpSpLocks/>
          </p:cNvGrpSpPr>
          <p:nvPr/>
        </p:nvGrpSpPr>
        <p:grpSpPr bwMode="auto">
          <a:xfrm rot="21120000">
            <a:off x="3043767" y="3103033"/>
            <a:ext cx="1864784" cy="1862667"/>
            <a:chOff x="0" y="0"/>
            <a:chExt cx="1728192" cy="1728192"/>
          </a:xfrm>
        </p:grpSpPr>
        <p:sp>
          <p:nvSpPr>
            <p:cNvPr id="33802" name="五角星 72"/>
            <p:cNvSpPr>
              <a:spLocks noChangeArrowheads="1"/>
            </p:cNvSpPr>
            <p:nvPr/>
          </p:nvSpPr>
          <p:spPr bwMode="auto">
            <a:xfrm>
              <a:off x="0" y="0"/>
              <a:ext cx="1728192" cy="1728192"/>
            </a:xfrm>
            <a:prstGeom prst="star5">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3" name="五角星 32"/>
            <p:cNvSpPr>
              <a:spLocks noChangeArrowheads="1"/>
            </p:cNvSpPr>
            <p:nvPr/>
          </p:nvSpPr>
          <p:spPr bwMode="auto">
            <a:xfrm>
              <a:off x="330116" y="1204861"/>
              <a:ext cx="1067960" cy="523331"/>
            </a:xfrm>
            <a:custGeom>
              <a:avLst/>
              <a:gdLst>
                <a:gd name="T0" fmla="*/ 0 w 1067960"/>
                <a:gd name="T1" fmla="*/ 0 h 523331"/>
                <a:gd name="T2" fmla="*/ 1067960 w 1067960"/>
                <a:gd name="T3" fmla="*/ 523331 h 523331"/>
              </a:gdLst>
              <a:ahLst/>
              <a:cxnLst/>
              <a:rect l="T0" t="T1" r="T2" b="T3"/>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4" name="TextBox 74"/>
            <p:cNvSpPr>
              <a:spLocks noChangeArrowheads="1"/>
            </p:cNvSpPr>
            <p:nvPr/>
          </p:nvSpPr>
          <p:spPr bwMode="auto">
            <a:xfrm>
              <a:off x="611398" y="493346"/>
              <a:ext cx="505397" cy="77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805" name="Group 13"/>
          <p:cNvGrpSpPr>
            <a:grpSpLocks/>
          </p:cNvGrpSpPr>
          <p:nvPr/>
        </p:nvGrpSpPr>
        <p:grpSpPr bwMode="auto">
          <a:xfrm rot="20618073">
            <a:off x="1492251" y="3640667"/>
            <a:ext cx="1623483" cy="1625600"/>
            <a:chOff x="0" y="0"/>
            <a:chExt cx="1728192" cy="1728192"/>
          </a:xfrm>
        </p:grpSpPr>
        <p:sp>
          <p:nvSpPr>
            <p:cNvPr id="33806" name="五角星 76"/>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7" name="五角星 32"/>
            <p:cNvSpPr>
              <a:spLocks noChangeArrowheads="1"/>
            </p:cNvSpPr>
            <p:nvPr/>
          </p:nvSpPr>
          <p:spPr bwMode="auto">
            <a:xfrm>
              <a:off x="330116" y="1204861"/>
              <a:ext cx="1067960" cy="523331"/>
            </a:xfrm>
            <a:custGeom>
              <a:avLst/>
              <a:gdLst>
                <a:gd name="T0" fmla="*/ 0 w 1067960"/>
                <a:gd name="T1" fmla="*/ 0 h 523331"/>
                <a:gd name="T2" fmla="*/ 1067960 w 1067960"/>
                <a:gd name="T3" fmla="*/ 523331 h 523331"/>
              </a:gdLst>
              <a:ahLst/>
              <a:cxnLst/>
              <a:rect l="T0" t="T1" r="T2" b="T3"/>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08" name="TextBox 78"/>
            <p:cNvSpPr>
              <a:spLocks noChangeArrowheads="1"/>
            </p:cNvSpPr>
            <p:nvPr/>
          </p:nvSpPr>
          <p:spPr bwMode="auto">
            <a:xfrm>
              <a:off x="605408" y="509639"/>
              <a:ext cx="517377" cy="75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4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809" name="Group 17"/>
          <p:cNvGrpSpPr>
            <a:grpSpLocks/>
          </p:cNvGrpSpPr>
          <p:nvPr/>
        </p:nvGrpSpPr>
        <p:grpSpPr bwMode="auto">
          <a:xfrm rot="480000">
            <a:off x="7067551" y="3048000"/>
            <a:ext cx="1864783" cy="1864784"/>
            <a:chOff x="0" y="0"/>
            <a:chExt cx="1728192" cy="1728192"/>
          </a:xfrm>
        </p:grpSpPr>
        <p:sp>
          <p:nvSpPr>
            <p:cNvPr id="33810" name="五角星 80"/>
            <p:cNvSpPr>
              <a:spLocks noChangeArrowheads="1"/>
            </p:cNvSpPr>
            <p:nvPr/>
          </p:nvSpPr>
          <p:spPr bwMode="auto">
            <a:xfrm>
              <a:off x="0" y="0"/>
              <a:ext cx="1728192" cy="1728192"/>
            </a:xfrm>
            <a:prstGeom prst="star5">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1" name="五角星 32"/>
            <p:cNvSpPr>
              <a:spLocks noChangeArrowheads="1"/>
            </p:cNvSpPr>
            <p:nvPr/>
          </p:nvSpPr>
          <p:spPr bwMode="auto">
            <a:xfrm>
              <a:off x="330116" y="1204861"/>
              <a:ext cx="1067960" cy="523331"/>
            </a:xfrm>
            <a:custGeom>
              <a:avLst/>
              <a:gdLst>
                <a:gd name="T0" fmla="*/ 0 w 1067960"/>
                <a:gd name="T1" fmla="*/ 0 h 523331"/>
                <a:gd name="T2" fmla="*/ 1067960 w 1067960"/>
                <a:gd name="T3" fmla="*/ 523331 h 523331"/>
              </a:gdLst>
              <a:ahLst/>
              <a:cxnLst/>
              <a:rect l="T0" t="T1" r="T2" b="T3"/>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close/>
                </a:path>
              </a:pathLst>
            </a:cu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2" name="TextBox 82"/>
            <p:cNvSpPr>
              <a:spLocks noChangeArrowheads="1"/>
            </p:cNvSpPr>
            <p:nvPr/>
          </p:nvSpPr>
          <p:spPr bwMode="auto">
            <a:xfrm>
              <a:off x="611398" y="493783"/>
              <a:ext cx="505397" cy="77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4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813" name="Group 21"/>
          <p:cNvGrpSpPr>
            <a:grpSpLocks/>
          </p:cNvGrpSpPr>
          <p:nvPr/>
        </p:nvGrpSpPr>
        <p:grpSpPr bwMode="auto">
          <a:xfrm rot="967929">
            <a:off x="8860367" y="3640667"/>
            <a:ext cx="1623484" cy="1625600"/>
            <a:chOff x="0" y="0"/>
            <a:chExt cx="1728192" cy="1728192"/>
          </a:xfrm>
        </p:grpSpPr>
        <p:sp>
          <p:nvSpPr>
            <p:cNvPr id="33814" name="五角星 84"/>
            <p:cNvSpPr>
              <a:spLocks noChangeArrowheads="1"/>
            </p:cNvSpPr>
            <p:nvPr/>
          </p:nvSpPr>
          <p:spPr bwMode="auto">
            <a:xfrm>
              <a:off x="0" y="0"/>
              <a:ext cx="1728192" cy="1728192"/>
            </a:xfrm>
            <a:prstGeom prst="star5">
              <a:avLst/>
            </a:prstGeom>
            <a:solidFill>
              <a:srgbClr val="FF860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5" name="五角星 32"/>
            <p:cNvSpPr>
              <a:spLocks noChangeArrowheads="1"/>
            </p:cNvSpPr>
            <p:nvPr/>
          </p:nvSpPr>
          <p:spPr bwMode="auto">
            <a:xfrm>
              <a:off x="330116" y="1204861"/>
              <a:ext cx="1067960" cy="523331"/>
            </a:xfrm>
            <a:custGeom>
              <a:avLst/>
              <a:gdLst>
                <a:gd name="T0" fmla="*/ 0 w 1067960"/>
                <a:gd name="T1" fmla="*/ 0 h 523331"/>
                <a:gd name="T2" fmla="*/ 1067960 w 1067960"/>
                <a:gd name="T3" fmla="*/ 523331 h 523331"/>
              </a:gdLst>
              <a:ahLst/>
              <a:cxnLst/>
              <a:rect l="T0" t="T1" r="T2" b="T3"/>
              <a:pathLst>
                <a:path w="1067960" h="523331">
                  <a:moveTo>
                    <a:pt x="27583" y="0"/>
                  </a:moveTo>
                  <a:cubicBezTo>
                    <a:pt x="177403" y="83799"/>
                    <a:pt x="350143" y="131310"/>
                    <a:pt x="533980" y="131310"/>
                  </a:cubicBezTo>
                  <a:cubicBezTo>
                    <a:pt x="717817" y="131310"/>
                    <a:pt x="890558" y="83799"/>
                    <a:pt x="1040377" y="0"/>
                  </a:cubicBezTo>
                  <a:lnTo>
                    <a:pt x="1067960" y="523331"/>
                  </a:lnTo>
                  <a:lnTo>
                    <a:pt x="533980" y="305870"/>
                  </a:lnTo>
                  <a:lnTo>
                    <a:pt x="0" y="523331"/>
                  </a:lnTo>
                  <a:close/>
                </a:path>
              </a:pathLst>
            </a:custGeom>
            <a:solidFill>
              <a:srgbClr val="B05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6" name="TextBox 86"/>
            <p:cNvSpPr>
              <a:spLocks noChangeArrowheads="1"/>
            </p:cNvSpPr>
            <p:nvPr/>
          </p:nvSpPr>
          <p:spPr bwMode="auto">
            <a:xfrm>
              <a:off x="605408" y="509638"/>
              <a:ext cx="517377" cy="75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4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40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3817" name="TextBox 87"/>
          <p:cNvSpPr>
            <a:spLocks noChangeArrowheads="1"/>
          </p:cNvSpPr>
          <p:nvPr/>
        </p:nvSpPr>
        <p:spPr bwMode="auto">
          <a:xfrm>
            <a:off x="2908301" y="5454651"/>
            <a:ext cx="6159500"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rPr>
              <a:t>Please add text here. According to the need to adjust the font size. The text use justified.</a:t>
            </a:r>
            <a:endParaRPr lang="zh-CN" altLang="en-US" sz="1467" b="1">
              <a:solidFill>
                <a:srgbClr val="FF860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8" name="TextBox 88"/>
          <p:cNvSpPr>
            <a:spLocks noChangeArrowheads="1"/>
          </p:cNvSpPr>
          <p:nvPr/>
        </p:nvSpPr>
        <p:spPr bwMode="auto">
          <a:xfrm>
            <a:off x="4993218" y="1384301"/>
            <a:ext cx="200024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According to the need to adjust the font size. </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19" name="TextBox 89"/>
          <p:cNvSpPr>
            <a:spLocks noChangeArrowheads="1"/>
          </p:cNvSpPr>
          <p:nvPr/>
        </p:nvSpPr>
        <p:spPr bwMode="auto">
          <a:xfrm>
            <a:off x="2870201" y="1989667"/>
            <a:ext cx="200236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According to the need to adjust the font size. </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0" name="TextBox 90"/>
          <p:cNvSpPr>
            <a:spLocks noChangeArrowheads="1"/>
          </p:cNvSpPr>
          <p:nvPr/>
        </p:nvSpPr>
        <p:spPr bwMode="auto">
          <a:xfrm>
            <a:off x="7095067" y="1989667"/>
            <a:ext cx="200236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According to the need to adjust the font size. </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1" name="TextBox 91"/>
          <p:cNvSpPr>
            <a:spLocks noChangeArrowheads="1"/>
          </p:cNvSpPr>
          <p:nvPr/>
        </p:nvSpPr>
        <p:spPr bwMode="auto">
          <a:xfrm>
            <a:off x="1016000" y="2609851"/>
            <a:ext cx="200025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According to the need to adjust the font size. </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822" name="TextBox 92"/>
          <p:cNvSpPr>
            <a:spLocks noChangeArrowheads="1"/>
          </p:cNvSpPr>
          <p:nvPr/>
        </p:nvSpPr>
        <p:spPr bwMode="auto">
          <a:xfrm>
            <a:off x="9029701" y="2609851"/>
            <a:ext cx="200236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000"/>
              </a:lnSpc>
            </a:pPr>
            <a:r>
              <a:rPr 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rPr>
              <a:t>According to the need to adjust the font size. </a:t>
            </a:r>
            <a:endParaRPr lang="zh-CN" altLang="en-US" sz="1467">
              <a:solidFill>
                <a:srgbClr val="282828"/>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25883245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2"/>
          <p:cNvSpPr>
            <a:spLocks noChangeArrowheads="1"/>
          </p:cNvSpPr>
          <p:nvPr/>
        </p:nvSpPr>
        <p:spPr bwMode="auto">
          <a:xfrm>
            <a:off x="2805113" y="2317750"/>
            <a:ext cx="1668462" cy="1690688"/>
          </a:xfrm>
          <a:prstGeom prst="rect">
            <a:avLst/>
          </a:prstGeom>
          <a:solidFill>
            <a:srgbClr val="A07B63"/>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5" name="矩形 55"/>
          <p:cNvSpPr>
            <a:spLocks noChangeArrowheads="1"/>
          </p:cNvSpPr>
          <p:nvPr/>
        </p:nvSpPr>
        <p:spPr bwMode="auto">
          <a:xfrm>
            <a:off x="4473575" y="2317750"/>
            <a:ext cx="1668463" cy="1690688"/>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6" name="矩形 56"/>
          <p:cNvSpPr>
            <a:spLocks noChangeArrowheads="1"/>
          </p:cNvSpPr>
          <p:nvPr/>
        </p:nvSpPr>
        <p:spPr bwMode="auto">
          <a:xfrm>
            <a:off x="6142038" y="2317750"/>
            <a:ext cx="1668462" cy="1690688"/>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7" name="矩形 57"/>
          <p:cNvSpPr>
            <a:spLocks noChangeArrowheads="1"/>
          </p:cNvSpPr>
          <p:nvPr/>
        </p:nvSpPr>
        <p:spPr bwMode="auto">
          <a:xfrm rot="401252">
            <a:off x="7927975" y="2422525"/>
            <a:ext cx="1668463" cy="1692275"/>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78" name="文本框 58"/>
          <p:cNvSpPr>
            <a:spLocks noChangeArrowheads="1"/>
          </p:cNvSpPr>
          <p:nvPr/>
        </p:nvSpPr>
        <p:spPr bwMode="auto">
          <a:xfrm>
            <a:off x="4775200" y="2263775"/>
            <a:ext cx="1093788"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5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0</a:t>
            </a:r>
            <a:endParaRPr lang="zh-CN" altLang="en-US" sz="3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9" name="文本框 59"/>
          <p:cNvSpPr>
            <a:spLocks noChangeArrowheads="1"/>
          </p:cNvSpPr>
          <p:nvPr/>
        </p:nvSpPr>
        <p:spPr bwMode="auto">
          <a:xfrm>
            <a:off x="3192463" y="2252663"/>
            <a:ext cx="1093787"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5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0" name="文本框 60"/>
          <p:cNvSpPr>
            <a:spLocks noChangeArrowheads="1"/>
          </p:cNvSpPr>
          <p:nvPr/>
        </p:nvSpPr>
        <p:spPr bwMode="auto">
          <a:xfrm>
            <a:off x="6511925" y="2252663"/>
            <a:ext cx="1093788"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5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8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1" name="文本框 61"/>
          <p:cNvSpPr>
            <a:spLocks noChangeArrowheads="1"/>
          </p:cNvSpPr>
          <p:nvPr/>
        </p:nvSpPr>
        <p:spPr bwMode="auto">
          <a:xfrm rot="369405">
            <a:off x="8326438" y="2371725"/>
            <a:ext cx="109378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15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3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2" name="文本框 62"/>
          <p:cNvSpPr>
            <a:spLocks noChangeArrowheads="1"/>
          </p:cNvSpPr>
          <p:nvPr/>
        </p:nvSpPr>
        <p:spPr bwMode="auto">
          <a:xfrm>
            <a:off x="3292475" y="4191000"/>
            <a:ext cx="6064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POWERPOINT TEMPLATE</a:t>
            </a:r>
            <a:endParaRPr lang="zh-CN" altLang="en-US" sz="3600"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3" name="文本框 63"/>
          <p:cNvSpPr>
            <a:spLocks noChangeArrowheads="1"/>
          </p:cNvSpPr>
          <p:nvPr/>
        </p:nvSpPr>
        <p:spPr bwMode="auto">
          <a:xfrm>
            <a:off x="4486275" y="4832350"/>
            <a:ext cx="3311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rPr>
              <a:t>ADD YOUR SUBTITLE HERE</a:t>
            </a:r>
            <a:endParaRPr lang="zh-CN" altLang="en-US" b="1">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84" name="椭圆 8"/>
          <p:cNvSpPr>
            <a:spLocks noChangeArrowheads="1"/>
          </p:cNvSpPr>
          <p:nvPr/>
        </p:nvSpPr>
        <p:spPr bwMode="auto">
          <a:xfrm>
            <a:off x="8904288" y="1795463"/>
            <a:ext cx="157162" cy="157162"/>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85" name="任意多边形 9"/>
          <p:cNvSpPr>
            <a:spLocks noChangeArrowheads="1"/>
          </p:cNvSpPr>
          <p:nvPr/>
        </p:nvSpPr>
        <p:spPr bwMode="auto">
          <a:xfrm>
            <a:off x="8185150" y="1809750"/>
            <a:ext cx="1339850" cy="857250"/>
          </a:xfrm>
          <a:custGeom>
            <a:avLst/>
            <a:gdLst>
              <a:gd name="T0" fmla="*/ 0 w 1339850"/>
              <a:gd name="T1" fmla="*/ 698500 h 857250"/>
              <a:gd name="T2" fmla="*/ 762000 w 1339850"/>
              <a:gd name="T3" fmla="*/ 0 h 857250"/>
              <a:gd name="T4" fmla="*/ 838200 w 1339850"/>
              <a:gd name="T5" fmla="*/ 12700 h 857250"/>
              <a:gd name="T6" fmla="*/ 1339850 w 1339850"/>
              <a:gd name="T7" fmla="*/ 857250 h 857250"/>
              <a:gd name="T8" fmla="*/ 0 60000 65536"/>
              <a:gd name="T9" fmla="*/ 0 60000 65536"/>
              <a:gd name="T10" fmla="*/ 0 60000 65536"/>
              <a:gd name="T11" fmla="*/ 0 60000 65536"/>
              <a:gd name="T12" fmla="*/ 0 w 1339850"/>
              <a:gd name="T13" fmla="*/ 0 h 857250"/>
              <a:gd name="T14" fmla="*/ 1339850 w 1339850"/>
              <a:gd name="T15" fmla="*/ 857250 h 857250"/>
            </a:gdLst>
            <a:ahLst/>
            <a:cxnLst>
              <a:cxn ang="T8">
                <a:pos x="T0" y="T1"/>
              </a:cxn>
              <a:cxn ang="T9">
                <a:pos x="T2" y="T3"/>
              </a:cxn>
              <a:cxn ang="T10">
                <a:pos x="T4" y="T5"/>
              </a:cxn>
              <a:cxn ang="T11">
                <a:pos x="T6" y="T7"/>
              </a:cxn>
            </a:cxnLst>
            <a:rect l="T12" t="T13" r="T14" b="T15"/>
            <a:pathLst>
              <a:path w="1339850" h="857250">
                <a:moveTo>
                  <a:pt x="0" y="698500"/>
                </a:moveTo>
                <a:lnTo>
                  <a:pt x="762000" y="0"/>
                </a:lnTo>
                <a:lnTo>
                  <a:pt x="838200" y="12700"/>
                </a:lnTo>
                <a:lnTo>
                  <a:pt x="1339850" y="857250"/>
                </a:lnTo>
              </a:path>
            </a:pathLst>
          </a:custGeom>
          <a:noFill/>
          <a:ln w="12700" cap="flat" cmpd="sng">
            <a:solidFill>
              <a:srgbClr val="A1BD70"/>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74353946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矩形 5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099" name="文本框 54"/>
          <p:cNvSpPr>
            <a:spLocks noChangeArrowheads="1"/>
          </p:cNvSpPr>
          <p:nvPr/>
        </p:nvSpPr>
        <p:spPr bwMode="auto">
          <a:xfrm>
            <a:off x="320675" y="339725"/>
            <a:ext cx="2768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100" name="组合 56"/>
          <p:cNvGrpSpPr>
            <a:grpSpLocks/>
          </p:cNvGrpSpPr>
          <p:nvPr/>
        </p:nvGrpSpPr>
        <p:grpSpPr bwMode="auto">
          <a:xfrm>
            <a:off x="7281863" y="1517650"/>
            <a:ext cx="3003550" cy="730250"/>
            <a:chOff x="0" y="0"/>
            <a:chExt cx="3003899" cy="730970"/>
          </a:xfrm>
        </p:grpSpPr>
        <p:sp>
          <p:nvSpPr>
            <p:cNvPr id="4101" name="文本框 57"/>
            <p:cNvSpPr>
              <a:spLocks noChangeArrowheads="1"/>
            </p:cNvSpPr>
            <p:nvPr/>
          </p:nvSpPr>
          <p:spPr bwMode="auto">
            <a:xfrm>
              <a:off x="0" y="361638"/>
              <a:ext cx="3003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IN HERE</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02" name="文本框 58"/>
            <p:cNvSpPr>
              <a:spLocks noChangeArrowheads="1"/>
            </p:cNvSpPr>
            <p:nvPr/>
          </p:nvSpPr>
          <p:spPr bwMode="auto">
            <a:xfrm>
              <a:off x="0" y="0"/>
              <a:ext cx="1905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03" name="文本框 82"/>
          <p:cNvSpPr>
            <a:spLocks noChangeArrowheads="1"/>
          </p:cNvSpPr>
          <p:nvPr/>
        </p:nvSpPr>
        <p:spPr bwMode="auto">
          <a:xfrm>
            <a:off x="2276475" y="3090863"/>
            <a:ext cx="1857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sz="24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104" name="组合 6"/>
          <p:cNvGrpSpPr>
            <a:grpSpLocks/>
          </p:cNvGrpSpPr>
          <p:nvPr/>
        </p:nvGrpSpPr>
        <p:grpSpPr bwMode="auto">
          <a:xfrm>
            <a:off x="6516688" y="1477963"/>
            <a:ext cx="665162" cy="719137"/>
            <a:chOff x="0" y="0"/>
            <a:chExt cx="665978" cy="720170"/>
          </a:xfrm>
        </p:grpSpPr>
        <p:sp>
          <p:nvSpPr>
            <p:cNvPr id="4105" name="椭圆 62"/>
            <p:cNvSpPr>
              <a:spLocks noChangeArrowheads="1"/>
            </p:cNvSpPr>
            <p:nvPr/>
          </p:nvSpPr>
          <p:spPr bwMode="auto">
            <a:xfrm>
              <a:off x="0" y="0"/>
              <a:ext cx="665978" cy="665978"/>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6" name="文本框 89"/>
            <p:cNvSpPr>
              <a:spLocks noChangeArrowheads="1"/>
            </p:cNvSpPr>
            <p:nvPr/>
          </p:nvSpPr>
          <p:spPr bwMode="auto">
            <a:xfrm>
              <a:off x="99179" y="12284"/>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07" name="组合 7"/>
          <p:cNvGrpSpPr>
            <a:grpSpLocks/>
          </p:cNvGrpSpPr>
          <p:nvPr/>
        </p:nvGrpSpPr>
        <p:grpSpPr bwMode="auto">
          <a:xfrm>
            <a:off x="6516688" y="2384425"/>
            <a:ext cx="665162" cy="715963"/>
            <a:chOff x="0" y="0"/>
            <a:chExt cx="665978" cy="716197"/>
          </a:xfrm>
        </p:grpSpPr>
        <p:sp>
          <p:nvSpPr>
            <p:cNvPr id="4108" name="椭圆 65"/>
            <p:cNvSpPr>
              <a:spLocks noChangeArrowheads="1"/>
            </p:cNvSpPr>
            <p:nvPr/>
          </p:nvSpPr>
          <p:spPr bwMode="auto">
            <a:xfrm>
              <a:off x="0" y="50219"/>
              <a:ext cx="665978" cy="665978"/>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09" name="文本框 90"/>
            <p:cNvSpPr>
              <a:spLocks noChangeArrowheads="1"/>
            </p:cNvSpPr>
            <p:nvPr/>
          </p:nvSpPr>
          <p:spPr bwMode="auto">
            <a:xfrm>
              <a:off x="99179" y="0"/>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10" name="组合 8"/>
          <p:cNvGrpSpPr>
            <a:grpSpLocks/>
          </p:cNvGrpSpPr>
          <p:nvPr/>
        </p:nvGrpSpPr>
        <p:grpSpPr bwMode="auto">
          <a:xfrm>
            <a:off x="6516688" y="3336925"/>
            <a:ext cx="665162" cy="715963"/>
            <a:chOff x="0" y="0"/>
            <a:chExt cx="665978" cy="716479"/>
          </a:xfrm>
        </p:grpSpPr>
        <p:sp>
          <p:nvSpPr>
            <p:cNvPr id="4111" name="椭圆 61"/>
            <p:cNvSpPr>
              <a:spLocks noChangeArrowheads="1"/>
            </p:cNvSpPr>
            <p:nvPr/>
          </p:nvSpPr>
          <p:spPr bwMode="auto">
            <a:xfrm>
              <a:off x="0" y="0"/>
              <a:ext cx="665978" cy="665978"/>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12" name="文本框 91"/>
            <p:cNvSpPr>
              <a:spLocks noChangeArrowheads="1"/>
            </p:cNvSpPr>
            <p:nvPr/>
          </p:nvSpPr>
          <p:spPr bwMode="auto">
            <a:xfrm>
              <a:off x="82760" y="8593"/>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13" name="组合 9"/>
          <p:cNvGrpSpPr>
            <a:grpSpLocks/>
          </p:cNvGrpSpPr>
          <p:nvPr/>
        </p:nvGrpSpPr>
        <p:grpSpPr bwMode="auto">
          <a:xfrm>
            <a:off x="6516688" y="4287838"/>
            <a:ext cx="665162" cy="708025"/>
            <a:chOff x="0" y="0"/>
            <a:chExt cx="665978" cy="707886"/>
          </a:xfrm>
        </p:grpSpPr>
        <p:sp>
          <p:nvSpPr>
            <p:cNvPr id="4114" name="椭圆 64"/>
            <p:cNvSpPr>
              <a:spLocks noChangeArrowheads="1"/>
            </p:cNvSpPr>
            <p:nvPr/>
          </p:nvSpPr>
          <p:spPr bwMode="auto">
            <a:xfrm>
              <a:off x="0" y="0"/>
              <a:ext cx="665978" cy="665978"/>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15" name="文本框 92"/>
            <p:cNvSpPr>
              <a:spLocks noChangeArrowheads="1"/>
            </p:cNvSpPr>
            <p:nvPr/>
          </p:nvSpPr>
          <p:spPr bwMode="auto">
            <a:xfrm>
              <a:off x="82760" y="0"/>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16" name="组合 11"/>
          <p:cNvGrpSpPr>
            <a:grpSpLocks/>
          </p:cNvGrpSpPr>
          <p:nvPr/>
        </p:nvGrpSpPr>
        <p:grpSpPr bwMode="auto">
          <a:xfrm>
            <a:off x="2455863" y="2370138"/>
            <a:ext cx="2227262" cy="2227262"/>
            <a:chOff x="0" y="0"/>
            <a:chExt cx="2227477" cy="2227477"/>
          </a:xfrm>
        </p:grpSpPr>
        <p:sp>
          <p:nvSpPr>
            <p:cNvPr id="4117" name="椭圆 103"/>
            <p:cNvSpPr>
              <a:spLocks noChangeArrowheads="1"/>
            </p:cNvSpPr>
            <p:nvPr/>
          </p:nvSpPr>
          <p:spPr bwMode="auto">
            <a:xfrm>
              <a:off x="0" y="0"/>
              <a:ext cx="2227477" cy="2227477"/>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18" name="文本框 55"/>
            <p:cNvSpPr>
              <a:spLocks noChangeArrowheads="1"/>
            </p:cNvSpPr>
            <p:nvPr/>
          </p:nvSpPr>
          <p:spPr bwMode="auto">
            <a:xfrm>
              <a:off x="429999" y="1291954"/>
              <a:ext cx="14768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19" name="文本框 83"/>
            <p:cNvSpPr>
              <a:spLocks noChangeArrowheads="1"/>
            </p:cNvSpPr>
            <p:nvPr/>
          </p:nvSpPr>
          <p:spPr bwMode="auto">
            <a:xfrm>
              <a:off x="337218" y="531847"/>
              <a:ext cx="156966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目录</a:t>
              </a:r>
              <a:endParaRPr lang="zh-CN" altLang="en-US" sz="24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20" name="组合 104"/>
          <p:cNvGrpSpPr>
            <a:grpSpLocks/>
          </p:cNvGrpSpPr>
          <p:nvPr/>
        </p:nvGrpSpPr>
        <p:grpSpPr bwMode="auto">
          <a:xfrm>
            <a:off x="6516688" y="5230813"/>
            <a:ext cx="665162" cy="708025"/>
            <a:chOff x="0" y="0"/>
            <a:chExt cx="665978" cy="707886"/>
          </a:xfrm>
        </p:grpSpPr>
        <p:sp>
          <p:nvSpPr>
            <p:cNvPr id="4121" name="椭圆 105"/>
            <p:cNvSpPr>
              <a:spLocks noChangeArrowheads="1"/>
            </p:cNvSpPr>
            <p:nvPr/>
          </p:nvSpPr>
          <p:spPr bwMode="auto">
            <a:xfrm>
              <a:off x="0" y="0"/>
              <a:ext cx="665978" cy="665978"/>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22" name="文本框 106"/>
            <p:cNvSpPr>
              <a:spLocks noChangeArrowheads="1"/>
            </p:cNvSpPr>
            <p:nvPr/>
          </p:nvSpPr>
          <p:spPr bwMode="auto">
            <a:xfrm>
              <a:off x="82760" y="0"/>
              <a:ext cx="5004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0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600" b="1">
                <a:solidFill>
                  <a:srgbClr val="FFFBE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23" name="组合 107"/>
          <p:cNvGrpSpPr>
            <a:grpSpLocks/>
          </p:cNvGrpSpPr>
          <p:nvPr/>
        </p:nvGrpSpPr>
        <p:grpSpPr bwMode="auto">
          <a:xfrm>
            <a:off x="7281863" y="2428875"/>
            <a:ext cx="3003550" cy="731838"/>
            <a:chOff x="0" y="0"/>
            <a:chExt cx="3003899" cy="730970"/>
          </a:xfrm>
        </p:grpSpPr>
        <p:sp>
          <p:nvSpPr>
            <p:cNvPr id="4124" name="文本框 108"/>
            <p:cNvSpPr>
              <a:spLocks noChangeArrowheads="1"/>
            </p:cNvSpPr>
            <p:nvPr/>
          </p:nvSpPr>
          <p:spPr bwMode="auto">
            <a:xfrm>
              <a:off x="0" y="361638"/>
              <a:ext cx="3003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IN HERE</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5" name="文本框 109"/>
            <p:cNvSpPr>
              <a:spLocks noChangeArrowheads="1"/>
            </p:cNvSpPr>
            <p:nvPr/>
          </p:nvSpPr>
          <p:spPr bwMode="auto">
            <a:xfrm>
              <a:off x="0" y="0"/>
              <a:ext cx="1905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26" name="组合 110"/>
          <p:cNvGrpSpPr>
            <a:grpSpLocks/>
          </p:cNvGrpSpPr>
          <p:nvPr/>
        </p:nvGrpSpPr>
        <p:grpSpPr bwMode="auto">
          <a:xfrm>
            <a:off x="7281863" y="3340100"/>
            <a:ext cx="3003550" cy="731838"/>
            <a:chOff x="0" y="0"/>
            <a:chExt cx="3003899" cy="730970"/>
          </a:xfrm>
        </p:grpSpPr>
        <p:sp>
          <p:nvSpPr>
            <p:cNvPr id="4127" name="文本框 111"/>
            <p:cNvSpPr>
              <a:spLocks noChangeArrowheads="1"/>
            </p:cNvSpPr>
            <p:nvPr/>
          </p:nvSpPr>
          <p:spPr bwMode="auto">
            <a:xfrm>
              <a:off x="0" y="361638"/>
              <a:ext cx="3003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IN HERE</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8" name="文本框 112"/>
            <p:cNvSpPr>
              <a:spLocks noChangeArrowheads="1"/>
            </p:cNvSpPr>
            <p:nvPr/>
          </p:nvSpPr>
          <p:spPr bwMode="auto">
            <a:xfrm>
              <a:off x="0" y="0"/>
              <a:ext cx="1905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29" name="组合 113"/>
          <p:cNvGrpSpPr>
            <a:grpSpLocks/>
          </p:cNvGrpSpPr>
          <p:nvPr/>
        </p:nvGrpSpPr>
        <p:grpSpPr bwMode="auto">
          <a:xfrm>
            <a:off x="7281863" y="4252913"/>
            <a:ext cx="3003550" cy="730250"/>
            <a:chOff x="0" y="0"/>
            <a:chExt cx="3003899" cy="730970"/>
          </a:xfrm>
        </p:grpSpPr>
        <p:sp>
          <p:nvSpPr>
            <p:cNvPr id="4130" name="文本框 114"/>
            <p:cNvSpPr>
              <a:spLocks noChangeArrowheads="1"/>
            </p:cNvSpPr>
            <p:nvPr/>
          </p:nvSpPr>
          <p:spPr bwMode="auto">
            <a:xfrm>
              <a:off x="0" y="361638"/>
              <a:ext cx="3003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IN HERE</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1" name="文本框 115"/>
            <p:cNvSpPr>
              <a:spLocks noChangeArrowheads="1"/>
            </p:cNvSpPr>
            <p:nvPr/>
          </p:nvSpPr>
          <p:spPr bwMode="auto">
            <a:xfrm>
              <a:off x="0" y="0"/>
              <a:ext cx="1905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132" name="组合 116"/>
          <p:cNvGrpSpPr>
            <a:grpSpLocks/>
          </p:cNvGrpSpPr>
          <p:nvPr/>
        </p:nvGrpSpPr>
        <p:grpSpPr bwMode="auto">
          <a:xfrm>
            <a:off x="7281863" y="5164138"/>
            <a:ext cx="3003550" cy="731837"/>
            <a:chOff x="0" y="0"/>
            <a:chExt cx="3003899" cy="730970"/>
          </a:xfrm>
        </p:grpSpPr>
        <p:sp>
          <p:nvSpPr>
            <p:cNvPr id="4133" name="文本框 117"/>
            <p:cNvSpPr>
              <a:spLocks noChangeArrowheads="1"/>
            </p:cNvSpPr>
            <p:nvPr/>
          </p:nvSpPr>
          <p:spPr bwMode="auto">
            <a:xfrm>
              <a:off x="0" y="361638"/>
              <a:ext cx="30038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IN HERE</a:t>
              </a:r>
              <a:endParaRPr lang="zh-CN" altLang="en-US">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34" name="文本框 118"/>
            <p:cNvSpPr>
              <a:spLocks noChangeArrowheads="1"/>
            </p:cNvSpPr>
            <p:nvPr/>
          </p:nvSpPr>
          <p:spPr bwMode="auto">
            <a:xfrm>
              <a:off x="0" y="0"/>
              <a:ext cx="19053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135" name="椭圆 120"/>
          <p:cNvSpPr>
            <a:spLocks noChangeArrowheads="1"/>
          </p:cNvSpPr>
          <p:nvPr/>
        </p:nvSpPr>
        <p:spPr bwMode="auto">
          <a:xfrm>
            <a:off x="1652588" y="4098925"/>
            <a:ext cx="779462" cy="777875"/>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6" name="椭圆 123"/>
          <p:cNvSpPr>
            <a:spLocks noChangeArrowheads="1"/>
          </p:cNvSpPr>
          <p:nvPr/>
        </p:nvSpPr>
        <p:spPr bwMode="auto">
          <a:xfrm>
            <a:off x="1668463" y="2654300"/>
            <a:ext cx="584200" cy="5842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7" name="椭圆 124"/>
          <p:cNvSpPr>
            <a:spLocks noChangeArrowheads="1"/>
          </p:cNvSpPr>
          <p:nvPr/>
        </p:nvSpPr>
        <p:spPr bwMode="auto">
          <a:xfrm>
            <a:off x="2608263" y="1785938"/>
            <a:ext cx="554037" cy="554037"/>
          </a:xfrm>
          <a:prstGeom prst="ellipse">
            <a:avLst/>
          </a:prstGeom>
          <a:solidFill>
            <a:srgbClr val="FFDE6F"/>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8" name="椭圆 125"/>
          <p:cNvSpPr>
            <a:spLocks noChangeArrowheads="1"/>
          </p:cNvSpPr>
          <p:nvPr/>
        </p:nvSpPr>
        <p:spPr bwMode="auto">
          <a:xfrm>
            <a:off x="4683125" y="2482850"/>
            <a:ext cx="571500" cy="571500"/>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139" name="椭圆 126"/>
          <p:cNvSpPr>
            <a:spLocks noChangeArrowheads="1"/>
          </p:cNvSpPr>
          <p:nvPr/>
        </p:nvSpPr>
        <p:spPr bwMode="auto">
          <a:xfrm>
            <a:off x="3954463" y="4749800"/>
            <a:ext cx="646112" cy="646113"/>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64934929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4"/>
          <p:cNvSpPr>
            <a:spLocks noGrp="1"/>
          </p:cNvSpPr>
          <p:nvPr>
            <p:ph type="sldNum" sz="quarter" idx="12"/>
          </p:nvPr>
        </p:nvSpPr>
        <p:spPr>
          <a:noFill/>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990575" indent="-38099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523962" indent="-304792">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2133547" indent="-304792">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743131" indent="-304792">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3352716" indent="-304792"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3962301" indent="-304792"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4571886" indent="-304792"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5181470" indent="-304792"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AE48353-42EF-4404-AFF6-8EC0AD6818D8}" type="slidenum">
              <a:rPr lang="zh-CN" altLang="en-US">
                <a:solidFill>
                  <a:srgbClr val="898989"/>
                </a:solidFill>
              </a:rPr>
              <a:pPr/>
              <a:t>4</a:t>
            </a:fld>
            <a:endParaRPr lang="zh-CN" altLang="en-US" sz="2400"/>
          </a:p>
        </p:txBody>
      </p:sp>
      <p:sp>
        <p:nvSpPr>
          <p:cNvPr id="4099" name="直接连接符 836"/>
          <p:cNvSpPr>
            <a:spLocks noChangeShapeType="1"/>
          </p:cNvSpPr>
          <p:nvPr/>
        </p:nvSpPr>
        <p:spPr bwMode="auto">
          <a:xfrm flipV="1">
            <a:off x="5990167" y="1976967"/>
            <a:ext cx="4893733" cy="12700"/>
          </a:xfrm>
          <a:prstGeom prst="line">
            <a:avLst/>
          </a:prstGeom>
          <a:noFill/>
          <a:ln w="254000">
            <a:solidFill>
              <a:srgbClr val="F79646"/>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100" name="直接连接符 838"/>
          <p:cNvSpPr>
            <a:spLocks noChangeShapeType="1"/>
          </p:cNvSpPr>
          <p:nvPr/>
        </p:nvSpPr>
        <p:spPr bwMode="auto">
          <a:xfrm flipV="1">
            <a:off x="5988052" y="3185585"/>
            <a:ext cx="4895849" cy="10583"/>
          </a:xfrm>
          <a:prstGeom prst="line">
            <a:avLst/>
          </a:prstGeom>
          <a:noFill/>
          <a:ln w="254000">
            <a:solidFill>
              <a:srgbClr val="92D050"/>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101" name="直接连接符 839"/>
          <p:cNvSpPr>
            <a:spLocks noChangeShapeType="1"/>
          </p:cNvSpPr>
          <p:nvPr/>
        </p:nvSpPr>
        <p:spPr bwMode="auto">
          <a:xfrm flipV="1">
            <a:off x="5973233" y="4220634"/>
            <a:ext cx="4895851" cy="12700"/>
          </a:xfrm>
          <a:prstGeom prst="line">
            <a:avLst/>
          </a:prstGeom>
          <a:noFill/>
          <a:ln w="254000">
            <a:solidFill>
              <a:srgbClr val="92CCDC"/>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102" name="直接连接符 840"/>
          <p:cNvSpPr>
            <a:spLocks noChangeShapeType="1"/>
          </p:cNvSpPr>
          <p:nvPr/>
        </p:nvSpPr>
        <p:spPr bwMode="auto">
          <a:xfrm flipV="1">
            <a:off x="5971118" y="5221818"/>
            <a:ext cx="4893733" cy="10583"/>
          </a:xfrm>
          <a:prstGeom prst="line">
            <a:avLst/>
          </a:prstGeom>
          <a:noFill/>
          <a:ln w="254000">
            <a:solidFill>
              <a:srgbClr val="C00000"/>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4103" name="矩形 744"/>
          <p:cNvSpPr>
            <a:spLocks noChangeArrowheads="1"/>
          </p:cNvSpPr>
          <p:nvPr/>
        </p:nvSpPr>
        <p:spPr bwMode="auto">
          <a:xfrm>
            <a:off x="1" y="-38099"/>
            <a:ext cx="3215217" cy="6896100"/>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nvGrpSpPr>
          <p:cNvPr id="4104" name="组合 1"/>
          <p:cNvGrpSpPr>
            <a:grpSpLocks/>
          </p:cNvGrpSpPr>
          <p:nvPr/>
        </p:nvGrpSpPr>
        <p:grpSpPr bwMode="auto">
          <a:xfrm>
            <a:off x="4468285" y="3714751"/>
            <a:ext cx="1661583" cy="675216"/>
            <a:chOff x="0" y="0"/>
            <a:chExt cx="1754188" cy="877491"/>
          </a:xfrm>
        </p:grpSpPr>
        <p:sp>
          <p:nvSpPr>
            <p:cNvPr id="4170" name="Freeform 114"/>
            <p:cNvSpPr>
              <a:spLocks noChangeArrowheads="1"/>
            </p:cNvSpPr>
            <p:nvPr/>
          </p:nvSpPr>
          <p:spPr bwMode="auto">
            <a:xfrm>
              <a:off x="0" y="581025"/>
              <a:ext cx="1754188" cy="296466"/>
            </a:xfrm>
            <a:custGeom>
              <a:avLst/>
              <a:gdLst>
                <a:gd name="T0" fmla="*/ 0 w 1517"/>
                <a:gd name="T1" fmla="*/ 0 h 341"/>
                <a:gd name="T2" fmla="*/ 0 w 1517"/>
                <a:gd name="T3" fmla="*/ 200832 h 341"/>
                <a:gd name="T4" fmla="*/ 127199 w 1517"/>
                <a:gd name="T5" fmla="*/ 296466 h 341"/>
                <a:gd name="T6" fmla="*/ 1626989 w 1517"/>
                <a:gd name="T7" fmla="*/ 296466 h 341"/>
                <a:gd name="T8" fmla="*/ 1754188 w 1517"/>
                <a:gd name="T9" fmla="*/ 200832 h 341"/>
                <a:gd name="T10" fmla="*/ 1754188 w 1517"/>
                <a:gd name="T11" fmla="*/ 0 h 341"/>
                <a:gd name="T12" fmla="*/ 914675 w 1517"/>
                <a:gd name="T13" fmla="*/ 0 h 341"/>
                <a:gd name="T14" fmla="*/ 0 w 1517"/>
                <a:gd name="T15" fmla="*/ 0 h 341"/>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1"/>
                <a:gd name="T26" fmla="*/ 1517 w 1517"/>
                <a:gd name="T27" fmla="*/ 341 h 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1">
                  <a:moveTo>
                    <a:pt x="0" y="0"/>
                  </a:moveTo>
                  <a:cubicBezTo>
                    <a:pt x="0" y="231"/>
                    <a:pt x="0" y="231"/>
                    <a:pt x="0" y="231"/>
                  </a:cubicBezTo>
                  <a:cubicBezTo>
                    <a:pt x="0" y="291"/>
                    <a:pt x="49" y="341"/>
                    <a:pt x="110" y="341"/>
                  </a:cubicBezTo>
                  <a:cubicBezTo>
                    <a:pt x="1407" y="341"/>
                    <a:pt x="1407" y="341"/>
                    <a:pt x="1407" y="341"/>
                  </a:cubicBezTo>
                  <a:cubicBezTo>
                    <a:pt x="1468" y="341"/>
                    <a:pt x="1517" y="291"/>
                    <a:pt x="1517" y="231"/>
                  </a:cubicBezTo>
                  <a:cubicBezTo>
                    <a:pt x="1517" y="0"/>
                    <a:pt x="1517" y="0"/>
                    <a:pt x="1517" y="0"/>
                  </a:cubicBezTo>
                  <a:cubicBezTo>
                    <a:pt x="791" y="0"/>
                    <a:pt x="791" y="0"/>
                    <a:pt x="791" y="0"/>
                  </a:cubicBezTo>
                  <a:lnTo>
                    <a:pt x="0" y="0"/>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1" name="Freeform 115"/>
            <p:cNvSpPr>
              <a:spLocks noEditPoints="1" noChangeArrowheads="1"/>
            </p:cNvSpPr>
            <p:nvPr/>
          </p:nvSpPr>
          <p:spPr bwMode="auto">
            <a:xfrm>
              <a:off x="20638" y="595313"/>
              <a:ext cx="1711325" cy="269081"/>
            </a:xfrm>
            <a:custGeom>
              <a:avLst/>
              <a:gdLst>
                <a:gd name="T0" fmla="*/ 893820 w 1480"/>
                <a:gd name="T1" fmla="*/ 0 h 310"/>
                <a:gd name="T2" fmla="*/ 0 w 1480"/>
                <a:gd name="T3" fmla="*/ 0 h 310"/>
                <a:gd name="T4" fmla="*/ 0 w 1480"/>
                <a:gd name="T5" fmla="*/ 182281 h 310"/>
                <a:gd name="T6" fmla="*/ 124880 w 1480"/>
                <a:gd name="T7" fmla="*/ 269081 h 310"/>
                <a:gd name="T8" fmla="*/ 1587601 w 1480"/>
                <a:gd name="T9" fmla="*/ 269081 h 310"/>
                <a:gd name="T10" fmla="*/ 1711325 w 1480"/>
                <a:gd name="T11" fmla="*/ 182281 h 310"/>
                <a:gd name="T12" fmla="*/ 1711325 w 1480"/>
                <a:gd name="T13" fmla="*/ 0 h 310"/>
                <a:gd name="T14" fmla="*/ 893820 w 1480"/>
                <a:gd name="T15" fmla="*/ 0 h 310"/>
                <a:gd name="T16" fmla="*/ 1691668 w 1480"/>
                <a:gd name="T17" fmla="*/ 177941 h 310"/>
                <a:gd name="T18" fmla="*/ 1570256 w 1480"/>
                <a:gd name="T19" fmla="*/ 256929 h 310"/>
                <a:gd name="T20" fmla="*/ 142225 w 1480"/>
                <a:gd name="T21" fmla="*/ 256929 h 310"/>
                <a:gd name="T22" fmla="*/ 20813 w 1480"/>
                <a:gd name="T23" fmla="*/ 177941 h 310"/>
                <a:gd name="T24" fmla="*/ 20813 w 1480"/>
                <a:gd name="T25" fmla="*/ 11284 h 310"/>
                <a:gd name="T26" fmla="*/ 892664 w 1480"/>
                <a:gd name="T27" fmla="*/ 11284 h 310"/>
                <a:gd name="T28" fmla="*/ 1691668 w 1480"/>
                <a:gd name="T29" fmla="*/ 11284 h 310"/>
                <a:gd name="T30" fmla="*/ 1691668 w 1480"/>
                <a:gd name="T31" fmla="*/ 177941 h 3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0"/>
                <a:gd name="T50" fmla="*/ 1480 w 1480"/>
                <a:gd name="T51" fmla="*/ 310 h 3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0">
                  <a:moveTo>
                    <a:pt x="773" y="0"/>
                  </a:moveTo>
                  <a:cubicBezTo>
                    <a:pt x="0" y="0"/>
                    <a:pt x="0" y="0"/>
                    <a:pt x="0" y="0"/>
                  </a:cubicBezTo>
                  <a:cubicBezTo>
                    <a:pt x="0" y="210"/>
                    <a:pt x="0" y="210"/>
                    <a:pt x="0" y="210"/>
                  </a:cubicBezTo>
                  <a:cubicBezTo>
                    <a:pt x="0" y="265"/>
                    <a:pt x="48" y="310"/>
                    <a:pt x="108" y="310"/>
                  </a:cubicBezTo>
                  <a:cubicBezTo>
                    <a:pt x="1373" y="310"/>
                    <a:pt x="1373" y="310"/>
                    <a:pt x="1373" y="310"/>
                  </a:cubicBezTo>
                  <a:cubicBezTo>
                    <a:pt x="1432" y="310"/>
                    <a:pt x="1480" y="265"/>
                    <a:pt x="1480" y="210"/>
                  </a:cubicBezTo>
                  <a:cubicBezTo>
                    <a:pt x="1480" y="0"/>
                    <a:pt x="1480" y="0"/>
                    <a:pt x="1480" y="0"/>
                  </a:cubicBezTo>
                  <a:lnTo>
                    <a:pt x="773" y="0"/>
                  </a:lnTo>
                  <a:close/>
                  <a:moveTo>
                    <a:pt x="1463" y="205"/>
                  </a:moveTo>
                  <a:cubicBezTo>
                    <a:pt x="1463" y="255"/>
                    <a:pt x="1416" y="296"/>
                    <a:pt x="1358" y="296"/>
                  </a:cubicBezTo>
                  <a:cubicBezTo>
                    <a:pt x="123" y="296"/>
                    <a:pt x="123" y="296"/>
                    <a:pt x="123" y="296"/>
                  </a:cubicBezTo>
                  <a:cubicBezTo>
                    <a:pt x="65" y="296"/>
                    <a:pt x="18" y="255"/>
                    <a:pt x="18" y="205"/>
                  </a:cubicBezTo>
                  <a:cubicBezTo>
                    <a:pt x="18" y="13"/>
                    <a:pt x="18" y="13"/>
                    <a:pt x="18" y="13"/>
                  </a:cubicBezTo>
                  <a:cubicBezTo>
                    <a:pt x="772" y="13"/>
                    <a:pt x="772" y="13"/>
                    <a:pt x="772" y="13"/>
                  </a:cubicBezTo>
                  <a:cubicBezTo>
                    <a:pt x="1463" y="13"/>
                    <a:pt x="1463" y="13"/>
                    <a:pt x="1463" y="13"/>
                  </a:cubicBezTo>
                  <a:lnTo>
                    <a:pt x="1463" y="2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2" name="Freeform 116"/>
            <p:cNvSpPr>
              <a:spLocks noEditPoints="1" noChangeArrowheads="1"/>
            </p:cNvSpPr>
            <p:nvPr/>
          </p:nvSpPr>
          <p:spPr bwMode="auto">
            <a:xfrm>
              <a:off x="627063" y="683419"/>
              <a:ext cx="122238" cy="100013"/>
            </a:xfrm>
            <a:custGeom>
              <a:avLst/>
              <a:gdLst>
                <a:gd name="T0" fmla="*/ 40746 w 105"/>
                <a:gd name="T1" fmla="*/ 73923 h 115"/>
                <a:gd name="T2" fmla="*/ 31433 w 105"/>
                <a:gd name="T3" fmla="*/ 100013 h 115"/>
                <a:gd name="T4" fmla="*/ 0 w 105"/>
                <a:gd name="T5" fmla="*/ 100013 h 115"/>
                <a:gd name="T6" fmla="*/ 40746 w 105"/>
                <a:gd name="T7" fmla="*/ 0 h 115"/>
                <a:gd name="T8" fmla="*/ 80328 w 105"/>
                <a:gd name="T9" fmla="*/ 0 h 115"/>
                <a:gd name="T10" fmla="*/ 122238 w 105"/>
                <a:gd name="T11" fmla="*/ 100013 h 115"/>
                <a:gd name="T12" fmla="*/ 89641 w 105"/>
                <a:gd name="T13" fmla="*/ 100013 h 115"/>
                <a:gd name="T14" fmla="*/ 79164 w 105"/>
                <a:gd name="T15" fmla="*/ 73923 h 115"/>
                <a:gd name="T16" fmla="*/ 40746 w 105"/>
                <a:gd name="T17" fmla="*/ 73923 h 115"/>
                <a:gd name="T18" fmla="*/ 74507 w 105"/>
                <a:gd name="T19" fmla="*/ 57399 h 115"/>
                <a:gd name="T20" fmla="*/ 66358 w 105"/>
                <a:gd name="T21" fmla="*/ 36526 h 115"/>
                <a:gd name="T22" fmla="*/ 60537 w 105"/>
                <a:gd name="T23" fmla="*/ 17394 h 115"/>
                <a:gd name="T24" fmla="*/ 59373 w 105"/>
                <a:gd name="T25" fmla="*/ 17394 h 115"/>
                <a:gd name="T26" fmla="*/ 53552 w 105"/>
                <a:gd name="T27" fmla="*/ 36526 h 115"/>
                <a:gd name="T28" fmla="*/ 45403 w 105"/>
                <a:gd name="T29" fmla="*/ 57399 h 115"/>
                <a:gd name="T30" fmla="*/ 74507 w 105"/>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115"/>
                <a:gd name="T50" fmla="*/ 105 w 105"/>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5" y="115"/>
                    <a:pt x="105" y="115"/>
                    <a:pt x="105"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2" y="20"/>
                  </a:cubicBezTo>
                  <a:cubicBezTo>
                    <a:pt x="51" y="20"/>
                    <a:pt x="51" y="20"/>
                    <a:pt x="51" y="20"/>
                  </a:cubicBezTo>
                  <a:cubicBezTo>
                    <a:pt x="49" y="26"/>
                    <a:pt x="48" y="35"/>
                    <a:pt x="46"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3" name="Freeform 117"/>
            <p:cNvSpPr>
              <a:spLocks noChangeArrowheads="1"/>
            </p:cNvSpPr>
            <p:nvPr/>
          </p:nvSpPr>
          <p:spPr bwMode="auto">
            <a:xfrm>
              <a:off x="755650" y="682228"/>
              <a:ext cx="117475" cy="102394"/>
            </a:xfrm>
            <a:custGeom>
              <a:avLst/>
              <a:gdLst>
                <a:gd name="T0" fmla="*/ 117475 w 101"/>
                <a:gd name="T1" fmla="*/ 96268 h 117"/>
                <a:gd name="T2" fmla="*/ 72113 w 101"/>
                <a:gd name="T3" fmla="*/ 102394 h 117"/>
                <a:gd name="T4" fmla="*/ 18610 w 101"/>
                <a:gd name="T5" fmla="*/ 88391 h 117"/>
                <a:gd name="T6" fmla="*/ 0 w 101"/>
                <a:gd name="T7" fmla="*/ 52510 h 117"/>
                <a:gd name="T8" fmla="*/ 75603 w 101"/>
                <a:gd name="T9" fmla="*/ 0 h 117"/>
                <a:gd name="T10" fmla="*/ 112823 w 101"/>
                <a:gd name="T11" fmla="*/ 5251 h 117"/>
                <a:gd name="T12" fmla="*/ 105844 w 101"/>
                <a:gd name="T13" fmla="*/ 22754 h 117"/>
                <a:gd name="T14" fmla="*/ 75603 w 101"/>
                <a:gd name="T15" fmla="*/ 18378 h 117"/>
                <a:gd name="T16" fmla="*/ 31404 w 101"/>
                <a:gd name="T17" fmla="*/ 50759 h 117"/>
                <a:gd name="T18" fmla="*/ 73276 w 101"/>
                <a:gd name="T19" fmla="*/ 84016 h 117"/>
                <a:gd name="T20" fmla="*/ 88397 w 101"/>
                <a:gd name="T21" fmla="*/ 82265 h 117"/>
                <a:gd name="T22" fmla="*/ 88397 w 101"/>
                <a:gd name="T23" fmla="*/ 61261 h 117"/>
                <a:gd name="T24" fmla="*/ 67461 w 101"/>
                <a:gd name="T25" fmla="*/ 61261 h 117"/>
                <a:gd name="T26" fmla="*/ 67461 w 101"/>
                <a:gd name="T27" fmla="*/ 43758 h 117"/>
                <a:gd name="T28" fmla="*/ 117475 w 101"/>
                <a:gd name="T29" fmla="*/ 43758 h 117"/>
                <a:gd name="T30" fmla="*/ 117475 w 101"/>
                <a:gd name="T31" fmla="*/ 96268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117"/>
                <a:gd name="T50" fmla="*/ 101 w 101"/>
                <a:gd name="T51" fmla="*/ 117 h 1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117">
                  <a:moveTo>
                    <a:pt x="101" y="110"/>
                  </a:moveTo>
                  <a:cubicBezTo>
                    <a:pt x="93" y="113"/>
                    <a:pt x="78" y="117"/>
                    <a:pt x="62" y="117"/>
                  </a:cubicBezTo>
                  <a:cubicBezTo>
                    <a:pt x="41" y="117"/>
                    <a:pt x="26" y="112"/>
                    <a:pt x="16" y="101"/>
                  </a:cubicBezTo>
                  <a:cubicBezTo>
                    <a:pt x="5" y="92"/>
                    <a:pt x="0" y="77"/>
                    <a:pt x="0" y="60"/>
                  </a:cubicBezTo>
                  <a:cubicBezTo>
                    <a:pt x="0" y="22"/>
                    <a:pt x="28" y="0"/>
                    <a:pt x="65" y="0"/>
                  </a:cubicBezTo>
                  <a:cubicBezTo>
                    <a:pt x="80" y="0"/>
                    <a:pt x="91" y="3"/>
                    <a:pt x="97" y="6"/>
                  </a:cubicBezTo>
                  <a:cubicBezTo>
                    <a:pt x="91" y="26"/>
                    <a:pt x="91" y="26"/>
                    <a:pt x="91" y="26"/>
                  </a:cubicBezTo>
                  <a:cubicBezTo>
                    <a:pt x="85" y="24"/>
                    <a:pt x="77" y="21"/>
                    <a:pt x="65" y="21"/>
                  </a:cubicBezTo>
                  <a:cubicBezTo>
                    <a:pt x="43" y="21"/>
                    <a:pt x="27" y="34"/>
                    <a:pt x="27" y="58"/>
                  </a:cubicBezTo>
                  <a:cubicBezTo>
                    <a:pt x="27" y="82"/>
                    <a:pt x="42" y="96"/>
                    <a:pt x="63" y="96"/>
                  </a:cubicBezTo>
                  <a:cubicBezTo>
                    <a:pt x="69" y="96"/>
                    <a:pt x="74" y="95"/>
                    <a:pt x="76" y="94"/>
                  </a:cubicBezTo>
                  <a:cubicBezTo>
                    <a:pt x="76" y="70"/>
                    <a:pt x="76" y="70"/>
                    <a:pt x="76" y="70"/>
                  </a:cubicBezTo>
                  <a:cubicBezTo>
                    <a:pt x="58" y="70"/>
                    <a:pt x="58" y="70"/>
                    <a:pt x="58" y="70"/>
                  </a:cubicBezTo>
                  <a:cubicBezTo>
                    <a:pt x="58" y="50"/>
                    <a:pt x="58" y="50"/>
                    <a:pt x="58" y="50"/>
                  </a:cubicBezTo>
                  <a:cubicBezTo>
                    <a:pt x="101" y="50"/>
                    <a:pt x="101" y="50"/>
                    <a:pt x="101" y="50"/>
                  </a:cubicBezTo>
                  <a:lnTo>
                    <a:pt x="101" y="11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4" name="Freeform 118"/>
            <p:cNvSpPr>
              <a:spLocks noEditPoints="1" noChangeArrowheads="1"/>
            </p:cNvSpPr>
            <p:nvPr/>
          </p:nvSpPr>
          <p:spPr bwMode="auto">
            <a:xfrm>
              <a:off x="895350" y="682228"/>
              <a:ext cx="100013" cy="101204"/>
            </a:xfrm>
            <a:custGeom>
              <a:avLst/>
              <a:gdLst>
                <a:gd name="T0" fmla="*/ 0 w 86"/>
                <a:gd name="T1" fmla="*/ 2617 h 116"/>
                <a:gd name="T2" fmla="*/ 39540 w 86"/>
                <a:gd name="T3" fmla="*/ 0 h 116"/>
                <a:gd name="T4" fmla="*/ 82569 w 86"/>
                <a:gd name="T5" fmla="*/ 7852 h 116"/>
                <a:gd name="T6" fmla="*/ 95361 w 86"/>
                <a:gd name="T7" fmla="*/ 28791 h 116"/>
                <a:gd name="T8" fmla="*/ 72102 w 86"/>
                <a:gd name="T9" fmla="*/ 53219 h 116"/>
                <a:gd name="T10" fmla="*/ 72102 w 86"/>
                <a:gd name="T11" fmla="*/ 54092 h 116"/>
                <a:gd name="T12" fmla="*/ 89547 w 86"/>
                <a:gd name="T13" fmla="*/ 72413 h 116"/>
                <a:gd name="T14" fmla="*/ 100013 w 86"/>
                <a:gd name="T15" fmla="*/ 101204 h 116"/>
                <a:gd name="T16" fmla="*/ 69777 w 86"/>
                <a:gd name="T17" fmla="*/ 101204 h 116"/>
                <a:gd name="T18" fmla="*/ 60473 w 86"/>
                <a:gd name="T19" fmla="*/ 77648 h 116"/>
                <a:gd name="T20" fmla="*/ 38377 w 86"/>
                <a:gd name="T21" fmla="*/ 61944 h 116"/>
                <a:gd name="T22" fmla="*/ 30236 w 86"/>
                <a:gd name="T23" fmla="*/ 61944 h 116"/>
                <a:gd name="T24" fmla="*/ 30236 w 86"/>
                <a:gd name="T25" fmla="*/ 101204 h 116"/>
                <a:gd name="T26" fmla="*/ 0 w 86"/>
                <a:gd name="T27" fmla="*/ 101204 h 116"/>
                <a:gd name="T28" fmla="*/ 0 w 86"/>
                <a:gd name="T29" fmla="*/ 2617 h 116"/>
                <a:gd name="T30" fmla="*/ 30236 w 86"/>
                <a:gd name="T31" fmla="*/ 45367 h 116"/>
                <a:gd name="T32" fmla="*/ 41866 w 86"/>
                <a:gd name="T33" fmla="*/ 45367 h 116"/>
                <a:gd name="T34" fmla="*/ 65125 w 86"/>
                <a:gd name="T35" fmla="*/ 30536 h 116"/>
                <a:gd name="T36" fmla="*/ 43029 w 86"/>
                <a:gd name="T37" fmla="*/ 17449 h 116"/>
                <a:gd name="T38" fmla="*/ 30236 w 86"/>
                <a:gd name="T39" fmla="*/ 17449 h 116"/>
                <a:gd name="T40" fmla="*/ 30236 w 86"/>
                <a:gd name="T41" fmla="*/ 45367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16"/>
                <a:gd name="T65" fmla="*/ 86 w 86"/>
                <a:gd name="T66" fmla="*/ 116 h 1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16">
                  <a:moveTo>
                    <a:pt x="0" y="3"/>
                  </a:moveTo>
                  <a:cubicBezTo>
                    <a:pt x="8" y="1"/>
                    <a:pt x="21" y="0"/>
                    <a:pt x="34" y="0"/>
                  </a:cubicBezTo>
                  <a:cubicBezTo>
                    <a:pt x="51" y="0"/>
                    <a:pt x="63" y="3"/>
                    <a:pt x="71" y="9"/>
                  </a:cubicBezTo>
                  <a:cubicBezTo>
                    <a:pt x="78" y="15"/>
                    <a:pt x="82" y="23"/>
                    <a:pt x="82" y="33"/>
                  </a:cubicBezTo>
                  <a:cubicBezTo>
                    <a:pt x="82" y="48"/>
                    <a:pt x="72" y="58"/>
                    <a:pt x="62" y="61"/>
                  </a:cubicBezTo>
                  <a:cubicBezTo>
                    <a:pt x="62" y="62"/>
                    <a:pt x="62" y="62"/>
                    <a:pt x="62" y="62"/>
                  </a:cubicBezTo>
                  <a:cubicBezTo>
                    <a:pt x="70" y="65"/>
                    <a:pt x="74" y="73"/>
                    <a:pt x="77" y="83"/>
                  </a:cubicBezTo>
                  <a:cubicBezTo>
                    <a:pt x="81" y="96"/>
                    <a:pt x="84" y="111"/>
                    <a:pt x="86" y="116"/>
                  </a:cubicBezTo>
                  <a:cubicBezTo>
                    <a:pt x="60" y="116"/>
                    <a:pt x="60" y="116"/>
                    <a:pt x="60" y="116"/>
                  </a:cubicBezTo>
                  <a:cubicBezTo>
                    <a:pt x="58" y="112"/>
                    <a:pt x="55" y="103"/>
                    <a:pt x="52" y="89"/>
                  </a:cubicBezTo>
                  <a:cubicBezTo>
                    <a:pt x="49" y="75"/>
                    <a:pt x="44" y="71"/>
                    <a:pt x="33" y="71"/>
                  </a:cubicBezTo>
                  <a:cubicBezTo>
                    <a:pt x="26" y="71"/>
                    <a:pt x="26" y="71"/>
                    <a:pt x="26" y="71"/>
                  </a:cubicBezTo>
                  <a:cubicBezTo>
                    <a:pt x="26" y="116"/>
                    <a:pt x="26" y="116"/>
                    <a:pt x="26" y="116"/>
                  </a:cubicBezTo>
                  <a:cubicBezTo>
                    <a:pt x="0" y="116"/>
                    <a:pt x="0" y="116"/>
                    <a:pt x="0" y="116"/>
                  </a:cubicBezTo>
                  <a:lnTo>
                    <a:pt x="0" y="3"/>
                  </a:lnTo>
                  <a:close/>
                  <a:moveTo>
                    <a:pt x="26" y="52"/>
                  </a:moveTo>
                  <a:cubicBezTo>
                    <a:pt x="36" y="52"/>
                    <a:pt x="36" y="52"/>
                    <a:pt x="36" y="52"/>
                  </a:cubicBezTo>
                  <a:cubicBezTo>
                    <a:pt x="49" y="52"/>
                    <a:pt x="56" y="46"/>
                    <a:pt x="56" y="35"/>
                  </a:cubicBezTo>
                  <a:cubicBezTo>
                    <a:pt x="56" y="25"/>
                    <a:pt x="49" y="20"/>
                    <a:pt x="37" y="20"/>
                  </a:cubicBezTo>
                  <a:cubicBezTo>
                    <a:pt x="31" y="20"/>
                    <a:pt x="27" y="20"/>
                    <a:pt x="26" y="20"/>
                  </a:cubicBezTo>
                  <a:lnTo>
                    <a:pt x="26" y="5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5" name="Freeform 119"/>
            <p:cNvSpPr>
              <a:spLocks noEditPoints="1" noChangeArrowheads="1"/>
            </p:cNvSpPr>
            <p:nvPr/>
          </p:nvSpPr>
          <p:spPr bwMode="auto">
            <a:xfrm>
              <a:off x="1004888" y="683419"/>
              <a:ext cx="119063" cy="100013"/>
            </a:xfrm>
            <a:custGeom>
              <a:avLst/>
              <a:gdLst>
                <a:gd name="T0" fmla="*/ 40069 w 104"/>
                <a:gd name="T1" fmla="*/ 73923 h 115"/>
                <a:gd name="T2" fmla="*/ 30911 w 104"/>
                <a:gd name="T3" fmla="*/ 100013 h 115"/>
                <a:gd name="T4" fmla="*/ 0 w 104"/>
                <a:gd name="T5" fmla="*/ 100013 h 115"/>
                <a:gd name="T6" fmla="*/ 40069 w 104"/>
                <a:gd name="T7" fmla="*/ 0 h 115"/>
                <a:gd name="T8" fmla="*/ 78994 w 104"/>
                <a:gd name="T9" fmla="*/ 0 h 115"/>
                <a:gd name="T10" fmla="*/ 119063 w 104"/>
                <a:gd name="T11" fmla="*/ 100013 h 115"/>
                <a:gd name="T12" fmla="*/ 88152 w 104"/>
                <a:gd name="T13" fmla="*/ 100013 h 115"/>
                <a:gd name="T14" fmla="*/ 77849 w 104"/>
                <a:gd name="T15" fmla="*/ 73923 h 115"/>
                <a:gd name="T16" fmla="*/ 40069 w 104"/>
                <a:gd name="T17" fmla="*/ 73923 h 115"/>
                <a:gd name="T18" fmla="*/ 73270 w 104"/>
                <a:gd name="T19" fmla="*/ 57399 h 115"/>
                <a:gd name="T20" fmla="*/ 65256 w 104"/>
                <a:gd name="T21" fmla="*/ 36526 h 115"/>
                <a:gd name="T22" fmla="*/ 58387 w 104"/>
                <a:gd name="T23" fmla="*/ 17394 h 115"/>
                <a:gd name="T24" fmla="*/ 58387 w 104"/>
                <a:gd name="T25" fmla="*/ 17394 h 115"/>
                <a:gd name="T26" fmla="*/ 51518 w 104"/>
                <a:gd name="T27" fmla="*/ 36526 h 115"/>
                <a:gd name="T28" fmla="*/ 44649 w 104"/>
                <a:gd name="T29" fmla="*/ 57399 h 115"/>
                <a:gd name="T30" fmla="*/ 73270 w 104"/>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115"/>
                <a:gd name="T50" fmla="*/ 104 w 104"/>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4" y="115"/>
                    <a:pt x="104" y="115"/>
                    <a:pt x="104"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1" y="20"/>
                  </a:cubicBezTo>
                  <a:cubicBezTo>
                    <a:pt x="51" y="20"/>
                    <a:pt x="51" y="20"/>
                    <a:pt x="51" y="20"/>
                  </a:cubicBezTo>
                  <a:cubicBezTo>
                    <a:pt x="49" y="26"/>
                    <a:pt x="47" y="35"/>
                    <a:pt x="45"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6" name="Freeform 120"/>
            <p:cNvSpPr>
              <a:spLocks noChangeArrowheads="1"/>
            </p:cNvSpPr>
            <p:nvPr/>
          </p:nvSpPr>
          <p:spPr bwMode="auto">
            <a:xfrm>
              <a:off x="1041400" y="176212"/>
              <a:ext cx="11113" cy="42863"/>
            </a:xfrm>
            <a:custGeom>
              <a:avLst/>
              <a:gdLst>
                <a:gd name="T0" fmla="*/ 4939 w 9"/>
                <a:gd name="T1" fmla="*/ 42006 h 50"/>
                <a:gd name="T2" fmla="*/ 6174 w 9"/>
                <a:gd name="T3" fmla="*/ 42006 h 50"/>
                <a:gd name="T4" fmla="*/ 7409 w 9"/>
                <a:gd name="T5" fmla="*/ 42863 h 50"/>
                <a:gd name="T6" fmla="*/ 7409 w 9"/>
                <a:gd name="T7" fmla="*/ 42863 h 50"/>
                <a:gd name="T8" fmla="*/ 7409 w 9"/>
                <a:gd name="T9" fmla="*/ 42006 h 50"/>
                <a:gd name="T10" fmla="*/ 11113 w 9"/>
                <a:gd name="T11" fmla="*/ 38577 h 50"/>
                <a:gd name="T12" fmla="*/ 7409 w 9"/>
                <a:gd name="T13" fmla="*/ 34290 h 50"/>
                <a:gd name="T14" fmla="*/ 7409 w 9"/>
                <a:gd name="T15" fmla="*/ 34290 h 50"/>
                <a:gd name="T16" fmla="*/ 11113 w 9"/>
                <a:gd name="T17" fmla="*/ 30004 h 50"/>
                <a:gd name="T18" fmla="*/ 7409 w 9"/>
                <a:gd name="T19" fmla="*/ 23146 h 50"/>
                <a:gd name="T20" fmla="*/ 7409 w 9"/>
                <a:gd name="T21" fmla="*/ 18002 h 50"/>
                <a:gd name="T22" fmla="*/ 9878 w 9"/>
                <a:gd name="T23" fmla="*/ 15431 h 50"/>
                <a:gd name="T24" fmla="*/ 7409 w 9"/>
                <a:gd name="T25" fmla="*/ 12859 h 50"/>
                <a:gd name="T26" fmla="*/ 7409 w 9"/>
                <a:gd name="T27" fmla="*/ 0 h 50"/>
                <a:gd name="T28" fmla="*/ 4939 w 9"/>
                <a:gd name="T29" fmla="*/ 0 h 50"/>
                <a:gd name="T30" fmla="*/ 4939 w 9"/>
                <a:gd name="T31" fmla="*/ 12859 h 50"/>
                <a:gd name="T32" fmla="*/ 1235 w 9"/>
                <a:gd name="T33" fmla="*/ 15431 h 50"/>
                <a:gd name="T34" fmla="*/ 4939 w 9"/>
                <a:gd name="T35" fmla="*/ 18002 h 50"/>
                <a:gd name="T36" fmla="*/ 4939 w 9"/>
                <a:gd name="T37" fmla="*/ 23146 h 50"/>
                <a:gd name="T38" fmla="*/ 0 w 9"/>
                <a:gd name="T39" fmla="*/ 30004 h 50"/>
                <a:gd name="T40" fmla="*/ 4939 w 9"/>
                <a:gd name="T41" fmla="*/ 34290 h 50"/>
                <a:gd name="T42" fmla="*/ 4939 w 9"/>
                <a:gd name="T43" fmla="*/ 34290 h 50"/>
                <a:gd name="T44" fmla="*/ 0 w 9"/>
                <a:gd name="T45" fmla="*/ 38577 h 50"/>
                <a:gd name="T46" fmla="*/ 4939 w 9"/>
                <a:gd name="T47" fmla="*/ 42006 h 50"/>
                <a:gd name="T48" fmla="*/ 4939 w 9"/>
                <a:gd name="T49" fmla="*/ 42006 h 50"/>
                <a:gd name="T50" fmla="*/ 4939 w 9"/>
                <a:gd name="T51" fmla="*/ 42006 h 50"/>
                <a:gd name="T52" fmla="*/ 4939 w 9"/>
                <a:gd name="T53" fmla="*/ 42006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0"/>
                <a:gd name="T83" fmla="*/ 9 w 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0">
                  <a:moveTo>
                    <a:pt x="4" y="49"/>
                  </a:moveTo>
                  <a:cubicBezTo>
                    <a:pt x="5" y="49"/>
                    <a:pt x="5" y="49"/>
                    <a:pt x="5" y="49"/>
                  </a:cubicBezTo>
                  <a:cubicBezTo>
                    <a:pt x="5" y="49"/>
                    <a:pt x="5" y="49"/>
                    <a:pt x="6" y="50"/>
                  </a:cubicBezTo>
                  <a:cubicBezTo>
                    <a:pt x="6" y="50"/>
                    <a:pt x="6" y="50"/>
                    <a:pt x="6" y="50"/>
                  </a:cubicBezTo>
                  <a:cubicBezTo>
                    <a:pt x="6" y="49"/>
                    <a:pt x="6" y="49"/>
                    <a:pt x="6" y="49"/>
                  </a:cubicBezTo>
                  <a:cubicBezTo>
                    <a:pt x="8" y="48"/>
                    <a:pt x="9" y="47"/>
                    <a:pt x="9" y="45"/>
                  </a:cubicBezTo>
                  <a:cubicBezTo>
                    <a:pt x="9" y="43"/>
                    <a:pt x="8" y="41"/>
                    <a:pt x="6" y="40"/>
                  </a:cubicBezTo>
                  <a:cubicBezTo>
                    <a:pt x="6" y="40"/>
                    <a:pt x="6" y="40"/>
                    <a:pt x="6" y="40"/>
                  </a:cubicBezTo>
                  <a:cubicBezTo>
                    <a:pt x="8" y="39"/>
                    <a:pt x="9" y="37"/>
                    <a:pt x="9" y="35"/>
                  </a:cubicBezTo>
                  <a:cubicBezTo>
                    <a:pt x="9" y="33"/>
                    <a:pt x="8" y="28"/>
                    <a:pt x="6" y="27"/>
                  </a:cubicBezTo>
                  <a:cubicBezTo>
                    <a:pt x="6" y="21"/>
                    <a:pt x="6" y="21"/>
                    <a:pt x="6" y="21"/>
                  </a:cubicBezTo>
                  <a:cubicBezTo>
                    <a:pt x="7" y="21"/>
                    <a:pt x="8" y="20"/>
                    <a:pt x="8" y="18"/>
                  </a:cubicBezTo>
                  <a:cubicBezTo>
                    <a:pt x="8" y="16"/>
                    <a:pt x="7" y="15"/>
                    <a:pt x="6" y="15"/>
                  </a:cubicBezTo>
                  <a:cubicBezTo>
                    <a:pt x="6" y="0"/>
                    <a:pt x="6" y="0"/>
                    <a:pt x="6" y="0"/>
                  </a:cubicBezTo>
                  <a:cubicBezTo>
                    <a:pt x="4" y="0"/>
                    <a:pt x="4" y="0"/>
                    <a:pt x="4" y="0"/>
                  </a:cubicBezTo>
                  <a:cubicBezTo>
                    <a:pt x="4" y="15"/>
                    <a:pt x="4" y="15"/>
                    <a:pt x="4" y="15"/>
                  </a:cubicBezTo>
                  <a:cubicBezTo>
                    <a:pt x="2" y="15"/>
                    <a:pt x="1" y="16"/>
                    <a:pt x="1" y="18"/>
                  </a:cubicBezTo>
                  <a:cubicBezTo>
                    <a:pt x="1" y="20"/>
                    <a:pt x="2" y="21"/>
                    <a:pt x="4" y="21"/>
                  </a:cubicBezTo>
                  <a:cubicBezTo>
                    <a:pt x="4" y="27"/>
                    <a:pt x="4" y="27"/>
                    <a:pt x="4" y="27"/>
                  </a:cubicBezTo>
                  <a:cubicBezTo>
                    <a:pt x="2" y="28"/>
                    <a:pt x="0" y="33"/>
                    <a:pt x="0" y="35"/>
                  </a:cubicBezTo>
                  <a:cubicBezTo>
                    <a:pt x="0" y="37"/>
                    <a:pt x="2" y="39"/>
                    <a:pt x="4" y="40"/>
                  </a:cubicBezTo>
                  <a:cubicBezTo>
                    <a:pt x="4" y="40"/>
                    <a:pt x="4" y="40"/>
                    <a:pt x="4" y="40"/>
                  </a:cubicBezTo>
                  <a:cubicBezTo>
                    <a:pt x="2" y="41"/>
                    <a:pt x="0" y="43"/>
                    <a:pt x="0" y="45"/>
                  </a:cubicBezTo>
                  <a:cubicBezTo>
                    <a:pt x="0" y="47"/>
                    <a:pt x="2" y="48"/>
                    <a:pt x="4" y="49"/>
                  </a:cubicBezTo>
                  <a:cubicBezTo>
                    <a:pt x="4" y="49"/>
                    <a:pt x="4" y="49"/>
                    <a:pt x="4" y="49"/>
                  </a:cubicBezTo>
                  <a:cubicBezTo>
                    <a:pt x="4" y="49"/>
                    <a:pt x="4" y="49"/>
                    <a:pt x="4" y="49"/>
                  </a:cubicBezTo>
                  <a:cubicBezTo>
                    <a:pt x="4" y="49"/>
                    <a:pt x="4" y="49"/>
                    <a:pt x="4" y="49"/>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7" name="Freeform 121"/>
            <p:cNvSpPr>
              <a:spLocks noChangeArrowheads="1"/>
            </p:cNvSpPr>
            <p:nvPr/>
          </p:nvSpPr>
          <p:spPr bwMode="auto">
            <a:xfrm>
              <a:off x="690563" y="177403"/>
              <a:ext cx="7938" cy="41672"/>
            </a:xfrm>
            <a:custGeom>
              <a:avLst/>
              <a:gdLst>
                <a:gd name="T0" fmla="*/ 3969 w 8"/>
                <a:gd name="T1" fmla="*/ 40822 h 49"/>
                <a:gd name="T2" fmla="*/ 3969 w 8"/>
                <a:gd name="T3" fmla="*/ 40822 h 49"/>
                <a:gd name="T4" fmla="*/ 4961 w 8"/>
                <a:gd name="T5" fmla="*/ 41672 h 49"/>
                <a:gd name="T6" fmla="*/ 4961 w 8"/>
                <a:gd name="T7" fmla="*/ 40822 h 49"/>
                <a:gd name="T8" fmla="*/ 7938 w 8"/>
                <a:gd name="T9" fmla="*/ 37420 h 49"/>
                <a:gd name="T10" fmla="*/ 4961 w 8"/>
                <a:gd name="T11" fmla="*/ 34018 h 49"/>
                <a:gd name="T12" fmla="*/ 4961 w 8"/>
                <a:gd name="T13" fmla="*/ 33168 h 49"/>
                <a:gd name="T14" fmla="*/ 7938 w 8"/>
                <a:gd name="T15" fmla="*/ 29766 h 49"/>
                <a:gd name="T16" fmla="*/ 4961 w 8"/>
                <a:gd name="T17" fmla="*/ 22112 h 49"/>
                <a:gd name="T18" fmla="*/ 4961 w 8"/>
                <a:gd name="T19" fmla="*/ 17859 h 49"/>
                <a:gd name="T20" fmla="*/ 6946 w 8"/>
                <a:gd name="T21" fmla="*/ 15308 h 49"/>
                <a:gd name="T22" fmla="*/ 4961 w 8"/>
                <a:gd name="T23" fmla="*/ 11906 h 49"/>
                <a:gd name="T24" fmla="*/ 4961 w 8"/>
                <a:gd name="T25" fmla="*/ 0 h 49"/>
                <a:gd name="T26" fmla="*/ 2977 w 8"/>
                <a:gd name="T27" fmla="*/ 0 h 49"/>
                <a:gd name="T28" fmla="*/ 2977 w 8"/>
                <a:gd name="T29" fmla="*/ 11906 h 49"/>
                <a:gd name="T30" fmla="*/ 992 w 8"/>
                <a:gd name="T31" fmla="*/ 15308 h 49"/>
                <a:gd name="T32" fmla="*/ 2977 w 8"/>
                <a:gd name="T33" fmla="*/ 17859 h 49"/>
                <a:gd name="T34" fmla="*/ 2977 w 8"/>
                <a:gd name="T35" fmla="*/ 22112 h 49"/>
                <a:gd name="T36" fmla="*/ 0 w 8"/>
                <a:gd name="T37" fmla="*/ 29766 h 49"/>
                <a:gd name="T38" fmla="*/ 2977 w 8"/>
                <a:gd name="T39" fmla="*/ 33168 h 49"/>
                <a:gd name="T40" fmla="*/ 2977 w 8"/>
                <a:gd name="T41" fmla="*/ 34018 h 49"/>
                <a:gd name="T42" fmla="*/ 0 w 8"/>
                <a:gd name="T43" fmla="*/ 37420 h 49"/>
                <a:gd name="T44" fmla="*/ 2977 w 8"/>
                <a:gd name="T45" fmla="*/ 40822 h 49"/>
                <a:gd name="T46" fmla="*/ 2977 w 8"/>
                <a:gd name="T47" fmla="*/ 40822 h 49"/>
                <a:gd name="T48" fmla="*/ 3969 w 8"/>
                <a:gd name="T49" fmla="*/ 40822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49"/>
                <a:gd name="T77" fmla="*/ 8 w 8"/>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49">
                  <a:moveTo>
                    <a:pt x="4" y="48"/>
                  </a:moveTo>
                  <a:cubicBezTo>
                    <a:pt x="4" y="48"/>
                    <a:pt x="4" y="48"/>
                    <a:pt x="4" y="48"/>
                  </a:cubicBezTo>
                  <a:cubicBezTo>
                    <a:pt x="5" y="48"/>
                    <a:pt x="5" y="49"/>
                    <a:pt x="5" y="49"/>
                  </a:cubicBezTo>
                  <a:cubicBezTo>
                    <a:pt x="5" y="48"/>
                    <a:pt x="5" y="48"/>
                    <a:pt x="5" y="48"/>
                  </a:cubicBezTo>
                  <a:cubicBezTo>
                    <a:pt x="7" y="48"/>
                    <a:pt x="8" y="46"/>
                    <a:pt x="8" y="44"/>
                  </a:cubicBezTo>
                  <a:cubicBezTo>
                    <a:pt x="8" y="42"/>
                    <a:pt x="7" y="40"/>
                    <a:pt x="5" y="40"/>
                  </a:cubicBezTo>
                  <a:cubicBezTo>
                    <a:pt x="5" y="39"/>
                    <a:pt x="5" y="39"/>
                    <a:pt x="5" y="39"/>
                  </a:cubicBezTo>
                  <a:cubicBezTo>
                    <a:pt x="7" y="39"/>
                    <a:pt x="8" y="37"/>
                    <a:pt x="8" y="35"/>
                  </a:cubicBezTo>
                  <a:cubicBezTo>
                    <a:pt x="8" y="33"/>
                    <a:pt x="7" y="28"/>
                    <a:pt x="5" y="26"/>
                  </a:cubicBezTo>
                  <a:cubicBezTo>
                    <a:pt x="5" y="21"/>
                    <a:pt x="5" y="21"/>
                    <a:pt x="5" y="21"/>
                  </a:cubicBezTo>
                  <a:cubicBezTo>
                    <a:pt x="6" y="20"/>
                    <a:pt x="7" y="19"/>
                    <a:pt x="7" y="18"/>
                  </a:cubicBezTo>
                  <a:cubicBezTo>
                    <a:pt x="7" y="16"/>
                    <a:pt x="6" y="15"/>
                    <a:pt x="5" y="14"/>
                  </a:cubicBezTo>
                  <a:cubicBezTo>
                    <a:pt x="5" y="0"/>
                    <a:pt x="5" y="0"/>
                    <a:pt x="5" y="0"/>
                  </a:cubicBezTo>
                  <a:cubicBezTo>
                    <a:pt x="3" y="0"/>
                    <a:pt x="3" y="0"/>
                    <a:pt x="3" y="0"/>
                  </a:cubicBezTo>
                  <a:cubicBezTo>
                    <a:pt x="3" y="14"/>
                    <a:pt x="3" y="14"/>
                    <a:pt x="3" y="14"/>
                  </a:cubicBezTo>
                  <a:cubicBezTo>
                    <a:pt x="2" y="15"/>
                    <a:pt x="1" y="16"/>
                    <a:pt x="1" y="18"/>
                  </a:cubicBezTo>
                  <a:cubicBezTo>
                    <a:pt x="1" y="19"/>
                    <a:pt x="2" y="20"/>
                    <a:pt x="3" y="21"/>
                  </a:cubicBezTo>
                  <a:cubicBezTo>
                    <a:pt x="3" y="26"/>
                    <a:pt x="3" y="26"/>
                    <a:pt x="3" y="26"/>
                  </a:cubicBezTo>
                  <a:cubicBezTo>
                    <a:pt x="1" y="28"/>
                    <a:pt x="0" y="33"/>
                    <a:pt x="0" y="35"/>
                  </a:cubicBezTo>
                  <a:cubicBezTo>
                    <a:pt x="0" y="37"/>
                    <a:pt x="1" y="39"/>
                    <a:pt x="3" y="39"/>
                  </a:cubicBezTo>
                  <a:cubicBezTo>
                    <a:pt x="3" y="40"/>
                    <a:pt x="3" y="40"/>
                    <a:pt x="3" y="40"/>
                  </a:cubicBezTo>
                  <a:cubicBezTo>
                    <a:pt x="1" y="40"/>
                    <a:pt x="0" y="42"/>
                    <a:pt x="0" y="44"/>
                  </a:cubicBezTo>
                  <a:cubicBezTo>
                    <a:pt x="0" y="46"/>
                    <a:pt x="1" y="48"/>
                    <a:pt x="3" y="48"/>
                  </a:cubicBezTo>
                  <a:cubicBezTo>
                    <a:pt x="3" y="48"/>
                    <a:pt x="3" y="48"/>
                    <a:pt x="3" y="48"/>
                  </a:cubicBezTo>
                  <a:cubicBezTo>
                    <a:pt x="3" y="48"/>
                    <a:pt x="3" y="48"/>
                    <a:pt x="4" y="48"/>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8" name="Freeform 122"/>
            <p:cNvSpPr>
              <a:spLocks noChangeArrowheads="1"/>
            </p:cNvSpPr>
            <p:nvPr/>
          </p:nvSpPr>
          <p:spPr bwMode="auto">
            <a:xfrm>
              <a:off x="860425" y="0"/>
              <a:ext cx="15875" cy="57150"/>
            </a:xfrm>
            <a:custGeom>
              <a:avLst/>
              <a:gdLst>
                <a:gd name="T0" fmla="*/ 9769 w 13"/>
                <a:gd name="T1" fmla="*/ 57150 h 66"/>
                <a:gd name="T2" fmla="*/ 9769 w 13"/>
                <a:gd name="T3" fmla="*/ 57150 h 66"/>
                <a:gd name="T4" fmla="*/ 14654 w 13"/>
                <a:gd name="T5" fmla="*/ 51955 h 66"/>
                <a:gd name="T6" fmla="*/ 9769 w 13"/>
                <a:gd name="T7" fmla="*/ 46759 h 66"/>
                <a:gd name="T8" fmla="*/ 9769 w 13"/>
                <a:gd name="T9" fmla="*/ 45893 h 66"/>
                <a:gd name="T10" fmla="*/ 14654 w 13"/>
                <a:gd name="T11" fmla="*/ 41564 h 66"/>
                <a:gd name="T12" fmla="*/ 9769 w 13"/>
                <a:gd name="T13" fmla="*/ 31173 h 66"/>
                <a:gd name="T14" fmla="*/ 9769 w 13"/>
                <a:gd name="T15" fmla="*/ 24245 h 66"/>
                <a:gd name="T16" fmla="*/ 13433 w 13"/>
                <a:gd name="T17" fmla="*/ 20782 h 66"/>
                <a:gd name="T18" fmla="*/ 9769 w 13"/>
                <a:gd name="T19" fmla="*/ 16452 h 66"/>
                <a:gd name="T20" fmla="*/ 9769 w 13"/>
                <a:gd name="T21" fmla="*/ 10391 h 66"/>
                <a:gd name="T22" fmla="*/ 15875 w 13"/>
                <a:gd name="T23" fmla="*/ 5195 h 66"/>
                <a:gd name="T24" fmla="*/ 15875 w 13"/>
                <a:gd name="T25" fmla="*/ 4330 h 66"/>
                <a:gd name="T26" fmla="*/ 9769 w 13"/>
                <a:gd name="T27" fmla="*/ 8659 h 66"/>
                <a:gd name="T28" fmla="*/ 9769 w 13"/>
                <a:gd name="T29" fmla="*/ 0 h 66"/>
                <a:gd name="T30" fmla="*/ 6106 w 13"/>
                <a:gd name="T31" fmla="*/ 0 h 66"/>
                <a:gd name="T32" fmla="*/ 6106 w 13"/>
                <a:gd name="T33" fmla="*/ 8659 h 66"/>
                <a:gd name="T34" fmla="*/ 0 w 13"/>
                <a:gd name="T35" fmla="*/ 4330 h 66"/>
                <a:gd name="T36" fmla="*/ 0 w 13"/>
                <a:gd name="T37" fmla="*/ 5195 h 66"/>
                <a:gd name="T38" fmla="*/ 6106 w 13"/>
                <a:gd name="T39" fmla="*/ 10391 h 66"/>
                <a:gd name="T40" fmla="*/ 6106 w 13"/>
                <a:gd name="T41" fmla="*/ 16452 h 66"/>
                <a:gd name="T42" fmla="*/ 2442 w 13"/>
                <a:gd name="T43" fmla="*/ 20782 h 66"/>
                <a:gd name="T44" fmla="*/ 6106 w 13"/>
                <a:gd name="T45" fmla="*/ 24245 h 66"/>
                <a:gd name="T46" fmla="*/ 6106 w 13"/>
                <a:gd name="T47" fmla="*/ 30307 h 66"/>
                <a:gd name="T48" fmla="*/ 1221 w 13"/>
                <a:gd name="T49" fmla="*/ 41564 h 66"/>
                <a:gd name="T50" fmla="*/ 6106 w 13"/>
                <a:gd name="T51" fmla="*/ 45893 h 66"/>
                <a:gd name="T52" fmla="*/ 6106 w 13"/>
                <a:gd name="T53" fmla="*/ 46759 h 66"/>
                <a:gd name="T54" fmla="*/ 1221 w 13"/>
                <a:gd name="T55" fmla="*/ 51955 h 66"/>
                <a:gd name="T56" fmla="*/ 6106 w 13"/>
                <a:gd name="T57" fmla="*/ 57150 h 66"/>
                <a:gd name="T58" fmla="*/ 6106 w 13"/>
                <a:gd name="T59" fmla="*/ 57150 h 66"/>
                <a:gd name="T60" fmla="*/ 8548 w 13"/>
                <a:gd name="T61" fmla="*/ 57150 h 66"/>
                <a:gd name="T62" fmla="*/ 9769 w 13"/>
                <a:gd name="T63" fmla="*/ 57150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66"/>
                <a:gd name="T98" fmla="*/ 13 w 13"/>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66">
                  <a:moveTo>
                    <a:pt x="8" y="66"/>
                  </a:moveTo>
                  <a:cubicBezTo>
                    <a:pt x="8" y="66"/>
                    <a:pt x="8" y="66"/>
                    <a:pt x="8" y="66"/>
                  </a:cubicBezTo>
                  <a:cubicBezTo>
                    <a:pt x="10" y="65"/>
                    <a:pt x="12" y="63"/>
                    <a:pt x="12" y="60"/>
                  </a:cubicBezTo>
                  <a:cubicBezTo>
                    <a:pt x="12" y="57"/>
                    <a:pt x="10" y="55"/>
                    <a:pt x="8" y="54"/>
                  </a:cubicBezTo>
                  <a:cubicBezTo>
                    <a:pt x="8" y="53"/>
                    <a:pt x="8" y="53"/>
                    <a:pt x="8" y="53"/>
                  </a:cubicBezTo>
                  <a:cubicBezTo>
                    <a:pt x="10" y="53"/>
                    <a:pt x="12" y="50"/>
                    <a:pt x="12" y="48"/>
                  </a:cubicBezTo>
                  <a:cubicBezTo>
                    <a:pt x="12" y="45"/>
                    <a:pt x="10" y="38"/>
                    <a:pt x="8" y="36"/>
                  </a:cubicBezTo>
                  <a:cubicBezTo>
                    <a:pt x="8" y="28"/>
                    <a:pt x="8" y="28"/>
                    <a:pt x="8" y="28"/>
                  </a:cubicBezTo>
                  <a:cubicBezTo>
                    <a:pt x="10" y="28"/>
                    <a:pt x="11" y="26"/>
                    <a:pt x="11" y="24"/>
                  </a:cubicBezTo>
                  <a:cubicBezTo>
                    <a:pt x="11" y="22"/>
                    <a:pt x="10" y="20"/>
                    <a:pt x="8" y="19"/>
                  </a:cubicBezTo>
                  <a:cubicBezTo>
                    <a:pt x="8" y="12"/>
                    <a:pt x="8" y="12"/>
                    <a:pt x="8" y="12"/>
                  </a:cubicBezTo>
                  <a:cubicBezTo>
                    <a:pt x="11" y="11"/>
                    <a:pt x="13" y="9"/>
                    <a:pt x="13" y="6"/>
                  </a:cubicBezTo>
                  <a:cubicBezTo>
                    <a:pt x="13" y="5"/>
                    <a:pt x="13" y="5"/>
                    <a:pt x="13" y="5"/>
                  </a:cubicBezTo>
                  <a:cubicBezTo>
                    <a:pt x="13" y="7"/>
                    <a:pt x="11" y="9"/>
                    <a:pt x="8" y="10"/>
                  </a:cubicBezTo>
                  <a:cubicBezTo>
                    <a:pt x="8" y="0"/>
                    <a:pt x="8" y="0"/>
                    <a:pt x="8" y="0"/>
                  </a:cubicBezTo>
                  <a:cubicBezTo>
                    <a:pt x="5" y="0"/>
                    <a:pt x="5" y="0"/>
                    <a:pt x="5" y="0"/>
                  </a:cubicBezTo>
                  <a:cubicBezTo>
                    <a:pt x="5" y="10"/>
                    <a:pt x="5" y="10"/>
                    <a:pt x="5" y="10"/>
                  </a:cubicBezTo>
                  <a:cubicBezTo>
                    <a:pt x="2" y="9"/>
                    <a:pt x="0" y="7"/>
                    <a:pt x="0" y="5"/>
                  </a:cubicBezTo>
                  <a:cubicBezTo>
                    <a:pt x="0" y="5"/>
                    <a:pt x="0" y="5"/>
                    <a:pt x="0" y="6"/>
                  </a:cubicBezTo>
                  <a:cubicBezTo>
                    <a:pt x="0" y="9"/>
                    <a:pt x="2" y="11"/>
                    <a:pt x="5" y="12"/>
                  </a:cubicBezTo>
                  <a:cubicBezTo>
                    <a:pt x="5" y="19"/>
                    <a:pt x="5" y="19"/>
                    <a:pt x="5" y="19"/>
                  </a:cubicBezTo>
                  <a:cubicBezTo>
                    <a:pt x="3" y="20"/>
                    <a:pt x="2" y="22"/>
                    <a:pt x="2" y="24"/>
                  </a:cubicBezTo>
                  <a:cubicBezTo>
                    <a:pt x="2" y="26"/>
                    <a:pt x="3" y="28"/>
                    <a:pt x="5" y="28"/>
                  </a:cubicBezTo>
                  <a:cubicBezTo>
                    <a:pt x="5" y="35"/>
                    <a:pt x="5" y="35"/>
                    <a:pt x="5" y="35"/>
                  </a:cubicBezTo>
                  <a:cubicBezTo>
                    <a:pt x="3" y="37"/>
                    <a:pt x="1" y="45"/>
                    <a:pt x="1" y="48"/>
                  </a:cubicBezTo>
                  <a:cubicBezTo>
                    <a:pt x="1" y="50"/>
                    <a:pt x="3" y="53"/>
                    <a:pt x="5" y="53"/>
                  </a:cubicBezTo>
                  <a:cubicBezTo>
                    <a:pt x="5" y="54"/>
                    <a:pt x="5" y="54"/>
                    <a:pt x="5" y="54"/>
                  </a:cubicBezTo>
                  <a:cubicBezTo>
                    <a:pt x="3" y="55"/>
                    <a:pt x="1" y="57"/>
                    <a:pt x="1" y="60"/>
                  </a:cubicBezTo>
                  <a:cubicBezTo>
                    <a:pt x="1" y="63"/>
                    <a:pt x="3" y="65"/>
                    <a:pt x="5" y="66"/>
                  </a:cubicBezTo>
                  <a:cubicBezTo>
                    <a:pt x="5" y="66"/>
                    <a:pt x="5" y="66"/>
                    <a:pt x="5" y="66"/>
                  </a:cubicBezTo>
                  <a:cubicBezTo>
                    <a:pt x="6" y="66"/>
                    <a:pt x="6" y="66"/>
                    <a:pt x="7" y="66"/>
                  </a:cubicBezTo>
                  <a:cubicBezTo>
                    <a:pt x="7" y="66"/>
                    <a:pt x="7" y="66"/>
                    <a:pt x="8" y="66"/>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79" name="Freeform 123"/>
            <p:cNvSpPr>
              <a:spLocks noChangeArrowheads="1"/>
            </p:cNvSpPr>
            <p:nvPr/>
          </p:nvSpPr>
          <p:spPr bwMode="auto">
            <a:xfrm>
              <a:off x="255588" y="57150"/>
              <a:ext cx="1241425" cy="521494"/>
            </a:xfrm>
            <a:custGeom>
              <a:avLst/>
              <a:gdLst>
                <a:gd name="T0" fmla="*/ 1219463 w 1074"/>
                <a:gd name="T1" fmla="*/ 283741 h 601"/>
                <a:gd name="T2" fmla="*/ 1212528 w 1074"/>
                <a:gd name="T3" fmla="*/ 160526 h 601"/>
                <a:gd name="T4" fmla="*/ 1209060 w 1074"/>
                <a:gd name="T5" fmla="*/ 116273 h 601"/>
                <a:gd name="T6" fmla="*/ 1188254 w 1074"/>
                <a:gd name="T7" fmla="*/ 80697 h 601"/>
                <a:gd name="T8" fmla="*/ 1182475 w 1074"/>
                <a:gd name="T9" fmla="*/ 75491 h 601"/>
                <a:gd name="T10" fmla="*/ 1181319 w 1074"/>
                <a:gd name="T11" fmla="*/ 86771 h 601"/>
                <a:gd name="T12" fmla="*/ 1161669 w 1074"/>
                <a:gd name="T13" fmla="*/ 124950 h 601"/>
                <a:gd name="T14" fmla="*/ 1157045 w 1074"/>
                <a:gd name="T15" fmla="*/ 177013 h 601"/>
                <a:gd name="T16" fmla="*/ 1139707 w 1074"/>
                <a:gd name="T17" fmla="*/ 389602 h 601"/>
                <a:gd name="T18" fmla="*/ 1078445 w 1074"/>
                <a:gd name="T19" fmla="*/ 400015 h 601"/>
                <a:gd name="T20" fmla="*/ 1066886 w 1074"/>
                <a:gd name="T21" fmla="*/ 253371 h 601"/>
                <a:gd name="T22" fmla="*/ 1063418 w 1074"/>
                <a:gd name="T23" fmla="*/ 216928 h 601"/>
                <a:gd name="T24" fmla="*/ 1049547 w 1074"/>
                <a:gd name="T25" fmla="*/ 190029 h 601"/>
                <a:gd name="T26" fmla="*/ 1048392 w 1074"/>
                <a:gd name="T27" fmla="*/ 182219 h 601"/>
                <a:gd name="T28" fmla="*/ 1044924 w 1074"/>
                <a:gd name="T29" fmla="*/ 186558 h 601"/>
                <a:gd name="T30" fmla="*/ 1029897 w 1074"/>
                <a:gd name="T31" fmla="*/ 210854 h 601"/>
                <a:gd name="T32" fmla="*/ 1027585 w 1074"/>
                <a:gd name="T33" fmla="*/ 241224 h 601"/>
                <a:gd name="T34" fmla="*/ 1022962 w 1074"/>
                <a:gd name="T35" fmla="*/ 326259 h 601"/>
                <a:gd name="T36" fmla="*/ 931647 w 1074"/>
                <a:gd name="T37" fmla="*/ 458151 h 601"/>
                <a:gd name="T38" fmla="*/ 933958 w 1074"/>
                <a:gd name="T39" fmla="*/ 255975 h 601"/>
                <a:gd name="T40" fmla="*/ 928179 w 1074"/>
                <a:gd name="T41" fmla="*/ 214324 h 601"/>
                <a:gd name="T42" fmla="*/ 899282 w 1074"/>
                <a:gd name="T43" fmla="*/ 235150 h 601"/>
                <a:gd name="T44" fmla="*/ 839176 w 1074"/>
                <a:gd name="T45" fmla="*/ 221266 h 601"/>
                <a:gd name="T46" fmla="*/ 790628 w 1074"/>
                <a:gd name="T47" fmla="*/ 161394 h 601"/>
                <a:gd name="T48" fmla="*/ 749016 w 1074"/>
                <a:gd name="T49" fmla="*/ 190029 h 601"/>
                <a:gd name="T50" fmla="*/ 613777 w 1074"/>
                <a:gd name="T51" fmla="*/ 0 h 601"/>
                <a:gd name="T52" fmla="*/ 485473 w 1074"/>
                <a:gd name="T53" fmla="*/ 200441 h 601"/>
                <a:gd name="T54" fmla="*/ 438082 w 1074"/>
                <a:gd name="T55" fmla="*/ 161394 h 601"/>
                <a:gd name="T56" fmla="*/ 388379 w 1074"/>
                <a:gd name="T57" fmla="*/ 263784 h 601"/>
                <a:gd name="T58" fmla="*/ 308622 w 1074"/>
                <a:gd name="T59" fmla="*/ 235150 h 601"/>
                <a:gd name="T60" fmla="*/ 303999 w 1074"/>
                <a:gd name="T61" fmla="*/ 262049 h 601"/>
                <a:gd name="T62" fmla="*/ 303999 w 1074"/>
                <a:gd name="T63" fmla="*/ 233414 h 601"/>
                <a:gd name="T64" fmla="*/ 300531 w 1074"/>
                <a:gd name="T65" fmla="*/ 240356 h 601"/>
                <a:gd name="T66" fmla="*/ 294752 w 1074"/>
                <a:gd name="T67" fmla="*/ 268123 h 601"/>
                <a:gd name="T68" fmla="*/ 223087 w 1074"/>
                <a:gd name="T69" fmla="*/ 400015 h 601"/>
                <a:gd name="T70" fmla="*/ 211528 w 1074"/>
                <a:gd name="T71" fmla="*/ 253371 h 601"/>
                <a:gd name="T72" fmla="*/ 208060 w 1074"/>
                <a:gd name="T73" fmla="*/ 216928 h 601"/>
                <a:gd name="T74" fmla="*/ 194189 w 1074"/>
                <a:gd name="T75" fmla="*/ 190029 h 601"/>
                <a:gd name="T76" fmla="*/ 193033 w 1074"/>
                <a:gd name="T77" fmla="*/ 182219 h 601"/>
                <a:gd name="T78" fmla="*/ 189566 w 1074"/>
                <a:gd name="T79" fmla="*/ 186558 h 601"/>
                <a:gd name="T80" fmla="*/ 174539 w 1074"/>
                <a:gd name="T81" fmla="*/ 210854 h 601"/>
                <a:gd name="T82" fmla="*/ 172227 w 1074"/>
                <a:gd name="T83" fmla="*/ 241224 h 601"/>
                <a:gd name="T84" fmla="*/ 167604 w 1074"/>
                <a:gd name="T85" fmla="*/ 326259 h 601"/>
                <a:gd name="T86" fmla="*/ 97095 w 1074"/>
                <a:gd name="T87" fmla="*/ 458151 h 601"/>
                <a:gd name="T88" fmla="*/ 90159 w 1074"/>
                <a:gd name="T89" fmla="*/ 282874 h 601"/>
                <a:gd name="T90" fmla="*/ 72821 w 1074"/>
                <a:gd name="T91" fmla="*/ 153585 h 601"/>
                <a:gd name="T92" fmla="*/ 60106 w 1074"/>
                <a:gd name="T93" fmla="*/ 93713 h 601"/>
                <a:gd name="T94" fmla="*/ 56639 w 1074"/>
                <a:gd name="T95" fmla="*/ 78962 h 601"/>
                <a:gd name="T96" fmla="*/ 50859 w 1074"/>
                <a:gd name="T97" fmla="*/ 76359 h 601"/>
                <a:gd name="T98" fmla="*/ 45080 w 1074"/>
                <a:gd name="T99" fmla="*/ 91977 h 601"/>
                <a:gd name="T100" fmla="*/ 32365 w 1074"/>
                <a:gd name="T101" fmla="*/ 124950 h 601"/>
                <a:gd name="T102" fmla="*/ 18494 w 1074"/>
                <a:gd name="T103" fmla="*/ 278535 h 601"/>
                <a:gd name="T104" fmla="*/ 12715 w 1074"/>
                <a:gd name="T105" fmla="*/ 390470 h 601"/>
                <a:gd name="T106" fmla="*/ 1241425 w 1074"/>
                <a:gd name="T107" fmla="*/ 458151 h 6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4"/>
                <a:gd name="T163" fmla="*/ 0 h 601"/>
                <a:gd name="T164" fmla="*/ 1074 w 1074"/>
                <a:gd name="T165" fmla="*/ 601 h 6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4" h="601">
                  <a:moveTo>
                    <a:pt x="1063" y="528"/>
                  </a:moveTo>
                  <a:cubicBezTo>
                    <a:pt x="1060" y="450"/>
                    <a:pt x="1060" y="450"/>
                    <a:pt x="1060" y="450"/>
                  </a:cubicBezTo>
                  <a:cubicBezTo>
                    <a:pt x="1064" y="449"/>
                    <a:pt x="1064" y="449"/>
                    <a:pt x="1064" y="449"/>
                  </a:cubicBezTo>
                  <a:cubicBezTo>
                    <a:pt x="1064" y="446"/>
                    <a:pt x="1063" y="444"/>
                    <a:pt x="1060" y="442"/>
                  </a:cubicBezTo>
                  <a:cubicBezTo>
                    <a:pt x="1055" y="327"/>
                    <a:pt x="1055" y="327"/>
                    <a:pt x="1055" y="327"/>
                  </a:cubicBezTo>
                  <a:cubicBezTo>
                    <a:pt x="1058" y="326"/>
                    <a:pt x="1058" y="326"/>
                    <a:pt x="1058" y="326"/>
                  </a:cubicBezTo>
                  <a:cubicBezTo>
                    <a:pt x="1058" y="324"/>
                    <a:pt x="1057" y="322"/>
                    <a:pt x="1055" y="321"/>
                  </a:cubicBezTo>
                  <a:cubicBezTo>
                    <a:pt x="1050" y="204"/>
                    <a:pt x="1050" y="204"/>
                    <a:pt x="1050" y="204"/>
                  </a:cubicBezTo>
                  <a:cubicBezTo>
                    <a:pt x="1050" y="196"/>
                    <a:pt x="1050" y="190"/>
                    <a:pt x="1048" y="185"/>
                  </a:cubicBezTo>
                  <a:cubicBezTo>
                    <a:pt x="1049" y="185"/>
                    <a:pt x="1049" y="185"/>
                    <a:pt x="1049" y="185"/>
                  </a:cubicBezTo>
                  <a:cubicBezTo>
                    <a:pt x="1049" y="181"/>
                    <a:pt x="1046" y="178"/>
                    <a:pt x="1043" y="177"/>
                  </a:cubicBezTo>
                  <a:cubicBezTo>
                    <a:pt x="1043" y="144"/>
                    <a:pt x="1043" y="144"/>
                    <a:pt x="1043" y="144"/>
                  </a:cubicBezTo>
                  <a:cubicBezTo>
                    <a:pt x="1046" y="144"/>
                    <a:pt x="1046" y="144"/>
                    <a:pt x="1046" y="144"/>
                  </a:cubicBezTo>
                  <a:cubicBezTo>
                    <a:pt x="1046" y="143"/>
                    <a:pt x="1046" y="143"/>
                    <a:pt x="1045" y="142"/>
                  </a:cubicBezTo>
                  <a:cubicBezTo>
                    <a:pt x="1046" y="140"/>
                    <a:pt x="1046" y="137"/>
                    <a:pt x="1046" y="134"/>
                  </a:cubicBezTo>
                  <a:cubicBezTo>
                    <a:pt x="1046" y="122"/>
                    <a:pt x="1040" y="111"/>
                    <a:pt x="1031" y="108"/>
                  </a:cubicBezTo>
                  <a:cubicBezTo>
                    <a:pt x="1032" y="107"/>
                    <a:pt x="1032" y="106"/>
                    <a:pt x="1032" y="106"/>
                  </a:cubicBezTo>
                  <a:cubicBezTo>
                    <a:pt x="1032" y="103"/>
                    <a:pt x="1031" y="101"/>
                    <a:pt x="1029" y="100"/>
                  </a:cubicBezTo>
                  <a:cubicBezTo>
                    <a:pt x="1030" y="100"/>
                    <a:pt x="1030" y="98"/>
                    <a:pt x="1030" y="97"/>
                  </a:cubicBezTo>
                  <a:cubicBezTo>
                    <a:pt x="1030" y="96"/>
                    <a:pt x="1029" y="94"/>
                    <a:pt x="1028" y="93"/>
                  </a:cubicBezTo>
                  <a:cubicBezTo>
                    <a:pt x="1029" y="93"/>
                    <a:pt x="1029" y="92"/>
                    <a:pt x="1029" y="91"/>
                  </a:cubicBezTo>
                  <a:cubicBezTo>
                    <a:pt x="1029" y="90"/>
                    <a:pt x="1028" y="89"/>
                    <a:pt x="1027" y="88"/>
                  </a:cubicBezTo>
                  <a:cubicBezTo>
                    <a:pt x="1028" y="88"/>
                    <a:pt x="1028" y="87"/>
                    <a:pt x="1028" y="87"/>
                  </a:cubicBezTo>
                  <a:cubicBezTo>
                    <a:pt x="1028" y="85"/>
                    <a:pt x="1027" y="84"/>
                    <a:pt x="1025" y="84"/>
                  </a:cubicBezTo>
                  <a:cubicBezTo>
                    <a:pt x="1024" y="84"/>
                    <a:pt x="1023" y="85"/>
                    <a:pt x="1023" y="87"/>
                  </a:cubicBezTo>
                  <a:cubicBezTo>
                    <a:pt x="1023" y="87"/>
                    <a:pt x="1023" y="88"/>
                    <a:pt x="1023" y="88"/>
                  </a:cubicBezTo>
                  <a:cubicBezTo>
                    <a:pt x="1022" y="89"/>
                    <a:pt x="1022" y="90"/>
                    <a:pt x="1022" y="91"/>
                  </a:cubicBezTo>
                  <a:cubicBezTo>
                    <a:pt x="1022" y="92"/>
                    <a:pt x="1022" y="93"/>
                    <a:pt x="1023" y="93"/>
                  </a:cubicBezTo>
                  <a:cubicBezTo>
                    <a:pt x="1021" y="94"/>
                    <a:pt x="1021" y="96"/>
                    <a:pt x="1021" y="97"/>
                  </a:cubicBezTo>
                  <a:cubicBezTo>
                    <a:pt x="1021" y="98"/>
                    <a:pt x="1021" y="100"/>
                    <a:pt x="1022" y="100"/>
                  </a:cubicBezTo>
                  <a:cubicBezTo>
                    <a:pt x="1020" y="101"/>
                    <a:pt x="1019" y="103"/>
                    <a:pt x="1019" y="106"/>
                  </a:cubicBezTo>
                  <a:cubicBezTo>
                    <a:pt x="1019" y="106"/>
                    <a:pt x="1019" y="107"/>
                    <a:pt x="1019" y="108"/>
                  </a:cubicBezTo>
                  <a:cubicBezTo>
                    <a:pt x="1011" y="111"/>
                    <a:pt x="1004" y="122"/>
                    <a:pt x="1004" y="134"/>
                  </a:cubicBezTo>
                  <a:cubicBezTo>
                    <a:pt x="1004" y="137"/>
                    <a:pt x="1005" y="140"/>
                    <a:pt x="1005" y="142"/>
                  </a:cubicBezTo>
                  <a:cubicBezTo>
                    <a:pt x="1005" y="143"/>
                    <a:pt x="1005" y="143"/>
                    <a:pt x="1005" y="144"/>
                  </a:cubicBezTo>
                  <a:cubicBezTo>
                    <a:pt x="1008" y="144"/>
                    <a:pt x="1008" y="144"/>
                    <a:pt x="1008" y="144"/>
                  </a:cubicBezTo>
                  <a:cubicBezTo>
                    <a:pt x="1008" y="177"/>
                    <a:pt x="1008" y="177"/>
                    <a:pt x="1008" y="177"/>
                  </a:cubicBezTo>
                  <a:cubicBezTo>
                    <a:pt x="1004" y="178"/>
                    <a:pt x="1002" y="181"/>
                    <a:pt x="1002" y="185"/>
                  </a:cubicBezTo>
                  <a:cubicBezTo>
                    <a:pt x="1003" y="185"/>
                    <a:pt x="1003" y="185"/>
                    <a:pt x="1003" y="185"/>
                  </a:cubicBezTo>
                  <a:cubicBezTo>
                    <a:pt x="1001" y="190"/>
                    <a:pt x="1001" y="196"/>
                    <a:pt x="1001" y="204"/>
                  </a:cubicBezTo>
                  <a:cubicBezTo>
                    <a:pt x="996" y="321"/>
                    <a:pt x="996" y="321"/>
                    <a:pt x="996" y="321"/>
                  </a:cubicBezTo>
                  <a:cubicBezTo>
                    <a:pt x="994" y="322"/>
                    <a:pt x="993" y="324"/>
                    <a:pt x="993" y="326"/>
                  </a:cubicBezTo>
                  <a:cubicBezTo>
                    <a:pt x="996" y="327"/>
                    <a:pt x="996" y="327"/>
                    <a:pt x="996" y="327"/>
                  </a:cubicBezTo>
                  <a:cubicBezTo>
                    <a:pt x="991" y="442"/>
                    <a:pt x="991" y="442"/>
                    <a:pt x="991" y="442"/>
                  </a:cubicBezTo>
                  <a:cubicBezTo>
                    <a:pt x="988" y="444"/>
                    <a:pt x="986" y="446"/>
                    <a:pt x="986" y="449"/>
                  </a:cubicBezTo>
                  <a:cubicBezTo>
                    <a:pt x="991" y="450"/>
                    <a:pt x="991" y="450"/>
                    <a:pt x="991" y="450"/>
                  </a:cubicBezTo>
                  <a:cubicBezTo>
                    <a:pt x="987" y="528"/>
                    <a:pt x="987" y="528"/>
                    <a:pt x="987" y="528"/>
                  </a:cubicBezTo>
                  <a:cubicBezTo>
                    <a:pt x="932" y="528"/>
                    <a:pt x="932" y="528"/>
                    <a:pt x="932" y="528"/>
                  </a:cubicBezTo>
                  <a:cubicBezTo>
                    <a:pt x="930" y="462"/>
                    <a:pt x="930" y="462"/>
                    <a:pt x="930" y="462"/>
                  </a:cubicBezTo>
                  <a:cubicBezTo>
                    <a:pt x="933" y="461"/>
                    <a:pt x="933" y="461"/>
                    <a:pt x="933" y="461"/>
                  </a:cubicBezTo>
                  <a:cubicBezTo>
                    <a:pt x="933" y="459"/>
                    <a:pt x="931" y="457"/>
                    <a:pt x="929" y="456"/>
                  </a:cubicBezTo>
                  <a:cubicBezTo>
                    <a:pt x="926" y="376"/>
                    <a:pt x="926" y="376"/>
                    <a:pt x="926" y="376"/>
                  </a:cubicBezTo>
                  <a:cubicBezTo>
                    <a:pt x="928" y="376"/>
                    <a:pt x="928" y="376"/>
                    <a:pt x="928" y="376"/>
                  </a:cubicBezTo>
                  <a:cubicBezTo>
                    <a:pt x="928" y="374"/>
                    <a:pt x="927" y="373"/>
                    <a:pt x="926" y="372"/>
                  </a:cubicBezTo>
                  <a:cubicBezTo>
                    <a:pt x="923" y="292"/>
                    <a:pt x="923" y="292"/>
                    <a:pt x="923" y="292"/>
                  </a:cubicBezTo>
                  <a:cubicBezTo>
                    <a:pt x="923" y="286"/>
                    <a:pt x="922" y="282"/>
                    <a:pt x="921" y="278"/>
                  </a:cubicBezTo>
                  <a:cubicBezTo>
                    <a:pt x="922" y="278"/>
                    <a:pt x="922" y="278"/>
                    <a:pt x="922" y="278"/>
                  </a:cubicBezTo>
                  <a:cubicBezTo>
                    <a:pt x="922" y="276"/>
                    <a:pt x="920" y="273"/>
                    <a:pt x="918" y="273"/>
                  </a:cubicBezTo>
                  <a:cubicBezTo>
                    <a:pt x="918" y="250"/>
                    <a:pt x="918" y="250"/>
                    <a:pt x="918" y="250"/>
                  </a:cubicBezTo>
                  <a:cubicBezTo>
                    <a:pt x="920" y="250"/>
                    <a:pt x="920" y="250"/>
                    <a:pt x="920" y="250"/>
                  </a:cubicBezTo>
                  <a:cubicBezTo>
                    <a:pt x="920" y="249"/>
                    <a:pt x="920" y="249"/>
                    <a:pt x="919" y="248"/>
                  </a:cubicBezTo>
                  <a:cubicBezTo>
                    <a:pt x="920" y="247"/>
                    <a:pt x="920" y="245"/>
                    <a:pt x="920" y="243"/>
                  </a:cubicBezTo>
                  <a:cubicBezTo>
                    <a:pt x="920" y="234"/>
                    <a:pt x="916" y="227"/>
                    <a:pt x="910" y="225"/>
                  </a:cubicBezTo>
                  <a:cubicBezTo>
                    <a:pt x="910" y="224"/>
                    <a:pt x="910" y="224"/>
                    <a:pt x="910" y="223"/>
                  </a:cubicBezTo>
                  <a:cubicBezTo>
                    <a:pt x="910" y="222"/>
                    <a:pt x="909" y="220"/>
                    <a:pt x="908" y="219"/>
                  </a:cubicBezTo>
                  <a:cubicBezTo>
                    <a:pt x="909" y="219"/>
                    <a:pt x="909" y="218"/>
                    <a:pt x="909" y="217"/>
                  </a:cubicBezTo>
                  <a:cubicBezTo>
                    <a:pt x="909" y="216"/>
                    <a:pt x="908" y="215"/>
                    <a:pt x="907" y="215"/>
                  </a:cubicBezTo>
                  <a:cubicBezTo>
                    <a:pt x="908" y="214"/>
                    <a:pt x="908" y="214"/>
                    <a:pt x="908" y="213"/>
                  </a:cubicBezTo>
                  <a:cubicBezTo>
                    <a:pt x="908" y="212"/>
                    <a:pt x="908" y="211"/>
                    <a:pt x="907" y="211"/>
                  </a:cubicBezTo>
                  <a:cubicBezTo>
                    <a:pt x="907" y="211"/>
                    <a:pt x="907" y="210"/>
                    <a:pt x="907" y="210"/>
                  </a:cubicBezTo>
                  <a:cubicBezTo>
                    <a:pt x="907" y="209"/>
                    <a:pt x="906" y="208"/>
                    <a:pt x="906" y="208"/>
                  </a:cubicBezTo>
                  <a:cubicBezTo>
                    <a:pt x="905" y="208"/>
                    <a:pt x="904" y="209"/>
                    <a:pt x="904" y="210"/>
                  </a:cubicBezTo>
                  <a:cubicBezTo>
                    <a:pt x="904" y="210"/>
                    <a:pt x="904" y="211"/>
                    <a:pt x="904" y="211"/>
                  </a:cubicBezTo>
                  <a:cubicBezTo>
                    <a:pt x="903" y="211"/>
                    <a:pt x="903" y="212"/>
                    <a:pt x="903" y="213"/>
                  </a:cubicBezTo>
                  <a:cubicBezTo>
                    <a:pt x="903" y="214"/>
                    <a:pt x="903" y="214"/>
                    <a:pt x="904" y="215"/>
                  </a:cubicBezTo>
                  <a:cubicBezTo>
                    <a:pt x="903" y="215"/>
                    <a:pt x="902" y="216"/>
                    <a:pt x="902" y="217"/>
                  </a:cubicBezTo>
                  <a:cubicBezTo>
                    <a:pt x="902" y="218"/>
                    <a:pt x="902" y="219"/>
                    <a:pt x="903" y="219"/>
                  </a:cubicBezTo>
                  <a:cubicBezTo>
                    <a:pt x="902" y="220"/>
                    <a:pt x="901" y="222"/>
                    <a:pt x="901" y="223"/>
                  </a:cubicBezTo>
                  <a:cubicBezTo>
                    <a:pt x="901" y="224"/>
                    <a:pt x="901" y="224"/>
                    <a:pt x="901" y="225"/>
                  </a:cubicBezTo>
                  <a:cubicBezTo>
                    <a:pt x="895" y="227"/>
                    <a:pt x="891" y="234"/>
                    <a:pt x="891" y="243"/>
                  </a:cubicBezTo>
                  <a:cubicBezTo>
                    <a:pt x="891" y="245"/>
                    <a:pt x="891" y="247"/>
                    <a:pt x="892" y="248"/>
                  </a:cubicBezTo>
                  <a:cubicBezTo>
                    <a:pt x="891" y="249"/>
                    <a:pt x="891" y="249"/>
                    <a:pt x="891" y="250"/>
                  </a:cubicBezTo>
                  <a:cubicBezTo>
                    <a:pt x="893" y="250"/>
                    <a:pt x="893" y="250"/>
                    <a:pt x="893" y="250"/>
                  </a:cubicBezTo>
                  <a:cubicBezTo>
                    <a:pt x="893" y="273"/>
                    <a:pt x="893" y="273"/>
                    <a:pt x="893" y="273"/>
                  </a:cubicBezTo>
                  <a:cubicBezTo>
                    <a:pt x="891" y="273"/>
                    <a:pt x="889" y="276"/>
                    <a:pt x="889" y="278"/>
                  </a:cubicBezTo>
                  <a:cubicBezTo>
                    <a:pt x="890" y="278"/>
                    <a:pt x="890" y="278"/>
                    <a:pt x="890" y="278"/>
                  </a:cubicBezTo>
                  <a:cubicBezTo>
                    <a:pt x="889" y="282"/>
                    <a:pt x="888" y="286"/>
                    <a:pt x="888" y="292"/>
                  </a:cubicBezTo>
                  <a:cubicBezTo>
                    <a:pt x="885" y="372"/>
                    <a:pt x="885" y="372"/>
                    <a:pt x="885" y="372"/>
                  </a:cubicBezTo>
                  <a:cubicBezTo>
                    <a:pt x="884" y="373"/>
                    <a:pt x="883" y="374"/>
                    <a:pt x="883" y="376"/>
                  </a:cubicBezTo>
                  <a:cubicBezTo>
                    <a:pt x="885" y="376"/>
                    <a:pt x="885" y="376"/>
                    <a:pt x="885" y="376"/>
                  </a:cubicBezTo>
                  <a:cubicBezTo>
                    <a:pt x="882" y="456"/>
                    <a:pt x="882" y="456"/>
                    <a:pt x="882" y="456"/>
                  </a:cubicBezTo>
                  <a:cubicBezTo>
                    <a:pt x="880" y="457"/>
                    <a:pt x="878" y="459"/>
                    <a:pt x="878" y="461"/>
                  </a:cubicBezTo>
                  <a:cubicBezTo>
                    <a:pt x="881" y="462"/>
                    <a:pt x="881" y="462"/>
                    <a:pt x="881" y="462"/>
                  </a:cubicBezTo>
                  <a:cubicBezTo>
                    <a:pt x="879" y="528"/>
                    <a:pt x="879" y="528"/>
                    <a:pt x="879" y="528"/>
                  </a:cubicBezTo>
                  <a:cubicBezTo>
                    <a:pt x="806" y="528"/>
                    <a:pt x="806" y="528"/>
                    <a:pt x="806" y="528"/>
                  </a:cubicBezTo>
                  <a:cubicBezTo>
                    <a:pt x="806" y="312"/>
                    <a:pt x="806" y="312"/>
                    <a:pt x="806" y="312"/>
                  </a:cubicBezTo>
                  <a:cubicBezTo>
                    <a:pt x="807" y="311"/>
                    <a:pt x="808" y="309"/>
                    <a:pt x="808" y="308"/>
                  </a:cubicBezTo>
                  <a:cubicBezTo>
                    <a:pt x="808" y="305"/>
                    <a:pt x="806" y="303"/>
                    <a:pt x="803" y="302"/>
                  </a:cubicBezTo>
                  <a:cubicBezTo>
                    <a:pt x="803" y="301"/>
                    <a:pt x="803" y="301"/>
                    <a:pt x="803" y="301"/>
                  </a:cubicBezTo>
                  <a:cubicBezTo>
                    <a:pt x="806" y="300"/>
                    <a:pt x="808" y="298"/>
                    <a:pt x="808" y="295"/>
                  </a:cubicBezTo>
                  <a:cubicBezTo>
                    <a:pt x="808" y="292"/>
                    <a:pt x="806" y="285"/>
                    <a:pt x="803" y="283"/>
                  </a:cubicBezTo>
                  <a:cubicBezTo>
                    <a:pt x="803" y="276"/>
                    <a:pt x="803" y="276"/>
                    <a:pt x="803" y="276"/>
                  </a:cubicBezTo>
                  <a:cubicBezTo>
                    <a:pt x="805" y="275"/>
                    <a:pt x="806" y="273"/>
                    <a:pt x="806" y="271"/>
                  </a:cubicBezTo>
                  <a:cubicBezTo>
                    <a:pt x="806" y="269"/>
                    <a:pt x="805" y="267"/>
                    <a:pt x="803" y="267"/>
                  </a:cubicBezTo>
                  <a:cubicBezTo>
                    <a:pt x="803" y="247"/>
                    <a:pt x="803" y="247"/>
                    <a:pt x="803" y="247"/>
                  </a:cubicBezTo>
                  <a:cubicBezTo>
                    <a:pt x="800" y="247"/>
                    <a:pt x="800" y="247"/>
                    <a:pt x="800" y="247"/>
                  </a:cubicBezTo>
                  <a:cubicBezTo>
                    <a:pt x="800" y="267"/>
                    <a:pt x="800" y="267"/>
                    <a:pt x="800" y="267"/>
                  </a:cubicBezTo>
                  <a:cubicBezTo>
                    <a:pt x="799" y="267"/>
                    <a:pt x="797" y="269"/>
                    <a:pt x="797" y="271"/>
                  </a:cubicBezTo>
                  <a:cubicBezTo>
                    <a:pt x="797" y="271"/>
                    <a:pt x="797" y="271"/>
                    <a:pt x="797" y="271"/>
                  </a:cubicBezTo>
                  <a:cubicBezTo>
                    <a:pt x="778" y="271"/>
                    <a:pt x="778" y="271"/>
                    <a:pt x="778" y="271"/>
                  </a:cubicBezTo>
                  <a:cubicBezTo>
                    <a:pt x="765" y="291"/>
                    <a:pt x="765" y="291"/>
                    <a:pt x="765" y="291"/>
                  </a:cubicBezTo>
                  <a:cubicBezTo>
                    <a:pt x="765" y="306"/>
                    <a:pt x="765" y="306"/>
                    <a:pt x="765" y="306"/>
                  </a:cubicBezTo>
                  <a:cubicBezTo>
                    <a:pt x="740" y="304"/>
                    <a:pt x="740" y="304"/>
                    <a:pt x="740" y="304"/>
                  </a:cubicBezTo>
                  <a:cubicBezTo>
                    <a:pt x="726" y="304"/>
                    <a:pt x="726" y="304"/>
                    <a:pt x="726" y="304"/>
                  </a:cubicBezTo>
                  <a:cubicBezTo>
                    <a:pt x="726" y="255"/>
                    <a:pt x="726" y="255"/>
                    <a:pt x="726" y="255"/>
                  </a:cubicBezTo>
                  <a:cubicBezTo>
                    <a:pt x="722" y="255"/>
                    <a:pt x="722" y="255"/>
                    <a:pt x="722" y="255"/>
                  </a:cubicBezTo>
                  <a:cubicBezTo>
                    <a:pt x="728" y="250"/>
                    <a:pt x="736" y="235"/>
                    <a:pt x="706" y="211"/>
                  </a:cubicBezTo>
                  <a:cubicBezTo>
                    <a:pt x="706" y="211"/>
                    <a:pt x="691" y="200"/>
                    <a:pt x="686" y="187"/>
                  </a:cubicBezTo>
                  <a:cubicBezTo>
                    <a:pt x="685" y="186"/>
                    <a:pt x="685" y="186"/>
                    <a:pt x="685" y="186"/>
                  </a:cubicBezTo>
                  <a:cubicBezTo>
                    <a:pt x="685" y="186"/>
                    <a:pt x="685" y="186"/>
                    <a:pt x="684" y="186"/>
                  </a:cubicBezTo>
                  <a:cubicBezTo>
                    <a:pt x="684" y="186"/>
                    <a:pt x="684" y="186"/>
                    <a:pt x="684" y="186"/>
                  </a:cubicBezTo>
                  <a:cubicBezTo>
                    <a:pt x="684" y="186"/>
                    <a:pt x="684" y="186"/>
                    <a:pt x="684" y="186"/>
                  </a:cubicBezTo>
                  <a:cubicBezTo>
                    <a:pt x="679" y="200"/>
                    <a:pt x="663" y="211"/>
                    <a:pt x="663" y="211"/>
                  </a:cubicBezTo>
                  <a:cubicBezTo>
                    <a:pt x="656" y="217"/>
                    <a:pt x="651" y="222"/>
                    <a:pt x="648" y="227"/>
                  </a:cubicBezTo>
                  <a:cubicBezTo>
                    <a:pt x="648" y="219"/>
                    <a:pt x="648" y="219"/>
                    <a:pt x="648" y="219"/>
                  </a:cubicBezTo>
                  <a:cubicBezTo>
                    <a:pt x="646" y="219"/>
                    <a:pt x="646" y="219"/>
                    <a:pt x="646" y="219"/>
                  </a:cubicBezTo>
                  <a:cubicBezTo>
                    <a:pt x="664" y="202"/>
                    <a:pt x="695" y="155"/>
                    <a:pt x="597" y="79"/>
                  </a:cubicBezTo>
                  <a:cubicBezTo>
                    <a:pt x="597" y="79"/>
                    <a:pt x="548" y="44"/>
                    <a:pt x="533" y="0"/>
                  </a:cubicBezTo>
                  <a:cubicBezTo>
                    <a:pt x="532" y="0"/>
                    <a:pt x="532" y="0"/>
                    <a:pt x="532" y="0"/>
                  </a:cubicBezTo>
                  <a:cubicBezTo>
                    <a:pt x="531" y="0"/>
                    <a:pt x="531" y="0"/>
                    <a:pt x="531" y="0"/>
                  </a:cubicBezTo>
                  <a:cubicBezTo>
                    <a:pt x="530" y="0"/>
                    <a:pt x="530" y="0"/>
                    <a:pt x="529" y="0"/>
                  </a:cubicBezTo>
                  <a:cubicBezTo>
                    <a:pt x="529" y="0"/>
                    <a:pt x="529" y="0"/>
                    <a:pt x="528" y="0"/>
                  </a:cubicBezTo>
                  <a:cubicBezTo>
                    <a:pt x="513" y="44"/>
                    <a:pt x="464" y="79"/>
                    <a:pt x="464" y="79"/>
                  </a:cubicBezTo>
                  <a:cubicBezTo>
                    <a:pt x="357" y="162"/>
                    <a:pt x="404" y="211"/>
                    <a:pt x="420" y="223"/>
                  </a:cubicBezTo>
                  <a:cubicBezTo>
                    <a:pt x="420" y="231"/>
                    <a:pt x="420" y="231"/>
                    <a:pt x="420" y="231"/>
                  </a:cubicBezTo>
                  <a:cubicBezTo>
                    <a:pt x="417" y="226"/>
                    <a:pt x="411" y="219"/>
                    <a:pt x="401" y="211"/>
                  </a:cubicBezTo>
                  <a:cubicBezTo>
                    <a:pt x="401" y="211"/>
                    <a:pt x="386" y="201"/>
                    <a:pt x="381" y="187"/>
                  </a:cubicBezTo>
                  <a:cubicBezTo>
                    <a:pt x="381" y="187"/>
                    <a:pt x="381" y="186"/>
                    <a:pt x="380" y="186"/>
                  </a:cubicBezTo>
                  <a:cubicBezTo>
                    <a:pt x="380" y="186"/>
                    <a:pt x="380" y="186"/>
                    <a:pt x="380" y="186"/>
                  </a:cubicBezTo>
                  <a:cubicBezTo>
                    <a:pt x="379" y="186"/>
                    <a:pt x="379" y="186"/>
                    <a:pt x="379" y="186"/>
                  </a:cubicBezTo>
                  <a:cubicBezTo>
                    <a:pt x="379" y="186"/>
                    <a:pt x="379" y="186"/>
                    <a:pt x="379" y="186"/>
                  </a:cubicBezTo>
                  <a:cubicBezTo>
                    <a:pt x="374" y="200"/>
                    <a:pt x="359" y="211"/>
                    <a:pt x="359" y="211"/>
                  </a:cubicBezTo>
                  <a:cubicBezTo>
                    <a:pt x="333" y="231"/>
                    <a:pt x="335" y="245"/>
                    <a:pt x="340" y="252"/>
                  </a:cubicBezTo>
                  <a:cubicBezTo>
                    <a:pt x="336" y="252"/>
                    <a:pt x="336" y="252"/>
                    <a:pt x="336" y="252"/>
                  </a:cubicBezTo>
                  <a:cubicBezTo>
                    <a:pt x="336" y="304"/>
                    <a:pt x="336" y="304"/>
                    <a:pt x="336" y="304"/>
                  </a:cubicBezTo>
                  <a:cubicBezTo>
                    <a:pt x="322" y="304"/>
                    <a:pt x="322" y="304"/>
                    <a:pt x="322" y="304"/>
                  </a:cubicBezTo>
                  <a:cubicBezTo>
                    <a:pt x="300" y="306"/>
                    <a:pt x="300" y="306"/>
                    <a:pt x="300" y="306"/>
                  </a:cubicBezTo>
                  <a:cubicBezTo>
                    <a:pt x="300" y="291"/>
                    <a:pt x="300" y="291"/>
                    <a:pt x="300" y="291"/>
                  </a:cubicBezTo>
                  <a:cubicBezTo>
                    <a:pt x="287" y="271"/>
                    <a:pt x="287" y="271"/>
                    <a:pt x="287" y="271"/>
                  </a:cubicBezTo>
                  <a:cubicBezTo>
                    <a:pt x="267" y="271"/>
                    <a:pt x="267" y="271"/>
                    <a:pt x="267" y="271"/>
                  </a:cubicBezTo>
                  <a:cubicBezTo>
                    <a:pt x="267" y="310"/>
                    <a:pt x="267" y="310"/>
                    <a:pt x="267" y="310"/>
                  </a:cubicBezTo>
                  <a:cubicBezTo>
                    <a:pt x="267" y="310"/>
                    <a:pt x="267" y="310"/>
                    <a:pt x="267" y="310"/>
                  </a:cubicBezTo>
                  <a:cubicBezTo>
                    <a:pt x="267" y="310"/>
                    <a:pt x="267" y="309"/>
                    <a:pt x="267" y="309"/>
                  </a:cubicBezTo>
                  <a:cubicBezTo>
                    <a:pt x="267" y="306"/>
                    <a:pt x="265" y="304"/>
                    <a:pt x="263" y="304"/>
                  </a:cubicBezTo>
                  <a:cubicBezTo>
                    <a:pt x="263" y="302"/>
                    <a:pt x="263" y="302"/>
                    <a:pt x="263" y="302"/>
                  </a:cubicBezTo>
                  <a:cubicBezTo>
                    <a:pt x="265" y="302"/>
                    <a:pt x="267" y="299"/>
                    <a:pt x="267" y="297"/>
                  </a:cubicBezTo>
                  <a:cubicBezTo>
                    <a:pt x="267" y="294"/>
                    <a:pt x="265" y="287"/>
                    <a:pt x="263" y="285"/>
                  </a:cubicBezTo>
                  <a:cubicBezTo>
                    <a:pt x="263" y="277"/>
                    <a:pt x="263" y="277"/>
                    <a:pt x="263" y="277"/>
                  </a:cubicBezTo>
                  <a:cubicBezTo>
                    <a:pt x="265" y="277"/>
                    <a:pt x="266" y="275"/>
                    <a:pt x="266" y="273"/>
                  </a:cubicBezTo>
                  <a:cubicBezTo>
                    <a:pt x="266" y="271"/>
                    <a:pt x="265" y="269"/>
                    <a:pt x="263" y="269"/>
                  </a:cubicBezTo>
                  <a:cubicBezTo>
                    <a:pt x="263" y="249"/>
                    <a:pt x="263" y="249"/>
                    <a:pt x="263" y="249"/>
                  </a:cubicBezTo>
                  <a:cubicBezTo>
                    <a:pt x="260" y="249"/>
                    <a:pt x="260" y="249"/>
                    <a:pt x="260" y="249"/>
                  </a:cubicBezTo>
                  <a:cubicBezTo>
                    <a:pt x="260" y="269"/>
                    <a:pt x="260" y="269"/>
                    <a:pt x="260" y="269"/>
                  </a:cubicBezTo>
                  <a:cubicBezTo>
                    <a:pt x="258" y="269"/>
                    <a:pt x="257" y="271"/>
                    <a:pt x="257" y="273"/>
                  </a:cubicBezTo>
                  <a:cubicBezTo>
                    <a:pt x="257" y="275"/>
                    <a:pt x="258" y="277"/>
                    <a:pt x="260" y="277"/>
                  </a:cubicBezTo>
                  <a:cubicBezTo>
                    <a:pt x="260" y="285"/>
                    <a:pt x="260" y="285"/>
                    <a:pt x="260" y="285"/>
                  </a:cubicBezTo>
                  <a:cubicBezTo>
                    <a:pt x="257" y="287"/>
                    <a:pt x="255" y="294"/>
                    <a:pt x="255" y="297"/>
                  </a:cubicBezTo>
                  <a:cubicBezTo>
                    <a:pt x="255" y="299"/>
                    <a:pt x="257" y="302"/>
                    <a:pt x="260" y="302"/>
                  </a:cubicBezTo>
                  <a:cubicBezTo>
                    <a:pt x="260" y="304"/>
                    <a:pt x="260" y="304"/>
                    <a:pt x="260" y="304"/>
                  </a:cubicBezTo>
                  <a:cubicBezTo>
                    <a:pt x="257" y="304"/>
                    <a:pt x="255" y="306"/>
                    <a:pt x="255" y="309"/>
                  </a:cubicBezTo>
                  <a:cubicBezTo>
                    <a:pt x="255" y="310"/>
                    <a:pt x="256" y="311"/>
                    <a:pt x="256" y="312"/>
                  </a:cubicBezTo>
                  <a:cubicBezTo>
                    <a:pt x="256" y="528"/>
                    <a:pt x="256" y="528"/>
                    <a:pt x="256" y="528"/>
                  </a:cubicBezTo>
                  <a:cubicBezTo>
                    <a:pt x="192" y="528"/>
                    <a:pt x="192" y="528"/>
                    <a:pt x="192" y="528"/>
                  </a:cubicBezTo>
                  <a:cubicBezTo>
                    <a:pt x="190" y="462"/>
                    <a:pt x="190" y="462"/>
                    <a:pt x="190" y="462"/>
                  </a:cubicBezTo>
                  <a:cubicBezTo>
                    <a:pt x="193" y="461"/>
                    <a:pt x="193" y="461"/>
                    <a:pt x="193" y="461"/>
                  </a:cubicBezTo>
                  <a:cubicBezTo>
                    <a:pt x="193" y="459"/>
                    <a:pt x="191" y="457"/>
                    <a:pt x="189" y="456"/>
                  </a:cubicBezTo>
                  <a:cubicBezTo>
                    <a:pt x="186" y="376"/>
                    <a:pt x="186" y="376"/>
                    <a:pt x="186" y="376"/>
                  </a:cubicBezTo>
                  <a:cubicBezTo>
                    <a:pt x="188" y="376"/>
                    <a:pt x="188" y="376"/>
                    <a:pt x="188" y="376"/>
                  </a:cubicBezTo>
                  <a:cubicBezTo>
                    <a:pt x="188" y="374"/>
                    <a:pt x="187" y="373"/>
                    <a:pt x="186" y="372"/>
                  </a:cubicBezTo>
                  <a:cubicBezTo>
                    <a:pt x="183" y="292"/>
                    <a:pt x="183" y="292"/>
                    <a:pt x="183" y="292"/>
                  </a:cubicBezTo>
                  <a:cubicBezTo>
                    <a:pt x="183" y="286"/>
                    <a:pt x="182" y="282"/>
                    <a:pt x="181" y="278"/>
                  </a:cubicBezTo>
                  <a:cubicBezTo>
                    <a:pt x="182" y="278"/>
                    <a:pt x="182" y="278"/>
                    <a:pt x="182" y="278"/>
                  </a:cubicBezTo>
                  <a:cubicBezTo>
                    <a:pt x="182" y="276"/>
                    <a:pt x="180" y="273"/>
                    <a:pt x="178" y="273"/>
                  </a:cubicBezTo>
                  <a:cubicBezTo>
                    <a:pt x="178" y="250"/>
                    <a:pt x="178" y="250"/>
                    <a:pt x="178" y="250"/>
                  </a:cubicBezTo>
                  <a:cubicBezTo>
                    <a:pt x="180" y="250"/>
                    <a:pt x="180" y="250"/>
                    <a:pt x="180" y="250"/>
                  </a:cubicBezTo>
                  <a:cubicBezTo>
                    <a:pt x="180" y="249"/>
                    <a:pt x="180" y="249"/>
                    <a:pt x="179" y="248"/>
                  </a:cubicBezTo>
                  <a:cubicBezTo>
                    <a:pt x="180" y="247"/>
                    <a:pt x="180" y="245"/>
                    <a:pt x="180" y="243"/>
                  </a:cubicBezTo>
                  <a:cubicBezTo>
                    <a:pt x="180" y="234"/>
                    <a:pt x="176" y="227"/>
                    <a:pt x="170" y="225"/>
                  </a:cubicBezTo>
                  <a:cubicBezTo>
                    <a:pt x="170" y="224"/>
                    <a:pt x="170" y="224"/>
                    <a:pt x="170" y="223"/>
                  </a:cubicBezTo>
                  <a:cubicBezTo>
                    <a:pt x="170" y="222"/>
                    <a:pt x="169" y="220"/>
                    <a:pt x="168" y="219"/>
                  </a:cubicBezTo>
                  <a:cubicBezTo>
                    <a:pt x="169" y="219"/>
                    <a:pt x="169" y="218"/>
                    <a:pt x="169" y="217"/>
                  </a:cubicBezTo>
                  <a:cubicBezTo>
                    <a:pt x="169" y="216"/>
                    <a:pt x="168" y="215"/>
                    <a:pt x="167" y="215"/>
                  </a:cubicBezTo>
                  <a:cubicBezTo>
                    <a:pt x="168" y="214"/>
                    <a:pt x="168" y="214"/>
                    <a:pt x="168" y="213"/>
                  </a:cubicBezTo>
                  <a:cubicBezTo>
                    <a:pt x="168" y="212"/>
                    <a:pt x="168" y="211"/>
                    <a:pt x="167" y="211"/>
                  </a:cubicBezTo>
                  <a:cubicBezTo>
                    <a:pt x="167" y="211"/>
                    <a:pt x="167" y="210"/>
                    <a:pt x="167" y="210"/>
                  </a:cubicBezTo>
                  <a:cubicBezTo>
                    <a:pt x="167" y="209"/>
                    <a:pt x="166" y="208"/>
                    <a:pt x="165" y="208"/>
                  </a:cubicBezTo>
                  <a:cubicBezTo>
                    <a:pt x="165" y="208"/>
                    <a:pt x="164" y="209"/>
                    <a:pt x="164" y="210"/>
                  </a:cubicBezTo>
                  <a:cubicBezTo>
                    <a:pt x="164" y="210"/>
                    <a:pt x="164" y="211"/>
                    <a:pt x="164" y="211"/>
                  </a:cubicBezTo>
                  <a:cubicBezTo>
                    <a:pt x="163" y="211"/>
                    <a:pt x="163" y="212"/>
                    <a:pt x="163" y="213"/>
                  </a:cubicBezTo>
                  <a:cubicBezTo>
                    <a:pt x="163" y="214"/>
                    <a:pt x="163" y="214"/>
                    <a:pt x="164" y="215"/>
                  </a:cubicBezTo>
                  <a:cubicBezTo>
                    <a:pt x="163" y="215"/>
                    <a:pt x="162" y="216"/>
                    <a:pt x="162" y="217"/>
                  </a:cubicBezTo>
                  <a:cubicBezTo>
                    <a:pt x="162" y="218"/>
                    <a:pt x="162" y="219"/>
                    <a:pt x="163" y="219"/>
                  </a:cubicBezTo>
                  <a:cubicBezTo>
                    <a:pt x="162" y="220"/>
                    <a:pt x="161" y="222"/>
                    <a:pt x="161" y="223"/>
                  </a:cubicBezTo>
                  <a:cubicBezTo>
                    <a:pt x="161" y="224"/>
                    <a:pt x="161" y="224"/>
                    <a:pt x="161" y="225"/>
                  </a:cubicBezTo>
                  <a:cubicBezTo>
                    <a:pt x="155" y="227"/>
                    <a:pt x="151" y="234"/>
                    <a:pt x="151" y="243"/>
                  </a:cubicBezTo>
                  <a:cubicBezTo>
                    <a:pt x="151" y="245"/>
                    <a:pt x="151" y="247"/>
                    <a:pt x="152" y="248"/>
                  </a:cubicBezTo>
                  <a:cubicBezTo>
                    <a:pt x="151" y="249"/>
                    <a:pt x="151" y="249"/>
                    <a:pt x="151" y="250"/>
                  </a:cubicBezTo>
                  <a:cubicBezTo>
                    <a:pt x="153" y="250"/>
                    <a:pt x="153" y="250"/>
                    <a:pt x="153" y="250"/>
                  </a:cubicBezTo>
                  <a:cubicBezTo>
                    <a:pt x="153" y="273"/>
                    <a:pt x="153" y="273"/>
                    <a:pt x="153" y="273"/>
                  </a:cubicBezTo>
                  <a:cubicBezTo>
                    <a:pt x="151" y="273"/>
                    <a:pt x="149" y="276"/>
                    <a:pt x="149" y="278"/>
                  </a:cubicBezTo>
                  <a:cubicBezTo>
                    <a:pt x="150" y="278"/>
                    <a:pt x="150" y="278"/>
                    <a:pt x="150" y="278"/>
                  </a:cubicBezTo>
                  <a:cubicBezTo>
                    <a:pt x="149" y="282"/>
                    <a:pt x="148" y="286"/>
                    <a:pt x="148" y="292"/>
                  </a:cubicBezTo>
                  <a:cubicBezTo>
                    <a:pt x="145" y="372"/>
                    <a:pt x="145" y="372"/>
                    <a:pt x="145" y="372"/>
                  </a:cubicBezTo>
                  <a:cubicBezTo>
                    <a:pt x="144" y="373"/>
                    <a:pt x="143" y="374"/>
                    <a:pt x="143" y="376"/>
                  </a:cubicBezTo>
                  <a:cubicBezTo>
                    <a:pt x="145" y="376"/>
                    <a:pt x="145" y="376"/>
                    <a:pt x="145" y="376"/>
                  </a:cubicBezTo>
                  <a:cubicBezTo>
                    <a:pt x="142" y="456"/>
                    <a:pt x="142" y="456"/>
                    <a:pt x="142" y="456"/>
                  </a:cubicBezTo>
                  <a:cubicBezTo>
                    <a:pt x="140" y="457"/>
                    <a:pt x="138" y="459"/>
                    <a:pt x="138" y="461"/>
                  </a:cubicBezTo>
                  <a:cubicBezTo>
                    <a:pt x="141" y="462"/>
                    <a:pt x="141" y="462"/>
                    <a:pt x="141" y="462"/>
                  </a:cubicBezTo>
                  <a:cubicBezTo>
                    <a:pt x="139" y="528"/>
                    <a:pt x="139" y="528"/>
                    <a:pt x="139" y="528"/>
                  </a:cubicBezTo>
                  <a:cubicBezTo>
                    <a:pt x="84" y="528"/>
                    <a:pt x="84" y="528"/>
                    <a:pt x="84" y="528"/>
                  </a:cubicBezTo>
                  <a:cubicBezTo>
                    <a:pt x="80" y="450"/>
                    <a:pt x="80" y="450"/>
                    <a:pt x="80" y="450"/>
                  </a:cubicBezTo>
                  <a:cubicBezTo>
                    <a:pt x="85" y="449"/>
                    <a:pt x="85" y="449"/>
                    <a:pt x="85" y="449"/>
                  </a:cubicBezTo>
                  <a:cubicBezTo>
                    <a:pt x="85" y="446"/>
                    <a:pt x="83" y="444"/>
                    <a:pt x="80" y="442"/>
                  </a:cubicBezTo>
                  <a:cubicBezTo>
                    <a:pt x="75" y="327"/>
                    <a:pt x="75" y="327"/>
                    <a:pt x="75" y="327"/>
                  </a:cubicBezTo>
                  <a:cubicBezTo>
                    <a:pt x="78" y="326"/>
                    <a:pt x="78" y="326"/>
                    <a:pt x="78" y="326"/>
                  </a:cubicBezTo>
                  <a:cubicBezTo>
                    <a:pt x="78" y="324"/>
                    <a:pt x="77" y="322"/>
                    <a:pt x="75" y="321"/>
                  </a:cubicBezTo>
                  <a:cubicBezTo>
                    <a:pt x="70" y="204"/>
                    <a:pt x="70" y="204"/>
                    <a:pt x="70" y="204"/>
                  </a:cubicBezTo>
                  <a:cubicBezTo>
                    <a:pt x="70" y="196"/>
                    <a:pt x="70" y="190"/>
                    <a:pt x="68" y="185"/>
                  </a:cubicBezTo>
                  <a:cubicBezTo>
                    <a:pt x="69" y="185"/>
                    <a:pt x="69" y="185"/>
                    <a:pt x="69" y="185"/>
                  </a:cubicBezTo>
                  <a:cubicBezTo>
                    <a:pt x="69" y="181"/>
                    <a:pt x="67" y="178"/>
                    <a:pt x="63" y="177"/>
                  </a:cubicBezTo>
                  <a:cubicBezTo>
                    <a:pt x="63" y="144"/>
                    <a:pt x="63" y="144"/>
                    <a:pt x="63" y="144"/>
                  </a:cubicBezTo>
                  <a:cubicBezTo>
                    <a:pt x="66" y="144"/>
                    <a:pt x="66" y="144"/>
                    <a:pt x="66" y="144"/>
                  </a:cubicBezTo>
                  <a:cubicBezTo>
                    <a:pt x="66" y="143"/>
                    <a:pt x="66" y="143"/>
                    <a:pt x="66" y="142"/>
                  </a:cubicBezTo>
                  <a:cubicBezTo>
                    <a:pt x="66" y="140"/>
                    <a:pt x="67" y="137"/>
                    <a:pt x="67" y="134"/>
                  </a:cubicBezTo>
                  <a:cubicBezTo>
                    <a:pt x="67" y="122"/>
                    <a:pt x="60" y="111"/>
                    <a:pt x="52" y="108"/>
                  </a:cubicBezTo>
                  <a:cubicBezTo>
                    <a:pt x="52" y="107"/>
                    <a:pt x="52" y="106"/>
                    <a:pt x="52" y="106"/>
                  </a:cubicBezTo>
                  <a:cubicBezTo>
                    <a:pt x="52" y="103"/>
                    <a:pt x="51" y="101"/>
                    <a:pt x="49" y="100"/>
                  </a:cubicBezTo>
                  <a:cubicBezTo>
                    <a:pt x="50" y="100"/>
                    <a:pt x="50" y="98"/>
                    <a:pt x="50" y="97"/>
                  </a:cubicBezTo>
                  <a:cubicBezTo>
                    <a:pt x="50" y="96"/>
                    <a:pt x="50" y="94"/>
                    <a:pt x="48" y="93"/>
                  </a:cubicBezTo>
                  <a:cubicBezTo>
                    <a:pt x="49" y="93"/>
                    <a:pt x="49" y="92"/>
                    <a:pt x="49" y="91"/>
                  </a:cubicBezTo>
                  <a:cubicBezTo>
                    <a:pt x="49" y="90"/>
                    <a:pt x="49" y="89"/>
                    <a:pt x="48" y="88"/>
                  </a:cubicBezTo>
                  <a:cubicBezTo>
                    <a:pt x="48" y="88"/>
                    <a:pt x="48" y="87"/>
                    <a:pt x="48" y="87"/>
                  </a:cubicBezTo>
                  <a:cubicBezTo>
                    <a:pt x="48" y="85"/>
                    <a:pt x="47" y="84"/>
                    <a:pt x="46" y="84"/>
                  </a:cubicBezTo>
                  <a:cubicBezTo>
                    <a:pt x="44" y="84"/>
                    <a:pt x="43" y="85"/>
                    <a:pt x="43" y="87"/>
                  </a:cubicBezTo>
                  <a:cubicBezTo>
                    <a:pt x="43" y="87"/>
                    <a:pt x="43" y="88"/>
                    <a:pt x="44" y="88"/>
                  </a:cubicBezTo>
                  <a:cubicBezTo>
                    <a:pt x="43" y="89"/>
                    <a:pt x="42" y="90"/>
                    <a:pt x="42" y="91"/>
                  </a:cubicBezTo>
                  <a:cubicBezTo>
                    <a:pt x="42" y="92"/>
                    <a:pt x="42" y="93"/>
                    <a:pt x="43" y="93"/>
                  </a:cubicBezTo>
                  <a:cubicBezTo>
                    <a:pt x="42" y="94"/>
                    <a:pt x="41" y="96"/>
                    <a:pt x="41" y="97"/>
                  </a:cubicBezTo>
                  <a:cubicBezTo>
                    <a:pt x="41" y="98"/>
                    <a:pt x="41" y="100"/>
                    <a:pt x="42" y="100"/>
                  </a:cubicBezTo>
                  <a:cubicBezTo>
                    <a:pt x="40" y="101"/>
                    <a:pt x="39" y="103"/>
                    <a:pt x="39" y="106"/>
                  </a:cubicBezTo>
                  <a:cubicBezTo>
                    <a:pt x="39" y="106"/>
                    <a:pt x="39" y="107"/>
                    <a:pt x="40" y="108"/>
                  </a:cubicBezTo>
                  <a:cubicBezTo>
                    <a:pt x="31" y="111"/>
                    <a:pt x="25" y="122"/>
                    <a:pt x="25" y="134"/>
                  </a:cubicBezTo>
                  <a:cubicBezTo>
                    <a:pt x="25" y="137"/>
                    <a:pt x="25" y="140"/>
                    <a:pt x="26" y="142"/>
                  </a:cubicBezTo>
                  <a:cubicBezTo>
                    <a:pt x="25" y="143"/>
                    <a:pt x="25" y="143"/>
                    <a:pt x="25" y="144"/>
                  </a:cubicBezTo>
                  <a:cubicBezTo>
                    <a:pt x="28" y="144"/>
                    <a:pt x="28" y="144"/>
                    <a:pt x="28" y="144"/>
                  </a:cubicBezTo>
                  <a:cubicBezTo>
                    <a:pt x="28" y="177"/>
                    <a:pt x="28" y="177"/>
                    <a:pt x="28" y="177"/>
                  </a:cubicBezTo>
                  <a:cubicBezTo>
                    <a:pt x="25" y="178"/>
                    <a:pt x="22" y="181"/>
                    <a:pt x="22" y="185"/>
                  </a:cubicBezTo>
                  <a:cubicBezTo>
                    <a:pt x="23" y="185"/>
                    <a:pt x="23" y="185"/>
                    <a:pt x="23" y="185"/>
                  </a:cubicBezTo>
                  <a:cubicBezTo>
                    <a:pt x="22" y="190"/>
                    <a:pt x="21" y="196"/>
                    <a:pt x="21" y="204"/>
                  </a:cubicBezTo>
                  <a:cubicBezTo>
                    <a:pt x="16" y="321"/>
                    <a:pt x="16" y="321"/>
                    <a:pt x="16" y="321"/>
                  </a:cubicBezTo>
                  <a:cubicBezTo>
                    <a:pt x="14" y="322"/>
                    <a:pt x="13" y="324"/>
                    <a:pt x="13" y="326"/>
                  </a:cubicBezTo>
                  <a:cubicBezTo>
                    <a:pt x="16" y="327"/>
                    <a:pt x="16" y="327"/>
                    <a:pt x="16" y="327"/>
                  </a:cubicBezTo>
                  <a:cubicBezTo>
                    <a:pt x="11" y="442"/>
                    <a:pt x="11" y="442"/>
                    <a:pt x="11" y="442"/>
                  </a:cubicBezTo>
                  <a:cubicBezTo>
                    <a:pt x="8" y="444"/>
                    <a:pt x="7" y="446"/>
                    <a:pt x="7" y="449"/>
                  </a:cubicBezTo>
                  <a:cubicBezTo>
                    <a:pt x="11" y="450"/>
                    <a:pt x="11" y="450"/>
                    <a:pt x="11" y="450"/>
                  </a:cubicBezTo>
                  <a:cubicBezTo>
                    <a:pt x="8" y="528"/>
                    <a:pt x="8" y="528"/>
                    <a:pt x="8" y="528"/>
                  </a:cubicBezTo>
                  <a:cubicBezTo>
                    <a:pt x="0" y="528"/>
                    <a:pt x="0" y="528"/>
                    <a:pt x="0" y="528"/>
                  </a:cubicBezTo>
                  <a:cubicBezTo>
                    <a:pt x="0" y="601"/>
                    <a:pt x="0" y="601"/>
                    <a:pt x="0" y="601"/>
                  </a:cubicBezTo>
                  <a:cubicBezTo>
                    <a:pt x="1074" y="601"/>
                    <a:pt x="1074" y="601"/>
                    <a:pt x="1074" y="601"/>
                  </a:cubicBezTo>
                  <a:cubicBezTo>
                    <a:pt x="1074" y="528"/>
                    <a:pt x="1074" y="528"/>
                    <a:pt x="1074" y="528"/>
                  </a:cubicBezTo>
                  <a:lnTo>
                    <a:pt x="1063" y="528"/>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0" name="Freeform 124"/>
            <p:cNvSpPr>
              <a:spLocks noChangeArrowheads="1"/>
            </p:cNvSpPr>
            <p:nvPr/>
          </p:nvSpPr>
          <p:spPr bwMode="auto">
            <a:xfrm>
              <a:off x="1308100" y="277416"/>
              <a:ext cx="4763" cy="7144"/>
            </a:xfrm>
            <a:custGeom>
              <a:avLst/>
              <a:gdLst>
                <a:gd name="T0" fmla="*/ 4763 w 5"/>
                <a:gd name="T1" fmla="*/ 2679 h 8"/>
                <a:gd name="T2" fmla="*/ 2858 w 5"/>
                <a:gd name="T3" fmla="*/ 0 h 8"/>
                <a:gd name="T4" fmla="*/ 0 w 5"/>
                <a:gd name="T5" fmla="*/ 2679 h 8"/>
                <a:gd name="T6" fmla="*/ 0 w 5"/>
                <a:gd name="T7" fmla="*/ 7144 h 8"/>
                <a:gd name="T8" fmla="*/ 4763 w 5"/>
                <a:gd name="T9" fmla="*/ 7144 h 8"/>
                <a:gd name="T10" fmla="*/ 4763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1" name="Freeform 125"/>
            <p:cNvSpPr>
              <a:spLocks noChangeArrowheads="1"/>
            </p:cNvSpPr>
            <p:nvPr/>
          </p:nvSpPr>
          <p:spPr bwMode="auto">
            <a:xfrm>
              <a:off x="1427163"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2" name="Freeform 126"/>
            <p:cNvSpPr>
              <a:spLocks noChangeArrowheads="1"/>
            </p:cNvSpPr>
            <p:nvPr/>
          </p:nvSpPr>
          <p:spPr bwMode="auto">
            <a:xfrm>
              <a:off x="1300163"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3"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3" name="Freeform 127"/>
            <p:cNvSpPr>
              <a:spLocks noChangeArrowheads="1"/>
            </p:cNvSpPr>
            <p:nvPr/>
          </p:nvSpPr>
          <p:spPr bwMode="auto">
            <a:xfrm>
              <a:off x="1438275" y="188119"/>
              <a:ext cx="7938" cy="9525"/>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4" name="Freeform 128"/>
            <p:cNvSpPr>
              <a:spLocks noChangeArrowheads="1"/>
            </p:cNvSpPr>
            <p:nvPr/>
          </p:nvSpPr>
          <p:spPr bwMode="auto">
            <a:xfrm>
              <a:off x="1447800"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5" name="Freeform 129"/>
            <p:cNvSpPr>
              <a:spLocks noChangeArrowheads="1"/>
            </p:cNvSpPr>
            <p:nvPr/>
          </p:nvSpPr>
          <p:spPr bwMode="auto">
            <a:xfrm>
              <a:off x="1292225"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6" name="Freeform 130"/>
            <p:cNvSpPr>
              <a:spLocks noChangeArrowheads="1"/>
            </p:cNvSpPr>
            <p:nvPr/>
          </p:nvSpPr>
          <p:spPr bwMode="auto">
            <a:xfrm>
              <a:off x="800100" y="323850"/>
              <a:ext cx="152400" cy="166688"/>
            </a:xfrm>
            <a:custGeom>
              <a:avLst/>
              <a:gdLst>
                <a:gd name="T0" fmla="*/ 111991 w 132"/>
                <a:gd name="T1" fmla="*/ 14682 h 193"/>
                <a:gd name="T2" fmla="*/ 77355 w 132"/>
                <a:gd name="T3" fmla="*/ 0 h 193"/>
                <a:gd name="T4" fmla="*/ 76200 w 132"/>
                <a:gd name="T5" fmla="*/ 0 h 193"/>
                <a:gd name="T6" fmla="*/ 75045 w 132"/>
                <a:gd name="T7" fmla="*/ 0 h 193"/>
                <a:gd name="T8" fmla="*/ 39255 w 132"/>
                <a:gd name="T9" fmla="*/ 14682 h 193"/>
                <a:gd name="T10" fmla="*/ 3464 w 132"/>
                <a:gd name="T11" fmla="*/ 35410 h 193"/>
                <a:gd name="T12" fmla="*/ 3464 w 132"/>
                <a:gd name="T13" fmla="*/ 166688 h 193"/>
                <a:gd name="T14" fmla="*/ 148936 w 132"/>
                <a:gd name="T15" fmla="*/ 166688 h 193"/>
                <a:gd name="T16" fmla="*/ 148936 w 132"/>
                <a:gd name="T17" fmla="*/ 35410 h 193"/>
                <a:gd name="T18" fmla="*/ 111991 w 132"/>
                <a:gd name="T19" fmla="*/ 14682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93"/>
                <a:gd name="T32" fmla="*/ 132 w 132"/>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93">
                  <a:moveTo>
                    <a:pt x="97" y="17"/>
                  </a:moveTo>
                  <a:cubicBezTo>
                    <a:pt x="97" y="17"/>
                    <a:pt x="74" y="10"/>
                    <a:pt x="67" y="0"/>
                  </a:cubicBezTo>
                  <a:cubicBezTo>
                    <a:pt x="66" y="0"/>
                    <a:pt x="66" y="0"/>
                    <a:pt x="66" y="0"/>
                  </a:cubicBezTo>
                  <a:cubicBezTo>
                    <a:pt x="65" y="0"/>
                    <a:pt x="65" y="0"/>
                    <a:pt x="65" y="0"/>
                  </a:cubicBezTo>
                  <a:cubicBezTo>
                    <a:pt x="57" y="10"/>
                    <a:pt x="34" y="17"/>
                    <a:pt x="34" y="17"/>
                  </a:cubicBezTo>
                  <a:cubicBezTo>
                    <a:pt x="4" y="28"/>
                    <a:pt x="0" y="36"/>
                    <a:pt x="3" y="41"/>
                  </a:cubicBezTo>
                  <a:cubicBezTo>
                    <a:pt x="3" y="193"/>
                    <a:pt x="3" y="193"/>
                    <a:pt x="3" y="193"/>
                  </a:cubicBezTo>
                  <a:cubicBezTo>
                    <a:pt x="129" y="193"/>
                    <a:pt x="129" y="193"/>
                    <a:pt x="129" y="193"/>
                  </a:cubicBezTo>
                  <a:cubicBezTo>
                    <a:pt x="129" y="41"/>
                    <a:pt x="129" y="41"/>
                    <a:pt x="129" y="41"/>
                  </a:cubicBezTo>
                  <a:cubicBezTo>
                    <a:pt x="132" y="36"/>
                    <a:pt x="127" y="28"/>
                    <a:pt x="97" y="1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7" name="Freeform 131"/>
            <p:cNvSpPr>
              <a:spLocks noChangeArrowheads="1"/>
            </p:cNvSpPr>
            <p:nvPr/>
          </p:nvSpPr>
          <p:spPr bwMode="auto">
            <a:xfrm>
              <a:off x="658813" y="334565"/>
              <a:ext cx="68263" cy="67866"/>
            </a:xfrm>
            <a:custGeom>
              <a:avLst/>
              <a:gdLst>
                <a:gd name="T0" fmla="*/ 50908 w 59"/>
                <a:gd name="T1" fmla="*/ 6013 h 79"/>
                <a:gd name="T2" fmla="*/ 34710 w 59"/>
                <a:gd name="T3" fmla="*/ 0 h 79"/>
                <a:gd name="T4" fmla="*/ 34710 w 59"/>
                <a:gd name="T5" fmla="*/ 0 h 79"/>
                <a:gd name="T6" fmla="*/ 33553 w 59"/>
                <a:gd name="T7" fmla="*/ 0 h 79"/>
                <a:gd name="T8" fmla="*/ 18512 w 59"/>
                <a:gd name="T9" fmla="*/ 6013 h 79"/>
                <a:gd name="T10" fmla="*/ 1157 w 59"/>
                <a:gd name="T11" fmla="*/ 14604 h 79"/>
                <a:gd name="T12" fmla="*/ 1157 w 59"/>
                <a:gd name="T13" fmla="*/ 67866 h 79"/>
                <a:gd name="T14" fmla="*/ 67106 w 59"/>
                <a:gd name="T15" fmla="*/ 67866 h 79"/>
                <a:gd name="T16" fmla="*/ 67106 w 59"/>
                <a:gd name="T17" fmla="*/ 14604 h 79"/>
                <a:gd name="T18" fmla="*/ 50908 w 59"/>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1"/>
                    <a:pt x="0" y="15"/>
                    <a:pt x="1" y="17"/>
                  </a:cubicBezTo>
                  <a:cubicBezTo>
                    <a:pt x="1" y="79"/>
                    <a:pt x="1" y="79"/>
                    <a:pt x="1"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8" name="Freeform 132"/>
            <p:cNvSpPr>
              <a:spLocks noChangeArrowheads="1"/>
            </p:cNvSpPr>
            <p:nvPr/>
          </p:nvSpPr>
          <p:spPr bwMode="auto">
            <a:xfrm>
              <a:off x="658813" y="421482"/>
              <a:ext cx="68263" cy="69056"/>
            </a:xfrm>
            <a:custGeom>
              <a:avLst/>
              <a:gdLst>
                <a:gd name="T0" fmla="*/ 50908 w 59"/>
                <a:gd name="T1" fmla="*/ 6119 h 79"/>
                <a:gd name="T2" fmla="*/ 34710 w 59"/>
                <a:gd name="T3" fmla="*/ 0 h 79"/>
                <a:gd name="T4" fmla="*/ 34710 w 59"/>
                <a:gd name="T5" fmla="*/ 0 h 79"/>
                <a:gd name="T6" fmla="*/ 33553 w 59"/>
                <a:gd name="T7" fmla="*/ 0 h 79"/>
                <a:gd name="T8" fmla="*/ 18512 w 59"/>
                <a:gd name="T9" fmla="*/ 6119 h 79"/>
                <a:gd name="T10" fmla="*/ 1157 w 59"/>
                <a:gd name="T11" fmla="*/ 14860 h 79"/>
                <a:gd name="T12" fmla="*/ 1157 w 59"/>
                <a:gd name="T13" fmla="*/ 69056 h 79"/>
                <a:gd name="T14" fmla="*/ 67106 w 59"/>
                <a:gd name="T15" fmla="*/ 69056 h 79"/>
                <a:gd name="T16" fmla="*/ 67106 w 59"/>
                <a:gd name="T17" fmla="*/ 14860 h 79"/>
                <a:gd name="T18" fmla="*/ 50908 w 59"/>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2"/>
                    <a:pt x="0" y="15"/>
                    <a:pt x="1" y="17"/>
                  </a:cubicBezTo>
                  <a:cubicBezTo>
                    <a:pt x="1" y="79"/>
                    <a:pt x="1" y="79"/>
                    <a:pt x="1"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89" name="Freeform 133"/>
            <p:cNvSpPr>
              <a:spLocks noChangeArrowheads="1"/>
            </p:cNvSpPr>
            <p:nvPr/>
          </p:nvSpPr>
          <p:spPr bwMode="auto">
            <a:xfrm>
              <a:off x="1025525" y="334565"/>
              <a:ext cx="68263" cy="67866"/>
            </a:xfrm>
            <a:custGeom>
              <a:avLst/>
              <a:gdLst>
                <a:gd name="T0" fmla="*/ 50908 w 59"/>
                <a:gd name="T1" fmla="*/ 6013 h 79"/>
                <a:gd name="T2" fmla="*/ 34710 w 59"/>
                <a:gd name="T3" fmla="*/ 0 h 79"/>
                <a:gd name="T4" fmla="*/ 34710 w 59"/>
                <a:gd name="T5" fmla="*/ 0 h 79"/>
                <a:gd name="T6" fmla="*/ 33553 w 59"/>
                <a:gd name="T7" fmla="*/ 0 h 79"/>
                <a:gd name="T8" fmla="*/ 18512 w 59"/>
                <a:gd name="T9" fmla="*/ 6013 h 79"/>
                <a:gd name="T10" fmla="*/ 2314 w 59"/>
                <a:gd name="T11" fmla="*/ 14604 h 79"/>
                <a:gd name="T12" fmla="*/ 2314 w 59"/>
                <a:gd name="T13" fmla="*/ 67866 h 79"/>
                <a:gd name="T14" fmla="*/ 67106 w 59"/>
                <a:gd name="T15" fmla="*/ 67866 h 79"/>
                <a:gd name="T16" fmla="*/ 67106 w 59"/>
                <a:gd name="T17" fmla="*/ 14604 h 79"/>
                <a:gd name="T18" fmla="*/ 50908 w 59"/>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1"/>
                    <a:pt x="0" y="15"/>
                    <a:pt x="2" y="17"/>
                  </a:cubicBezTo>
                  <a:cubicBezTo>
                    <a:pt x="2" y="79"/>
                    <a:pt x="2" y="79"/>
                    <a:pt x="2"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0" name="Freeform 134"/>
            <p:cNvSpPr>
              <a:spLocks noChangeArrowheads="1"/>
            </p:cNvSpPr>
            <p:nvPr/>
          </p:nvSpPr>
          <p:spPr bwMode="auto">
            <a:xfrm>
              <a:off x="1025525" y="421482"/>
              <a:ext cx="68263" cy="69056"/>
            </a:xfrm>
            <a:custGeom>
              <a:avLst/>
              <a:gdLst>
                <a:gd name="T0" fmla="*/ 50908 w 59"/>
                <a:gd name="T1" fmla="*/ 6119 h 79"/>
                <a:gd name="T2" fmla="*/ 34710 w 59"/>
                <a:gd name="T3" fmla="*/ 0 h 79"/>
                <a:gd name="T4" fmla="*/ 34710 w 59"/>
                <a:gd name="T5" fmla="*/ 0 h 79"/>
                <a:gd name="T6" fmla="*/ 33553 w 59"/>
                <a:gd name="T7" fmla="*/ 0 h 79"/>
                <a:gd name="T8" fmla="*/ 18512 w 59"/>
                <a:gd name="T9" fmla="*/ 6119 h 79"/>
                <a:gd name="T10" fmla="*/ 2314 w 59"/>
                <a:gd name="T11" fmla="*/ 14860 h 79"/>
                <a:gd name="T12" fmla="*/ 2314 w 59"/>
                <a:gd name="T13" fmla="*/ 69056 h 79"/>
                <a:gd name="T14" fmla="*/ 67106 w 59"/>
                <a:gd name="T15" fmla="*/ 69056 h 79"/>
                <a:gd name="T16" fmla="*/ 67106 w 59"/>
                <a:gd name="T17" fmla="*/ 14860 h 79"/>
                <a:gd name="T18" fmla="*/ 50908 w 59"/>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2"/>
                    <a:pt x="0" y="15"/>
                    <a:pt x="2" y="17"/>
                  </a:cubicBezTo>
                  <a:cubicBezTo>
                    <a:pt x="2" y="79"/>
                    <a:pt x="2" y="79"/>
                    <a:pt x="2"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1" name="Freeform 135"/>
            <p:cNvSpPr>
              <a:spLocks noChangeArrowheads="1"/>
            </p:cNvSpPr>
            <p:nvPr/>
          </p:nvSpPr>
          <p:spPr bwMode="auto">
            <a:xfrm>
              <a:off x="1133475" y="336947"/>
              <a:ext cx="41275" cy="67866"/>
            </a:xfrm>
            <a:custGeom>
              <a:avLst/>
              <a:gdLst>
                <a:gd name="T0" fmla="*/ 30956 w 36"/>
                <a:gd name="T1" fmla="*/ 6013 h 79"/>
                <a:gd name="T2" fmla="*/ 20638 w 36"/>
                <a:gd name="T3" fmla="*/ 0 h 79"/>
                <a:gd name="T4" fmla="*/ 20638 w 36"/>
                <a:gd name="T5" fmla="*/ 0 h 79"/>
                <a:gd name="T6" fmla="*/ 20638 w 36"/>
                <a:gd name="T7" fmla="*/ 0 h 79"/>
                <a:gd name="T8" fmla="*/ 11465 w 36"/>
                <a:gd name="T9" fmla="*/ 6013 h 79"/>
                <a:gd name="T10" fmla="*/ 1147 w 36"/>
                <a:gd name="T11" fmla="*/ 14604 h 79"/>
                <a:gd name="T12" fmla="*/ 1147 w 36"/>
                <a:gd name="T13" fmla="*/ 67866 h 79"/>
                <a:gd name="T14" fmla="*/ 41275 w 36"/>
                <a:gd name="T15" fmla="*/ 67866 h 79"/>
                <a:gd name="T16" fmla="*/ 41275 w 36"/>
                <a:gd name="T17" fmla="*/ 14604 h 79"/>
                <a:gd name="T18" fmla="*/ 30956 w 36"/>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2" name="Freeform 136"/>
            <p:cNvSpPr>
              <a:spLocks noChangeArrowheads="1"/>
            </p:cNvSpPr>
            <p:nvPr/>
          </p:nvSpPr>
          <p:spPr bwMode="auto">
            <a:xfrm>
              <a:off x="1133475" y="423863"/>
              <a:ext cx="41275" cy="69056"/>
            </a:xfrm>
            <a:custGeom>
              <a:avLst/>
              <a:gdLst>
                <a:gd name="T0" fmla="*/ 30956 w 36"/>
                <a:gd name="T1" fmla="*/ 6119 h 79"/>
                <a:gd name="T2" fmla="*/ 20638 w 36"/>
                <a:gd name="T3" fmla="*/ 0 h 79"/>
                <a:gd name="T4" fmla="*/ 20638 w 36"/>
                <a:gd name="T5" fmla="*/ 0 h 79"/>
                <a:gd name="T6" fmla="*/ 20638 w 36"/>
                <a:gd name="T7" fmla="*/ 0 h 79"/>
                <a:gd name="T8" fmla="*/ 11465 w 36"/>
                <a:gd name="T9" fmla="*/ 6119 h 79"/>
                <a:gd name="T10" fmla="*/ 1147 w 36"/>
                <a:gd name="T11" fmla="*/ 14860 h 79"/>
                <a:gd name="T12" fmla="*/ 1147 w 36"/>
                <a:gd name="T13" fmla="*/ 69056 h 79"/>
                <a:gd name="T14" fmla="*/ 41275 w 36"/>
                <a:gd name="T15" fmla="*/ 69056 h 79"/>
                <a:gd name="T16" fmla="*/ 41275 w 36"/>
                <a:gd name="T17" fmla="*/ 14860 h 79"/>
                <a:gd name="T18" fmla="*/ 30956 w 36"/>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3" name="Freeform 137"/>
            <p:cNvSpPr>
              <a:spLocks noChangeArrowheads="1"/>
            </p:cNvSpPr>
            <p:nvPr/>
          </p:nvSpPr>
          <p:spPr bwMode="auto">
            <a:xfrm>
              <a:off x="573088" y="336947"/>
              <a:ext cx="41275" cy="67866"/>
            </a:xfrm>
            <a:custGeom>
              <a:avLst/>
              <a:gdLst>
                <a:gd name="T0" fmla="*/ 30956 w 36"/>
                <a:gd name="T1" fmla="*/ 6013 h 79"/>
                <a:gd name="T2" fmla="*/ 21784 w 36"/>
                <a:gd name="T3" fmla="*/ 0 h 79"/>
                <a:gd name="T4" fmla="*/ 20638 w 36"/>
                <a:gd name="T5" fmla="*/ 0 h 79"/>
                <a:gd name="T6" fmla="*/ 20638 w 36"/>
                <a:gd name="T7" fmla="*/ 0 h 79"/>
                <a:gd name="T8" fmla="*/ 11465 w 36"/>
                <a:gd name="T9" fmla="*/ 6013 h 79"/>
                <a:gd name="T10" fmla="*/ 1147 w 36"/>
                <a:gd name="T11" fmla="*/ 14604 h 79"/>
                <a:gd name="T12" fmla="*/ 1147 w 36"/>
                <a:gd name="T13" fmla="*/ 67866 h 79"/>
                <a:gd name="T14" fmla="*/ 41275 w 36"/>
                <a:gd name="T15" fmla="*/ 67866 h 79"/>
                <a:gd name="T16" fmla="*/ 41275 w 36"/>
                <a:gd name="T17" fmla="*/ 14604 h 79"/>
                <a:gd name="T18" fmla="*/ 30956 w 36"/>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4" name="Freeform 138"/>
            <p:cNvSpPr>
              <a:spLocks noChangeArrowheads="1"/>
            </p:cNvSpPr>
            <p:nvPr/>
          </p:nvSpPr>
          <p:spPr bwMode="auto">
            <a:xfrm>
              <a:off x="573088" y="423863"/>
              <a:ext cx="41275" cy="69056"/>
            </a:xfrm>
            <a:custGeom>
              <a:avLst/>
              <a:gdLst>
                <a:gd name="T0" fmla="*/ 30956 w 36"/>
                <a:gd name="T1" fmla="*/ 6119 h 79"/>
                <a:gd name="T2" fmla="*/ 21784 w 36"/>
                <a:gd name="T3" fmla="*/ 0 h 79"/>
                <a:gd name="T4" fmla="*/ 20638 w 36"/>
                <a:gd name="T5" fmla="*/ 0 h 79"/>
                <a:gd name="T6" fmla="*/ 20638 w 36"/>
                <a:gd name="T7" fmla="*/ 0 h 79"/>
                <a:gd name="T8" fmla="*/ 11465 w 36"/>
                <a:gd name="T9" fmla="*/ 6119 h 79"/>
                <a:gd name="T10" fmla="*/ 1147 w 36"/>
                <a:gd name="T11" fmla="*/ 14860 h 79"/>
                <a:gd name="T12" fmla="*/ 1147 w 36"/>
                <a:gd name="T13" fmla="*/ 69056 h 79"/>
                <a:gd name="T14" fmla="*/ 41275 w 36"/>
                <a:gd name="T15" fmla="*/ 69056 h 79"/>
                <a:gd name="T16" fmla="*/ 41275 w 36"/>
                <a:gd name="T17" fmla="*/ 14860 h 79"/>
                <a:gd name="T18" fmla="*/ 30956 w 36"/>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5" name="Freeform 139"/>
            <p:cNvSpPr>
              <a:spLocks noChangeArrowheads="1"/>
            </p:cNvSpPr>
            <p:nvPr/>
          </p:nvSpPr>
          <p:spPr bwMode="auto">
            <a:xfrm>
              <a:off x="661988" y="283369"/>
              <a:ext cx="15875" cy="16669"/>
            </a:xfrm>
            <a:custGeom>
              <a:avLst/>
              <a:gdLst>
                <a:gd name="T0" fmla="*/ 15875 w 13"/>
                <a:gd name="T1" fmla="*/ 16669 h 20"/>
                <a:gd name="T2" fmla="*/ 0 w 13"/>
                <a:gd name="T3" fmla="*/ 16669 h 20"/>
                <a:gd name="T4" fmla="*/ 0 w 13"/>
                <a:gd name="T5" fmla="*/ 5001 h 20"/>
                <a:gd name="T6" fmla="*/ 8548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6" name="Freeform 140"/>
            <p:cNvSpPr>
              <a:spLocks noChangeArrowheads="1"/>
            </p:cNvSpPr>
            <p:nvPr/>
          </p:nvSpPr>
          <p:spPr bwMode="auto">
            <a:xfrm>
              <a:off x="682625" y="283369"/>
              <a:ext cx="15875" cy="16669"/>
            </a:xfrm>
            <a:custGeom>
              <a:avLst/>
              <a:gdLst>
                <a:gd name="T0" fmla="*/ 15875 w 13"/>
                <a:gd name="T1" fmla="*/ 16669 h 20"/>
                <a:gd name="T2" fmla="*/ 0 w 13"/>
                <a:gd name="T3" fmla="*/ 16669 h 20"/>
                <a:gd name="T4" fmla="*/ 0 w 13"/>
                <a:gd name="T5" fmla="*/ 5001 h 20"/>
                <a:gd name="T6" fmla="*/ 7327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2"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7" name="Freeform 141"/>
            <p:cNvSpPr>
              <a:spLocks noChangeArrowheads="1"/>
            </p:cNvSpPr>
            <p:nvPr/>
          </p:nvSpPr>
          <p:spPr bwMode="auto">
            <a:xfrm>
              <a:off x="703263" y="283369"/>
              <a:ext cx="14288" cy="16669"/>
            </a:xfrm>
            <a:custGeom>
              <a:avLst/>
              <a:gdLst>
                <a:gd name="T0" fmla="*/ 14288 w 13"/>
                <a:gd name="T1" fmla="*/ 16669 h 20"/>
                <a:gd name="T2" fmla="*/ 0 w 13"/>
                <a:gd name="T3" fmla="*/ 16669 h 20"/>
                <a:gd name="T4" fmla="*/ 0 w 13"/>
                <a:gd name="T5" fmla="*/ 5001 h 20"/>
                <a:gd name="T6" fmla="*/ 6594 w 13"/>
                <a:gd name="T7" fmla="*/ 0 h 20"/>
                <a:gd name="T8" fmla="*/ 14288 w 13"/>
                <a:gd name="T9" fmla="*/ 5001 h 20"/>
                <a:gd name="T10" fmla="*/ 14288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8" name="Freeform 142"/>
            <p:cNvSpPr>
              <a:spLocks noChangeArrowheads="1"/>
            </p:cNvSpPr>
            <p:nvPr/>
          </p:nvSpPr>
          <p:spPr bwMode="auto">
            <a:xfrm>
              <a:off x="1023939" y="283369"/>
              <a:ext cx="15875" cy="16669"/>
            </a:xfrm>
            <a:custGeom>
              <a:avLst/>
              <a:gdLst>
                <a:gd name="T0" fmla="*/ 15875 w 13"/>
                <a:gd name="T1" fmla="*/ 16669 h 20"/>
                <a:gd name="T2" fmla="*/ 0 w 13"/>
                <a:gd name="T3" fmla="*/ 16669 h 20"/>
                <a:gd name="T4" fmla="*/ 0 w 13"/>
                <a:gd name="T5" fmla="*/ 5001 h 20"/>
                <a:gd name="T6" fmla="*/ 7327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99" name="Freeform 143"/>
            <p:cNvSpPr>
              <a:spLocks noChangeArrowheads="1"/>
            </p:cNvSpPr>
            <p:nvPr/>
          </p:nvSpPr>
          <p:spPr bwMode="auto">
            <a:xfrm>
              <a:off x="1042988" y="283369"/>
              <a:ext cx="15875" cy="16669"/>
            </a:xfrm>
            <a:custGeom>
              <a:avLst/>
              <a:gdLst>
                <a:gd name="T0" fmla="*/ 15875 w 13"/>
                <a:gd name="T1" fmla="*/ 16669 h 20"/>
                <a:gd name="T2" fmla="*/ 0 w 13"/>
                <a:gd name="T3" fmla="*/ 16669 h 20"/>
                <a:gd name="T4" fmla="*/ 0 w 13"/>
                <a:gd name="T5" fmla="*/ 5001 h 20"/>
                <a:gd name="T6" fmla="*/ 8548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0" name="Freeform 144"/>
            <p:cNvSpPr>
              <a:spLocks noChangeArrowheads="1"/>
            </p:cNvSpPr>
            <p:nvPr/>
          </p:nvSpPr>
          <p:spPr bwMode="auto">
            <a:xfrm>
              <a:off x="1065213" y="283369"/>
              <a:ext cx="14288" cy="16669"/>
            </a:xfrm>
            <a:custGeom>
              <a:avLst/>
              <a:gdLst>
                <a:gd name="T0" fmla="*/ 14288 w 13"/>
                <a:gd name="T1" fmla="*/ 16669 h 20"/>
                <a:gd name="T2" fmla="*/ 0 w 13"/>
                <a:gd name="T3" fmla="*/ 16669 h 20"/>
                <a:gd name="T4" fmla="*/ 0 w 13"/>
                <a:gd name="T5" fmla="*/ 5001 h 20"/>
                <a:gd name="T6" fmla="*/ 6594 w 13"/>
                <a:gd name="T7" fmla="*/ 0 h 20"/>
                <a:gd name="T8" fmla="*/ 14288 w 13"/>
                <a:gd name="T9" fmla="*/ 5001 h 20"/>
                <a:gd name="T10" fmla="*/ 14288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1" name="Freeform 145"/>
            <p:cNvSpPr>
              <a:spLocks noChangeArrowheads="1"/>
            </p:cNvSpPr>
            <p:nvPr/>
          </p:nvSpPr>
          <p:spPr bwMode="auto">
            <a:xfrm>
              <a:off x="304800" y="188119"/>
              <a:ext cx="7938" cy="9525"/>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2" name="Freeform 146"/>
            <p:cNvSpPr>
              <a:spLocks noChangeArrowheads="1"/>
            </p:cNvSpPr>
            <p:nvPr/>
          </p:nvSpPr>
          <p:spPr bwMode="auto">
            <a:xfrm>
              <a:off x="293688"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3" name="Freeform 147"/>
            <p:cNvSpPr>
              <a:spLocks noChangeArrowheads="1"/>
            </p:cNvSpPr>
            <p:nvPr/>
          </p:nvSpPr>
          <p:spPr bwMode="auto">
            <a:xfrm>
              <a:off x="315913" y="188119"/>
              <a:ext cx="7938" cy="9525"/>
            </a:xfrm>
            <a:custGeom>
              <a:avLst/>
              <a:gdLst>
                <a:gd name="T0" fmla="*/ 7938 w 8"/>
                <a:gd name="T1" fmla="*/ 2598 h 11"/>
                <a:gd name="T2" fmla="*/ 3969 w 8"/>
                <a:gd name="T3" fmla="*/ 0 h 11"/>
                <a:gd name="T4" fmla="*/ 0 w 8"/>
                <a:gd name="T5" fmla="*/ 2598 h 11"/>
                <a:gd name="T6" fmla="*/ 0 w 8"/>
                <a:gd name="T7" fmla="*/ 9525 h 11"/>
                <a:gd name="T8" fmla="*/ 7938 w 8"/>
                <a:gd name="T9" fmla="*/ 9525 h 11"/>
                <a:gd name="T10" fmla="*/ 7938 w 8"/>
                <a:gd name="T11" fmla="*/ 2598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8" y="3"/>
                  </a:moveTo>
                  <a:cubicBezTo>
                    <a:pt x="8" y="1"/>
                    <a:pt x="6" y="0"/>
                    <a:pt x="4" y="0"/>
                  </a:cubicBezTo>
                  <a:cubicBezTo>
                    <a:pt x="2" y="0"/>
                    <a:pt x="0" y="1"/>
                    <a:pt x="0" y="3"/>
                  </a:cubicBezTo>
                  <a:cubicBezTo>
                    <a:pt x="0" y="11"/>
                    <a:pt x="0" y="11"/>
                    <a:pt x="0" y="11"/>
                  </a:cubicBezTo>
                  <a:cubicBezTo>
                    <a:pt x="8" y="11"/>
                    <a:pt x="8" y="11"/>
                    <a:pt x="8" y="11"/>
                  </a:cubicBezTo>
                  <a:lnTo>
                    <a:pt x="8"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4" name="Freeform 148"/>
            <p:cNvSpPr>
              <a:spLocks noChangeArrowheads="1"/>
            </p:cNvSpPr>
            <p:nvPr/>
          </p:nvSpPr>
          <p:spPr bwMode="auto">
            <a:xfrm>
              <a:off x="452438" y="277416"/>
              <a:ext cx="4763" cy="7144"/>
            </a:xfrm>
            <a:custGeom>
              <a:avLst/>
              <a:gdLst>
                <a:gd name="T0" fmla="*/ 4763 w 5"/>
                <a:gd name="T1" fmla="*/ 2679 h 8"/>
                <a:gd name="T2" fmla="*/ 2858 w 5"/>
                <a:gd name="T3" fmla="*/ 0 h 8"/>
                <a:gd name="T4" fmla="*/ 0 w 5"/>
                <a:gd name="T5" fmla="*/ 2679 h 8"/>
                <a:gd name="T6" fmla="*/ 0 w 5"/>
                <a:gd name="T7" fmla="*/ 7144 h 8"/>
                <a:gd name="T8" fmla="*/ 4763 w 5"/>
                <a:gd name="T9" fmla="*/ 7144 h 8"/>
                <a:gd name="T10" fmla="*/ 4763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5" name="Freeform 149"/>
            <p:cNvSpPr>
              <a:spLocks noChangeArrowheads="1"/>
            </p:cNvSpPr>
            <p:nvPr/>
          </p:nvSpPr>
          <p:spPr bwMode="auto">
            <a:xfrm>
              <a:off x="444500" y="277416"/>
              <a:ext cx="4763" cy="7144"/>
            </a:xfrm>
            <a:custGeom>
              <a:avLst/>
              <a:gdLst>
                <a:gd name="T0" fmla="*/ 4763 w 4"/>
                <a:gd name="T1" fmla="*/ 2679 h 8"/>
                <a:gd name="T2" fmla="*/ 2382 w 4"/>
                <a:gd name="T3" fmla="*/ 0 h 8"/>
                <a:gd name="T4" fmla="*/ 0 w 4"/>
                <a:gd name="T5" fmla="*/ 2679 h 8"/>
                <a:gd name="T6" fmla="*/ 0 w 4"/>
                <a:gd name="T7" fmla="*/ 7144 h 8"/>
                <a:gd name="T8" fmla="*/ 4763 w 4"/>
                <a:gd name="T9" fmla="*/ 7144 h 8"/>
                <a:gd name="T10" fmla="*/ 4763 w 4"/>
                <a:gd name="T11" fmla="*/ 2679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4" y="3"/>
                  </a:moveTo>
                  <a:cubicBezTo>
                    <a:pt x="4" y="2"/>
                    <a:pt x="3" y="0"/>
                    <a:pt x="2" y="0"/>
                  </a:cubicBezTo>
                  <a:cubicBezTo>
                    <a:pt x="1" y="0"/>
                    <a:pt x="0" y="2"/>
                    <a:pt x="0" y="3"/>
                  </a:cubicBezTo>
                  <a:cubicBezTo>
                    <a:pt x="0" y="8"/>
                    <a:pt x="0" y="8"/>
                    <a:pt x="0" y="8"/>
                  </a:cubicBezTo>
                  <a:cubicBezTo>
                    <a:pt x="4" y="8"/>
                    <a:pt x="4" y="8"/>
                    <a:pt x="4" y="8"/>
                  </a:cubicBezTo>
                  <a:lnTo>
                    <a:pt x="4"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206" name="Freeform 150"/>
            <p:cNvSpPr>
              <a:spLocks noChangeArrowheads="1"/>
            </p:cNvSpPr>
            <p:nvPr/>
          </p:nvSpPr>
          <p:spPr bwMode="auto">
            <a:xfrm>
              <a:off x="436563"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grpSp>
        <p:nvGrpSpPr>
          <p:cNvPr id="4105" name="组合 775"/>
          <p:cNvGrpSpPr>
            <a:grpSpLocks/>
          </p:cNvGrpSpPr>
          <p:nvPr/>
        </p:nvGrpSpPr>
        <p:grpSpPr bwMode="auto">
          <a:xfrm>
            <a:off x="4468284" y="2755900"/>
            <a:ext cx="1625600" cy="603251"/>
            <a:chOff x="0" y="0"/>
            <a:chExt cx="1754188" cy="1001316"/>
          </a:xfrm>
        </p:grpSpPr>
        <p:sp>
          <p:nvSpPr>
            <p:cNvPr id="4157" name="Freeform 151"/>
            <p:cNvSpPr>
              <a:spLocks noChangeArrowheads="1"/>
            </p:cNvSpPr>
            <p:nvPr/>
          </p:nvSpPr>
          <p:spPr bwMode="auto">
            <a:xfrm>
              <a:off x="26988" y="0"/>
              <a:ext cx="1690688" cy="673894"/>
            </a:xfrm>
            <a:custGeom>
              <a:avLst/>
              <a:gdLst>
                <a:gd name="T0" fmla="*/ 0 w 1462"/>
                <a:gd name="T1" fmla="*/ 409367 h 777"/>
                <a:gd name="T2" fmla="*/ 20816 w 1462"/>
                <a:gd name="T3" fmla="*/ 400694 h 777"/>
                <a:gd name="T4" fmla="*/ 102921 w 1462"/>
                <a:gd name="T5" fmla="*/ 265395 h 777"/>
                <a:gd name="T6" fmla="*/ 138771 w 1462"/>
                <a:gd name="T7" fmla="*/ 277537 h 777"/>
                <a:gd name="T8" fmla="*/ 196592 w 1462"/>
                <a:gd name="T9" fmla="*/ 367736 h 777"/>
                <a:gd name="T10" fmla="*/ 231284 w 1462"/>
                <a:gd name="T11" fmla="*/ 329575 h 777"/>
                <a:gd name="T12" fmla="*/ 293731 w 1462"/>
                <a:gd name="T13" fmla="*/ 169991 h 777"/>
                <a:gd name="T14" fmla="*/ 311077 w 1462"/>
                <a:gd name="T15" fmla="*/ 152645 h 777"/>
                <a:gd name="T16" fmla="*/ 339988 w 1462"/>
                <a:gd name="T17" fmla="*/ 140503 h 777"/>
                <a:gd name="T18" fmla="*/ 454474 w 1462"/>
                <a:gd name="T19" fmla="*/ 163920 h 777"/>
                <a:gd name="T20" fmla="*/ 481071 w 1462"/>
                <a:gd name="T21" fmla="*/ 144840 h 777"/>
                <a:gd name="T22" fmla="*/ 488010 w 1462"/>
                <a:gd name="T23" fmla="*/ 68517 h 777"/>
                <a:gd name="T24" fmla="*/ 660317 w 1462"/>
                <a:gd name="T25" fmla="*/ 65048 h 777"/>
                <a:gd name="T26" fmla="*/ 666099 w 1462"/>
                <a:gd name="T27" fmla="*/ 96271 h 777"/>
                <a:gd name="T28" fmla="*/ 772489 w 1462"/>
                <a:gd name="T29" fmla="*/ 24284 h 777"/>
                <a:gd name="T30" fmla="*/ 788679 w 1462"/>
                <a:gd name="T31" fmla="*/ 401561 h 777"/>
                <a:gd name="T32" fmla="*/ 792149 w 1462"/>
                <a:gd name="T33" fmla="*/ 362532 h 777"/>
                <a:gd name="T34" fmla="*/ 811808 w 1462"/>
                <a:gd name="T35" fmla="*/ 300087 h 777"/>
                <a:gd name="T36" fmla="*/ 889288 w 1462"/>
                <a:gd name="T37" fmla="*/ 261058 h 777"/>
                <a:gd name="T38" fmla="*/ 910104 w 1462"/>
                <a:gd name="T39" fmla="*/ 302689 h 777"/>
                <a:gd name="T40" fmla="*/ 917042 w 1462"/>
                <a:gd name="T41" fmla="*/ 373807 h 777"/>
                <a:gd name="T42" fmla="*/ 934388 w 1462"/>
                <a:gd name="T43" fmla="*/ 516045 h 777"/>
                <a:gd name="T44" fmla="*/ 1011869 w 1462"/>
                <a:gd name="T45" fmla="*/ 526453 h 777"/>
                <a:gd name="T46" fmla="*/ 1024589 w 1462"/>
                <a:gd name="T47" fmla="*/ 194276 h 777"/>
                <a:gd name="T48" fmla="*/ 1040779 w 1462"/>
                <a:gd name="T49" fmla="*/ 88465 h 777"/>
                <a:gd name="T50" fmla="*/ 1062751 w 1462"/>
                <a:gd name="T51" fmla="*/ 36427 h 777"/>
                <a:gd name="T52" fmla="*/ 1157578 w 1462"/>
                <a:gd name="T53" fmla="*/ 27754 h 777"/>
                <a:gd name="T54" fmla="*/ 1176081 w 1462"/>
                <a:gd name="T55" fmla="*/ 86730 h 777"/>
                <a:gd name="T56" fmla="*/ 1192270 w 1462"/>
                <a:gd name="T57" fmla="*/ 191674 h 777"/>
                <a:gd name="T58" fmla="*/ 1303287 w 1462"/>
                <a:gd name="T59" fmla="*/ 287077 h 777"/>
                <a:gd name="T60" fmla="*/ 1304443 w 1462"/>
                <a:gd name="T61" fmla="*/ 627927 h 777"/>
                <a:gd name="T62" fmla="*/ 1324102 w 1462"/>
                <a:gd name="T63" fmla="*/ 353859 h 777"/>
                <a:gd name="T64" fmla="*/ 1339136 w 1462"/>
                <a:gd name="T65" fmla="*/ 345186 h 777"/>
                <a:gd name="T66" fmla="*/ 1362264 w 1462"/>
                <a:gd name="T67" fmla="*/ 352992 h 777"/>
                <a:gd name="T68" fmla="*/ 1420085 w 1462"/>
                <a:gd name="T69" fmla="*/ 346054 h 777"/>
                <a:gd name="T70" fmla="*/ 1433962 w 1462"/>
                <a:gd name="T71" fmla="*/ 625325 h 777"/>
                <a:gd name="T72" fmla="*/ 1490627 w 1462"/>
                <a:gd name="T73" fmla="*/ 433651 h 777"/>
                <a:gd name="T74" fmla="*/ 1664090 w 1462"/>
                <a:gd name="T75" fmla="*/ 411969 h 777"/>
                <a:gd name="T76" fmla="*/ 1690688 w 1462"/>
                <a:gd name="T77" fmla="*/ 477016 h 777"/>
                <a:gd name="T78" fmla="*/ 1688375 w 1462"/>
                <a:gd name="T79" fmla="*/ 641804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2"/>
                <a:gd name="T121" fmla="*/ 0 h 777"/>
                <a:gd name="T122" fmla="*/ 1462 w 1462"/>
                <a:gd name="T123" fmla="*/ 777 h 7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2" h="777">
                  <a:moveTo>
                    <a:pt x="0" y="758"/>
                  </a:moveTo>
                  <a:cubicBezTo>
                    <a:pt x="0" y="472"/>
                    <a:pt x="0" y="472"/>
                    <a:pt x="0" y="472"/>
                  </a:cubicBezTo>
                  <a:cubicBezTo>
                    <a:pt x="10" y="462"/>
                    <a:pt x="10" y="462"/>
                    <a:pt x="10" y="462"/>
                  </a:cubicBezTo>
                  <a:cubicBezTo>
                    <a:pt x="18" y="462"/>
                    <a:pt x="18" y="462"/>
                    <a:pt x="18" y="462"/>
                  </a:cubicBezTo>
                  <a:cubicBezTo>
                    <a:pt x="18" y="299"/>
                    <a:pt x="18" y="299"/>
                    <a:pt x="18" y="299"/>
                  </a:cubicBezTo>
                  <a:cubicBezTo>
                    <a:pt x="18" y="299"/>
                    <a:pt x="60" y="280"/>
                    <a:pt x="89" y="306"/>
                  </a:cubicBezTo>
                  <a:cubicBezTo>
                    <a:pt x="89" y="315"/>
                    <a:pt x="89" y="315"/>
                    <a:pt x="89" y="315"/>
                  </a:cubicBezTo>
                  <a:cubicBezTo>
                    <a:pt x="120" y="320"/>
                    <a:pt x="120" y="320"/>
                    <a:pt x="120" y="320"/>
                  </a:cubicBezTo>
                  <a:cubicBezTo>
                    <a:pt x="120" y="419"/>
                    <a:pt x="120" y="419"/>
                    <a:pt x="120" y="419"/>
                  </a:cubicBezTo>
                  <a:cubicBezTo>
                    <a:pt x="170" y="424"/>
                    <a:pt x="170" y="424"/>
                    <a:pt x="170" y="424"/>
                  </a:cubicBezTo>
                  <a:cubicBezTo>
                    <a:pt x="170" y="386"/>
                    <a:pt x="170" y="386"/>
                    <a:pt x="170" y="386"/>
                  </a:cubicBezTo>
                  <a:cubicBezTo>
                    <a:pt x="170" y="386"/>
                    <a:pt x="179" y="376"/>
                    <a:pt x="200" y="380"/>
                  </a:cubicBezTo>
                  <a:cubicBezTo>
                    <a:pt x="254" y="389"/>
                    <a:pt x="254" y="389"/>
                    <a:pt x="254" y="389"/>
                  </a:cubicBezTo>
                  <a:cubicBezTo>
                    <a:pt x="254" y="196"/>
                    <a:pt x="254" y="196"/>
                    <a:pt x="254" y="196"/>
                  </a:cubicBezTo>
                  <a:cubicBezTo>
                    <a:pt x="269" y="196"/>
                    <a:pt x="269" y="196"/>
                    <a:pt x="269" y="196"/>
                  </a:cubicBezTo>
                  <a:cubicBezTo>
                    <a:pt x="269" y="176"/>
                    <a:pt x="269" y="176"/>
                    <a:pt x="269" y="176"/>
                  </a:cubicBezTo>
                  <a:cubicBezTo>
                    <a:pt x="294" y="176"/>
                    <a:pt x="294" y="176"/>
                    <a:pt x="294" y="176"/>
                  </a:cubicBezTo>
                  <a:cubicBezTo>
                    <a:pt x="294" y="162"/>
                    <a:pt x="294" y="162"/>
                    <a:pt x="294" y="162"/>
                  </a:cubicBezTo>
                  <a:cubicBezTo>
                    <a:pt x="349" y="161"/>
                    <a:pt x="349" y="161"/>
                    <a:pt x="349" y="161"/>
                  </a:cubicBezTo>
                  <a:cubicBezTo>
                    <a:pt x="349" y="161"/>
                    <a:pt x="371" y="190"/>
                    <a:pt x="393" y="189"/>
                  </a:cubicBezTo>
                  <a:cubicBezTo>
                    <a:pt x="416" y="189"/>
                    <a:pt x="416" y="189"/>
                    <a:pt x="416" y="189"/>
                  </a:cubicBezTo>
                  <a:cubicBezTo>
                    <a:pt x="416" y="167"/>
                    <a:pt x="416" y="167"/>
                    <a:pt x="416" y="167"/>
                  </a:cubicBezTo>
                  <a:cubicBezTo>
                    <a:pt x="422" y="160"/>
                    <a:pt x="422" y="160"/>
                    <a:pt x="422" y="160"/>
                  </a:cubicBezTo>
                  <a:cubicBezTo>
                    <a:pt x="422" y="79"/>
                    <a:pt x="422" y="79"/>
                    <a:pt x="422" y="79"/>
                  </a:cubicBezTo>
                  <a:cubicBezTo>
                    <a:pt x="554" y="60"/>
                    <a:pt x="554" y="60"/>
                    <a:pt x="554" y="60"/>
                  </a:cubicBezTo>
                  <a:cubicBezTo>
                    <a:pt x="571" y="75"/>
                    <a:pt x="571" y="75"/>
                    <a:pt x="571" y="75"/>
                  </a:cubicBezTo>
                  <a:cubicBezTo>
                    <a:pt x="571" y="113"/>
                    <a:pt x="571" y="113"/>
                    <a:pt x="571" y="113"/>
                  </a:cubicBezTo>
                  <a:cubicBezTo>
                    <a:pt x="576" y="111"/>
                    <a:pt x="576" y="111"/>
                    <a:pt x="576" y="111"/>
                  </a:cubicBezTo>
                  <a:cubicBezTo>
                    <a:pt x="576" y="0"/>
                    <a:pt x="576" y="0"/>
                    <a:pt x="576" y="0"/>
                  </a:cubicBezTo>
                  <a:cubicBezTo>
                    <a:pt x="668" y="28"/>
                    <a:pt x="668" y="28"/>
                    <a:pt x="668" y="28"/>
                  </a:cubicBezTo>
                  <a:cubicBezTo>
                    <a:pt x="668" y="454"/>
                    <a:pt x="668" y="454"/>
                    <a:pt x="668" y="454"/>
                  </a:cubicBezTo>
                  <a:cubicBezTo>
                    <a:pt x="682" y="463"/>
                    <a:pt x="682" y="463"/>
                    <a:pt x="682" y="463"/>
                  </a:cubicBezTo>
                  <a:cubicBezTo>
                    <a:pt x="682" y="426"/>
                    <a:pt x="682" y="426"/>
                    <a:pt x="682" y="426"/>
                  </a:cubicBezTo>
                  <a:cubicBezTo>
                    <a:pt x="685" y="418"/>
                    <a:pt x="685" y="418"/>
                    <a:pt x="685" y="418"/>
                  </a:cubicBezTo>
                  <a:cubicBezTo>
                    <a:pt x="685" y="352"/>
                    <a:pt x="685" y="352"/>
                    <a:pt x="685" y="352"/>
                  </a:cubicBezTo>
                  <a:cubicBezTo>
                    <a:pt x="702" y="346"/>
                    <a:pt x="702" y="346"/>
                    <a:pt x="702" y="346"/>
                  </a:cubicBezTo>
                  <a:cubicBezTo>
                    <a:pt x="702" y="301"/>
                    <a:pt x="702" y="301"/>
                    <a:pt x="702" y="301"/>
                  </a:cubicBezTo>
                  <a:cubicBezTo>
                    <a:pt x="769" y="301"/>
                    <a:pt x="769" y="301"/>
                    <a:pt x="769" y="301"/>
                  </a:cubicBezTo>
                  <a:cubicBezTo>
                    <a:pt x="769" y="342"/>
                    <a:pt x="769" y="342"/>
                    <a:pt x="769" y="342"/>
                  </a:cubicBezTo>
                  <a:cubicBezTo>
                    <a:pt x="787" y="349"/>
                    <a:pt x="787" y="349"/>
                    <a:pt x="787" y="349"/>
                  </a:cubicBezTo>
                  <a:cubicBezTo>
                    <a:pt x="787" y="424"/>
                    <a:pt x="787" y="424"/>
                    <a:pt x="787" y="424"/>
                  </a:cubicBezTo>
                  <a:cubicBezTo>
                    <a:pt x="793" y="431"/>
                    <a:pt x="793" y="431"/>
                    <a:pt x="793" y="431"/>
                  </a:cubicBezTo>
                  <a:cubicBezTo>
                    <a:pt x="793" y="599"/>
                    <a:pt x="793" y="599"/>
                    <a:pt x="793" y="599"/>
                  </a:cubicBezTo>
                  <a:cubicBezTo>
                    <a:pt x="808" y="595"/>
                    <a:pt x="808" y="595"/>
                    <a:pt x="808" y="595"/>
                  </a:cubicBezTo>
                  <a:cubicBezTo>
                    <a:pt x="875" y="595"/>
                    <a:pt x="875" y="595"/>
                    <a:pt x="875" y="595"/>
                  </a:cubicBezTo>
                  <a:cubicBezTo>
                    <a:pt x="875" y="607"/>
                    <a:pt x="875" y="607"/>
                    <a:pt x="875" y="607"/>
                  </a:cubicBezTo>
                  <a:cubicBezTo>
                    <a:pt x="886" y="612"/>
                    <a:pt x="886" y="612"/>
                    <a:pt x="886" y="612"/>
                  </a:cubicBezTo>
                  <a:cubicBezTo>
                    <a:pt x="886" y="224"/>
                    <a:pt x="886" y="224"/>
                    <a:pt x="886" y="224"/>
                  </a:cubicBezTo>
                  <a:cubicBezTo>
                    <a:pt x="899" y="218"/>
                    <a:pt x="899" y="218"/>
                    <a:pt x="899" y="218"/>
                  </a:cubicBezTo>
                  <a:cubicBezTo>
                    <a:pt x="900" y="102"/>
                    <a:pt x="900" y="102"/>
                    <a:pt x="900" y="102"/>
                  </a:cubicBezTo>
                  <a:cubicBezTo>
                    <a:pt x="919" y="82"/>
                    <a:pt x="919" y="82"/>
                    <a:pt x="919" y="82"/>
                  </a:cubicBezTo>
                  <a:cubicBezTo>
                    <a:pt x="919" y="42"/>
                    <a:pt x="919" y="42"/>
                    <a:pt x="919" y="42"/>
                  </a:cubicBezTo>
                  <a:cubicBezTo>
                    <a:pt x="921" y="32"/>
                    <a:pt x="921" y="32"/>
                    <a:pt x="921" y="32"/>
                  </a:cubicBezTo>
                  <a:cubicBezTo>
                    <a:pt x="1001" y="32"/>
                    <a:pt x="1001" y="32"/>
                    <a:pt x="1001" y="32"/>
                  </a:cubicBezTo>
                  <a:cubicBezTo>
                    <a:pt x="1001" y="83"/>
                    <a:pt x="1001" y="83"/>
                    <a:pt x="1001" y="83"/>
                  </a:cubicBezTo>
                  <a:cubicBezTo>
                    <a:pt x="1017" y="100"/>
                    <a:pt x="1017" y="100"/>
                    <a:pt x="1017" y="100"/>
                  </a:cubicBezTo>
                  <a:cubicBezTo>
                    <a:pt x="1017" y="214"/>
                    <a:pt x="1017" y="214"/>
                    <a:pt x="1017" y="214"/>
                  </a:cubicBezTo>
                  <a:cubicBezTo>
                    <a:pt x="1031" y="221"/>
                    <a:pt x="1031" y="221"/>
                    <a:pt x="1031" y="221"/>
                  </a:cubicBezTo>
                  <a:cubicBezTo>
                    <a:pt x="1031" y="317"/>
                    <a:pt x="1031" y="317"/>
                    <a:pt x="1031" y="317"/>
                  </a:cubicBezTo>
                  <a:cubicBezTo>
                    <a:pt x="1127" y="331"/>
                    <a:pt x="1127" y="331"/>
                    <a:pt x="1127" y="331"/>
                  </a:cubicBezTo>
                  <a:cubicBezTo>
                    <a:pt x="1127" y="717"/>
                    <a:pt x="1127" y="717"/>
                    <a:pt x="1127" y="717"/>
                  </a:cubicBezTo>
                  <a:cubicBezTo>
                    <a:pt x="1128" y="724"/>
                    <a:pt x="1128" y="724"/>
                    <a:pt x="1128" y="724"/>
                  </a:cubicBezTo>
                  <a:cubicBezTo>
                    <a:pt x="1145" y="724"/>
                    <a:pt x="1145" y="724"/>
                    <a:pt x="1145" y="724"/>
                  </a:cubicBezTo>
                  <a:cubicBezTo>
                    <a:pt x="1145" y="408"/>
                    <a:pt x="1145" y="408"/>
                    <a:pt x="1145" y="408"/>
                  </a:cubicBezTo>
                  <a:cubicBezTo>
                    <a:pt x="1158" y="408"/>
                    <a:pt x="1158" y="408"/>
                    <a:pt x="1158" y="408"/>
                  </a:cubicBezTo>
                  <a:cubicBezTo>
                    <a:pt x="1158" y="398"/>
                    <a:pt x="1158" y="398"/>
                    <a:pt x="1158" y="398"/>
                  </a:cubicBezTo>
                  <a:cubicBezTo>
                    <a:pt x="1178" y="398"/>
                    <a:pt x="1178" y="398"/>
                    <a:pt x="1178" y="398"/>
                  </a:cubicBezTo>
                  <a:cubicBezTo>
                    <a:pt x="1178" y="407"/>
                    <a:pt x="1178" y="407"/>
                    <a:pt x="1178" y="407"/>
                  </a:cubicBezTo>
                  <a:cubicBezTo>
                    <a:pt x="1228" y="409"/>
                    <a:pt x="1228" y="409"/>
                    <a:pt x="1228" y="409"/>
                  </a:cubicBezTo>
                  <a:cubicBezTo>
                    <a:pt x="1228" y="399"/>
                    <a:pt x="1228" y="399"/>
                    <a:pt x="1228" y="399"/>
                  </a:cubicBezTo>
                  <a:cubicBezTo>
                    <a:pt x="1240" y="399"/>
                    <a:pt x="1240" y="399"/>
                    <a:pt x="1240" y="399"/>
                  </a:cubicBezTo>
                  <a:cubicBezTo>
                    <a:pt x="1240" y="721"/>
                    <a:pt x="1240" y="721"/>
                    <a:pt x="1240" y="721"/>
                  </a:cubicBezTo>
                  <a:cubicBezTo>
                    <a:pt x="1289" y="724"/>
                    <a:pt x="1289" y="724"/>
                    <a:pt x="1289" y="724"/>
                  </a:cubicBezTo>
                  <a:cubicBezTo>
                    <a:pt x="1289" y="500"/>
                    <a:pt x="1289" y="500"/>
                    <a:pt x="1289" y="500"/>
                  </a:cubicBezTo>
                  <a:cubicBezTo>
                    <a:pt x="1378" y="472"/>
                    <a:pt x="1378" y="472"/>
                    <a:pt x="1378" y="472"/>
                  </a:cubicBezTo>
                  <a:cubicBezTo>
                    <a:pt x="1439" y="475"/>
                    <a:pt x="1439" y="475"/>
                    <a:pt x="1439" y="475"/>
                  </a:cubicBezTo>
                  <a:cubicBezTo>
                    <a:pt x="1439" y="550"/>
                    <a:pt x="1439" y="550"/>
                    <a:pt x="1439" y="550"/>
                  </a:cubicBezTo>
                  <a:cubicBezTo>
                    <a:pt x="1462" y="550"/>
                    <a:pt x="1462" y="550"/>
                    <a:pt x="1462" y="550"/>
                  </a:cubicBezTo>
                  <a:cubicBezTo>
                    <a:pt x="1462" y="717"/>
                    <a:pt x="1462" y="717"/>
                    <a:pt x="1462" y="717"/>
                  </a:cubicBezTo>
                  <a:cubicBezTo>
                    <a:pt x="1460" y="740"/>
                    <a:pt x="1460" y="740"/>
                    <a:pt x="1460" y="740"/>
                  </a:cubicBezTo>
                  <a:cubicBezTo>
                    <a:pt x="1460" y="740"/>
                    <a:pt x="37" y="777"/>
                    <a:pt x="0" y="758"/>
                  </a:cubicBez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8" name="Freeform 152"/>
            <p:cNvSpPr>
              <a:spLocks noChangeArrowheads="1"/>
            </p:cNvSpPr>
            <p:nvPr/>
          </p:nvSpPr>
          <p:spPr bwMode="auto">
            <a:xfrm>
              <a:off x="0" y="707231"/>
              <a:ext cx="1754188" cy="294085"/>
            </a:xfrm>
            <a:custGeom>
              <a:avLst/>
              <a:gdLst>
                <a:gd name="T0" fmla="*/ 0 w 1517"/>
                <a:gd name="T1" fmla="*/ 0 h 340"/>
                <a:gd name="T2" fmla="*/ 0 w 1517"/>
                <a:gd name="T3" fmla="*/ 199805 h 340"/>
                <a:gd name="T4" fmla="*/ 127199 w 1517"/>
                <a:gd name="T5" fmla="*/ 294085 h 340"/>
                <a:gd name="T6" fmla="*/ 1626989 w 1517"/>
                <a:gd name="T7" fmla="*/ 294085 h 340"/>
                <a:gd name="T8" fmla="*/ 1754188 w 1517"/>
                <a:gd name="T9" fmla="*/ 199805 h 340"/>
                <a:gd name="T10" fmla="*/ 1754188 w 1517"/>
                <a:gd name="T11" fmla="*/ 0 h 340"/>
                <a:gd name="T12" fmla="*/ 915832 w 1517"/>
                <a:gd name="T13" fmla="*/ 0 h 340"/>
                <a:gd name="T14" fmla="*/ 0 w 1517"/>
                <a:gd name="T15" fmla="*/ 0 h 340"/>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0"/>
                <a:gd name="T26" fmla="*/ 1517 w 1517"/>
                <a:gd name="T27" fmla="*/ 340 h 3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0">
                  <a:moveTo>
                    <a:pt x="0" y="0"/>
                  </a:moveTo>
                  <a:cubicBezTo>
                    <a:pt x="0" y="231"/>
                    <a:pt x="0" y="231"/>
                    <a:pt x="0" y="231"/>
                  </a:cubicBezTo>
                  <a:cubicBezTo>
                    <a:pt x="0" y="291"/>
                    <a:pt x="49" y="340"/>
                    <a:pt x="110" y="340"/>
                  </a:cubicBezTo>
                  <a:cubicBezTo>
                    <a:pt x="1407" y="340"/>
                    <a:pt x="1407" y="340"/>
                    <a:pt x="1407" y="340"/>
                  </a:cubicBezTo>
                  <a:cubicBezTo>
                    <a:pt x="1468" y="340"/>
                    <a:pt x="1517" y="291"/>
                    <a:pt x="1517" y="231"/>
                  </a:cubicBezTo>
                  <a:cubicBezTo>
                    <a:pt x="1517" y="0"/>
                    <a:pt x="1517" y="0"/>
                    <a:pt x="1517" y="0"/>
                  </a:cubicBezTo>
                  <a:cubicBezTo>
                    <a:pt x="792" y="0"/>
                    <a:pt x="792" y="0"/>
                    <a:pt x="792" y="0"/>
                  </a:cubicBezTo>
                  <a:lnTo>
                    <a:pt x="0" y="0"/>
                  </a:ln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9" name="Freeform 153"/>
            <p:cNvSpPr>
              <a:spLocks noEditPoints="1" noChangeArrowheads="1"/>
            </p:cNvSpPr>
            <p:nvPr/>
          </p:nvSpPr>
          <p:spPr bwMode="auto">
            <a:xfrm>
              <a:off x="22226" y="720328"/>
              <a:ext cx="1711325" cy="269081"/>
            </a:xfrm>
            <a:custGeom>
              <a:avLst/>
              <a:gdLst>
                <a:gd name="T0" fmla="*/ 892664 w 1480"/>
                <a:gd name="T1" fmla="*/ 0 h 311"/>
                <a:gd name="T2" fmla="*/ 0 w 1480"/>
                <a:gd name="T3" fmla="*/ 0 h 311"/>
                <a:gd name="T4" fmla="*/ 0 w 1480"/>
                <a:gd name="T5" fmla="*/ 182560 h 311"/>
                <a:gd name="T6" fmla="*/ 123724 w 1480"/>
                <a:gd name="T7" fmla="*/ 269081 h 311"/>
                <a:gd name="T8" fmla="*/ 1586445 w 1480"/>
                <a:gd name="T9" fmla="*/ 269081 h 311"/>
                <a:gd name="T10" fmla="*/ 1711325 w 1480"/>
                <a:gd name="T11" fmla="*/ 182560 h 311"/>
                <a:gd name="T12" fmla="*/ 1711325 w 1480"/>
                <a:gd name="T13" fmla="*/ 0 h 311"/>
                <a:gd name="T14" fmla="*/ 892664 w 1480"/>
                <a:gd name="T15" fmla="*/ 0 h 311"/>
                <a:gd name="T16" fmla="*/ 1690512 w 1480"/>
                <a:gd name="T17" fmla="*/ 178234 h 311"/>
                <a:gd name="T18" fmla="*/ 1570256 w 1480"/>
                <a:gd name="T19" fmla="*/ 256968 h 311"/>
                <a:gd name="T20" fmla="*/ 141069 w 1480"/>
                <a:gd name="T21" fmla="*/ 256968 h 311"/>
                <a:gd name="T22" fmla="*/ 19657 w 1480"/>
                <a:gd name="T23" fmla="*/ 178234 h 311"/>
                <a:gd name="T24" fmla="*/ 19657 w 1480"/>
                <a:gd name="T25" fmla="*/ 12113 h 311"/>
                <a:gd name="T26" fmla="*/ 891508 w 1480"/>
                <a:gd name="T27" fmla="*/ 12113 h 311"/>
                <a:gd name="T28" fmla="*/ 1690512 w 1480"/>
                <a:gd name="T29" fmla="*/ 12113 h 311"/>
                <a:gd name="T30" fmla="*/ 1690512 w 1480"/>
                <a:gd name="T31" fmla="*/ 178234 h 3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1"/>
                <a:gd name="T50" fmla="*/ 1480 w 1480"/>
                <a:gd name="T51" fmla="*/ 311 h 3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1">
                  <a:moveTo>
                    <a:pt x="772" y="0"/>
                  </a:moveTo>
                  <a:cubicBezTo>
                    <a:pt x="0" y="0"/>
                    <a:pt x="0" y="0"/>
                    <a:pt x="0" y="0"/>
                  </a:cubicBezTo>
                  <a:cubicBezTo>
                    <a:pt x="0" y="211"/>
                    <a:pt x="0" y="211"/>
                    <a:pt x="0" y="211"/>
                  </a:cubicBezTo>
                  <a:cubicBezTo>
                    <a:pt x="0" y="266"/>
                    <a:pt x="48" y="311"/>
                    <a:pt x="107" y="311"/>
                  </a:cubicBezTo>
                  <a:cubicBezTo>
                    <a:pt x="1372" y="311"/>
                    <a:pt x="1372" y="311"/>
                    <a:pt x="1372" y="311"/>
                  </a:cubicBezTo>
                  <a:cubicBezTo>
                    <a:pt x="1432" y="311"/>
                    <a:pt x="1480" y="266"/>
                    <a:pt x="1480" y="211"/>
                  </a:cubicBezTo>
                  <a:cubicBezTo>
                    <a:pt x="1480" y="0"/>
                    <a:pt x="1480" y="0"/>
                    <a:pt x="1480" y="0"/>
                  </a:cubicBezTo>
                  <a:lnTo>
                    <a:pt x="772" y="0"/>
                  </a:lnTo>
                  <a:close/>
                  <a:moveTo>
                    <a:pt x="1462" y="206"/>
                  </a:moveTo>
                  <a:cubicBezTo>
                    <a:pt x="1462" y="256"/>
                    <a:pt x="1415" y="297"/>
                    <a:pt x="1358" y="297"/>
                  </a:cubicBezTo>
                  <a:cubicBezTo>
                    <a:pt x="122" y="297"/>
                    <a:pt x="122" y="297"/>
                    <a:pt x="122" y="297"/>
                  </a:cubicBezTo>
                  <a:cubicBezTo>
                    <a:pt x="64" y="297"/>
                    <a:pt x="17" y="256"/>
                    <a:pt x="17" y="206"/>
                  </a:cubicBezTo>
                  <a:cubicBezTo>
                    <a:pt x="17" y="14"/>
                    <a:pt x="17" y="14"/>
                    <a:pt x="17" y="14"/>
                  </a:cubicBezTo>
                  <a:cubicBezTo>
                    <a:pt x="771" y="14"/>
                    <a:pt x="771" y="14"/>
                    <a:pt x="771" y="14"/>
                  </a:cubicBezTo>
                  <a:cubicBezTo>
                    <a:pt x="1462" y="14"/>
                    <a:pt x="1462" y="14"/>
                    <a:pt x="1462" y="14"/>
                  </a:cubicBezTo>
                  <a:lnTo>
                    <a:pt x="1462" y="2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0" name="Freeform 154"/>
            <p:cNvSpPr>
              <a:spLocks noChangeArrowheads="1"/>
            </p:cNvSpPr>
            <p:nvPr/>
          </p:nvSpPr>
          <p:spPr bwMode="auto">
            <a:xfrm>
              <a:off x="276226" y="796527"/>
              <a:ext cx="106363" cy="120254"/>
            </a:xfrm>
            <a:custGeom>
              <a:avLst/>
              <a:gdLst>
                <a:gd name="T0" fmla="*/ 6937 w 92"/>
                <a:gd name="T1" fmla="*/ 90839 h 139"/>
                <a:gd name="T2" fmla="*/ 46245 w 92"/>
                <a:gd name="T3" fmla="*/ 98626 h 139"/>
                <a:gd name="T4" fmla="*/ 70523 w 92"/>
                <a:gd name="T5" fmla="*/ 85649 h 139"/>
                <a:gd name="T6" fmla="*/ 43933 w 92"/>
                <a:gd name="T7" fmla="*/ 69211 h 139"/>
                <a:gd name="T8" fmla="*/ 1156 w 92"/>
                <a:gd name="T9" fmla="*/ 34605 h 139"/>
                <a:gd name="T10" fmla="*/ 60118 w 92"/>
                <a:gd name="T11" fmla="*/ 0 h 139"/>
                <a:gd name="T12" fmla="*/ 100582 w 92"/>
                <a:gd name="T13" fmla="*/ 6056 h 139"/>
                <a:gd name="T14" fmla="*/ 92490 w 92"/>
                <a:gd name="T15" fmla="*/ 26819 h 139"/>
                <a:gd name="T16" fmla="*/ 60118 w 92"/>
                <a:gd name="T17" fmla="*/ 21628 h 139"/>
                <a:gd name="T18" fmla="*/ 36996 w 92"/>
                <a:gd name="T19" fmla="*/ 32875 h 139"/>
                <a:gd name="T20" fmla="*/ 65899 w 92"/>
                <a:gd name="T21" fmla="*/ 49313 h 139"/>
                <a:gd name="T22" fmla="*/ 106363 w 92"/>
                <a:gd name="T23" fmla="*/ 83918 h 139"/>
                <a:gd name="T24" fmla="*/ 43933 w 92"/>
                <a:gd name="T25" fmla="*/ 120254 h 139"/>
                <a:gd name="T26" fmla="*/ 0 w 92"/>
                <a:gd name="T27" fmla="*/ 113333 h 139"/>
                <a:gd name="T28" fmla="*/ 6937 w 92"/>
                <a:gd name="T29" fmla="*/ 90839 h 1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39"/>
                <a:gd name="T47" fmla="*/ 92 w 92"/>
                <a:gd name="T48" fmla="*/ 139 h 1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39">
                  <a:moveTo>
                    <a:pt x="6" y="105"/>
                  </a:moveTo>
                  <a:cubicBezTo>
                    <a:pt x="14" y="110"/>
                    <a:pt x="27" y="114"/>
                    <a:pt x="40" y="114"/>
                  </a:cubicBezTo>
                  <a:cubicBezTo>
                    <a:pt x="54" y="114"/>
                    <a:pt x="61" y="108"/>
                    <a:pt x="61" y="99"/>
                  </a:cubicBezTo>
                  <a:cubicBezTo>
                    <a:pt x="61" y="91"/>
                    <a:pt x="55" y="86"/>
                    <a:pt x="38" y="80"/>
                  </a:cubicBezTo>
                  <a:cubicBezTo>
                    <a:pt x="16" y="72"/>
                    <a:pt x="1" y="60"/>
                    <a:pt x="1" y="40"/>
                  </a:cubicBezTo>
                  <a:cubicBezTo>
                    <a:pt x="1" y="17"/>
                    <a:pt x="21" y="0"/>
                    <a:pt x="52" y="0"/>
                  </a:cubicBezTo>
                  <a:cubicBezTo>
                    <a:pt x="68" y="0"/>
                    <a:pt x="79" y="3"/>
                    <a:pt x="87" y="7"/>
                  </a:cubicBezTo>
                  <a:cubicBezTo>
                    <a:pt x="80" y="31"/>
                    <a:pt x="80" y="31"/>
                    <a:pt x="80" y="31"/>
                  </a:cubicBezTo>
                  <a:cubicBezTo>
                    <a:pt x="75" y="29"/>
                    <a:pt x="65" y="25"/>
                    <a:pt x="52" y="25"/>
                  </a:cubicBezTo>
                  <a:cubicBezTo>
                    <a:pt x="39" y="25"/>
                    <a:pt x="32" y="31"/>
                    <a:pt x="32" y="38"/>
                  </a:cubicBezTo>
                  <a:cubicBezTo>
                    <a:pt x="32" y="46"/>
                    <a:pt x="40" y="50"/>
                    <a:pt x="57" y="57"/>
                  </a:cubicBezTo>
                  <a:cubicBezTo>
                    <a:pt x="81" y="66"/>
                    <a:pt x="92" y="78"/>
                    <a:pt x="92" y="97"/>
                  </a:cubicBezTo>
                  <a:cubicBezTo>
                    <a:pt x="92" y="120"/>
                    <a:pt x="75" y="139"/>
                    <a:pt x="38" y="139"/>
                  </a:cubicBezTo>
                  <a:cubicBezTo>
                    <a:pt x="22" y="139"/>
                    <a:pt x="7" y="135"/>
                    <a:pt x="0" y="131"/>
                  </a:cubicBezTo>
                  <a:lnTo>
                    <a:pt x="6" y="1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1" name="Rectangle 155"/>
            <p:cNvSpPr>
              <a:spLocks noChangeArrowheads="1"/>
            </p:cNvSpPr>
            <p:nvPr/>
          </p:nvSpPr>
          <p:spPr bwMode="auto">
            <a:xfrm>
              <a:off x="406401" y="797719"/>
              <a:ext cx="34925" cy="116681"/>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62" name="Freeform 156"/>
            <p:cNvSpPr>
              <a:spLocks noChangeArrowheads="1"/>
            </p:cNvSpPr>
            <p:nvPr/>
          </p:nvSpPr>
          <p:spPr bwMode="auto">
            <a:xfrm>
              <a:off x="473076" y="797719"/>
              <a:ext cx="130175" cy="116681"/>
            </a:xfrm>
            <a:custGeom>
              <a:avLst/>
              <a:gdLst>
                <a:gd name="T0" fmla="*/ 0 w 112"/>
                <a:gd name="T1" fmla="*/ 116681 h 135"/>
                <a:gd name="T2" fmla="*/ 0 w 112"/>
                <a:gd name="T3" fmla="*/ 0 h 135"/>
                <a:gd name="T4" fmla="*/ 41842 w 112"/>
                <a:gd name="T5" fmla="*/ 0 h 135"/>
                <a:gd name="T6" fmla="*/ 74386 w 112"/>
                <a:gd name="T7" fmla="*/ 42351 h 135"/>
                <a:gd name="T8" fmla="*/ 99956 w 112"/>
                <a:gd name="T9" fmla="*/ 82973 h 135"/>
                <a:gd name="T10" fmla="*/ 99956 w 112"/>
                <a:gd name="T11" fmla="*/ 82973 h 135"/>
                <a:gd name="T12" fmla="*/ 97631 w 112"/>
                <a:gd name="T13" fmla="*/ 33708 h 135"/>
                <a:gd name="T14" fmla="*/ 97631 w 112"/>
                <a:gd name="T15" fmla="*/ 0 h 135"/>
                <a:gd name="T16" fmla="*/ 130175 w 112"/>
                <a:gd name="T17" fmla="*/ 0 h 135"/>
                <a:gd name="T18" fmla="*/ 130175 w 112"/>
                <a:gd name="T19" fmla="*/ 116681 h 135"/>
                <a:gd name="T20" fmla="*/ 92982 w 112"/>
                <a:gd name="T21" fmla="*/ 116681 h 135"/>
                <a:gd name="T22" fmla="*/ 59276 w 112"/>
                <a:gd name="T23" fmla="*/ 71737 h 135"/>
                <a:gd name="T24" fmla="*/ 31381 w 112"/>
                <a:gd name="T25" fmla="*/ 30251 h 135"/>
                <a:gd name="T26" fmla="*/ 31381 w 112"/>
                <a:gd name="T27" fmla="*/ 30251 h 135"/>
                <a:gd name="T28" fmla="*/ 32544 w 112"/>
                <a:gd name="T29" fmla="*/ 81245 h 135"/>
                <a:gd name="T30" fmla="*/ 32544 w 112"/>
                <a:gd name="T31" fmla="*/ 116681 h 135"/>
                <a:gd name="T32" fmla="*/ 0 w 112"/>
                <a:gd name="T33" fmla="*/ 116681 h 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35"/>
                <a:gd name="T53" fmla="*/ 112 w 112"/>
                <a:gd name="T54" fmla="*/ 135 h 1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35">
                  <a:moveTo>
                    <a:pt x="0" y="135"/>
                  </a:moveTo>
                  <a:cubicBezTo>
                    <a:pt x="0" y="0"/>
                    <a:pt x="0" y="0"/>
                    <a:pt x="0" y="0"/>
                  </a:cubicBezTo>
                  <a:cubicBezTo>
                    <a:pt x="36" y="0"/>
                    <a:pt x="36" y="0"/>
                    <a:pt x="36" y="0"/>
                  </a:cubicBezTo>
                  <a:cubicBezTo>
                    <a:pt x="64" y="49"/>
                    <a:pt x="64" y="49"/>
                    <a:pt x="64" y="49"/>
                  </a:cubicBezTo>
                  <a:cubicBezTo>
                    <a:pt x="72" y="64"/>
                    <a:pt x="80" y="80"/>
                    <a:pt x="86" y="96"/>
                  </a:cubicBezTo>
                  <a:cubicBezTo>
                    <a:pt x="86" y="96"/>
                    <a:pt x="86" y="96"/>
                    <a:pt x="86" y="96"/>
                  </a:cubicBezTo>
                  <a:cubicBezTo>
                    <a:pt x="84" y="78"/>
                    <a:pt x="84" y="60"/>
                    <a:pt x="84" y="39"/>
                  </a:cubicBezTo>
                  <a:cubicBezTo>
                    <a:pt x="84" y="0"/>
                    <a:pt x="84" y="0"/>
                    <a:pt x="84" y="0"/>
                  </a:cubicBezTo>
                  <a:cubicBezTo>
                    <a:pt x="112" y="0"/>
                    <a:pt x="112" y="0"/>
                    <a:pt x="112" y="0"/>
                  </a:cubicBezTo>
                  <a:cubicBezTo>
                    <a:pt x="112" y="135"/>
                    <a:pt x="112" y="135"/>
                    <a:pt x="112" y="135"/>
                  </a:cubicBezTo>
                  <a:cubicBezTo>
                    <a:pt x="80" y="135"/>
                    <a:pt x="80" y="135"/>
                    <a:pt x="80" y="135"/>
                  </a:cubicBezTo>
                  <a:cubicBezTo>
                    <a:pt x="51" y="83"/>
                    <a:pt x="51" y="83"/>
                    <a:pt x="51" y="83"/>
                  </a:cubicBezTo>
                  <a:cubicBezTo>
                    <a:pt x="43" y="68"/>
                    <a:pt x="34" y="51"/>
                    <a:pt x="27" y="35"/>
                  </a:cubicBezTo>
                  <a:cubicBezTo>
                    <a:pt x="27" y="35"/>
                    <a:pt x="27" y="35"/>
                    <a:pt x="27" y="35"/>
                  </a:cubicBezTo>
                  <a:cubicBezTo>
                    <a:pt x="28" y="53"/>
                    <a:pt x="28" y="72"/>
                    <a:pt x="28" y="94"/>
                  </a:cubicBezTo>
                  <a:cubicBezTo>
                    <a:pt x="28" y="135"/>
                    <a:pt x="28" y="135"/>
                    <a:pt x="28" y="135"/>
                  </a:cubicBezTo>
                  <a:lnTo>
                    <a:pt x="0" y="13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3" name="Freeform 157"/>
            <p:cNvSpPr>
              <a:spLocks noChangeArrowheads="1"/>
            </p:cNvSpPr>
            <p:nvPr/>
          </p:nvSpPr>
          <p:spPr bwMode="auto">
            <a:xfrm>
              <a:off x="625476" y="796527"/>
              <a:ext cx="138113" cy="119063"/>
            </a:xfrm>
            <a:custGeom>
              <a:avLst/>
              <a:gdLst>
                <a:gd name="T0" fmla="*/ 138113 w 119"/>
                <a:gd name="T1" fmla="*/ 112979 h 137"/>
                <a:gd name="T2" fmla="*/ 85885 w 119"/>
                <a:gd name="T3" fmla="*/ 119063 h 137"/>
                <a:gd name="T4" fmla="*/ 22052 w 119"/>
                <a:gd name="T5" fmla="*/ 103420 h 137"/>
                <a:gd name="T6" fmla="*/ 0 w 119"/>
                <a:gd name="T7" fmla="*/ 60835 h 137"/>
                <a:gd name="T8" fmla="*/ 89367 w 119"/>
                <a:gd name="T9" fmla="*/ 0 h 137"/>
                <a:gd name="T10" fmla="*/ 132310 w 119"/>
                <a:gd name="T11" fmla="*/ 5214 h 137"/>
                <a:gd name="T12" fmla="*/ 125346 w 119"/>
                <a:gd name="T13" fmla="*/ 26941 h 137"/>
                <a:gd name="T14" fmla="*/ 88207 w 119"/>
                <a:gd name="T15" fmla="*/ 21727 h 137"/>
                <a:gd name="T16" fmla="*/ 37140 w 119"/>
                <a:gd name="T17" fmla="*/ 59097 h 137"/>
                <a:gd name="T18" fmla="*/ 85885 w 119"/>
                <a:gd name="T19" fmla="*/ 98205 h 137"/>
                <a:gd name="T20" fmla="*/ 103295 w 119"/>
                <a:gd name="T21" fmla="*/ 96467 h 137"/>
                <a:gd name="T22" fmla="*/ 103295 w 119"/>
                <a:gd name="T23" fmla="*/ 71264 h 137"/>
                <a:gd name="T24" fmla="*/ 78922 w 119"/>
                <a:gd name="T25" fmla="*/ 71264 h 137"/>
                <a:gd name="T26" fmla="*/ 78922 w 119"/>
                <a:gd name="T27" fmla="*/ 51275 h 137"/>
                <a:gd name="T28" fmla="*/ 138113 w 119"/>
                <a:gd name="T29" fmla="*/ 51275 h 137"/>
                <a:gd name="T30" fmla="*/ 138113 w 119"/>
                <a:gd name="T31" fmla="*/ 112979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
                <a:gd name="T49" fmla="*/ 0 h 137"/>
                <a:gd name="T50" fmla="*/ 119 w 119"/>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 h="137">
                  <a:moveTo>
                    <a:pt x="119" y="130"/>
                  </a:moveTo>
                  <a:cubicBezTo>
                    <a:pt x="109" y="133"/>
                    <a:pt x="91" y="137"/>
                    <a:pt x="74" y="137"/>
                  </a:cubicBezTo>
                  <a:cubicBezTo>
                    <a:pt x="49" y="137"/>
                    <a:pt x="31" y="131"/>
                    <a:pt x="19" y="119"/>
                  </a:cubicBezTo>
                  <a:cubicBezTo>
                    <a:pt x="6" y="107"/>
                    <a:pt x="0" y="90"/>
                    <a:pt x="0" y="70"/>
                  </a:cubicBezTo>
                  <a:cubicBezTo>
                    <a:pt x="0" y="25"/>
                    <a:pt x="33" y="0"/>
                    <a:pt x="77" y="0"/>
                  </a:cubicBezTo>
                  <a:cubicBezTo>
                    <a:pt x="94" y="0"/>
                    <a:pt x="108" y="3"/>
                    <a:pt x="114" y="6"/>
                  </a:cubicBezTo>
                  <a:cubicBezTo>
                    <a:pt x="108" y="31"/>
                    <a:pt x="108" y="31"/>
                    <a:pt x="108" y="31"/>
                  </a:cubicBezTo>
                  <a:cubicBezTo>
                    <a:pt x="100" y="27"/>
                    <a:pt x="91" y="25"/>
                    <a:pt x="76" y="25"/>
                  </a:cubicBezTo>
                  <a:cubicBezTo>
                    <a:pt x="51" y="25"/>
                    <a:pt x="32" y="39"/>
                    <a:pt x="32" y="68"/>
                  </a:cubicBezTo>
                  <a:cubicBezTo>
                    <a:pt x="32" y="96"/>
                    <a:pt x="49" y="113"/>
                    <a:pt x="74" y="113"/>
                  </a:cubicBezTo>
                  <a:cubicBezTo>
                    <a:pt x="81" y="113"/>
                    <a:pt x="87" y="112"/>
                    <a:pt x="89" y="111"/>
                  </a:cubicBezTo>
                  <a:cubicBezTo>
                    <a:pt x="89" y="82"/>
                    <a:pt x="89" y="82"/>
                    <a:pt x="89" y="82"/>
                  </a:cubicBezTo>
                  <a:cubicBezTo>
                    <a:pt x="68" y="82"/>
                    <a:pt x="68" y="82"/>
                    <a:pt x="68" y="82"/>
                  </a:cubicBezTo>
                  <a:cubicBezTo>
                    <a:pt x="68" y="59"/>
                    <a:pt x="68" y="59"/>
                    <a:pt x="68" y="59"/>
                  </a:cubicBezTo>
                  <a:cubicBezTo>
                    <a:pt x="119" y="59"/>
                    <a:pt x="119" y="59"/>
                    <a:pt x="119" y="59"/>
                  </a:cubicBezTo>
                  <a:lnTo>
                    <a:pt x="119" y="13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4" name="Freeform 158"/>
            <p:cNvSpPr>
              <a:spLocks noEditPoints="1" noChangeArrowheads="1"/>
            </p:cNvSpPr>
            <p:nvPr/>
          </p:nvSpPr>
          <p:spPr bwMode="auto">
            <a:xfrm>
              <a:off x="779464" y="797719"/>
              <a:ext cx="142875" cy="116681"/>
            </a:xfrm>
            <a:custGeom>
              <a:avLst/>
              <a:gdLst>
                <a:gd name="T0" fmla="*/ 47625 w 123"/>
                <a:gd name="T1" fmla="*/ 86430 h 135"/>
                <a:gd name="T2" fmla="*/ 36009 w 123"/>
                <a:gd name="T3" fmla="*/ 116681 h 135"/>
                <a:gd name="T4" fmla="*/ 0 w 123"/>
                <a:gd name="T5" fmla="*/ 116681 h 135"/>
                <a:gd name="T6" fmla="*/ 47625 w 123"/>
                <a:gd name="T7" fmla="*/ 0 h 135"/>
                <a:gd name="T8" fmla="*/ 94088 w 123"/>
                <a:gd name="T9" fmla="*/ 0 h 135"/>
                <a:gd name="T10" fmla="*/ 142875 w 123"/>
                <a:gd name="T11" fmla="*/ 116681 h 135"/>
                <a:gd name="T12" fmla="*/ 104543 w 123"/>
                <a:gd name="T13" fmla="*/ 116681 h 135"/>
                <a:gd name="T14" fmla="*/ 91765 w 123"/>
                <a:gd name="T15" fmla="*/ 86430 h 135"/>
                <a:gd name="T16" fmla="*/ 47625 w 123"/>
                <a:gd name="T17" fmla="*/ 86430 h 135"/>
                <a:gd name="T18" fmla="*/ 87119 w 123"/>
                <a:gd name="T19" fmla="*/ 66551 h 135"/>
                <a:gd name="T20" fmla="*/ 77826 w 123"/>
                <a:gd name="T21" fmla="*/ 42351 h 135"/>
                <a:gd name="T22" fmla="*/ 69695 w 123"/>
                <a:gd name="T23" fmla="*/ 19879 h 135"/>
                <a:gd name="T24" fmla="*/ 68534 w 123"/>
                <a:gd name="T25" fmla="*/ 19879 h 135"/>
                <a:gd name="T26" fmla="*/ 61564 w 123"/>
                <a:gd name="T27" fmla="*/ 42351 h 135"/>
                <a:gd name="T28" fmla="*/ 52271 w 123"/>
                <a:gd name="T29" fmla="*/ 66551 h 135"/>
                <a:gd name="T30" fmla="*/ 87119 w 123"/>
                <a:gd name="T31" fmla="*/ 66551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35"/>
                <a:gd name="T50" fmla="*/ 123 w 123"/>
                <a:gd name="T51" fmla="*/ 135 h 1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35">
                  <a:moveTo>
                    <a:pt x="41" y="100"/>
                  </a:moveTo>
                  <a:cubicBezTo>
                    <a:pt x="31" y="135"/>
                    <a:pt x="31" y="135"/>
                    <a:pt x="31" y="135"/>
                  </a:cubicBezTo>
                  <a:cubicBezTo>
                    <a:pt x="0" y="135"/>
                    <a:pt x="0" y="135"/>
                    <a:pt x="0" y="135"/>
                  </a:cubicBezTo>
                  <a:cubicBezTo>
                    <a:pt x="41" y="0"/>
                    <a:pt x="41" y="0"/>
                    <a:pt x="41" y="0"/>
                  </a:cubicBezTo>
                  <a:cubicBezTo>
                    <a:pt x="81" y="0"/>
                    <a:pt x="81" y="0"/>
                    <a:pt x="81" y="0"/>
                  </a:cubicBezTo>
                  <a:cubicBezTo>
                    <a:pt x="123" y="135"/>
                    <a:pt x="123" y="135"/>
                    <a:pt x="123" y="135"/>
                  </a:cubicBezTo>
                  <a:cubicBezTo>
                    <a:pt x="90" y="135"/>
                    <a:pt x="90" y="135"/>
                    <a:pt x="90" y="135"/>
                  </a:cubicBezTo>
                  <a:cubicBezTo>
                    <a:pt x="79" y="100"/>
                    <a:pt x="79" y="100"/>
                    <a:pt x="79" y="100"/>
                  </a:cubicBezTo>
                  <a:lnTo>
                    <a:pt x="41" y="100"/>
                  </a:lnTo>
                  <a:close/>
                  <a:moveTo>
                    <a:pt x="75" y="77"/>
                  </a:moveTo>
                  <a:cubicBezTo>
                    <a:pt x="67" y="49"/>
                    <a:pt x="67" y="49"/>
                    <a:pt x="67" y="49"/>
                  </a:cubicBezTo>
                  <a:cubicBezTo>
                    <a:pt x="64" y="41"/>
                    <a:pt x="62" y="31"/>
                    <a:pt x="60" y="23"/>
                  </a:cubicBezTo>
                  <a:cubicBezTo>
                    <a:pt x="59" y="23"/>
                    <a:pt x="59" y="23"/>
                    <a:pt x="59" y="23"/>
                  </a:cubicBezTo>
                  <a:cubicBezTo>
                    <a:pt x="57" y="31"/>
                    <a:pt x="55" y="41"/>
                    <a:pt x="53" y="49"/>
                  </a:cubicBezTo>
                  <a:cubicBezTo>
                    <a:pt x="45" y="77"/>
                    <a:pt x="45" y="77"/>
                    <a:pt x="45" y="77"/>
                  </a:cubicBezTo>
                  <a:lnTo>
                    <a:pt x="75" y="7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5" name="Freeform 159"/>
            <p:cNvSpPr>
              <a:spLocks noEditPoints="1" noChangeArrowheads="1"/>
            </p:cNvSpPr>
            <p:nvPr/>
          </p:nvSpPr>
          <p:spPr bwMode="auto">
            <a:xfrm>
              <a:off x="942976" y="796528"/>
              <a:ext cx="111125" cy="117872"/>
            </a:xfrm>
            <a:custGeom>
              <a:avLst/>
              <a:gdLst>
                <a:gd name="T0" fmla="*/ 0 w 96"/>
                <a:gd name="T1" fmla="*/ 2600 h 136"/>
                <a:gd name="T2" fmla="*/ 47460 w 96"/>
                <a:gd name="T3" fmla="*/ 0 h 136"/>
                <a:gd name="T4" fmla="*/ 94919 w 96"/>
                <a:gd name="T5" fmla="*/ 9534 h 136"/>
                <a:gd name="T6" fmla="*/ 111125 w 96"/>
                <a:gd name="T7" fmla="*/ 36402 h 136"/>
                <a:gd name="T8" fmla="*/ 97234 w 96"/>
                <a:gd name="T9" fmla="*/ 64136 h 136"/>
                <a:gd name="T10" fmla="*/ 46302 w 96"/>
                <a:gd name="T11" fmla="*/ 76270 h 136"/>
                <a:gd name="T12" fmla="*/ 34727 w 96"/>
                <a:gd name="T13" fmla="*/ 76270 h 136"/>
                <a:gd name="T14" fmla="*/ 34727 w 96"/>
                <a:gd name="T15" fmla="*/ 117872 h 136"/>
                <a:gd name="T16" fmla="*/ 0 w 96"/>
                <a:gd name="T17" fmla="*/ 117872 h 136"/>
                <a:gd name="T18" fmla="*/ 0 w 96"/>
                <a:gd name="T19" fmla="*/ 2600 h 136"/>
                <a:gd name="T20" fmla="*/ 34727 w 96"/>
                <a:gd name="T21" fmla="*/ 55469 h 136"/>
                <a:gd name="T22" fmla="*/ 46302 w 96"/>
                <a:gd name="T23" fmla="*/ 56336 h 136"/>
                <a:gd name="T24" fmla="*/ 76398 w 96"/>
                <a:gd name="T25" fmla="*/ 37268 h 136"/>
                <a:gd name="T26" fmla="*/ 48617 w 96"/>
                <a:gd name="T27" fmla="*/ 19934 h 136"/>
                <a:gd name="T28" fmla="*/ 34727 w 96"/>
                <a:gd name="T29" fmla="*/ 20801 h 136"/>
                <a:gd name="T30" fmla="*/ 34727 w 96"/>
                <a:gd name="T31" fmla="*/ 55469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
                <a:gd name="T49" fmla="*/ 0 h 136"/>
                <a:gd name="T50" fmla="*/ 96 w 96"/>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 h="136">
                  <a:moveTo>
                    <a:pt x="0" y="3"/>
                  </a:moveTo>
                  <a:cubicBezTo>
                    <a:pt x="9" y="1"/>
                    <a:pt x="22" y="0"/>
                    <a:pt x="41" y="0"/>
                  </a:cubicBezTo>
                  <a:cubicBezTo>
                    <a:pt x="60" y="0"/>
                    <a:pt x="73" y="4"/>
                    <a:pt x="82" y="11"/>
                  </a:cubicBezTo>
                  <a:cubicBezTo>
                    <a:pt x="91" y="18"/>
                    <a:pt x="96" y="29"/>
                    <a:pt x="96" y="42"/>
                  </a:cubicBezTo>
                  <a:cubicBezTo>
                    <a:pt x="96" y="55"/>
                    <a:pt x="92" y="66"/>
                    <a:pt x="84" y="74"/>
                  </a:cubicBezTo>
                  <a:cubicBezTo>
                    <a:pt x="74" y="84"/>
                    <a:pt x="58" y="88"/>
                    <a:pt x="40" y="88"/>
                  </a:cubicBezTo>
                  <a:cubicBezTo>
                    <a:pt x="36" y="88"/>
                    <a:pt x="33" y="88"/>
                    <a:pt x="30" y="88"/>
                  </a:cubicBezTo>
                  <a:cubicBezTo>
                    <a:pt x="30" y="136"/>
                    <a:pt x="30" y="136"/>
                    <a:pt x="30" y="136"/>
                  </a:cubicBezTo>
                  <a:cubicBezTo>
                    <a:pt x="0" y="136"/>
                    <a:pt x="0" y="136"/>
                    <a:pt x="0" y="136"/>
                  </a:cubicBezTo>
                  <a:lnTo>
                    <a:pt x="0" y="3"/>
                  </a:lnTo>
                  <a:close/>
                  <a:moveTo>
                    <a:pt x="30" y="64"/>
                  </a:moveTo>
                  <a:cubicBezTo>
                    <a:pt x="32" y="65"/>
                    <a:pt x="36" y="65"/>
                    <a:pt x="40" y="65"/>
                  </a:cubicBezTo>
                  <a:cubicBezTo>
                    <a:pt x="56" y="65"/>
                    <a:pt x="66" y="57"/>
                    <a:pt x="66" y="43"/>
                  </a:cubicBezTo>
                  <a:cubicBezTo>
                    <a:pt x="66" y="30"/>
                    <a:pt x="58" y="23"/>
                    <a:pt x="42" y="23"/>
                  </a:cubicBezTo>
                  <a:cubicBezTo>
                    <a:pt x="36" y="23"/>
                    <a:pt x="32" y="24"/>
                    <a:pt x="30" y="24"/>
                  </a:cubicBezTo>
                  <a:lnTo>
                    <a:pt x="30" y="6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6" name="Freeform 160"/>
            <p:cNvSpPr>
              <a:spLocks noEditPoints="1" noChangeArrowheads="1"/>
            </p:cNvSpPr>
            <p:nvPr/>
          </p:nvSpPr>
          <p:spPr bwMode="auto">
            <a:xfrm>
              <a:off x="1069976" y="796527"/>
              <a:ext cx="149225" cy="120254"/>
            </a:xfrm>
            <a:custGeom>
              <a:avLst/>
              <a:gdLst>
                <a:gd name="T0" fmla="*/ 149225 w 129"/>
                <a:gd name="T1" fmla="*/ 58829 h 139"/>
                <a:gd name="T2" fmla="*/ 72877 w 129"/>
                <a:gd name="T3" fmla="*/ 120254 h 139"/>
                <a:gd name="T4" fmla="*/ 0 w 129"/>
                <a:gd name="T5" fmla="*/ 60560 h 139"/>
                <a:gd name="T6" fmla="*/ 75191 w 129"/>
                <a:gd name="T7" fmla="*/ 0 h 139"/>
                <a:gd name="T8" fmla="*/ 149225 w 129"/>
                <a:gd name="T9" fmla="*/ 58829 h 139"/>
                <a:gd name="T10" fmla="*/ 37017 w 129"/>
                <a:gd name="T11" fmla="*/ 60560 h 139"/>
                <a:gd name="T12" fmla="*/ 75191 w 129"/>
                <a:gd name="T13" fmla="*/ 99491 h 139"/>
                <a:gd name="T14" fmla="*/ 112208 w 129"/>
                <a:gd name="T15" fmla="*/ 59694 h 139"/>
                <a:gd name="T16" fmla="*/ 74034 w 129"/>
                <a:gd name="T17" fmla="*/ 20763 h 139"/>
                <a:gd name="T18" fmla="*/ 37017 w 129"/>
                <a:gd name="T19" fmla="*/ 6056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39"/>
                <a:gd name="T32" fmla="*/ 129 w 129"/>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39">
                  <a:moveTo>
                    <a:pt x="129" y="68"/>
                  </a:moveTo>
                  <a:cubicBezTo>
                    <a:pt x="129" y="112"/>
                    <a:pt x="102" y="139"/>
                    <a:pt x="63" y="139"/>
                  </a:cubicBezTo>
                  <a:cubicBezTo>
                    <a:pt x="23" y="139"/>
                    <a:pt x="0" y="109"/>
                    <a:pt x="0" y="70"/>
                  </a:cubicBezTo>
                  <a:cubicBezTo>
                    <a:pt x="0" y="30"/>
                    <a:pt x="25" y="0"/>
                    <a:pt x="65" y="0"/>
                  </a:cubicBezTo>
                  <a:cubicBezTo>
                    <a:pt x="107" y="0"/>
                    <a:pt x="129" y="31"/>
                    <a:pt x="129" y="68"/>
                  </a:cubicBezTo>
                  <a:close/>
                  <a:moveTo>
                    <a:pt x="32" y="70"/>
                  </a:moveTo>
                  <a:cubicBezTo>
                    <a:pt x="32" y="96"/>
                    <a:pt x="44" y="115"/>
                    <a:pt x="65" y="115"/>
                  </a:cubicBezTo>
                  <a:cubicBezTo>
                    <a:pt x="85" y="115"/>
                    <a:pt x="97" y="95"/>
                    <a:pt x="97" y="69"/>
                  </a:cubicBezTo>
                  <a:cubicBezTo>
                    <a:pt x="97" y="45"/>
                    <a:pt x="85" y="24"/>
                    <a:pt x="64" y="24"/>
                  </a:cubicBezTo>
                  <a:cubicBezTo>
                    <a:pt x="44" y="24"/>
                    <a:pt x="32" y="44"/>
                    <a:pt x="32" y="7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7" name="Freeform 161"/>
            <p:cNvSpPr>
              <a:spLocks noEditPoints="1" noChangeArrowheads="1"/>
            </p:cNvSpPr>
            <p:nvPr/>
          </p:nvSpPr>
          <p:spPr bwMode="auto">
            <a:xfrm>
              <a:off x="1241426" y="796528"/>
              <a:ext cx="119063" cy="117872"/>
            </a:xfrm>
            <a:custGeom>
              <a:avLst/>
              <a:gdLst>
                <a:gd name="T0" fmla="*/ 0 w 102"/>
                <a:gd name="T1" fmla="*/ 2600 h 136"/>
                <a:gd name="T2" fmla="*/ 47859 w 102"/>
                <a:gd name="T3" fmla="*/ 0 h 136"/>
                <a:gd name="T4" fmla="*/ 98052 w 102"/>
                <a:gd name="T5" fmla="*/ 9534 h 136"/>
                <a:gd name="T6" fmla="*/ 113227 w 102"/>
                <a:gd name="T7" fmla="*/ 33802 h 136"/>
                <a:gd name="T8" fmla="*/ 85212 w 102"/>
                <a:gd name="T9" fmla="*/ 62403 h 136"/>
                <a:gd name="T10" fmla="*/ 85212 w 102"/>
                <a:gd name="T11" fmla="*/ 63270 h 136"/>
                <a:gd name="T12" fmla="*/ 106223 w 102"/>
                <a:gd name="T13" fmla="*/ 84937 h 136"/>
                <a:gd name="T14" fmla="*/ 119063 w 102"/>
                <a:gd name="T15" fmla="*/ 117872 h 136"/>
                <a:gd name="T16" fmla="*/ 82877 w 102"/>
                <a:gd name="T17" fmla="*/ 117872 h 136"/>
                <a:gd name="T18" fmla="*/ 71204 w 102"/>
                <a:gd name="T19" fmla="*/ 90137 h 136"/>
                <a:gd name="T20" fmla="*/ 46691 w 102"/>
                <a:gd name="T21" fmla="*/ 71937 h 136"/>
                <a:gd name="T22" fmla="*/ 35019 w 102"/>
                <a:gd name="T23" fmla="*/ 71937 h 136"/>
                <a:gd name="T24" fmla="*/ 35019 w 102"/>
                <a:gd name="T25" fmla="*/ 117872 h 136"/>
                <a:gd name="T26" fmla="*/ 0 w 102"/>
                <a:gd name="T27" fmla="*/ 117872 h 136"/>
                <a:gd name="T28" fmla="*/ 0 w 102"/>
                <a:gd name="T29" fmla="*/ 2600 h 136"/>
                <a:gd name="T30" fmla="*/ 35019 w 102"/>
                <a:gd name="T31" fmla="*/ 52869 h 136"/>
                <a:gd name="T32" fmla="*/ 49026 w 102"/>
                <a:gd name="T33" fmla="*/ 52869 h 136"/>
                <a:gd name="T34" fmla="*/ 78208 w 102"/>
                <a:gd name="T35" fmla="*/ 35535 h 136"/>
                <a:gd name="T36" fmla="*/ 51361 w 102"/>
                <a:gd name="T37" fmla="*/ 19934 h 136"/>
                <a:gd name="T38" fmla="*/ 35019 w 102"/>
                <a:gd name="T39" fmla="*/ 20801 h 136"/>
                <a:gd name="T40" fmla="*/ 35019 w 102"/>
                <a:gd name="T41" fmla="*/ 52869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136"/>
                <a:gd name="T65" fmla="*/ 102 w 102"/>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136">
                  <a:moveTo>
                    <a:pt x="0" y="3"/>
                  </a:moveTo>
                  <a:cubicBezTo>
                    <a:pt x="10" y="1"/>
                    <a:pt x="25" y="0"/>
                    <a:pt x="41" y="0"/>
                  </a:cubicBezTo>
                  <a:cubicBezTo>
                    <a:pt x="61" y="0"/>
                    <a:pt x="75" y="3"/>
                    <a:pt x="84" y="11"/>
                  </a:cubicBezTo>
                  <a:cubicBezTo>
                    <a:pt x="92" y="17"/>
                    <a:pt x="97" y="26"/>
                    <a:pt x="97" y="39"/>
                  </a:cubicBezTo>
                  <a:cubicBezTo>
                    <a:pt x="97" y="56"/>
                    <a:pt x="85" y="68"/>
                    <a:pt x="73" y="72"/>
                  </a:cubicBezTo>
                  <a:cubicBezTo>
                    <a:pt x="73" y="73"/>
                    <a:pt x="73" y="73"/>
                    <a:pt x="73" y="73"/>
                  </a:cubicBezTo>
                  <a:cubicBezTo>
                    <a:pt x="82" y="76"/>
                    <a:pt x="88" y="85"/>
                    <a:pt x="91" y="98"/>
                  </a:cubicBezTo>
                  <a:cubicBezTo>
                    <a:pt x="95" y="113"/>
                    <a:pt x="99" y="131"/>
                    <a:pt x="102" y="136"/>
                  </a:cubicBezTo>
                  <a:cubicBezTo>
                    <a:pt x="71" y="136"/>
                    <a:pt x="71" y="136"/>
                    <a:pt x="71" y="136"/>
                  </a:cubicBezTo>
                  <a:cubicBezTo>
                    <a:pt x="69" y="132"/>
                    <a:pt x="65" y="121"/>
                    <a:pt x="61" y="104"/>
                  </a:cubicBezTo>
                  <a:cubicBezTo>
                    <a:pt x="58" y="88"/>
                    <a:pt x="52" y="83"/>
                    <a:pt x="40" y="83"/>
                  </a:cubicBezTo>
                  <a:cubicBezTo>
                    <a:pt x="30" y="83"/>
                    <a:pt x="30" y="83"/>
                    <a:pt x="30" y="83"/>
                  </a:cubicBezTo>
                  <a:cubicBezTo>
                    <a:pt x="30" y="136"/>
                    <a:pt x="30" y="136"/>
                    <a:pt x="30" y="136"/>
                  </a:cubicBezTo>
                  <a:cubicBezTo>
                    <a:pt x="0" y="136"/>
                    <a:pt x="0" y="136"/>
                    <a:pt x="0" y="136"/>
                  </a:cubicBezTo>
                  <a:lnTo>
                    <a:pt x="0" y="3"/>
                  </a:lnTo>
                  <a:close/>
                  <a:moveTo>
                    <a:pt x="30" y="61"/>
                  </a:moveTo>
                  <a:cubicBezTo>
                    <a:pt x="42" y="61"/>
                    <a:pt x="42" y="61"/>
                    <a:pt x="42" y="61"/>
                  </a:cubicBezTo>
                  <a:cubicBezTo>
                    <a:pt x="58" y="61"/>
                    <a:pt x="67" y="53"/>
                    <a:pt x="67" y="41"/>
                  </a:cubicBezTo>
                  <a:cubicBezTo>
                    <a:pt x="67" y="29"/>
                    <a:pt x="58" y="23"/>
                    <a:pt x="44" y="23"/>
                  </a:cubicBezTo>
                  <a:cubicBezTo>
                    <a:pt x="37" y="23"/>
                    <a:pt x="33" y="23"/>
                    <a:pt x="30" y="24"/>
                  </a:cubicBezTo>
                  <a:lnTo>
                    <a:pt x="30" y="6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8" name="Freeform 162"/>
            <p:cNvSpPr>
              <a:spLocks noChangeArrowheads="1"/>
            </p:cNvSpPr>
            <p:nvPr/>
          </p:nvSpPr>
          <p:spPr bwMode="auto">
            <a:xfrm>
              <a:off x="1379539" y="797719"/>
              <a:ext cx="100013" cy="116681"/>
            </a:xfrm>
            <a:custGeom>
              <a:avLst/>
              <a:gdLst>
                <a:gd name="T0" fmla="*/ 92075 w 63"/>
                <a:gd name="T1" fmla="*/ 67865 h 98"/>
                <a:gd name="T2" fmla="*/ 34925 w 63"/>
                <a:gd name="T3" fmla="*/ 67865 h 98"/>
                <a:gd name="T4" fmla="*/ 34925 w 63"/>
                <a:gd name="T5" fmla="*/ 95250 h 98"/>
                <a:gd name="T6" fmla="*/ 100013 w 63"/>
                <a:gd name="T7" fmla="*/ 95250 h 98"/>
                <a:gd name="T8" fmla="*/ 100013 w 63"/>
                <a:gd name="T9" fmla="*/ 116681 h 98"/>
                <a:gd name="T10" fmla="*/ 0 w 63"/>
                <a:gd name="T11" fmla="*/ 116681 h 98"/>
                <a:gd name="T12" fmla="*/ 0 w 63"/>
                <a:gd name="T13" fmla="*/ 0 h 98"/>
                <a:gd name="T14" fmla="*/ 95250 w 63"/>
                <a:gd name="T15" fmla="*/ 0 h 98"/>
                <a:gd name="T16" fmla="*/ 95250 w 63"/>
                <a:gd name="T17" fmla="*/ 21431 h 98"/>
                <a:gd name="T18" fmla="*/ 34925 w 63"/>
                <a:gd name="T19" fmla="*/ 21431 h 98"/>
                <a:gd name="T20" fmla="*/ 34925 w 63"/>
                <a:gd name="T21" fmla="*/ 46434 h 98"/>
                <a:gd name="T22" fmla="*/ 92075 w 63"/>
                <a:gd name="T23" fmla="*/ 46434 h 98"/>
                <a:gd name="T24" fmla="*/ 92075 w 63"/>
                <a:gd name="T25" fmla="*/ 67865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98"/>
                <a:gd name="T41" fmla="*/ 63 w 63"/>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98">
                  <a:moveTo>
                    <a:pt x="58" y="57"/>
                  </a:moveTo>
                  <a:lnTo>
                    <a:pt x="22" y="57"/>
                  </a:lnTo>
                  <a:lnTo>
                    <a:pt x="22" y="80"/>
                  </a:lnTo>
                  <a:lnTo>
                    <a:pt x="63" y="80"/>
                  </a:lnTo>
                  <a:lnTo>
                    <a:pt x="63" y="98"/>
                  </a:lnTo>
                  <a:lnTo>
                    <a:pt x="0" y="98"/>
                  </a:lnTo>
                  <a:lnTo>
                    <a:pt x="0" y="0"/>
                  </a:lnTo>
                  <a:lnTo>
                    <a:pt x="60" y="0"/>
                  </a:lnTo>
                  <a:lnTo>
                    <a:pt x="60" y="18"/>
                  </a:lnTo>
                  <a:lnTo>
                    <a:pt x="22" y="18"/>
                  </a:lnTo>
                  <a:lnTo>
                    <a:pt x="22" y="39"/>
                  </a:lnTo>
                  <a:lnTo>
                    <a:pt x="58" y="39"/>
                  </a:lnTo>
                  <a:lnTo>
                    <a:pt x="58" y="5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69" name="Freeform 163"/>
            <p:cNvSpPr>
              <a:spLocks noEditPoints="1" noChangeArrowheads="1"/>
            </p:cNvSpPr>
            <p:nvPr/>
          </p:nvSpPr>
          <p:spPr bwMode="auto">
            <a:xfrm>
              <a:off x="12701" y="603647"/>
              <a:ext cx="1736725" cy="154781"/>
            </a:xfrm>
            <a:custGeom>
              <a:avLst/>
              <a:gdLst>
                <a:gd name="T0" fmla="*/ 1650004 w 1502"/>
                <a:gd name="T1" fmla="*/ 33043 h 178"/>
                <a:gd name="T2" fmla="*/ 1736725 w 1502"/>
                <a:gd name="T3" fmla="*/ 36521 h 178"/>
                <a:gd name="T4" fmla="*/ 1734412 w 1502"/>
                <a:gd name="T5" fmla="*/ 0 h 178"/>
                <a:gd name="T6" fmla="*/ 0 w 1502"/>
                <a:gd name="T7" fmla="*/ 53912 h 178"/>
                <a:gd name="T8" fmla="*/ 0 w 1502"/>
                <a:gd name="T9" fmla="*/ 78260 h 178"/>
                <a:gd name="T10" fmla="*/ 30063 w 1502"/>
                <a:gd name="T11" fmla="*/ 88695 h 178"/>
                <a:gd name="T12" fmla="*/ 34688 w 1502"/>
                <a:gd name="T13" fmla="*/ 96521 h 178"/>
                <a:gd name="T14" fmla="*/ 33532 w 1502"/>
                <a:gd name="T15" fmla="*/ 96521 h 178"/>
                <a:gd name="T16" fmla="*/ 23125 w 1502"/>
                <a:gd name="T17" fmla="*/ 105216 h 178"/>
                <a:gd name="T18" fmla="*/ 64751 w 1502"/>
                <a:gd name="T19" fmla="*/ 105216 h 178"/>
                <a:gd name="T20" fmla="*/ 54345 w 1502"/>
                <a:gd name="T21" fmla="*/ 96521 h 178"/>
                <a:gd name="T22" fmla="*/ 54345 w 1502"/>
                <a:gd name="T23" fmla="*/ 96521 h 178"/>
                <a:gd name="T24" fmla="*/ 60126 w 1502"/>
                <a:gd name="T25" fmla="*/ 93043 h 178"/>
                <a:gd name="T26" fmla="*/ 144534 w 1502"/>
                <a:gd name="T27" fmla="*/ 91303 h 178"/>
                <a:gd name="T28" fmla="*/ 119096 w 1502"/>
                <a:gd name="T29" fmla="*/ 62608 h 178"/>
                <a:gd name="T30" fmla="*/ 146847 w 1502"/>
                <a:gd name="T31" fmla="*/ 60869 h 178"/>
                <a:gd name="T32" fmla="*/ 144534 w 1502"/>
                <a:gd name="T33" fmla="*/ 91303 h 178"/>
                <a:gd name="T34" fmla="*/ 144534 w 1502"/>
                <a:gd name="T35" fmla="*/ 99999 h 178"/>
                <a:gd name="T36" fmla="*/ 131815 w 1502"/>
                <a:gd name="T37" fmla="*/ 109564 h 178"/>
                <a:gd name="T38" fmla="*/ 185004 w 1502"/>
                <a:gd name="T39" fmla="*/ 109564 h 178"/>
                <a:gd name="T40" fmla="*/ 173441 w 1502"/>
                <a:gd name="T41" fmla="*/ 99999 h 178"/>
                <a:gd name="T42" fmla="*/ 294850 w 1502"/>
                <a:gd name="T43" fmla="*/ 98260 h 178"/>
                <a:gd name="T44" fmla="*/ 262474 w 1502"/>
                <a:gd name="T45" fmla="*/ 68695 h 178"/>
                <a:gd name="T46" fmla="*/ 307569 w 1502"/>
                <a:gd name="T47" fmla="*/ 68695 h 178"/>
                <a:gd name="T48" fmla="*/ 294850 w 1502"/>
                <a:gd name="T49" fmla="*/ 98260 h 178"/>
                <a:gd name="T50" fmla="*/ 294850 w 1502"/>
                <a:gd name="T51" fmla="*/ 109564 h 178"/>
                <a:gd name="T52" fmla="*/ 279819 w 1502"/>
                <a:gd name="T53" fmla="*/ 121738 h 178"/>
                <a:gd name="T54" fmla="*/ 346882 w 1502"/>
                <a:gd name="T55" fmla="*/ 121738 h 178"/>
                <a:gd name="T56" fmla="*/ 331851 w 1502"/>
                <a:gd name="T57" fmla="*/ 109564 h 178"/>
                <a:gd name="T58" fmla="*/ 539980 w 1502"/>
                <a:gd name="T59" fmla="*/ 109564 h 178"/>
                <a:gd name="T60" fmla="*/ 539980 w 1502"/>
                <a:gd name="T61" fmla="*/ 119129 h 178"/>
                <a:gd name="T62" fmla="*/ 539980 w 1502"/>
                <a:gd name="T63" fmla="*/ 119129 h 178"/>
                <a:gd name="T64" fmla="*/ 516855 w 1502"/>
                <a:gd name="T65" fmla="*/ 135651 h 178"/>
                <a:gd name="T66" fmla="*/ 608201 w 1502"/>
                <a:gd name="T67" fmla="*/ 135651 h 178"/>
                <a:gd name="T68" fmla="*/ 585075 w 1502"/>
                <a:gd name="T69" fmla="*/ 119129 h 178"/>
                <a:gd name="T70" fmla="*/ 581606 w 1502"/>
                <a:gd name="T71" fmla="*/ 119129 h 178"/>
                <a:gd name="T72" fmla="*/ 960864 w 1502"/>
                <a:gd name="T73" fmla="*/ 126086 h 178"/>
                <a:gd name="T74" fmla="*/ 963177 w 1502"/>
                <a:gd name="T75" fmla="*/ 139129 h 178"/>
                <a:gd name="T76" fmla="*/ 940052 w 1502"/>
                <a:gd name="T77" fmla="*/ 154781 h 178"/>
                <a:gd name="T78" fmla="*/ 1054523 w 1502"/>
                <a:gd name="T79" fmla="*/ 154781 h 178"/>
                <a:gd name="T80" fmla="*/ 1026772 w 1502"/>
                <a:gd name="T81" fmla="*/ 138259 h 178"/>
                <a:gd name="T82" fmla="*/ 1027928 w 1502"/>
                <a:gd name="T83" fmla="*/ 130433 h 178"/>
                <a:gd name="T84" fmla="*/ 1736725 w 1502"/>
                <a:gd name="T85" fmla="*/ 124347 h 178"/>
                <a:gd name="T86" fmla="*/ 1736725 w 1502"/>
                <a:gd name="T87" fmla="*/ 73912 h 178"/>
                <a:gd name="T88" fmla="*/ 1650004 w 1502"/>
                <a:gd name="T89" fmla="*/ 33043 h 178"/>
                <a:gd name="T90" fmla="*/ 32376 w 1502"/>
                <a:gd name="T91" fmla="*/ 81738 h 178"/>
                <a:gd name="T92" fmla="*/ 15032 w 1502"/>
                <a:gd name="T93" fmla="*/ 66956 h 178"/>
                <a:gd name="T94" fmla="*/ 34688 w 1502"/>
                <a:gd name="T95" fmla="*/ 65217 h 178"/>
                <a:gd name="T96" fmla="*/ 32376 w 1502"/>
                <a:gd name="T97" fmla="*/ 81738 h 178"/>
                <a:gd name="T98" fmla="*/ 539980 w 1502"/>
                <a:gd name="T99" fmla="*/ 98260 h 178"/>
                <a:gd name="T100" fmla="*/ 485635 w 1502"/>
                <a:gd name="T101" fmla="*/ 66956 h 178"/>
                <a:gd name="T102" fmla="*/ 565418 w 1502"/>
                <a:gd name="T103" fmla="*/ 65217 h 178"/>
                <a:gd name="T104" fmla="*/ 539980 w 1502"/>
                <a:gd name="T105" fmla="*/ 98260 h 178"/>
                <a:gd name="T106" fmla="*/ 964333 w 1502"/>
                <a:gd name="T107" fmla="*/ 113042 h 178"/>
                <a:gd name="T108" fmla="*/ 874144 w 1502"/>
                <a:gd name="T109" fmla="*/ 57391 h 178"/>
                <a:gd name="T110" fmla="*/ 1027928 w 1502"/>
                <a:gd name="T111" fmla="*/ 57391 h 178"/>
                <a:gd name="T112" fmla="*/ 964333 w 1502"/>
                <a:gd name="T113" fmla="*/ 113042 h 1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2"/>
                <a:gd name="T172" fmla="*/ 0 h 178"/>
                <a:gd name="T173" fmla="*/ 1502 w 1502"/>
                <a:gd name="T174" fmla="*/ 178 h 1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2" h="178">
                  <a:moveTo>
                    <a:pt x="1427" y="38"/>
                  </a:moveTo>
                  <a:cubicBezTo>
                    <a:pt x="1502" y="42"/>
                    <a:pt x="1502" y="42"/>
                    <a:pt x="1502" y="42"/>
                  </a:cubicBezTo>
                  <a:cubicBezTo>
                    <a:pt x="1500" y="0"/>
                    <a:pt x="1500" y="0"/>
                    <a:pt x="1500" y="0"/>
                  </a:cubicBezTo>
                  <a:cubicBezTo>
                    <a:pt x="1251" y="34"/>
                    <a:pt x="0" y="62"/>
                    <a:pt x="0" y="62"/>
                  </a:cubicBezTo>
                  <a:cubicBezTo>
                    <a:pt x="0" y="90"/>
                    <a:pt x="0" y="90"/>
                    <a:pt x="0" y="90"/>
                  </a:cubicBezTo>
                  <a:cubicBezTo>
                    <a:pt x="17" y="90"/>
                    <a:pt x="26" y="102"/>
                    <a:pt x="26" y="102"/>
                  </a:cubicBezTo>
                  <a:cubicBezTo>
                    <a:pt x="30" y="111"/>
                    <a:pt x="30" y="111"/>
                    <a:pt x="30" y="111"/>
                  </a:cubicBezTo>
                  <a:cubicBezTo>
                    <a:pt x="29" y="111"/>
                    <a:pt x="29" y="111"/>
                    <a:pt x="29" y="111"/>
                  </a:cubicBezTo>
                  <a:cubicBezTo>
                    <a:pt x="25" y="111"/>
                    <a:pt x="21" y="116"/>
                    <a:pt x="20" y="121"/>
                  </a:cubicBezTo>
                  <a:cubicBezTo>
                    <a:pt x="56" y="121"/>
                    <a:pt x="56" y="121"/>
                    <a:pt x="56" y="121"/>
                  </a:cubicBezTo>
                  <a:cubicBezTo>
                    <a:pt x="55" y="116"/>
                    <a:pt x="51" y="111"/>
                    <a:pt x="47" y="111"/>
                  </a:cubicBezTo>
                  <a:cubicBezTo>
                    <a:pt x="47" y="111"/>
                    <a:pt x="47" y="111"/>
                    <a:pt x="47" y="111"/>
                  </a:cubicBezTo>
                  <a:cubicBezTo>
                    <a:pt x="52" y="107"/>
                    <a:pt x="52" y="107"/>
                    <a:pt x="52" y="107"/>
                  </a:cubicBezTo>
                  <a:cubicBezTo>
                    <a:pt x="92" y="68"/>
                    <a:pt x="125" y="105"/>
                    <a:pt x="125" y="105"/>
                  </a:cubicBezTo>
                  <a:cubicBezTo>
                    <a:pt x="103" y="72"/>
                    <a:pt x="103" y="72"/>
                    <a:pt x="103" y="72"/>
                  </a:cubicBezTo>
                  <a:cubicBezTo>
                    <a:pt x="127" y="70"/>
                    <a:pt x="127" y="70"/>
                    <a:pt x="127" y="70"/>
                  </a:cubicBezTo>
                  <a:cubicBezTo>
                    <a:pt x="125" y="105"/>
                    <a:pt x="125" y="105"/>
                    <a:pt x="125" y="105"/>
                  </a:cubicBezTo>
                  <a:cubicBezTo>
                    <a:pt x="125" y="115"/>
                    <a:pt x="125" y="115"/>
                    <a:pt x="125" y="115"/>
                  </a:cubicBezTo>
                  <a:cubicBezTo>
                    <a:pt x="120" y="116"/>
                    <a:pt x="115" y="120"/>
                    <a:pt x="114" y="126"/>
                  </a:cubicBezTo>
                  <a:cubicBezTo>
                    <a:pt x="160" y="126"/>
                    <a:pt x="160" y="126"/>
                    <a:pt x="160" y="126"/>
                  </a:cubicBezTo>
                  <a:cubicBezTo>
                    <a:pt x="159" y="120"/>
                    <a:pt x="155" y="116"/>
                    <a:pt x="150" y="115"/>
                  </a:cubicBezTo>
                  <a:cubicBezTo>
                    <a:pt x="204" y="60"/>
                    <a:pt x="255" y="113"/>
                    <a:pt x="255" y="113"/>
                  </a:cubicBezTo>
                  <a:cubicBezTo>
                    <a:pt x="227" y="79"/>
                    <a:pt x="227" y="79"/>
                    <a:pt x="227" y="79"/>
                  </a:cubicBezTo>
                  <a:cubicBezTo>
                    <a:pt x="266" y="79"/>
                    <a:pt x="266" y="79"/>
                    <a:pt x="266" y="79"/>
                  </a:cubicBezTo>
                  <a:cubicBezTo>
                    <a:pt x="255" y="113"/>
                    <a:pt x="255" y="113"/>
                    <a:pt x="255" y="113"/>
                  </a:cubicBezTo>
                  <a:cubicBezTo>
                    <a:pt x="255" y="126"/>
                    <a:pt x="255" y="126"/>
                    <a:pt x="255" y="126"/>
                  </a:cubicBezTo>
                  <a:cubicBezTo>
                    <a:pt x="249" y="126"/>
                    <a:pt x="244" y="132"/>
                    <a:pt x="242" y="140"/>
                  </a:cubicBezTo>
                  <a:cubicBezTo>
                    <a:pt x="300" y="140"/>
                    <a:pt x="300" y="140"/>
                    <a:pt x="300" y="140"/>
                  </a:cubicBezTo>
                  <a:cubicBezTo>
                    <a:pt x="299" y="132"/>
                    <a:pt x="294" y="127"/>
                    <a:pt x="287" y="126"/>
                  </a:cubicBezTo>
                  <a:cubicBezTo>
                    <a:pt x="373" y="55"/>
                    <a:pt x="467" y="126"/>
                    <a:pt x="467" y="126"/>
                  </a:cubicBezTo>
                  <a:cubicBezTo>
                    <a:pt x="467" y="137"/>
                    <a:pt x="467" y="137"/>
                    <a:pt x="467" y="137"/>
                  </a:cubicBezTo>
                  <a:cubicBezTo>
                    <a:pt x="467" y="137"/>
                    <a:pt x="467" y="137"/>
                    <a:pt x="467" y="137"/>
                  </a:cubicBezTo>
                  <a:cubicBezTo>
                    <a:pt x="457" y="137"/>
                    <a:pt x="449" y="145"/>
                    <a:pt x="447" y="156"/>
                  </a:cubicBezTo>
                  <a:cubicBezTo>
                    <a:pt x="526" y="156"/>
                    <a:pt x="526" y="156"/>
                    <a:pt x="526" y="156"/>
                  </a:cubicBezTo>
                  <a:cubicBezTo>
                    <a:pt x="524" y="145"/>
                    <a:pt x="516" y="137"/>
                    <a:pt x="506" y="137"/>
                  </a:cubicBezTo>
                  <a:cubicBezTo>
                    <a:pt x="503" y="137"/>
                    <a:pt x="503" y="137"/>
                    <a:pt x="503" y="137"/>
                  </a:cubicBezTo>
                  <a:cubicBezTo>
                    <a:pt x="642" y="42"/>
                    <a:pt x="831" y="145"/>
                    <a:pt x="831" y="145"/>
                  </a:cubicBezTo>
                  <a:cubicBezTo>
                    <a:pt x="833" y="160"/>
                    <a:pt x="833" y="160"/>
                    <a:pt x="833" y="160"/>
                  </a:cubicBezTo>
                  <a:cubicBezTo>
                    <a:pt x="823" y="161"/>
                    <a:pt x="815" y="169"/>
                    <a:pt x="813" y="178"/>
                  </a:cubicBezTo>
                  <a:cubicBezTo>
                    <a:pt x="912" y="178"/>
                    <a:pt x="912" y="178"/>
                    <a:pt x="912" y="178"/>
                  </a:cubicBezTo>
                  <a:cubicBezTo>
                    <a:pt x="909" y="168"/>
                    <a:pt x="899" y="159"/>
                    <a:pt x="888" y="159"/>
                  </a:cubicBezTo>
                  <a:cubicBezTo>
                    <a:pt x="889" y="150"/>
                    <a:pt x="889" y="150"/>
                    <a:pt x="889" y="150"/>
                  </a:cubicBezTo>
                  <a:cubicBezTo>
                    <a:pt x="1215" y="17"/>
                    <a:pt x="1502" y="143"/>
                    <a:pt x="1502" y="143"/>
                  </a:cubicBezTo>
                  <a:cubicBezTo>
                    <a:pt x="1502" y="85"/>
                    <a:pt x="1502" y="85"/>
                    <a:pt x="1502" y="85"/>
                  </a:cubicBezTo>
                  <a:cubicBezTo>
                    <a:pt x="1487" y="68"/>
                    <a:pt x="1427" y="38"/>
                    <a:pt x="1427" y="38"/>
                  </a:cubicBezTo>
                  <a:close/>
                  <a:moveTo>
                    <a:pt x="28" y="94"/>
                  </a:moveTo>
                  <a:cubicBezTo>
                    <a:pt x="13" y="77"/>
                    <a:pt x="13" y="77"/>
                    <a:pt x="13" y="77"/>
                  </a:cubicBezTo>
                  <a:cubicBezTo>
                    <a:pt x="30" y="75"/>
                    <a:pt x="30" y="75"/>
                    <a:pt x="30" y="75"/>
                  </a:cubicBezTo>
                  <a:lnTo>
                    <a:pt x="28" y="94"/>
                  </a:lnTo>
                  <a:close/>
                  <a:moveTo>
                    <a:pt x="467" y="113"/>
                  </a:moveTo>
                  <a:cubicBezTo>
                    <a:pt x="420" y="77"/>
                    <a:pt x="420" y="77"/>
                    <a:pt x="420" y="77"/>
                  </a:cubicBezTo>
                  <a:cubicBezTo>
                    <a:pt x="489" y="75"/>
                    <a:pt x="489" y="75"/>
                    <a:pt x="489" y="75"/>
                  </a:cubicBezTo>
                  <a:lnTo>
                    <a:pt x="467" y="113"/>
                  </a:lnTo>
                  <a:close/>
                  <a:moveTo>
                    <a:pt x="834" y="130"/>
                  </a:moveTo>
                  <a:cubicBezTo>
                    <a:pt x="834" y="130"/>
                    <a:pt x="771" y="79"/>
                    <a:pt x="756" y="66"/>
                  </a:cubicBezTo>
                  <a:cubicBezTo>
                    <a:pt x="756" y="66"/>
                    <a:pt x="861" y="70"/>
                    <a:pt x="889" y="66"/>
                  </a:cubicBezTo>
                  <a:cubicBezTo>
                    <a:pt x="889" y="66"/>
                    <a:pt x="851" y="109"/>
                    <a:pt x="834" y="130"/>
                  </a:cubicBezTo>
                  <a:close/>
                </a:path>
              </a:pathLst>
            </a:custGeom>
            <a:solidFill>
              <a:srgbClr val="75A3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grpSp>
        <p:nvGrpSpPr>
          <p:cNvPr id="4106" name="组合 789"/>
          <p:cNvGrpSpPr>
            <a:grpSpLocks/>
          </p:cNvGrpSpPr>
          <p:nvPr/>
        </p:nvGrpSpPr>
        <p:grpSpPr bwMode="auto">
          <a:xfrm>
            <a:off x="4464051" y="4766733"/>
            <a:ext cx="1716616" cy="679451"/>
            <a:chOff x="0" y="0"/>
            <a:chExt cx="1839913" cy="840581"/>
          </a:xfrm>
        </p:grpSpPr>
        <p:sp>
          <p:nvSpPr>
            <p:cNvPr id="4128" name="Freeform 456"/>
            <p:cNvSpPr>
              <a:spLocks noChangeArrowheads="1"/>
            </p:cNvSpPr>
            <p:nvPr/>
          </p:nvSpPr>
          <p:spPr bwMode="auto">
            <a:xfrm>
              <a:off x="525461" y="0"/>
              <a:ext cx="77788" cy="70247"/>
            </a:xfrm>
            <a:custGeom>
              <a:avLst/>
              <a:gdLst>
                <a:gd name="T0" fmla="*/ 66349 w 68"/>
                <a:gd name="T1" fmla="*/ 44230 h 81"/>
                <a:gd name="T2" fmla="*/ 66349 w 68"/>
                <a:gd name="T3" fmla="*/ 32955 h 81"/>
                <a:gd name="T4" fmla="*/ 73212 w 68"/>
                <a:gd name="T5" fmla="*/ 18212 h 81"/>
                <a:gd name="T6" fmla="*/ 60629 w 68"/>
                <a:gd name="T7" fmla="*/ 3469 h 81"/>
                <a:gd name="T8" fmla="*/ 53765 w 68"/>
                <a:gd name="T9" fmla="*/ 13876 h 81"/>
                <a:gd name="T10" fmla="*/ 49189 w 68"/>
                <a:gd name="T11" fmla="*/ 21681 h 81"/>
                <a:gd name="T12" fmla="*/ 41182 w 68"/>
                <a:gd name="T13" fmla="*/ 19947 h 81"/>
                <a:gd name="T14" fmla="*/ 41182 w 68"/>
                <a:gd name="T15" fmla="*/ 6938 h 81"/>
                <a:gd name="T16" fmla="*/ 30886 w 68"/>
                <a:gd name="T17" fmla="*/ 6071 h 81"/>
                <a:gd name="T18" fmla="*/ 30886 w 68"/>
                <a:gd name="T19" fmla="*/ 12141 h 81"/>
                <a:gd name="T20" fmla="*/ 30886 w 68"/>
                <a:gd name="T21" fmla="*/ 24283 h 81"/>
                <a:gd name="T22" fmla="*/ 28599 w 68"/>
                <a:gd name="T23" fmla="*/ 24283 h 81"/>
                <a:gd name="T24" fmla="*/ 12583 w 68"/>
                <a:gd name="T25" fmla="*/ 31221 h 81"/>
                <a:gd name="T26" fmla="*/ 12583 w 68"/>
                <a:gd name="T27" fmla="*/ 39893 h 81"/>
                <a:gd name="T28" fmla="*/ 12583 w 68"/>
                <a:gd name="T29" fmla="*/ 39893 h 81"/>
                <a:gd name="T30" fmla="*/ 12583 w 68"/>
                <a:gd name="T31" fmla="*/ 44230 h 81"/>
                <a:gd name="T32" fmla="*/ 13727 w 68"/>
                <a:gd name="T33" fmla="*/ 50300 h 81"/>
                <a:gd name="T34" fmla="*/ 13727 w 68"/>
                <a:gd name="T35" fmla="*/ 70247 h 81"/>
                <a:gd name="T36" fmla="*/ 48046 w 68"/>
                <a:gd name="T37" fmla="*/ 65911 h 81"/>
                <a:gd name="T38" fmla="*/ 75500 w 68"/>
                <a:gd name="T39" fmla="*/ 51168 h 81"/>
                <a:gd name="T40" fmla="*/ 66349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58" y="51"/>
                  </a:moveTo>
                  <a:cubicBezTo>
                    <a:pt x="58" y="38"/>
                    <a:pt x="58" y="38"/>
                    <a:pt x="58" y="38"/>
                  </a:cubicBezTo>
                  <a:cubicBezTo>
                    <a:pt x="59" y="29"/>
                    <a:pt x="64" y="21"/>
                    <a:pt x="64" y="21"/>
                  </a:cubicBezTo>
                  <a:cubicBezTo>
                    <a:pt x="68" y="0"/>
                    <a:pt x="53" y="4"/>
                    <a:pt x="53" y="4"/>
                  </a:cubicBezTo>
                  <a:cubicBezTo>
                    <a:pt x="42" y="4"/>
                    <a:pt x="47" y="16"/>
                    <a:pt x="47" y="16"/>
                  </a:cubicBezTo>
                  <a:cubicBezTo>
                    <a:pt x="50" y="21"/>
                    <a:pt x="43" y="25"/>
                    <a:pt x="43" y="25"/>
                  </a:cubicBezTo>
                  <a:cubicBezTo>
                    <a:pt x="38" y="33"/>
                    <a:pt x="36" y="23"/>
                    <a:pt x="36" y="23"/>
                  </a:cubicBezTo>
                  <a:cubicBezTo>
                    <a:pt x="36" y="8"/>
                    <a:pt x="36" y="8"/>
                    <a:pt x="36" y="8"/>
                  </a:cubicBezTo>
                  <a:cubicBezTo>
                    <a:pt x="31" y="0"/>
                    <a:pt x="27" y="7"/>
                    <a:pt x="27" y="7"/>
                  </a:cubicBezTo>
                  <a:cubicBezTo>
                    <a:pt x="23" y="6"/>
                    <a:pt x="27" y="14"/>
                    <a:pt x="27" y="14"/>
                  </a:cubicBezTo>
                  <a:cubicBezTo>
                    <a:pt x="27" y="28"/>
                    <a:pt x="27" y="28"/>
                    <a:pt x="27" y="28"/>
                  </a:cubicBezTo>
                  <a:cubicBezTo>
                    <a:pt x="25" y="28"/>
                    <a:pt x="25" y="28"/>
                    <a:pt x="25" y="28"/>
                  </a:cubicBezTo>
                  <a:cubicBezTo>
                    <a:pt x="12" y="28"/>
                    <a:pt x="11" y="36"/>
                    <a:pt x="11" y="36"/>
                  </a:cubicBezTo>
                  <a:cubicBezTo>
                    <a:pt x="11" y="46"/>
                    <a:pt x="11" y="46"/>
                    <a:pt x="11" y="46"/>
                  </a:cubicBezTo>
                  <a:cubicBezTo>
                    <a:pt x="11" y="46"/>
                    <a:pt x="11" y="46"/>
                    <a:pt x="11" y="46"/>
                  </a:cubicBezTo>
                  <a:cubicBezTo>
                    <a:pt x="11" y="51"/>
                    <a:pt x="11" y="51"/>
                    <a:pt x="11" y="51"/>
                  </a:cubicBezTo>
                  <a:cubicBezTo>
                    <a:pt x="0" y="51"/>
                    <a:pt x="12" y="58"/>
                    <a:pt x="12" y="58"/>
                  </a:cubicBezTo>
                  <a:cubicBezTo>
                    <a:pt x="12" y="81"/>
                    <a:pt x="12" y="81"/>
                    <a:pt x="12" y="81"/>
                  </a:cubicBezTo>
                  <a:cubicBezTo>
                    <a:pt x="42" y="76"/>
                    <a:pt x="42" y="76"/>
                    <a:pt x="42" y="76"/>
                  </a:cubicBezTo>
                  <a:cubicBezTo>
                    <a:pt x="66" y="59"/>
                    <a:pt x="66" y="59"/>
                    <a:pt x="66" y="59"/>
                  </a:cubicBezTo>
                  <a:cubicBezTo>
                    <a:pt x="65" y="50"/>
                    <a:pt x="58" y="51"/>
                    <a:pt x="58"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29" name="Freeform 457"/>
            <p:cNvSpPr>
              <a:spLocks noChangeArrowheads="1"/>
            </p:cNvSpPr>
            <p:nvPr/>
          </p:nvSpPr>
          <p:spPr bwMode="auto">
            <a:xfrm>
              <a:off x="1241425" y="0"/>
              <a:ext cx="79375" cy="70247"/>
            </a:xfrm>
            <a:custGeom>
              <a:avLst/>
              <a:gdLst>
                <a:gd name="T0" fmla="*/ 11673 w 68"/>
                <a:gd name="T1" fmla="*/ 44230 h 81"/>
                <a:gd name="T2" fmla="*/ 11673 w 68"/>
                <a:gd name="T3" fmla="*/ 32955 h 81"/>
                <a:gd name="T4" fmla="*/ 4669 w 68"/>
                <a:gd name="T5" fmla="*/ 18212 h 81"/>
                <a:gd name="T6" fmla="*/ 17509 w 68"/>
                <a:gd name="T7" fmla="*/ 3469 h 81"/>
                <a:gd name="T8" fmla="*/ 24513 w 68"/>
                <a:gd name="T9" fmla="*/ 13876 h 81"/>
                <a:gd name="T10" fmla="*/ 29182 w 68"/>
                <a:gd name="T11" fmla="*/ 21681 h 81"/>
                <a:gd name="T12" fmla="*/ 36186 w 68"/>
                <a:gd name="T13" fmla="*/ 19947 h 81"/>
                <a:gd name="T14" fmla="*/ 36186 w 68"/>
                <a:gd name="T15" fmla="*/ 6938 h 81"/>
                <a:gd name="T16" fmla="*/ 47858 w 68"/>
                <a:gd name="T17" fmla="*/ 6071 h 81"/>
                <a:gd name="T18" fmla="*/ 47858 w 68"/>
                <a:gd name="T19" fmla="*/ 12141 h 81"/>
                <a:gd name="T20" fmla="*/ 47858 w 68"/>
                <a:gd name="T21" fmla="*/ 24283 h 81"/>
                <a:gd name="T22" fmla="*/ 50193 w 68"/>
                <a:gd name="T23" fmla="*/ 24283 h 81"/>
                <a:gd name="T24" fmla="*/ 66535 w 68"/>
                <a:gd name="T25" fmla="*/ 31221 h 81"/>
                <a:gd name="T26" fmla="*/ 66535 w 68"/>
                <a:gd name="T27" fmla="*/ 39893 h 81"/>
                <a:gd name="T28" fmla="*/ 66535 w 68"/>
                <a:gd name="T29" fmla="*/ 39893 h 81"/>
                <a:gd name="T30" fmla="*/ 66535 w 68"/>
                <a:gd name="T31" fmla="*/ 44230 h 81"/>
                <a:gd name="T32" fmla="*/ 65368 w 68"/>
                <a:gd name="T33" fmla="*/ 50300 h 81"/>
                <a:gd name="T34" fmla="*/ 65368 w 68"/>
                <a:gd name="T35" fmla="*/ 70247 h 81"/>
                <a:gd name="T36" fmla="*/ 30349 w 68"/>
                <a:gd name="T37" fmla="*/ 65911 h 81"/>
                <a:gd name="T38" fmla="*/ 2335 w 68"/>
                <a:gd name="T39" fmla="*/ 51168 h 81"/>
                <a:gd name="T40" fmla="*/ 11673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10" y="51"/>
                  </a:moveTo>
                  <a:cubicBezTo>
                    <a:pt x="10" y="38"/>
                    <a:pt x="10" y="38"/>
                    <a:pt x="10" y="38"/>
                  </a:cubicBezTo>
                  <a:cubicBezTo>
                    <a:pt x="9" y="29"/>
                    <a:pt x="4" y="21"/>
                    <a:pt x="4" y="21"/>
                  </a:cubicBezTo>
                  <a:cubicBezTo>
                    <a:pt x="0" y="0"/>
                    <a:pt x="15" y="4"/>
                    <a:pt x="15" y="4"/>
                  </a:cubicBezTo>
                  <a:cubicBezTo>
                    <a:pt x="26" y="4"/>
                    <a:pt x="21" y="16"/>
                    <a:pt x="21" y="16"/>
                  </a:cubicBezTo>
                  <a:cubicBezTo>
                    <a:pt x="18" y="21"/>
                    <a:pt x="25" y="25"/>
                    <a:pt x="25" y="25"/>
                  </a:cubicBezTo>
                  <a:cubicBezTo>
                    <a:pt x="29" y="33"/>
                    <a:pt x="31" y="23"/>
                    <a:pt x="31" y="23"/>
                  </a:cubicBezTo>
                  <a:cubicBezTo>
                    <a:pt x="31" y="8"/>
                    <a:pt x="31" y="8"/>
                    <a:pt x="31" y="8"/>
                  </a:cubicBezTo>
                  <a:cubicBezTo>
                    <a:pt x="37" y="0"/>
                    <a:pt x="41" y="7"/>
                    <a:pt x="41" y="7"/>
                  </a:cubicBezTo>
                  <a:cubicBezTo>
                    <a:pt x="45" y="6"/>
                    <a:pt x="41" y="14"/>
                    <a:pt x="41" y="14"/>
                  </a:cubicBezTo>
                  <a:cubicBezTo>
                    <a:pt x="41" y="28"/>
                    <a:pt x="41" y="28"/>
                    <a:pt x="41" y="28"/>
                  </a:cubicBezTo>
                  <a:cubicBezTo>
                    <a:pt x="43" y="28"/>
                    <a:pt x="43" y="28"/>
                    <a:pt x="43" y="28"/>
                  </a:cubicBezTo>
                  <a:cubicBezTo>
                    <a:pt x="56" y="28"/>
                    <a:pt x="57" y="36"/>
                    <a:pt x="57" y="36"/>
                  </a:cubicBezTo>
                  <a:cubicBezTo>
                    <a:pt x="57" y="46"/>
                    <a:pt x="57" y="46"/>
                    <a:pt x="57" y="46"/>
                  </a:cubicBezTo>
                  <a:cubicBezTo>
                    <a:pt x="57" y="46"/>
                    <a:pt x="57" y="46"/>
                    <a:pt x="57" y="46"/>
                  </a:cubicBezTo>
                  <a:cubicBezTo>
                    <a:pt x="57" y="51"/>
                    <a:pt x="57" y="51"/>
                    <a:pt x="57" y="51"/>
                  </a:cubicBezTo>
                  <a:cubicBezTo>
                    <a:pt x="68" y="51"/>
                    <a:pt x="56" y="58"/>
                    <a:pt x="56" y="58"/>
                  </a:cubicBezTo>
                  <a:cubicBezTo>
                    <a:pt x="56" y="81"/>
                    <a:pt x="56" y="81"/>
                    <a:pt x="56" y="81"/>
                  </a:cubicBezTo>
                  <a:cubicBezTo>
                    <a:pt x="26" y="76"/>
                    <a:pt x="26" y="76"/>
                    <a:pt x="26" y="76"/>
                  </a:cubicBezTo>
                  <a:cubicBezTo>
                    <a:pt x="2" y="59"/>
                    <a:pt x="2" y="59"/>
                    <a:pt x="2" y="59"/>
                  </a:cubicBezTo>
                  <a:cubicBezTo>
                    <a:pt x="3" y="50"/>
                    <a:pt x="10" y="51"/>
                    <a:pt x="10"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0" name="Freeform 458"/>
            <p:cNvSpPr>
              <a:spLocks noChangeArrowheads="1"/>
            </p:cNvSpPr>
            <p:nvPr/>
          </p:nvSpPr>
          <p:spPr bwMode="auto">
            <a:xfrm>
              <a:off x="0" y="297657"/>
              <a:ext cx="1839913" cy="135731"/>
            </a:xfrm>
            <a:custGeom>
              <a:avLst/>
              <a:gdLst>
                <a:gd name="T0" fmla="*/ 1835290 w 1592"/>
                <a:gd name="T1" fmla="*/ 43504 h 156"/>
                <a:gd name="T2" fmla="*/ 1828356 w 1592"/>
                <a:gd name="T3" fmla="*/ 45244 h 156"/>
                <a:gd name="T4" fmla="*/ 1820266 w 1592"/>
                <a:gd name="T5" fmla="*/ 46984 h 156"/>
                <a:gd name="T6" fmla="*/ 1822577 w 1592"/>
                <a:gd name="T7" fmla="*/ 44374 h 156"/>
                <a:gd name="T8" fmla="*/ 1816799 w 1592"/>
                <a:gd name="T9" fmla="*/ 44374 h 156"/>
                <a:gd name="T10" fmla="*/ 1812176 w 1592"/>
                <a:gd name="T11" fmla="*/ 48724 h 156"/>
                <a:gd name="T12" fmla="*/ 1807553 w 1592"/>
                <a:gd name="T13" fmla="*/ 40893 h 156"/>
                <a:gd name="T14" fmla="*/ 1795995 w 1592"/>
                <a:gd name="T15" fmla="*/ 45244 h 156"/>
                <a:gd name="T16" fmla="*/ 1785594 w 1592"/>
                <a:gd name="T17" fmla="*/ 46114 h 156"/>
                <a:gd name="T18" fmla="*/ 1786750 w 1592"/>
                <a:gd name="T19" fmla="*/ 40023 h 156"/>
                <a:gd name="T20" fmla="*/ 1778660 w 1592"/>
                <a:gd name="T21" fmla="*/ 45244 h 156"/>
                <a:gd name="T22" fmla="*/ 1776348 w 1592"/>
                <a:gd name="T23" fmla="*/ 39153 h 156"/>
                <a:gd name="T24" fmla="*/ 1768258 w 1592"/>
                <a:gd name="T25" fmla="*/ 43504 h 156"/>
                <a:gd name="T26" fmla="*/ 1764791 w 1592"/>
                <a:gd name="T27" fmla="*/ 39153 h 156"/>
                <a:gd name="T28" fmla="*/ 1759012 w 1592"/>
                <a:gd name="T29" fmla="*/ 40023 h 156"/>
                <a:gd name="T30" fmla="*/ 1753234 w 1592"/>
                <a:gd name="T31" fmla="*/ 39153 h 156"/>
                <a:gd name="T32" fmla="*/ 1752078 w 1592"/>
                <a:gd name="T33" fmla="*/ 37413 h 156"/>
                <a:gd name="T34" fmla="*/ 1742832 w 1592"/>
                <a:gd name="T35" fmla="*/ 37413 h 156"/>
                <a:gd name="T36" fmla="*/ 1741676 w 1592"/>
                <a:gd name="T37" fmla="*/ 36543 h 156"/>
                <a:gd name="T38" fmla="*/ 1732431 w 1592"/>
                <a:gd name="T39" fmla="*/ 38283 h 156"/>
                <a:gd name="T40" fmla="*/ 1731275 w 1592"/>
                <a:gd name="T41" fmla="*/ 34803 h 156"/>
                <a:gd name="T42" fmla="*/ 1722029 w 1592"/>
                <a:gd name="T43" fmla="*/ 38283 h 156"/>
                <a:gd name="T44" fmla="*/ 1723185 w 1592"/>
                <a:gd name="T45" fmla="*/ 33063 h 156"/>
                <a:gd name="T46" fmla="*/ 1715095 w 1592"/>
                <a:gd name="T47" fmla="*/ 37413 h 156"/>
                <a:gd name="T48" fmla="*/ 1713939 w 1592"/>
                <a:gd name="T49" fmla="*/ 26102 h 156"/>
                <a:gd name="T50" fmla="*/ 1702382 w 1592"/>
                <a:gd name="T51" fmla="*/ 22622 h 156"/>
                <a:gd name="T52" fmla="*/ 1189240 w 1592"/>
                <a:gd name="T53" fmla="*/ 0 h 156"/>
                <a:gd name="T54" fmla="*/ 137531 w 1592"/>
                <a:gd name="T55" fmla="*/ 22622 h 156"/>
                <a:gd name="T56" fmla="*/ 125974 w 1592"/>
                <a:gd name="T57" fmla="*/ 26102 h 156"/>
                <a:gd name="T58" fmla="*/ 124818 w 1592"/>
                <a:gd name="T59" fmla="*/ 37413 h 156"/>
                <a:gd name="T60" fmla="*/ 116728 w 1592"/>
                <a:gd name="T61" fmla="*/ 33063 h 156"/>
                <a:gd name="T62" fmla="*/ 117884 w 1592"/>
                <a:gd name="T63" fmla="*/ 38283 h 156"/>
                <a:gd name="T64" fmla="*/ 108638 w 1592"/>
                <a:gd name="T65" fmla="*/ 34803 h 156"/>
                <a:gd name="T66" fmla="*/ 107482 w 1592"/>
                <a:gd name="T67" fmla="*/ 38283 h 156"/>
                <a:gd name="T68" fmla="*/ 98237 w 1592"/>
                <a:gd name="T69" fmla="*/ 36543 h 156"/>
                <a:gd name="T70" fmla="*/ 97081 w 1592"/>
                <a:gd name="T71" fmla="*/ 37413 h 156"/>
                <a:gd name="T72" fmla="*/ 87835 w 1592"/>
                <a:gd name="T73" fmla="*/ 37413 h 156"/>
                <a:gd name="T74" fmla="*/ 86679 w 1592"/>
                <a:gd name="T75" fmla="*/ 39153 h 156"/>
                <a:gd name="T76" fmla="*/ 80901 w 1592"/>
                <a:gd name="T77" fmla="*/ 40023 h 156"/>
                <a:gd name="T78" fmla="*/ 75122 w 1592"/>
                <a:gd name="T79" fmla="*/ 39153 h 156"/>
                <a:gd name="T80" fmla="*/ 71655 w 1592"/>
                <a:gd name="T81" fmla="*/ 43504 h 156"/>
                <a:gd name="T82" fmla="*/ 63565 w 1592"/>
                <a:gd name="T83" fmla="*/ 39153 h 156"/>
                <a:gd name="T84" fmla="*/ 61253 w 1592"/>
                <a:gd name="T85" fmla="*/ 45244 h 156"/>
                <a:gd name="T86" fmla="*/ 53163 w 1592"/>
                <a:gd name="T87" fmla="*/ 40023 h 156"/>
                <a:gd name="T88" fmla="*/ 54319 w 1592"/>
                <a:gd name="T89" fmla="*/ 46114 h 156"/>
                <a:gd name="T90" fmla="*/ 43918 w 1592"/>
                <a:gd name="T91" fmla="*/ 45244 h 156"/>
                <a:gd name="T92" fmla="*/ 32360 w 1592"/>
                <a:gd name="T93" fmla="*/ 40893 h 156"/>
                <a:gd name="T94" fmla="*/ 27737 w 1592"/>
                <a:gd name="T95" fmla="*/ 48724 h 156"/>
                <a:gd name="T96" fmla="*/ 23114 w 1592"/>
                <a:gd name="T97" fmla="*/ 44374 h 156"/>
                <a:gd name="T98" fmla="*/ 17336 w 1592"/>
                <a:gd name="T99" fmla="*/ 44374 h 156"/>
                <a:gd name="T100" fmla="*/ 19647 w 1592"/>
                <a:gd name="T101" fmla="*/ 46984 h 156"/>
                <a:gd name="T102" fmla="*/ 11557 w 1592"/>
                <a:gd name="T103" fmla="*/ 45244 h 156"/>
                <a:gd name="T104" fmla="*/ 4623 w 1592"/>
                <a:gd name="T105" fmla="*/ 43504 h 156"/>
                <a:gd name="T106" fmla="*/ 0 w 1592"/>
                <a:gd name="T107" fmla="*/ 46984 h 156"/>
                <a:gd name="T108" fmla="*/ 6934 w 1592"/>
                <a:gd name="T109" fmla="*/ 59165 h 156"/>
                <a:gd name="T110" fmla="*/ 18492 w 1592"/>
                <a:gd name="T111" fmla="*/ 76566 h 156"/>
                <a:gd name="T112" fmla="*/ 1820266 w 1592"/>
                <a:gd name="T113" fmla="*/ 73956 h 156"/>
                <a:gd name="T114" fmla="*/ 1831823 w 1592"/>
                <a:gd name="T115" fmla="*/ 64385 h 156"/>
                <a:gd name="T116" fmla="*/ 1838757 w 1592"/>
                <a:gd name="T117" fmla="*/ 47854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2"/>
                <a:gd name="T178" fmla="*/ 0 h 156"/>
                <a:gd name="T179" fmla="*/ 1592 w 1592"/>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2" h="156">
                  <a:moveTo>
                    <a:pt x="1592" y="53"/>
                  </a:moveTo>
                  <a:cubicBezTo>
                    <a:pt x="1592" y="53"/>
                    <a:pt x="1592" y="53"/>
                    <a:pt x="1592" y="53"/>
                  </a:cubicBezTo>
                  <a:cubicBezTo>
                    <a:pt x="1592" y="53"/>
                    <a:pt x="1592" y="52"/>
                    <a:pt x="1591" y="52"/>
                  </a:cubicBezTo>
                  <a:cubicBezTo>
                    <a:pt x="1591" y="52"/>
                    <a:pt x="1591" y="51"/>
                    <a:pt x="1590" y="52"/>
                  </a:cubicBezTo>
                  <a:cubicBezTo>
                    <a:pt x="1590" y="52"/>
                    <a:pt x="1589" y="52"/>
                    <a:pt x="1589" y="53"/>
                  </a:cubicBezTo>
                  <a:cubicBezTo>
                    <a:pt x="1588" y="53"/>
                    <a:pt x="1588" y="52"/>
                    <a:pt x="1588" y="52"/>
                  </a:cubicBezTo>
                  <a:cubicBezTo>
                    <a:pt x="1588" y="52"/>
                    <a:pt x="1588" y="51"/>
                    <a:pt x="1587" y="51"/>
                  </a:cubicBezTo>
                  <a:cubicBezTo>
                    <a:pt x="1588" y="51"/>
                    <a:pt x="1588" y="51"/>
                    <a:pt x="1588" y="51"/>
                  </a:cubicBezTo>
                  <a:cubicBezTo>
                    <a:pt x="1588" y="50"/>
                    <a:pt x="1588" y="50"/>
                    <a:pt x="1588" y="50"/>
                  </a:cubicBezTo>
                  <a:cubicBezTo>
                    <a:pt x="1588" y="50"/>
                    <a:pt x="1588" y="50"/>
                    <a:pt x="1588" y="50"/>
                  </a:cubicBezTo>
                  <a:cubicBezTo>
                    <a:pt x="1588" y="50"/>
                    <a:pt x="1588" y="50"/>
                    <a:pt x="1588" y="50"/>
                  </a:cubicBezTo>
                  <a:cubicBezTo>
                    <a:pt x="1588" y="49"/>
                    <a:pt x="1588" y="49"/>
                    <a:pt x="1588" y="49"/>
                  </a:cubicBezTo>
                  <a:cubicBezTo>
                    <a:pt x="1588" y="49"/>
                    <a:pt x="1588" y="49"/>
                    <a:pt x="1588" y="49"/>
                  </a:cubicBezTo>
                  <a:cubicBezTo>
                    <a:pt x="1587" y="49"/>
                    <a:pt x="1587" y="49"/>
                    <a:pt x="1587" y="49"/>
                  </a:cubicBezTo>
                  <a:cubicBezTo>
                    <a:pt x="1587" y="49"/>
                    <a:pt x="1587" y="49"/>
                    <a:pt x="1587" y="49"/>
                  </a:cubicBezTo>
                  <a:cubicBezTo>
                    <a:pt x="1586" y="51"/>
                    <a:pt x="1586" y="51"/>
                    <a:pt x="1586" y="51"/>
                  </a:cubicBezTo>
                  <a:cubicBezTo>
                    <a:pt x="1586" y="51"/>
                    <a:pt x="1585" y="50"/>
                    <a:pt x="1585" y="53"/>
                  </a:cubicBezTo>
                  <a:cubicBezTo>
                    <a:pt x="1585" y="53"/>
                    <a:pt x="1585" y="55"/>
                    <a:pt x="1584" y="53"/>
                  </a:cubicBezTo>
                  <a:cubicBezTo>
                    <a:pt x="1584" y="53"/>
                    <a:pt x="1584" y="52"/>
                    <a:pt x="1583" y="52"/>
                  </a:cubicBezTo>
                  <a:cubicBezTo>
                    <a:pt x="1583" y="52"/>
                    <a:pt x="1583" y="51"/>
                    <a:pt x="1582" y="52"/>
                  </a:cubicBezTo>
                  <a:cubicBezTo>
                    <a:pt x="1582" y="52"/>
                    <a:pt x="1581" y="51"/>
                    <a:pt x="1580" y="52"/>
                  </a:cubicBezTo>
                  <a:cubicBezTo>
                    <a:pt x="1580" y="52"/>
                    <a:pt x="1578" y="51"/>
                    <a:pt x="1579" y="53"/>
                  </a:cubicBezTo>
                  <a:cubicBezTo>
                    <a:pt x="1579" y="53"/>
                    <a:pt x="1579" y="54"/>
                    <a:pt x="1579" y="55"/>
                  </a:cubicBezTo>
                  <a:cubicBezTo>
                    <a:pt x="1579" y="55"/>
                    <a:pt x="1579" y="56"/>
                    <a:pt x="1579" y="57"/>
                  </a:cubicBezTo>
                  <a:cubicBezTo>
                    <a:pt x="1579" y="59"/>
                    <a:pt x="1579" y="59"/>
                    <a:pt x="1579" y="59"/>
                  </a:cubicBezTo>
                  <a:cubicBezTo>
                    <a:pt x="1574" y="59"/>
                    <a:pt x="1574" y="59"/>
                    <a:pt x="1574" y="59"/>
                  </a:cubicBezTo>
                  <a:cubicBezTo>
                    <a:pt x="1575" y="57"/>
                    <a:pt x="1575" y="57"/>
                    <a:pt x="1575" y="57"/>
                  </a:cubicBezTo>
                  <a:cubicBezTo>
                    <a:pt x="1575" y="56"/>
                    <a:pt x="1575" y="56"/>
                    <a:pt x="1575" y="56"/>
                  </a:cubicBezTo>
                  <a:cubicBezTo>
                    <a:pt x="1575" y="55"/>
                    <a:pt x="1575" y="55"/>
                    <a:pt x="1575" y="55"/>
                  </a:cubicBezTo>
                  <a:cubicBezTo>
                    <a:pt x="1575" y="54"/>
                    <a:pt x="1575" y="54"/>
                    <a:pt x="1575" y="54"/>
                  </a:cubicBezTo>
                  <a:cubicBezTo>
                    <a:pt x="1575" y="54"/>
                    <a:pt x="1575" y="54"/>
                    <a:pt x="1575" y="54"/>
                  </a:cubicBezTo>
                  <a:cubicBezTo>
                    <a:pt x="1575" y="53"/>
                    <a:pt x="1575" y="53"/>
                    <a:pt x="1575" y="53"/>
                  </a:cubicBezTo>
                  <a:cubicBezTo>
                    <a:pt x="1575" y="53"/>
                    <a:pt x="1575" y="53"/>
                    <a:pt x="1575" y="53"/>
                  </a:cubicBezTo>
                  <a:cubicBezTo>
                    <a:pt x="1574" y="52"/>
                    <a:pt x="1574" y="52"/>
                    <a:pt x="1574" y="52"/>
                  </a:cubicBezTo>
                  <a:cubicBezTo>
                    <a:pt x="1575" y="52"/>
                    <a:pt x="1575" y="52"/>
                    <a:pt x="1575" y="52"/>
                  </a:cubicBezTo>
                  <a:cubicBezTo>
                    <a:pt x="1575" y="52"/>
                    <a:pt x="1575" y="52"/>
                    <a:pt x="1575" y="52"/>
                  </a:cubicBezTo>
                  <a:cubicBezTo>
                    <a:pt x="1575" y="52"/>
                    <a:pt x="1575" y="52"/>
                    <a:pt x="1575" y="52"/>
                  </a:cubicBezTo>
                  <a:cubicBezTo>
                    <a:pt x="1576" y="52"/>
                    <a:pt x="1576" y="52"/>
                    <a:pt x="1576" y="52"/>
                  </a:cubicBezTo>
                  <a:cubicBezTo>
                    <a:pt x="1576" y="51"/>
                    <a:pt x="1576" y="51"/>
                    <a:pt x="1576" y="51"/>
                  </a:cubicBezTo>
                  <a:cubicBezTo>
                    <a:pt x="1577" y="51"/>
                    <a:pt x="1577" y="51"/>
                    <a:pt x="1577" y="51"/>
                  </a:cubicBezTo>
                  <a:cubicBezTo>
                    <a:pt x="1577" y="51"/>
                    <a:pt x="1577" y="51"/>
                    <a:pt x="1577" y="51"/>
                  </a:cubicBezTo>
                  <a:cubicBezTo>
                    <a:pt x="1577" y="50"/>
                    <a:pt x="1577" y="50"/>
                    <a:pt x="1577" y="50"/>
                  </a:cubicBezTo>
                  <a:cubicBezTo>
                    <a:pt x="1577" y="50"/>
                    <a:pt x="1577" y="50"/>
                    <a:pt x="1577" y="50"/>
                  </a:cubicBezTo>
                  <a:cubicBezTo>
                    <a:pt x="1577" y="50"/>
                    <a:pt x="1577" y="50"/>
                    <a:pt x="1577" y="50"/>
                  </a:cubicBezTo>
                  <a:cubicBezTo>
                    <a:pt x="1577" y="49"/>
                    <a:pt x="1577" y="49"/>
                    <a:pt x="1577" y="49"/>
                  </a:cubicBezTo>
                  <a:cubicBezTo>
                    <a:pt x="1577" y="49"/>
                    <a:pt x="1577" y="48"/>
                    <a:pt x="1576" y="49"/>
                  </a:cubicBezTo>
                  <a:cubicBezTo>
                    <a:pt x="1576" y="49"/>
                    <a:pt x="1576" y="49"/>
                    <a:pt x="1576" y="49"/>
                  </a:cubicBezTo>
                  <a:cubicBezTo>
                    <a:pt x="1575" y="48"/>
                    <a:pt x="1575" y="48"/>
                    <a:pt x="1575" y="48"/>
                  </a:cubicBezTo>
                  <a:cubicBezTo>
                    <a:pt x="1575" y="48"/>
                    <a:pt x="1573" y="49"/>
                    <a:pt x="1573" y="50"/>
                  </a:cubicBezTo>
                  <a:cubicBezTo>
                    <a:pt x="1573" y="50"/>
                    <a:pt x="1574" y="50"/>
                    <a:pt x="1572" y="51"/>
                  </a:cubicBezTo>
                  <a:cubicBezTo>
                    <a:pt x="1572" y="51"/>
                    <a:pt x="1572" y="51"/>
                    <a:pt x="1572" y="51"/>
                  </a:cubicBezTo>
                  <a:cubicBezTo>
                    <a:pt x="1571" y="52"/>
                    <a:pt x="1571" y="52"/>
                    <a:pt x="1571" y="52"/>
                  </a:cubicBezTo>
                  <a:cubicBezTo>
                    <a:pt x="1572" y="52"/>
                    <a:pt x="1572" y="52"/>
                    <a:pt x="1572" y="52"/>
                  </a:cubicBezTo>
                  <a:cubicBezTo>
                    <a:pt x="1571" y="53"/>
                    <a:pt x="1571" y="53"/>
                    <a:pt x="1571" y="53"/>
                  </a:cubicBezTo>
                  <a:cubicBezTo>
                    <a:pt x="1570" y="54"/>
                    <a:pt x="1570" y="54"/>
                    <a:pt x="1570" y="54"/>
                  </a:cubicBezTo>
                  <a:cubicBezTo>
                    <a:pt x="1569" y="54"/>
                    <a:pt x="1569" y="54"/>
                    <a:pt x="1569" y="54"/>
                  </a:cubicBezTo>
                  <a:cubicBezTo>
                    <a:pt x="1570" y="54"/>
                    <a:pt x="1570" y="54"/>
                    <a:pt x="1570" y="54"/>
                  </a:cubicBezTo>
                  <a:cubicBezTo>
                    <a:pt x="1569" y="55"/>
                    <a:pt x="1569" y="55"/>
                    <a:pt x="1569" y="55"/>
                  </a:cubicBezTo>
                  <a:cubicBezTo>
                    <a:pt x="1568" y="55"/>
                    <a:pt x="1568" y="55"/>
                    <a:pt x="1568" y="55"/>
                  </a:cubicBezTo>
                  <a:cubicBezTo>
                    <a:pt x="1568" y="55"/>
                    <a:pt x="1568" y="56"/>
                    <a:pt x="1568" y="56"/>
                  </a:cubicBezTo>
                  <a:cubicBezTo>
                    <a:pt x="1565" y="56"/>
                    <a:pt x="1565" y="56"/>
                    <a:pt x="1565" y="56"/>
                  </a:cubicBezTo>
                  <a:cubicBezTo>
                    <a:pt x="1565" y="55"/>
                    <a:pt x="1565" y="53"/>
                    <a:pt x="1565" y="53"/>
                  </a:cubicBezTo>
                  <a:cubicBezTo>
                    <a:pt x="1565" y="53"/>
                    <a:pt x="1564" y="51"/>
                    <a:pt x="1565" y="51"/>
                  </a:cubicBezTo>
                  <a:cubicBezTo>
                    <a:pt x="1565" y="51"/>
                    <a:pt x="1566" y="52"/>
                    <a:pt x="1566" y="51"/>
                  </a:cubicBezTo>
                  <a:cubicBezTo>
                    <a:pt x="1566" y="51"/>
                    <a:pt x="1567" y="50"/>
                    <a:pt x="1567" y="49"/>
                  </a:cubicBezTo>
                  <a:cubicBezTo>
                    <a:pt x="1567" y="49"/>
                    <a:pt x="1567" y="48"/>
                    <a:pt x="1566" y="48"/>
                  </a:cubicBezTo>
                  <a:cubicBezTo>
                    <a:pt x="1565" y="48"/>
                    <a:pt x="1565" y="48"/>
                    <a:pt x="1565" y="48"/>
                  </a:cubicBezTo>
                  <a:cubicBezTo>
                    <a:pt x="1565" y="48"/>
                    <a:pt x="1565" y="48"/>
                    <a:pt x="1565" y="48"/>
                  </a:cubicBezTo>
                  <a:cubicBezTo>
                    <a:pt x="1564" y="48"/>
                    <a:pt x="1564" y="48"/>
                    <a:pt x="1564" y="48"/>
                  </a:cubicBezTo>
                  <a:cubicBezTo>
                    <a:pt x="1564" y="47"/>
                    <a:pt x="1564" y="47"/>
                    <a:pt x="1564" y="47"/>
                  </a:cubicBezTo>
                  <a:cubicBezTo>
                    <a:pt x="1564" y="47"/>
                    <a:pt x="1563" y="48"/>
                    <a:pt x="1563" y="49"/>
                  </a:cubicBezTo>
                  <a:cubicBezTo>
                    <a:pt x="1563" y="49"/>
                    <a:pt x="1561" y="51"/>
                    <a:pt x="1561" y="52"/>
                  </a:cubicBezTo>
                  <a:cubicBezTo>
                    <a:pt x="1561" y="52"/>
                    <a:pt x="1558" y="54"/>
                    <a:pt x="1559" y="55"/>
                  </a:cubicBezTo>
                  <a:cubicBezTo>
                    <a:pt x="1561" y="55"/>
                    <a:pt x="1561" y="55"/>
                    <a:pt x="1561" y="55"/>
                  </a:cubicBezTo>
                  <a:cubicBezTo>
                    <a:pt x="1561" y="55"/>
                    <a:pt x="1561" y="55"/>
                    <a:pt x="1560" y="55"/>
                  </a:cubicBezTo>
                  <a:cubicBezTo>
                    <a:pt x="1555" y="55"/>
                    <a:pt x="1555" y="55"/>
                    <a:pt x="1555" y="55"/>
                  </a:cubicBezTo>
                  <a:cubicBezTo>
                    <a:pt x="1555" y="54"/>
                    <a:pt x="1555" y="54"/>
                    <a:pt x="1555" y="54"/>
                  </a:cubicBezTo>
                  <a:cubicBezTo>
                    <a:pt x="1555" y="54"/>
                    <a:pt x="1555" y="54"/>
                    <a:pt x="1555" y="54"/>
                  </a:cubicBezTo>
                  <a:cubicBezTo>
                    <a:pt x="1555" y="53"/>
                    <a:pt x="1555" y="53"/>
                    <a:pt x="1555" y="53"/>
                  </a:cubicBezTo>
                  <a:cubicBezTo>
                    <a:pt x="1554" y="52"/>
                    <a:pt x="1554" y="52"/>
                    <a:pt x="1554" y="52"/>
                  </a:cubicBezTo>
                  <a:cubicBezTo>
                    <a:pt x="1554" y="52"/>
                    <a:pt x="1554" y="50"/>
                    <a:pt x="1556" y="50"/>
                  </a:cubicBezTo>
                  <a:cubicBezTo>
                    <a:pt x="1556" y="50"/>
                    <a:pt x="1556" y="50"/>
                    <a:pt x="1556" y="49"/>
                  </a:cubicBezTo>
                  <a:cubicBezTo>
                    <a:pt x="1556" y="49"/>
                    <a:pt x="1557" y="48"/>
                    <a:pt x="1556" y="48"/>
                  </a:cubicBezTo>
                  <a:cubicBezTo>
                    <a:pt x="1556" y="48"/>
                    <a:pt x="1555" y="46"/>
                    <a:pt x="1553" y="48"/>
                  </a:cubicBezTo>
                  <a:cubicBezTo>
                    <a:pt x="1552" y="49"/>
                    <a:pt x="1552" y="49"/>
                    <a:pt x="1552" y="49"/>
                  </a:cubicBezTo>
                  <a:cubicBezTo>
                    <a:pt x="1552" y="50"/>
                    <a:pt x="1552" y="50"/>
                    <a:pt x="1552" y="50"/>
                  </a:cubicBezTo>
                  <a:cubicBezTo>
                    <a:pt x="1552" y="51"/>
                    <a:pt x="1552" y="51"/>
                    <a:pt x="1552" y="51"/>
                  </a:cubicBezTo>
                  <a:cubicBezTo>
                    <a:pt x="1552" y="51"/>
                    <a:pt x="1550" y="52"/>
                    <a:pt x="1549" y="54"/>
                  </a:cubicBezTo>
                  <a:cubicBezTo>
                    <a:pt x="1549" y="54"/>
                    <a:pt x="1549" y="53"/>
                    <a:pt x="1548" y="54"/>
                  </a:cubicBezTo>
                  <a:cubicBezTo>
                    <a:pt x="1545" y="53"/>
                    <a:pt x="1545" y="53"/>
                    <a:pt x="1545" y="53"/>
                  </a:cubicBezTo>
                  <a:cubicBezTo>
                    <a:pt x="1545" y="52"/>
                    <a:pt x="1545" y="52"/>
                    <a:pt x="1545" y="52"/>
                  </a:cubicBezTo>
                  <a:cubicBezTo>
                    <a:pt x="1546" y="51"/>
                    <a:pt x="1546" y="51"/>
                    <a:pt x="1546" y="51"/>
                  </a:cubicBezTo>
                  <a:cubicBezTo>
                    <a:pt x="1546" y="51"/>
                    <a:pt x="1546" y="51"/>
                    <a:pt x="1545" y="50"/>
                  </a:cubicBezTo>
                  <a:cubicBezTo>
                    <a:pt x="1545" y="50"/>
                    <a:pt x="1544" y="49"/>
                    <a:pt x="1546" y="48"/>
                  </a:cubicBezTo>
                  <a:cubicBezTo>
                    <a:pt x="1546" y="48"/>
                    <a:pt x="1546" y="48"/>
                    <a:pt x="1546" y="48"/>
                  </a:cubicBezTo>
                  <a:cubicBezTo>
                    <a:pt x="1547" y="47"/>
                    <a:pt x="1547" y="47"/>
                    <a:pt x="1547" y="47"/>
                  </a:cubicBezTo>
                  <a:cubicBezTo>
                    <a:pt x="1547" y="47"/>
                    <a:pt x="1547" y="47"/>
                    <a:pt x="1547" y="47"/>
                  </a:cubicBezTo>
                  <a:cubicBezTo>
                    <a:pt x="1547" y="47"/>
                    <a:pt x="1547" y="47"/>
                    <a:pt x="1547" y="47"/>
                  </a:cubicBezTo>
                  <a:cubicBezTo>
                    <a:pt x="1547" y="46"/>
                    <a:pt x="1547" y="46"/>
                    <a:pt x="1547" y="46"/>
                  </a:cubicBezTo>
                  <a:cubicBezTo>
                    <a:pt x="1546" y="46"/>
                    <a:pt x="1546" y="46"/>
                    <a:pt x="1546" y="46"/>
                  </a:cubicBezTo>
                  <a:cubicBezTo>
                    <a:pt x="1546" y="46"/>
                    <a:pt x="1546" y="46"/>
                    <a:pt x="1546" y="46"/>
                  </a:cubicBezTo>
                  <a:cubicBezTo>
                    <a:pt x="1546" y="45"/>
                    <a:pt x="1546" y="45"/>
                    <a:pt x="1546" y="45"/>
                  </a:cubicBezTo>
                  <a:cubicBezTo>
                    <a:pt x="1546" y="46"/>
                    <a:pt x="1546" y="46"/>
                    <a:pt x="1546" y="46"/>
                  </a:cubicBezTo>
                  <a:cubicBezTo>
                    <a:pt x="1545" y="46"/>
                    <a:pt x="1545" y="46"/>
                    <a:pt x="1545" y="46"/>
                  </a:cubicBezTo>
                  <a:cubicBezTo>
                    <a:pt x="1544" y="47"/>
                    <a:pt x="1544" y="47"/>
                    <a:pt x="1544" y="47"/>
                  </a:cubicBezTo>
                  <a:cubicBezTo>
                    <a:pt x="1543" y="47"/>
                    <a:pt x="1543" y="47"/>
                    <a:pt x="1543" y="47"/>
                  </a:cubicBezTo>
                  <a:cubicBezTo>
                    <a:pt x="1543" y="48"/>
                    <a:pt x="1543" y="48"/>
                    <a:pt x="1543" y="48"/>
                  </a:cubicBezTo>
                  <a:cubicBezTo>
                    <a:pt x="1542" y="49"/>
                    <a:pt x="1542" y="49"/>
                    <a:pt x="1542" y="49"/>
                  </a:cubicBezTo>
                  <a:cubicBezTo>
                    <a:pt x="1542" y="49"/>
                    <a:pt x="1540" y="50"/>
                    <a:pt x="1540" y="51"/>
                  </a:cubicBezTo>
                  <a:cubicBezTo>
                    <a:pt x="1539" y="52"/>
                    <a:pt x="1539" y="52"/>
                    <a:pt x="1539" y="52"/>
                  </a:cubicBezTo>
                  <a:cubicBezTo>
                    <a:pt x="1539" y="52"/>
                    <a:pt x="1539" y="52"/>
                    <a:pt x="1539" y="52"/>
                  </a:cubicBezTo>
                  <a:cubicBezTo>
                    <a:pt x="1538" y="52"/>
                    <a:pt x="1538" y="52"/>
                    <a:pt x="1538" y="52"/>
                  </a:cubicBezTo>
                  <a:cubicBezTo>
                    <a:pt x="1538" y="52"/>
                    <a:pt x="1538" y="52"/>
                    <a:pt x="1538" y="52"/>
                  </a:cubicBezTo>
                  <a:cubicBezTo>
                    <a:pt x="1535" y="52"/>
                    <a:pt x="1535" y="52"/>
                    <a:pt x="1535" y="52"/>
                  </a:cubicBezTo>
                  <a:cubicBezTo>
                    <a:pt x="1536" y="51"/>
                    <a:pt x="1536" y="50"/>
                    <a:pt x="1536" y="49"/>
                  </a:cubicBezTo>
                  <a:cubicBezTo>
                    <a:pt x="1536" y="49"/>
                    <a:pt x="1534" y="48"/>
                    <a:pt x="1536" y="47"/>
                  </a:cubicBezTo>
                  <a:cubicBezTo>
                    <a:pt x="1537" y="46"/>
                    <a:pt x="1537" y="46"/>
                    <a:pt x="1537" y="46"/>
                  </a:cubicBezTo>
                  <a:cubicBezTo>
                    <a:pt x="1537" y="46"/>
                    <a:pt x="1537" y="46"/>
                    <a:pt x="1537" y="46"/>
                  </a:cubicBezTo>
                  <a:cubicBezTo>
                    <a:pt x="1537" y="46"/>
                    <a:pt x="1537" y="46"/>
                    <a:pt x="1537" y="46"/>
                  </a:cubicBezTo>
                  <a:cubicBezTo>
                    <a:pt x="1537" y="45"/>
                    <a:pt x="1537" y="45"/>
                    <a:pt x="1537" y="45"/>
                  </a:cubicBezTo>
                  <a:cubicBezTo>
                    <a:pt x="1537" y="45"/>
                    <a:pt x="1537" y="45"/>
                    <a:pt x="1537" y="45"/>
                  </a:cubicBezTo>
                  <a:cubicBezTo>
                    <a:pt x="1537" y="45"/>
                    <a:pt x="1537" y="45"/>
                    <a:pt x="1537" y="45"/>
                  </a:cubicBezTo>
                  <a:cubicBezTo>
                    <a:pt x="1536" y="44"/>
                    <a:pt x="1536" y="44"/>
                    <a:pt x="1536" y="44"/>
                  </a:cubicBezTo>
                  <a:cubicBezTo>
                    <a:pt x="1536" y="45"/>
                    <a:pt x="1536" y="45"/>
                    <a:pt x="1536" y="45"/>
                  </a:cubicBezTo>
                  <a:cubicBezTo>
                    <a:pt x="1535" y="44"/>
                    <a:pt x="1535" y="44"/>
                    <a:pt x="1535" y="44"/>
                  </a:cubicBezTo>
                  <a:cubicBezTo>
                    <a:pt x="1534" y="45"/>
                    <a:pt x="1534" y="45"/>
                    <a:pt x="1534" y="45"/>
                  </a:cubicBezTo>
                  <a:cubicBezTo>
                    <a:pt x="1534" y="46"/>
                    <a:pt x="1534" y="46"/>
                    <a:pt x="1534" y="46"/>
                  </a:cubicBezTo>
                  <a:cubicBezTo>
                    <a:pt x="1534" y="46"/>
                    <a:pt x="1532" y="47"/>
                    <a:pt x="1532" y="48"/>
                  </a:cubicBezTo>
                  <a:cubicBezTo>
                    <a:pt x="1532" y="48"/>
                    <a:pt x="1531" y="49"/>
                    <a:pt x="1530" y="50"/>
                  </a:cubicBezTo>
                  <a:cubicBezTo>
                    <a:pt x="1530" y="50"/>
                    <a:pt x="1530" y="50"/>
                    <a:pt x="1530" y="50"/>
                  </a:cubicBezTo>
                  <a:cubicBezTo>
                    <a:pt x="1529" y="50"/>
                    <a:pt x="1529" y="50"/>
                    <a:pt x="1529" y="50"/>
                  </a:cubicBezTo>
                  <a:cubicBezTo>
                    <a:pt x="1529" y="51"/>
                    <a:pt x="1529" y="51"/>
                    <a:pt x="1529" y="51"/>
                  </a:cubicBezTo>
                  <a:cubicBezTo>
                    <a:pt x="1529" y="51"/>
                    <a:pt x="1528" y="51"/>
                    <a:pt x="1528" y="51"/>
                  </a:cubicBezTo>
                  <a:cubicBezTo>
                    <a:pt x="1525" y="51"/>
                    <a:pt x="1525" y="51"/>
                    <a:pt x="1525" y="51"/>
                  </a:cubicBezTo>
                  <a:cubicBezTo>
                    <a:pt x="1525" y="51"/>
                    <a:pt x="1525" y="51"/>
                    <a:pt x="1525" y="51"/>
                  </a:cubicBezTo>
                  <a:cubicBezTo>
                    <a:pt x="1525" y="50"/>
                    <a:pt x="1526" y="49"/>
                    <a:pt x="1525" y="49"/>
                  </a:cubicBezTo>
                  <a:cubicBezTo>
                    <a:pt x="1525" y="49"/>
                    <a:pt x="1524" y="47"/>
                    <a:pt x="1525" y="47"/>
                  </a:cubicBezTo>
                  <a:cubicBezTo>
                    <a:pt x="1526" y="46"/>
                    <a:pt x="1526" y="46"/>
                    <a:pt x="1526" y="46"/>
                  </a:cubicBezTo>
                  <a:cubicBezTo>
                    <a:pt x="1527" y="46"/>
                    <a:pt x="1527" y="46"/>
                    <a:pt x="1527" y="46"/>
                  </a:cubicBezTo>
                  <a:cubicBezTo>
                    <a:pt x="1527" y="45"/>
                    <a:pt x="1527" y="45"/>
                    <a:pt x="1527" y="45"/>
                  </a:cubicBezTo>
                  <a:cubicBezTo>
                    <a:pt x="1527" y="45"/>
                    <a:pt x="1527" y="45"/>
                    <a:pt x="1527" y="45"/>
                  </a:cubicBezTo>
                  <a:cubicBezTo>
                    <a:pt x="1527" y="44"/>
                    <a:pt x="1527" y="44"/>
                    <a:pt x="1527" y="44"/>
                  </a:cubicBezTo>
                  <a:cubicBezTo>
                    <a:pt x="1527" y="44"/>
                    <a:pt x="1527" y="44"/>
                    <a:pt x="1527" y="44"/>
                  </a:cubicBezTo>
                  <a:cubicBezTo>
                    <a:pt x="1526" y="44"/>
                    <a:pt x="1526" y="44"/>
                    <a:pt x="1526" y="44"/>
                  </a:cubicBezTo>
                  <a:cubicBezTo>
                    <a:pt x="1525" y="43"/>
                    <a:pt x="1525" y="43"/>
                    <a:pt x="1525" y="43"/>
                  </a:cubicBezTo>
                  <a:cubicBezTo>
                    <a:pt x="1525" y="44"/>
                    <a:pt x="1525" y="44"/>
                    <a:pt x="1525" y="44"/>
                  </a:cubicBezTo>
                  <a:cubicBezTo>
                    <a:pt x="1525" y="44"/>
                    <a:pt x="1524" y="43"/>
                    <a:pt x="1524" y="44"/>
                  </a:cubicBezTo>
                  <a:cubicBezTo>
                    <a:pt x="1524" y="45"/>
                    <a:pt x="1524" y="45"/>
                    <a:pt x="1524" y="45"/>
                  </a:cubicBezTo>
                  <a:cubicBezTo>
                    <a:pt x="1523" y="45"/>
                    <a:pt x="1523" y="45"/>
                    <a:pt x="1523" y="45"/>
                  </a:cubicBezTo>
                  <a:cubicBezTo>
                    <a:pt x="1522" y="46"/>
                    <a:pt x="1522" y="46"/>
                    <a:pt x="1522" y="46"/>
                  </a:cubicBezTo>
                  <a:cubicBezTo>
                    <a:pt x="1521" y="47"/>
                    <a:pt x="1521" y="47"/>
                    <a:pt x="1521" y="47"/>
                  </a:cubicBezTo>
                  <a:cubicBezTo>
                    <a:pt x="1522" y="47"/>
                    <a:pt x="1522" y="47"/>
                    <a:pt x="1522" y="47"/>
                  </a:cubicBezTo>
                  <a:cubicBezTo>
                    <a:pt x="1522" y="47"/>
                    <a:pt x="1521" y="48"/>
                    <a:pt x="1521" y="48"/>
                  </a:cubicBezTo>
                  <a:cubicBezTo>
                    <a:pt x="1521" y="48"/>
                    <a:pt x="1520" y="49"/>
                    <a:pt x="1520" y="49"/>
                  </a:cubicBezTo>
                  <a:cubicBezTo>
                    <a:pt x="1519" y="49"/>
                    <a:pt x="1519" y="49"/>
                    <a:pt x="1519" y="49"/>
                  </a:cubicBezTo>
                  <a:cubicBezTo>
                    <a:pt x="1519" y="49"/>
                    <a:pt x="1520" y="50"/>
                    <a:pt x="1520" y="50"/>
                  </a:cubicBezTo>
                  <a:cubicBezTo>
                    <a:pt x="1520" y="50"/>
                    <a:pt x="1520" y="50"/>
                    <a:pt x="1520" y="50"/>
                  </a:cubicBezTo>
                  <a:cubicBezTo>
                    <a:pt x="1516" y="50"/>
                    <a:pt x="1516" y="50"/>
                    <a:pt x="1516" y="50"/>
                  </a:cubicBezTo>
                  <a:cubicBezTo>
                    <a:pt x="1517" y="49"/>
                    <a:pt x="1517" y="48"/>
                    <a:pt x="1517" y="47"/>
                  </a:cubicBezTo>
                  <a:cubicBezTo>
                    <a:pt x="1517" y="47"/>
                    <a:pt x="1516" y="46"/>
                    <a:pt x="1517" y="45"/>
                  </a:cubicBezTo>
                  <a:cubicBezTo>
                    <a:pt x="1517" y="45"/>
                    <a:pt x="1517" y="45"/>
                    <a:pt x="1517" y="45"/>
                  </a:cubicBezTo>
                  <a:cubicBezTo>
                    <a:pt x="1518" y="45"/>
                    <a:pt x="1518" y="45"/>
                    <a:pt x="1518" y="45"/>
                  </a:cubicBezTo>
                  <a:cubicBezTo>
                    <a:pt x="1518" y="44"/>
                    <a:pt x="1518" y="44"/>
                    <a:pt x="1518" y="44"/>
                  </a:cubicBezTo>
                  <a:cubicBezTo>
                    <a:pt x="1519" y="44"/>
                    <a:pt x="1519" y="44"/>
                    <a:pt x="1519" y="44"/>
                  </a:cubicBezTo>
                  <a:cubicBezTo>
                    <a:pt x="1519" y="43"/>
                    <a:pt x="1519" y="43"/>
                    <a:pt x="1519" y="43"/>
                  </a:cubicBezTo>
                  <a:cubicBezTo>
                    <a:pt x="1519" y="43"/>
                    <a:pt x="1519" y="43"/>
                    <a:pt x="1519" y="43"/>
                  </a:cubicBezTo>
                  <a:cubicBezTo>
                    <a:pt x="1519" y="42"/>
                    <a:pt x="1519" y="42"/>
                    <a:pt x="1519" y="42"/>
                  </a:cubicBezTo>
                  <a:cubicBezTo>
                    <a:pt x="1518" y="42"/>
                    <a:pt x="1518" y="42"/>
                    <a:pt x="1518" y="42"/>
                  </a:cubicBezTo>
                  <a:cubicBezTo>
                    <a:pt x="1517" y="42"/>
                    <a:pt x="1517" y="42"/>
                    <a:pt x="1517" y="42"/>
                  </a:cubicBezTo>
                  <a:cubicBezTo>
                    <a:pt x="1516" y="43"/>
                    <a:pt x="1516" y="43"/>
                    <a:pt x="1516" y="43"/>
                  </a:cubicBezTo>
                  <a:cubicBezTo>
                    <a:pt x="1516" y="43"/>
                    <a:pt x="1515" y="42"/>
                    <a:pt x="1515" y="43"/>
                  </a:cubicBezTo>
                  <a:cubicBezTo>
                    <a:pt x="1515" y="43"/>
                    <a:pt x="1515" y="45"/>
                    <a:pt x="1514" y="46"/>
                  </a:cubicBezTo>
                  <a:cubicBezTo>
                    <a:pt x="1514" y="46"/>
                    <a:pt x="1512" y="47"/>
                    <a:pt x="1512" y="48"/>
                  </a:cubicBezTo>
                  <a:cubicBezTo>
                    <a:pt x="1512" y="48"/>
                    <a:pt x="1511" y="47"/>
                    <a:pt x="1510" y="49"/>
                  </a:cubicBezTo>
                  <a:cubicBezTo>
                    <a:pt x="1507" y="48"/>
                    <a:pt x="1507" y="48"/>
                    <a:pt x="1507" y="48"/>
                  </a:cubicBezTo>
                  <a:cubicBezTo>
                    <a:pt x="1507" y="48"/>
                    <a:pt x="1507" y="48"/>
                    <a:pt x="1507" y="48"/>
                  </a:cubicBezTo>
                  <a:cubicBezTo>
                    <a:pt x="1508" y="47"/>
                    <a:pt x="1508" y="47"/>
                    <a:pt x="1508" y="47"/>
                  </a:cubicBezTo>
                  <a:cubicBezTo>
                    <a:pt x="1507" y="46"/>
                    <a:pt x="1507" y="46"/>
                    <a:pt x="1507" y="46"/>
                  </a:cubicBezTo>
                  <a:cubicBezTo>
                    <a:pt x="1507" y="46"/>
                    <a:pt x="1507" y="46"/>
                    <a:pt x="1507" y="46"/>
                  </a:cubicBezTo>
                  <a:cubicBezTo>
                    <a:pt x="1507" y="46"/>
                    <a:pt x="1507" y="44"/>
                    <a:pt x="1508" y="43"/>
                  </a:cubicBezTo>
                  <a:cubicBezTo>
                    <a:pt x="1508" y="43"/>
                    <a:pt x="1509" y="45"/>
                    <a:pt x="1510" y="43"/>
                  </a:cubicBezTo>
                  <a:cubicBezTo>
                    <a:pt x="1510" y="43"/>
                    <a:pt x="1510" y="43"/>
                    <a:pt x="1510" y="43"/>
                  </a:cubicBezTo>
                  <a:cubicBezTo>
                    <a:pt x="1510" y="42"/>
                    <a:pt x="1510" y="42"/>
                    <a:pt x="1510" y="42"/>
                  </a:cubicBezTo>
                  <a:cubicBezTo>
                    <a:pt x="1510" y="41"/>
                    <a:pt x="1510" y="41"/>
                    <a:pt x="1510" y="41"/>
                  </a:cubicBezTo>
                  <a:cubicBezTo>
                    <a:pt x="1509" y="41"/>
                    <a:pt x="1509" y="41"/>
                    <a:pt x="1509" y="41"/>
                  </a:cubicBezTo>
                  <a:cubicBezTo>
                    <a:pt x="1509" y="41"/>
                    <a:pt x="1509" y="41"/>
                    <a:pt x="1509" y="41"/>
                  </a:cubicBezTo>
                  <a:cubicBezTo>
                    <a:pt x="1508" y="41"/>
                    <a:pt x="1508" y="41"/>
                    <a:pt x="1508" y="41"/>
                  </a:cubicBezTo>
                  <a:cubicBezTo>
                    <a:pt x="1508" y="40"/>
                    <a:pt x="1508" y="40"/>
                    <a:pt x="1508" y="40"/>
                  </a:cubicBezTo>
                  <a:cubicBezTo>
                    <a:pt x="1507" y="41"/>
                    <a:pt x="1507" y="41"/>
                    <a:pt x="1507" y="41"/>
                  </a:cubicBezTo>
                  <a:cubicBezTo>
                    <a:pt x="1507" y="42"/>
                    <a:pt x="1507" y="42"/>
                    <a:pt x="1507" y="42"/>
                  </a:cubicBezTo>
                  <a:cubicBezTo>
                    <a:pt x="1506" y="43"/>
                    <a:pt x="1506" y="43"/>
                    <a:pt x="1506" y="43"/>
                  </a:cubicBezTo>
                  <a:cubicBezTo>
                    <a:pt x="1505" y="44"/>
                    <a:pt x="1505" y="44"/>
                    <a:pt x="1505" y="44"/>
                  </a:cubicBezTo>
                  <a:cubicBezTo>
                    <a:pt x="1505" y="44"/>
                    <a:pt x="1505" y="44"/>
                    <a:pt x="1505" y="44"/>
                  </a:cubicBezTo>
                  <a:cubicBezTo>
                    <a:pt x="1505" y="44"/>
                    <a:pt x="1504" y="45"/>
                    <a:pt x="1504" y="45"/>
                  </a:cubicBezTo>
                  <a:cubicBezTo>
                    <a:pt x="1504" y="45"/>
                    <a:pt x="1503" y="46"/>
                    <a:pt x="1503" y="46"/>
                  </a:cubicBezTo>
                  <a:cubicBezTo>
                    <a:pt x="1502" y="47"/>
                    <a:pt x="1502" y="47"/>
                    <a:pt x="1502" y="47"/>
                  </a:cubicBezTo>
                  <a:cubicBezTo>
                    <a:pt x="1502" y="46"/>
                    <a:pt x="1502" y="46"/>
                    <a:pt x="1502" y="46"/>
                  </a:cubicBezTo>
                  <a:cubicBezTo>
                    <a:pt x="1502" y="46"/>
                    <a:pt x="1501" y="46"/>
                    <a:pt x="1501" y="47"/>
                  </a:cubicBezTo>
                  <a:cubicBezTo>
                    <a:pt x="1498" y="46"/>
                    <a:pt x="1498" y="46"/>
                    <a:pt x="1498" y="46"/>
                  </a:cubicBezTo>
                  <a:cubicBezTo>
                    <a:pt x="1499" y="46"/>
                    <a:pt x="1499" y="45"/>
                    <a:pt x="1499" y="44"/>
                  </a:cubicBezTo>
                  <a:cubicBezTo>
                    <a:pt x="1499" y="44"/>
                    <a:pt x="1498" y="43"/>
                    <a:pt x="1500" y="42"/>
                  </a:cubicBezTo>
                  <a:cubicBezTo>
                    <a:pt x="1501" y="42"/>
                    <a:pt x="1501" y="42"/>
                    <a:pt x="1501" y="42"/>
                  </a:cubicBezTo>
                  <a:cubicBezTo>
                    <a:pt x="1502" y="41"/>
                    <a:pt x="1502" y="41"/>
                    <a:pt x="1502" y="41"/>
                  </a:cubicBezTo>
                  <a:cubicBezTo>
                    <a:pt x="1502" y="41"/>
                    <a:pt x="1502" y="41"/>
                    <a:pt x="1502" y="41"/>
                  </a:cubicBezTo>
                  <a:cubicBezTo>
                    <a:pt x="1501" y="40"/>
                    <a:pt x="1501" y="40"/>
                    <a:pt x="1501" y="40"/>
                  </a:cubicBezTo>
                  <a:cubicBezTo>
                    <a:pt x="1501" y="40"/>
                    <a:pt x="1501" y="40"/>
                    <a:pt x="1501" y="40"/>
                  </a:cubicBezTo>
                  <a:cubicBezTo>
                    <a:pt x="1501" y="40"/>
                    <a:pt x="1501" y="40"/>
                    <a:pt x="1501" y="40"/>
                  </a:cubicBezTo>
                  <a:cubicBezTo>
                    <a:pt x="1500" y="40"/>
                    <a:pt x="1500" y="40"/>
                    <a:pt x="1500" y="40"/>
                  </a:cubicBezTo>
                  <a:cubicBezTo>
                    <a:pt x="1499" y="40"/>
                    <a:pt x="1499" y="40"/>
                    <a:pt x="1499" y="40"/>
                  </a:cubicBezTo>
                  <a:cubicBezTo>
                    <a:pt x="1498" y="40"/>
                    <a:pt x="1498" y="40"/>
                    <a:pt x="1498" y="40"/>
                  </a:cubicBezTo>
                  <a:cubicBezTo>
                    <a:pt x="1499" y="40"/>
                    <a:pt x="1499" y="40"/>
                    <a:pt x="1499" y="40"/>
                  </a:cubicBezTo>
                  <a:cubicBezTo>
                    <a:pt x="1497" y="41"/>
                    <a:pt x="1497" y="41"/>
                    <a:pt x="1497" y="41"/>
                  </a:cubicBezTo>
                  <a:cubicBezTo>
                    <a:pt x="1496" y="42"/>
                    <a:pt x="1496" y="42"/>
                    <a:pt x="1496" y="42"/>
                  </a:cubicBezTo>
                  <a:cubicBezTo>
                    <a:pt x="1495" y="43"/>
                    <a:pt x="1495" y="43"/>
                    <a:pt x="1495" y="43"/>
                  </a:cubicBezTo>
                  <a:cubicBezTo>
                    <a:pt x="1495" y="44"/>
                    <a:pt x="1495" y="44"/>
                    <a:pt x="1495" y="44"/>
                  </a:cubicBezTo>
                  <a:cubicBezTo>
                    <a:pt x="1494" y="45"/>
                    <a:pt x="1494" y="45"/>
                    <a:pt x="1494" y="45"/>
                  </a:cubicBezTo>
                  <a:cubicBezTo>
                    <a:pt x="1494" y="45"/>
                    <a:pt x="1494" y="45"/>
                    <a:pt x="1494" y="45"/>
                  </a:cubicBezTo>
                  <a:cubicBezTo>
                    <a:pt x="1494" y="45"/>
                    <a:pt x="1493" y="44"/>
                    <a:pt x="1493" y="45"/>
                  </a:cubicBezTo>
                  <a:cubicBezTo>
                    <a:pt x="1489" y="45"/>
                    <a:pt x="1489" y="45"/>
                    <a:pt x="1489" y="45"/>
                  </a:cubicBezTo>
                  <a:cubicBezTo>
                    <a:pt x="1490" y="44"/>
                    <a:pt x="1490" y="44"/>
                    <a:pt x="1490" y="44"/>
                  </a:cubicBezTo>
                  <a:cubicBezTo>
                    <a:pt x="1490" y="43"/>
                    <a:pt x="1490" y="43"/>
                    <a:pt x="1490" y="43"/>
                  </a:cubicBezTo>
                  <a:cubicBezTo>
                    <a:pt x="1491" y="42"/>
                    <a:pt x="1491" y="42"/>
                    <a:pt x="1491" y="42"/>
                  </a:cubicBezTo>
                  <a:cubicBezTo>
                    <a:pt x="1491" y="42"/>
                    <a:pt x="1491" y="42"/>
                    <a:pt x="1491" y="42"/>
                  </a:cubicBezTo>
                  <a:cubicBezTo>
                    <a:pt x="1490" y="41"/>
                    <a:pt x="1490" y="41"/>
                    <a:pt x="1490" y="41"/>
                  </a:cubicBezTo>
                  <a:cubicBezTo>
                    <a:pt x="1490" y="40"/>
                    <a:pt x="1490" y="40"/>
                    <a:pt x="1490" y="40"/>
                  </a:cubicBezTo>
                  <a:cubicBezTo>
                    <a:pt x="1491" y="40"/>
                    <a:pt x="1491" y="40"/>
                    <a:pt x="1491" y="40"/>
                  </a:cubicBezTo>
                  <a:cubicBezTo>
                    <a:pt x="1491" y="39"/>
                    <a:pt x="1491" y="39"/>
                    <a:pt x="1491" y="39"/>
                  </a:cubicBezTo>
                  <a:cubicBezTo>
                    <a:pt x="1491" y="39"/>
                    <a:pt x="1491" y="39"/>
                    <a:pt x="1491" y="39"/>
                  </a:cubicBezTo>
                  <a:cubicBezTo>
                    <a:pt x="1491" y="38"/>
                    <a:pt x="1491" y="38"/>
                    <a:pt x="1491" y="38"/>
                  </a:cubicBezTo>
                  <a:cubicBezTo>
                    <a:pt x="1491" y="38"/>
                    <a:pt x="1491" y="38"/>
                    <a:pt x="1491" y="38"/>
                  </a:cubicBezTo>
                  <a:cubicBezTo>
                    <a:pt x="1490" y="38"/>
                    <a:pt x="1490" y="38"/>
                    <a:pt x="1490" y="38"/>
                  </a:cubicBezTo>
                  <a:cubicBezTo>
                    <a:pt x="1490" y="37"/>
                    <a:pt x="1490" y="37"/>
                    <a:pt x="1490" y="37"/>
                  </a:cubicBezTo>
                  <a:cubicBezTo>
                    <a:pt x="1489" y="39"/>
                    <a:pt x="1489" y="39"/>
                    <a:pt x="1489" y="39"/>
                  </a:cubicBezTo>
                  <a:cubicBezTo>
                    <a:pt x="1489" y="39"/>
                    <a:pt x="1489" y="39"/>
                    <a:pt x="1489" y="39"/>
                  </a:cubicBezTo>
                  <a:cubicBezTo>
                    <a:pt x="1489" y="39"/>
                    <a:pt x="1489" y="39"/>
                    <a:pt x="1489" y="39"/>
                  </a:cubicBezTo>
                  <a:cubicBezTo>
                    <a:pt x="1489" y="39"/>
                    <a:pt x="1489" y="37"/>
                    <a:pt x="1488" y="38"/>
                  </a:cubicBezTo>
                  <a:cubicBezTo>
                    <a:pt x="1488" y="38"/>
                    <a:pt x="1485" y="41"/>
                    <a:pt x="1487" y="41"/>
                  </a:cubicBezTo>
                  <a:cubicBezTo>
                    <a:pt x="1488" y="41"/>
                    <a:pt x="1487" y="41"/>
                    <a:pt x="1487" y="41"/>
                  </a:cubicBezTo>
                  <a:cubicBezTo>
                    <a:pt x="1487" y="41"/>
                    <a:pt x="1485" y="41"/>
                    <a:pt x="1485" y="43"/>
                  </a:cubicBezTo>
                  <a:cubicBezTo>
                    <a:pt x="1485" y="43"/>
                    <a:pt x="1484" y="43"/>
                    <a:pt x="1484" y="43"/>
                  </a:cubicBezTo>
                  <a:cubicBezTo>
                    <a:pt x="1480" y="42"/>
                    <a:pt x="1480" y="42"/>
                    <a:pt x="1480" y="42"/>
                  </a:cubicBezTo>
                  <a:cubicBezTo>
                    <a:pt x="1480" y="41"/>
                    <a:pt x="1481" y="41"/>
                    <a:pt x="1481" y="40"/>
                  </a:cubicBezTo>
                  <a:cubicBezTo>
                    <a:pt x="1481" y="40"/>
                    <a:pt x="1484" y="38"/>
                    <a:pt x="1485" y="36"/>
                  </a:cubicBezTo>
                  <a:cubicBezTo>
                    <a:pt x="1485" y="36"/>
                    <a:pt x="1488" y="35"/>
                    <a:pt x="1486" y="34"/>
                  </a:cubicBezTo>
                  <a:cubicBezTo>
                    <a:pt x="1486" y="34"/>
                    <a:pt x="1486" y="33"/>
                    <a:pt x="1485" y="33"/>
                  </a:cubicBezTo>
                  <a:cubicBezTo>
                    <a:pt x="1485" y="33"/>
                    <a:pt x="1485" y="31"/>
                    <a:pt x="1484" y="32"/>
                  </a:cubicBezTo>
                  <a:cubicBezTo>
                    <a:pt x="1484" y="32"/>
                    <a:pt x="1485" y="31"/>
                    <a:pt x="1487" y="31"/>
                  </a:cubicBezTo>
                  <a:cubicBezTo>
                    <a:pt x="1487" y="31"/>
                    <a:pt x="1489" y="31"/>
                    <a:pt x="1487" y="30"/>
                  </a:cubicBezTo>
                  <a:cubicBezTo>
                    <a:pt x="1487" y="30"/>
                    <a:pt x="1486" y="30"/>
                    <a:pt x="1484" y="31"/>
                  </a:cubicBezTo>
                  <a:cubicBezTo>
                    <a:pt x="1484" y="31"/>
                    <a:pt x="1484" y="30"/>
                    <a:pt x="1483" y="30"/>
                  </a:cubicBezTo>
                  <a:cubicBezTo>
                    <a:pt x="1483" y="30"/>
                    <a:pt x="1480" y="29"/>
                    <a:pt x="1484" y="27"/>
                  </a:cubicBezTo>
                  <a:cubicBezTo>
                    <a:pt x="1484" y="27"/>
                    <a:pt x="1485" y="26"/>
                    <a:pt x="1484" y="27"/>
                  </a:cubicBezTo>
                  <a:cubicBezTo>
                    <a:pt x="1484" y="27"/>
                    <a:pt x="1480" y="27"/>
                    <a:pt x="1482" y="31"/>
                  </a:cubicBezTo>
                  <a:cubicBezTo>
                    <a:pt x="1482" y="32"/>
                    <a:pt x="1482" y="32"/>
                    <a:pt x="1482" y="32"/>
                  </a:cubicBezTo>
                  <a:cubicBezTo>
                    <a:pt x="1482" y="32"/>
                    <a:pt x="1481" y="32"/>
                    <a:pt x="1479" y="32"/>
                  </a:cubicBezTo>
                  <a:cubicBezTo>
                    <a:pt x="1479" y="32"/>
                    <a:pt x="1479" y="32"/>
                    <a:pt x="1479" y="32"/>
                  </a:cubicBezTo>
                  <a:cubicBezTo>
                    <a:pt x="1478" y="32"/>
                    <a:pt x="1478" y="32"/>
                    <a:pt x="1478" y="32"/>
                  </a:cubicBezTo>
                  <a:cubicBezTo>
                    <a:pt x="1478" y="32"/>
                    <a:pt x="1478" y="30"/>
                    <a:pt x="1476" y="30"/>
                  </a:cubicBezTo>
                  <a:cubicBezTo>
                    <a:pt x="1476" y="30"/>
                    <a:pt x="1475" y="28"/>
                    <a:pt x="1474" y="28"/>
                  </a:cubicBezTo>
                  <a:cubicBezTo>
                    <a:pt x="1474" y="28"/>
                    <a:pt x="1474" y="26"/>
                    <a:pt x="1473" y="26"/>
                  </a:cubicBezTo>
                  <a:cubicBezTo>
                    <a:pt x="1473" y="26"/>
                    <a:pt x="1469" y="27"/>
                    <a:pt x="1470" y="31"/>
                  </a:cubicBezTo>
                  <a:cubicBezTo>
                    <a:pt x="1470" y="32"/>
                    <a:pt x="1470" y="32"/>
                    <a:pt x="1470" y="32"/>
                  </a:cubicBezTo>
                  <a:cubicBezTo>
                    <a:pt x="1470" y="32"/>
                    <a:pt x="1470" y="34"/>
                    <a:pt x="1469" y="35"/>
                  </a:cubicBezTo>
                  <a:cubicBezTo>
                    <a:pt x="1469" y="35"/>
                    <a:pt x="1467" y="36"/>
                    <a:pt x="1466" y="38"/>
                  </a:cubicBezTo>
                  <a:cubicBezTo>
                    <a:pt x="1465" y="43"/>
                    <a:pt x="1465" y="43"/>
                    <a:pt x="1465" y="43"/>
                  </a:cubicBezTo>
                  <a:cubicBezTo>
                    <a:pt x="1465" y="43"/>
                    <a:pt x="1465" y="43"/>
                    <a:pt x="1465" y="43"/>
                  </a:cubicBezTo>
                  <a:cubicBezTo>
                    <a:pt x="1465" y="43"/>
                    <a:pt x="1465" y="43"/>
                    <a:pt x="1465" y="43"/>
                  </a:cubicBezTo>
                  <a:cubicBezTo>
                    <a:pt x="1440" y="35"/>
                    <a:pt x="1411" y="25"/>
                    <a:pt x="1377" y="10"/>
                  </a:cubicBezTo>
                  <a:cubicBezTo>
                    <a:pt x="1030" y="6"/>
                    <a:pt x="1030" y="6"/>
                    <a:pt x="1030" y="6"/>
                  </a:cubicBezTo>
                  <a:cubicBezTo>
                    <a:pt x="1029" y="0"/>
                    <a:pt x="1029" y="0"/>
                    <a:pt x="1029" y="0"/>
                  </a:cubicBezTo>
                  <a:cubicBezTo>
                    <a:pt x="794" y="3"/>
                    <a:pt x="794" y="3"/>
                    <a:pt x="794" y="3"/>
                  </a:cubicBezTo>
                  <a:cubicBezTo>
                    <a:pt x="559" y="0"/>
                    <a:pt x="559" y="0"/>
                    <a:pt x="559" y="0"/>
                  </a:cubicBezTo>
                  <a:cubicBezTo>
                    <a:pt x="558" y="6"/>
                    <a:pt x="558" y="6"/>
                    <a:pt x="558" y="6"/>
                  </a:cubicBezTo>
                  <a:cubicBezTo>
                    <a:pt x="211" y="10"/>
                    <a:pt x="211" y="10"/>
                    <a:pt x="211" y="10"/>
                  </a:cubicBezTo>
                  <a:cubicBezTo>
                    <a:pt x="179" y="24"/>
                    <a:pt x="151" y="34"/>
                    <a:pt x="127" y="42"/>
                  </a:cubicBezTo>
                  <a:cubicBezTo>
                    <a:pt x="126" y="38"/>
                    <a:pt x="126" y="38"/>
                    <a:pt x="126" y="38"/>
                  </a:cubicBezTo>
                  <a:cubicBezTo>
                    <a:pt x="125" y="36"/>
                    <a:pt x="123" y="35"/>
                    <a:pt x="123" y="35"/>
                  </a:cubicBezTo>
                  <a:cubicBezTo>
                    <a:pt x="122" y="34"/>
                    <a:pt x="122" y="32"/>
                    <a:pt x="122" y="32"/>
                  </a:cubicBezTo>
                  <a:cubicBezTo>
                    <a:pt x="122" y="31"/>
                    <a:pt x="122" y="31"/>
                    <a:pt x="122" y="31"/>
                  </a:cubicBezTo>
                  <a:cubicBezTo>
                    <a:pt x="123" y="27"/>
                    <a:pt x="119" y="26"/>
                    <a:pt x="119" y="26"/>
                  </a:cubicBezTo>
                  <a:cubicBezTo>
                    <a:pt x="118" y="26"/>
                    <a:pt x="118" y="28"/>
                    <a:pt x="118" y="28"/>
                  </a:cubicBezTo>
                  <a:cubicBezTo>
                    <a:pt x="117" y="28"/>
                    <a:pt x="116" y="30"/>
                    <a:pt x="116" y="30"/>
                  </a:cubicBezTo>
                  <a:cubicBezTo>
                    <a:pt x="114" y="30"/>
                    <a:pt x="114" y="32"/>
                    <a:pt x="114" y="32"/>
                  </a:cubicBezTo>
                  <a:cubicBezTo>
                    <a:pt x="113" y="32"/>
                    <a:pt x="113" y="32"/>
                    <a:pt x="113" y="32"/>
                  </a:cubicBezTo>
                  <a:cubicBezTo>
                    <a:pt x="113" y="32"/>
                    <a:pt x="113" y="32"/>
                    <a:pt x="113" y="32"/>
                  </a:cubicBezTo>
                  <a:cubicBezTo>
                    <a:pt x="111" y="32"/>
                    <a:pt x="110" y="32"/>
                    <a:pt x="110" y="32"/>
                  </a:cubicBezTo>
                  <a:cubicBezTo>
                    <a:pt x="110" y="31"/>
                    <a:pt x="110" y="31"/>
                    <a:pt x="110" y="31"/>
                  </a:cubicBezTo>
                  <a:cubicBezTo>
                    <a:pt x="112" y="27"/>
                    <a:pt x="108" y="27"/>
                    <a:pt x="108" y="27"/>
                  </a:cubicBezTo>
                  <a:cubicBezTo>
                    <a:pt x="107" y="26"/>
                    <a:pt x="108" y="27"/>
                    <a:pt x="108" y="27"/>
                  </a:cubicBezTo>
                  <a:cubicBezTo>
                    <a:pt x="112" y="29"/>
                    <a:pt x="109" y="30"/>
                    <a:pt x="109" y="30"/>
                  </a:cubicBezTo>
                  <a:cubicBezTo>
                    <a:pt x="108" y="30"/>
                    <a:pt x="108" y="31"/>
                    <a:pt x="108" y="31"/>
                  </a:cubicBezTo>
                  <a:cubicBezTo>
                    <a:pt x="106" y="30"/>
                    <a:pt x="105" y="30"/>
                    <a:pt x="105" y="30"/>
                  </a:cubicBezTo>
                  <a:cubicBezTo>
                    <a:pt x="103" y="31"/>
                    <a:pt x="105" y="31"/>
                    <a:pt x="105" y="31"/>
                  </a:cubicBezTo>
                  <a:cubicBezTo>
                    <a:pt x="107" y="31"/>
                    <a:pt x="108" y="32"/>
                    <a:pt x="108" y="32"/>
                  </a:cubicBezTo>
                  <a:cubicBezTo>
                    <a:pt x="107" y="31"/>
                    <a:pt x="107" y="33"/>
                    <a:pt x="107" y="33"/>
                  </a:cubicBezTo>
                  <a:cubicBezTo>
                    <a:pt x="106" y="33"/>
                    <a:pt x="106" y="34"/>
                    <a:pt x="106" y="34"/>
                  </a:cubicBezTo>
                  <a:cubicBezTo>
                    <a:pt x="105" y="35"/>
                    <a:pt x="107" y="36"/>
                    <a:pt x="107" y="36"/>
                  </a:cubicBezTo>
                  <a:cubicBezTo>
                    <a:pt x="108" y="38"/>
                    <a:pt x="111" y="40"/>
                    <a:pt x="111" y="40"/>
                  </a:cubicBezTo>
                  <a:cubicBezTo>
                    <a:pt x="111" y="41"/>
                    <a:pt x="112" y="41"/>
                    <a:pt x="112" y="42"/>
                  </a:cubicBezTo>
                  <a:cubicBezTo>
                    <a:pt x="108" y="43"/>
                    <a:pt x="108" y="43"/>
                    <a:pt x="108" y="43"/>
                  </a:cubicBezTo>
                  <a:cubicBezTo>
                    <a:pt x="108" y="43"/>
                    <a:pt x="107" y="43"/>
                    <a:pt x="107" y="43"/>
                  </a:cubicBezTo>
                  <a:cubicBezTo>
                    <a:pt x="107" y="41"/>
                    <a:pt x="105" y="41"/>
                    <a:pt x="105" y="41"/>
                  </a:cubicBezTo>
                  <a:cubicBezTo>
                    <a:pt x="105" y="41"/>
                    <a:pt x="104" y="41"/>
                    <a:pt x="106" y="41"/>
                  </a:cubicBezTo>
                  <a:cubicBezTo>
                    <a:pt x="107" y="41"/>
                    <a:pt x="104" y="38"/>
                    <a:pt x="104" y="38"/>
                  </a:cubicBezTo>
                  <a:cubicBezTo>
                    <a:pt x="103" y="37"/>
                    <a:pt x="103" y="39"/>
                    <a:pt x="103" y="39"/>
                  </a:cubicBezTo>
                  <a:cubicBezTo>
                    <a:pt x="103" y="39"/>
                    <a:pt x="103" y="39"/>
                    <a:pt x="103" y="39"/>
                  </a:cubicBezTo>
                  <a:cubicBezTo>
                    <a:pt x="103" y="39"/>
                    <a:pt x="103" y="39"/>
                    <a:pt x="103" y="39"/>
                  </a:cubicBezTo>
                  <a:cubicBezTo>
                    <a:pt x="102" y="37"/>
                    <a:pt x="102" y="37"/>
                    <a:pt x="102" y="37"/>
                  </a:cubicBezTo>
                  <a:cubicBezTo>
                    <a:pt x="102" y="38"/>
                    <a:pt x="102" y="38"/>
                    <a:pt x="102" y="38"/>
                  </a:cubicBezTo>
                  <a:cubicBezTo>
                    <a:pt x="101" y="38"/>
                    <a:pt x="101" y="38"/>
                    <a:pt x="101" y="38"/>
                  </a:cubicBezTo>
                  <a:cubicBezTo>
                    <a:pt x="101" y="38"/>
                    <a:pt x="101" y="38"/>
                    <a:pt x="101" y="38"/>
                  </a:cubicBezTo>
                  <a:cubicBezTo>
                    <a:pt x="101" y="39"/>
                    <a:pt x="101" y="39"/>
                    <a:pt x="101" y="39"/>
                  </a:cubicBezTo>
                  <a:cubicBezTo>
                    <a:pt x="101" y="39"/>
                    <a:pt x="101" y="39"/>
                    <a:pt x="101" y="39"/>
                  </a:cubicBezTo>
                  <a:cubicBezTo>
                    <a:pt x="101" y="40"/>
                    <a:pt x="101" y="40"/>
                    <a:pt x="101" y="40"/>
                  </a:cubicBezTo>
                  <a:cubicBezTo>
                    <a:pt x="102" y="40"/>
                    <a:pt x="102" y="40"/>
                    <a:pt x="102" y="40"/>
                  </a:cubicBezTo>
                  <a:cubicBezTo>
                    <a:pt x="102" y="41"/>
                    <a:pt x="102" y="41"/>
                    <a:pt x="102" y="41"/>
                  </a:cubicBezTo>
                  <a:cubicBezTo>
                    <a:pt x="101" y="42"/>
                    <a:pt x="101" y="42"/>
                    <a:pt x="101" y="42"/>
                  </a:cubicBezTo>
                  <a:cubicBezTo>
                    <a:pt x="101" y="42"/>
                    <a:pt x="101" y="42"/>
                    <a:pt x="101" y="42"/>
                  </a:cubicBezTo>
                  <a:cubicBezTo>
                    <a:pt x="102" y="43"/>
                    <a:pt x="102" y="43"/>
                    <a:pt x="102" y="43"/>
                  </a:cubicBezTo>
                  <a:cubicBezTo>
                    <a:pt x="102" y="44"/>
                    <a:pt x="102" y="44"/>
                    <a:pt x="102" y="44"/>
                  </a:cubicBezTo>
                  <a:cubicBezTo>
                    <a:pt x="102" y="44"/>
                    <a:pt x="102" y="44"/>
                    <a:pt x="103" y="45"/>
                  </a:cubicBezTo>
                  <a:cubicBezTo>
                    <a:pt x="99" y="45"/>
                    <a:pt x="99" y="45"/>
                    <a:pt x="99" y="45"/>
                  </a:cubicBezTo>
                  <a:cubicBezTo>
                    <a:pt x="99" y="44"/>
                    <a:pt x="98" y="45"/>
                    <a:pt x="98" y="45"/>
                  </a:cubicBezTo>
                  <a:cubicBezTo>
                    <a:pt x="98" y="45"/>
                    <a:pt x="98" y="45"/>
                    <a:pt x="98" y="45"/>
                  </a:cubicBezTo>
                  <a:cubicBezTo>
                    <a:pt x="97" y="44"/>
                    <a:pt x="97" y="44"/>
                    <a:pt x="97" y="44"/>
                  </a:cubicBezTo>
                  <a:cubicBezTo>
                    <a:pt x="97" y="43"/>
                    <a:pt x="97" y="43"/>
                    <a:pt x="97" y="43"/>
                  </a:cubicBezTo>
                  <a:cubicBezTo>
                    <a:pt x="96" y="42"/>
                    <a:pt x="96" y="42"/>
                    <a:pt x="96" y="42"/>
                  </a:cubicBezTo>
                  <a:cubicBezTo>
                    <a:pt x="95" y="41"/>
                    <a:pt x="95" y="41"/>
                    <a:pt x="95" y="41"/>
                  </a:cubicBezTo>
                  <a:cubicBezTo>
                    <a:pt x="93" y="40"/>
                    <a:pt x="93" y="40"/>
                    <a:pt x="93" y="40"/>
                  </a:cubicBezTo>
                  <a:cubicBezTo>
                    <a:pt x="94" y="40"/>
                    <a:pt x="94" y="40"/>
                    <a:pt x="94" y="40"/>
                  </a:cubicBezTo>
                  <a:cubicBezTo>
                    <a:pt x="93" y="40"/>
                    <a:pt x="93" y="40"/>
                    <a:pt x="93" y="40"/>
                  </a:cubicBezTo>
                  <a:cubicBezTo>
                    <a:pt x="92" y="40"/>
                    <a:pt x="92" y="40"/>
                    <a:pt x="92" y="40"/>
                  </a:cubicBezTo>
                  <a:cubicBezTo>
                    <a:pt x="91" y="40"/>
                    <a:pt x="91" y="40"/>
                    <a:pt x="91" y="40"/>
                  </a:cubicBezTo>
                  <a:cubicBezTo>
                    <a:pt x="91" y="40"/>
                    <a:pt x="91" y="40"/>
                    <a:pt x="91" y="40"/>
                  </a:cubicBezTo>
                  <a:cubicBezTo>
                    <a:pt x="91" y="40"/>
                    <a:pt x="91" y="40"/>
                    <a:pt x="91" y="40"/>
                  </a:cubicBezTo>
                  <a:cubicBezTo>
                    <a:pt x="90" y="41"/>
                    <a:pt x="90" y="41"/>
                    <a:pt x="90" y="41"/>
                  </a:cubicBezTo>
                  <a:cubicBezTo>
                    <a:pt x="90" y="41"/>
                    <a:pt x="90" y="41"/>
                    <a:pt x="90" y="41"/>
                  </a:cubicBezTo>
                  <a:cubicBezTo>
                    <a:pt x="91" y="42"/>
                    <a:pt x="91" y="42"/>
                    <a:pt x="91" y="42"/>
                  </a:cubicBezTo>
                  <a:cubicBezTo>
                    <a:pt x="92" y="42"/>
                    <a:pt x="92" y="42"/>
                    <a:pt x="92" y="42"/>
                  </a:cubicBezTo>
                  <a:cubicBezTo>
                    <a:pt x="94" y="43"/>
                    <a:pt x="93" y="44"/>
                    <a:pt x="93" y="44"/>
                  </a:cubicBezTo>
                  <a:cubicBezTo>
                    <a:pt x="93" y="45"/>
                    <a:pt x="93" y="46"/>
                    <a:pt x="94" y="47"/>
                  </a:cubicBezTo>
                  <a:cubicBezTo>
                    <a:pt x="91" y="47"/>
                    <a:pt x="91" y="47"/>
                    <a:pt x="91" y="47"/>
                  </a:cubicBezTo>
                  <a:cubicBezTo>
                    <a:pt x="91" y="46"/>
                    <a:pt x="90" y="46"/>
                    <a:pt x="90" y="46"/>
                  </a:cubicBezTo>
                  <a:cubicBezTo>
                    <a:pt x="90" y="47"/>
                    <a:pt x="90" y="47"/>
                    <a:pt x="90" y="47"/>
                  </a:cubicBezTo>
                  <a:cubicBezTo>
                    <a:pt x="89" y="46"/>
                    <a:pt x="89" y="46"/>
                    <a:pt x="89" y="46"/>
                  </a:cubicBezTo>
                  <a:cubicBezTo>
                    <a:pt x="89" y="46"/>
                    <a:pt x="88" y="45"/>
                    <a:pt x="88" y="45"/>
                  </a:cubicBezTo>
                  <a:cubicBezTo>
                    <a:pt x="88" y="45"/>
                    <a:pt x="87" y="44"/>
                    <a:pt x="87" y="44"/>
                  </a:cubicBezTo>
                  <a:cubicBezTo>
                    <a:pt x="87" y="44"/>
                    <a:pt x="87" y="44"/>
                    <a:pt x="87" y="44"/>
                  </a:cubicBezTo>
                  <a:cubicBezTo>
                    <a:pt x="86" y="43"/>
                    <a:pt x="86" y="43"/>
                    <a:pt x="86" y="43"/>
                  </a:cubicBezTo>
                  <a:cubicBezTo>
                    <a:pt x="85" y="42"/>
                    <a:pt x="85" y="42"/>
                    <a:pt x="85" y="42"/>
                  </a:cubicBezTo>
                  <a:cubicBezTo>
                    <a:pt x="85" y="41"/>
                    <a:pt x="85" y="41"/>
                    <a:pt x="85" y="41"/>
                  </a:cubicBezTo>
                  <a:cubicBezTo>
                    <a:pt x="84" y="40"/>
                    <a:pt x="84" y="40"/>
                    <a:pt x="84" y="40"/>
                  </a:cubicBezTo>
                  <a:cubicBezTo>
                    <a:pt x="84" y="41"/>
                    <a:pt x="84" y="41"/>
                    <a:pt x="84" y="41"/>
                  </a:cubicBezTo>
                  <a:cubicBezTo>
                    <a:pt x="83" y="41"/>
                    <a:pt x="83" y="41"/>
                    <a:pt x="83" y="41"/>
                  </a:cubicBezTo>
                  <a:cubicBezTo>
                    <a:pt x="83" y="41"/>
                    <a:pt x="83" y="41"/>
                    <a:pt x="83" y="41"/>
                  </a:cubicBezTo>
                  <a:cubicBezTo>
                    <a:pt x="82" y="41"/>
                    <a:pt x="82" y="41"/>
                    <a:pt x="82" y="41"/>
                  </a:cubicBezTo>
                  <a:cubicBezTo>
                    <a:pt x="82" y="42"/>
                    <a:pt x="82" y="42"/>
                    <a:pt x="82" y="42"/>
                  </a:cubicBezTo>
                  <a:cubicBezTo>
                    <a:pt x="82" y="43"/>
                    <a:pt x="82" y="43"/>
                    <a:pt x="82" y="43"/>
                  </a:cubicBezTo>
                  <a:cubicBezTo>
                    <a:pt x="82" y="43"/>
                    <a:pt x="82" y="43"/>
                    <a:pt x="82" y="43"/>
                  </a:cubicBezTo>
                  <a:cubicBezTo>
                    <a:pt x="84" y="45"/>
                    <a:pt x="84" y="43"/>
                    <a:pt x="84" y="43"/>
                  </a:cubicBezTo>
                  <a:cubicBezTo>
                    <a:pt x="85" y="44"/>
                    <a:pt x="85" y="46"/>
                    <a:pt x="85" y="46"/>
                  </a:cubicBezTo>
                  <a:cubicBezTo>
                    <a:pt x="85" y="46"/>
                    <a:pt x="85" y="46"/>
                    <a:pt x="85" y="46"/>
                  </a:cubicBezTo>
                  <a:cubicBezTo>
                    <a:pt x="84" y="47"/>
                    <a:pt x="84" y="47"/>
                    <a:pt x="84" y="47"/>
                  </a:cubicBezTo>
                  <a:cubicBezTo>
                    <a:pt x="85" y="48"/>
                    <a:pt x="85" y="48"/>
                    <a:pt x="85" y="48"/>
                  </a:cubicBezTo>
                  <a:cubicBezTo>
                    <a:pt x="85" y="48"/>
                    <a:pt x="85" y="48"/>
                    <a:pt x="85" y="48"/>
                  </a:cubicBezTo>
                  <a:cubicBezTo>
                    <a:pt x="82" y="49"/>
                    <a:pt x="82" y="49"/>
                    <a:pt x="82" y="49"/>
                  </a:cubicBezTo>
                  <a:cubicBezTo>
                    <a:pt x="81" y="47"/>
                    <a:pt x="80" y="48"/>
                    <a:pt x="80" y="48"/>
                  </a:cubicBezTo>
                  <a:cubicBezTo>
                    <a:pt x="80" y="47"/>
                    <a:pt x="78" y="46"/>
                    <a:pt x="78" y="46"/>
                  </a:cubicBezTo>
                  <a:cubicBezTo>
                    <a:pt x="77" y="45"/>
                    <a:pt x="77" y="43"/>
                    <a:pt x="77" y="43"/>
                  </a:cubicBezTo>
                  <a:cubicBezTo>
                    <a:pt x="77" y="42"/>
                    <a:pt x="76" y="43"/>
                    <a:pt x="76" y="43"/>
                  </a:cubicBezTo>
                  <a:cubicBezTo>
                    <a:pt x="75" y="42"/>
                    <a:pt x="75" y="42"/>
                    <a:pt x="75" y="42"/>
                  </a:cubicBezTo>
                  <a:cubicBezTo>
                    <a:pt x="74" y="42"/>
                    <a:pt x="74" y="42"/>
                    <a:pt x="74" y="42"/>
                  </a:cubicBezTo>
                  <a:cubicBezTo>
                    <a:pt x="73" y="42"/>
                    <a:pt x="73" y="42"/>
                    <a:pt x="73" y="42"/>
                  </a:cubicBezTo>
                  <a:cubicBezTo>
                    <a:pt x="73" y="43"/>
                    <a:pt x="73" y="43"/>
                    <a:pt x="73" y="43"/>
                  </a:cubicBezTo>
                  <a:cubicBezTo>
                    <a:pt x="73" y="43"/>
                    <a:pt x="73" y="43"/>
                    <a:pt x="73" y="43"/>
                  </a:cubicBezTo>
                  <a:cubicBezTo>
                    <a:pt x="73" y="44"/>
                    <a:pt x="73" y="44"/>
                    <a:pt x="73" y="44"/>
                  </a:cubicBezTo>
                  <a:cubicBezTo>
                    <a:pt x="74" y="44"/>
                    <a:pt x="74" y="44"/>
                    <a:pt x="74" y="44"/>
                  </a:cubicBezTo>
                  <a:cubicBezTo>
                    <a:pt x="74" y="45"/>
                    <a:pt x="74" y="45"/>
                    <a:pt x="74" y="45"/>
                  </a:cubicBezTo>
                  <a:cubicBezTo>
                    <a:pt x="75" y="45"/>
                    <a:pt x="75" y="45"/>
                    <a:pt x="75" y="45"/>
                  </a:cubicBezTo>
                  <a:cubicBezTo>
                    <a:pt x="75" y="45"/>
                    <a:pt x="75" y="45"/>
                    <a:pt x="75" y="45"/>
                  </a:cubicBezTo>
                  <a:cubicBezTo>
                    <a:pt x="76" y="46"/>
                    <a:pt x="75" y="47"/>
                    <a:pt x="75" y="47"/>
                  </a:cubicBezTo>
                  <a:cubicBezTo>
                    <a:pt x="75" y="48"/>
                    <a:pt x="75" y="49"/>
                    <a:pt x="76" y="50"/>
                  </a:cubicBezTo>
                  <a:cubicBezTo>
                    <a:pt x="72" y="50"/>
                    <a:pt x="72" y="50"/>
                    <a:pt x="72" y="50"/>
                  </a:cubicBezTo>
                  <a:cubicBezTo>
                    <a:pt x="72" y="50"/>
                    <a:pt x="72" y="50"/>
                    <a:pt x="72" y="50"/>
                  </a:cubicBezTo>
                  <a:cubicBezTo>
                    <a:pt x="72" y="50"/>
                    <a:pt x="73" y="49"/>
                    <a:pt x="73" y="49"/>
                  </a:cubicBezTo>
                  <a:cubicBezTo>
                    <a:pt x="72" y="49"/>
                    <a:pt x="72" y="49"/>
                    <a:pt x="72" y="49"/>
                  </a:cubicBezTo>
                  <a:cubicBezTo>
                    <a:pt x="72" y="49"/>
                    <a:pt x="71" y="48"/>
                    <a:pt x="71" y="48"/>
                  </a:cubicBezTo>
                  <a:cubicBezTo>
                    <a:pt x="71" y="48"/>
                    <a:pt x="70" y="47"/>
                    <a:pt x="70" y="47"/>
                  </a:cubicBezTo>
                  <a:cubicBezTo>
                    <a:pt x="71" y="47"/>
                    <a:pt x="71" y="47"/>
                    <a:pt x="71" y="47"/>
                  </a:cubicBezTo>
                  <a:cubicBezTo>
                    <a:pt x="70" y="46"/>
                    <a:pt x="70" y="46"/>
                    <a:pt x="70" y="46"/>
                  </a:cubicBezTo>
                  <a:cubicBezTo>
                    <a:pt x="69" y="45"/>
                    <a:pt x="69" y="45"/>
                    <a:pt x="69" y="45"/>
                  </a:cubicBezTo>
                  <a:cubicBezTo>
                    <a:pt x="68" y="45"/>
                    <a:pt x="68" y="45"/>
                    <a:pt x="68" y="45"/>
                  </a:cubicBezTo>
                  <a:cubicBezTo>
                    <a:pt x="68" y="44"/>
                    <a:pt x="68" y="44"/>
                    <a:pt x="68" y="44"/>
                  </a:cubicBezTo>
                  <a:cubicBezTo>
                    <a:pt x="68" y="43"/>
                    <a:pt x="67" y="44"/>
                    <a:pt x="67" y="44"/>
                  </a:cubicBezTo>
                  <a:cubicBezTo>
                    <a:pt x="67" y="43"/>
                    <a:pt x="67" y="43"/>
                    <a:pt x="67" y="43"/>
                  </a:cubicBezTo>
                  <a:cubicBezTo>
                    <a:pt x="66" y="44"/>
                    <a:pt x="66" y="44"/>
                    <a:pt x="66" y="44"/>
                  </a:cubicBezTo>
                  <a:cubicBezTo>
                    <a:pt x="65" y="44"/>
                    <a:pt x="65" y="44"/>
                    <a:pt x="65" y="44"/>
                  </a:cubicBezTo>
                  <a:cubicBezTo>
                    <a:pt x="65" y="44"/>
                    <a:pt x="65" y="44"/>
                    <a:pt x="65" y="44"/>
                  </a:cubicBezTo>
                  <a:cubicBezTo>
                    <a:pt x="65" y="45"/>
                    <a:pt x="65" y="45"/>
                    <a:pt x="65" y="45"/>
                  </a:cubicBezTo>
                  <a:cubicBezTo>
                    <a:pt x="65" y="45"/>
                    <a:pt x="65" y="45"/>
                    <a:pt x="65" y="45"/>
                  </a:cubicBezTo>
                  <a:cubicBezTo>
                    <a:pt x="65" y="46"/>
                    <a:pt x="65" y="46"/>
                    <a:pt x="65" y="46"/>
                  </a:cubicBezTo>
                  <a:cubicBezTo>
                    <a:pt x="66" y="46"/>
                    <a:pt x="66" y="46"/>
                    <a:pt x="66" y="46"/>
                  </a:cubicBezTo>
                  <a:cubicBezTo>
                    <a:pt x="67" y="47"/>
                    <a:pt x="67" y="47"/>
                    <a:pt x="67" y="47"/>
                  </a:cubicBezTo>
                  <a:cubicBezTo>
                    <a:pt x="68" y="47"/>
                    <a:pt x="67" y="49"/>
                    <a:pt x="67" y="49"/>
                  </a:cubicBezTo>
                  <a:cubicBezTo>
                    <a:pt x="66" y="49"/>
                    <a:pt x="67" y="50"/>
                    <a:pt x="67" y="51"/>
                  </a:cubicBezTo>
                  <a:cubicBezTo>
                    <a:pt x="67" y="51"/>
                    <a:pt x="67" y="51"/>
                    <a:pt x="67" y="51"/>
                  </a:cubicBezTo>
                  <a:cubicBezTo>
                    <a:pt x="64" y="51"/>
                    <a:pt x="64" y="51"/>
                    <a:pt x="64" y="51"/>
                  </a:cubicBezTo>
                  <a:cubicBezTo>
                    <a:pt x="64" y="51"/>
                    <a:pt x="63" y="51"/>
                    <a:pt x="63" y="51"/>
                  </a:cubicBezTo>
                  <a:cubicBezTo>
                    <a:pt x="63" y="50"/>
                    <a:pt x="63" y="50"/>
                    <a:pt x="63" y="50"/>
                  </a:cubicBezTo>
                  <a:cubicBezTo>
                    <a:pt x="62" y="50"/>
                    <a:pt x="62" y="50"/>
                    <a:pt x="62" y="50"/>
                  </a:cubicBezTo>
                  <a:cubicBezTo>
                    <a:pt x="62" y="50"/>
                    <a:pt x="62" y="50"/>
                    <a:pt x="62" y="50"/>
                  </a:cubicBezTo>
                  <a:cubicBezTo>
                    <a:pt x="61" y="49"/>
                    <a:pt x="60" y="48"/>
                    <a:pt x="60" y="48"/>
                  </a:cubicBezTo>
                  <a:cubicBezTo>
                    <a:pt x="60" y="47"/>
                    <a:pt x="58" y="46"/>
                    <a:pt x="58" y="46"/>
                  </a:cubicBezTo>
                  <a:cubicBezTo>
                    <a:pt x="58" y="45"/>
                    <a:pt x="58" y="45"/>
                    <a:pt x="58" y="45"/>
                  </a:cubicBezTo>
                  <a:cubicBezTo>
                    <a:pt x="57" y="44"/>
                    <a:pt x="57" y="44"/>
                    <a:pt x="57" y="44"/>
                  </a:cubicBezTo>
                  <a:cubicBezTo>
                    <a:pt x="56" y="45"/>
                    <a:pt x="56" y="45"/>
                    <a:pt x="56" y="45"/>
                  </a:cubicBezTo>
                  <a:cubicBezTo>
                    <a:pt x="56" y="44"/>
                    <a:pt x="56" y="44"/>
                    <a:pt x="56" y="44"/>
                  </a:cubicBezTo>
                  <a:cubicBezTo>
                    <a:pt x="55" y="45"/>
                    <a:pt x="55" y="45"/>
                    <a:pt x="55" y="45"/>
                  </a:cubicBezTo>
                  <a:cubicBezTo>
                    <a:pt x="55" y="45"/>
                    <a:pt x="55" y="45"/>
                    <a:pt x="55" y="45"/>
                  </a:cubicBezTo>
                  <a:cubicBezTo>
                    <a:pt x="55" y="45"/>
                    <a:pt x="55" y="45"/>
                    <a:pt x="55" y="45"/>
                  </a:cubicBezTo>
                  <a:cubicBezTo>
                    <a:pt x="55" y="46"/>
                    <a:pt x="55" y="46"/>
                    <a:pt x="55" y="46"/>
                  </a:cubicBezTo>
                  <a:cubicBezTo>
                    <a:pt x="55" y="46"/>
                    <a:pt x="55" y="46"/>
                    <a:pt x="55" y="46"/>
                  </a:cubicBezTo>
                  <a:cubicBezTo>
                    <a:pt x="55" y="46"/>
                    <a:pt x="55" y="46"/>
                    <a:pt x="55" y="46"/>
                  </a:cubicBezTo>
                  <a:cubicBezTo>
                    <a:pt x="56" y="47"/>
                    <a:pt x="56" y="47"/>
                    <a:pt x="56" y="47"/>
                  </a:cubicBezTo>
                  <a:cubicBezTo>
                    <a:pt x="58" y="48"/>
                    <a:pt x="56" y="49"/>
                    <a:pt x="56" y="49"/>
                  </a:cubicBezTo>
                  <a:cubicBezTo>
                    <a:pt x="56" y="50"/>
                    <a:pt x="56" y="51"/>
                    <a:pt x="57" y="52"/>
                  </a:cubicBezTo>
                  <a:cubicBezTo>
                    <a:pt x="54" y="52"/>
                    <a:pt x="54" y="52"/>
                    <a:pt x="54" y="52"/>
                  </a:cubicBezTo>
                  <a:cubicBezTo>
                    <a:pt x="54" y="52"/>
                    <a:pt x="54" y="52"/>
                    <a:pt x="54" y="52"/>
                  </a:cubicBezTo>
                  <a:cubicBezTo>
                    <a:pt x="53" y="52"/>
                    <a:pt x="53" y="52"/>
                    <a:pt x="53" y="52"/>
                  </a:cubicBezTo>
                  <a:cubicBezTo>
                    <a:pt x="53" y="52"/>
                    <a:pt x="53" y="52"/>
                    <a:pt x="53" y="52"/>
                  </a:cubicBezTo>
                  <a:cubicBezTo>
                    <a:pt x="52" y="51"/>
                    <a:pt x="52" y="51"/>
                    <a:pt x="52" y="51"/>
                  </a:cubicBezTo>
                  <a:cubicBezTo>
                    <a:pt x="52" y="50"/>
                    <a:pt x="50" y="49"/>
                    <a:pt x="50" y="49"/>
                  </a:cubicBezTo>
                  <a:cubicBezTo>
                    <a:pt x="49" y="48"/>
                    <a:pt x="49" y="48"/>
                    <a:pt x="49" y="48"/>
                  </a:cubicBezTo>
                  <a:cubicBezTo>
                    <a:pt x="49" y="47"/>
                    <a:pt x="49" y="47"/>
                    <a:pt x="49" y="47"/>
                  </a:cubicBezTo>
                  <a:cubicBezTo>
                    <a:pt x="48" y="47"/>
                    <a:pt x="48" y="47"/>
                    <a:pt x="48" y="47"/>
                  </a:cubicBezTo>
                  <a:cubicBezTo>
                    <a:pt x="47" y="46"/>
                    <a:pt x="47" y="46"/>
                    <a:pt x="47" y="46"/>
                  </a:cubicBezTo>
                  <a:cubicBezTo>
                    <a:pt x="46" y="46"/>
                    <a:pt x="46" y="46"/>
                    <a:pt x="46" y="46"/>
                  </a:cubicBezTo>
                  <a:cubicBezTo>
                    <a:pt x="46" y="45"/>
                    <a:pt x="46" y="45"/>
                    <a:pt x="46" y="45"/>
                  </a:cubicBezTo>
                  <a:cubicBezTo>
                    <a:pt x="46" y="46"/>
                    <a:pt x="46" y="46"/>
                    <a:pt x="46" y="46"/>
                  </a:cubicBezTo>
                  <a:cubicBezTo>
                    <a:pt x="46" y="46"/>
                    <a:pt x="46" y="46"/>
                    <a:pt x="46" y="46"/>
                  </a:cubicBezTo>
                  <a:cubicBezTo>
                    <a:pt x="45" y="46"/>
                    <a:pt x="45" y="46"/>
                    <a:pt x="45" y="46"/>
                  </a:cubicBezTo>
                  <a:cubicBezTo>
                    <a:pt x="45" y="47"/>
                    <a:pt x="45" y="47"/>
                    <a:pt x="45" y="47"/>
                  </a:cubicBezTo>
                  <a:cubicBezTo>
                    <a:pt x="45" y="47"/>
                    <a:pt x="45" y="47"/>
                    <a:pt x="45" y="47"/>
                  </a:cubicBezTo>
                  <a:cubicBezTo>
                    <a:pt x="45" y="47"/>
                    <a:pt x="45" y="47"/>
                    <a:pt x="45" y="47"/>
                  </a:cubicBezTo>
                  <a:cubicBezTo>
                    <a:pt x="46" y="48"/>
                    <a:pt x="46" y="48"/>
                    <a:pt x="46" y="48"/>
                  </a:cubicBezTo>
                  <a:cubicBezTo>
                    <a:pt x="46" y="48"/>
                    <a:pt x="46" y="48"/>
                    <a:pt x="46" y="48"/>
                  </a:cubicBezTo>
                  <a:cubicBezTo>
                    <a:pt x="48" y="49"/>
                    <a:pt x="47" y="50"/>
                    <a:pt x="47" y="50"/>
                  </a:cubicBezTo>
                  <a:cubicBezTo>
                    <a:pt x="46" y="51"/>
                    <a:pt x="46" y="51"/>
                    <a:pt x="46" y="51"/>
                  </a:cubicBezTo>
                  <a:cubicBezTo>
                    <a:pt x="47" y="52"/>
                    <a:pt x="47" y="52"/>
                    <a:pt x="47" y="52"/>
                  </a:cubicBezTo>
                  <a:cubicBezTo>
                    <a:pt x="47" y="53"/>
                    <a:pt x="47" y="53"/>
                    <a:pt x="47" y="53"/>
                  </a:cubicBezTo>
                  <a:cubicBezTo>
                    <a:pt x="44" y="54"/>
                    <a:pt x="44" y="54"/>
                    <a:pt x="44" y="54"/>
                  </a:cubicBezTo>
                  <a:cubicBezTo>
                    <a:pt x="43" y="53"/>
                    <a:pt x="43" y="54"/>
                    <a:pt x="43" y="54"/>
                  </a:cubicBezTo>
                  <a:cubicBezTo>
                    <a:pt x="42" y="52"/>
                    <a:pt x="40" y="51"/>
                    <a:pt x="40" y="51"/>
                  </a:cubicBezTo>
                  <a:cubicBezTo>
                    <a:pt x="40" y="50"/>
                    <a:pt x="40" y="50"/>
                    <a:pt x="40" y="50"/>
                  </a:cubicBezTo>
                  <a:cubicBezTo>
                    <a:pt x="40" y="49"/>
                    <a:pt x="40" y="49"/>
                    <a:pt x="40" y="49"/>
                  </a:cubicBezTo>
                  <a:cubicBezTo>
                    <a:pt x="39" y="48"/>
                    <a:pt x="39" y="48"/>
                    <a:pt x="39" y="48"/>
                  </a:cubicBezTo>
                  <a:cubicBezTo>
                    <a:pt x="37" y="46"/>
                    <a:pt x="36" y="48"/>
                    <a:pt x="36" y="48"/>
                  </a:cubicBezTo>
                  <a:cubicBezTo>
                    <a:pt x="35" y="48"/>
                    <a:pt x="36" y="49"/>
                    <a:pt x="36" y="49"/>
                  </a:cubicBezTo>
                  <a:cubicBezTo>
                    <a:pt x="36" y="50"/>
                    <a:pt x="36" y="50"/>
                    <a:pt x="36" y="50"/>
                  </a:cubicBezTo>
                  <a:cubicBezTo>
                    <a:pt x="38" y="50"/>
                    <a:pt x="38" y="52"/>
                    <a:pt x="38" y="52"/>
                  </a:cubicBezTo>
                  <a:cubicBezTo>
                    <a:pt x="37" y="53"/>
                    <a:pt x="37" y="53"/>
                    <a:pt x="37" y="53"/>
                  </a:cubicBezTo>
                  <a:cubicBezTo>
                    <a:pt x="37" y="54"/>
                    <a:pt x="37" y="54"/>
                    <a:pt x="37" y="54"/>
                  </a:cubicBezTo>
                  <a:cubicBezTo>
                    <a:pt x="37" y="54"/>
                    <a:pt x="37" y="54"/>
                    <a:pt x="37" y="54"/>
                  </a:cubicBezTo>
                  <a:cubicBezTo>
                    <a:pt x="37" y="55"/>
                    <a:pt x="37" y="55"/>
                    <a:pt x="37" y="55"/>
                  </a:cubicBezTo>
                  <a:cubicBezTo>
                    <a:pt x="32" y="55"/>
                    <a:pt x="32" y="55"/>
                    <a:pt x="32" y="55"/>
                  </a:cubicBezTo>
                  <a:cubicBezTo>
                    <a:pt x="31" y="55"/>
                    <a:pt x="31" y="55"/>
                    <a:pt x="31" y="55"/>
                  </a:cubicBezTo>
                  <a:cubicBezTo>
                    <a:pt x="33" y="55"/>
                    <a:pt x="33" y="55"/>
                    <a:pt x="33" y="55"/>
                  </a:cubicBezTo>
                  <a:cubicBezTo>
                    <a:pt x="34" y="54"/>
                    <a:pt x="31" y="52"/>
                    <a:pt x="31" y="52"/>
                  </a:cubicBezTo>
                  <a:cubicBezTo>
                    <a:pt x="31" y="51"/>
                    <a:pt x="29" y="49"/>
                    <a:pt x="29" y="49"/>
                  </a:cubicBezTo>
                  <a:cubicBezTo>
                    <a:pt x="30" y="48"/>
                    <a:pt x="28" y="47"/>
                    <a:pt x="28" y="47"/>
                  </a:cubicBezTo>
                  <a:cubicBezTo>
                    <a:pt x="28" y="48"/>
                    <a:pt x="28" y="48"/>
                    <a:pt x="28" y="48"/>
                  </a:cubicBezTo>
                  <a:cubicBezTo>
                    <a:pt x="27" y="48"/>
                    <a:pt x="27" y="48"/>
                    <a:pt x="27" y="48"/>
                  </a:cubicBezTo>
                  <a:cubicBezTo>
                    <a:pt x="27" y="48"/>
                    <a:pt x="27" y="48"/>
                    <a:pt x="27" y="48"/>
                  </a:cubicBezTo>
                  <a:cubicBezTo>
                    <a:pt x="26" y="48"/>
                    <a:pt x="26" y="48"/>
                    <a:pt x="26" y="48"/>
                  </a:cubicBezTo>
                  <a:cubicBezTo>
                    <a:pt x="25" y="48"/>
                    <a:pt x="25" y="49"/>
                    <a:pt x="25" y="49"/>
                  </a:cubicBezTo>
                  <a:cubicBezTo>
                    <a:pt x="25" y="50"/>
                    <a:pt x="26" y="51"/>
                    <a:pt x="26" y="51"/>
                  </a:cubicBezTo>
                  <a:cubicBezTo>
                    <a:pt x="26" y="52"/>
                    <a:pt x="27" y="51"/>
                    <a:pt x="27" y="51"/>
                  </a:cubicBezTo>
                  <a:cubicBezTo>
                    <a:pt x="28" y="51"/>
                    <a:pt x="27" y="53"/>
                    <a:pt x="27" y="53"/>
                  </a:cubicBezTo>
                  <a:cubicBezTo>
                    <a:pt x="27" y="53"/>
                    <a:pt x="27" y="55"/>
                    <a:pt x="27" y="56"/>
                  </a:cubicBezTo>
                  <a:cubicBezTo>
                    <a:pt x="24" y="56"/>
                    <a:pt x="24" y="56"/>
                    <a:pt x="24" y="56"/>
                  </a:cubicBezTo>
                  <a:cubicBezTo>
                    <a:pt x="24" y="56"/>
                    <a:pt x="24" y="55"/>
                    <a:pt x="24" y="55"/>
                  </a:cubicBezTo>
                  <a:cubicBezTo>
                    <a:pt x="23" y="55"/>
                    <a:pt x="23" y="55"/>
                    <a:pt x="23" y="55"/>
                  </a:cubicBezTo>
                  <a:cubicBezTo>
                    <a:pt x="22" y="54"/>
                    <a:pt x="22" y="54"/>
                    <a:pt x="22" y="54"/>
                  </a:cubicBezTo>
                  <a:cubicBezTo>
                    <a:pt x="23" y="54"/>
                    <a:pt x="23" y="54"/>
                    <a:pt x="23" y="54"/>
                  </a:cubicBezTo>
                  <a:cubicBezTo>
                    <a:pt x="22" y="54"/>
                    <a:pt x="22" y="54"/>
                    <a:pt x="22" y="54"/>
                  </a:cubicBezTo>
                  <a:cubicBezTo>
                    <a:pt x="21" y="53"/>
                    <a:pt x="21" y="53"/>
                    <a:pt x="21" y="53"/>
                  </a:cubicBezTo>
                  <a:cubicBezTo>
                    <a:pt x="20" y="52"/>
                    <a:pt x="20" y="52"/>
                    <a:pt x="20" y="52"/>
                  </a:cubicBezTo>
                  <a:cubicBezTo>
                    <a:pt x="21" y="52"/>
                    <a:pt x="21" y="52"/>
                    <a:pt x="21" y="52"/>
                  </a:cubicBezTo>
                  <a:cubicBezTo>
                    <a:pt x="20" y="51"/>
                    <a:pt x="20" y="51"/>
                    <a:pt x="20" y="51"/>
                  </a:cubicBezTo>
                  <a:cubicBezTo>
                    <a:pt x="20" y="51"/>
                    <a:pt x="20" y="51"/>
                    <a:pt x="20" y="51"/>
                  </a:cubicBezTo>
                  <a:cubicBezTo>
                    <a:pt x="18" y="50"/>
                    <a:pt x="19" y="50"/>
                    <a:pt x="19" y="50"/>
                  </a:cubicBezTo>
                  <a:cubicBezTo>
                    <a:pt x="19" y="49"/>
                    <a:pt x="17" y="48"/>
                    <a:pt x="17" y="48"/>
                  </a:cubicBezTo>
                  <a:cubicBezTo>
                    <a:pt x="17" y="49"/>
                    <a:pt x="17" y="49"/>
                    <a:pt x="17" y="49"/>
                  </a:cubicBezTo>
                  <a:cubicBezTo>
                    <a:pt x="17" y="49"/>
                    <a:pt x="16" y="49"/>
                    <a:pt x="16" y="49"/>
                  </a:cubicBezTo>
                  <a:cubicBezTo>
                    <a:pt x="15" y="48"/>
                    <a:pt x="15" y="49"/>
                    <a:pt x="15" y="49"/>
                  </a:cubicBezTo>
                  <a:cubicBezTo>
                    <a:pt x="15" y="50"/>
                    <a:pt x="15" y="50"/>
                    <a:pt x="15" y="50"/>
                  </a:cubicBezTo>
                  <a:cubicBezTo>
                    <a:pt x="15" y="50"/>
                    <a:pt x="15" y="50"/>
                    <a:pt x="15" y="50"/>
                  </a:cubicBezTo>
                  <a:cubicBezTo>
                    <a:pt x="15" y="50"/>
                    <a:pt x="15" y="50"/>
                    <a:pt x="15" y="50"/>
                  </a:cubicBezTo>
                  <a:cubicBezTo>
                    <a:pt x="15" y="51"/>
                    <a:pt x="15" y="51"/>
                    <a:pt x="15" y="51"/>
                  </a:cubicBezTo>
                  <a:cubicBezTo>
                    <a:pt x="15" y="51"/>
                    <a:pt x="15" y="51"/>
                    <a:pt x="15" y="51"/>
                  </a:cubicBezTo>
                  <a:cubicBezTo>
                    <a:pt x="16" y="51"/>
                    <a:pt x="16" y="51"/>
                    <a:pt x="16" y="51"/>
                  </a:cubicBezTo>
                  <a:cubicBezTo>
                    <a:pt x="16" y="52"/>
                    <a:pt x="16" y="52"/>
                    <a:pt x="16" y="52"/>
                  </a:cubicBezTo>
                  <a:cubicBezTo>
                    <a:pt x="17" y="52"/>
                    <a:pt x="17" y="52"/>
                    <a:pt x="17" y="52"/>
                  </a:cubicBezTo>
                  <a:cubicBezTo>
                    <a:pt x="17" y="52"/>
                    <a:pt x="17" y="52"/>
                    <a:pt x="17" y="52"/>
                  </a:cubicBezTo>
                  <a:cubicBezTo>
                    <a:pt x="18" y="52"/>
                    <a:pt x="18" y="52"/>
                    <a:pt x="18" y="52"/>
                  </a:cubicBezTo>
                  <a:cubicBezTo>
                    <a:pt x="18" y="52"/>
                    <a:pt x="18" y="52"/>
                    <a:pt x="18" y="52"/>
                  </a:cubicBezTo>
                  <a:cubicBezTo>
                    <a:pt x="17" y="53"/>
                    <a:pt x="17" y="53"/>
                    <a:pt x="17" y="53"/>
                  </a:cubicBezTo>
                  <a:cubicBezTo>
                    <a:pt x="17" y="53"/>
                    <a:pt x="17" y="53"/>
                    <a:pt x="17" y="53"/>
                  </a:cubicBezTo>
                  <a:cubicBezTo>
                    <a:pt x="17" y="54"/>
                    <a:pt x="17" y="54"/>
                    <a:pt x="17" y="54"/>
                  </a:cubicBezTo>
                  <a:cubicBezTo>
                    <a:pt x="17" y="54"/>
                    <a:pt x="17" y="54"/>
                    <a:pt x="17" y="54"/>
                  </a:cubicBezTo>
                  <a:cubicBezTo>
                    <a:pt x="17" y="55"/>
                    <a:pt x="17" y="55"/>
                    <a:pt x="17" y="55"/>
                  </a:cubicBezTo>
                  <a:cubicBezTo>
                    <a:pt x="17" y="56"/>
                    <a:pt x="17" y="56"/>
                    <a:pt x="17" y="56"/>
                  </a:cubicBezTo>
                  <a:cubicBezTo>
                    <a:pt x="17" y="57"/>
                    <a:pt x="17" y="57"/>
                    <a:pt x="17" y="57"/>
                  </a:cubicBezTo>
                  <a:cubicBezTo>
                    <a:pt x="18" y="59"/>
                    <a:pt x="18" y="59"/>
                    <a:pt x="18" y="59"/>
                  </a:cubicBezTo>
                  <a:cubicBezTo>
                    <a:pt x="13" y="59"/>
                    <a:pt x="13" y="59"/>
                    <a:pt x="13" y="59"/>
                  </a:cubicBezTo>
                  <a:cubicBezTo>
                    <a:pt x="13" y="57"/>
                    <a:pt x="13" y="57"/>
                    <a:pt x="13" y="57"/>
                  </a:cubicBezTo>
                  <a:cubicBezTo>
                    <a:pt x="13" y="56"/>
                    <a:pt x="13" y="55"/>
                    <a:pt x="13" y="55"/>
                  </a:cubicBezTo>
                  <a:cubicBezTo>
                    <a:pt x="13" y="54"/>
                    <a:pt x="13" y="53"/>
                    <a:pt x="13" y="53"/>
                  </a:cubicBezTo>
                  <a:cubicBezTo>
                    <a:pt x="14" y="51"/>
                    <a:pt x="12" y="52"/>
                    <a:pt x="12" y="52"/>
                  </a:cubicBezTo>
                  <a:cubicBezTo>
                    <a:pt x="11" y="51"/>
                    <a:pt x="10" y="52"/>
                    <a:pt x="10" y="52"/>
                  </a:cubicBezTo>
                  <a:cubicBezTo>
                    <a:pt x="9" y="51"/>
                    <a:pt x="9" y="52"/>
                    <a:pt x="9" y="52"/>
                  </a:cubicBezTo>
                  <a:cubicBezTo>
                    <a:pt x="8" y="52"/>
                    <a:pt x="8" y="53"/>
                    <a:pt x="8" y="53"/>
                  </a:cubicBezTo>
                  <a:cubicBezTo>
                    <a:pt x="7" y="55"/>
                    <a:pt x="7" y="53"/>
                    <a:pt x="7" y="53"/>
                  </a:cubicBezTo>
                  <a:cubicBezTo>
                    <a:pt x="7" y="50"/>
                    <a:pt x="6" y="51"/>
                    <a:pt x="6" y="51"/>
                  </a:cubicBezTo>
                  <a:cubicBezTo>
                    <a:pt x="5" y="49"/>
                    <a:pt x="5" y="49"/>
                    <a:pt x="5" y="49"/>
                  </a:cubicBezTo>
                  <a:cubicBezTo>
                    <a:pt x="5" y="49"/>
                    <a:pt x="5" y="49"/>
                    <a:pt x="5" y="49"/>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0"/>
                  </a:cubicBezTo>
                  <a:cubicBezTo>
                    <a:pt x="4" y="51"/>
                    <a:pt x="4" y="51"/>
                    <a:pt x="4" y="51"/>
                  </a:cubicBezTo>
                  <a:cubicBezTo>
                    <a:pt x="5" y="51"/>
                    <a:pt x="5" y="51"/>
                    <a:pt x="5" y="51"/>
                  </a:cubicBezTo>
                  <a:cubicBezTo>
                    <a:pt x="4" y="51"/>
                    <a:pt x="4" y="52"/>
                    <a:pt x="4" y="52"/>
                  </a:cubicBezTo>
                  <a:cubicBezTo>
                    <a:pt x="4" y="52"/>
                    <a:pt x="4" y="53"/>
                    <a:pt x="3" y="53"/>
                  </a:cubicBezTo>
                  <a:cubicBezTo>
                    <a:pt x="3" y="52"/>
                    <a:pt x="2" y="52"/>
                    <a:pt x="2" y="52"/>
                  </a:cubicBezTo>
                  <a:cubicBezTo>
                    <a:pt x="1" y="51"/>
                    <a:pt x="1" y="52"/>
                    <a:pt x="1" y="52"/>
                  </a:cubicBezTo>
                  <a:cubicBezTo>
                    <a:pt x="0" y="52"/>
                    <a:pt x="0" y="53"/>
                    <a:pt x="0" y="53"/>
                  </a:cubicBezTo>
                  <a:cubicBezTo>
                    <a:pt x="0" y="53"/>
                    <a:pt x="0" y="53"/>
                    <a:pt x="0" y="53"/>
                  </a:cubicBezTo>
                  <a:cubicBezTo>
                    <a:pt x="0" y="54"/>
                    <a:pt x="0" y="54"/>
                    <a:pt x="0" y="54"/>
                  </a:cubicBezTo>
                  <a:cubicBezTo>
                    <a:pt x="0" y="55"/>
                    <a:pt x="0" y="55"/>
                    <a:pt x="0" y="55"/>
                  </a:cubicBezTo>
                  <a:cubicBezTo>
                    <a:pt x="1" y="55"/>
                    <a:pt x="1" y="55"/>
                    <a:pt x="1" y="55"/>
                  </a:cubicBezTo>
                  <a:cubicBezTo>
                    <a:pt x="1" y="55"/>
                    <a:pt x="1" y="55"/>
                    <a:pt x="1" y="55"/>
                  </a:cubicBezTo>
                  <a:cubicBezTo>
                    <a:pt x="2" y="55"/>
                    <a:pt x="2" y="55"/>
                    <a:pt x="2" y="55"/>
                  </a:cubicBezTo>
                  <a:cubicBezTo>
                    <a:pt x="1" y="56"/>
                    <a:pt x="1" y="56"/>
                    <a:pt x="1" y="56"/>
                  </a:cubicBezTo>
                  <a:cubicBezTo>
                    <a:pt x="1" y="58"/>
                    <a:pt x="3" y="60"/>
                    <a:pt x="3" y="60"/>
                  </a:cubicBezTo>
                  <a:cubicBezTo>
                    <a:pt x="2" y="60"/>
                    <a:pt x="2" y="64"/>
                    <a:pt x="2" y="64"/>
                  </a:cubicBezTo>
                  <a:cubicBezTo>
                    <a:pt x="2" y="66"/>
                    <a:pt x="3" y="66"/>
                    <a:pt x="3" y="66"/>
                  </a:cubicBezTo>
                  <a:cubicBezTo>
                    <a:pt x="3" y="67"/>
                    <a:pt x="3" y="67"/>
                    <a:pt x="3" y="67"/>
                  </a:cubicBezTo>
                  <a:cubicBezTo>
                    <a:pt x="3" y="68"/>
                    <a:pt x="5" y="69"/>
                    <a:pt x="6" y="68"/>
                  </a:cubicBezTo>
                  <a:cubicBezTo>
                    <a:pt x="7" y="69"/>
                    <a:pt x="7" y="69"/>
                    <a:pt x="7" y="69"/>
                  </a:cubicBezTo>
                  <a:cubicBezTo>
                    <a:pt x="6" y="70"/>
                    <a:pt x="6" y="72"/>
                    <a:pt x="6" y="72"/>
                  </a:cubicBezTo>
                  <a:cubicBezTo>
                    <a:pt x="5" y="74"/>
                    <a:pt x="7" y="74"/>
                    <a:pt x="7" y="74"/>
                  </a:cubicBezTo>
                  <a:cubicBezTo>
                    <a:pt x="6" y="75"/>
                    <a:pt x="7" y="77"/>
                    <a:pt x="7" y="77"/>
                  </a:cubicBezTo>
                  <a:cubicBezTo>
                    <a:pt x="5" y="78"/>
                    <a:pt x="5" y="79"/>
                    <a:pt x="5" y="79"/>
                  </a:cubicBezTo>
                  <a:cubicBezTo>
                    <a:pt x="5" y="80"/>
                    <a:pt x="4" y="79"/>
                    <a:pt x="4" y="79"/>
                  </a:cubicBezTo>
                  <a:cubicBezTo>
                    <a:pt x="2" y="78"/>
                    <a:pt x="2" y="80"/>
                    <a:pt x="2" y="80"/>
                  </a:cubicBezTo>
                  <a:cubicBezTo>
                    <a:pt x="1" y="82"/>
                    <a:pt x="3" y="83"/>
                    <a:pt x="3" y="83"/>
                  </a:cubicBezTo>
                  <a:cubicBezTo>
                    <a:pt x="3" y="84"/>
                    <a:pt x="4" y="85"/>
                    <a:pt x="4" y="85"/>
                  </a:cubicBezTo>
                  <a:cubicBezTo>
                    <a:pt x="7" y="90"/>
                    <a:pt x="16" y="88"/>
                    <a:pt x="16" y="88"/>
                  </a:cubicBezTo>
                  <a:cubicBezTo>
                    <a:pt x="16" y="87"/>
                    <a:pt x="16" y="87"/>
                    <a:pt x="16" y="87"/>
                  </a:cubicBezTo>
                  <a:cubicBezTo>
                    <a:pt x="64" y="135"/>
                    <a:pt x="102" y="115"/>
                    <a:pt x="102" y="115"/>
                  </a:cubicBezTo>
                  <a:cubicBezTo>
                    <a:pt x="102" y="156"/>
                    <a:pt x="102" y="156"/>
                    <a:pt x="102" y="156"/>
                  </a:cubicBezTo>
                  <a:cubicBezTo>
                    <a:pt x="533" y="156"/>
                    <a:pt x="533" y="156"/>
                    <a:pt x="533" y="156"/>
                  </a:cubicBezTo>
                  <a:cubicBezTo>
                    <a:pt x="1055" y="156"/>
                    <a:pt x="1055" y="156"/>
                    <a:pt x="1055" y="156"/>
                  </a:cubicBezTo>
                  <a:cubicBezTo>
                    <a:pt x="1486" y="156"/>
                    <a:pt x="1486" y="156"/>
                    <a:pt x="1486" y="156"/>
                  </a:cubicBezTo>
                  <a:cubicBezTo>
                    <a:pt x="1486" y="115"/>
                    <a:pt x="1486" y="115"/>
                    <a:pt x="1486" y="115"/>
                  </a:cubicBezTo>
                  <a:cubicBezTo>
                    <a:pt x="1486" y="115"/>
                    <a:pt x="1525" y="135"/>
                    <a:pt x="1573" y="86"/>
                  </a:cubicBezTo>
                  <a:cubicBezTo>
                    <a:pt x="1574" y="86"/>
                    <a:pt x="1574" y="86"/>
                    <a:pt x="1574" y="86"/>
                  </a:cubicBezTo>
                  <a:cubicBezTo>
                    <a:pt x="1575" y="85"/>
                    <a:pt x="1575" y="85"/>
                    <a:pt x="1575" y="85"/>
                  </a:cubicBezTo>
                  <a:cubicBezTo>
                    <a:pt x="1575" y="84"/>
                    <a:pt x="1575" y="84"/>
                    <a:pt x="1576" y="84"/>
                  </a:cubicBezTo>
                  <a:cubicBezTo>
                    <a:pt x="1575" y="85"/>
                    <a:pt x="1575" y="85"/>
                    <a:pt x="1575" y="85"/>
                  </a:cubicBezTo>
                  <a:cubicBezTo>
                    <a:pt x="1576" y="88"/>
                    <a:pt x="1576" y="88"/>
                    <a:pt x="1576" y="88"/>
                  </a:cubicBezTo>
                  <a:cubicBezTo>
                    <a:pt x="1576" y="88"/>
                    <a:pt x="1585" y="90"/>
                    <a:pt x="1588" y="85"/>
                  </a:cubicBezTo>
                  <a:cubicBezTo>
                    <a:pt x="1588" y="85"/>
                    <a:pt x="1589" y="84"/>
                    <a:pt x="1589" y="83"/>
                  </a:cubicBezTo>
                  <a:cubicBezTo>
                    <a:pt x="1589" y="83"/>
                    <a:pt x="1591" y="82"/>
                    <a:pt x="1590" y="80"/>
                  </a:cubicBezTo>
                  <a:cubicBezTo>
                    <a:pt x="1590" y="80"/>
                    <a:pt x="1590" y="78"/>
                    <a:pt x="1588" y="79"/>
                  </a:cubicBezTo>
                  <a:cubicBezTo>
                    <a:pt x="1588" y="79"/>
                    <a:pt x="1587" y="80"/>
                    <a:pt x="1587" y="79"/>
                  </a:cubicBezTo>
                  <a:cubicBezTo>
                    <a:pt x="1587" y="79"/>
                    <a:pt x="1587" y="78"/>
                    <a:pt x="1585" y="77"/>
                  </a:cubicBezTo>
                  <a:cubicBezTo>
                    <a:pt x="1585" y="77"/>
                    <a:pt x="1586" y="75"/>
                    <a:pt x="1585" y="74"/>
                  </a:cubicBezTo>
                  <a:cubicBezTo>
                    <a:pt x="1585" y="74"/>
                    <a:pt x="1587" y="74"/>
                    <a:pt x="1586" y="72"/>
                  </a:cubicBezTo>
                  <a:cubicBezTo>
                    <a:pt x="1586" y="72"/>
                    <a:pt x="1586" y="69"/>
                    <a:pt x="1585" y="68"/>
                  </a:cubicBezTo>
                  <a:cubicBezTo>
                    <a:pt x="1585" y="68"/>
                    <a:pt x="1589" y="69"/>
                    <a:pt x="1589" y="67"/>
                  </a:cubicBezTo>
                  <a:cubicBezTo>
                    <a:pt x="1589" y="66"/>
                    <a:pt x="1589" y="66"/>
                    <a:pt x="1589" y="66"/>
                  </a:cubicBezTo>
                  <a:cubicBezTo>
                    <a:pt x="1589" y="66"/>
                    <a:pt x="1590" y="66"/>
                    <a:pt x="1590" y="64"/>
                  </a:cubicBezTo>
                  <a:cubicBezTo>
                    <a:pt x="1590" y="64"/>
                    <a:pt x="1590" y="60"/>
                    <a:pt x="1589" y="60"/>
                  </a:cubicBezTo>
                  <a:cubicBezTo>
                    <a:pt x="1589" y="60"/>
                    <a:pt x="1591" y="58"/>
                    <a:pt x="1591" y="56"/>
                  </a:cubicBezTo>
                  <a:cubicBezTo>
                    <a:pt x="1590" y="55"/>
                    <a:pt x="1590" y="55"/>
                    <a:pt x="1590" y="55"/>
                  </a:cubicBezTo>
                  <a:cubicBezTo>
                    <a:pt x="1591" y="55"/>
                    <a:pt x="1591" y="55"/>
                    <a:pt x="1591" y="55"/>
                  </a:cubicBezTo>
                  <a:cubicBezTo>
                    <a:pt x="1591" y="55"/>
                    <a:pt x="1591" y="55"/>
                    <a:pt x="1591" y="55"/>
                  </a:cubicBezTo>
                  <a:cubicBezTo>
                    <a:pt x="1592" y="55"/>
                    <a:pt x="1592" y="55"/>
                    <a:pt x="1592" y="55"/>
                  </a:cubicBezTo>
                  <a:cubicBezTo>
                    <a:pt x="1592" y="54"/>
                    <a:pt x="1592" y="54"/>
                    <a:pt x="1592" y="54"/>
                  </a:cubicBezTo>
                  <a:lnTo>
                    <a:pt x="1592" y="53"/>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1" name="Rectangle 459"/>
            <p:cNvSpPr>
              <a:spLocks noChangeArrowheads="1"/>
            </p:cNvSpPr>
            <p:nvPr/>
          </p:nvSpPr>
          <p:spPr bwMode="auto">
            <a:xfrm>
              <a:off x="193675" y="259557"/>
              <a:ext cx="1452563" cy="69056"/>
            </a:xfrm>
            <a:prstGeom prst="rect">
              <a:avLst/>
            </a:prstGeom>
            <a:solidFill>
              <a:srgbClr val="A00E1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32" name="Freeform 460"/>
            <p:cNvSpPr>
              <a:spLocks noChangeArrowheads="1"/>
            </p:cNvSpPr>
            <p:nvPr/>
          </p:nvSpPr>
          <p:spPr bwMode="auto">
            <a:xfrm>
              <a:off x="92075" y="54769"/>
              <a:ext cx="1655763" cy="247650"/>
            </a:xfrm>
            <a:custGeom>
              <a:avLst/>
              <a:gdLst>
                <a:gd name="T0" fmla="*/ 1649982 w 1432"/>
                <a:gd name="T1" fmla="*/ 166255 h 286"/>
                <a:gd name="T2" fmla="*/ 1643044 w 1432"/>
                <a:gd name="T3" fmla="*/ 167986 h 286"/>
                <a:gd name="T4" fmla="*/ 1636107 w 1432"/>
                <a:gd name="T5" fmla="*/ 169718 h 286"/>
                <a:gd name="T6" fmla="*/ 1637263 w 1432"/>
                <a:gd name="T7" fmla="*/ 167120 h 286"/>
                <a:gd name="T8" fmla="*/ 1631482 w 1432"/>
                <a:gd name="T9" fmla="*/ 167120 h 286"/>
                <a:gd name="T10" fmla="*/ 1626857 w 1432"/>
                <a:gd name="T11" fmla="*/ 171450 h 286"/>
                <a:gd name="T12" fmla="*/ 1622231 w 1432"/>
                <a:gd name="T13" fmla="*/ 163657 h 286"/>
                <a:gd name="T14" fmla="*/ 1611825 w 1432"/>
                <a:gd name="T15" fmla="*/ 167986 h 286"/>
                <a:gd name="T16" fmla="*/ 1600263 w 1432"/>
                <a:gd name="T17" fmla="*/ 168852 h 286"/>
                <a:gd name="T18" fmla="*/ 1602575 w 1432"/>
                <a:gd name="T19" fmla="*/ 162791 h 286"/>
                <a:gd name="T20" fmla="*/ 1594481 w 1432"/>
                <a:gd name="T21" fmla="*/ 167986 h 286"/>
                <a:gd name="T22" fmla="*/ 1592169 w 1432"/>
                <a:gd name="T23" fmla="*/ 161925 h 286"/>
                <a:gd name="T24" fmla="*/ 1582919 w 1432"/>
                <a:gd name="T25" fmla="*/ 166255 h 286"/>
                <a:gd name="T26" fmla="*/ 1579450 w 1432"/>
                <a:gd name="T27" fmla="*/ 161925 h 286"/>
                <a:gd name="T28" fmla="*/ 1574825 w 1432"/>
                <a:gd name="T29" fmla="*/ 162791 h 286"/>
                <a:gd name="T30" fmla="*/ 1567887 w 1432"/>
                <a:gd name="T31" fmla="*/ 161925 h 286"/>
                <a:gd name="T32" fmla="*/ 1567887 w 1432"/>
                <a:gd name="T33" fmla="*/ 159327 h 286"/>
                <a:gd name="T34" fmla="*/ 1558637 w 1432"/>
                <a:gd name="T35" fmla="*/ 160193 h 286"/>
                <a:gd name="T36" fmla="*/ 1556325 w 1432"/>
                <a:gd name="T37" fmla="*/ 159327 h 286"/>
                <a:gd name="T38" fmla="*/ 1547075 w 1432"/>
                <a:gd name="T39" fmla="*/ 161059 h 286"/>
                <a:gd name="T40" fmla="*/ 1547075 w 1432"/>
                <a:gd name="T41" fmla="*/ 156730 h 286"/>
                <a:gd name="T42" fmla="*/ 1536668 w 1432"/>
                <a:gd name="T43" fmla="*/ 161059 h 286"/>
                <a:gd name="T44" fmla="*/ 1537825 w 1432"/>
                <a:gd name="T45" fmla="*/ 155864 h 286"/>
                <a:gd name="T46" fmla="*/ 1529731 w 1432"/>
                <a:gd name="T47" fmla="*/ 160193 h 286"/>
                <a:gd name="T48" fmla="*/ 1529731 w 1432"/>
                <a:gd name="T49" fmla="*/ 148936 h 286"/>
                <a:gd name="T50" fmla="*/ 1517012 w 1432"/>
                <a:gd name="T51" fmla="*/ 145473 h 286"/>
                <a:gd name="T52" fmla="*/ 146845 w 1432"/>
                <a:gd name="T53" fmla="*/ 158461 h 286"/>
                <a:gd name="T54" fmla="*/ 130657 w 1432"/>
                <a:gd name="T55" fmla="*/ 150668 h 286"/>
                <a:gd name="T56" fmla="*/ 123720 w 1432"/>
                <a:gd name="T57" fmla="*/ 151534 h 286"/>
                <a:gd name="T58" fmla="*/ 120251 w 1432"/>
                <a:gd name="T59" fmla="*/ 156730 h 286"/>
                <a:gd name="T60" fmla="*/ 119095 w 1432"/>
                <a:gd name="T61" fmla="*/ 157595 h 286"/>
                <a:gd name="T62" fmla="*/ 113313 w 1432"/>
                <a:gd name="T63" fmla="*/ 161059 h 286"/>
                <a:gd name="T64" fmla="*/ 106376 w 1432"/>
                <a:gd name="T65" fmla="*/ 157595 h 286"/>
                <a:gd name="T66" fmla="*/ 102907 w 1432"/>
                <a:gd name="T67" fmla="*/ 162791 h 286"/>
                <a:gd name="T68" fmla="*/ 95970 w 1432"/>
                <a:gd name="T69" fmla="*/ 158461 h 286"/>
                <a:gd name="T70" fmla="*/ 98282 w 1432"/>
                <a:gd name="T71" fmla="*/ 164523 h 286"/>
                <a:gd name="T72" fmla="*/ 85563 w 1432"/>
                <a:gd name="T73" fmla="*/ 160193 h 286"/>
                <a:gd name="T74" fmla="*/ 84407 w 1432"/>
                <a:gd name="T75" fmla="*/ 165389 h 286"/>
                <a:gd name="T76" fmla="*/ 77469 w 1432"/>
                <a:gd name="T77" fmla="*/ 160193 h 286"/>
                <a:gd name="T78" fmla="*/ 78626 w 1432"/>
                <a:gd name="T79" fmla="*/ 167120 h 286"/>
                <a:gd name="T80" fmla="*/ 67063 w 1432"/>
                <a:gd name="T81" fmla="*/ 161059 h 286"/>
                <a:gd name="T82" fmla="*/ 65907 w 1432"/>
                <a:gd name="T83" fmla="*/ 165389 h 286"/>
                <a:gd name="T84" fmla="*/ 56657 w 1432"/>
                <a:gd name="T85" fmla="*/ 162791 h 286"/>
                <a:gd name="T86" fmla="*/ 53188 w 1432"/>
                <a:gd name="T87" fmla="*/ 164523 h 286"/>
                <a:gd name="T88" fmla="*/ 47407 w 1432"/>
                <a:gd name="T89" fmla="*/ 165389 h 286"/>
                <a:gd name="T90" fmla="*/ 37000 w 1432"/>
                <a:gd name="T91" fmla="*/ 170584 h 286"/>
                <a:gd name="T92" fmla="*/ 30063 w 1432"/>
                <a:gd name="T93" fmla="*/ 165389 h 286"/>
                <a:gd name="T94" fmla="*/ 25438 w 1432"/>
                <a:gd name="T95" fmla="*/ 168852 h 286"/>
                <a:gd name="T96" fmla="*/ 18500 w 1432"/>
                <a:gd name="T97" fmla="*/ 165389 h 286"/>
                <a:gd name="T98" fmla="*/ 20813 w 1432"/>
                <a:gd name="T99" fmla="*/ 167986 h 286"/>
                <a:gd name="T100" fmla="*/ 16188 w 1432"/>
                <a:gd name="T101" fmla="*/ 174048 h 286"/>
                <a:gd name="T102" fmla="*/ 6938 w 1432"/>
                <a:gd name="T103" fmla="*/ 165389 h 286"/>
                <a:gd name="T104" fmla="*/ 4625 w 1432"/>
                <a:gd name="T105" fmla="*/ 168852 h 286"/>
                <a:gd name="T106" fmla="*/ 2313 w 1432"/>
                <a:gd name="T107" fmla="*/ 171450 h 286"/>
                <a:gd name="T108" fmla="*/ 4625 w 1432"/>
                <a:gd name="T109" fmla="*/ 191366 h 286"/>
                <a:gd name="T110" fmla="*/ 1515856 w 1432"/>
                <a:gd name="T111" fmla="*/ 211282 h 286"/>
                <a:gd name="T112" fmla="*/ 1646513 w 1432"/>
                <a:gd name="T113" fmla="*/ 187036 h 286"/>
                <a:gd name="T114" fmla="*/ 1654607 w 1432"/>
                <a:gd name="T115" fmla="*/ 170584 h 2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32"/>
                <a:gd name="T175" fmla="*/ 0 h 286"/>
                <a:gd name="T176" fmla="*/ 1432 w 1432"/>
                <a:gd name="T177" fmla="*/ 286 h 2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32" h="286">
                  <a:moveTo>
                    <a:pt x="1432" y="195"/>
                  </a:moveTo>
                  <a:cubicBezTo>
                    <a:pt x="1432" y="195"/>
                    <a:pt x="1432" y="195"/>
                    <a:pt x="1431" y="195"/>
                  </a:cubicBezTo>
                  <a:cubicBezTo>
                    <a:pt x="1431" y="195"/>
                    <a:pt x="1431" y="194"/>
                    <a:pt x="1430" y="194"/>
                  </a:cubicBezTo>
                  <a:cubicBezTo>
                    <a:pt x="1430" y="194"/>
                    <a:pt x="1430" y="193"/>
                    <a:pt x="1429" y="194"/>
                  </a:cubicBezTo>
                  <a:cubicBezTo>
                    <a:pt x="1429" y="194"/>
                    <a:pt x="1428" y="194"/>
                    <a:pt x="1428" y="195"/>
                  </a:cubicBezTo>
                  <a:cubicBezTo>
                    <a:pt x="1428" y="195"/>
                    <a:pt x="1428" y="194"/>
                    <a:pt x="1427" y="194"/>
                  </a:cubicBezTo>
                  <a:cubicBezTo>
                    <a:pt x="1427" y="194"/>
                    <a:pt x="1427" y="193"/>
                    <a:pt x="1427" y="193"/>
                  </a:cubicBezTo>
                  <a:cubicBezTo>
                    <a:pt x="1427" y="193"/>
                    <a:pt x="1427" y="193"/>
                    <a:pt x="1427" y="193"/>
                  </a:cubicBezTo>
                  <a:cubicBezTo>
                    <a:pt x="1427" y="192"/>
                    <a:pt x="1427" y="192"/>
                    <a:pt x="1427" y="192"/>
                  </a:cubicBezTo>
                  <a:cubicBezTo>
                    <a:pt x="1427" y="192"/>
                    <a:pt x="1427" y="192"/>
                    <a:pt x="1427" y="192"/>
                  </a:cubicBezTo>
                  <a:cubicBezTo>
                    <a:pt x="1427" y="192"/>
                    <a:pt x="1427" y="192"/>
                    <a:pt x="1427" y="192"/>
                  </a:cubicBezTo>
                  <a:cubicBezTo>
                    <a:pt x="1427" y="191"/>
                    <a:pt x="1427" y="191"/>
                    <a:pt x="1427" y="191"/>
                  </a:cubicBezTo>
                  <a:cubicBezTo>
                    <a:pt x="1427" y="191"/>
                    <a:pt x="1427" y="191"/>
                    <a:pt x="1427" y="191"/>
                  </a:cubicBezTo>
                  <a:cubicBezTo>
                    <a:pt x="1427" y="191"/>
                    <a:pt x="1427" y="191"/>
                    <a:pt x="1427" y="191"/>
                  </a:cubicBezTo>
                  <a:cubicBezTo>
                    <a:pt x="1426" y="191"/>
                    <a:pt x="1426" y="191"/>
                    <a:pt x="1426" y="191"/>
                  </a:cubicBezTo>
                  <a:cubicBezTo>
                    <a:pt x="1426" y="192"/>
                    <a:pt x="1426" y="192"/>
                    <a:pt x="1426" y="192"/>
                  </a:cubicBezTo>
                  <a:cubicBezTo>
                    <a:pt x="1426" y="192"/>
                    <a:pt x="1424" y="192"/>
                    <a:pt x="1424" y="194"/>
                  </a:cubicBezTo>
                  <a:cubicBezTo>
                    <a:pt x="1424" y="194"/>
                    <a:pt x="1424" y="196"/>
                    <a:pt x="1423" y="195"/>
                  </a:cubicBezTo>
                  <a:cubicBezTo>
                    <a:pt x="1423" y="195"/>
                    <a:pt x="1423" y="194"/>
                    <a:pt x="1422" y="194"/>
                  </a:cubicBezTo>
                  <a:cubicBezTo>
                    <a:pt x="1422" y="194"/>
                    <a:pt x="1422" y="193"/>
                    <a:pt x="1421" y="194"/>
                  </a:cubicBezTo>
                  <a:cubicBezTo>
                    <a:pt x="1421" y="194"/>
                    <a:pt x="1420" y="193"/>
                    <a:pt x="1419" y="194"/>
                  </a:cubicBezTo>
                  <a:cubicBezTo>
                    <a:pt x="1419" y="194"/>
                    <a:pt x="1417" y="193"/>
                    <a:pt x="1418" y="195"/>
                  </a:cubicBezTo>
                  <a:cubicBezTo>
                    <a:pt x="1418" y="195"/>
                    <a:pt x="1418" y="196"/>
                    <a:pt x="1419" y="197"/>
                  </a:cubicBezTo>
                  <a:cubicBezTo>
                    <a:pt x="1419" y="197"/>
                    <a:pt x="1418" y="198"/>
                    <a:pt x="1419" y="199"/>
                  </a:cubicBezTo>
                  <a:cubicBezTo>
                    <a:pt x="1418" y="201"/>
                    <a:pt x="1418" y="201"/>
                    <a:pt x="1418" y="201"/>
                  </a:cubicBezTo>
                  <a:cubicBezTo>
                    <a:pt x="1414" y="201"/>
                    <a:pt x="1414" y="201"/>
                    <a:pt x="1414" y="201"/>
                  </a:cubicBezTo>
                  <a:cubicBezTo>
                    <a:pt x="1414" y="199"/>
                    <a:pt x="1414" y="199"/>
                    <a:pt x="1414" y="199"/>
                  </a:cubicBezTo>
                  <a:cubicBezTo>
                    <a:pt x="1414" y="198"/>
                    <a:pt x="1414" y="198"/>
                    <a:pt x="1414" y="198"/>
                  </a:cubicBezTo>
                  <a:cubicBezTo>
                    <a:pt x="1415" y="197"/>
                    <a:pt x="1415" y="197"/>
                    <a:pt x="1415" y="197"/>
                  </a:cubicBezTo>
                  <a:cubicBezTo>
                    <a:pt x="1415" y="196"/>
                    <a:pt x="1415" y="196"/>
                    <a:pt x="1415" y="196"/>
                  </a:cubicBezTo>
                  <a:cubicBezTo>
                    <a:pt x="1414" y="196"/>
                    <a:pt x="1414" y="196"/>
                    <a:pt x="1414" y="196"/>
                  </a:cubicBezTo>
                  <a:cubicBezTo>
                    <a:pt x="1414" y="195"/>
                    <a:pt x="1414" y="195"/>
                    <a:pt x="1414" y="195"/>
                  </a:cubicBezTo>
                  <a:cubicBezTo>
                    <a:pt x="1414" y="195"/>
                    <a:pt x="1414" y="195"/>
                    <a:pt x="1414" y="195"/>
                  </a:cubicBezTo>
                  <a:cubicBezTo>
                    <a:pt x="1414" y="194"/>
                    <a:pt x="1414" y="194"/>
                    <a:pt x="1414" y="194"/>
                  </a:cubicBezTo>
                  <a:cubicBezTo>
                    <a:pt x="1414" y="194"/>
                    <a:pt x="1414" y="194"/>
                    <a:pt x="1414" y="194"/>
                  </a:cubicBezTo>
                  <a:cubicBezTo>
                    <a:pt x="1415" y="194"/>
                    <a:pt x="1415" y="194"/>
                    <a:pt x="1415" y="194"/>
                  </a:cubicBezTo>
                  <a:cubicBezTo>
                    <a:pt x="1415" y="194"/>
                    <a:pt x="1415" y="194"/>
                    <a:pt x="1415" y="194"/>
                  </a:cubicBezTo>
                  <a:cubicBezTo>
                    <a:pt x="1415" y="194"/>
                    <a:pt x="1415" y="194"/>
                    <a:pt x="1415" y="194"/>
                  </a:cubicBezTo>
                  <a:cubicBezTo>
                    <a:pt x="1416" y="193"/>
                    <a:pt x="1416" y="193"/>
                    <a:pt x="1416" y="193"/>
                  </a:cubicBezTo>
                  <a:cubicBezTo>
                    <a:pt x="1416" y="193"/>
                    <a:pt x="1416" y="193"/>
                    <a:pt x="1416" y="193"/>
                  </a:cubicBezTo>
                  <a:cubicBezTo>
                    <a:pt x="1417" y="193"/>
                    <a:pt x="1417" y="193"/>
                    <a:pt x="1417" y="193"/>
                  </a:cubicBezTo>
                  <a:cubicBezTo>
                    <a:pt x="1417" y="192"/>
                    <a:pt x="1417" y="192"/>
                    <a:pt x="1417" y="192"/>
                  </a:cubicBezTo>
                  <a:cubicBezTo>
                    <a:pt x="1416" y="192"/>
                    <a:pt x="1416" y="192"/>
                    <a:pt x="1416" y="192"/>
                  </a:cubicBezTo>
                  <a:cubicBezTo>
                    <a:pt x="1416" y="192"/>
                    <a:pt x="1416" y="192"/>
                    <a:pt x="1416" y="192"/>
                  </a:cubicBezTo>
                  <a:cubicBezTo>
                    <a:pt x="1416" y="191"/>
                    <a:pt x="1416" y="191"/>
                    <a:pt x="1416" y="191"/>
                  </a:cubicBezTo>
                  <a:cubicBezTo>
                    <a:pt x="1416" y="191"/>
                    <a:pt x="1416" y="190"/>
                    <a:pt x="1416" y="190"/>
                  </a:cubicBezTo>
                  <a:cubicBezTo>
                    <a:pt x="1415" y="190"/>
                    <a:pt x="1415" y="191"/>
                    <a:pt x="1415" y="191"/>
                  </a:cubicBezTo>
                  <a:cubicBezTo>
                    <a:pt x="1414" y="190"/>
                    <a:pt x="1414" y="190"/>
                    <a:pt x="1414" y="190"/>
                  </a:cubicBezTo>
                  <a:cubicBezTo>
                    <a:pt x="1414" y="190"/>
                    <a:pt x="1412" y="191"/>
                    <a:pt x="1412" y="192"/>
                  </a:cubicBezTo>
                  <a:cubicBezTo>
                    <a:pt x="1412" y="192"/>
                    <a:pt x="1413" y="192"/>
                    <a:pt x="1411" y="193"/>
                  </a:cubicBezTo>
                  <a:cubicBezTo>
                    <a:pt x="1412" y="193"/>
                    <a:pt x="1412" y="193"/>
                    <a:pt x="1412" y="193"/>
                  </a:cubicBezTo>
                  <a:cubicBezTo>
                    <a:pt x="1411" y="194"/>
                    <a:pt x="1411" y="194"/>
                    <a:pt x="1411" y="194"/>
                  </a:cubicBezTo>
                  <a:cubicBezTo>
                    <a:pt x="1411" y="194"/>
                    <a:pt x="1411" y="194"/>
                    <a:pt x="1411" y="194"/>
                  </a:cubicBezTo>
                  <a:cubicBezTo>
                    <a:pt x="1410" y="195"/>
                    <a:pt x="1410" y="195"/>
                    <a:pt x="1410" y="195"/>
                  </a:cubicBezTo>
                  <a:cubicBezTo>
                    <a:pt x="1410" y="195"/>
                    <a:pt x="1410" y="195"/>
                    <a:pt x="1410" y="195"/>
                  </a:cubicBezTo>
                  <a:cubicBezTo>
                    <a:pt x="1409" y="196"/>
                    <a:pt x="1409" y="196"/>
                    <a:pt x="1409" y="196"/>
                  </a:cubicBezTo>
                  <a:cubicBezTo>
                    <a:pt x="1409" y="196"/>
                    <a:pt x="1409" y="196"/>
                    <a:pt x="1409" y="196"/>
                  </a:cubicBezTo>
                  <a:cubicBezTo>
                    <a:pt x="1408" y="197"/>
                    <a:pt x="1408" y="197"/>
                    <a:pt x="1408" y="197"/>
                  </a:cubicBezTo>
                  <a:cubicBezTo>
                    <a:pt x="1407" y="197"/>
                    <a:pt x="1407" y="197"/>
                    <a:pt x="1407" y="197"/>
                  </a:cubicBezTo>
                  <a:cubicBezTo>
                    <a:pt x="1407" y="197"/>
                    <a:pt x="1407" y="197"/>
                    <a:pt x="1407" y="198"/>
                  </a:cubicBezTo>
                  <a:cubicBezTo>
                    <a:pt x="1404" y="198"/>
                    <a:pt x="1404" y="198"/>
                    <a:pt x="1404" y="198"/>
                  </a:cubicBezTo>
                  <a:cubicBezTo>
                    <a:pt x="1404" y="197"/>
                    <a:pt x="1405" y="195"/>
                    <a:pt x="1404" y="195"/>
                  </a:cubicBezTo>
                  <a:cubicBezTo>
                    <a:pt x="1404" y="195"/>
                    <a:pt x="1403" y="193"/>
                    <a:pt x="1404" y="193"/>
                  </a:cubicBezTo>
                  <a:cubicBezTo>
                    <a:pt x="1404" y="193"/>
                    <a:pt x="1405" y="194"/>
                    <a:pt x="1405" y="192"/>
                  </a:cubicBezTo>
                  <a:cubicBezTo>
                    <a:pt x="1405" y="192"/>
                    <a:pt x="1407" y="192"/>
                    <a:pt x="1406" y="191"/>
                  </a:cubicBezTo>
                  <a:cubicBezTo>
                    <a:pt x="1406" y="191"/>
                    <a:pt x="1406" y="190"/>
                    <a:pt x="1405" y="190"/>
                  </a:cubicBezTo>
                  <a:cubicBezTo>
                    <a:pt x="1404" y="190"/>
                    <a:pt x="1404" y="190"/>
                    <a:pt x="1404" y="190"/>
                  </a:cubicBezTo>
                  <a:cubicBezTo>
                    <a:pt x="1404" y="190"/>
                    <a:pt x="1404" y="190"/>
                    <a:pt x="1404" y="190"/>
                  </a:cubicBezTo>
                  <a:cubicBezTo>
                    <a:pt x="1404" y="190"/>
                    <a:pt x="1404" y="190"/>
                    <a:pt x="1404" y="190"/>
                  </a:cubicBezTo>
                  <a:cubicBezTo>
                    <a:pt x="1403" y="189"/>
                    <a:pt x="1403" y="189"/>
                    <a:pt x="1403" y="189"/>
                  </a:cubicBezTo>
                  <a:cubicBezTo>
                    <a:pt x="1403" y="189"/>
                    <a:pt x="1402" y="190"/>
                    <a:pt x="1402" y="191"/>
                  </a:cubicBezTo>
                  <a:cubicBezTo>
                    <a:pt x="1402" y="191"/>
                    <a:pt x="1401" y="192"/>
                    <a:pt x="1400" y="194"/>
                  </a:cubicBezTo>
                  <a:cubicBezTo>
                    <a:pt x="1400" y="194"/>
                    <a:pt x="1398" y="196"/>
                    <a:pt x="1399" y="197"/>
                  </a:cubicBezTo>
                  <a:cubicBezTo>
                    <a:pt x="1400" y="197"/>
                    <a:pt x="1400" y="197"/>
                    <a:pt x="1400" y="197"/>
                  </a:cubicBezTo>
                  <a:cubicBezTo>
                    <a:pt x="1400" y="197"/>
                    <a:pt x="1400" y="197"/>
                    <a:pt x="1400" y="197"/>
                  </a:cubicBezTo>
                  <a:cubicBezTo>
                    <a:pt x="1394" y="196"/>
                    <a:pt x="1394" y="196"/>
                    <a:pt x="1394" y="196"/>
                  </a:cubicBezTo>
                  <a:cubicBezTo>
                    <a:pt x="1394" y="196"/>
                    <a:pt x="1394" y="196"/>
                    <a:pt x="1394" y="196"/>
                  </a:cubicBezTo>
                  <a:cubicBezTo>
                    <a:pt x="1394" y="196"/>
                    <a:pt x="1394" y="196"/>
                    <a:pt x="1394" y="196"/>
                  </a:cubicBezTo>
                  <a:cubicBezTo>
                    <a:pt x="1394" y="195"/>
                    <a:pt x="1394" y="195"/>
                    <a:pt x="1394" y="195"/>
                  </a:cubicBezTo>
                  <a:cubicBezTo>
                    <a:pt x="1394" y="194"/>
                    <a:pt x="1394" y="194"/>
                    <a:pt x="1394" y="194"/>
                  </a:cubicBezTo>
                  <a:cubicBezTo>
                    <a:pt x="1394" y="194"/>
                    <a:pt x="1394" y="192"/>
                    <a:pt x="1395" y="192"/>
                  </a:cubicBezTo>
                  <a:cubicBezTo>
                    <a:pt x="1395" y="192"/>
                    <a:pt x="1396" y="192"/>
                    <a:pt x="1396" y="191"/>
                  </a:cubicBezTo>
                  <a:cubicBezTo>
                    <a:pt x="1396" y="191"/>
                    <a:pt x="1396" y="190"/>
                    <a:pt x="1396" y="190"/>
                  </a:cubicBezTo>
                  <a:cubicBezTo>
                    <a:pt x="1396" y="190"/>
                    <a:pt x="1394" y="188"/>
                    <a:pt x="1392" y="190"/>
                  </a:cubicBezTo>
                  <a:cubicBezTo>
                    <a:pt x="1391" y="191"/>
                    <a:pt x="1391" y="191"/>
                    <a:pt x="1391" y="191"/>
                  </a:cubicBezTo>
                  <a:cubicBezTo>
                    <a:pt x="1391" y="192"/>
                    <a:pt x="1391" y="192"/>
                    <a:pt x="1391" y="192"/>
                  </a:cubicBezTo>
                  <a:cubicBezTo>
                    <a:pt x="1391" y="193"/>
                    <a:pt x="1391" y="193"/>
                    <a:pt x="1391" y="193"/>
                  </a:cubicBezTo>
                  <a:cubicBezTo>
                    <a:pt x="1391" y="193"/>
                    <a:pt x="1389" y="194"/>
                    <a:pt x="1389" y="196"/>
                  </a:cubicBezTo>
                  <a:cubicBezTo>
                    <a:pt x="1389" y="196"/>
                    <a:pt x="1388" y="195"/>
                    <a:pt x="1388" y="195"/>
                  </a:cubicBezTo>
                  <a:cubicBezTo>
                    <a:pt x="1384" y="195"/>
                    <a:pt x="1384" y="195"/>
                    <a:pt x="1384" y="195"/>
                  </a:cubicBezTo>
                  <a:cubicBezTo>
                    <a:pt x="1384" y="194"/>
                    <a:pt x="1384" y="194"/>
                    <a:pt x="1384" y="194"/>
                  </a:cubicBezTo>
                  <a:cubicBezTo>
                    <a:pt x="1385" y="193"/>
                    <a:pt x="1385" y="193"/>
                    <a:pt x="1385" y="193"/>
                  </a:cubicBezTo>
                  <a:cubicBezTo>
                    <a:pt x="1385" y="193"/>
                    <a:pt x="1385" y="193"/>
                    <a:pt x="1385" y="192"/>
                  </a:cubicBezTo>
                  <a:cubicBezTo>
                    <a:pt x="1385" y="192"/>
                    <a:pt x="1383" y="191"/>
                    <a:pt x="1385" y="190"/>
                  </a:cubicBezTo>
                  <a:cubicBezTo>
                    <a:pt x="1386" y="190"/>
                    <a:pt x="1386" y="190"/>
                    <a:pt x="1386" y="190"/>
                  </a:cubicBezTo>
                  <a:cubicBezTo>
                    <a:pt x="1386" y="189"/>
                    <a:pt x="1386" y="189"/>
                    <a:pt x="1386" y="189"/>
                  </a:cubicBezTo>
                  <a:cubicBezTo>
                    <a:pt x="1387" y="189"/>
                    <a:pt x="1387" y="189"/>
                    <a:pt x="1387" y="189"/>
                  </a:cubicBezTo>
                  <a:cubicBezTo>
                    <a:pt x="1387" y="189"/>
                    <a:pt x="1387" y="189"/>
                    <a:pt x="1387" y="189"/>
                  </a:cubicBezTo>
                  <a:cubicBezTo>
                    <a:pt x="1386" y="188"/>
                    <a:pt x="1386" y="188"/>
                    <a:pt x="1386" y="188"/>
                  </a:cubicBezTo>
                  <a:cubicBezTo>
                    <a:pt x="1386" y="188"/>
                    <a:pt x="1386" y="188"/>
                    <a:pt x="1386" y="188"/>
                  </a:cubicBezTo>
                  <a:cubicBezTo>
                    <a:pt x="1386" y="188"/>
                    <a:pt x="1386" y="188"/>
                    <a:pt x="1386" y="188"/>
                  </a:cubicBezTo>
                  <a:cubicBezTo>
                    <a:pt x="1386" y="187"/>
                    <a:pt x="1386" y="187"/>
                    <a:pt x="1386" y="187"/>
                  </a:cubicBezTo>
                  <a:cubicBezTo>
                    <a:pt x="1385" y="187"/>
                    <a:pt x="1385" y="187"/>
                    <a:pt x="1385" y="187"/>
                  </a:cubicBezTo>
                  <a:cubicBezTo>
                    <a:pt x="1384" y="188"/>
                    <a:pt x="1384" y="188"/>
                    <a:pt x="1384" y="188"/>
                  </a:cubicBezTo>
                  <a:cubicBezTo>
                    <a:pt x="1383" y="188"/>
                    <a:pt x="1383" y="188"/>
                    <a:pt x="1383" y="188"/>
                  </a:cubicBezTo>
                  <a:cubicBezTo>
                    <a:pt x="1382" y="189"/>
                    <a:pt x="1382" y="189"/>
                    <a:pt x="1382" y="189"/>
                  </a:cubicBezTo>
                  <a:cubicBezTo>
                    <a:pt x="1382" y="190"/>
                    <a:pt x="1382" y="190"/>
                    <a:pt x="1382" y="190"/>
                  </a:cubicBezTo>
                  <a:cubicBezTo>
                    <a:pt x="1382" y="191"/>
                    <a:pt x="1382" y="191"/>
                    <a:pt x="1382" y="191"/>
                  </a:cubicBezTo>
                  <a:cubicBezTo>
                    <a:pt x="1382" y="191"/>
                    <a:pt x="1380" y="192"/>
                    <a:pt x="1379" y="193"/>
                  </a:cubicBezTo>
                  <a:cubicBezTo>
                    <a:pt x="1379" y="194"/>
                    <a:pt x="1379" y="194"/>
                    <a:pt x="1379" y="194"/>
                  </a:cubicBezTo>
                  <a:cubicBezTo>
                    <a:pt x="1378" y="194"/>
                    <a:pt x="1378" y="194"/>
                    <a:pt x="1378" y="194"/>
                  </a:cubicBezTo>
                  <a:cubicBezTo>
                    <a:pt x="1377" y="194"/>
                    <a:pt x="1377" y="194"/>
                    <a:pt x="1377" y="194"/>
                  </a:cubicBezTo>
                  <a:cubicBezTo>
                    <a:pt x="1377" y="194"/>
                    <a:pt x="1377" y="194"/>
                    <a:pt x="1377" y="194"/>
                  </a:cubicBezTo>
                  <a:cubicBezTo>
                    <a:pt x="1375" y="194"/>
                    <a:pt x="1375" y="194"/>
                    <a:pt x="1375" y="194"/>
                  </a:cubicBezTo>
                  <a:cubicBezTo>
                    <a:pt x="1375" y="193"/>
                    <a:pt x="1375" y="192"/>
                    <a:pt x="1375" y="191"/>
                  </a:cubicBezTo>
                  <a:cubicBezTo>
                    <a:pt x="1375" y="191"/>
                    <a:pt x="1374" y="189"/>
                    <a:pt x="1375" y="189"/>
                  </a:cubicBezTo>
                  <a:cubicBezTo>
                    <a:pt x="1376" y="188"/>
                    <a:pt x="1376" y="188"/>
                    <a:pt x="1376" y="188"/>
                  </a:cubicBezTo>
                  <a:cubicBezTo>
                    <a:pt x="1377" y="188"/>
                    <a:pt x="1377" y="188"/>
                    <a:pt x="1377" y="188"/>
                  </a:cubicBezTo>
                  <a:cubicBezTo>
                    <a:pt x="1377" y="187"/>
                    <a:pt x="1377" y="187"/>
                    <a:pt x="1377" y="187"/>
                  </a:cubicBezTo>
                  <a:cubicBezTo>
                    <a:pt x="1377" y="187"/>
                    <a:pt x="1377" y="187"/>
                    <a:pt x="1377" y="187"/>
                  </a:cubicBezTo>
                  <a:cubicBezTo>
                    <a:pt x="1376" y="187"/>
                    <a:pt x="1376" y="187"/>
                    <a:pt x="1376" y="187"/>
                  </a:cubicBezTo>
                  <a:cubicBezTo>
                    <a:pt x="1376" y="186"/>
                    <a:pt x="1376" y="186"/>
                    <a:pt x="1376" y="186"/>
                  </a:cubicBezTo>
                  <a:cubicBezTo>
                    <a:pt x="1376" y="186"/>
                    <a:pt x="1376" y="186"/>
                    <a:pt x="1376" y="186"/>
                  </a:cubicBezTo>
                  <a:cubicBezTo>
                    <a:pt x="1375" y="186"/>
                    <a:pt x="1375" y="186"/>
                    <a:pt x="1375" y="186"/>
                  </a:cubicBezTo>
                  <a:cubicBezTo>
                    <a:pt x="1374" y="186"/>
                    <a:pt x="1374" y="186"/>
                    <a:pt x="1374" y="186"/>
                  </a:cubicBezTo>
                  <a:cubicBezTo>
                    <a:pt x="1374" y="187"/>
                    <a:pt x="1374" y="187"/>
                    <a:pt x="1374" y="187"/>
                  </a:cubicBezTo>
                  <a:cubicBezTo>
                    <a:pt x="1373" y="187"/>
                    <a:pt x="1373" y="187"/>
                    <a:pt x="1373" y="187"/>
                  </a:cubicBezTo>
                  <a:cubicBezTo>
                    <a:pt x="1373" y="187"/>
                    <a:pt x="1372" y="189"/>
                    <a:pt x="1372" y="190"/>
                  </a:cubicBezTo>
                  <a:cubicBezTo>
                    <a:pt x="1372" y="190"/>
                    <a:pt x="1370" y="191"/>
                    <a:pt x="1369" y="192"/>
                  </a:cubicBezTo>
                  <a:cubicBezTo>
                    <a:pt x="1369" y="192"/>
                    <a:pt x="1369" y="192"/>
                    <a:pt x="1369" y="192"/>
                  </a:cubicBezTo>
                  <a:cubicBezTo>
                    <a:pt x="1368" y="192"/>
                    <a:pt x="1368" y="192"/>
                    <a:pt x="1368" y="192"/>
                  </a:cubicBezTo>
                  <a:cubicBezTo>
                    <a:pt x="1368" y="193"/>
                    <a:pt x="1368" y="193"/>
                    <a:pt x="1368" y="193"/>
                  </a:cubicBezTo>
                  <a:cubicBezTo>
                    <a:pt x="1368" y="193"/>
                    <a:pt x="1368" y="193"/>
                    <a:pt x="1368" y="193"/>
                  </a:cubicBezTo>
                  <a:cubicBezTo>
                    <a:pt x="1365" y="193"/>
                    <a:pt x="1365" y="193"/>
                    <a:pt x="1365" y="193"/>
                  </a:cubicBezTo>
                  <a:cubicBezTo>
                    <a:pt x="1364" y="193"/>
                    <a:pt x="1364" y="193"/>
                    <a:pt x="1364" y="193"/>
                  </a:cubicBezTo>
                  <a:cubicBezTo>
                    <a:pt x="1365" y="192"/>
                    <a:pt x="1365" y="191"/>
                    <a:pt x="1365" y="191"/>
                  </a:cubicBezTo>
                  <a:cubicBezTo>
                    <a:pt x="1365" y="191"/>
                    <a:pt x="1363" y="189"/>
                    <a:pt x="1365" y="188"/>
                  </a:cubicBezTo>
                  <a:cubicBezTo>
                    <a:pt x="1366" y="188"/>
                    <a:pt x="1366" y="188"/>
                    <a:pt x="1366" y="188"/>
                  </a:cubicBezTo>
                  <a:cubicBezTo>
                    <a:pt x="1366" y="188"/>
                    <a:pt x="1366" y="188"/>
                    <a:pt x="1366" y="188"/>
                  </a:cubicBezTo>
                  <a:cubicBezTo>
                    <a:pt x="1366" y="187"/>
                    <a:pt x="1366" y="187"/>
                    <a:pt x="1366" y="187"/>
                  </a:cubicBezTo>
                  <a:cubicBezTo>
                    <a:pt x="1367" y="187"/>
                    <a:pt x="1367" y="187"/>
                    <a:pt x="1367" y="187"/>
                  </a:cubicBezTo>
                  <a:cubicBezTo>
                    <a:pt x="1366" y="186"/>
                    <a:pt x="1366" y="186"/>
                    <a:pt x="1366" y="186"/>
                  </a:cubicBezTo>
                  <a:cubicBezTo>
                    <a:pt x="1366" y="186"/>
                    <a:pt x="1366" y="186"/>
                    <a:pt x="1366" y="186"/>
                  </a:cubicBezTo>
                  <a:cubicBezTo>
                    <a:pt x="1365" y="186"/>
                    <a:pt x="1365" y="186"/>
                    <a:pt x="1365" y="186"/>
                  </a:cubicBezTo>
                  <a:cubicBezTo>
                    <a:pt x="1365" y="185"/>
                    <a:pt x="1365" y="185"/>
                    <a:pt x="1365" y="185"/>
                  </a:cubicBezTo>
                  <a:cubicBezTo>
                    <a:pt x="1364" y="185"/>
                    <a:pt x="1364" y="185"/>
                    <a:pt x="1364" y="185"/>
                  </a:cubicBezTo>
                  <a:cubicBezTo>
                    <a:pt x="1364" y="185"/>
                    <a:pt x="1363" y="185"/>
                    <a:pt x="1363" y="186"/>
                  </a:cubicBezTo>
                  <a:cubicBezTo>
                    <a:pt x="1363" y="187"/>
                    <a:pt x="1363" y="187"/>
                    <a:pt x="1363" y="187"/>
                  </a:cubicBezTo>
                  <a:cubicBezTo>
                    <a:pt x="1362" y="187"/>
                    <a:pt x="1362" y="187"/>
                    <a:pt x="1362" y="187"/>
                  </a:cubicBezTo>
                  <a:cubicBezTo>
                    <a:pt x="1362" y="188"/>
                    <a:pt x="1362" y="188"/>
                    <a:pt x="1362" y="188"/>
                  </a:cubicBezTo>
                  <a:cubicBezTo>
                    <a:pt x="1361" y="189"/>
                    <a:pt x="1361" y="189"/>
                    <a:pt x="1361" y="189"/>
                  </a:cubicBezTo>
                  <a:cubicBezTo>
                    <a:pt x="1361" y="189"/>
                    <a:pt x="1361" y="189"/>
                    <a:pt x="1361" y="189"/>
                  </a:cubicBezTo>
                  <a:cubicBezTo>
                    <a:pt x="1361" y="189"/>
                    <a:pt x="1361" y="190"/>
                    <a:pt x="1360" y="190"/>
                  </a:cubicBezTo>
                  <a:cubicBezTo>
                    <a:pt x="1360" y="190"/>
                    <a:pt x="1359" y="191"/>
                    <a:pt x="1359" y="191"/>
                  </a:cubicBezTo>
                  <a:cubicBezTo>
                    <a:pt x="1359" y="191"/>
                    <a:pt x="1359" y="191"/>
                    <a:pt x="1359" y="191"/>
                  </a:cubicBezTo>
                  <a:cubicBezTo>
                    <a:pt x="1359" y="191"/>
                    <a:pt x="1359" y="192"/>
                    <a:pt x="1359" y="192"/>
                  </a:cubicBezTo>
                  <a:cubicBezTo>
                    <a:pt x="1359" y="192"/>
                    <a:pt x="1359" y="192"/>
                    <a:pt x="1359" y="192"/>
                  </a:cubicBezTo>
                  <a:cubicBezTo>
                    <a:pt x="1355" y="192"/>
                    <a:pt x="1355" y="192"/>
                    <a:pt x="1355" y="192"/>
                  </a:cubicBezTo>
                  <a:cubicBezTo>
                    <a:pt x="1356" y="191"/>
                    <a:pt x="1356" y="189"/>
                    <a:pt x="1356" y="189"/>
                  </a:cubicBezTo>
                  <a:cubicBezTo>
                    <a:pt x="1356" y="189"/>
                    <a:pt x="1355" y="188"/>
                    <a:pt x="1356" y="187"/>
                  </a:cubicBezTo>
                  <a:cubicBezTo>
                    <a:pt x="1357" y="187"/>
                    <a:pt x="1357" y="187"/>
                    <a:pt x="1357" y="187"/>
                  </a:cubicBezTo>
                  <a:cubicBezTo>
                    <a:pt x="1358" y="187"/>
                    <a:pt x="1358" y="187"/>
                    <a:pt x="1358" y="187"/>
                  </a:cubicBezTo>
                  <a:cubicBezTo>
                    <a:pt x="1358" y="186"/>
                    <a:pt x="1358" y="186"/>
                    <a:pt x="1358" y="186"/>
                  </a:cubicBezTo>
                  <a:cubicBezTo>
                    <a:pt x="1359" y="185"/>
                    <a:pt x="1359" y="185"/>
                    <a:pt x="1359" y="185"/>
                  </a:cubicBezTo>
                  <a:cubicBezTo>
                    <a:pt x="1358" y="185"/>
                    <a:pt x="1358" y="185"/>
                    <a:pt x="1358" y="185"/>
                  </a:cubicBezTo>
                  <a:cubicBezTo>
                    <a:pt x="1358" y="185"/>
                    <a:pt x="1358" y="185"/>
                    <a:pt x="1358" y="185"/>
                  </a:cubicBezTo>
                  <a:cubicBezTo>
                    <a:pt x="1358" y="184"/>
                    <a:pt x="1358" y="184"/>
                    <a:pt x="1358" y="184"/>
                  </a:cubicBezTo>
                  <a:cubicBezTo>
                    <a:pt x="1358" y="184"/>
                    <a:pt x="1358" y="184"/>
                    <a:pt x="1358" y="184"/>
                  </a:cubicBezTo>
                  <a:cubicBezTo>
                    <a:pt x="1356" y="184"/>
                    <a:pt x="1356" y="184"/>
                    <a:pt x="1356" y="184"/>
                  </a:cubicBezTo>
                  <a:cubicBezTo>
                    <a:pt x="1356" y="184"/>
                    <a:pt x="1356" y="184"/>
                    <a:pt x="1356" y="184"/>
                  </a:cubicBezTo>
                  <a:cubicBezTo>
                    <a:pt x="1356" y="184"/>
                    <a:pt x="1354" y="184"/>
                    <a:pt x="1355" y="185"/>
                  </a:cubicBezTo>
                  <a:cubicBezTo>
                    <a:pt x="1355" y="185"/>
                    <a:pt x="1354" y="187"/>
                    <a:pt x="1353" y="188"/>
                  </a:cubicBezTo>
                  <a:cubicBezTo>
                    <a:pt x="1353" y="188"/>
                    <a:pt x="1351" y="189"/>
                    <a:pt x="1351" y="190"/>
                  </a:cubicBezTo>
                  <a:cubicBezTo>
                    <a:pt x="1351" y="190"/>
                    <a:pt x="1350" y="189"/>
                    <a:pt x="1350" y="191"/>
                  </a:cubicBezTo>
                  <a:cubicBezTo>
                    <a:pt x="1347" y="190"/>
                    <a:pt x="1347" y="190"/>
                    <a:pt x="1347" y="190"/>
                  </a:cubicBezTo>
                  <a:cubicBezTo>
                    <a:pt x="1347" y="190"/>
                    <a:pt x="1347" y="190"/>
                    <a:pt x="1347" y="190"/>
                  </a:cubicBezTo>
                  <a:cubicBezTo>
                    <a:pt x="1347" y="189"/>
                    <a:pt x="1347" y="189"/>
                    <a:pt x="1347" y="189"/>
                  </a:cubicBezTo>
                  <a:cubicBezTo>
                    <a:pt x="1347" y="188"/>
                    <a:pt x="1347" y="188"/>
                    <a:pt x="1347" y="188"/>
                  </a:cubicBezTo>
                  <a:cubicBezTo>
                    <a:pt x="1347" y="188"/>
                    <a:pt x="1347" y="188"/>
                    <a:pt x="1347" y="188"/>
                  </a:cubicBezTo>
                  <a:cubicBezTo>
                    <a:pt x="1347" y="188"/>
                    <a:pt x="1347" y="186"/>
                    <a:pt x="1348" y="185"/>
                  </a:cubicBezTo>
                  <a:cubicBezTo>
                    <a:pt x="1348" y="185"/>
                    <a:pt x="1348" y="187"/>
                    <a:pt x="1349" y="185"/>
                  </a:cubicBezTo>
                  <a:cubicBezTo>
                    <a:pt x="1349" y="185"/>
                    <a:pt x="1349" y="185"/>
                    <a:pt x="1349" y="185"/>
                  </a:cubicBezTo>
                  <a:cubicBezTo>
                    <a:pt x="1349" y="184"/>
                    <a:pt x="1349" y="184"/>
                    <a:pt x="1349" y="184"/>
                  </a:cubicBezTo>
                  <a:cubicBezTo>
                    <a:pt x="1349" y="183"/>
                    <a:pt x="1349" y="183"/>
                    <a:pt x="1349" y="183"/>
                  </a:cubicBezTo>
                  <a:cubicBezTo>
                    <a:pt x="1349" y="183"/>
                    <a:pt x="1349" y="183"/>
                    <a:pt x="1349" y="183"/>
                  </a:cubicBezTo>
                  <a:cubicBezTo>
                    <a:pt x="1348" y="183"/>
                    <a:pt x="1348" y="183"/>
                    <a:pt x="1348" y="183"/>
                  </a:cubicBezTo>
                  <a:cubicBezTo>
                    <a:pt x="1348" y="183"/>
                    <a:pt x="1348" y="183"/>
                    <a:pt x="1348" y="183"/>
                  </a:cubicBezTo>
                  <a:cubicBezTo>
                    <a:pt x="1347" y="182"/>
                    <a:pt x="1347" y="182"/>
                    <a:pt x="1347" y="182"/>
                  </a:cubicBezTo>
                  <a:cubicBezTo>
                    <a:pt x="1346" y="183"/>
                    <a:pt x="1346" y="183"/>
                    <a:pt x="1346" y="183"/>
                  </a:cubicBezTo>
                  <a:cubicBezTo>
                    <a:pt x="1346" y="184"/>
                    <a:pt x="1346" y="184"/>
                    <a:pt x="1346" y="184"/>
                  </a:cubicBezTo>
                  <a:cubicBezTo>
                    <a:pt x="1346" y="185"/>
                    <a:pt x="1346" y="185"/>
                    <a:pt x="1346" y="185"/>
                  </a:cubicBezTo>
                  <a:cubicBezTo>
                    <a:pt x="1344" y="186"/>
                    <a:pt x="1344" y="186"/>
                    <a:pt x="1344" y="186"/>
                  </a:cubicBezTo>
                  <a:cubicBezTo>
                    <a:pt x="1344" y="186"/>
                    <a:pt x="1344" y="186"/>
                    <a:pt x="1344" y="186"/>
                  </a:cubicBezTo>
                  <a:cubicBezTo>
                    <a:pt x="1344" y="186"/>
                    <a:pt x="1344" y="187"/>
                    <a:pt x="1343" y="187"/>
                  </a:cubicBezTo>
                  <a:cubicBezTo>
                    <a:pt x="1343" y="187"/>
                    <a:pt x="1343" y="188"/>
                    <a:pt x="1343" y="188"/>
                  </a:cubicBezTo>
                  <a:cubicBezTo>
                    <a:pt x="1342" y="188"/>
                    <a:pt x="1342" y="188"/>
                    <a:pt x="1342" y="188"/>
                  </a:cubicBezTo>
                  <a:cubicBezTo>
                    <a:pt x="1341" y="188"/>
                    <a:pt x="1341" y="188"/>
                    <a:pt x="1341" y="188"/>
                  </a:cubicBezTo>
                  <a:cubicBezTo>
                    <a:pt x="1341" y="188"/>
                    <a:pt x="1341" y="188"/>
                    <a:pt x="1341" y="189"/>
                  </a:cubicBezTo>
                  <a:cubicBezTo>
                    <a:pt x="1338" y="188"/>
                    <a:pt x="1338" y="188"/>
                    <a:pt x="1338" y="188"/>
                  </a:cubicBezTo>
                  <a:cubicBezTo>
                    <a:pt x="1338" y="188"/>
                    <a:pt x="1339" y="187"/>
                    <a:pt x="1338" y="186"/>
                  </a:cubicBezTo>
                  <a:cubicBezTo>
                    <a:pt x="1338" y="186"/>
                    <a:pt x="1338" y="185"/>
                    <a:pt x="1339" y="184"/>
                  </a:cubicBezTo>
                  <a:cubicBezTo>
                    <a:pt x="1340" y="184"/>
                    <a:pt x="1340" y="184"/>
                    <a:pt x="1340" y="184"/>
                  </a:cubicBezTo>
                  <a:cubicBezTo>
                    <a:pt x="1341" y="183"/>
                    <a:pt x="1341" y="183"/>
                    <a:pt x="1341" y="183"/>
                  </a:cubicBezTo>
                  <a:cubicBezTo>
                    <a:pt x="1341" y="183"/>
                    <a:pt x="1341" y="183"/>
                    <a:pt x="1341" y="183"/>
                  </a:cubicBezTo>
                  <a:cubicBezTo>
                    <a:pt x="1340" y="182"/>
                    <a:pt x="1340" y="182"/>
                    <a:pt x="1340" y="182"/>
                  </a:cubicBezTo>
                  <a:cubicBezTo>
                    <a:pt x="1340" y="182"/>
                    <a:pt x="1340" y="182"/>
                    <a:pt x="1340" y="182"/>
                  </a:cubicBezTo>
                  <a:cubicBezTo>
                    <a:pt x="1340" y="182"/>
                    <a:pt x="1340" y="182"/>
                    <a:pt x="1340" y="182"/>
                  </a:cubicBezTo>
                  <a:cubicBezTo>
                    <a:pt x="1340" y="181"/>
                    <a:pt x="1340" y="181"/>
                    <a:pt x="1340" y="181"/>
                  </a:cubicBezTo>
                  <a:cubicBezTo>
                    <a:pt x="1339" y="181"/>
                    <a:pt x="1339" y="181"/>
                    <a:pt x="1339" y="181"/>
                  </a:cubicBezTo>
                  <a:cubicBezTo>
                    <a:pt x="1338" y="181"/>
                    <a:pt x="1338" y="181"/>
                    <a:pt x="1338" y="181"/>
                  </a:cubicBezTo>
                  <a:cubicBezTo>
                    <a:pt x="1338" y="182"/>
                    <a:pt x="1338" y="182"/>
                    <a:pt x="1338" y="182"/>
                  </a:cubicBezTo>
                  <a:cubicBezTo>
                    <a:pt x="1336" y="183"/>
                    <a:pt x="1336" y="183"/>
                    <a:pt x="1336" y="183"/>
                  </a:cubicBezTo>
                  <a:cubicBezTo>
                    <a:pt x="1336" y="184"/>
                    <a:pt x="1336" y="184"/>
                    <a:pt x="1336" y="184"/>
                  </a:cubicBezTo>
                  <a:cubicBezTo>
                    <a:pt x="1335" y="185"/>
                    <a:pt x="1335" y="185"/>
                    <a:pt x="1335" y="185"/>
                  </a:cubicBezTo>
                  <a:cubicBezTo>
                    <a:pt x="1334" y="186"/>
                    <a:pt x="1334" y="186"/>
                    <a:pt x="1334" y="186"/>
                  </a:cubicBezTo>
                  <a:cubicBezTo>
                    <a:pt x="1333" y="186"/>
                    <a:pt x="1333" y="186"/>
                    <a:pt x="1333" y="186"/>
                  </a:cubicBezTo>
                  <a:cubicBezTo>
                    <a:pt x="1333" y="187"/>
                    <a:pt x="1333" y="187"/>
                    <a:pt x="1333" y="187"/>
                  </a:cubicBezTo>
                  <a:cubicBezTo>
                    <a:pt x="1333" y="187"/>
                    <a:pt x="1332" y="186"/>
                    <a:pt x="1332" y="187"/>
                  </a:cubicBezTo>
                  <a:cubicBezTo>
                    <a:pt x="1329" y="187"/>
                    <a:pt x="1329" y="187"/>
                    <a:pt x="1329" y="187"/>
                  </a:cubicBezTo>
                  <a:cubicBezTo>
                    <a:pt x="1329" y="186"/>
                    <a:pt x="1329" y="186"/>
                    <a:pt x="1329" y="186"/>
                  </a:cubicBezTo>
                  <a:cubicBezTo>
                    <a:pt x="1329" y="185"/>
                    <a:pt x="1329" y="185"/>
                    <a:pt x="1329" y="185"/>
                  </a:cubicBezTo>
                  <a:cubicBezTo>
                    <a:pt x="1330" y="184"/>
                    <a:pt x="1330" y="184"/>
                    <a:pt x="1330" y="184"/>
                  </a:cubicBezTo>
                  <a:cubicBezTo>
                    <a:pt x="1330" y="184"/>
                    <a:pt x="1330" y="184"/>
                    <a:pt x="1330" y="184"/>
                  </a:cubicBezTo>
                  <a:cubicBezTo>
                    <a:pt x="1330" y="183"/>
                    <a:pt x="1330" y="183"/>
                    <a:pt x="1330" y="183"/>
                  </a:cubicBezTo>
                  <a:cubicBezTo>
                    <a:pt x="1329" y="182"/>
                    <a:pt x="1329" y="182"/>
                    <a:pt x="1329" y="182"/>
                  </a:cubicBezTo>
                  <a:cubicBezTo>
                    <a:pt x="1330" y="182"/>
                    <a:pt x="1330" y="182"/>
                    <a:pt x="1330" y="182"/>
                  </a:cubicBezTo>
                  <a:cubicBezTo>
                    <a:pt x="1330" y="181"/>
                    <a:pt x="1330" y="181"/>
                    <a:pt x="1330" y="181"/>
                  </a:cubicBezTo>
                  <a:cubicBezTo>
                    <a:pt x="1330" y="181"/>
                    <a:pt x="1330" y="181"/>
                    <a:pt x="1330" y="181"/>
                  </a:cubicBezTo>
                  <a:cubicBezTo>
                    <a:pt x="1331" y="180"/>
                    <a:pt x="1331" y="180"/>
                    <a:pt x="1331" y="180"/>
                  </a:cubicBezTo>
                  <a:cubicBezTo>
                    <a:pt x="1330" y="180"/>
                    <a:pt x="1330" y="180"/>
                    <a:pt x="1330" y="180"/>
                  </a:cubicBezTo>
                  <a:cubicBezTo>
                    <a:pt x="1329" y="179"/>
                    <a:pt x="1329" y="179"/>
                    <a:pt x="1329" y="179"/>
                  </a:cubicBezTo>
                  <a:cubicBezTo>
                    <a:pt x="1329" y="179"/>
                    <a:pt x="1329" y="179"/>
                    <a:pt x="1329" y="179"/>
                  </a:cubicBezTo>
                  <a:cubicBezTo>
                    <a:pt x="1329" y="181"/>
                    <a:pt x="1329" y="181"/>
                    <a:pt x="1329" y="181"/>
                  </a:cubicBezTo>
                  <a:cubicBezTo>
                    <a:pt x="1328" y="181"/>
                    <a:pt x="1328" y="181"/>
                    <a:pt x="1328" y="181"/>
                  </a:cubicBezTo>
                  <a:cubicBezTo>
                    <a:pt x="1328" y="181"/>
                    <a:pt x="1328" y="181"/>
                    <a:pt x="1328" y="181"/>
                  </a:cubicBezTo>
                  <a:cubicBezTo>
                    <a:pt x="1328" y="181"/>
                    <a:pt x="1328" y="179"/>
                    <a:pt x="1327" y="180"/>
                  </a:cubicBezTo>
                  <a:cubicBezTo>
                    <a:pt x="1327" y="180"/>
                    <a:pt x="1325" y="183"/>
                    <a:pt x="1326" y="183"/>
                  </a:cubicBezTo>
                  <a:cubicBezTo>
                    <a:pt x="1327" y="183"/>
                    <a:pt x="1326" y="183"/>
                    <a:pt x="1326" y="183"/>
                  </a:cubicBezTo>
                  <a:cubicBezTo>
                    <a:pt x="1326" y="183"/>
                    <a:pt x="1325" y="183"/>
                    <a:pt x="1324" y="185"/>
                  </a:cubicBezTo>
                  <a:cubicBezTo>
                    <a:pt x="1324" y="185"/>
                    <a:pt x="1324" y="185"/>
                    <a:pt x="1323" y="185"/>
                  </a:cubicBezTo>
                  <a:cubicBezTo>
                    <a:pt x="1319" y="184"/>
                    <a:pt x="1319" y="184"/>
                    <a:pt x="1319" y="184"/>
                  </a:cubicBezTo>
                  <a:cubicBezTo>
                    <a:pt x="1320" y="183"/>
                    <a:pt x="1320" y="182"/>
                    <a:pt x="1320" y="182"/>
                  </a:cubicBezTo>
                  <a:cubicBezTo>
                    <a:pt x="1320" y="182"/>
                    <a:pt x="1323" y="180"/>
                    <a:pt x="1325" y="178"/>
                  </a:cubicBezTo>
                  <a:cubicBezTo>
                    <a:pt x="1325" y="178"/>
                    <a:pt x="1327" y="177"/>
                    <a:pt x="1326" y="176"/>
                  </a:cubicBezTo>
                  <a:cubicBezTo>
                    <a:pt x="1326" y="176"/>
                    <a:pt x="1326" y="175"/>
                    <a:pt x="1325" y="175"/>
                  </a:cubicBezTo>
                  <a:cubicBezTo>
                    <a:pt x="1325" y="175"/>
                    <a:pt x="1324" y="173"/>
                    <a:pt x="1324" y="173"/>
                  </a:cubicBezTo>
                  <a:cubicBezTo>
                    <a:pt x="1324" y="173"/>
                    <a:pt x="1324" y="172"/>
                    <a:pt x="1326" y="173"/>
                  </a:cubicBezTo>
                  <a:cubicBezTo>
                    <a:pt x="1326" y="173"/>
                    <a:pt x="1328" y="173"/>
                    <a:pt x="1326" y="172"/>
                  </a:cubicBezTo>
                  <a:cubicBezTo>
                    <a:pt x="1326" y="172"/>
                    <a:pt x="1325" y="172"/>
                    <a:pt x="1324" y="173"/>
                  </a:cubicBezTo>
                  <a:cubicBezTo>
                    <a:pt x="1324" y="173"/>
                    <a:pt x="1324" y="171"/>
                    <a:pt x="1323" y="172"/>
                  </a:cubicBezTo>
                  <a:cubicBezTo>
                    <a:pt x="1323" y="172"/>
                    <a:pt x="1319" y="171"/>
                    <a:pt x="1324" y="169"/>
                  </a:cubicBezTo>
                  <a:cubicBezTo>
                    <a:pt x="1324" y="169"/>
                    <a:pt x="1325" y="168"/>
                    <a:pt x="1323" y="168"/>
                  </a:cubicBezTo>
                  <a:cubicBezTo>
                    <a:pt x="1323" y="168"/>
                    <a:pt x="1319" y="169"/>
                    <a:pt x="1322" y="173"/>
                  </a:cubicBezTo>
                  <a:cubicBezTo>
                    <a:pt x="1321" y="173"/>
                    <a:pt x="1321" y="173"/>
                    <a:pt x="1321" y="173"/>
                  </a:cubicBezTo>
                  <a:cubicBezTo>
                    <a:pt x="1321" y="173"/>
                    <a:pt x="1320" y="174"/>
                    <a:pt x="1319" y="174"/>
                  </a:cubicBezTo>
                  <a:cubicBezTo>
                    <a:pt x="1318" y="174"/>
                    <a:pt x="1318" y="174"/>
                    <a:pt x="1318" y="174"/>
                  </a:cubicBezTo>
                  <a:cubicBezTo>
                    <a:pt x="1317" y="174"/>
                    <a:pt x="1317" y="174"/>
                    <a:pt x="1317" y="174"/>
                  </a:cubicBezTo>
                  <a:cubicBezTo>
                    <a:pt x="1317" y="174"/>
                    <a:pt x="1317" y="172"/>
                    <a:pt x="1315" y="172"/>
                  </a:cubicBezTo>
                  <a:cubicBezTo>
                    <a:pt x="1315" y="172"/>
                    <a:pt x="1314" y="170"/>
                    <a:pt x="1313" y="170"/>
                  </a:cubicBezTo>
                  <a:cubicBezTo>
                    <a:pt x="1313" y="170"/>
                    <a:pt x="1314" y="168"/>
                    <a:pt x="1312" y="168"/>
                  </a:cubicBezTo>
                  <a:cubicBezTo>
                    <a:pt x="1312" y="168"/>
                    <a:pt x="1308" y="169"/>
                    <a:pt x="1309" y="173"/>
                  </a:cubicBezTo>
                  <a:cubicBezTo>
                    <a:pt x="1310" y="174"/>
                    <a:pt x="1310" y="174"/>
                    <a:pt x="1310" y="174"/>
                  </a:cubicBezTo>
                  <a:cubicBezTo>
                    <a:pt x="1310" y="174"/>
                    <a:pt x="1310" y="176"/>
                    <a:pt x="1309" y="177"/>
                  </a:cubicBezTo>
                  <a:cubicBezTo>
                    <a:pt x="1309" y="177"/>
                    <a:pt x="1306" y="178"/>
                    <a:pt x="1305" y="180"/>
                  </a:cubicBezTo>
                  <a:cubicBezTo>
                    <a:pt x="1305" y="182"/>
                    <a:pt x="1305" y="182"/>
                    <a:pt x="1305" y="182"/>
                  </a:cubicBezTo>
                  <a:cubicBezTo>
                    <a:pt x="1219" y="154"/>
                    <a:pt x="1107" y="100"/>
                    <a:pt x="1040" y="0"/>
                  </a:cubicBezTo>
                  <a:cubicBezTo>
                    <a:pt x="818" y="0"/>
                    <a:pt x="818" y="0"/>
                    <a:pt x="818" y="0"/>
                  </a:cubicBezTo>
                  <a:cubicBezTo>
                    <a:pt x="616" y="0"/>
                    <a:pt x="616" y="0"/>
                    <a:pt x="616" y="0"/>
                  </a:cubicBezTo>
                  <a:cubicBezTo>
                    <a:pt x="394" y="0"/>
                    <a:pt x="394" y="0"/>
                    <a:pt x="394" y="0"/>
                  </a:cubicBezTo>
                  <a:cubicBezTo>
                    <a:pt x="327" y="101"/>
                    <a:pt x="213" y="155"/>
                    <a:pt x="127" y="183"/>
                  </a:cubicBezTo>
                  <a:cubicBezTo>
                    <a:pt x="127" y="180"/>
                    <a:pt x="127" y="180"/>
                    <a:pt x="127" y="180"/>
                  </a:cubicBezTo>
                  <a:cubicBezTo>
                    <a:pt x="126" y="178"/>
                    <a:pt x="123" y="177"/>
                    <a:pt x="123" y="177"/>
                  </a:cubicBezTo>
                  <a:cubicBezTo>
                    <a:pt x="122" y="176"/>
                    <a:pt x="122" y="174"/>
                    <a:pt x="122" y="174"/>
                  </a:cubicBezTo>
                  <a:cubicBezTo>
                    <a:pt x="123" y="173"/>
                    <a:pt x="123" y="173"/>
                    <a:pt x="123" y="173"/>
                  </a:cubicBezTo>
                  <a:cubicBezTo>
                    <a:pt x="124" y="169"/>
                    <a:pt x="120" y="168"/>
                    <a:pt x="120" y="168"/>
                  </a:cubicBezTo>
                  <a:cubicBezTo>
                    <a:pt x="118" y="168"/>
                    <a:pt x="119" y="170"/>
                    <a:pt x="119" y="170"/>
                  </a:cubicBezTo>
                  <a:cubicBezTo>
                    <a:pt x="118" y="170"/>
                    <a:pt x="117" y="172"/>
                    <a:pt x="117" y="172"/>
                  </a:cubicBezTo>
                  <a:cubicBezTo>
                    <a:pt x="115" y="172"/>
                    <a:pt x="115" y="174"/>
                    <a:pt x="115" y="174"/>
                  </a:cubicBezTo>
                  <a:cubicBezTo>
                    <a:pt x="114" y="174"/>
                    <a:pt x="114" y="174"/>
                    <a:pt x="114" y="174"/>
                  </a:cubicBezTo>
                  <a:cubicBezTo>
                    <a:pt x="113" y="174"/>
                    <a:pt x="113" y="174"/>
                    <a:pt x="113" y="174"/>
                  </a:cubicBezTo>
                  <a:cubicBezTo>
                    <a:pt x="112" y="174"/>
                    <a:pt x="111" y="173"/>
                    <a:pt x="111" y="173"/>
                  </a:cubicBezTo>
                  <a:cubicBezTo>
                    <a:pt x="110" y="173"/>
                    <a:pt x="110" y="173"/>
                    <a:pt x="110" y="173"/>
                  </a:cubicBezTo>
                  <a:cubicBezTo>
                    <a:pt x="113" y="169"/>
                    <a:pt x="109" y="168"/>
                    <a:pt x="109" y="168"/>
                  </a:cubicBezTo>
                  <a:cubicBezTo>
                    <a:pt x="107" y="168"/>
                    <a:pt x="108" y="169"/>
                    <a:pt x="108" y="169"/>
                  </a:cubicBezTo>
                  <a:cubicBezTo>
                    <a:pt x="113" y="171"/>
                    <a:pt x="109" y="172"/>
                    <a:pt x="109" y="172"/>
                  </a:cubicBezTo>
                  <a:cubicBezTo>
                    <a:pt x="108" y="171"/>
                    <a:pt x="108" y="173"/>
                    <a:pt x="108" y="173"/>
                  </a:cubicBezTo>
                  <a:cubicBezTo>
                    <a:pt x="107" y="172"/>
                    <a:pt x="106" y="172"/>
                    <a:pt x="106" y="172"/>
                  </a:cubicBezTo>
                  <a:cubicBezTo>
                    <a:pt x="104" y="173"/>
                    <a:pt x="106" y="173"/>
                    <a:pt x="106" y="173"/>
                  </a:cubicBezTo>
                  <a:cubicBezTo>
                    <a:pt x="108" y="172"/>
                    <a:pt x="108" y="173"/>
                    <a:pt x="108" y="173"/>
                  </a:cubicBezTo>
                  <a:cubicBezTo>
                    <a:pt x="108" y="173"/>
                    <a:pt x="107" y="175"/>
                    <a:pt x="107" y="175"/>
                  </a:cubicBezTo>
                  <a:cubicBezTo>
                    <a:pt x="106" y="175"/>
                    <a:pt x="107" y="176"/>
                    <a:pt x="107" y="176"/>
                  </a:cubicBezTo>
                  <a:cubicBezTo>
                    <a:pt x="105" y="177"/>
                    <a:pt x="107" y="178"/>
                    <a:pt x="107" y="178"/>
                  </a:cubicBezTo>
                  <a:cubicBezTo>
                    <a:pt x="109" y="180"/>
                    <a:pt x="112" y="182"/>
                    <a:pt x="112" y="182"/>
                  </a:cubicBezTo>
                  <a:cubicBezTo>
                    <a:pt x="112" y="182"/>
                    <a:pt x="112" y="183"/>
                    <a:pt x="113" y="184"/>
                  </a:cubicBezTo>
                  <a:cubicBezTo>
                    <a:pt x="109" y="185"/>
                    <a:pt x="109" y="185"/>
                    <a:pt x="109" y="185"/>
                  </a:cubicBezTo>
                  <a:cubicBezTo>
                    <a:pt x="108" y="185"/>
                    <a:pt x="108" y="185"/>
                    <a:pt x="108" y="185"/>
                  </a:cubicBezTo>
                  <a:cubicBezTo>
                    <a:pt x="107" y="183"/>
                    <a:pt x="106" y="183"/>
                    <a:pt x="106" y="183"/>
                  </a:cubicBezTo>
                  <a:cubicBezTo>
                    <a:pt x="106" y="183"/>
                    <a:pt x="105" y="183"/>
                    <a:pt x="106" y="183"/>
                  </a:cubicBezTo>
                  <a:cubicBezTo>
                    <a:pt x="107" y="183"/>
                    <a:pt x="105" y="180"/>
                    <a:pt x="105" y="180"/>
                  </a:cubicBezTo>
                  <a:cubicBezTo>
                    <a:pt x="104" y="179"/>
                    <a:pt x="104" y="181"/>
                    <a:pt x="104" y="181"/>
                  </a:cubicBezTo>
                  <a:cubicBezTo>
                    <a:pt x="104" y="181"/>
                    <a:pt x="104" y="181"/>
                    <a:pt x="104" y="181"/>
                  </a:cubicBezTo>
                  <a:cubicBezTo>
                    <a:pt x="103" y="181"/>
                    <a:pt x="103" y="181"/>
                    <a:pt x="103" y="181"/>
                  </a:cubicBezTo>
                  <a:cubicBezTo>
                    <a:pt x="103" y="179"/>
                    <a:pt x="103" y="179"/>
                    <a:pt x="103" y="179"/>
                  </a:cubicBezTo>
                  <a:cubicBezTo>
                    <a:pt x="103" y="179"/>
                    <a:pt x="103" y="179"/>
                    <a:pt x="103" y="179"/>
                  </a:cubicBezTo>
                  <a:cubicBezTo>
                    <a:pt x="102" y="180"/>
                    <a:pt x="102" y="180"/>
                    <a:pt x="102" y="180"/>
                  </a:cubicBezTo>
                  <a:cubicBezTo>
                    <a:pt x="101" y="180"/>
                    <a:pt x="101" y="180"/>
                    <a:pt x="101" y="180"/>
                  </a:cubicBezTo>
                  <a:cubicBezTo>
                    <a:pt x="102" y="181"/>
                    <a:pt x="102" y="181"/>
                    <a:pt x="102" y="181"/>
                  </a:cubicBezTo>
                  <a:cubicBezTo>
                    <a:pt x="102" y="181"/>
                    <a:pt x="102" y="181"/>
                    <a:pt x="102" y="181"/>
                  </a:cubicBezTo>
                  <a:cubicBezTo>
                    <a:pt x="102" y="182"/>
                    <a:pt x="102" y="182"/>
                    <a:pt x="102" y="182"/>
                  </a:cubicBezTo>
                  <a:cubicBezTo>
                    <a:pt x="103" y="182"/>
                    <a:pt x="103" y="182"/>
                    <a:pt x="103" y="182"/>
                  </a:cubicBezTo>
                  <a:cubicBezTo>
                    <a:pt x="102" y="183"/>
                    <a:pt x="102" y="183"/>
                    <a:pt x="102" y="183"/>
                  </a:cubicBezTo>
                  <a:cubicBezTo>
                    <a:pt x="102" y="184"/>
                    <a:pt x="102" y="184"/>
                    <a:pt x="102" y="184"/>
                  </a:cubicBezTo>
                  <a:cubicBezTo>
                    <a:pt x="102" y="184"/>
                    <a:pt x="102" y="184"/>
                    <a:pt x="102" y="184"/>
                  </a:cubicBezTo>
                  <a:cubicBezTo>
                    <a:pt x="103" y="185"/>
                    <a:pt x="103" y="185"/>
                    <a:pt x="103" y="185"/>
                  </a:cubicBezTo>
                  <a:cubicBezTo>
                    <a:pt x="103" y="186"/>
                    <a:pt x="103" y="186"/>
                    <a:pt x="103" y="186"/>
                  </a:cubicBezTo>
                  <a:cubicBezTo>
                    <a:pt x="103" y="186"/>
                    <a:pt x="103" y="186"/>
                    <a:pt x="103" y="187"/>
                  </a:cubicBezTo>
                  <a:cubicBezTo>
                    <a:pt x="100" y="187"/>
                    <a:pt x="100" y="187"/>
                    <a:pt x="100" y="187"/>
                  </a:cubicBezTo>
                  <a:cubicBezTo>
                    <a:pt x="100" y="186"/>
                    <a:pt x="99" y="187"/>
                    <a:pt x="99" y="187"/>
                  </a:cubicBezTo>
                  <a:cubicBezTo>
                    <a:pt x="99" y="186"/>
                    <a:pt x="99" y="186"/>
                    <a:pt x="99" y="186"/>
                  </a:cubicBezTo>
                  <a:cubicBezTo>
                    <a:pt x="98" y="186"/>
                    <a:pt x="98" y="186"/>
                    <a:pt x="98" y="186"/>
                  </a:cubicBezTo>
                  <a:cubicBezTo>
                    <a:pt x="97" y="185"/>
                    <a:pt x="97" y="185"/>
                    <a:pt x="97" y="185"/>
                  </a:cubicBezTo>
                  <a:cubicBezTo>
                    <a:pt x="96" y="184"/>
                    <a:pt x="96" y="184"/>
                    <a:pt x="96" y="184"/>
                  </a:cubicBezTo>
                  <a:cubicBezTo>
                    <a:pt x="96" y="183"/>
                    <a:pt x="96" y="183"/>
                    <a:pt x="96" y="183"/>
                  </a:cubicBezTo>
                  <a:cubicBezTo>
                    <a:pt x="94" y="182"/>
                    <a:pt x="94" y="182"/>
                    <a:pt x="94" y="182"/>
                  </a:cubicBezTo>
                  <a:cubicBezTo>
                    <a:pt x="94" y="181"/>
                    <a:pt x="94" y="181"/>
                    <a:pt x="94" y="181"/>
                  </a:cubicBezTo>
                  <a:cubicBezTo>
                    <a:pt x="93" y="181"/>
                    <a:pt x="93" y="181"/>
                    <a:pt x="93" y="181"/>
                  </a:cubicBezTo>
                  <a:cubicBezTo>
                    <a:pt x="92" y="181"/>
                    <a:pt x="92" y="181"/>
                    <a:pt x="92" y="181"/>
                  </a:cubicBezTo>
                  <a:cubicBezTo>
                    <a:pt x="92" y="182"/>
                    <a:pt x="92" y="182"/>
                    <a:pt x="92" y="182"/>
                  </a:cubicBezTo>
                  <a:cubicBezTo>
                    <a:pt x="92" y="182"/>
                    <a:pt x="92" y="182"/>
                    <a:pt x="92" y="182"/>
                  </a:cubicBezTo>
                  <a:cubicBezTo>
                    <a:pt x="92" y="182"/>
                    <a:pt x="92" y="182"/>
                    <a:pt x="92" y="182"/>
                  </a:cubicBezTo>
                  <a:cubicBezTo>
                    <a:pt x="91" y="183"/>
                    <a:pt x="91" y="183"/>
                    <a:pt x="91" y="183"/>
                  </a:cubicBezTo>
                  <a:cubicBezTo>
                    <a:pt x="91" y="183"/>
                    <a:pt x="91" y="183"/>
                    <a:pt x="91" y="183"/>
                  </a:cubicBezTo>
                  <a:cubicBezTo>
                    <a:pt x="92" y="184"/>
                    <a:pt x="92" y="184"/>
                    <a:pt x="92" y="184"/>
                  </a:cubicBezTo>
                  <a:cubicBezTo>
                    <a:pt x="93" y="184"/>
                    <a:pt x="93" y="184"/>
                    <a:pt x="93" y="184"/>
                  </a:cubicBezTo>
                  <a:cubicBezTo>
                    <a:pt x="95" y="185"/>
                    <a:pt x="94" y="186"/>
                    <a:pt x="94" y="186"/>
                  </a:cubicBezTo>
                  <a:cubicBezTo>
                    <a:pt x="93" y="187"/>
                    <a:pt x="94" y="188"/>
                    <a:pt x="94" y="188"/>
                  </a:cubicBezTo>
                  <a:cubicBezTo>
                    <a:pt x="91" y="189"/>
                    <a:pt x="91" y="189"/>
                    <a:pt x="91" y="189"/>
                  </a:cubicBezTo>
                  <a:cubicBezTo>
                    <a:pt x="91" y="188"/>
                    <a:pt x="91" y="188"/>
                    <a:pt x="91" y="188"/>
                  </a:cubicBezTo>
                  <a:cubicBezTo>
                    <a:pt x="90" y="188"/>
                    <a:pt x="90" y="188"/>
                    <a:pt x="90" y="188"/>
                  </a:cubicBezTo>
                  <a:cubicBezTo>
                    <a:pt x="89" y="188"/>
                    <a:pt x="89" y="188"/>
                    <a:pt x="89" y="188"/>
                  </a:cubicBezTo>
                  <a:cubicBezTo>
                    <a:pt x="89" y="188"/>
                    <a:pt x="89" y="187"/>
                    <a:pt x="89" y="187"/>
                  </a:cubicBezTo>
                  <a:cubicBezTo>
                    <a:pt x="88" y="187"/>
                    <a:pt x="88" y="186"/>
                    <a:pt x="88" y="186"/>
                  </a:cubicBezTo>
                  <a:cubicBezTo>
                    <a:pt x="88" y="186"/>
                    <a:pt x="88" y="186"/>
                    <a:pt x="88" y="186"/>
                  </a:cubicBezTo>
                  <a:cubicBezTo>
                    <a:pt x="87" y="185"/>
                    <a:pt x="87" y="185"/>
                    <a:pt x="87" y="185"/>
                  </a:cubicBezTo>
                  <a:cubicBezTo>
                    <a:pt x="86" y="184"/>
                    <a:pt x="86" y="184"/>
                    <a:pt x="86" y="184"/>
                  </a:cubicBezTo>
                  <a:cubicBezTo>
                    <a:pt x="86" y="183"/>
                    <a:pt x="86" y="183"/>
                    <a:pt x="86" y="183"/>
                  </a:cubicBezTo>
                  <a:cubicBezTo>
                    <a:pt x="85" y="182"/>
                    <a:pt x="85" y="182"/>
                    <a:pt x="85" y="182"/>
                  </a:cubicBezTo>
                  <a:cubicBezTo>
                    <a:pt x="84" y="183"/>
                    <a:pt x="84" y="183"/>
                    <a:pt x="84" y="183"/>
                  </a:cubicBezTo>
                  <a:cubicBezTo>
                    <a:pt x="84" y="183"/>
                    <a:pt x="84" y="183"/>
                    <a:pt x="84" y="183"/>
                  </a:cubicBezTo>
                  <a:cubicBezTo>
                    <a:pt x="83" y="183"/>
                    <a:pt x="83" y="183"/>
                    <a:pt x="83" y="183"/>
                  </a:cubicBezTo>
                  <a:cubicBezTo>
                    <a:pt x="83" y="183"/>
                    <a:pt x="83" y="183"/>
                    <a:pt x="83" y="183"/>
                  </a:cubicBezTo>
                  <a:cubicBezTo>
                    <a:pt x="83" y="184"/>
                    <a:pt x="83" y="184"/>
                    <a:pt x="83" y="184"/>
                  </a:cubicBezTo>
                  <a:cubicBezTo>
                    <a:pt x="83" y="185"/>
                    <a:pt x="83" y="185"/>
                    <a:pt x="83" y="185"/>
                  </a:cubicBezTo>
                  <a:cubicBezTo>
                    <a:pt x="83" y="185"/>
                    <a:pt x="83" y="185"/>
                    <a:pt x="83" y="185"/>
                  </a:cubicBezTo>
                  <a:cubicBezTo>
                    <a:pt x="84" y="187"/>
                    <a:pt x="84" y="185"/>
                    <a:pt x="84" y="185"/>
                  </a:cubicBezTo>
                  <a:cubicBezTo>
                    <a:pt x="85" y="186"/>
                    <a:pt x="85" y="188"/>
                    <a:pt x="85" y="188"/>
                  </a:cubicBezTo>
                  <a:cubicBezTo>
                    <a:pt x="85" y="188"/>
                    <a:pt x="85" y="188"/>
                    <a:pt x="85" y="188"/>
                  </a:cubicBezTo>
                  <a:cubicBezTo>
                    <a:pt x="85" y="189"/>
                    <a:pt x="85" y="189"/>
                    <a:pt x="85" y="189"/>
                  </a:cubicBezTo>
                  <a:cubicBezTo>
                    <a:pt x="85" y="190"/>
                    <a:pt x="85" y="190"/>
                    <a:pt x="85" y="190"/>
                  </a:cubicBezTo>
                  <a:cubicBezTo>
                    <a:pt x="85" y="190"/>
                    <a:pt x="85" y="190"/>
                    <a:pt x="85" y="190"/>
                  </a:cubicBezTo>
                  <a:cubicBezTo>
                    <a:pt x="82" y="191"/>
                    <a:pt x="82" y="191"/>
                    <a:pt x="82" y="191"/>
                  </a:cubicBezTo>
                  <a:cubicBezTo>
                    <a:pt x="82" y="189"/>
                    <a:pt x="81" y="190"/>
                    <a:pt x="81" y="190"/>
                  </a:cubicBezTo>
                  <a:cubicBezTo>
                    <a:pt x="81" y="189"/>
                    <a:pt x="79" y="188"/>
                    <a:pt x="79" y="188"/>
                  </a:cubicBezTo>
                  <a:cubicBezTo>
                    <a:pt x="78" y="187"/>
                    <a:pt x="77" y="185"/>
                    <a:pt x="77" y="185"/>
                  </a:cubicBezTo>
                  <a:cubicBezTo>
                    <a:pt x="78" y="184"/>
                    <a:pt x="76" y="184"/>
                    <a:pt x="76" y="184"/>
                  </a:cubicBezTo>
                  <a:cubicBezTo>
                    <a:pt x="76" y="184"/>
                    <a:pt x="76" y="184"/>
                    <a:pt x="76" y="184"/>
                  </a:cubicBezTo>
                  <a:cubicBezTo>
                    <a:pt x="74" y="184"/>
                    <a:pt x="74" y="184"/>
                    <a:pt x="74" y="184"/>
                  </a:cubicBezTo>
                  <a:cubicBezTo>
                    <a:pt x="74" y="184"/>
                    <a:pt x="74" y="184"/>
                    <a:pt x="74" y="184"/>
                  </a:cubicBezTo>
                  <a:cubicBezTo>
                    <a:pt x="74" y="185"/>
                    <a:pt x="74" y="185"/>
                    <a:pt x="74" y="185"/>
                  </a:cubicBezTo>
                  <a:cubicBezTo>
                    <a:pt x="74" y="185"/>
                    <a:pt x="74" y="185"/>
                    <a:pt x="74" y="185"/>
                  </a:cubicBezTo>
                  <a:cubicBezTo>
                    <a:pt x="73" y="185"/>
                    <a:pt x="73" y="185"/>
                    <a:pt x="73" y="185"/>
                  </a:cubicBezTo>
                  <a:cubicBezTo>
                    <a:pt x="74" y="186"/>
                    <a:pt x="74" y="186"/>
                    <a:pt x="74" y="186"/>
                  </a:cubicBezTo>
                  <a:cubicBezTo>
                    <a:pt x="74" y="187"/>
                    <a:pt x="74" y="187"/>
                    <a:pt x="74" y="187"/>
                  </a:cubicBezTo>
                  <a:cubicBezTo>
                    <a:pt x="75" y="187"/>
                    <a:pt x="75" y="187"/>
                    <a:pt x="75" y="187"/>
                  </a:cubicBezTo>
                  <a:cubicBezTo>
                    <a:pt x="76" y="187"/>
                    <a:pt x="76" y="187"/>
                    <a:pt x="76" y="187"/>
                  </a:cubicBezTo>
                  <a:cubicBezTo>
                    <a:pt x="77" y="188"/>
                    <a:pt x="76" y="189"/>
                    <a:pt x="76" y="189"/>
                  </a:cubicBezTo>
                  <a:cubicBezTo>
                    <a:pt x="76" y="189"/>
                    <a:pt x="76" y="191"/>
                    <a:pt x="77" y="192"/>
                  </a:cubicBezTo>
                  <a:cubicBezTo>
                    <a:pt x="73" y="192"/>
                    <a:pt x="73" y="192"/>
                    <a:pt x="73" y="192"/>
                  </a:cubicBezTo>
                  <a:cubicBezTo>
                    <a:pt x="73" y="192"/>
                    <a:pt x="73" y="192"/>
                    <a:pt x="73" y="192"/>
                  </a:cubicBezTo>
                  <a:cubicBezTo>
                    <a:pt x="73" y="192"/>
                    <a:pt x="73" y="191"/>
                    <a:pt x="73" y="191"/>
                  </a:cubicBezTo>
                  <a:cubicBezTo>
                    <a:pt x="73" y="191"/>
                    <a:pt x="73" y="191"/>
                    <a:pt x="73" y="191"/>
                  </a:cubicBezTo>
                  <a:cubicBezTo>
                    <a:pt x="73" y="191"/>
                    <a:pt x="72" y="190"/>
                    <a:pt x="72" y="190"/>
                  </a:cubicBezTo>
                  <a:cubicBezTo>
                    <a:pt x="71" y="190"/>
                    <a:pt x="71" y="189"/>
                    <a:pt x="71" y="189"/>
                  </a:cubicBezTo>
                  <a:cubicBezTo>
                    <a:pt x="71" y="189"/>
                    <a:pt x="71" y="189"/>
                    <a:pt x="71" y="189"/>
                  </a:cubicBezTo>
                  <a:cubicBezTo>
                    <a:pt x="70" y="188"/>
                    <a:pt x="70" y="188"/>
                    <a:pt x="70" y="188"/>
                  </a:cubicBezTo>
                  <a:cubicBezTo>
                    <a:pt x="70" y="187"/>
                    <a:pt x="70" y="187"/>
                    <a:pt x="70" y="187"/>
                  </a:cubicBezTo>
                  <a:cubicBezTo>
                    <a:pt x="69" y="187"/>
                    <a:pt x="69" y="187"/>
                    <a:pt x="69" y="187"/>
                  </a:cubicBezTo>
                  <a:cubicBezTo>
                    <a:pt x="69" y="186"/>
                    <a:pt x="69" y="186"/>
                    <a:pt x="69" y="186"/>
                  </a:cubicBezTo>
                  <a:cubicBezTo>
                    <a:pt x="69" y="185"/>
                    <a:pt x="68" y="185"/>
                    <a:pt x="68" y="185"/>
                  </a:cubicBezTo>
                  <a:cubicBezTo>
                    <a:pt x="67" y="185"/>
                    <a:pt x="67" y="185"/>
                    <a:pt x="67" y="185"/>
                  </a:cubicBezTo>
                  <a:cubicBezTo>
                    <a:pt x="67" y="186"/>
                    <a:pt x="67" y="186"/>
                    <a:pt x="67" y="186"/>
                  </a:cubicBezTo>
                  <a:cubicBezTo>
                    <a:pt x="66" y="186"/>
                    <a:pt x="66" y="186"/>
                    <a:pt x="66" y="186"/>
                  </a:cubicBezTo>
                  <a:cubicBezTo>
                    <a:pt x="66" y="186"/>
                    <a:pt x="66" y="186"/>
                    <a:pt x="66" y="186"/>
                  </a:cubicBezTo>
                  <a:cubicBezTo>
                    <a:pt x="65" y="187"/>
                    <a:pt x="65" y="187"/>
                    <a:pt x="65" y="187"/>
                  </a:cubicBezTo>
                  <a:cubicBezTo>
                    <a:pt x="66" y="187"/>
                    <a:pt x="66" y="187"/>
                    <a:pt x="66" y="187"/>
                  </a:cubicBezTo>
                  <a:cubicBezTo>
                    <a:pt x="66" y="188"/>
                    <a:pt x="66" y="188"/>
                    <a:pt x="66" y="188"/>
                  </a:cubicBezTo>
                  <a:cubicBezTo>
                    <a:pt x="66" y="188"/>
                    <a:pt x="66" y="188"/>
                    <a:pt x="66" y="188"/>
                  </a:cubicBezTo>
                  <a:cubicBezTo>
                    <a:pt x="67" y="188"/>
                    <a:pt x="67" y="188"/>
                    <a:pt x="67" y="188"/>
                  </a:cubicBezTo>
                  <a:cubicBezTo>
                    <a:pt x="69" y="189"/>
                    <a:pt x="67" y="191"/>
                    <a:pt x="67" y="191"/>
                  </a:cubicBezTo>
                  <a:cubicBezTo>
                    <a:pt x="67" y="191"/>
                    <a:pt x="67" y="192"/>
                    <a:pt x="68" y="193"/>
                  </a:cubicBezTo>
                  <a:cubicBezTo>
                    <a:pt x="67" y="193"/>
                    <a:pt x="67" y="193"/>
                    <a:pt x="67" y="193"/>
                  </a:cubicBezTo>
                  <a:cubicBezTo>
                    <a:pt x="64" y="193"/>
                    <a:pt x="64" y="193"/>
                    <a:pt x="64" y="193"/>
                  </a:cubicBezTo>
                  <a:cubicBezTo>
                    <a:pt x="64" y="193"/>
                    <a:pt x="64" y="193"/>
                    <a:pt x="64" y="193"/>
                  </a:cubicBezTo>
                  <a:cubicBezTo>
                    <a:pt x="64" y="192"/>
                    <a:pt x="64" y="192"/>
                    <a:pt x="64" y="192"/>
                  </a:cubicBezTo>
                  <a:cubicBezTo>
                    <a:pt x="63" y="192"/>
                    <a:pt x="63" y="192"/>
                    <a:pt x="63" y="192"/>
                  </a:cubicBezTo>
                  <a:cubicBezTo>
                    <a:pt x="63" y="192"/>
                    <a:pt x="63" y="192"/>
                    <a:pt x="63" y="192"/>
                  </a:cubicBezTo>
                  <a:cubicBezTo>
                    <a:pt x="62" y="191"/>
                    <a:pt x="61" y="190"/>
                    <a:pt x="61" y="190"/>
                  </a:cubicBezTo>
                  <a:cubicBezTo>
                    <a:pt x="60" y="189"/>
                    <a:pt x="59" y="187"/>
                    <a:pt x="59" y="187"/>
                  </a:cubicBezTo>
                  <a:cubicBezTo>
                    <a:pt x="58" y="187"/>
                    <a:pt x="58" y="187"/>
                    <a:pt x="58" y="187"/>
                  </a:cubicBezTo>
                  <a:cubicBezTo>
                    <a:pt x="58" y="186"/>
                    <a:pt x="58" y="186"/>
                    <a:pt x="58" y="186"/>
                  </a:cubicBezTo>
                  <a:cubicBezTo>
                    <a:pt x="57" y="186"/>
                    <a:pt x="57" y="186"/>
                    <a:pt x="57" y="186"/>
                  </a:cubicBezTo>
                  <a:cubicBezTo>
                    <a:pt x="56" y="186"/>
                    <a:pt x="56" y="186"/>
                    <a:pt x="56" y="186"/>
                  </a:cubicBezTo>
                  <a:cubicBezTo>
                    <a:pt x="56" y="186"/>
                    <a:pt x="56" y="186"/>
                    <a:pt x="56" y="186"/>
                  </a:cubicBezTo>
                  <a:cubicBezTo>
                    <a:pt x="56" y="187"/>
                    <a:pt x="56" y="187"/>
                    <a:pt x="56" y="187"/>
                  </a:cubicBezTo>
                  <a:cubicBezTo>
                    <a:pt x="55" y="187"/>
                    <a:pt x="55" y="187"/>
                    <a:pt x="55" y="187"/>
                  </a:cubicBezTo>
                  <a:cubicBezTo>
                    <a:pt x="55" y="187"/>
                    <a:pt x="55" y="187"/>
                    <a:pt x="55" y="187"/>
                  </a:cubicBezTo>
                  <a:cubicBezTo>
                    <a:pt x="55" y="188"/>
                    <a:pt x="55" y="188"/>
                    <a:pt x="55" y="188"/>
                  </a:cubicBezTo>
                  <a:cubicBezTo>
                    <a:pt x="56" y="188"/>
                    <a:pt x="56" y="188"/>
                    <a:pt x="56" y="188"/>
                  </a:cubicBezTo>
                  <a:cubicBezTo>
                    <a:pt x="57" y="189"/>
                    <a:pt x="57" y="189"/>
                    <a:pt x="57" y="189"/>
                  </a:cubicBezTo>
                  <a:cubicBezTo>
                    <a:pt x="58" y="189"/>
                    <a:pt x="57" y="191"/>
                    <a:pt x="57" y="191"/>
                  </a:cubicBezTo>
                  <a:cubicBezTo>
                    <a:pt x="57" y="192"/>
                    <a:pt x="57" y="193"/>
                    <a:pt x="57" y="194"/>
                  </a:cubicBezTo>
                  <a:cubicBezTo>
                    <a:pt x="55" y="194"/>
                    <a:pt x="55" y="194"/>
                    <a:pt x="55" y="194"/>
                  </a:cubicBezTo>
                  <a:cubicBezTo>
                    <a:pt x="55" y="194"/>
                    <a:pt x="55" y="194"/>
                    <a:pt x="55" y="194"/>
                  </a:cubicBezTo>
                  <a:cubicBezTo>
                    <a:pt x="54" y="194"/>
                    <a:pt x="54" y="194"/>
                    <a:pt x="54" y="194"/>
                  </a:cubicBezTo>
                  <a:cubicBezTo>
                    <a:pt x="53" y="194"/>
                    <a:pt x="53" y="194"/>
                    <a:pt x="53" y="194"/>
                  </a:cubicBezTo>
                  <a:cubicBezTo>
                    <a:pt x="53" y="193"/>
                    <a:pt x="53" y="193"/>
                    <a:pt x="53" y="193"/>
                  </a:cubicBezTo>
                  <a:cubicBezTo>
                    <a:pt x="52" y="192"/>
                    <a:pt x="50" y="191"/>
                    <a:pt x="50" y="191"/>
                  </a:cubicBezTo>
                  <a:cubicBezTo>
                    <a:pt x="50" y="190"/>
                    <a:pt x="50" y="190"/>
                    <a:pt x="50" y="190"/>
                  </a:cubicBezTo>
                  <a:cubicBezTo>
                    <a:pt x="50" y="189"/>
                    <a:pt x="50" y="189"/>
                    <a:pt x="50" y="189"/>
                  </a:cubicBezTo>
                  <a:cubicBezTo>
                    <a:pt x="49" y="188"/>
                    <a:pt x="49" y="188"/>
                    <a:pt x="49" y="188"/>
                  </a:cubicBezTo>
                  <a:cubicBezTo>
                    <a:pt x="48" y="188"/>
                    <a:pt x="48" y="188"/>
                    <a:pt x="48" y="188"/>
                  </a:cubicBezTo>
                  <a:cubicBezTo>
                    <a:pt x="47" y="187"/>
                    <a:pt x="47" y="187"/>
                    <a:pt x="47" y="187"/>
                  </a:cubicBezTo>
                  <a:cubicBezTo>
                    <a:pt x="46" y="187"/>
                    <a:pt x="46" y="187"/>
                    <a:pt x="46" y="187"/>
                  </a:cubicBezTo>
                  <a:cubicBezTo>
                    <a:pt x="46" y="188"/>
                    <a:pt x="46" y="188"/>
                    <a:pt x="46" y="188"/>
                  </a:cubicBezTo>
                  <a:cubicBezTo>
                    <a:pt x="46" y="188"/>
                    <a:pt x="46" y="188"/>
                    <a:pt x="46" y="188"/>
                  </a:cubicBezTo>
                  <a:cubicBezTo>
                    <a:pt x="46" y="188"/>
                    <a:pt x="46" y="188"/>
                    <a:pt x="46" y="188"/>
                  </a:cubicBezTo>
                  <a:cubicBezTo>
                    <a:pt x="45" y="189"/>
                    <a:pt x="45" y="189"/>
                    <a:pt x="45" y="189"/>
                  </a:cubicBezTo>
                  <a:cubicBezTo>
                    <a:pt x="45" y="189"/>
                    <a:pt x="45" y="189"/>
                    <a:pt x="45" y="189"/>
                  </a:cubicBezTo>
                  <a:cubicBezTo>
                    <a:pt x="46" y="189"/>
                    <a:pt x="46" y="189"/>
                    <a:pt x="46" y="189"/>
                  </a:cubicBezTo>
                  <a:cubicBezTo>
                    <a:pt x="46" y="190"/>
                    <a:pt x="46" y="190"/>
                    <a:pt x="46" y="190"/>
                  </a:cubicBezTo>
                  <a:cubicBezTo>
                    <a:pt x="47" y="190"/>
                    <a:pt x="47" y="190"/>
                    <a:pt x="47" y="190"/>
                  </a:cubicBezTo>
                  <a:cubicBezTo>
                    <a:pt x="49" y="191"/>
                    <a:pt x="47" y="192"/>
                    <a:pt x="47" y="192"/>
                  </a:cubicBezTo>
                  <a:cubicBezTo>
                    <a:pt x="47" y="193"/>
                    <a:pt x="47" y="193"/>
                    <a:pt x="47" y="193"/>
                  </a:cubicBezTo>
                  <a:cubicBezTo>
                    <a:pt x="48" y="194"/>
                    <a:pt x="48" y="194"/>
                    <a:pt x="48" y="194"/>
                  </a:cubicBezTo>
                  <a:cubicBezTo>
                    <a:pt x="48" y="195"/>
                    <a:pt x="48" y="195"/>
                    <a:pt x="48" y="195"/>
                  </a:cubicBezTo>
                  <a:cubicBezTo>
                    <a:pt x="44" y="195"/>
                    <a:pt x="44" y="195"/>
                    <a:pt x="44" y="195"/>
                  </a:cubicBezTo>
                  <a:cubicBezTo>
                    <a:pt x="44" y="195"/>
                    <a:pt x="43" y="196"/>
                    <a:pt x="43" y="196"/>
                  </a:cubicBezTo>
                  <a:cubicBezTo>
                    <a:pt x="43" y="194"/>
                    <a:pt x="41" y="193"/>
                    <a:pt x="41" y="193"/>
                  </a:cubicBezTo>
                  <a:cubicBezTo>
                    <a:pt x="41" y="192"/>
                    <a:pt x="41" y="192"/>
                    <a:pt x="41" y="192"/>
                  </a:cubicBezTo>
                  <a:cubicBezTo>
                    <a:pt x="41" y="191"/>
                    <a:pt x="41" y="191"/>
                    <a:pt x="41" y="191"/>
                  </a:cubicBezTo>
                  <a:cubicBezTo>
                    <a:pt x="40" y="190"/>
                    <a:pt x="40" y="190"/>
                    <a:pt x="40" y="190"/>
                  </a:cubicBezTo>
                  <a:cubicBezTo>
                    <a:pt x="38" y="188"/>
                    <a:pt x="36" y="190"/>
                    <a:pt x="36" y="190"/>
                  </a:cubicBezTo>
                  <a:cubicBezTo>
                    <a:pt x="36" y="190"/>
                    <a:pt x="36" y="191"/>
                    <a:pt x="36" y="191"/>
                  </a:cubicBezTo>
                  <a:cubicBezTo>
                    <a:pt x="36" y="192"/>
                    <a:pt x="37" y="192"/>
                    <a:pt x="37" y="192"/>
                  </a:cubicBezTo>
                  <a:cubicBezTo>
                    <a:pt x="38" y="192"/>
                    <a:pt x="38" y="194"/>
                    <a:pt x="38" y="194"/>
                  </a:cubicBezTo>
                  <a:cubicBezTo>
                    <a:pt x="38" y="195"/>
                    <a:pt x="38" y="195"/>
                    <a:pt x="38" y="195"/>
                  </a:cubicBezTo>
                  <a:cubicBezTo>
                    <a:pt x="38" y="196"/>
                    <a:pt x="38" y="196"/>
                    <a:pt x="38" y="196"/>
                  </a:cubicBezTo>
                  <a:cubicBezTo>
                    <a:pt x="38" y="196"/>
                    <a:pt x="38" y="196"/>
                    <a:pt x="38" y="196"/>
                  </a:cubicBezTo>
                  <a:cubicBezTo>
                    <a:pt x="38" y="196"/>
                    <a:pt x="38" y="196"/>
                    <a:pt x="38" y="196"/>
                  </a:cubicBezTo>
                  <a:cubicBezTo>
                    <a:pt x="32" y="197"/>
                    <a:pt x="32" y="197"/>
                    <a:pt x="32" y="197"/>
                  </a:cubicBezTo>
                  <a:cubicBezTo>
                    <a:pt x="32" y="197"/>
                    <a:pt x="32" y="197"/>
                    <a:pt x="32" y="197"/>
                  </a:cubicBezTo>
                  <a:cubicBezTo>
                    <a:pt x="33" y="197"/>
                    <a:pt x="33" y="197"/>
                    <a:pt x="33" y="197"/>
                  </a:cubicBezTo>
                  <a:cubicBezTo>
                    <a:pt x="34" y="196"/>
                    <a:pt x="32" y="194"/>
                    <a:pt x="32" y="194"/>
                  </a:cubicBezTo>
                  <a:cubicBezTo>
                    <a:pt x="31" y="192"/>
                    <a:pt x="30" y="191"/>
                    <a:pt x="30" y="191"/>
                  </a:cubicBezTo>
                  <a:cubicBezTo>
                    <a:pt x="30" y="190"/>
                    <a:pt x="29" y="189"/>
                    <a:pt x="29" y="189"/>
                  </a:cubicBezTo>
                  <a:cubicBezTo>
                    <a:pt x="28" y="190"/>
                    <a:pt x="28" y="190"/>
                    <a:pt x="28" y="190"/>
                  </a:cubicBezTo>
                  <a:cubicBezTo>
                    <a:pt x="28" y="190"/>
                    <a:pt x="28" y="190"/>
                    <a:pt x="28" y="190"/>
                  </a:cubicBezTo>
                  <a:cubicBezTo>
                    <a:pt x="28" y="190"/>
                    <a:pt x="28" y="190"/>
                    <a:pt x="28" y="190"/>
                  </a:cubicBezTo>
                  <a:cubicBezTo>
                    <a:pt x="27" y="190"/>
                    <a:pt x="27" y="190"/>
                    <a:pt x="27" y="190"/>
                  </a:cubicBezTo>
                  <a:cubicBezTo>
                    <a:pt x="26" y="190"/>
                    <a:pt x="26" y="191"/>
                    <a:pt x="26" y="191"/>
                  </a:cubicBezTo>
                  <a:cubicBezTo>
                    <a:pt x="25" y="192"/>
                    <a:pt x="27" y="192"/>
                    <a:pt x="27" y="192"/>
                  </a:cubicBezTo>
                  <a:cubicBezTo>
                    <a:pt x="27" y="194"/>
                    <a:pt x="28" y="193"/>
                    <a:pt x="28" y="193"/>
                  </a:cubicBezTo>
                  <a:cubicBezTo>
                    <a:pt x="29" y="193"/>
                    <a:pt x="28" y="195"/>
                    <a:pt x="28" y="195"/>
                  </a:cubicBezTo>
                  <a:cubicBezTo>
                    <a:pt x="27" y="195"/>
                    <a:pt x="28" y="197"/>
                    <a:pt x="28" y="198"/>
                  </a:cubicBezTo>
                  <a:cubicBezTo>
                    <a:pt x="25" y="198"/>
                    <a:pt x="25" y="198"/>
                    <a:pt x="25" y="198"/>
                  </a:cubicBezTo>
                  <a:cubicBezTo>
                    <a:pt x="25" y="197"/>
                    <a:pt x="25" y="197"/>
                    <a:pt x="25" y="197"/>
                  </a:cubicBezTo>
                  <a:cubicBezTo>
                    <a:pt x="24" y="197"/>
                    <a:pt x="24" y="197"/>
                    <a:pt x="24" y="197"/>
                  </a:cubicBezTo>
                  <a:cubicBezTo>
                    <a:pt x="23" y="196"/>
                    <a:pt x="23" y="196"/>
                    <a:pt x="23" y="196"/>
                  </a:cubicBezTo>
                  <a:cubicBezTo>
                    <a:pt x="23" y="196"/>
                    <a:pt x="23" y="196"/>
                    <a:pt x="23" y="196"/>
                  </a:cubicBezTo>
                  <a:cubicBezTo>
                    <a:pt x="22" y="195"/>
                    <a:pt x="22" y="195"/>
                    <a:pt x="22" y="195"/>
                  </a:cubicBezTo>
                  <a:cubicBezTo>
                    <a:pt x="22" y="195"/>
                    <a:pt x="22" y="195"/>
                    <a:pt x="22" y="195"/>
                  </a:cubicBezTo>
                  <a:cubicBezTo>
                    <a:pt x="21" y="194"/>
                    <a:pt x="21" y="194"/>
                    <a:pt x="21" y="194"/>
                  </a:cubicBezTo>
                  <a:cubicBezTo>
                    <a:pt x="21" y="194"/>
                    <a:pt x="21" y="194"/>
                    <a:pt x="21" y="194"/>
                  </a:cubicBezTo>
                  <a:cubicBezTo>
                    <a:pt x="20" y="193"/>
                    <a:pt x="20" y="193"/>
                    <a:pt x="20" y="193"/>
                  </a:cubicBezTo>
                  <a:cubicBezTo>
                    <a:pt x="21" y="193"/>
                    <a:pt x="21" y="193"/>
                    <a:pt x="21" y="193"/>
                  </a:cubicBezTo>
                  <a:cubicBezTo>
                    <a:pt x="19" y="192"/>
                    <a:pt x="20" y="192"/>
                    <a:pt x="20" y="192"/>
                  </a:cubicBezTo>
                  <a:cubicBezTo>
                    <a:pt x="20" y="191"/>
                    <a:pt x="18" y="190"/>
                    <a:pt x="18" y="190"/>
                  </a:cubicBezTo>
                  <a:cubicBezTo>
                    <a:pt x="17" y="191"/>
                    <a:pt x="17" y="191"/>
                    <a:pt x="17" y="191"/>
                  </a:cubicBezTo>
                  <a:cubicBezTo>
                    <a:pt x="17" y="191"/>
                    <a:pt x="17" y="190"/>
                    <a:pt x="16" y="190"/>
                  </a:cubicBezTo>
                  <a:cubicBezTo>
                    <a:pt x="16" y="190"/>
                    <a:pt x="16" y="191"/>
                    <a:pt x="16" y="191"/>
                  </a:cubicBezTo>
                  <a:cubicBezTo>
                    <a:pt x="16" y="192"/>
                    <a:pt x="16" y="192"/>
                    <a:pt x="16" y="192"/>
                  </a:cubicBezTo>
                  <a:cubicBezTo>
                    <a:pt x="16" y="192"/>
                    <a:pt x="16" y="192"/>
                    <a:pt x="16" y="192"/>
                  </a:cubicBezTo>
                  <a:cubicBezTo>
                    <a:pt x="16" y="192"/>
                    <a:pt x="16" y="192"/>
                    <a:pt x="16" y="192"/>
                  </a:cubicBezTo>
                  <a:cubicBezTo>
                    <a:pt x="15" y="193"/>
                    <a:pt x="15" y="193"/>
                    <a:pt x="15" y="193"/>
                  </a:cubicBezTo>
                  <a:cubicBezTo>
                    <a:pt x="16" y="193"/>
                    <a:pt x="16" y="193"/>
                    <a:pt x="16" y="193"/>
                  </a:cubicBezTo>
                  <a:cubicBezTo>
                    <a:pt x="16" y="193"/>
                    <a:pt x="16" y="193"/>
                    <a:pt x="16" y="193"/>
                  </a:cubicBezTo>
                  <a:cubicBezTo>
                    <a:pt x="17" y="194"/>
                    <a:pt x="17" y="194"/>
                    <a:pt x="17" y="194"/>
                  </a:cubicBezTo>
                  <a:cubicBezTo>
                    <a:pt x="17" y="194"/>
                    <a:pt x="17" y="194"/>
                    <a:pt x="17" y="194"/>
                  </a:cubicBezTo>
                  <a:cubicBezTo>
                    <a:pt x="17" y="194"/>
                    <a:pt x="17" y="194"/>
                    <a:pt x="17"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6"/>
                    <a:pt x="18" y="196"/>
                    <a:pt x="18" y="196"/>
                  </a:cubicBezTo>
                  <a:cubicBezTo>
                    <a:pt x="17" y="196"/>
                    <a:pt x="17" y="196"/>
                    <a:pt x="17" y="196"/>
                  </a:cubicBezTo>
                  <a:cubicBezTo>
                    <a:pt x="17" y="197"/>
                    <a:pt x="17" y="197"/>
                    <a:pt x="17" y="197"/>
                  </a:cubicBezTo>
                  <a:cubicBezTo>
                    <a:pt x="18" y="198"/>
                    <a:pt x="18" y="198"/>
                    <a:pt x="18" y="198"/>
                  </a:cubicBezTo>
                  <a:cubicBezTo>
                    <a:pt x="18" y="199"/>
                    <a:pt x="18" y="199"/>
                    <a:pt x="18" y="199"/>
                  </a:cubicBezTo>
                  <a:cubicBezTo>
                    <a:pt x="18" y="201"/>
                    <a:pt x="18" y="201"/>
                    <a:pt x="18" y="201"/>
                  </a:cubicBezTo>
                  <a:cubicBezTo>
                    <a:pt x="14" y="201"/>
                    <a:pt x="14" y="201"/>
                    <a:pt x="14" y="201"/>
                  </a:cubicBezTo>
                  <a:cubicBezTo>
                    <a:pt x="13" y="199"/>
                    <a:pt x="13" y="199"/>
                    <a:pt x="13" y="199"/>
                  </a:cubicBezTo>
                  <a:cubicBezTo>
                    <a:pt x="14" y="198"/>
                    <a:pt x="13" y="197"/>
                    <a:pt x="13" y="197"/>
                  </a:cubicBezTo>
                  <a:cubicBezTo>
                    <a:pt x="14" y="196"/>
                    <a:pt x="14" y="195"/>
                    <a:pt x="14" y="195"/>
                  </a:cubicBezTo>
                  <a:cubicBezTo>
                    <a:pt x="15" y="193"/>
                    <a:pt x="13" y="194"/>
                    <a:pt x="13" y="194"/>
                  </a:cubicBezTo>
                  <a:cubicBezTo>
                    <a:pt x="12" y="193"/>
                    <a:pt x="11" y="194"/>
                    <a:pt x="11" y="194"/>
                  </a:cubicBezTo>
                  <a:cubicBezTo>
                    <a:pt x="10" y="193"/>
                    <a:pt x="10" y="194"/>
                    <a:pt x="10" y="194"/>
                  </a:cubicBezTo>
                  <a:cubicBezTo>
                    <a:pt x="9" y="194"/>
                    <a:pt x="9" y="195"/>
                    <a:pt x="9" y="195"/>
                  </a:cubicBezTo>
                  <a:cubicBezTo>
                    <a:pt x="8" y="196"/>
                    <a:pt x="8" y="194"/>
                    <a:pt x="8" y="194"/>
                  </a:cubicBezTo>
                  <a:cubicBezTo>
                    <a:pt x="8" y="192"/>
                    <a:pt x="6" y="192"/>
                    <a:pt x="6" y="192"/>
                  </a:cubicBezTo>
                  <a:cubicBezTo>
                    <a:pt x="6" y="191"/>
                    <a:pt x="6" y="191"/>
                    <a:pt x="6" y="191"/>
                  </a:cubicBezTo>
                  <a:cubicBezTo>
                    <a:pt x="5" y="191"/>
                    <a:pt x="5" y="191"/>
                    <a:pt x="5" y="191"/>
                  </a:cubicBezTo>
                  <a:cubicBezTo>
                    <a:pt x="5" y="191"/>
                    <a:pt x="5" y="191"/>
                    <a:pt x="5" y="191"/>
                  </a:cubicBezTo>
                  <a:cubicBezTo>
                    <a:pt x="5" y="191"/>
                    <a:pt x="5" y="191"/>
                    <a:pt x="5" y="191"/>
                  </a:cubicBezTo>
                  <a:cubicBezTo>
                    <a:pt x="5" y="192"/>
                    <a:pt x="5" y="192"/>
                    <a:pt x="5" y="192"/>
                  </a:cubicBezTo>
                  <a:cubicBezTo>
                    <a:pt x="5" y="192"/>
                    <a:pt x="5" y="192"/>
                    <a:pt x="5" y="192"/>
                  </a:cubicBezTo>
                  <a:cubicBezTo>
                    <a:pt x="5" y="192"/>
                    <a:pt x="5" y="192"/>
                    <a:pt x="5" y="192"/>
                  </a:cubicBezTo>
                  <a:cubicBezTo>
                    <a:pt x="5" y="193"/>
                    <a:pt x="5" y="193"/>
                    <a:pt x="5" y="193"/>
                  </a:cubicBezTo>
                  <a:cubicBezTo>
                    <a:pt x="5" y="193"/>
                    <a:pt x="5" y="193"/>
                    <a:pt x="5" y="193"/>
                  </a:cubicBezTo>
                  <a:cubicBezTo>
                    <a:pt x="5" y="193"/>
                    <a:pt x="5" y="194"/>
                    <a:pt x="5" y="194"/>
                  </a:cubicBezTo>
                  <a:cubicBezTo>
                    <a:pt x="4" y="194"/>
                    <a:pt x="4" y="195"/>
                    <a:pt x="4" y="195"/>
                  </a:cubicBezTo>
                  <a:cubicBezTo>
                    <a:pt x="4" y="194"/>
                    <a:pt x="3" y="194"/>
                    <a:pt x="3" y="194"/>
                  </a:cubicBezTo>
                  <a:cubicBezTo>
                    <a:pt x="2" y="193"/>
                    <a:pt x="2" y="194"/>
                    <a:pt x="2" y="194"/>
                  </a:cubicBezTo>
                  <a:cubicBezTo>
                    <a:pt x="1" y="194"/>
                    <a:pt x="1" y="195"/>
                    <a:pt x="1" y="195"/>
                  </a:cubicBezTo>
                  <a:cubicBezTo>
                    <a:pt x="0" y="195"/>
                    <a:pt x="0" y="195"/>
                    <a:pt x="0" y="195"/>
                  </a:cubicBezTo>
                  <a:cubicBezTo>
                    <a:pt x="1" y="196"/>
                    <a:pt x="1" y="196"/>
                    <a:pt x="1" y="196"/>
                  </a:cubicBezTo>
                  <a:cubicBezTo>
                    <a:pt x="1" y="197"/>
                    <a:pt x="1" y="197"/>
                    <a:pt x="1" y="197"/>
                  </a:cubicBezTo>
                  <a:cubicBezTo>
                    <a:pt x="1" y="197"/>
                    <a:pt x="1" y="197"/>
                    <a:pt x="1" y="197"/>
                  </a:cubicBezTo>
                  <a:cubicBezTo>
                    <a:pt x="2" y="197"/>
                    <a:pt x="2" y="197"/>
                    <a:pt x="2" y="197"/>
                  </a:cubicBezTo>
                  <a:cubicBezTo>
                    <a:pt x="2" y="197"/>
                    <a:pt x="2" y="197"/>
                    <a:pt x="2" y="197"/>
                  </a:cubicBezTo>
                  <a:cubicBezTo>
                    <a:pt x="2" y="198"/>
                    <a:pt x="2" y="198"/>
                    <a:pt x="2" y="198"/>
                  </a:cubicBezTo>
                  <a:cubicBezTo>
                    <a:pt x="2" y="200"/>
                    <a:pt x="4" y="202"/>
                    <a:pt x="4" y="202"/>
                  </a:cubicBezTo>
                  <a:cubicBezTo>
                    <a:pt x="3" y="202"/>
                    <a:pt x="3" y="206"/>
                    <a:pt x="3" y="206"/>
                  </a:cubicBezTo>
                  <a:cubicBezTo>
                    <a:pt x="2" y="208"/>
                    <a:pt x="4" y="208"/>
                    <a:pt x="4" y="208"/>
                  </a:cubicBezTo>
                  <a:cubicBezTo>
                    <a:pt x="4" y="209"/>
                    <a:pt x="4" y="209"/>
                    <a:pt x="4" y="209"/>
                  </a:cubicBezTo>
                  <a:cubicBezTo>
                    <a:pt x="4" y="211"/>
                    <a:pt x="8" y="210"/>
                    <a:pt x="8" y="210"/>
                  </a:cubicBezTo>
                  <a:cubicBezTo>
                    <a:pt x="6" y="211"/>
                    <a:pt x="7" y="214"/>
                    <a:pt x="7" y="214"/>
                  </a:cubicBezTo>
                  <a:cubicBezTo>
                    <a:pt x="6" y="216"/>
                    <a:pt x="8" y="216"/>
                    <a:pt x="8" y="216"/>
                  </a:cubicBezTo>
                  <a:cubicBezTo>
                    <a:pt x="7" y="217"/>
                    <a:pt x="8" y="219"/>
                    <a:pt x="8" y="219"/>
                  </a:cubicBezTo>
                  <a:cubicBezTo>
                    <a:pt x="6" y="220"/>
                    <a:pt x="6" y="221"/>
                    <a:pt x="6" y="221"/>
                  </a:cubicBezTo>
                  <a:cubicBezTo>
                    <a:pt x="5" y="222"/>
                    <a:pt x="4" y="221"/>
                    <a:pt x="4" y="221"/>
                  </a:cubicBezTo>
                  <a:cubicBezTo>
                    <a:pt x="3" y="220"/>
                    <a:pt x="2" y="222"/>
                    <a:pt x="2" y="222"/>
                  </a:cubicBezTo>
                  <a:cubicBezTo>
                    <a:pt x="2" y="223"/>
                    <a:pt x="4" y="225"/>
                    <a:pt x="4" y="225"/>
                  </a:cubicBezTo>
                  <a:cubicBezTo>
                    <a:pt x="4" y="226"/>
                    <a:pt x="4" y="227"/>
                    <a:pt x="4" y="227"/>
                  </a:cubicBezTo>
                  <a:cubicBezTo>
                    <a:pt x="7" y="231"/>
                    <a:pt x="14" y="230"/>
                    <a:pt x="16" y="230"/>
                  </a:cubicBezTo>
                  <a:cubicBezTo>
                    <a:pt x="43" y="261"/>
                    <a:pt x="96" y="286"/>
                    <a:pt x="96" y="286"/>
                  </a:cubicBezTo>
                  <a:cubicBezTo>
                    <a:pt x="96" y="269"/>
                    <a:pt x="96" y="269"/>
                    <a:pt x="96" y="269"/>
                  </a:cubicBezTo>
                  <a:cubicBezTo>
                    <a:pt x="122" y="244"/>
                    <a:pt x="122" y="244"/>
                    <a:pt x="122" y="244"/>
                  </a:cubicBezTo>
                  <a:cubicBezTo>
                    <a:pt x="616" y="244"/>
                    <a:pt x="616" y="244"/>
                    <a:pt x="616" y="244"/>
                  </a:cubicBezTo>
                  <a:cubicBezTo>
                    <a:pt x="818" y="244"/>
                    <a:pt x="818" y="244"/>
                    <a:pt x="818" y="244"/>
                  </a:cubicBezTo>
                  <a:cubicBezTo>
                    <a:pt x="1311" y="244"/>
                    <a:pt x="1311" y="244"/>
                    <a:pt x="1311" y="244"/>
                  </a:cubicBezTo>
                  <a:cubicBezTo>
                    <a:pt x="1338" y="269"/>
                    <a:pt x="1338" y="269"/>
                    <a:pt x="1338" y="269"/>
                  </a:cubicBezTo>
                  <a:cubicBezTo>
                    <a:pt x="1338" y="286"/>
                    <a:pt x="1338" y="286"/>
                    <a:pt x="1338" y="286"/>
                  </a:cubicBezTo>
                  <a:cubicBezTo>
                    <a:pt x="1338" y="286"/>
                    <a:pt x="1390" y="261"/>
                    <a:pt x="1418" y="230"/>
                  </a:cubicBezTo>
                  <a:cubicBezTo>
                    <a:pt x="1421" y="230"/>
                    <a:pt x="1426" y="230"/>
                    <a:pt x="1428" y="227"/>
                  </a:cubicBezTo>
                  <a:cubicBezTo>
                    <a:pt x="1428" y="227"/>
                    <a:pt x="1428" y="226"/>
                    <a:pt x="1428" y="225"/>
                  </a:cubicBezTo>
                  <a:cubicBezTo>
                    <a:pt x="1428" y="225"/>
                    <a:pt x="1430" y="223"/>
                    <a:pt x="1430" y="222"/>
                  </a:cubicBezTo>
                  <a:cubicBezTo>
                    <a:pt x="1430" y="222"/>
                    <a:pt x="1429" y="220"/>
                    <a:pt x="1428" y="221"/>
                  </a:cubicBezTo>
                  <a:cubicBezTo>
                    <a:pt x="1428" y="221"/>
                    <a:pt x="1427" y="222"/>
                    <a:pt x="1426" y="221"/>
                  </a:cubicBezTo>
                  <a:cubicBezTo>
                    <a:pt x="1426" y="221"/>
                    <a:pt x="1426" y="220"/>
                    <a:pt x="1424" y="219"/>
                  </a:cubicBezTo>
                  <a:cubicBezTo>
                    <a:pt x="1424" y="219"/>
                    <a:pt x="1425" y="217"/>
                    <a:pt x="1424" y="216"/>
                  </a:cubicBezTo>
                  <a:cubicBezTo>
                    <a:pt x="1424" y="216"/>
                    <a:pt x="1426" y="216"/>
                    <a:pt x="1425" y="214"/>
                  </a:cubicBezTo>
                  <a:cubicBezTo>
                    <a:pt x="1425" y="214"/>
                    <a:pt x="1426" y="211"/>
                    <a:pt x="1424" y="210"/>
                  </a:cubicBezTo>
                  <a:cubicBezTo>
                    <a:pt x="1424" y="210"/>
                    <a:pt x="1428" y="211"/>
                    <a:pt x="1428" y="209"/>
                  </a:cubicBezTo>
                  <a:cubicBezTo>
                    <a:pt x="1428" y="208"/>
                    <a:pt x="1428" y="208"/>
                    <a:pt x="1428" y="208"/>
                  </a:cubicBezTo>
                  <a:cubicBezTo>
                    <a:pt x="1428" y="208"/>
                    <a:pt x="1430" y="208"/>
                    <a:pt x="1429" y="206"/>
                  </a:cubicBezTo>
                  <a:cubicBezTo>
                    <a:pt x="1429" y="206"/>
                    <a:pt x="1429" y="202"/>
                    <a:pt x="1428" y="202"/>
                  </a:cubicBezTo>
                  <a:cubicBezTo>
                    <a:pt x="1428" y="202"/>
                    <a:pt x="1430" y="200"/>
                    <a:pt x="1430" y="198"/>
                  </a:cubicBezTo>
                  <a:cubicBezTo>
                    <a:pt x="1430" y="197"/>
                    <a:pt x="1430" y="197"/>
                    <a:pt x="1430" y="197"/>
                  </a:cubicBezTo>
                  <a:cubicBezTo>
                    <a:pt x="1430" y="197"/>
                    <a:pt x="1430" y="197"/>
                    <a:pt x="1430" y="197"/>
                  </a:cubicBezTo>
                  <a:cubicBezTo>
                    <a:pt x="1431" y="197"/>
                    <a:pt x="1431" y="197"/>
                    <a:pt x="1431" y="197"/>
                  </a:cubicBezTo>
                  <a:cubicBezTo>
                    <a:pt x="1431" y="197"/>
                    <a:pt x="1431" y="197"/>
                    <a:pt x="1431" y="197"/>
                  </a:cubicBezTo>
                  <a:cubicBezTo>
                    <a:pt x="1431" y="196"/>
                    <a:pt x="1431" y="196"/>
                    <a:pt x="1431" y="196"/>
                  </a:cubicBezTo>
                  <a:lnTo>
                    <a:pt x="1432" y="195"/>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4133" name="Picture 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1" y="392907"/>
              <a:ext cx="1627188"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134" name="Rectangle 462"/>
            <p:cNvSpPr>
              <a:spLocks noChangeArrowheads="1"/>
            </p:cNvSpPr>
            <p:nvPr/>
          </p:nvSpPr>
          <p:spPr bwMode="auto">
            <a:xfrm>
              <a:off x="207961" y="273843"/>
              <a:ext cx="1423988" cy="25004"/>
            </a:xfrm>
            <a:prstGeom prst="rect">
              <a:avLst/>
            </a:prstGeom>
            <a:solidFill>
              <a:srgbClr val="BD1A2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35" name="Freeform 463"/>
            <p:cNvSpPr>
              <a:spLocks noChangeArrowheads="1"/>
            </p:cNvSpPr>
            <p:nvPr/>
          </p:nvSpPr>
          <p:spPr bwMode="auto">
            <a:xfrm>
              <a:off x="815975" y="442912"/>
              <a:ext cx="206375" cy="115491"/>
            </a:xfrm>
            <a:custGeom>
              <a:avLst/>
              <a:gdLst>
                <a:gd name="T0" fmla="*/ 152400 w 130"/>
                <a:gd name="T1" fmla="*/ 7144 h 97"/>
                <a:gd name="T2" fmla="*/ 152400 w 130"/>
                <a:gd name="T3" fmla="*/ 1191 h 97"/>
                <a:gd name="T4" fmla="*/ 127000 w 130"/>
                <a:gd name="T5" fmla="*/ 1191 h 97"/>
                <a:gd name="T6" fmla="*/ 127000 w 130"/>
                <a:gd name="T7" fmla="*/ 0 h 97"/>
                <a:gd name="T8" fmla="*/ 103188 w 130"/>
                <a:gd name="T9" fmla="*/ 1191 h 97"/>
                <a:gd name="T10" fmla="*/ 77788 w 130"/>
                <a:gd name="T11" fmla="*/ 0 h 97"/>
                <a:gd name="T12" fmla="*/ 77788 w 130"/>
                <a:gd name="T13" fmla="*/ 1191 h 97"/>
                <a:gd name="T14" fmla="*/ 53975 w 130"/>
                <a:gd name="T15" fmla="*/ 1191 h 97"/>
                <a:gd name="T16" fmla="*/ 53975 w 130"/>
                <a:gd name="T17" fmla="*/ 7144 h 97"/>
                <a:gd name="T18" fmla="*/ 0 w 130"/>
                <a:gd name="T19" fmla="*/ 23813 h 97"/>
                <a:gd name="T20" fmla="*/ 7938 w 130"/>
                <a:gd name="T21" fmla="*/ 115491 h 97"/>
                <a:gd name="T22" fmla="*/ 31750 w 130"/>
                <a:gd name="T23" fmla="*/ 115491 h 97"/>
                <a:gd name="T24" fmla="*/ 100013 w 130"/>
                <a:gd name="T25" fmla="*/ 115491 h 97"/>
                <a:gd name="T26" fmla="*/ 104775 w 130"/>
                <a:gd name="T27" fmla="*/ 115491 h 97"/>
                <a:gd name="T28" fmla="*/ 173038 w 130"/>
                <a:gd name="T29" fmla="*/ 115491 h 97"/>
                <a:gd name="T30" fmla="*/ 196850 w 130"/>
                <a:gd name="T31" fmla="*/ 115491 h 97"/>
                <a:gd name="T32" fmla="*/ 206375 w 130"/>
                <a:gd name="T33" fmla="*/ 23813 h 97"/>
                <a:gd name="T34" fmla="*/ 152400 w 130"/>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97"/>
                <a:gd name="T56" fmla="*/ 130 w 130"/>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97">
                  <a:moveTo>
                    <a:pt x="96" y="6"/>
                  </a:moveTo>
                  <a:lnTo>
                    <a:pt x="96" y="1"/>
                  </a:lnTo>
                  <a:lnTo>
                    <a:pt x="80" y="1"/>
                  </a:lnTo>
                  <a:lnTo>
                    <a:pt x="80" y="0"/>
                  </a:lnTo>
                  <a:lnTo>
                    <a:pt x="65" y="1"/>
                  </a:lnTo>
                  <a:lnTo>
                    <a:pt x="49" y="0"/>
                  </a:lnTo>
                  <a:lnTo>
                    <a:pt x="49" y="1"/>
                  </a:lnTo>
                  <a:lnTo>
                    <a:pt x="34" y="1"/>
                  </a:lnTo>
                  <a:lnTo>
                    <a:pt x="34" y="6"/>
                  </a:lnTo>
                  <a:lnTo>
                    <a:pt x="0" y="20"/>
                  </a:lnTo>
                  <a:lnTo>
                    <a:pt x="5" y="97"/>
                  </a:lnTo>
                  <a:lnTo>
                    <a:pt x="20" y="97"/>
                  </a:lnTo>
                  <a:lnTo>
                    <a:pt x="63" y="97"/>
                  </a:lnTo>
                  <a:lnTo>
                    <a:pt x="66" y="97"/>
                  </a:lnTo>
                  <a:lnTo>
                    <a:pt x="109" y="97"/>
                  </a:lnTo>
                  <a:lnTo>
                    <a:pt x="124" y="97"/>
                  </a:lnTo>
                  <a:lnTo>
                    <a:pt x="130" y="20"/>
                  </a:lnTo>
                  <a:lnTo>
                    <a:pt x="96"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6" name="Freeform 464"/>
            <p:cNvSpPr>
              <a:spLocks noChangeArrowheads="1"/>
            </p:cNvSpPr>
            <p:nvPr/>
          </p:nvSpPr>
          <p:spPr bwMode="auto">
            <a:xfrm>
              <a:off x="1036636"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7" name="Freeform 465"/>
            <p:cNvSpPr>
              <a:spLocks noChangeArrowheads="1"/>
            </p:cNvSpPr>
            <p:nvPr/>
          </p:nvSpPr>
          <p:spPr bwMode="auto">
            <a:xfrm>
              <a:off x="228599"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9850 w 84"/>
                <a:gd name="T27" fmla="*/ 115491 h 97"/>
                <a:gd name="T28" fmla="*/ 112713 w 84"/>
                <a:gd name="T29" fmla="*/ 115491 h 97"/>
                <a:gd name="T30" fmla="*/ 128588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2" y="0"/>
                  </a:lnTo>
                  <a:lnTo>
                    <a:pt x="32" y="1"/>
                  </a:lnTo>
                  <a:lnTo>
                    <a:pt x="22" y="1"/>
                  </a:lnTo>
                  <a:lnTo>
                    <a:pt x="22" y="6"/>
                  </a:lnTo>
                  <a:lnTo>
                    <a:pt x="0" y="20"/>
                  </a:lnTo>
                  <a:lnTo>
                    <a:pt x="4" y="97"/>
                  </a:lnTo>
                  <a:lnTo>
                    <a:pt x="13" y="97"/>
                  </a:lnTo>
                  <a:lnTo>
                    <a:pt x="41" y="97"/>
                  </a:lnTo>
                  <a:lnTo>
                    <a:pt x="44" y="97"/>
                  </a:lnTo>
                  <a:lnTo>
                    <a:pt x="71" y="97"/>
                  </a:lnTo>
                  <a:lnTo>
                    <a:pt x="81"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8" name="Freeform 466"/>
            <p:cNvSpPr>
              <a:spLocks noChangeArrowheads="1"/>
            </p:cNvSpPr>
            <p:nvPr/>
          </p:nvSpPr>
          <p:spPr bwMode="auto">
            <a:xfrm>
              <a:off x="376236" y="442912"/>
              <a:ext cx="134938" cy="115491"/>
            </a:xfrm>
            <a:custGeom>
              <a:avLst/>
              <a:gdLst>
                <a:gd name="T0" fmla="*/ 98425 w 85"/>
                <a:gd name="T1" fmla="*/ 7144 h 97"/>
                <a:gd name="T2" fmla="*/ 98425 w 85"/>
                <a:gd name="T3" fmla="*/ 1191 h 97"/>
                <a:gd name="T4" fmla="*/ 84138 w 85"/>
                <a:gd name="T5" fmla="*/ 1191 h 97"/>
                <a:gd name="T6" fmla="*/ 84138 w 85"/>
                <a:gd name="T7" fmla="*/ 0 h 97"/>
                <a:gd name="T8" fmla="*/ 68263 w 85"/>
                <a:gd name="T9" fmla="*/ 1191 h 97"/>
                <a:gd name="T10" fmla="*/ 50800 w 85"/>
                <a:gd name="T11" fmla="*/ 0 h 97"/>
                <a:gd name="T12" fmla="*/ 50800 w 85"/>
                <a:gd name="T13" fmla="*/ 1191 h 97"/>
                <a:gd name="T14" fmla="*/ 36513 w 85"/>
                <a:gd name="T15" fmla="*/ 1191 h 97"/>
                <a:gd name="T16" fmla="*/ 36513 w 85"/>
                <a:gd name="T17" fmla="*/ 7144 h 97"/>
                <a:gd name="T18" fmla="*/ 0 w 85"/>
                <a:gd name="T19" fmla="*/ 23813 h 97"/>
                <a:gd name="T20" fmla="*/ 6350 w 85"/>
                <a:gd name="T21" fmla="*/ 115491 h 97"/>
                <a:gd name="T22" fmla="*/ 20638 w 85"/>
                <a:gd name="T23" fmla="*/ 115491 h 97"/>
                <a:gd name="T24" fmla="*/ 65088 w 85"/>
                <a:gd name="T25" fmla="*/ 115491 h 97"/>
                <a:gd name="T26" fmla="*/ 69850 w 85"/>
                <a:gd name="T27" fmla="*/ 115491 h 97"/>
                <a:gd name="T28" fmla="*/ 114300 w 85"/>
                <a:gd name="T29" fmla="*/ 115491 h 97"/>
                <a:gd name="T30" fmla="*/ 128588 w 85"/>
                <a:gd name="T31" fmla="*/ 115491 h 97"/>
                <a:gd name="T32" fmla="*/ 134938 w 85"/>
                <a:gd name="T33" fmla="*/ 23813 h 97"/>
                <a:gd name="T34" fmla="*/ 98425 w 8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97"/>
                <a:gd name="T56" fmla="*/ 85 w 8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97">
                  <a:moveTo>
                    <a:pt x="62" y="6"/>
                  </a:moveTo>
                  <a:lnTo>
                    <a:pt x="62" y="1"/>
                  </a:lnTo>
                  <a:lnTo>
                    <a:pt x="53" y="1"/>
                  </a:lnTo>
                  <a:lnTo>
                    <a:pt x="53" y="0"/>
                  </a:lnTo>
                  <a:lnTo>
                    <a:pt x="43" y="1"/>
                  </a:lnTo>
                  <a:lnTo>
                    <a:pt x="32" y="0"/>
                  </a:lnTo>
                  <a:lnTo>
                    <a:pt x="32" y="1"/>
                  </a:lnTo>
                  <a:lnTo>
                    <a:pt x="23" y="1"/>
                  </a:lnTo>
                  <a:lnTo>
                    <a:pt x="23" y="6"/>
                  </a:lnTo>
                  <a:lnTo>
                    <a:pt x="0" y="20"/>
                  </a:lnTo>
                  <a:lnTo>
                    <a:pt x="4" y="97"/>
                  </a:lnTo>
                  <a:lnTo>
                    <a:pt x="13" y="97"/>
                  </a:lnTo>
                  <a:lnTo>
                    <a:pt x="41" y="97"/>
                  </a:lnTo>
                  <a:lnTo>
                    <a:pt x="44" y="97"/>
                  </a:lnTo>
                  <a:lnTo>
                    <a:pt x="72" y="97"/>
                  </a:lnTo>
                  <a:lnTo>
                    <a:pt x="81" y="97"/>
                  </a:lnTo>
                  <a:lnTo>
                    <a:pt x="85"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39" name="Freeform 467"/>
            <p:cNvSpPr>
              <a:spLocks noChangeArrowheads="1"/>
            </p:cNvSpPr>
            <p:nvPr/>
          </p:nvSpPr>
          <p:spPr bwMode="auto">
            <a:xfrm>
              <a:off x="522286"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1" y="0"/>
                  </a:lnTo>
                  <a:lnTo>
                    <a:pt x="31" y="1"/>
                  </a:lnTo>
                  <a:lnTo>
                    <a:pt x="22" y="1"/>
                  </a:lnTo>
                  <a:lnTo>
                    <a:pt x="22" y="6"/>
                  </a:lnTo>
                  <a:lnTo>
                    <a:pt x="0" y="20"/>
                  </a:lnTo>
                  <a:lnTo>
                    <a:pt x="4" y="97"/>
                  </a:lnTo>
                  <a:lnTo>
                    <a:pt x="13" y="97"/>
                  </a:lnTo>
                  <a:lnTo>
                    <a:pt x="41"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0" name="Freeform 468"/>
            <p:cNvSpPr>
              <a:spLocks noChangeArrowheads="1"/>
            </p:cNvSpPr>
            <p:nvPr/>
          </p:nvSpPr>
          <p:spPr bwMode="auto">
            <a:xfrm>
              <a:off x="673099" y="442912"/>
              <a:ext cx="133350" cy="115491"/>
            </a:xfrm>
            <a:custGeom>
              <a:avLst/>
              <a:gdLst>
                <a:gd name="T0" fmla="*/ 98425 w 84"/>
                <a:gd name="T1" fmla="*/ 7144 h 97"/>
                <a:gd name="T2" fmla="*/ 98425 w 84"/>
                <a:gd name="T3" fmla="*/ 1191 h 97"/>
                <a:gd name="T4" fmla="*/ 80963 w 84"/>
                <a:gd name="T5" fmla="*/ 1191 h 97"/>
                <a:gd name="T6" fmla="*/ 80963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1" y="1"/>
                  </a:lnTo>
                  <a:lnTo>
                    <a:pt x="51"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1" name="Freeform 469"/>
            <p:cNvSpPr>
              <a:spLocks noChangeArrowheads="1"/>
            </p:cNvSpPr>
            <p:nvPr/>
          </p:nvSpPr>
          <p:spPr bwMode="auto">
            <a:xfrm>
              <a:off x="1192211"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2" name="Freeform 470"/>
            <p:cNvSpPr>
              <a:spLocks noChangeArrowheads="1"/>
            </p:cNvSpPr>
            <p:nvPr/>
          </p:nvSpPr>
          <p:spPr bwMode="auto">
            <a:xfrm>
              <a:off x="1333500" y="442912"/>
              <a:ext cx="131763" cy="115491"/>
            </a:xfrm>
            <a:custGeom>
              <a:avLst/>
              <a:gdLst>
                <a:gd name="T0" fmla="*/ 98425 w 83"/>
                <a:gd name="T1" fmla="*/ 7144 h 97"/>
                <a:gd name="T2" fmla="*/ 98425 w 83"/>
                <a:gd name="T3" fmla="*/ 1191 h 97"/>
                <a:gd name="T4" fmla="*/ 82550 w 83"/>
                <a:gd name="T5" fmla="*/ 1191 h 97"/>
                <a:gd name="T6" fmla="*/ 82550 w 83"/>
                <a:gd name="T7" fmla="*/ 0 h 97"/>
                <a:gd name="T8" fmla="*/ 66675 w 83"/>
                <a:gd name="T9" fmla="*/ 1191 h 97"/>
                <a:gd name="T10" fmla="*/ 50800 w 83"/>
                <a:gd name="T11" fmla="*/ 0 h 97"/>
                <a:gd name="T12" fmla="*/ 50800 w 83"/>
                <a:gd name="T13" fmla="*/ 1191 h 97"/>
                <a:gd name="T14" fmla="*/ 34925 w 83"/>
                <a:gd name="T15" fmla="*/ 1191 h 97"/>
                <a:gd name="T16" fmla="*/ 34925 w 83"/>
                <a:gd name="T17" fmla="*/ 7144 h 97"/>
                <a:gd name="T18" fmla="*/ 0 w 83"/>
                <a:gd name="T19" fmla="*/ 23813 h 97"/>
                <a:gd name="T20" fmla="*/ 4763 w 83"/>
                <a:gd name="T21" fmla="*/ 115491 h 97"/>
                <a:gd name="T22" fmla="*/ 20638 w 83"/>
                <a:gd name="T23" fmla="*/ 115491 h 97"/>
                <a:gd name="T24" fmla="*/ 63500 w 83"/>
                <a:gd name="T25" fmla="*/ 115491 h 97"/>
                <a:gd name="T26" fmla="*/ 68263 w 83"/>
                <a:gd name="T27" fmla="*/ 115491 h 97"/>
                <a:gd name="T28" fmla="*/ 112713 w 83"/>
                <a:gd name="T29" fmla="*/ 115491 h 97"/>
                <a:gd name="T30" fmla="*/ 128588 w 83"/>
                <a:gd name="T31" fmla="*/ 115491 h 97"/>
                <a:gd name="T32" fmla="*/ 131763 w 83"/>
                <a:gd name="T33" fmla="*/ 23813 h 97"/>
                <a:gd name="T34" fmla="*/ 98425 w 83"/>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
                <a:gd name="T55" fmla="*/ 0 h 97"/>
                <a:gd name="T56" fmla="*/ 83 w 83"/>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1" y="97"/>
                  </a:lnTo>
                  <a:lnTo>
                    <a:pt x="83"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3" name="Freeform 471"/>
            <p:cNvSpPr>
              <a:spLocks noChangeArrowheads="1"/>
            </p:cNvSpPr>
            <p:nvPr/>
          </p:nvSpPr>
          <p:spPr bwMode="auto">
            <a:xfrm>
              <a:off x="1485899" y="442912"/>
              <a:ext cx="133350" cy="115491"/>
            </a:xfrm>
            <a:custGeom>
              <a:avLst/>
              <a:gdLst>
                <a:gd name="T0" fmla="*/ 96838 w 84"/>
                <a:gd name="T1" fmla="*/ 7144 h 97"/>
                <a:gd name="T2" fmla="*/ 96838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19050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6838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1" y="6"/>
                  </a:moveTo>
                  <a:lnTo>
                    <a:pt x="61" y="1"/>
                  </a:lnTo>
                  <a:lnTo>
                    <a:pt x="52" y="1"/>
                  </a:lnTo>
                  <a:lnTo>
                    <a:pt x="52" y="0"/>
                  </a:lnTo>
                  <a:lnTo>
                    <a:pt x="41" y="1"/>
                  </a:lnTo>
                  <a:lnTo>
                    <a:pt x="31" y="0"/>
                  </a:lnTo>
                  <a:lnTo>
                    <a:pt x="31" y="1"/>
                  </a:lnTo>
                  <a:lnTo>
                    <a:pt x="22" y="1"/>
                  </a:lnTo>
                  <a:lnTo>
                    <a:pt x="22" y="6"/>
                  </a:lnTo>
                  <a:lnTo>
                    <a:pt x="0" y="20"/>
                  </a:lnTo>
                  <a:lnTo>
                    <a:pt x="3" y="97"/>
                  </a:lnTo>
                  <a:lnTo>
                    <a:pt x="12" y="97"/>
                  </a:lnTo>
                  <a:lnTo>
                    <a:pt x="40" y="97"/>
                  </a:lnTo>
                  <a:lnTo>
                    <a:pt x="43" y="97"/>
                  </a:lnTo>
                  <a:lnTo>
                    <a:pt x="70" y="97"/>
                  </a:lnTo>
                  <a:lnTo>
                    <a:pt x="80" y="97"/>
                  </a:lnTo>
                  <a:lnTo>
                    <a:pt x="84" y="20"/>
                  </a:lnTo>
                  <a:lnTo>
                    <a:pt x="61"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4" name="Freeform 472"/>
            <p:cNvSpPr>
              <a:spLocks noChangeArrowheads="1"/>
            </p:cNvSpPr>
            <p:nvPr/>
          </p:nvSpPr>
          <p:spPr bwMode="auto">
            <a:xfrm>
              <a:off x="1631949"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5" name="Freeform 473"/>
            <p:cNvSpPr>
              <a:spLocks noChangeArrowheads="1"/>
            </p:cNvSpPr>
            <p:nvPr/>
          </p:nvSpPr>
          <p:spPr bwMode="auto">
            <a:xfrm>
              <a:off x="138111"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4146" name="Picture 4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6" y="240506"/>
              <a:ext cx="84138" cy="8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4147" name="Rectangle 475"/>
            <p:cNvSpPr>
              <a:spLocks noChangeArrowheads="1"/>
            </p:cNvSpPr>
            <p:nvPr/>
          </p:nvSpPr>
          <p:spPr bwMode="auto">
            <a:xfrm>
              <a:off x="890587" y="252412"/>
              <a:ext cx="60325" cy="63104"/>
            </a:xfrm>
            <a:prstGeom prst="rect">
              <a:avLst/>
            </a:prstGeom>
            <a:solidFill>
              <a:srgbClr val="C01920"/>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48" name="Freeform 476"/>
            <p:cNvSpPr>
              <a:spLocks noChangeArrowheads="1"/>
            </p:cNvSpPr>
            <p:nvPr/>
          </p:nvSpPr>
          <p:spPr bwMode="auto">
            <a:xfrm>
              <a:off x="57149" y="550068"/>
              <a:ext cx="1727200" cy="290513"/>
            </a:xfrm>
            <a:custGeom>
              <a:avLst/>
              <a:gdLst>
                <a:gd name="T0" fmla="*/ 0 w 1494"/>
                <a:gd name="T1" fmla="*/ 0 h 335"/>
                <a:gd name="T2" fmla="*/ 0 w 1494"/>
                <a:gd name="T3" fmla="*/ 196855 h 335"/>
                <a:gd name="T4" fmla="*/ 124858 w 1494"/>
                <a:gd name="T5" fmla="*/ 290513 h 335"/>
                <a:gd name="T6" fmla="*/ 1602342 w 1494"/>
                <a:gd name="T7" fmla="*/ 290513 h 335"/>
                <a:gd name="T8" fmla="*/ 1727200 w 1494"/>
                <a:gd name="T9" fmla="*/ 196855 h 335"/>
                <a:gd name="T10" fmla="*/ 1727200 w 1494"/>
                <a:gd name="T11" fmla="*/ 0 h 335"/>
                <a:gd name="T12" fmla="*/ 901751 w 1494"/>
                <a:gd name="T13" fmla="*/ 0 h 335"/>
                <a:gd name="T14" fmla="*/ 0 w 1494"/>
                <a:gd name="T15" fmla="*/ 0 h 335"/>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35"/>
                <a:gd name="T26" fmla="*/ 1494 w 1494"/>
                <a:gd name="T27" fmla="*/ 335 h 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35">
                  <a:moveTo>
                    <a:pt x="0" y="0"/>
                  </a:moveTo>
                  <a:cubicBezTo>
                    <a:pt x="0" y="227"/>
                    <a:pt x="0" y="227"/>
                    <a:pt x="0" y="227"/>
                  </a:cubicBezTo>
                  <a:cubicBezTo>
                    <a:pt x="0" y="287"/>
                    <a:pt x="48" y="335"/>
                    <a:pt x="108" y="335"/>
                  </a:cubicBezTo>
                  <a:cubicBezTo>
                    <a:pt x="1386" y="335"/>
                    <a:pt x="1386" y="335"/>
                    <a:pt x="1386" y="335"/>
                  </a:cubicBezTo>
                  <a:cubicBezTo>
                    <a:pt x="1446" y="335"/>
                    <a:pt x="1494" y="287"/>
                    <a:pt x="1494" y="227"/>
                  </a:cubicBezTo>
                  <a:cubicBezTo>
                    <a:pt x="1494" y="0"/>
                    <a:pt x="1494" y="0"/>
                    <a:pt x="1494" y="0"/>
                  </a:cubicBezTo>
                  <a:cubicBezTo>
                    <a:pt x="780" y="0"/>
                    <a:pt x="780" y="0"/>
                    <a:pt x="780" y="0"/>
                  </a:cubicBezTo>
                  <a:lnTo>
                    <a:pt x="0" y="0"/>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49" name="Freeform 477"/>
            <p:cNvSpPr>
              <a:spLocks noEditPoints="1" noChangeArrowheads="1"/>
            </p:cNvSpPr>
            <p:nvPr/>
          </p:nvSpPr>
          <p:spPr bwMode="auto">
            <a:xfrm>
              <a:off x="77787" y="563165"/>
              <a:ext cx="1685925" cy="265510"/>
            </a:xfrm>
            <a:custGeom>
              <a:avLst/>
              <a:gdLst>
                <a:gd name="T0" fmla="*/ 879965 w 1458"/>
                <a:gd name="T1" fmla="*/ 0 h 306"/>
                <a:gd name="T2" fmla="*/ 0 w 1458"/>
                <a:gd name="T3" fmla="*/ 0 h 306"/>
                <a:gd name="T4" fmla="*/ 0 w 1458"/>
                <a:gd name="T5" fmla="*/ 180477 h 306"/>
                <a:gd name="T6" fmla="*/ 122571 w 1458"/>
                <a:gd name="T7" fmla="*/ 265510 h 306"/>
                <a:gd name="T8" fmla="*/ 1563354 w 1458"/>
                <a:gd name="T9" fmla="*/ 265510 h 306"/>
                <a:gd name="T10" fmla="*/ 1685925 w 1458"/>
                <a:gd name="T11" fmla="*/ 180477 h 306"/>
                <a:gd name="T12" fmla="*/ 1685925 w 1458"/>
                <a:gd name="T13" fmla="*/ 0 h 306"/>
                <a:gd name="T14" fmla="*/ 879965 w 1458"/>
                <a:gd name="T15" fmla="*/ 0 h 306"/>
                <a:gd name="T16" fmla="*/ 1666267 w 1458"/>
                <a:gd name="T17" fmla="*/ 176139 h 306"/>
                <a:gd name="T18" fmla="*/ 1547166 w 1458"/>
                <a:gd name="T19" fmla="*/ 254230 h 306"/>
                <a:gd name="T20" fmla="*/ 138759 w 1458"/>
                <a:gd name="T21" fmla="*/ 254230 h 306"/>
                <a:gd name="T22" fmla="*/ 19658 w 1458"/>
                <a:gd name="T23" fmla="*/ 176139 h 306"/>
                <a:gd name="T24" fmla="*/ 19658 w 1458"/>
                <a:gd name="T25" fmla="*/ 12148 h 306"/>
                <a:gd name="T26" fmla="*/ 878809 w 1458"/>
                <a:gd name="T27" fmla="*/ 12148 h 306"/>
                <a:gd name="T28" fmla="*/ 1666267 w 1458"/>
                <a:gd name="T29" fmla="*/ 12148 h 306"/>
                <a:gd name="T30" fmla="*/ 1666267 w 1458"/>
                <a:gd name="T31" fmla="*/ 176139 h 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8"/>
                <a:gd name="T49" fmla="*/ 0 h 306"/>
                <a:gd name="T50" fmla="*/ 1458 w 1458"/>
                <a:gd name="T51" fmla="*/ 306 h 3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8" h="306">
                  <a:moveTo>
                    <a:pt x="761" y="0"/>
                  </a:moveTo>
                  <a:cubicBezTo>
                    <a:pt x="0" y="0"/>
                    <a:pt x="0" y="0"/>
                    <a:pt x="0" y="0"/>
                  </a:cubicBezTo>
                  <a:cubicBezTo>
                    <a:pt x="0" y="208"/>
                    <a:pt x="0" y="208"/>
                    <a:pt x="0" y="208"/>
                  </a:cubicBezTo>
                  <a:cubicBezTo>
                    <a:pt x="0" y="262"/>
                    <a:pt x="47" y="306"/>
                    <a:pt x="106" y="306"/>
                  </a:cubicBezTo>
                  <a:cubicBezTo>
                    <a:pt x="1352" y="306"/>
                    <a:pt x="1352" y="306"/>
                    <a:pt x="1352" y="306"/>
                  </a:cubicBezTo>
                  <a:cubicBezTo>
                    <a:pt x="1411" y="306"/>
                    <a:pt x="1458" y="262"/>
                    <a:pt x="1458" y="208"/>
                  </a:cubicBezTo>
                  <a:cubicBezTo>
                    <a:pt x="1458" y="0"/>
                    <a:pt x="1458" y="0"/>
                    <a:pt x="1458" y="0"/>
                  </a:cubicBezTo>
                  <a:lnTo>
                    <a:pt x="761" y="0"/>
                  </a:lnTo>
                  <a:close/>
                  <a:moveTo>
                    <a:pt x="1441" y="203"/>
                  </a:moveTo>
                  <a:cubicBezTo>
                    <a:pt x="1441" y="252"/>
                    <a:pt x="1395" y="293"/>
                    <a:pt x="1338" y="293"/>
                  </a:cubicBezTo>
                  <a:cubicBezTo>
                    <a:pt x="120" y="293"/>
                    <a:pt x="120" y="293"/>
                    <a:pt x="120" y="293"/>
                  </a:cubicBezTo>
                  <a:cubicBezTo>
                    <a:pt x="63" y="293"/>
                    <a:pt x="17" y="252"/>
                    <a:pt x="17" y="203"/>
                  </a:cubicBezTo>
                  <a:cubicBezTo>
                    <a:pt x="17" y="14"/>
                    <a:pt x="17" y="14"/>
                    <a:pt x="17" y="14"/>
                  </a:cubicBezTo>
                  <a:cubicBezTo>
                    <a:pt x="760" y="14"/>
                    <a:pt x="760" y="14"/>
                    <a:pt x="760" y="14"/>
                  </a:cubicBezTo>
                  <a:cubicBezTo>
                    <a:pt x="1441" y="14"/>
                    <a:pt x="1441" y="14"/>
                    <a:pt x="1441" y="14"/>
                  </a:cubicBezTo>
                  <a:lnTo>
                    <a:pt x="1441" y="20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0" name="Freeform 478"/>
            <p:cNvSpPr>
              <a:spLocks noEditPoints="1" noChangeArrowheads="1"/>
            </p:cNvSpPr>
            <p:nvPr/>
          </p:nvSpPr>
          <p:spPr bwMode="auto">
            <a:xfrm>
              <a:off x="558800" y="652462"/>
              <a:ext cx="106363" cy="109538"/>
            </a:xfrm>
            <a:custGeom>
              <a:avLst/>
              <a:gdLst>
                <a:gd name="T0" fmla="*/ 0 w 93"/>
                <a:gd name="T1" fmla="*/ 2588 h 127"/>
                <a:gd name="T2" fmla="*/ 42316 w 93"/>
                <a:gd name="T3" fmla="*/ 0 h 127"/>
                <a:gd name="T4" fmla="*/ 84633 w 93"/>
                <a:gd name="T5" fmla="*/ 6038 h 127"/>
                <a:gd name="T6" fmla="*/ 101788 w 93"/>
                <a:gd name="T7" fmla="*/ 27600 h 127"/>
                <a:gd name="T8" fmla="*/ 77771 w 93"/>
                <a:gd name="T9" fmla="*/ 50025 h 127"/>
                <a:gd name="T10" fmla="*/ 77771 w 93"/>
                <a:gd name="T11" fmla="*/ 50888 h 127"/>
                <a:gd name="T12" fmla="*/ 106363 w 93"/>
                <a:gd name="T13" fmla="*/ 76763 h 127"/>
                <a:gd name="T14" fmla="*/ 91495 w 93"/>
                <a:gd name="T15" fmla="*/ 100050 h 127"/>
                <a:gd name="T16" fmla="*/ 35454 w 93"/>
                <a:gd name="T17" fmla="*/ 109538 h 127"/>
                <a:gd name="T18" fmla="*/ 0 w 93"/>
                <a:gd name="T19" fmla="*/ 107813 h 127"/>
                <a:gd name="T20" fmla="*/ 0 w 93"/>
                <a:gd name="T21" fmla="*/ 2588 h 127"/>
                <a:gd name="T22" fmla="*/ 32023 w 93"/>
                <a:gd name="T23" fmla="*/ 43988 h 127"/>
                <a:gd name="T24" fmla="*/ 42316 w 93"/>
                <a:gd name="T25" fmla="*/ 43988 h 127"/>
                <a:gd name="T26" fmla="*/ 68621 w 93"/>
                <a:gd name="T27" fmla="*/ 30188 h 127"/>
                <a:gd name="T28" fmla="*/ 45748 w 93"/>
                <a:gd name="T29" fmla="*/ 18113 h 127"/>
                <a:gd name="T30" fmla="*/ 32023 w 93"/>
                <a:gd name="T31" fmla="*/ 18113 h 127"/>
                <a:gd name="T32" fmla="*/ 32023 w 93"/>
                <a:gd name="T33" fmla="*/ 43988 h 127"/>
                <a:gd name="T34" fmla="*/ 32023 w 93"/>
                <a:gd name="T35" fmla="*/ 91425 h 127"/>
                <a:gd name="T36" fmla="*/ 44604 w 93"/>
                <a:gd name="T37" fmla="*/ 91425 h 127"/>
                <a:gd name="T38" fmla="*/ 72052 w 93"/>
                <a:gd name="T39" fmla="*/ 75900 h 127"/>
                <a:gd name="T40" fmla="*/ 43460 w 93"/>
                <a:gd name="T41" fmla="*/ 61238 h 127"/>
                <a:gd name="T42" fmla="*/ 32023 w 93"/>
                <a:gd name="T43" fmla="*/ 61238 h 127"/>
                <a:gd name="T44" fmla="*/ 32023 w 93"/>
                <a:gd name="T45" fmla="*/ 91425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
                <a:gd name="T70" fmla="*/ 0 h 127"/>
                <a:gd name="T71" fmla="*/ 93 w 9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 h="127">
                  <a:moveTo>
                    <a:pt x="0" y="3"/>
                  </a:moveTo>
                  <a:cubicBezTo>
                    <a:pt x="8" y="1"/>
                    <a:pt x="23" y="0"/>
                    <a:pt x="37" y="0"/>
                  </a:cubicBezTo>
                  <a:cubicBezTo>
                    <a:pt x="54" y="0"/>
                    <a:pt x="65" y="2"/>
                    <a:pt x="74" y="7"/>
                  </a:cubicBezTo>
                  <a:cubicBezTo>
                    <a:pt x="82" y="12"/>
                    <a:pt x="89" y="20"/>
                    <a:pt x="89" y="32"/>
                  </a:cubicBezTo>
                  <a:cubicBezTo>
                    <a:pt x="89" y="43"/>
                    <a:pt x="82" y="53"/>
                    <a:pt x="68" y="58"/>
                  </a:cubicBezTo>
                  <a:cubicBezTo>
                    <a:pt x="68" y="59"/>
                    <a:pt x="68" y="59"/>
                    <a:pt x="68" y="59"/>
                  </a:cubicBezTo>
                  <a:cubicBezTo>
                    <a:pt x="82" y="63"/>
                    <a:pt x="93" y="73"/>
                    <a:pt x="93" y="89"/>
                  </a:cubicBezTo>
                  <a:cubicBezTo>
                    <a:pt x="93" y="101"/>
                    <a:pt x="88" y="110"/>
                    <a:pt x="80" y="116"/>
                  </a:cubicBezTo>
                  <a:cubicBezTo>
                    <a:pt x="71" y="123"/>
                    <a:pt x="56" y="127"/>
                    <a:pt x="31" y="127"/>
                  </a:cubicBezTo>
                  <a:cubicBezTo>
                    <a:pt x="17" y="127"/>
                    <a:pt x="7" y="126"/>
                    <a:pt x="0" y="125"/>
                  </a:cubicBezTo>
                  <a:lnTo>
                    <a:pt x="0" y="3"/>
                  </a:lnTo>
                  <a:close/>
                  <a:moveTo>
                    <a:pt x="28" y="51"/>
                  </a:moveTo>
                  <a:cubicBezTo>
                    <a:pt x="37" y="51"/>
                    <a:pt x="37" y="51"/>
                    <a:pt x="37" y="51"/>
                  </a:cubicBezTo>
                  <a:cubicBezTo>
                    <a:pt x="52" y="51"/>
                    <a:pt x="60" y="44"/>
                    <a:pt x="60" y="35"/>
                  </a:cubicBezTo>
                  <a:cubicBezTo>
                    <a:pt x="60" y="26"/>
                    <a:pt x="53" y="21"/>
                    <a:pt x="40" y="21"/>
                  </a:cubicBezTo>
                  <a:cubicBezTo>
                    <a:pt x="34" y="21"/>
                    <a:pt x="31" y="21"/>
                    <a:pt x="28" y="21"/>
                  </a:cubicBezTo>
                  <a:lnTo>
                    <a:pt x="28" y="51"/>
                  </a:lnTo>
                  <a:close/>
                  <a:moveTo>
                    <a:pt x="28" y="106"/>
                  </a:moveTo>
                  <a:cubicBezTo>
                    <a:pt x="31" y="106"/>
                    <a:pt x="34" y="106"/>
                    <a:pt x="39" y="106"/>
                  </a:cubicBezTo>
                  <a:cubicBezTo>
                    <a:pt x="52" y="106"/>
                    <a:pt x="63" y="101"/>
                    <a:pt x="63" y="88"/>
                  </a:cubicBezTo>
                  <a:cubicBezTo>
                    <a:pt x="63" y="76"/>
                    <a:pt x="52" y="71"/>
                    <a:pt x="38" y="71"/>
                  </a:cubicBezTo>
                  <a:cubicBezTo>
                    <a:pt x="28" y="71"/>
                    <a:pt x="28" y="71"/>
                    <a:pt x="28" y="71"/>
                  </a:cubicBezTo>
                  <a:lnTo>
                    <a:pt x="28" y="1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1" name="Freeform 479"/>
            <p:cNvSpPr>
              <a:spLocks noChangeArrowheads="1"/>
            </p:cNvSpPr>
            <p:nvPr/>
          </p:nvSpPr>
          <p:spPr bwMode="auto">
            <a:xfrm>
              <a:off x="687387" y="652463"/>
              <a:ext cx="93663" cy="108347"/>
            </a:xfrm>
            <a:custGeom>
              <a:avLst/>
              <a:gdLst>
                <a:gd name="T0" fmla="*/ 87313 w 59"/>
                <a:gd name="T1" fmla="*/ 63103 h 91"/>
                <a:gd name="T2" fmla="*/ 33338 w 59"/>
                <a:gd name="T3" fmla="*/ 63103 h 91"/>
                <a:gd name="T4" fmla="*/ 33338 w 59"/>
                <a:gd name="T5" fmla="*/ 89297 h 91"/>
                <a:gd name="T6" fmla="*/ 93663 w 59"/>
                <a:gd name="T7" fmla="*/ 89297 h 91"/>
                <a:gd name="T8" fmla="*/ 93663 w 59"/>
                <a:gd name="T9" fmla="*/ 108347 h 91"/>
                <a:gd name="T10" fmla="*/ 0 w 59"/>
                <a:gd name="T11" fmla="*/ 108347 h 91"/>
                <a:gd name="T12" fmla="*/ 0 w 59"/>
                <a:gd name="T13" fmla="*/ 0 h 91"/>
                <a:gd name="T14" fmla="*/ 88900 w 59"/>
                <a:gd name="T15" fmla="*/ 0 h 91"/>
                <a:gd name="T16" fmla="*/ 88900 w 59"/>
                <a:gd name="T17" fmla="*/ 20241 h 91"/>
                <a:gd name="T18" fmla="*/ 33338 w 59"/>
                <a:gd name="T19" fmla="*/ 20241 h 91"/>
                <a:gd name="T20" fmla="*/ 33338 w 59"/>
                <a:gd name="T21" fmla="*/ 42863 h 91"/>
                <a:gd name="T22" fmla="*/ 87313 w 59"/>
                <a:gd name="T23" fmla="*/ 42863 h 91"/>
                <a:gd name="T24" fmla="*/ 87313 w 59"/>
                <a:gd name="T25" fmla="*/ 6310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91"/>
                <a:gd name="T41" fmla="*/ 59 w 59"/>
                <a:gd name="T42" fmla="*/ 91 h 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91">
                  <a:moveTo>
                    <a:pt x="55" y="53"/>
                  </a:moveTo>
                  <a:lnTo>
                    <a:pt x="21" y="53"/>
                  </a:lnTo>
                  <a:lnTo>
                    <a:pt x="21" y="75"/>
                  </a:lnTo>
                  <a:lnTo>
                    <a:pt x="59" y="75"/>
                  </a:lnTo>
                  <a:lnTo>
                    <a:pt x="59" y="91"/>
                  </a:lnTo>
                  <a:lnTo>
                    <a:pt x="0" y="91"/>
                  </a:lnTo>
                  <a:lnTo>
                    <a:pt x="0" y="0"/>
                  </a:lnTo>
                  <a:lnTo>
                    <a:pt x="56" y="0"/>
                  </a:lnTo>
                  <a:lnTo>
                    <a:pt x="56" y="17"/>
                  </a:lnTo>
                  <a:lnTo>
                    <a:pt x="21" y="17"/>
                  </a:lnTo>
                  <a:lnTo>
                    <a:pt x="21" y="36"/>
                  </a:lnTo>
                  <a:lnTo>
                    <a:pt x="55" y="36"/>
                  </a:lnTo>
                  <a:lnTo>
                    <a:pt x="55" y="5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2" name="Rectangle 480"/>
            <p:cNvSpPr>
              <a:spLocks noChangeArrowheads="1"/>
            </p:cNvSpPr>
            <p:nvPr/>
          </p:nvSpPr>
          <p:spPr bwMode="auto">
            <a:xfrm>
              <a:off x="801686"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53" name="Freeform 481"/>
            <p:cNvSpPr>
              <a:spLocks noChangeArrowheads="1"/>
            </p:cNvSpPr>
            <p:nvPr/>
          </p:nvSpPr>
          <p:spPr bwMode="auto">
            <a:xfrm>
              <a:off x="849311" y="652462"/>
              <a:ext cx="76200" cy="110729"/>
            </a:xfrm>
            <a:custGeom>
              <a:avLst/>
              <a:gdLst>
                <a:gd name="T0" fmla="*/ 43375 w 65"/>
                <a:gd name="T1" fmla="*/ 0 h 127"/>
                <a:gd name="T2" fmla="*/ 76200 w 65"/>
                <a:gd name="T3" fmla="*/ 0 h 127"/>
                <a:gd name="T4" fmla="*/ 76200 w 65"/>
                <a:gd name="T5" fmla="*/ 68879 h 127"/>
                <a:gd name="T6" fmla="*/ 23446 w 65"/>
                <a:gd name="T7" fmla="*/ 110729 h 127"/>
                <a:gd name="T8" fmla="*/ 0 w 65"/>
                <a:gd name="T9" fmla="*/ 108113 h 127"/>
                <a:gd name="T10" fmla="*/ 3517 w 65"/>
                <a:gd name="T11" fmla="*/ 88060 h 127"/>
                <a:gd name="T12" fmla="*/ 19929 w 65"/>
                <a:gd name="T13" fmla="*/ 90676 h 127"/>
                <a:gd name="T14" fmla="*/ 43375 w 65"/>
                <a:gd name="T15" fmla="*/ 68879 h 127"/>
                <a:gd name="T16" fmla="*/ 43375 w 65"/>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27"/>
                <a:gd name="T29" fmla="*/ 65 w 6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27">
                  <a:moveTo>
                    <a:pt x="37" y="0"/>
                  </a:moveTo>
                  <a:cubicBezTo>
                    <a:pt x="65" y="0"/>
                    <a:pt x="65" y="0"/>
                    <a:pt x="65" y="0"/>
                  </a:cubicBezTo>
                  <a:cubicBezTo>
                    <a:pt x="65" y="79"/>
                    <a:pt x="65" y="79"/>
                    <a:pt x="65" y="79"/>
                  </a:cubicBezTo>
                  <a:cubicBezTo>
                    <a:pt x="65" y="115"/>
                    <a:pt x="48" y="127"/>
                    <a:pt x="20" y="127"/>
                  </a:cubicBezTo>
                  <a:cubicBezTo>
                    <a:pt x="14" y="127"/>
                    <a:pt x="5" y="126"/>
                    <a:pt x="0" y="124"/>
                  </a:cubicBezTo>
                  <a:cubicBezTo>
                    <a:pt x="3" y="101"/>
                    <a:pt x="3" y="101"/>
                    <a:pt x="3" y="101"/>
                  </a:cubicBezTo>
                  <a:cubicBezTo>
                    <a:pt x="7" y="103"/>
                    <a:pt x="12" y="104"/>
                    <a:pt x="17" y="104"/>
                  </a:cubicBezTo>
                  <a:cubicBezTo>
                    <a:pt x="29" y="104"/>
                    <a:pt x="37" y="98"/>
                    <a:pt x="37" y="79"/>
                  </a:cubicBezTo>
                  <a:lnTo>
                    <a:pt x="3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4" name="Rectangle 482"/>
            <p:cNvSpPr>
              <a:spLocks noChangeArrowheads="1"/>
            </p:cNvSpPr>
            <p:nvPr/>
          </p:nvSpPr>
          <p:spPr bwMode="auto">
            <a:xfrm>
              <a:off x="950911"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4155" name="Freeform 483"/>
            <p:cNvSpPr>
              <a:spLocks noChangeArrowheads="1"/>
            </p:cNvSpPr>
            <p:nvPr/>
          </p:nvSpPr>
          <p:spPr bwMode="auto">
            <a:xfrm>
              <a:off x="1012824" y="652463"/>
              <a:ext cx="120650" cy="108347"/>
            </a:xfrm>
            <a:custGeom>
              <a:avLst/>
              <a:gdLst>
                <a:gd name="T0" fmla="*/ 0 w 104"/>
                <a:gd name="T1" fmla="*/ 108347 h 125"/>
                <a:gd name="T2" fmla="*/ 0 w 104"/>
                <a:gd name="T3" fmla="*/ 0 h 125"/>
                <a:gd name="T4" fmla="*/ 38283 w 104"/>
                <a:gd name="T5" fmla="*/ 0 h 125"/>
                <a:gd name="T6" fmla="*/ 68446 w 104"/>
                <a:gd name="T7" fmla="*/ 39872 h 125"/>
                <a:gd name="T8" fmla="*/ 92808 w 104"/>
                <a:gd name="T9" fmla="*/ 77143 h 125"/>
                <a:gd name="T10" fmla="*/ 92808 w 104"/>
                <a:gd name="T11" fmla="*/ 77143 h 125"/>
                <a:gd name="T12" fmla="*/ 90488 w 104"/>
                <a:gd name="T13" fmla="*/ 31204 h 125"/>
                <a:gd name="T14" fmla="*/ 90488 w 104"/>
                <a:gd name="T15" fmla="*/ 0 h 125"/>
                <a:gd name="T16" fmla="*/ 120650 w 104"/>
                <a:gd name="T17" fmla="*/ 0 h 125"/>
                <a:gd name="T18" fmla="*/ 120650 w 104"/>
                <a:gd name="T19" fmla="*/ 108347 h 125"/>
                <a:gd name="T20" fmla="*/ 85847 w 104"/>
                <a:gd name="T21" fmla="*/ 108347 h 125"/>
                <a:gd name="T22" fmla="*/ 54525 w 104"/>
                <a:gd name="T23" fmla="*/ 66742 h 125"/>
                <a:gd name="T24" fmla="*/ 30163 w 104"/>
                <a:gd name="T25" fmla="*/ 28604 h 125"/>
                <a:gd name="T26" fmla="*/ 29002 w 104"/>
                <a:gd name="T27" fmla="*/ 28604 h 125"/>
                <a:gd name="T28" fmla="*/ 30163 w 104"/>
                <a:gd name="T29" fmla="*/ 75410 h 125"/>
                <a:gd name="T30" fmla="*/ 30163 w 104"/>
                <a:gd name="T31" fmla="*/ 108347 h 125"/>
                <a:gd name="T32" fmla="*/ 0 w 104"/>
                <a:gd name="T33" fmla="*/ 108347 h 1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25"/>
                <a:gd name="T53" fmla="*/ 104 w 104"/>
                <a:gd name="T54" fmla="*/ 125 h 1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25">
                  <a:moveTo>
                    <a:pt x="0" y="125"/>
                  </a:moveTo>
                  <a:cubicBezTo>
                    <a:pt x="0" y="0"/>
                    <a:pt x="0" y="0"/>
                    <a:pt x="0" y="0"/>
                  </a:cubicBezTo>
                  <a:cubicBezTo>
                    <a:pt x="33" y="0"/>
                    <a:pt x="33" y="0"/>
                    <a:pt x="33" y="0"/>
                  </a:cubicBezTo>
                  <a:cubicBezTo>
                    <a:pt x="59" y="46"/>
                    <a:pt x="59" y="46"/>
                    <a:pt x="59" y="46"/>
                  </a:cubicBezTo>
                  <a:cubicBezTo>
                    <a:pt x="67" y="59"/>
                    <a:pt x="74" y="75"/>
                    <a:pt x="80" y="89"/>
                  </a:cubicBezTo>
                  <a:cubicBezTo>
                    <a:pt x="80" y="89"/>
                    <a:pt x="80" y="89"/>
                    <a:pt x="80" y="89"/>
                  </a:cubicBezTo>
                  <a:cubicBezTo>
                    <a:pt x="78" y="72"/>
                    <a:pt x="78" y="55"/>
                    <a:pt x="78" y="36"/>
                  </a:cubicBezTo>
                  <a:cubicBezTo>
                    <a:pt x="78" y="0"/>
                    <a:pt x="78" y="0"/>
                    <a:pt x="78" y="0"/>
                  </a:cubicBezTo>
                  <a:cubicBezTo>
                    <a:pt x="104" y="0"/>
                    <a:pt x="104" y="0"/>
                    <a:pt x="104" y="0"/>
                  </a:cubicBezTo>
                  <a:cubicBezTo>
                    <a:pt x="104" y="125"/>
                    <a:pt x="104" y="125"/>
                    <a:pt x="104" y="125"/>
                  </a:cubicBezTo>
                  <a:cubicBezTo>
                    <a:pt x="74" y="125"/>
                    <a:pt x="74" y="125"/>
                    <a:pt x="74" y="125"/>
                  </a:cubicBezTo>
                  <a:cubicBezTo>
                    <a:pt x="47" y="77"/>
                    <a:pt x="47" y="77"/>
                    <a:pt x="47" y="77"/>
                  </a:cubicBezTo>
                  <a:cubicBezTo>
                    <a:pt x="40" y="63"/>
                    <a:pt x="32" y="47"/>
                    <a:pt x="26" y="33"/>
                  </a:cubicBezTo>
                  <a:cubicBezTo>
                    <a:pt x="25" y="33"/>
                    <a:pt x="25" y="33"/>
                    <a:pt x="25" y="33"/>
                  </a:cubicBezTo>
                  <a:cubicBezTo>
                    <a:pt x="26" y="49"/>
                    <a:pt x="26" y="67"/>
                    <a:pt x="26" y="87"/>
                  </a:cubicBezTo>
                  <a:cubicBezTo>
                    <a:pt x="26" y="125"/>
                    <a:pt x="26" y="125"/>
                    <a:pt x="26" y="125"/>
                  </a:cubicBezTo>
                  <a:lnTo>
                    <a:pt x="0" y="1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56" name="Freeform 484"/>
            <p:cNvSpPr>
              <a:spLocks noChangeArrowheads="1"/>
            </p:cNvSpPr>
            <p:nvPr/>
          </p:nvSpPr>
          <p:spPr bwMode="auto">
            <a:xfrm>
              <a:off x="1154111" y="652462"/>
              <a:ext cx="128588" cy="109538"/>
            </a:xfrm>
            <a:custGeom>
              <a:avLst/>
              <a:gdLst>
                <a:gd name="T0" fmla="*/ 128588 w 111"/>
                <a:gd name="T1" fmla="*/ 103500 h 127"/>
                <a:gd name="T2" fmla="*/ 79933 w 111"/>
                <a:gd name="T3" fmla="*/ 109538 h 127"/>
                <a:gd name="T4" fmla="*/ 20852 w 111"/>
                <a:gd name="T5" fmla="*/ 94875 h 127"/>
                <a:gd name="T6" fmla="*/ 1158 w 111"/>
                <a:gd name="T7" fmla="*/ 56063 h 127"/>
                <a:gd name="T8" fmla="*/ 83408 w 111"/>
                <a:gd name="T9" fmla="*/ 0 h 127"/>
                <a:gd name="T10" fmla="*/ 123954 w 111"/>
                <a:gd name="T11" fmla="*/ 5175 h 127"/>
                <a:gd name="T12" fmla="*/ 117003 w 111"/>
                <a:gd name="T13" fmla="*/ 24150 h 127"/>
                <a:gd name="T14" fmla="*/ 83408 w 111"/>
                <a:gd name="T15" fmla="*/ 19838 h 127"/>
                <a:gd name="T16" fmla="*/ 34754 w 111"/>
                <a:gd name="T17" fmla="*/ 55200 h 127"/>
                <a:gd name="T18" fmla="*/ 81092 w 111"/>
                <a:gd name="T19" fmla="*/ 90563 h 127"/>
                <a:gd name="T20" fmla="*/ 97310 w 111"/>
                <a:gd name="T21" fmla="*/ 88838 h 127"/>
                <a:gd name="T22" fmla="*/ 97310 w 111"/>
                <a:gd name="T23" fmla="*/ 65550 h 127"/>
                <a:gd name="T24" fmla="*/ 74141 w 111"/>
                <a:gd name="T25" fmla="*/ 65550 h 127"/>
                <a:gd name="T26" fmla="*/ 74141 w 111"/>
                <a:gd name="T27" fmla="*/ 46575 h 127"/>
                <a:gd name="T28" fmla="*/ 128588 w 111"/>
                <a:gd name="T29" fmla="*/ 46575 h 127"/>
                <a:gd name="T30" fmla="*/ 128588 w 111"/>
                <a:gd name="T31" fmla="*/ 1035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7"/>
                <a:gd name="T50" fmla="*/ 111 w 111"/>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7">
                  <a:moveTo>
                    <a:pt x="111" y="120"/>
                  </a:moveTo>
                  <a:cubicBezTo>
                    <a:pt x="102" y="123"/>
                    <a:pt x="86" y="127"/>
                    <a:pt x="69" y="127"/>
                  </a:cubicBezTo>
                  <a:cubicBezTo>
                    <a:pt x="46" y="127"/>
                    <a:pt x="30" y="122"/>
                    <a:pt x="18" y="110"/>
                  </a:cubicBezTo>
                  <a:cubicBezTo>
                    <a:pt x="7" y="100"/>
                    <a:pt x="0" y="83"/>
                    <a:pt x="1" y="65"/>
                  </a:cubicBezTo>
                  <a:cubicBezTo>
                    <a:pt x="1" y="23"/>
                    <a:pt x="31" y="0"/>
                    <a:pt x="72" y="0"/>
                  </a:cubicBezTo>
                  <a:cubicBezTo>
                    <a:pt x="88" y="0"/>
                    <a:pt x="101" y="3"/>
                    <a:pt x="107" y="6"/>
                  </a:cubicBezTo>
                  <a:cubicBezTo>
                    <a:pt x="101" y="28"/>
                    <a:pt x="101" y="28"/>
                    <a:pt x="101" y="28"/>
                  </a:cubicBezTo>
                  <a:cubicBezTo>
                    <a:pt x="94" y="25"/>
                    <a:pt x="85" y="23"/>
                    <a:pt x="72" y="23"/>
                  </a:cubicBezTo>
                  <a:cubicBezTo>
                    <a:pt x="48" y="23"/>
                    <a:pt x="30" y="36"/>
                    <a:pt x="30" y="64"/>
                  </a:cubicBezTo>
                  <a:cubicBezTo>
                    <a:pt x="30" y="89"/>
                    <a:pt x="46" y="105"/>
                    <a:pt x="70" y="105"/>
                  </a:cubicBezTo>
                  <a:cubicBezTo>
                    <a:pt x="76" y="105"/>
                    <a:pt x="81" y="104"/>
                    <a:pt x="84" y="103"/>
                  </a:cubicBezTo>
                  <a:cubicBezTo>
                    <a:pt x="84" y="76"/>
                    <a:pt x="84" y="76"/>
                    <a:pt x="84" y="76"/>
                  </a:cubicBezTo>
                  <a:cubicBezTo>
                    <a:pt x="64" y="76"/>
                    <a:pt x="64" y="76"/>
                    <a:pt x="64" y="76"/>
                  </a:cubicBezTo>
                  <a:cubicBezTo>
                    <a:pt x="64" y="54"/>
                    <a:pt x="64" y="54"/>
                    <a:pt x="64" y="54"/>
                  </a:cubicBezTo>
                  <a:cubicBezTo>
                    <a:pt x="111" y="54"/>
                    <a:pt x="111" y="54"/>
                    <a:pt x="111" y="54"/>
                  </a:cubicBezTo>
                  <a:lnTo>
                    <a:pt x="111" y="1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4107" name="Freeform 6"/>
          <p:cNvSpPr>
            <a:spLocks noEditPoints="1" noChangeArrowheads="1"/>
          </p:cNvSpPr>
          <p:nvPr/>
        </p:nvSpPr>
        <p:spPr bwMode="auto">
          <a:xfrm>
            <a:off x="4472518" y="1413934"/>
            <a:ext cx="340783" cy="520700"/>
          </a:xfrm>
          <a:custGeom>
            <a:avLst/>
            <a:gdLst>
              <a:gd name="T0" fmla="*/ 251439 w 801"/>
              <a:gd name="T1" fmla="*/ 171455 h 1788"/>
              <a:gd name="T2" fmla="*/ 204214 w 801"/>
              <a:gd name="T3" fmla="*/ 187181 h 1788"/>
              <a:gd name="T4" fmla="*/ 184750 w 801"/>
              <a:gd name="T5" fmla="*/ 175387 h 1788"/>
              <a:gd name="T6" fmla="*/ 152523 w 801"/>
              <a:gd name="T7" fmla="*/ 138038 h 1788"/>
              <a:gd name="T8" fmla="*/ 151565 w 801"/>
              <a:gd name="T9" fmla="*/ 126244 h 1788"/>
              <a:gd name="T10" fmla="*/ 153161 w 801"/>
              <a:gd name="T11" fmla="*/ 120346 h 1788"/>
              <a:gd name="T12" fmla="*/ 151884 w 801"/>
              <a:gd name="T13" fmla="*/ 119254 h 1788"/>
              <a:gd name="T14" fmla="*/ 186346 w 801"/>
              <a:gd name="T15" fmla="*/ 112702 h 1788"/>
              <a:gd name="T16" fmla="*/ 150608 w 801"/>
              <a:gd name="T17" fmla="*/ 105057 h 1788"/>
              <a:gd name="T18" fmla="*/ 148374 w 801"/>
              <a:gd name="T19" fmla="*/ 100907 h 1788"/>
              <a:gd name="T20" fmla="*/ 161776 w 801"/>
              <a:gd name="T21" fmla="*/ 76227 h 1788"/>
              <a:gd name="T22" fmla="*/ 127953 w 801"/>
              <a:gd name="T23" fmla="*/ 91516 h 1788"/>
              <a:gd name="T24" fmla="*/ 120933 w 801"/>
              <a:gd name="T25" fmla="*/ 90860 h 1788"/>
              <a:gd name="T26" fmla="*/ 83919 w 801"/>
              <a:gd name="T27" fmla="*/ 77100 h 1788"/>
              <a:gd name="T28" fmla="*/ 99874 w 801"/>
              <a:gd name="T29" fmla="*/ 102000 h 1788"/>
              <a:gd name="T30" fmla="*/ 67327 w 801"/>
              <a:gd name="T31" fmla="*/ 69237 h 1788"/>
              <a:gd name="T32" fmla="*/ 66689 w 801"/>
              <a:gd name="T33" fmla="*/ 51546 h 1788"/>
              <a:gd name="T34" fmla="*/ 65731 w 801"/>
              <a:gd name="T35" fmla="*/ 33854 h 1788"/>
              <a:gd name="T36" fmla="*/ 65093 w 801"/>
              <a:gd name="T37" fmla="*/ 8081 h 1788"/>
              <a:gd name="T38" fmla="*/ 63498 w 801"/>
              <a:gd name="T39" fmla="*/ 6552 h 1788"/>
              <a:gd name="T40" fmla="*/ 64136 w 801"/>
              <a:gd name="T41" fmla="*/ 2839 h 1788"/>
              <a:gd name="T42" fmla="*/ 60945 w 801"/>
              <a:gd name="T43" fmla="*/ 0 h 1788"/>
              <a:gd name="T44" fmla="*/ 52330 w 801"/>
              <a:gd name="T45" fmla="*/ 1092 h 1788"/>
              <a:gd name="T46" fmla="*/ 43715 w 801"/>
              <a:gd name="T47" fmla="*/ 5897 h 1788"/>
              <a:gd name="T48" fmla="*/ 31270 w 801"/>
              <a:gd name="T49" fmla="*/ 17036 h 1788"/>
              <a:gd name="T50" fmla="*/ 39567 w 801"/>
              <a:gd name="T51" fmla="*/ 41499 h 1788"/>
              <a:gd name="T52" fmla="*/ 45948 w 801"/>
              <a:gd name="T53" fmla="*/ 60501 h 1788"/>
              <a:gd name="T54" fmla="*/ 45948 w 801"/>
              <a:gd name="T55" fmla="*/ 84308 h 1788"/>
              <a:gd name="T56" fmla="*/ 51373 w 801"/>
              <a:gd name="T57" fmla="*/ 100252 h 1788"/>
              <a:gd name="T58" fmla="*/ 38290 w 801"/>
              <a:gd name="T59" fmla="*/ 131049 h 1788"/>
              <a:gd name="T60" fmla="*/ 54883 w 801"/>
              <a:gd name="T61" fmla="*/ 157695 h 1788"/>
              <a:gd name="T62" fmla="*/ 57435 w 801"/>
              <a:gd name="T63" fmla="*/ 177353 h 1788"/>
              <a:gd name="T64" fmla="*/ 53606 w 801"/>
              <a:gd name="T65" fmla="*/ 243532 h 1788"/>
              <a:gd name="T66" fmla="*/ 59988 w 801"/>
              <a:gd name="T67" fmla="*/ 274984 h 1788"/>
              <a:gd name="T68" fmla="*/ 55521 w 801"/>
              <a:gd name="T69" fmla="*/ 347061 h 1788"/>
              <a:gd name="T70" fmla="*/ 26484 w 801"/>
              <a:gd name="T71" fmla="*/ 359292 h 1788"/>
              <a:gd name="T72" fmla="*/ 11806 w 801"/>
              <a:gd name="T73" fmla="*/ 376328 h 1788"/>
              <a:gd name="T74" fmla="*/ 638 w 801"/>
              <a:gd name="T75" fmla="*/ 383973 h 1788"/>
              <a:gd name="T76" fmla="*/ 3191 w 801"/>
              <a:gd name="T77" fmla="*/ 390307 h 1788"/>
              <a:gd name="T78" fmla="*/ 229103 w 801"/>
              <a:gd name="T79" fmla="*/ 376983 h 1788"/>
              <a:gd name="T80" fmla="*/ 216340 w 801"/>
              <a:gd name="T81" fmla="*/ 361257 h 1788"/>
              <a:gd name="T82" fmla="*/ 201981 w 801"/>
              <a:gd name="T83" fmla="*/ 331990 h 1788"/>
              <a:gd name="T84" fmla="*/ 206129 w 801"/>
              <a:gd name="T85" fmla="*/ 306217 h 1788"/>
              <a:gd name="T86" fmla="*/ 208682 w 801"/>
              <a:gd name="T87" fmla="*/ 292675 h 1788"/>
              <a:gd name="T88" fmla="*/ 207086 w 801"/>
              <a:gd name="T89" fmla="*/ 248556 h 1788"/>
              <a:gd name="T90" fmla="*/ 223359 w 801"/>
              <a:gd name="T91" fmla="*/ 218196 h 1788"/>
              <a:gd name="T92" fmla="*/ 248248 w 801"/>
              <a:gd name="T93" fmla="*/ 183687 h 1788"/>
              <a:gd name="T94" fmla="*/ 82324 w 801"/>
              <a:gd name="T95" fmla="*/ 107460 h 1788"/>
              <a:gd name="T96" fmla="*/ 96683 w 801"/>
              <a:gd name="T97" fmla="*/ 114231 h 1788"/>
              <a:gd name="T98" fmla="*/ 96683 w 801"/>
              <a:gd name="T99" fmla="*/ 114231 h 1788"/>
              <a:gd name="T100" fmla="*/ 82324 w 801"/>
              <a:gd name="T101" fmla="*/ 107460 h 1788"/>
              <a:gd name="T102" fmla="*/ 89025 w 801"/>
              <a:gd name="T103" fmla="*/ 124496 h 1788"/>
              <a:gd name="T104" fmla="*/ 87429 w 801"/>
              <a:gd name="T105" fmla="*/ 118162 h 1788"/>
              <a:gd name="T106" fmla="*/ 92216 w 801"/>
              <a:gd name="T107" fmla="*/ 118162 h 1788"/>
              <a:gd name="T108" fmla="*/ 96683 w 801"/>
              <a:gd name="T109" fmla="*/ 118599 h 1788"/>
              <a:gd name="T110" fmla="*/ 97321 w 801"/>
              <a:gd name="T111" fmla="*/ 121875 h 1788"/>
              <a:gd name="T112" fmla="*/ 100512 w 801"/>
              <a:gd name="T113" fmla="*/ 124933 h 1788"/>
              <a:gd name="T114" fmla="*/ 96683 w 801"/>
              <a:gd name="T115" fmla="*/ 128646 h 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1"/>
              <a:gd name="T175" fmla="*/ 0 h 1788"/>
              <a:gd name="T176" fmla="*/ 801 w 801"/>
              <a:gd name="T177" fmla="*/ 1788 h 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1" h="1788">
                <a:moveTo>
                  <a:pt x="801" y="800"/>
                </a:moveTo>
                <a:cubicBezTo>
                  <a:pt x="788" y="785"/>
                  <a:pt x="788" y="785"/>
                  <a:pt x="788" y="785"/>
                </a:cubicBezTo>
                <a:cubicBezTo>
                  <a:pt x="694" y="787"/>
                  <a:pt x="694" y="787"/>
                  <a:pt x="694" y="787"/>
                </a:cubicBezTo>
                <a:cubicBezTo>
                  <a:pt x="640" y="857"/>
                  <a:pt x="640" y="857"/>
                  <a:pt x="640" y="857"/>
                </a:cubicBezTo>
                <a:cubicBezTo>
                  <a:pt x="640" y="857"/>
                  <a:pt x="628" y="851"/>
                  <a:pt x="612" y="851"/>
                </a:cubicBezTo>
                <a:cubicBezTo>
                  <a:pt x="579" y="803"/>
                  <a:pt x="579" y="803"/>
                  <a:pt x="579" y="803"/>
                </a:cubicBezTo>
                <a:cubicBezTo>
                  <a:pt x="579" y="803"/>
                  <a:pt x="581" y="704"/>
                  <a:pt x="493" y="670"/>
                </a:cubicBezTo>
                <a:cubicBezTo>
                  <a:pt x="484" y="667"/>
                  <a:pt x="487" y="634"/>
                  <a:pt x="478" y="632"/>
                </a:cubicBezTo>
                <a:cubicBezTo>
                  <a:pt x="479" y="632"/>
                  <a:pt x="483" y="613"/>
                  <a:pt x="483" y="611"/>
                </a:cubicBezTo>
                <a:cubicBezTo>
                  <a:pt x="484" y="599"/>
                  <a:pt x="479" y="589"/>
                  <a:pt x="475" y="578"/>
                </a:cubicBezTo>
                <a:cubicBezTo>
                  <a:pt x="475" y="578"/>
                  <a:pt x="471" y="565"/>
                  <a:pt x="473" y="554"/>
                </a:cubicBezTo>
                <a:cubicBezTo>
                  <a:pt x="480" y="551"/>
                  <a:pt x="480" y="551"/>
                  <a:pt x="480" y="551"/>
                </a:cubicBezTo>
                <a:cubicBezTo>
                  <a:pt x="479" y="547"/>
                  <a:pt x="479" y="547"/>
                  <a:pt x="479" y="547"/>
                </a:cubicBezTo>
                <a:cubicBezTo>
                  <a:pt x="476" y="546"/>
                  <a:pt x="476" y="546"/>
                  <a:pt x="476" y="546"/>
                </a:cubicBezTo>
                <a:cubicBezTo>
                  <a:pt x="476" y="546"/>
                  <a:pt x="478" y="528"/>
                  <a:pt x="477" y="524"/>
                </a:cubicBezTo>
                <a:cubicBezTo>
                  <a:pt x="584" y="516"/>
                  <a:pt x="584" y="516"/>
                  <a:pt x="584" y="516"/>
                </a:cubicBezTo>
                <a:cubicBezTo>
                  <a:pt x="476" y="507"/>
                  <a:pt x="476" y="507"/>
                  <a:pt x="476" y="507"/>
                </a:cubicBezTo>
                <a:cubicBezTo>
                  <a:pt x="476" y="507"/>
                  <a:pt x="476" y="492"/>
                  <a:pt x="472" y="481"/>
                </a:cubicBezTo>
                <a:cubicBezTo>
                  <a:pt x="566" y="433"/>
                  <a:pt x="566" y="433"/>
                  <a:pt x="566" y="433"/>
                </a:cubicBezTo>
                <a:cubicBezTo>
                  <a:pt x="465" y="462"/>
                  <a:pt x="465" y="462"/>
                  <a:pt x="465" y="462"/>
                </a:cubicBezTo>
                <a:cubicBezTo>
                  <a:pt x="465" y="462"/>
                  <a:pt x="457" y="448"/>
                  <a:pt x="449" y="440"/>
                </a:cubicBezTo>
                <a:cubicBezTo>
                  <a:pt x="507" y="349"/>
                  <a:pt x="507" y="349"/>
                  <a:pt x="507" y="349"/>
                </a:cubicBezTo>
                <a:cubicBezTo>
                  <a:pt x="430" y="428"/>
                  <a:pt x="430" y="428"/>
                  <a:pt x="430" y="428"/>
                </a:cubicBezTo>
                <a:cubicBezTo>
                  <a:pt x="430" y="428"/>
                  <a:pt x="407" y="420"/>
                  <a:pt x="401" y="419"/>
                </a:cubicBezTo>
                <a:cubicBezTo>
                  <a:pt x="385" y="306"/>
                  <a:pt x="385" y="306"/>
                  <a:pt x="385" y="306"/>
                </a:cubicBezTo>
                <a:cubicBezTo>
                  <a:pt x="379" y="416"/>
                  <a:pt x="379" y="416"/>
                  <a:pt x="379" y="416"/>
                </a:cubicBezTo>
                <a:cubicBezTo>
                  <a:pt x="379" y="416"/>
                  <a:pt x="359" y="420"/>
                  <a:pt x="349" y="431"/>
                </a:cubicBezTo>
                <a:cubicBezTo>
                  <a:pt x="263" y="353"/>
                  <a:pt x="263" y="353"/>
                  <a:pt x="263" y="353"/>
                </a:cubicBezTo>
                <a:cubicBezTo>
                  <a:pt x="330" y="442"/>
                  <a:pt x="330" y="442"/>
                  <a:pt x="330" y="442"/>
                </a:cubicBezTo>
                <a:cubicBezTo>
                  <a:pt x="330" y="442"/>
                  <a:pt x="312" y="462"/>
                  <a:pt x="313" y="467"/>
                </a:cubicBezTo>
                <a:cubicBezTo>
                  <a:pt x="241" y="467"/>
                  <a:pt x="241" y="467"/>
                  <a:pt x="241" y="467"/>
                </a:cubicBezTo>
                <a:cubicBezTo>
                  <a:pt x="241" y="467"/>
                  <a:pt x="226" y="357"/>
                  <a:pt x="211" y="317"/>
                </a:cubicBezTo>
                <a:cubicBezTo>
                  <a:pt x="210" y="308"/>
                  <a:pt x="209" y="299"/>
                  <a:pt x="208" y="290"/>
                </a:cubicBezTo>
                <a:cubicBezTo>
                  <a:pt x="207" y="271"/>
                  <a:pt x="206" y="255"/>
                  <a:pt x="209" y="236"/>
                </a:cubicBezTo>
                <a:cubicBezTo>
                  <a:pt x="212" y="215"/>
                  <a:pt x="208" y="194"/>
                  <a:pt x="199" y="175"/>
                </a:cubicBezTo>
                <a:cubicBezTo>
                  <a:pt x="199" y="175"/>
                  <a:pt x="194" y="163"/>
                  <a:pt x="206" y="155"/>
                </a:cubicBezTo>
                <a:cubicBezTo>
                  <a:pt x="206" y="155"/>
                  <a:pt x="274" y="120"/>
                  <a:pt x="201" y="51"/>
                </a:cubicBezTo>
                <a:cubicBezTo>
                  <a:pt x="201" y="51"/>
                  <a:pt x="207" y="48"/>
                  <a:pt x="204" y="37"/>
                </a:cubicBezTo>
                <a:cubicBezTo>
                  <a:pt x="208" y="28"/>
                  <a:pt x="208" y="28"/>
                  <a:pt x="208" y="28"/>
                </a:cubicBezTo>
                <a:cubicBezTo>
                  <a:pt x="199" y="30"/>
                  <a:pt x="199" y="30"/>
                  <a:pt x="199" y="30"/>
                </a:cubicBezTo>
                <a:cubicBezTo>
                  <a:pt x="196" y="24"/>
                  <a:pt x="196" y="24"/>
                  <a:pt x="196" y="24"/>
                </a:cubicBezTo>
                <a:cubicBezTo>
                  <a:pt x="201" y="13"/>
                  <a:pt x="201" y="13"/>
                  <a:pt x="201" y="13"/>
                </a:cubicBezTo>
                <a:cubicBezTo>
                  <a:pt x="184" y="18"/>
                  <a:pt x="184" y="18"/>
                  <a:pt x="184" y="18"/>
                </a:cubicBezTo>
                <a:cubicBezTo>
                  <a:pt x="184" y="18"/>
                  <a:pt x="194" y="0"/>
                  <a:pt x="191" y="0"/>
                </a:cubicBezTo>
                <a:cubicBezTo>
                  <a:pt x="166" y="11"/>
                  <a:pt x="166" y="11"/>
                  <a:pt x="166" y="11"/>
                </a:cubicBezTo>
                <a:cubicBezTo>
                  <a:pt x="164" y="5"/>
                  <a:pt x="164" y="5"/>
                  <a:pt x="164" y="5"/>
                </a:cubicBezTo>
                <a:cubicBezTo>
                  <a:pt x="164" y="5"/>
                  <a:pt x="145" y="12"/>
                  <a:pt x="141" y="18"/>
                </a:cubicBezTo>
                <a:cubicBezTo>
                  <a:pt x="137" y="27"/>
                  <a:pt x="137" y="27"/>
                  <a:pt x="137" y="27"/>
                </a:cubicBezTo>
                <a:cubicBezTo>
                  <a:pt x="137" y="27"/>
                  <a:pt x="135" y="41"/>
                  <a:pt x="135" y="42"/>
                </a:cubicBezTo>
                <a:cubicBezTo>
                  <a:pt x="135" y="42"/>
                  <a:pt x="108" y="47"/>
                  <a:pt x="98" y="78"/>
                </a:cubicBezTo>
                <a:cubicBezTo>
                  <a:pt x="98" y="78"/>
                  <a:pt x="75" y="132"/>
                  <a:pt x="124" y="158"/>
                </a:cubicBezTo>
                <a:cubicBezTo>
                  <a:pt x="128" y="160"/>
                  <a:pt x="123" y="185"/>
                  <a:pt x="124" y="190"/>
                </a:cubicBezTo>
                <a:cubicBezTo>
                  <a:pt x="124" y="206"/>
                  <a:pt x="135" y="218"/>
                  <a:pt x="137" y="232"/>
                </a:cubicBezTo>
                <a:cubicBezTo>
                  <a:pt x="137" y="232"/>
                  <a:pt x="140" y="259"/>
                  <a:pt x="144" y="277"/>
                </a:cubicBezTo>
                <a:cubicBezTo>
                  <a:pt x="146" y="287"/>
                  <a:pt x="143" y="301"/>
                  <a:pt x="143" y="312"/>
                </a:cubicBezTo>
                <a:cubicBezTo>
                  <a:pt x="143" y="337"/>
                  <a:pt x="141" y="362"/>
                  <a:pt x="144" y="386"/>
                </a:cubicBezTo>
                <a:cubicBezTo>
                  <a:pt x="145" y="396"/>
                  <a:pt x="147" y="406"/>
                  <a:pt x="149" y="416"/>
                </a:cubicBezTo>
                <a:cubicBezTo>
                  <a:pt x="152" y="431"/>
                  <a:pt x="159" y="444"/>
                  <a:pt x="161" y="459"/>
                </a:cubicBezTo>
                <a:cubicBezTo>
                  <a:pt x="163" y="468"/>
                  <a:pt x="170" y="491"/>
                  <a:pt x="166" y="500"/>
                </a:cubicBezTo>
                <a:cubicBezTo>
                  <a:pt x="166" y="500"/>
                  <a:pt x="120" y="562"/>
                  <a:pt x="120" y="600"/>
                </a:cubicBezTo>
                <a:cubicBezTo>
                  <a:pt x="120" y="600"/>
                  <a:pt x="131" y="645"/>
                  <a:pt x="156" y="645"/>
                </a:cubicBezTo>
                <a:cubicBezTo>
                  <a:pt x="156" y="645"/>
                  <a:pt x="145" y="725"/>
                  <a:pt x="172" y="722"/>
                </a:cubicBezTo>
                <a:cubicBezTo>
                  <a:pt x="172" y="722"/>
                  <a:pt x="172" y="739"/>
                  <a:pt x="176" y="747"/>
                </a:cubicBezTo>
                <a:cubicBezTo>
                  <a:pt x="176" y="747"/>
                  <a:pt x="155" y="806"/>
                  <a:pt x="180" y="812"/>
                </a:cubicBezTo>
                <a:cubicBezTo>
                  <a:pt x="180" y="812"/>
                  <a:pt x="124" y="1005"/>
                  <a:pt x="176" y="1021"/>
                </a:cubicBezTo>
                <a:cubicBezTo>
                  <a:pt x="176" y="1021"/>
                  <a:pt x="150" y="1085"/>
                  <a:pt x="168" y="1115"/>
                </a:cubicBezTo>
                <a:cubicBezTo>
                  <a:pt x="168" y="1115"/>
                  <a:pt x="188" y="1209"/>
                  <a:pt x="188" y="1217"/>
                </a:cubicBezTo>
                <a:cubicBezTo>
                  <a:pt x="188" y="1259"/>
                  <a:pt x="188" y="1259"/>
                  <a:pt x="188" y="1259"/>
                </a:cubicBezTo>
                <a:cubicBezTo>
                  <a:pt x="188" y="1259"/>
                  <a:pt x="174" y="1334"/>
                  <a:pt x="177" y="1366"/>
                </a:cubicBezTo>
                <a:cubicBezTo>
                  <a:pt x="177" y="1366"/>
                  <a:pt x="155" y="1528"/>
                  <a:pt x="174" y="1589"/>
                </a:cubicBezTo>
                <a:cubicBezTo>
                  <a:pt x="174" y="1589"/>
                  <a:pt x="185" y="1610"/>
                  <a:pt x="161" y="1642"/>
                </a:cubicBezTo>
                <a:cubicBezTo>
                  <a:pt x="83" y="1645"/>
                  <a:pt x="83" y="1645"/>
                  <a:pt x="83" y="1645"/>
                </a:cubicBezTo>
                <a:cubicBezTo>
                  <a:pt x="38" y="1674"/>
                  <a:pt x="38" y="1674"/>
                  <a:pt x="38" y="1674"/>
                </a:cubicBezTo>
                <a:cubicBezTo>
                  <a:pt x="37" y="1723"/>
                  <a:pt x="37" y="1723"/>
                  <a:pt x="37" y="1723"/>
                </a:cubicBezTo>
                <a:cubicBezTo>
                  <a:pt x="0" y="1742"/>
                  <a:pt x="0" y="1742"/>
                  <a:pt x="0" y="1742"/>
                </a:cubicBezTo>
                <a:cubicBezTo>
                  <a:pt x="2" y="1758"/>
                  <a:pt x="2" y="1758"/>
                  <a:pt x="2" y="1758"/>
                </a:cubicBezTo>
                <a:cubicBezTo>
                  <a:pt x="11" y="1768"/>
                  <a:pt x="11" y="1768"/>
                  <a:pt x="11" y="1768"/>
                </a:cubicBezTo>
                <a:cubicBezTo>
                  <a:pt x="10" y="1787"/>
                  <a:pt x="10" y="1787"/>
                  <a:pt x="10" y="1787"/>
                </a:cubicBezTo>
                <a:cubicBezTo>
                  <a:pt x="718" y="1788"/>
                  <a:pt x="718" y="1788"/>
                  <a:pt x="718" y="1788"/>
                </a:cubicBezTo>
                <a:cubicBezTo>
                  <a:pt x="718" y="1726"/>
                  <a:pt x="718" y="1726"/>
                  <a:pt x="718" y="1726"/>
                </a:cubicBezTo>
                <a:cubicBezTo>
                  <a:pt x="683" y="1707"/>
                  <a:pt x="683" y="1707"/>
                  <a:pt x="683" y="1707"/>
                </a:cubicBezTo>
                <a:cubicBezTo>
                  <a:pt x="678" y="1654"/>
                  <a:pt x="678" y="1654"/>
                  <a:pt x="678" y="1654"/>
                </a:cubicBezTo>
                <a:cubicBezTo>
                  <a:pt x="649" y="1642"/>
                  <a:pt x="649" y="1642"/>
                  <a:pt x="649" y="1642"/>
                </a:cubicBezTo>
                <a:cubicBezTo>
                  <a:pt x="649" y="1642"/>
                  <a:pt x="640" y="1575"/>
                  <a:pt x="633" y="1520"/>
                </a:cubicBezTo>
                <a:cubicBezTo>
                  <a:pt x="654" y="1493"/>
                  <a:pt x="654" y="1493"/>
                  <a:pt x="654" y="1493"/>
                </a:cubicBezTo>
                <a:cubicBezTo>
                  <a:pt x="646" y="1402"/>
                  <a:pt x="646" y="1402"/>
                  <a:pt x="646" y="1402"/>
                </a:cubicBezTo>
                <a:cubicBezTo>
                  <a:pt x="659" y="1382"/>
                  <a:pt x="659" y="1382"/>
                  <a:pt x="659" y="1382"/>
                </a:cubicBezTo>
                <a:cubicBezTo>
                  <a:pt x="654" y="1340"/>
                  <a:pt x="654" y="1340"/>
                  <a:pt x="654" y="1340"/>
                </a:cubicBezTo>
                <a:cubicBezTo>
                  <a:pt x="667" y="1323"/>
                  <a:pt x="667" y="1323"/>
                  <a:pt x="667" y="1323"/>
                </a:cubicBezTo>
                <a:cubicBezTo>
                  <a:pt x="667" y="1323"/>
                  <a:pt x="660" y="1160"/>
                  <a:pt x="649" y="1138"/>
                </a:cubicBezTo>
                <a:cubicBezTo>
                  <a:pt x="649" y="1138"/>
                  <a:pt x="683" y="1152"/>
                  <a:pt x="695" y="1076"/>
                </a:cubicBezTo>
                <a:cubicBezTo>
                  <a:pt x="695" y="1076"/>
                  <a:pt x="705" y="1009"/>
                  <a:pt x="700" y="999"/>
                </a:cubicBezTo>
                <a:cubicBezTo>
                  <a:pt x="700" y="999"/>
                  <a:pt x="746" y="1012"/>
                  <a:pt x="788" y="863"/>
                </a:cubicBezTo>
                <a:cubicBezTo>
                  <a:pt x="778" y="841"/>
                  <a:pt x="778" y="841"/>
                  <a:pt x="778" y="841"/>
                </a:cubicBezTo>
                <a:lnTo>
                  <a:pt x="801" y="800"/>
                </a:lnTo>
                <a:close/>
                <a:moveTo>
                  <a:pt x="258" y="492"/>
                </a:moveTo>
                <a:cubicBezTo>
                  <a:pt x="305" y="498"/>
                  <a:pt x="305" y="498"/>
                  <a:pt x="305" y="498"/>
                </a:cubicBezTo>
                <a:cubicBezTo>
                  <a:pt x="301" y="520"/>
                  <a:pt x="303" y="523"/>
                  <a:pt x="303" y="523"/>
                </a:cubicBezTo>
                <a:cubicBezTo>
                  <a:pt x="304" y="523"/>
                  <a:pt x="304" y="523"/>
                  <a:pt x="304" y="523"/>
                </a:cubicBezTo>
                <a:cubicBezTo>
                  <a:pt x="304" y="523"/>
                  <a:pt x="304" y="523"/>
                  <a:pt x="303" y="523"/>
                </a:cubicBezTo>
                <a:cubicBezTo>
                  <a:pt x="270" y="524"/>
                  <a:pt x="270" y="524"/>
                  <a:pt x="270" y="524"/>
                </a:cubicBezTo>
                <a:cubicBezTo>
                  <a:pt x="270" y="514"/>
                  <a:pt x="258" y="492"/>
                  <a:pt x="258" y="492"/>
                </a:cubicBezTo>
                <a:close/>
                <a:moveTo>
                  <a:pt x="303" y="589"/>
                </a:moveTo>
                <a:cubicBezTo>
                  <a:pt x="303" y="589"/>
                  <a:pt x="290" y="573"/>
                  <a:pt x="279" y="570"/>
                </a:cubicBezTo>
                <a:cubicBezTo>
                  <a:pt x="276" y="569"/>
                  <a:pt x="277" y="568"/>
                  <a:pt x="277" y="568"/>
                </a:cubicBezTo>
                <a:cubicBezTo>
                  <a:pt x="277" y="568"/>
                  <a:pt x="277" y="562"/>
                  <a:pt x="274" y="541"/>
                </a:cubicBezTo>
                <a:cubicBezTo>
                  <a:pt x="274" y="541"/>
                  <a:pt x="274" y="541"/>
                  <a:pt x="275" y="541"/>
                </a:cubicBezTo>
                <a:cubicBezTo>
                  <a:pt x="279" y="541"/>
                  <a:pt x="284" y="541"/>
                  <a:pt x="289" y="541"/>
                </a:cubicBezTo>
                <a:cubicBezTo>
                  <a:pt x="291" y="541"/>
                  <a:pt x="294" y="541"/>
                  <a:pt x="297" y="541"/>
                </a:cubicBezTo>
                <a:cubicBezTo>
                  <a:pt x="299" y="541"/>
                  <a:pt x="302" y="540"/>
                  <a:pt x="303" y="543"/>
                </a:cubicBezTo>
                <a:cubicBezTo>
                  <a:pt x="304" y="545"/>
                  <a:pt x="306" y="550"/>
                  <a:pt x="310" y="558"/>
                </a:cubicBezTo>
                <a:cubicBezTo>
                  <a:pt x="305" y="558"/>
                  <a:pt x="305" y="558"/>
                  <a:pt x="305" y="558"/>
                </a:cubicBezTo>
                <a:cubicBezTo>
                  <a:pt x="307" y="570"/>
                  <a:pt x="307" y="570"/>
                  <a:pt x="307" y="570"/>
                </a:cubicBezTo>
                <a:cubicBezTo>
                  <a:pt x="315" y="572"/>
                  <a:pt x="315" y="572"/>
                  <a:pt x="315" y="572"/>
                </a:cubicBezTo>
                <a:cubicBezTo>
                  <a:pt x="315" y="572"/>
                  <a:pt x="314" y="572"/>
                  <a:pt x="324" y="588"/>
                </a:cubicBezTo>
                <a:lnTo>
                  <a:pt x="303" y="589"/>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08" name="Freeform 7"/>
          <p:cNvSpPr>
            <a:spLocks noChangeArrowheads="1"/>
          </p:cNvSpPr>
          <p:nvPr/>
        </p:nvSpPr>
        <p:spPr bwMode="auto">
          <a:xfrm>
            <a:off x="4464052" y="1926167"/>
            <a:ext cx="1644649" cy="254000"/>
          </a:xfrm>
          <a:custGeom>
            <a:avLst/>
            <a:gdLst>
              <a:gd name="T0" fmla="*/ 0 w 3879"/>
              <a:gd name="T1" fmla="*/ 0 h 871"/>
              <a:gd name="T2" fmla="*/ 0 w 3879"/>
              <a:gd name="T3" fmla="*/ 129041 h 871"/>
              <a:gd name="T4" fmla="*/ 89355 w 3879"/>
              <a:gd name="T5" fmla="*/ 190500 h 871"/>
              <a:gd name="T6" fmla="*/ 1143814 w 3879"/>
              <a:gd name="T7" fmla="*/ 190500 h 871"/>
              <a:gd name="T8" fmla="*/ 1233487 w 3879"/>
              <a:gd name="T9" fmla="*/ 129041 h 871"/>
              <a:gd name="T10" fmla="*/ 1233487 w 3879"/>
              <a:gd name="T11" fmla="*/ 0 h 871"/>
              <a:gd name="T12" fmla="*/ 643296 w 3879"/>
              <a:gd name="T13" fmla="*/ 0 h 871"/>
              <a:gd name="T14" fmla="*/ 0 w 3879"/>
              <a:gd name="T15" fmla="*/ 0 h 871"/>
              <a:gd name="T16" fmla="*/ 0 60000 65536"/>
              <a:gd name="T17" fmla="*/ 0 60000 65536"/>
              <a:gd name="T18" fmla="*/ 0 60000 65536"/>
              <a:gd name="T19" fmla="*/ 0 60000 65536"/>
              <a:gd name="T20" fmla="*/ 0 60000 65536"/>
              <a:gd name="T21" fmla="*/ 0 60000 65536"/>
              <a:gd name="T22" fmla="*/ 0 60000 65536"/>
              <a:gd name="T23" fmla="*/ 0 60000 65536"/>
              <a:gd name="T24" fmla="*/ 0 w 3879"/>
              <a:gd name="T25" fmla="*/ 0 h 871"/>
              <a:gd name="T26" fmla="*/ 3879 w 3879"/>
              <a:gd name="T27" fmla="*/ 871 h 8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79" h="871">
                <a:moveTo>
                  <a:pt x="0" y="0"/>
                </a:moveTo>
                <a:cubicBezTo>
                  <a:pt x="0" y="590"/>
                  <a:pt x="0" y="590"/>
                  <a:pt x="0" y="590"/>
                </a:cubicBezTo>
                <a:cubicBezTo>
                  <a:pt x="0" y="746"/>
                  <a:pt x="126" y="871"/>
                  <a:pt x="281" y="871"/>
                </a:cubicBezTo>
                <a:cubicBezTo>
                  <a:pt x="3597" y="871"/>
                  <a:pt x="3597" y="871"/>
                  <a:pt x="3597" y="871"/>
                </a:cubicBezTo>
                <a:cubicBezTo>
                  <a:pt x="3753" y="871"/>
                  <a:pt x="3879" y="746"/>
                  <a:pt x="3879" y="590"/>
                </a:cubicBezTo>
                <a:cubicBezTo>
                  <a:pt x="3879" y="0"/>
                  <a:pt x="3879" y="0"/>
                  <a:pt x="3879" y="0"/>
                </a:cubicBezTo>
                <a:cubicBezTo>
                  <a:pt x="2023" y="0"/>
                  <a:pt x="2023" y="0"/>
                  <a:pt x="2023" y="0"/>
                </a:cubicBezTo>
                <a:lnTo>
                  <a:pt x="0" y="0"/>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09" name="Freeform 8"/>
          <p:cNvSpPr>
            <a:spLocks noEditPoints="1" noChangeArrowheads="1"/>
          </p:cNvSpPr>
          <p:nvPr/>
        </p:nvSpPr>
        <p:spPr bwMode="auto">
          <a:xfrm>
            <a:off x="4483101" y="1938868"/>
            <a:ext cx="1606551" cy="232833"/>
          </a:xfrm>
          <a:custGeom>
            <a:avLst/>
            <a:gdLst>
              <a:gd name="T0" fmla="*/ 628567 w 3784"/>
              <a:gd name="T1" fmla="*/ 0 h 794"/>
              <a:gd name="T2" fmla="*/ 0 w 3784"/>
              <a:gd name="T3" fmla="*/ 0 h 794"/>
              <a:gd name="T4" fmla="*/ 0 w 3784"/>
              <a:gd name="T5" fmla="*/ 118103 h 794"/>
              <a:gd name="T6" fmla="*/ 87566 w 3784"/>
              <a:gd name="T7" fmla="*/ 174625 h 794"/>
              <a:gd name="T8" fmla="*/ 1117665 w 3784"/>
              <a:gd name="T9" fmla="*/ 174625 h 794"/>
              <a:gd name="T10" fmla="*/ 1204913 w 3784"/>
              <a:gd name="T11" fmla="*/ 118103 h 794"/>
              <a:gd name="T12" fmla="*/ 1204913 w 3784"/>
              <a:gd name="T13" fmla="*/ 0 h 794"/>
              <a:gd name="T14" fmla="*/ 628567 w 3784"/>
              <a:gd name="T15" fmla="*/ 0 h 794"/>
              <a:gd name="T16" fmla="*/ 1190902 w 3784"/>
              <a:gd name="T17" fmla="*/ 115464 h 794"/>
              <a:gd name="T18" fmla="*/ 1105565 w 3784"/>
              <a:gd name="T19" fmla="*/ 166707 h 794"/>
              <a:gd name="T20" fmla="*/ 99666 w 3784"/>
              <a:gd name="T21" fmla="*/ 166707 h 794"/>
              <a:gd name="T22" fmla="*/ 14329 w 3784"/>
              <a:gd name="T23" fmla="*/ 115464 h 794"/>
              <a:gd name="T24" fmla="*/ 14329 w 3784"/>
              <a:gd name="T25" fmla="*/ 7698 h 794"/>
              <a:gd name="T26" fmla="*/ 627930 w 3784"/>
              <a:gd name="T27" fmla="*/ 7698 h 794"/>
              <a:gd name="T28" fmla="*/ 1190902 w 3784"/>
              <a:gd name="T29" fmla="*/ 7698 h 794"/>
              <a:gd name="T30" fmla="*/ 1190902 w 3784"/>
              <a:gd name="T31" fmla="*/ 115464 h 7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84"/>
              <a:gd name="T49" fmla="*/ 0 h 794"/>
              <a:gd name="T50" fmla="*/ 3784 w 3784"/>
              <a:gd name="T51" fmla="*/ 794 h 7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84" h="794">
                <a:moveTo>
                  <a:pt x="1974" y="0"/>
                </a:moveTo>
                <a:cubicBezTo>
                  <a:pt x="0" y="0"/>
                  <a:pt x="0" y="0"/>
                  <a:pt x="0" y="0"/>
                </a:cubicBezTo>
                <a:cubicBezTo>
                  <a:pt x="0" y="537"/>
                  <a:pt x="0" y="537"/>
                  <a:pt x="0" y="537"/>
                </a:cubicBezTo>
                <a:cubicBezTo>
                  <a:pt x="0" y="679"/>
                  <a:pt x="123" y="794"/>
                  <a:pt x="275" y="794"/>
                </a:cubicBezTo>
                <a:cubicBezTo>
                  <a:pt x="3510" y="794"/>
                  <a:pt x="3510" y="794"/>
                  <a:pt x="3510" y="794"/>
                </a:cubicBezTo>
                <a:cubicBezTo>
                  <a:pt x="3661" y="794"/>
                  <a:pt x="3784" y="679"/>
                  <a:pt x="3784" y="537"/>
                </a:cubicBezTo>
                <a:cubicBezTo>
                  <a:pt x="3784" y="0"/>
                  <a:pt x="3784" y="0"/>
                  <a:pt x="3784" y="0"/>
                </a:cubicBezTo>
                <a:lnTo>
                  <a:pt x="1974" y="0"/>
                </a:lnTo>
                <a:close/>
                <a:moveTo>
                  <a:pt x="3740" y="525"/>
                </a:moveTo>
                <a:cubicBezTo>
                  <a:pt x="3740" y="654"/>
                  <a:pt x="3620" y="758"/>
                  <a:pt x="3472" y="758"/>
                </a:cubicBezTo>
                <a:cubicBezTo>
                  <a:pt x="313" y="758"/>
                  <a:pt x="313" y="758"/>
                  <a:pt x="313" y="758"/>
                </a:cubicBezTo>
                <a:cubicBezTo>
                  <a:pt x="165" y="758"/>
                  <a:pt x="45" y="654"/>
                  <a:pt x="45" y="525"/>
                </a:cubicBezTo>
                <a:cubicBezTo>
                  <a:pt x="45" y="35"/>
                  <a:pt x="45" y="35"/>
                  <a:pt x="45" y="35"/>
                </a:cubicBezTo>
                <a:cubicBezTo>
                  <a:pt x="1972" y="35"/>
                  <a:pt x="1972" y="35"/>
                  <a:pt x="1972" y="35"/>
                </a:cubicBezTo>
                <a:cubicBezTo>
                  <a:pt x="3740" y="35"/>
                  <a:pt x="3740" y="35"/>
                  <a:pt x="3740" y="35"/>
                </a:cubicBezTo>
                <a:lnTo>
                  <a:pt x="3740" y="5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0" name="Freeform 9"/>
          <p:cNvSpPr>
            <a:spLocks noChangeArrowheads="1"/>
          </p:cNvSpPr>
          <p:nvPr/>
        </p:nvSpPr>
        <p:spPr bwMode="auto">
          <a:xfrm>
            <a:off x="4813301" y="2008718"/>
            <a:ext cx="114300" cy="93133"/>
          </a:xfrm>
          <a:custGeom>
            <a:avLst/>
            <a:gdLst>
              <a:gd name="T0" fmla="*/ 0 w 265"/>
              <a:gd name="T1" fmla="*/ 69850 h 319"/>
              <a:gd name="T2" fmla="*/ 0 w 265"/>
              <a:gd name="T3" fmla="*/ 0 h 319"/>
              <a:gd name="T4" fmla="*/ 27173 w 265"/>
              <a:gd name="T5" fmla="*/ 0 h 319"/>
              <a:gd name="T6" fmla="*/ 48847 w 265"/>
              <a:gd name="T7" fmla="*/ 25619 h 319"/>
              <a:gd name="T8" fmla="*/ 65669 w 265"/>
              <a:gd name="T9" fmla="*/ 49486 h 319"/>
              <a:gd name="T10" fmla="*/ 65992 w 265"/>
              <a:gd name="T11" fmla="*/ 49486 h 319"/>
              <a:gd name="T12" fmla="*/ 64051 w 265"/>
              <a:gd name="T13" fmla="*/ 20364 h 319"/>
              <a:gd name="T14" fmla="*/ 64051 w 265"/>
              <a:gd name="T15" fmla="*/ 0 h 319"/>
              <a:gd name="T16" fmla="*/ 85725 w 265"/>
              <a:gd name="T17" fmla="*/ 0 h 319"/>
              <a:gd name="T18" fmla="*/ 85725 w 265"/>
              <a:gd name="T19" fmla="*/ 69850 h 319"/>
              <a:gd name="T20" fmla="*/ 61140 w 265"/>
              <a:gd name="T21" fmla="*/ 69850 h 319"/>
              <a:gd name="T22" fmla="*/ 39142 w 265"/>
              <a:gd name="T23" fmla="*/ 42917 h 319"/>
              <a:gd name="T24" fmla="*/ 21027 w 265"/>
              <a:gd name="T25" fmla="*/ 18174 h 319"/>
              <a:gd name="T26" fmla="*/ 20703 w 265"/>
              <a:gd name="T27" fmla="*/ 18393 h 319"/>
              <a:gd name="T28" fmla="*/ 21350 w 265"/>
              <a:gd name="T29" fmla="*/ 48829 h 319"/>
              <a:gd name="T30" fmla="*/ 21350 w 265"/>
              <a:gd name="T31" fmla="*/ 69850 h 319"/>
              <a:gd name="T32" fmla="*/ 0 w 265"/>
              <a:gd name="T33" fmla="*/ 69850 h 3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319"/>
              <a:gd name="T53" fmla="*/ 265 w 265"/>
              <a:gd name="T54" fmla="*/ 319 h 3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319">
                <a:moveTo>
                  <a:pt x="0" y="319"/>
                </a:moveTo>
                <a:cubicBezTo>
                  <a:pt x="0" y="0"/>
                  <a:pt x="0" y="0"/>
                  <a:pt x="0" y="0"/>
                </a:cubicBezTo>
                <a:cubicBezTo>
                  <a:pt x="84" y="0"/>
                  <a:pt x="84" y="0"/>
                  <a:pt x="84" y="0"/>
                </a:cubicBezTo>
                <a:cubicBezTo>
                  <a:pt x="151" y="117"/>
                  <a:pt x="151" y="117"/>
                  <a:pt x="151" y="117"/>
                </a:cubicBezTo>
                <a:cubicBezTo>
                  <a:pt x="170" y="151"/>
                  <a:pt x="189" y="190"/>
                  <a:pt x="203" y="226"/>
                </a:cubicBezTo>
                <a:cubicBezTo>
                  <a:pt x="204" y="226"/>
                  <a:pt x="204" y="226"/>
                  <a:pt x="204" y="226"/>
                </a:cubicBezTo>
                <a:cubicBezTo>
                  <a:pt x="200" y="184"/>
                  <a:pt x="198" y="141"/>
                  <a:pt x="198" y="93"/>
                </a:cubicBezTo>
                <a:cubicBezTo>
                  <a:pt x="198" y="0"/>
                  <a:pt x="198" y="0"/>
                  <a:pt x="198" y="0"/>
                </a:cubicBezTo>
                <a:cubicBezTo>
                  <a:pt x="265" y="0"/>
                  <a:pt x="265" y="0"/>
                  <a:pt x="265" y="0"/>
                </a:cubicBezTo>
                <a:cubicBezTo>
                  <a:pt x="265" y="319"/>
                  <a:pt x="265" y="319"/>
                  <a:pt x="265" y="319"/>
                </a:cubicBezTo>
                <a:cubicBezTo>
                  <a:pt x="189" y="319"/>
                  <a:pt x="189" y="319"/>
                  <a:pt x="189" y="319"/>
                </a:cubicBezTo>
                <a:cubicBezTo>
                  <a:pt x="121" y="196"/>
                  <a:pt x="121" y="196"/>
                  <a:pt x="121" y="196"/>
                </a:cubicBezTo>
                <a:cubicBezTo>
                  <a:pt x="102" y="162"/>
                  <a:pt x="81" y="121"/>
                  <a:pt x="65" y="83"/>
                </a:cubicBezTo>
                <a:cubicBezTo>
                  <a:pt x="64" y="84"/>
                  <a:pt x="64" y="84"/>
                  <a:pt x="64" y="84"/>
                </a:cubicBezTo>
                <a:cubicBezTo>
                  <a:pt x="66" y="126"/>
                  <a:pt x="66" y="171"/>
                  <a:pt x="66" y="223"/>
                </a:cubicBezTo>
                <a:cubicBezTo>
                  <a:pt x="66" y="319"/>
                  <a:pt x="66" y="319"/>
                  <a:pt x="66" y="319"/>
                </a:cubicBezTo>
                <a:lnTo>
                  <a:pt x="0"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1" name="Freeform 10"/>
          <p:cNvSpPr>
            <a:spLocks noChangeArrowheads="1"/>
          </p:cNvSpPr>
          <p:nvPr/>
        </p:nvSpPr>
        <p:spPr bwMode="auto">
          <a:xfrm>
            <a:off x="4953000" y="2008718"/>
            <a:ext cx="84667" cy="93133"/>
          </a:xfrm>
          <a:custGeom>
            <a:avLst/>
            <a:gdLst>
              <a:gd name="T0" fmla="*/ 59209 w 148"/>
              <a:gd name="T1" fmla="*/ 40344 h 232"/>
              <a:gd name="T2" fmla="*/ 22740 w 148"/>
              <a:gd name="T3" fmla="*/ 40344 h 232"/>
              <a:gd name="T4" fmla="*/ 22740 w 148"/>
              <a:gd name="T5" fmla="*/ 57205 h 232"/>
              <a:gd name="T6" fmla="*/ 63500 w 148"/>
              <a:gd name="T7" fmla="*/ 57205 h 232"/>
              <a:gd name="T8" fmla="*/ 63500 w 148"/>
              <a:gd name="T9" fmla="*/ 69850 h 232"/>
              <a:gd name="T10" fmla="*/ 0 w 148"/>
              <a:gd name="T11" fmla="*/ 69850 h 232"/>
              <a:gd name="T12" fmla="*/ 0 w 148"/>
              <a:gd name="T13" fmla="*/ 0 h 232"/>
              <a:gd name="T14" fmla="*/ 61784 w 148"/>
              <a:gd name="T15" fmla="*/ 0 h 232"/>
              <a:gd name="T16" fmla="*/ 61784 w 148"/>
              <a:gd name="T17" fmla="*/ 12946 h 232"/>
              <a:gd name="T18" fmla="*/ 22740 w 148"/>
              <a:gd name="T19" fmla="*/ 12946 h 232"/>
              <a:gd name="T20" fmla="*/ 22740 w 148"/>
              <a:gd name="T21" fmla="*/ 27398 h 232"/>
              <a:gd name="T22" fmla="*/ 59209 w 148"/>
              <a:gd name="T23" fmla="*/ 27398 h 232"/>
              <a:gd name="T24" fmla="*/ 59209 w 148"/>
              <a:gd name="T25" fmla="*/ 40344 h 2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8"/>
              <a:gd name="T40" fmla="*/ 0 h 232"/>
              <a:gd name="T41" fmla="*/ 148 w 148"/>
              <a:gd name="T42" fmla="*/ 232 h 2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8" h="232">
                <a:moveTo>
                  <a:pt x="138" y="134"/>
                </a:moveTo>
                <a:lnTo>
                  <a:pt x="53" y="134"/>
                </a:lnTo>
                <a:lnTo>
                  <a:pt x="53" y="190"/>
                </a:lnTo>
                <a:lnTo>
                  <a:pt x="148" y="190"/>
                </a:lnTo>
                <a:lnTo>
                  <a:pt x="148" y="232"/>
                </a:lnTo>
                <a:lnTo>
                  <a:pt x="0" y="232"/>
                </a:lnTo>
                <a:lnTo>
                  <a:pt x="0" y="0"/>
                </a:lnTo>
                <a:lnTo>
                  <a:pt x="144" y="0"/>
                </a:lnTo>
                <a:lnTo>
                  <a:pt x="144" y="43"/>
                </a:lnTo>
                <a:lnTo>
                  <a:pt x="53" y="43"/>
                </a:lnTo>
                <a:lnTo>
                  <a:pt x="53" y="91"/>
                </a:lnTo>
                <a:lnTo>
                  <a:pt x="138" y="91"/>
                </a:lnTo>
                <a:lnTo>
                  <a:pt x="138" y="13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2" name="Freeform 11"/>
          <p:cNvSpPr>
            <a:spLocks noChangeArrowheads="1"/>
          </p:cNvSpPr>
          <p:nvPr/>
        </p:nvSpPr>
        <p:spPr bwMode="auto">
          <a:xfrm>
            <a:off x="5050367" y="2008718"/>
            <a:ext cx="173567" cy="93133"/>
          </a:xfrm>
          <a:custGeom>
            <a:avLst/>
            <a:gdLst>
              <a:gd name="T0" fmla="*/ 23988 w 407"/>
              <a:gd name="T1" fmla="*/ 69850 h 319"/>
              <a:gd name="T2" fmla="*/ 0 w 407"/>
              <a:gd name="T3" fmla="*/ 0 h 319"/>
              <a:gd name="T4" fmla="*/ 24628 w 407"/>
              <a:gd name="T5" fmla="*/ 0 h 319"/>
              <a:gd name="T6" fmla="*/ 32304 w 407"/>
              <a:gd name="T7" fmla="*/ 28684 h 319"/>
              <a:gd name="T8" fmla="*/ 38381 w 407"/>
              <a:gd name="T9" fmla="*/ 53209 h 319"/>
              <a:gd name="T10" fmla="*/ 38701 w 407"/>
              <a:gd name="T11" fmla="*/ 53209 h 319"/>
              <a:gd name="T12" fmla="*/ 45417 w 407"/>
              <a:gd name="T13" fmla="*/ 28684 h 319"/>
              <a:gd name="T14" fmla="*/ 54053 w 407"/>
              <a:gd name="T15" fmla="*/ 0 h 319"/>
              <a:gd name="T16" fmla="*/ 78681 w 407"/>
              <a:gd name="T17" fmla="*/ 0 h 319"/>
              <a:gd name="T18" fmla="*/ 86677 w 407"/>
              <a:gd name="T19" fmla="*/ 29560 h 319"/>
              <a:gd name="T20" fmla="*/ 92114 w 407"/>
              <a:gd name="T21" fmla="*/ 52990 h 319"/>
              <a:gd name="T22" fmla="*/ 92434 w 407"/>
              <a:gd name="T23" fmla="*/ 52990 h 319"/>
              <a:gd name="T24" fmla="*/ 98511 w 407"/>
              <a:gd name="T25" fmla="*/ 28684 h 319"/>
              <a:gd name="T26" fmla="*/ 106827 w 407"/>
              <a:gd name="T27" fmla="*/ 0 h 319"/>
              <a:gd name="T28" fmla="*/ 130175 w 407"/>
              <a:gd name="T29" fmla="*/ 0 h 319"/>
              <a:gd name="T30" fmla="*/ 103948 w 407"/>
              <a:gd name="T31" fmla="*/ 69850 h 319"/>
              <a:gd name="T32" fmla="*/ 79001 w 407"/>
              <a:gd name="T33" fmla="*/ 69850 h 319"/>
              <a:gd name="T34" fmla="*/ 70365 w 407"/>
              <a:gd name="T35" fmla="*/ 39852 h 319"/>
              <a:gd name="T36" fmla="*/ 65247 w 407"/>
              <a:gd name="T37" fmla="*/ 18174 h 319"/>
              <a:gd name="T38" fmla="*/ 65247 w 407"/>
              <a:gd name="T39" fmla="*/ 18174 h 319"/>
              <a:gd name="T40" fmla="*/ 59170 w 407"/>
              <a:gd name="T41" fmla="*/ 39852 h 319"/>
              <a:gd name="T42" fmla="*/ 49575 w 407"/>
              <a:gd name="T43" fmla="*/ 69850 h 319"/>
              <a:gd name="T44" fmla="*/ 23988 w 407"/>
              <a:gd name="T45" fmla="*/ 69850 h 3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7"/>
              <a:gd name="T70" fmla="*/ 0 h 319"/>
              <a:gd name="T71" fmla="*/ 407 w 407"/>
              <a:gd name="T72" fmla="*/ 319 h 3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7" h="319">
                <a:moveTo>
                  <a:pt x="75" y="319"/>
                </a:moveTo>
                <a:cubicBezTo>
                  <a:pt x="0" y="0"/>
                  <a:pt x="0" y="0"/>
                  <a:pt x="0" y="0"/>
                </a:cubicBezTo>
                <a:cubicBezTo>
                  <a:pt x="77" y="0"/>
                  <a:pt x="77" y="0"/>
                  <a:pt x="77" y="0"/>
                </a:cubicBezTo>
                <a:cubicBezTo>
                  <a:pt x="101" y="131"/>
                  <a:pt x="101" y="131"/>
                  <a:pt x="101" y="131"/>
                </a:cubicBezTo>
                <a:cubicBezTo>
                  <a:pt x="108" y="170"/>
                  <a:pt x="115" y="211"/>
                  <a:pt x="120" y="243"/>
                </a:cubicBezTo>
                <a:cubicBezTo>
                  <a:pt x="121" y="243"/>
                  <a:pt x="121" y="243"/>
                  <a:pt x="121" y="243"/>
                </a:cubicBezTo>
                <a:cubicBezTo>
                  <a:pt x="126" y="209"/>
                  <a:pt x="134" y="170"/>
                  <a:pt x="142" y="131"/>
                </a:cubicBezTo>
                <a:cubicBezTo>
                  <a:pt x="169" y="0"/>
                  <a:pt x="169" y="0"/>
                  <a:pt x="169" y="0"/>
                </a:cubicBezTo>
                <a:cubicBezTo>
                  <a:pt x="246" y="0"/>
                  <a:pt x="246" y="0"/>
                  <a:pt x="246" y="0"/>
                </a:cubicBezTo>
                <a:cubicBezTo>
                  <a:pt x="271" y="135"/>
                  <a:pt x="271" y="135"/>
                  <a:pt x="271" y="135"/>
                </a:cubicBezTo>
                <a:cubicBezTo>
                  <a:pt x="278" y="172"/>
                  <a:pt x="284" y="206"/>
                  <a:pt x="288" y="242"/>
                </a:cubicBezTo>
                <a:cubicBezTo>
                  <a:pt x="289" y="242"/>
                  <a:pt x="289" y="242"/>
                  <a:pt x="289" y="242"/>
                </a:cubicBezTo>
                <a:cubicBezTo>
                  <a:pt x="294" y="206"/>
                  <a:pt x="301" y="169"/>
                  <a:pt x="308" y="131"/>
                </a:cubicBezTo>
                <a:cubicBezTo>
                  <a:pt x="334" y="0"/>
                  <a:pt x="334" y="0"/>
                  <a:pt x="334" y="0"/>
                </a:cubicBezTo>
                <a:cubicBezTo>
                  <a:pt x="407" y="0"/>
                  <a:pt x="407" y="0"/>
                  <a:pt x="407" y="0"/>
                </a:cubicBezTo>
                <a:cubicBezTo>
                  <a:pt x="325" y="319"/>
                  <a:pt x="325" y="319"/>
                  <a:pt x="325" y="319"/>
                </a:cubicBezTo>
                <a:cubicBezTo>
                  <a:pt x="247" y="319"/>
                  <a:pt x="247" y="319"/>
                  <a:pt x="247" y="319"/>
                </a:cubicBezTo>
                <a:cubicBezTo>
                  <a:pt x="220" y="182"/>
                  <a:pt x="220" y="182"/>
                  <a:pt x="220" y="182"/>
                </a:cubicBezTo>
                <a:cubicBezTo>
                  <a:pt x="213" y="150"/>
                  <a:pt x="208" y="120"/>
                  <a:pt x="204" y="83"/>
                </a:cubicBezTo>
                <a:cubicBezTo>
                  <a:pt x="204" y="83"/>
                  <a:pt x="204" y="83"/>
                  <a:pt x="204" y="83"/>
                </a:cubicBezTo>
                <a:cubicBezTo>
                  <a:pt x="198" y="119"/>
                  <a:pt x="193" y="150"/>
                  <a:pt x="185" y="182"/>
                </a:cubicBezTo>
                <a:cubicBezTo>
                  <a:pt x="155" y="319"/>
                  <a:pt x="155" y="319"/>
                  <a:pt x="155" y="319"/>
                </a:cubicBezTo>
                <a:lnTo>
                  <a:pt x="75"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3" name="Freeform 12"/>
          <p:cNvSpPr>
            <a:spLocks noChangeArrowheads="1"/>
          </p:cNvSpPr>
          <p:nvPr/>
        </p:nvSpPr>
        <p:spPr bwMode="auto">
          <a:xfrm>
            <a:off x="5262034" y="2008718"/>
            <a:ext cx="118533" cy="93133"/>
          </a:xfrm>
          <a:custGeom>
            <a:avLst/>
            <a:gdLst>
              <a:gd name="T0" fmla="*/ 32298 w 278"/>
              <a:gd name="T1" fmla="*/ 69850 h 319"/>
              <a:gd name="T2" fmla="*/ 32298 w 278"/>
              <a:gd name="T3" fmla="*/ 41384 h 319"/>
              <a:gd name="T4" fmla="*/ 0 w 278"/>
              <a:gd name="T5" fmla="*/ 0 h 319"/>
              <a:gd name="T6" fmla="*/ 26222 w 278"/>
              <a:gd name="T7" fmla="*/ 0 h 319"/>
              <a:gd name="T8" fmla="*/ 36775 w 278"/>
              <a:gd name="T9" fmla="*/ 16860 h 319"/>
              <a:gd name="T10" fmla="*/ 44770 w 278"/>
              <a:gd name="T11" fmla="*/ 30217 h 319"/>
              <a:gd name="T12" fmla="*/ 44770 w 278"/>
              <a:gd name="T13" fmla="*/ 30217 h 319"/>
              <a:gd name="T14" fmla="*/ 52764 w 278"/>
              <a:gd name="T15" fmla="*/ 16860 h 319"/>
              <a:gd name="T16" fmla="*/ 62997 w 278"/>
              <a:gd name="T17" fmla="*/ 0 h 319"/>
              <a:gd name="T18" fmla="*/ 88900 w 278"/>
              <a:gd name="T19" fmla="*/ 0 h 319"/>
              <a:gd name="T20" fmla="*/ 55323 w 278"/>
              <a:gd name="T21" fmla="*/ 40728 h 319"/>
              <a:gd name="T22" fmla="*/ 55323 w 278"/>
              <a:gd name="T23" fmla="*/ 69850 h 319"/>
              <a:gd name="T24" fmla="*/ 32298 w 278"/>
              <a:gd name="T25" fmla="*/ 69850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19"/>
              <a:gd name="T41" fmla="*/ 278 w 278"/>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19">
                <a:moveTo>
                  <a:pt x="101" y="319"/>
                </a:moveTo>
                <a:cubicBezTo>
                  <a:pt x="101" y="189"/>
                  <a:pt x="101" y="189"/>
                  <a:pt x="101" y="189"/>
                </a:cubicBezTo>
                <a:cubicBezTo>
                  <a:pt x="0" y="0"/>
                  <a:pt x="0" y="0"/>
                  <a:pt x="0" y="0"/>
                </a:cubicBezTo>
                <a:cubicBezTo>
                  <a:pt x="82" y="0"/>
                  <a:pt x="82" y="0"/>
                  <a:pt x="82" y="0"/>
                </a:cubicBezTo>
                <a:cubicBezTo>
                  <a:pt x="115" y="77"/>
                  <a:pt x="115" y="77"/>
                  <a:pt x="115" y="77"/>
                </a:cubicBezTo>
                <a:cubicBezTo>
                  <a:pt x="125" y="100"/>
                  <a:pt x="131" y="117"/>
                  <a:pt x="140" y="138"/>
                </a:cubicBezTo>
                <a:cubicBezTo>
                  <a:pt x="140" y="138"/>
                  <a:pt x="140" y="138"/>
                  <a:pt x="140" y="138"/>
                </a:cubicBezTo>
                <a:cubicBezTo>
                  <a:pt x="148" y="118"/>
                  <a:pt x="155" y="99"/>
                  <a:pt x="165" y="77"/>
                </a:cubicBezTo>
                <a:cubicBezTo>
                  <a:pt x="197" y="0"/>
                  <a:pt x="197" y="0"/>
                  <a:pt x="197" y="0"/>
                </a:cubicBezTo>
                <a:cubicBezTo>
                  <a:pt x="278" y="0"/>
                  <a:pt x="278" y="0"/>
                  <a:pt x="278" y="0"/>
                </a:cubicBezTo>
                <a:cubicBezTo>
                  <a:pt x="173" y="186"/>
                  <a:pt x="173" y="186"/>
                  <a:pt x="173" y="186"/>
                </a:cubicBezTo>
                <a:cubicBezTo>
                  <a:pt x="173" y="319"/>
                  <a:pt x="173" y="319"/>
                  <a:pt x="173" y="319"/>
                </a:cubicBezTo>
                <a:lnTo>
                  <a:pt x="101"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4" name="Freeform 13"/>
          <p:cNvSpPr>
            <a:spLocks noEditPoints="1" noChangeArrowheads="1"/>
          </p:cNvSpPr>
          <p:nvPr/>
        </p:nvSpPr>
        <p:spPr bwMode="auto">
          <a:xfrm>
            <a:off x="5378451" y="2006601"/>
            <a:ext cx="129116" cy="97367"/>
          </a:xfrm>
          <a:custGeom>
            <a:avLst/>
            <a:gdLst>
              <a:gd name="T0" fmla="*/ 96837 w 307"/>
              <a:gd name="T1" fmla="*/ 35627 h 330"/>
              <a:gd name="T2" fmla="*/ 47314 w 307"/>
              <a:gd name="T3" fmla="*/ 73025 h 330"/>
              <a:gd name="T4" fmla="*/ 0 w 307"/>
              <a:gd name="T5" fmla="*/ 36955 h 330"/>
              <a:gd name="T6" fmla="*/ 48892 w 307"/>
              <a:gd name="T7" fmla="*/ 0 h 330"/>
              <a:gd name="T8" fmla="*/ 96837 w 307"/>
              <a:gd name="T9" fmla="*/ 35627 h 330"/>
              <a:gd name="T10" fmla="*/ 23973 w 307"/>
              <a:gd name="T11" fmla="*/ 36734 h 330"/>
              <a:gd name="T12" fmla="*/ 48576 w 307"/>
              <a:gd name="T13" fmla="*/ 60190 h 330"/>
              <a:gd name="T14" fmla="*/ 72864 w 307"/>
              <a:gd name="T15" fmla="*/ 36291 h 330"/>
              <a:gd name="T16" fmla="*/ 48261 w 307"/>
              <a:gd name="T17" fmla="*/ 12613 h 330"/>
              <a:gd name="T18" fmla="*/ 23973 w 307"/>
              <a:gd name="T19" fmla="*/ 36734 h 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7"/>
              <a:gd name="T31" fmla="*/ 0 h 330"/>
              <a:gd name="T32" fmla="*/ 307 w 307"/>
              <a:gd name="T33" fmla="*/ 330 h 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7" h="330">
                <a:moveTo>
                  <a:pt x="307" y="161"/>
                </a:moveTo>
                <a:cubicBezTo>
                  <a:pt x="307" y="266"/>
                  <a:pt x="243" y="330"/>
                  <a:pt x="150" y="330"/>
                </a:cubicBezTo>
                <a:cubicBezTo>
                  <a:pt x="55" y="330"/>
                  <a:pt x="0" y="258"/>
                  <a:pt x="0" y="167"/>
                </a:cubicBezTo>
                <a:cubicBezTo>
                  <a:pt x="0" y="71"/>
                  <a:pt x="61" y="0"/>
                  <a:pt x="155" y="0"/>
                </a:cubicBezTo>
                <a:cubicBezTo>
                  <a:pt x="253" y="0"/>
                  <a:pt x="307" y="73"/>
                  <a:pt x="307" y="161"/>
                </a:cubicBezTo>
                <a:close/>
                <a:moveTo>
                  <a:pt x="76" y="166"/>
                </a:moveTo>
                <a:cubicBezTo>
                  <a:pt x="76" y="228"/>
                  <a:pt x="105" y="272"/>
                  <a:pt x="154" y="272"/>
                </a:cubicBezTo>
                <a:cubicBezTo>
                  <a:pt x="203" y="272"/>
                  <a:pt x="231" y="226"/>
                  <a:pt x="231" y="164"/>
                </a:cubicBezTo>
                <a:cubicBezTo>
                  <a:pt x="231" y="106"/>
                  <a:pt x="203" y="57"/>
                  <a:pt x="153" y="57"/>
                </a:cubicBezTo>
                <a:cubicBezTo>
                  <a:pt x="104" y="57"/>
                  <a:pt x="76" y="103"/>
                  <a:pt x="76" y="16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5" name="Freeform 14"/>
          <p:cNvSpPr>
            <a:spLocks noEditPoints="1" noChangeArrowheads="1"/>
          </p:cNvSpPr>
          <p:nvPr/>
        </p:nvSpPr>
        <p:spPr bwMode="auto">
          <a:xfrm>
            <a:off x="5528733" y="2008718"/>
            <a:ext cx="101600" cy="93133"/>
          </a:xfrm>
          <a:custGeom>
            <a:avLst/>
            <a:gdLst>
              <a:gd name="T0" fmla="*/ 0 w 242"/>
              <a:gd name="T1" fmla="*/ 1518 h 322"/>
              <a:gd name="T2" fmla="*/ 30543 w 242"/>
              <a:gd name="T3" fmla="*/ 0 h 322"/>
              <a:gd name="T4" fmla="*/ 62975 w 242"/>
              <a:gd name="T5" fmla="*/ 5640 h 322"/>
              <a:gd name="T6" fmla="*/ 72107 w 242"/>
              <a:gd name="T7" fmla="*/ 19957 h 322"/>
              <a:gd name="T8" fmla="*/ 54474 w 242"/>
              <a:gd name="T9" fmla="*/ 37094 h 322"/>
              <a:gd name="T10" fmla="*/ 54474 w 242"/>
              <a:gd name="T11" fmla="*/ 37528 h 322"/>
              <a:gd name="T12" fmla="*/ 68013 w 242"/>
              <a:gd name="T13" fmla="*/ 50327 h 322"/>
              <a:gd name="T14" fmla="*/ 76200 w 242"/>
              <a:gd name="T15" fmla="*/ 69850 h 322"/>
              <a:gd name="T16" fmla="*/ 52899 w 242"/>
              <a:gd name="T17" fmla="*/ 69850 h 322"/>
              <a:gd name="T18" fmla="*/ 45657 w 242"/>
              <a:gd name="T19" fmla="*/ 53798 h 322"/>
              <a:gd name="T20" fmla="*/ 29598 w 242"/>
              <a:gd name="T21" fmla="*/ 42734 h 322"/>
              <a:gd name="T22" fmla="*/ 22671 w 242"/>
              <a:gd name="T23" fmla="*/ 42734 h 322"/>
              <a:gd name="T24" fmla="*/ 22671 w 242"/>
              <a:gd name="T25" fmla="*/ 69850 h 322"/>
              <a:gd name="T26" fmla="*/ 0 w 242"/>
              <a:gd name="T27" fmla="*/ 69850 h 322"/>
              <a:gd name="T28" fmla="*/ 0 w 242"/>
              <a:gd name="T29" fmla="*/ 1518 h 322"/>
              <a:gd name="T30" fmla="*/ 22671 w 242"/>
              <a:gd name="T31" fmla="*/ 31454 h 322"/>
              <a:gd name="T32" fmla="*/ 31488 w 242"/>
              <a:gd name="T33" fmla="*/ 31454 h 322"/>
              <a:gd name="T34" fmla="*/ 49750 w 242"/>
              <a:gd name="T35" fmla="*/ 21476 h 322"/>
              <a:gd name="T36" fmla="*/ 33062 w 242"/>
              <a:gd name="T37" fmla="*/ 11714 h 322"/>
              <a:gd name="T38" fmla="*/ 22671 w 242"/>
              <a:gd name="T39" fmla="*/ 12148 h 322"/>
              <a:gd name="T40" fmla="*/ 22671 w 242"/>
              <a:gd name="T41" fmla="*/ 31454 h 3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322"/>
              <a:gd name="T65" fmla="*/ 242 w 242"/>
              <a:gd name="T66" fmla="*/ 322 h 3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322">
                <a:moveTo>
                  <a:pt x="0" y="7"/>
                </a:moveTo>
                <a:cubicBezTo>
                  <a:pt x="24" y="3"/>
                  <a:pt x="58" y="0"/>
                  <a:pt x="97" y="0"/>
                </a:cubicBezTo>
                <a:cubicBezTo>
                  <a:pt x="144" y="0"/>
                  <a:pt x="177" y="8"/>
                  <a:pt x="200" y="26"/>
                </a:cubicBezTo>
                <a:cubicBezTo>
                  <a:pt x="219" y="41"/>
                  <a:pt x="229" y="63"/>
                  <a:pt x="229" y="92"/>
                </a:cubicBezTo>
                <a:cubicBezTo>
                  <a:pt x="229" y="133"/>
                  <a:pt x="200" y="161"/>
                  <a:pt x="173" y="171"/>
                </a:cubicBezTo>
                <a:cubicBezTo>
                  <a:pt x="173" y="173"/>
                  <a:pt x="173" y="173"/>
                  <a:pt x="173" y="173"/>
                </a:cubicBezTo>
                <a:cubicBezTo>
                  <a:pt x="195" y="182"/>
                  <a:pt x="208" y="203"/>
                  <a:pt x="216" y="232"/>
                </a:cubicBezTo>
                <a:cubicBezTo>
                  <a:pt x="226" y="268"/>
                  <a:pt x="236" y="310"/>
                  <a:pt x="242" y="322"/>
                </a:cubicBezTo>
                <a:cubicBezTo>
                  <a:pt x="168" y="322"/>
                  <a:pt x="168" y="322"/>
                  <a:pt x="168" y="322"/>
                </a:cubicBezTo>
                <a:cubicBezTo>
                  <a:pt x="163" y="313"/>
                  <a:pt x="155" y="287"/>
                  <a:pt x="145" y="248"/>
                </a:cubicBezTo>
                <a:cubicBezTo>
                  <a:pt x="137" y="208"/>
                  <a:pt x="123" y="197"/>
                  <a:pt x="94" y="197"/>
                </a:cubicBezTo>
                <a:cubicBezTo>
                  <a:pt x="72" y="197"/>
                  <a:pt x="72" y="197"/>
                  <a:pt x="72" y="197"/>
                </a:cubicBezTo>
                <a:cubicBezTo>
                  <a:pt x="72" y="322"/>
                  <a:pt x="72" y="322"/>
                  <a:pt x="72" y="322"/>
                </a:cubicBezTo>
                <a:cubicBezTo>
                  <a:pt x="0" y="322"/>
                  <a:pt x="0" y="322"/>
                  <a:pt x="0" y="322"/>
                </a:cubicBezTo>
                <a:lnTo>
                  <a:pt x="0" y="7"/>
                </a:lnTo>
                <a:close/>
                <a:moveTo>
                  <a:pt x="72" y="145"/>
                </a:moveTo>
                <a:cubicBezTo>
                  <a:pt x="100" y="145"/>
                  <a:pt x="100" y="145"/>
                  <a:pt x="100" y="145"/>
                </a:cubicBezTo>
                <a:cubicBezTo>
                  <a:pt x="136" y="145"/>
                  <a:pt x="158" y="127"/>
                  <a:pt x="158" y="99"/>
                </a:cubicBezTo>
                <a:cubicBezTo>
                  <a:pt x="158" y="69"/>
                  <a:pt x="138" y="55"/>
                  <a:pt x="105" y="54"/>
                </a:cubicBezTo>
                <a:cubicBezTo>
                  <a:pt x="87" y="54"/>
                  <a:pt x="77" y="55"/>
                  <a:pt x="72" y="56"/>
                </a:cubicBezTo>
                <a:lnTo>
                  <a:pt x="72" y="14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6" name="Freeform 15"/>
          <p:cNvSpPr>
            <a:spLocks noChangeArrowheads="1"/>
          </p:cNvSpPr>
          <p:nvPr/>
        </p:nvSpPr>
        <p:spPr bwMode="auto">
          <a:xfrm>
            <a:off x="5647267" y="2008718"/>
            <a:ext cx="112184" cy="93133"/>
          </a:xfrm>
          <a:custGeom>
            <a:avLst/>
            <a:gdLst>
              <a:gd name="T0" fmla="*/ 0 w 261"/>
              <a:gd name="T1" fmla="*/ 0 h 319"/>
              <a:gd name="T2" fmla="*/ 22888 w 261"/>
              <a:gd name="T3" fmla="*/ 0 h 319"/>
              <a:gd name="T4" fmla="*/ 22888 w 261"/>
              <a:gd name="T5" fmla="*/ 30874 h 319"/>
              <a:gd name="T6" fmla="*/ 23533 w 261"/>
              <a:gd name="T7" fmla="*/ 30874 h 319"/>
              <a:gd name="T8" fmla="*/ 30303 w 261"/>
              <a:gd name="T9" fmla="*/ 23210 h 319"/>
              <a:gd name="T10" fmla="*/ 53835 w 261"/>
              <a:gd name="T11" fmla="*/ 0 h 319"/>
              <a:gd name="T12" fmla="*/ 82526 w 261"/>
              <a:gd name="T13" fmla="*/ 0 h 319"/>
              <a:gd name="T14" fmla="*/ 48355 w 261"/>
              <a:gd name="T15" fmla="*/ 29779 h 319"/>
              <a:gd name="T16" fmla="*/ 84138 w 261"/>
              <a:gd name="T17" fmla="*/ 69850 h 319"/>
              <a:gd name="T18" fmla="*/ 57059 w 261"/>
              <a:gd name="T19" fmla="*/ 69850 h 319"/>
              <a:gd name="T20" fmla="*/ 31914 w 261"/>
              <a:gd name="T21" fmla="*/ 39633 h 319"/>
              <a:gd name="T22" fmla="*/ 22888 w 261"/>
              <a:gd name="T23" fmla="*/ 47078 h 319"/>
              <a:gd name="T24" fmla="*/ 22888 w 261"/>
              <a:gd name="T25" fmla="*/ 69850 h 319"/>
              <a:gd name="T26" fmla="*/ 0 w 261"/>
              <a:gd name="T27" fmla="*/ 69850 h 319"/>
              <a:gd name="T28" fmla="*/ 0 w 261"/>
              <a:gd name="T29" fmla="*/ 0 h 3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1"/>
              <a:gd name="T46" fmla="*/ 0 h 319"/>
              <a:gd name="T47" fmla="*/ 261 w 261"/>
              <a:gd name="T48" fmla="*/ 319 h 3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1" h="319">
                <a:moveTo>
                  <a:pt x="0" y="0"/>
                </a:moveTo>
                <a:cubicBezTo>
                  <a:pt x="71" y="0"/>
                  <a:pt x="71" y="0"/>
                  <a:pt x="71" y="0"/>
                </a:cubicBezTo>
                <a:cubicBezTo>
                  <a:pt x="71" y="141"/>
                  <a:pt x="71" y="141"/>
                  <a:pt x="71" y="141"/>
                </a:cubicBezTo>
                <a:cubicBezTo>
                  <a:pt x="73" y="141"/>
                  <a:pt x="73" y="141"/>
                  <a:pt x="73" y="141"/>
                </a:cubicBezTo>
                <a:cubicBezTo>
                  <a:pt x="80" y="129"/>
                  <a:pt x="87" y="117"/>
                  <a:pt x="94" y="106"/>
                </a:cubicBezTo>
                <a:cubicBezTo>
                  <a:pt x="167" y="0"/>
                  <a:pt x="167" y="0"/>
                  <a:pt x="167" y="0"/>
                </a:cubicBezTo>
                <a:cubicBezTo>
                  <a:pt x="256" y="0"/>
                  <a:pt x="256" y="0"/>
                  <a:pt x="256" y="0"/>
                </a:cubicBezTo>
                <a:cubicBezTo>
                  <a:pt x="150" y="136"/>
                  <a:pt x="150" y="136"/>
                  <a:pt x="150" y="136"/>
                </a:cubicBezTo>
                <a:cubicBezTo>
                  <a:pt x="261" y="319"/>
                  <a:pt x="261" y="319"/>
                  <a:pt x="261" y="319"/>
                </a:cubicBezTo>
                <a:cubicBezTo>
                  <a:pt x="177" y="319"/>
                  <a:pt x="177" y="319"/>
                  <a:pt x="177" y="319"/>
                </a:cubicBezTo>
                <a:cubicBezTo>
                  <a:pt x="99" y="181"/>
                  <a:pt x="99" y="181"/>
                  <a:pt x="99" y="181"/>
                </a:cubicBezTo>
                <a:cubicBezTo>
                  <a:pt x="71" y="215"/>
                  <a:pt x="71" y="215"/>
                  <a:pt x="71" y="215"/>
                </a:cubicBezTo>
                <a:cubicBezTo>
                  <a:pt x="71" y="319"/>
                  <a:pt x="71" y="319"/>
                  <a:pt x="71" y="319"/>
                </a:cubicBezTo>
                <a:cubicBezTo>
                  <a:pt x="0" y="319"/>
                  <a:pt x="0" y="319"/>
                  <a:pt x="0" y="319"/>
                </a:cubicBez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7" name="Freeform 16"/>
          <p:cNvSpPr>
            <a:spLocks noChangeArrowheads="1"/>
          </p:cNvSpPr>
          <p:nvPr/>
        </p:nvSpPr>
        <p:spPr bwMode="auto">
          <a:xfrm>
            <a:off x="5516034" y="1646767"/>
            <a:ext cx="588433" cy="266700"/>
          </a:xfrm>
          <a:custGeom>
            <a:avLst/>
            <a:gdLst>
              <a:gd name="T0" fmla="*/ 6350 w 1390"/>
              <a:gd name="T1" fmla="*/ 155019 h 920"/>
              <a:gd name="T2" fmla="*/ 14923 w 1390"/>
              <a:gd name="T3" fmla="*/ 135017 h 920"/>
              <a:gd name="T4" fmla="*/ 18098 w 1390"/>
              <a:gd name="T5" fmla="*/ 125885 h 920"/>
              <a:gd name="T6" fmla="*/ 20638 w 1390"/>
              <a:gd name="T7" fmla="*/ 120015 h 920"/>
              <a:gd name="T8" fmla="*/ 32068 w 1390"/>
              <a:gd name="T9" fmla="*/ 118710 h 920"/>
              <a:gd name="T10" fmla="*/ 34290 w 1390"/>
              <a:gd name="T11" fmla="*/ 124798 h 920"/>
              <a:gd name="T12" fmla="*/ 37148 w 1390"/>
              <a:gd name="T13" fmla="*/ 131973 h 920"/>
              <a:gd name="T14" fmla="*/ 40005 w 1390"/>
              <a:gd name="T15" fmla="*/ 139148 h 920"/>
              <a:gd name="T16" fmla="*/ 45720 w 1390"/>
              <a:gd name="T17" fmla="*/ 128712 h 920"/>
              <a:gd name="T18" fmla="*/ 48260 w 1390"/>
              <a:gd name="T19" fmla="*/ 164151 h 920"/>
              <a:gd name="T20" fmla="*/ 53658 w 1390"/>
              <a:gd name="T21" fmla="*/ 106752 h 920"/>
              <a:gd name="T22" fmla="*/ 59690 w 1390"/>
              <a:gd name="T23" fmla="*/ 112840 h 920"/>
              <a:gd name="T24" fmla="*/ 63183 w 1390"/>
              <a:gd name="T25" fmla="*/ 116319 h 920"/>
              <a:gd name="T26" fmla="*/ 67628 w 1390"/>
              <a:gd name="T27" fmla="*/ 120015 h 920"/>
              <a:gd name="T28" fmla="*/ 71438 w 1390"/>
              <a:gd name="T29" fmla="*/ 135887 h 920"/>
              <a:gd name="T30" fmla="*/ 73343 w 1390"/>
              <a:gd name="T31" fmla="*/ 90881 h 920"/>
              <a:gd name="T32" fmla="*/ 89218 w 1390"/>
              <a:gd name="T33" fmla="*/ 86967 h 920"/>
              <a:gd name="T34" fmla="*/ 96203 w 1390"/>
              <a:gd name="T35" fmla="*/ 96099 h 920"/>
              <a:gd name="T36" fmla="*/ 101600 w 1390"/>
              <a:gd name="T37" fmla="*/ 163064 h 920"/>
              <a:gd name="T38" fmla="*/ 103823 w 1390"/>
              <a:gd name="T39" fmla="*/ 122841 h 920"/>
              <a:gd name="T40" fmla="*/ 106998 w 1390"/>
              <a:gd name="T41" fmla="*/ 85228 h 920"/>
              <a:gd name="T42" fmla="*/ 119698 w 1390"/>
              <a:gd name="T43" fmla="*/ 88924 h 920"/>
              <a:gd name="T44" fmla="*/ 135255 w 1390"/>
              <a:gd name="T45" fmla="*/ 79793 h 920"/>
              <a:gd name="T46" fmla="*/ 137160 w 1390"/>
              <a:gd name="T47" fmla="*/ 122407 h 920"/>
              <a:gd name="T48" fmla="*/ 139065 w 1390"/>
              <a:gd name="T49" fmla="*/ 66965 h 920"/>
              <a:gd name="T50" fmla="*/ 170498 w 1390"/>
              <a:gd name="T51" fmla="*/ 69356 h 920"/>
              <a:gd name="T52" fmla="*/ 185103 w 1390"/>
              <a:gd name="T53" fmla="*/ 78053 h 920"/>
              <a:gd name="T54" fmla="*/ 197803 w 1390"/>
              <a:gd name="T55" fmla="*/ 102404 h 920"/>
              <a:gd name="T56" fmla="*/ 227648 w 1390"/>
              <a:gd name="T57" fmla="*/ 65443 h 920"/>
              <a:gd name="T58" fmla="*/ 234950 w 1390"/>
              <a:gd name="T59" fmla="*/ 91316 h 920"/>
              <a:gd name="T60" fmla="*/ 288925 w 1390"/>
              <a:gd name="T61" fmla="*/ 154150 h 920"/>
              <a:gd name="T62" fmla="*/ 296545 w 1390"/>
              <a:gd name="T63" fmla="*/ 75009 h 920"/>
              <a:gd name="T64" fmla="*/ 316230 w 1390"/>
              <a:gd name="T65" fmla="*/ 32395 h 920"/>
              <a:gd name="T66" fmla="*/ 325755 w 1390"/>
              <a:gd name="T67" fmla="*/ 15437 h 920"/>
              <a:gd name="T68" fmla="*/ 327343 w 1390"/>
              <a:gd name="T69" fmla="*/ 0 h 920"/>
              <a:gd name="T70" fmla="*/ 335915 w 1390"/>
              <a:gd name="T71" fmla="*/ 19568 h 920"/>
              <a:gd name="T72" fmla="*/ 337820 w 1390"/>
              <a:gd name="T73" fmla="*/ 38700 h 920"/>
              <a:gd name="T74" fmla="*/ 343218 w 1390"/>
              <a:gd name="T75" fmla="*/ 85663 h 920"/>
              <a:gd name="T76" fmla="*/ 350838 w 1390"/>
              <a:gd name="T77" fmla="*/ 67835 h 920"/>
              <a:gd name="T78" fmla="*/ 359410 w 1390"/>
              <a:gd name="T79" fmla="*/ 45006 h 920"/>
              <a:gd name="T80" fmla="*/ 369570 w 1390"/>
              <a:gd name="T81" fmla="*/ 54572 h 920"/>
              <a:gd name="T82" fmla="*/ 372110 w 1390"/>
              <a:gd name="T83" fmla="*/ 45006 h 920"/>
              <a:gd name="T84" fmla="*/ 374015 w 1390"/>
              <a:gd name="T85" fmla="*/ 35874 h 920"/>
              <a:gd name="T86" fmla="*/ 375285 w 1390"/>
              <a:gd name="T87" fmla="*/ 16741 h 920"/>
              <a:gd name="T88" fmla="*/ 377190 w 1390"/>
              <a:gd name="T89" fmla="*/ 35874 h 920"/>
              <a:gd name="T90" fmla="*/ 383540 w 1390"/>
              <a:gd name="T91" fmla="*/ 48702 h 920"/>
              <a:gd name="T92" fmla="*/ 387985 w 1390"/>
              <a:gd name="T93" fmla="*/ 55007 h 920"/>
              <a:gd name="T94" fmla="*/ 390843 w 1390"/>
              <a:gd name="T95" fmla="*/ 88054 h 920"/>
              <a:gd name="T96" fmla="*/ 398463 w 1390"/>
              <a:gd name="T97" fmla="*/ 48702 h 920"/>
              <a:gd name="T98" fmla="*/ 401955 w 1390"/>
              <a:gd name="T99" fmla="*/ 88924 h 920"/>
              <a:gd name="T100" fmla="*/ 420688 w 1390"/>
              <a:gd name="T101" fmla="*/ 110883 h 920"/>
              <a:gd name="T102" fmla="*/ 432435 w 1390"/>
              <a:gd name="T103" fmla="*/ 120015 h 920"/>
              <a:gd name="T104" fmla="*/ 434658 w 1390"/>
              <a:gd name="T105" fmla="*/ 155454 h 920"/>
              <a:gd name="T106" fmla="*/ 441325 w 1390"/>
              <a:gd name="T107" fmla="*/ 200025 h 920"/>
              <a:gd name="T108" fmla="*/ 0 w 1390"/>
              <a:gd name="T109" fmla="*/ 141539 h 9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90"/>
              <a:gd name="T166" fmla="*/ 0 h 920"/>
              <a:gd name="T167" fmla="*/ 1390 w 1390"/>
              <a:gd name="T168" fmla="*/ 920 h 9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90" h="920">
                <a:moveTo>
                  <a:pt x="20" y="651"/>
                </a:moveTo>
                <a:cubicBezTo>
                  <a:pt x="20" y="713"/>
                  <a:pt x="20" y="713"/>
                  <a:pt x="20" y="713"/>
                </a:cubicBezTo>
                <a:cubicBezTo>
                  <a:pt x="47" y="713"/>
                  <a:pt x="47" y="713"/>
                  <a:pt x="47" y="713"/>
                </a:cubicBezTo>
                <a:cubicBezTo>
                  <a:pt x="47" y="621"/>
                  <a:pt x="47" y="621"/>
                  <a:pt x="47" y="621"/>
                </a:cubicBezTo>
                <a:cubicBezTo>
                  <a:pt x="57" y="621"/>
                  <a:pt x="57" y="621"/>
                  <a:pt x="57" y="621"/>
                </a:cubicBezTo>
                <a:cubicBezTo>
                  <a:pt x="57" y="579"/>
                  <a:pt x="57" y="579"/>
                  <a:pt x="57" y="579"/>
                </a:cubicBezTo>
                <a:cubicBezTo>
                  <a:pt x="65" y="579"/>
                  <a:pt x="65" y="579"/>
                  <a:pt x="65" y="579"/>
                </a:cubicBezTo>
                <a:cubicBezTo>
                  <a:pt x="65" y="552"/>
                  <a:pt x="65" y="552"/>
                  <a:pt x="65" y="552"/>
                </a:cubicBezTo>
                <a:cubicBezTo>
                  <a:pt x="77" y="546"/>
                  <a:pt x="77" y="546"/>
                  <a:pt x="77" y="546"/>
                </a:cubicBezTo>
                <a:cubicBezTo>
                  <a:pt x="101" y="546"/>
                  <a:pt x="101" y="546"/>
                  <a:pt x="101" y="546"/>
                </a:cubicBezTo>
                <a:cubicBezTo>
                  <a:pt x="101" y="574"/>
                  <a:pt x="101" y="574"/>
                  <a:pt x="101" y="574"/>
                </a:cubicBezTo>
                <a:cubicBezTo>
                  <a:pt x="108" y="574"/>
                  <a:pt x="108" y="574"/>
                  <a:pt x="108" y="574"/>
                </a:cubicBezTo>
                <a:cubicBezTo>
                  <a:pt x="108" y="607"/>
                  <a:pt x="108" y="607"/>
                  <a:pt x="108" y="607"/>
                </a:cubicBezTo>
                <a:cubicBezTo>
                  <a:pt x="117" y="607"/>
                  <a:pt x="117" y="607"/>
                  <a:pt x="117" y="607"/>
                </a:cubicBezTo>
                <a:cubicBezTo>
                  <a:pt x="117" y="640"/>
                  <a:pt x="117" y="640"/>
                  <a:pt x="117" y="640"/>
                </a:cubicBezTo>
                <a:cubicBezTo>
                  <a:pt x="126" y="640"/>
                  <a:pt x="126" y="640"/>
                  <a:pt x="126" y="640"/>
                </a:cubicBezTo>
                <a:cubicBezTo>
                  <a:pt x="126" y="592"/>
                  <a:pt x="126" y="592"/>
                  <a:pt x="126" y="592"/>
                </a:cubicBezTo>
                <a:cubicBezTo>
                  <a:pt x="144" y="592"/>
                  <a:pt x="144" y="592"/>
                  <a:pt x="144" y="592"/>
                </a:cubicBezTo>
                <a:cubicBezTo>
                  <a:pt x="152" y="623"/>
                  <a:pt x="152" y="623"/>
                  <a:pt x="152" y="623"/>
                </a:cubicBezTo>
                <a:cubicBezTo>
                  <a:pt x="152" y="755"/>
                  <a:pt x="152" y="755"/>
                  <a:pt x="152" y="755"/>
                </a:cubicBezTo>
                <a:cubicBezTo>
                  <a:pt x="169" y="755"/>
                  <a:pt x="169" y="755"/>
                  <a:pt x="169" y="755"/>
                </a:cubicBezTo>
                <a:cubicBezTo>
                  <a:pt x="169" y="491"/>
                  <a:pt x="169" y="491"/>
                  <a:pt x="169" y="491"/>
                </a:cubicBezTo>
                <a:cubicBezTo>
                  <a:pt x="188" y="491"/>
                  <a:pt x="188" y="491"/>
                  <a:pt x="188" y="491"/>
                </a:cubicBezTo>
                <a:cubicBezTo>
                  <a:pt x="188" y="519"/>
                  <a:pt x="188" y="519"/>
                  <a:pt x="188" y="519"/>
                </a:cubicBezTo>
                <a:cubicBezTo>
                  <a:pt x="199" y="519"/>
                  <a:pt x="199" y="519"/>
                  <a:pt x="199" y="519"/>
                </a:cubicBezTo>
                <a:cubicBezTo>
                  <a:pt x="199" y="535"/>
                  <a:pt x="199" y="535"/>
                  <a:pt x="199" y="535"/>
                </a:cubicBezTo>
                <a:cubicBezTo>
                  <a:pt x="213" y="535"/>
                  <a:pt x="213" y="535"/>
                  <a:pt x="213" y="535"/>
                </a:cubicBezTo>
                <a:cubicBezTo>
                  <a:pt x="213" y="552"/>
                  <a:pt x="213" y="552"/>
                  <a:pt x="213" y="552"/>
                </a:cubicBezTo>
                <a:cubicBezTo>
                  <a:pt x="225" y="552"/>
                  <a:pt x="225" y="552"/>
                  <a:pt x="225" y="552"/>
                </a:cubicBezTo>
                <a:cubicBezTo>
                  <a:pt x="225" y="625"/>
                  <a:pt x="225" y="625"/>
                  <a:pt x="225" y="625"/>
                </a:cubicBezTo>
                <a:cubicBezTo>
                  <a:pt x="231" y="625"/>
                  <a:pt x="231" y="625"/>
                  <a:pt x="231" y="625"/>
                </a:cubicBezTo>
                <a:cubicBezTo>
                  <a:pt x="231" y="418"/>
                  <a:pt x="231" y="418"/>
                  <a:pt x="231" y="418"/>
                </a:cubicBezTo>
                <a:cubicBezTo>
                  <a:pt x="251" y="400"/>
                  <a:pt x="251" y="400"/>
                  <a:pt x="251" y="400"/>
                </a:cubicBezTo>
                <a:cubicBezTo>
                  <a:pt x="281" y="400"/>
                  <a:pt x="281" y="400"/>
                  <a:pt x="281" y="400"/>
                </a:cubicBezTo>
                <a:cubicBezTo>
                  <a:pt x="291" y="400"/>
                  <a:pt x="295" y="433"/>
                  <a:pt x="295" y="433"/>
                </a:cubicBezTo>
                <a:cubicBezTo>
                  <a:pt x="303" y="442"/>
                  <a:pt x="303" y="442"/>
                  <a:pt x="303" y="442"/>
                </a:cubicBezTo>
                <a:cubicBezTo>
                  <a:pt x="303" y="750"/>
                  <a:pt x="303" y="750"/>
                  <a:pt x="303" y="750"/>
                </a:cubicBezTo>
                <a:cubicBezTo>
                  <a:pt x="320" y="750"/>
                  <a:pt x="320" y="750"/>
                  <a:pt x="320" y="750"/>
                </a:cubicBezTo>
                <a:cubicBezTo>
                  <a:pt x="320" y="587"/>
                  <a:pt x="320" y="587"/>
                  <a:pt x="320" y="587"/>
                </a:cubicBezTo>
                <a:cubicBezTo>
                  <a:pt x="327" y="565"/>
                  <a:pt x="327" y="565"/>
                  <a:pt x="327" y="565"/>
                </a:cubicBezTo>
                <a:cubicBezTo>
                  <a:pt x="327" y="416"/>
                  <a:pt x="327" y="416"/>
                  <a:pt x="327" y="416"/>
                </a:cubicBezTo>
                <a:cubicBezTo>
                  <a:pt x="337" y="392"/>
                  <a:pt x="337" y="392"/>
                  <a:pt x="337" y="392"/>
                </a:cubicBezTo>
                <a:cubicBezTo>
                  <a:pt x="366" y="392"/>
                  <a:pt x="366" y="392"/>
                  <a:pt x="366" y="392"/>
                </a:cubicBezTo>
                <a:cubicBezTo>
                  <a:pt x="377" y="409"/>
                  <a:pt x="377" y="409"/>
                  <a:pt x="377" y="409"/>
                </a:cubicBezTo>
                <a:cubicBezTo>
                  <a:pt x="377" y="367"/>
                  <a:pt x="377" y="367"/>
                  <a:pt x="377" y="367"/>
                </a:cubicBezTo>
                <a:cubicBezTo>
                  <a:pt x="426" y="367"/>
                  <a:pt x="426" y="367"/>
                  <a:pt x="426" y="367"/>
                </a:cubicBezTo>
                <a:cubicBezTo>
                  <a:pt x="426" y="526"/>
                  <a:pt x="426" y="526"/>
                  <a:pt x="426" y="526"/>
                </a:cubicBezTo>
                <a:cubicBezTo>
                  <a:pt x="432" y="563"/>
                  <a:pt x="432" y="563"/>
                  <a:pt x="432" y="563"/>
                </a:cubicBezTo>
                <a:cubicBezTo>
                  <a:pt x="438" y="563"/>
                  <a:pt x="438" y="563"/>
                  <a:pt x="438" y="563"/>
                </a:cubicBezTo>
                <a:cubicBezTo>
                  <a:pt x="438" y="308"/>
                  <a:pt x="438" y="308"/>
                  <a:pt x="438" y="308"/>
                </a:cubicBezTo>
                <a:cubicBezTo>
                  <a:pt x="455" y="264"/>
                  <a:pt x="537" y="275"/>
                  <a:pt x="537" y="275"/>
                </a:cubicBezTo>
                <a:cubicBezTo>
                  <a:pt x="537" y="319"/>
                  <a:pt x="537" y="319"/>
                  <a:pt x="537" y="319"/>
                </a:cubicBezTo>
                <a:cubicBezTo>
                  <a:pt x="573" y="319"/>
                  <a:pt x="573" y="319"/>
                  <a:pt x="573" y="319"/>
                </a:cubicBezTo>
                <a:cubicBezTo>
                  <a:pt x="583" y="359"/>
                  <a:pt x="583" y="359"/>
                  <a:pt x="583" y="359"/>
                </a:cubicBezTo>
                <a:cubicBezTo>
                  <a:pt x="583" y="444"/>
                  <a:pt x="583" y="444"/>
                  <a:pt x="583" y="444"/>
                </a:cubicBezTo>
                <a:cubicBezTo>
                  <a:pt x="597" y="444"/>
                  <a:pt x="623" y="471"/>
                  <a:pt x="623" y="471"/>
                </a:cubicBezTo>
                <a:cubicBezTo>
                  <a:pt x="623" y="301"/>
                  <a:pt x="623" y="301"/>
                  <a:pt x="623" y="301"/>
                </a:cubicBezTo>
                <a:cubicBezTo>
                  <a:pt x="717" y="301"/>
                  <a:pt x="717" y="301"/>
                  <a:pt x="717" y="301"/>
                </a:cubicBezTo>
                <a:cubicBezTo>
                  <a:pt x="717" y="420"/>
                  <a:pt x="717" y="420"/>
                  <a:pt x="717" y="420"/>
                </a:cubicBezTo>
                <a:cubicBezTo>
                  <a:pt x="740" y="420"/>
                  <a:pt x="740" y="420"/>
                  <a:pt x="740" y="420"/>
                </a:cubicBezTo>
                <a:cubicBezTo>
                  <a:pt x="740" y="709"/>
                  <a:pt x="740" y="709"/>
                  <a:pt x="740" y="709"/>
                </a:cubicBezTo>
                <a:cubicBezTo>
                  <a:pt x="910" y="709"/>
                  <a:pt x="910" y="709"/>
                  <a:pt x="910" y="709"/>
                </a:cubicBezTo>
                <a:cubicBezTo>
                  <a:pt x="910" y="345"/>
                  <a:pt x="910" y="345"/>
                  <a:pt x="910" y="345"/>
                </a:cubicBezTo>
                <a:cubicBezTo>
                  <a:pt x="934" y="345"/>
                  <a:pt x="934" y="345"/>
                  <a:pt x="934" y="345"/>
                </a:cubicBezTo>
                <a:cubicBezTo>
                  <a:pt x="934" y="149"/>
                  <a:pt x="934" y="149"/>
                  <a:pt x="934" y="149"/>
                </a:cubicBezTo>
                <a:cubicBezTo>
                  <a:pt x="996" y="149"/>
                  <a:pt x="996" y="149"/>
                  <a:pt x="996" y="149"/>
                </a:cubicBezTo>
                <a:cubicBezTo>
                  <a:pt x="996" y="83"/>
                  <a:pt x="996" y="83"/>
                  <a:pt x="996" y="83"/>
                </a:cubicBezTo>
                <a:cubicBezTo>
                  <a:pt x="1026" y="71"/>
                  <a:pt x="1026" y="71"/>
                  <a:pt x="1026" y="71"/>
                </a:cubicBezTo>
                <a:cubicBezTo>
                  <a:pt x="1026" y="0"/>
                  <a:pt x="1026" y="0"/>
                  <a:pt x="1026" y="0"/>
                </a:cubicBezTo>
                <a:cubicBezTo>
                  <a:pt x="1031" y="0"/>
                  <a:pt x="1031" y="0"/>
                  <a:pt x="1031" y="0"/>
                </a:cubicBezTo>
                <a:cubicBezTo>
                  <a:pt x="1031" y="73"/>
                  <a:pt x="1031" y="73"/>
                  <a:pt x="1031" y="73"/>
                </a:cubicBezTo>
                <a:cubicBezTo>
                  <a:pt x="1058" y="90"/>
                  <a:pt x="1058" y="90"/>
                  <a:pt x="1058" y="90"/>
                </a:cubicBezTo>
                <a:cubicBezTo>
                  <a:pt x="1058" y="167"/>
                  <a:pt x="1058" y="167"/>
                  <a:pt x="1058" y="167"/>
                </a:cubicBezTo>
                <a:cubicBezTo>
                  <a:pt x="1064" y="178"/>
                  <a:pt x="1064" y="178"/>
                  <a:pt x="1064" y="178"/>
                </a:cubicBezTo>
                <a:cubicBezTo>
                  <a:pt x="1064" y="394"/>
                  <a:pt x="1064" y="394"/>
                  <a:pt x="1064" y="394"/>
                </a:cubicBezTo>
                <a:cubicBezTo>
                  <a:pt x="1081" y="394"/>
                  <a:pt x="1081" y="394"/>
                  <a:pt x="1081" y="394"/>
                </a:cubicBezTo>
                <a:cubicBezTo>
                  <a:pt x="1081" y="319"/>
                  <a:pt x="1081" y="319"/>
                  <a:pt x="1081" y="319"/>
                </a:cubicBezTo>
                <a:cubicBezTo>
                  <a:pt x="1090" y="306"/>
                  <a:pt x="1105" y="312"/>
                  <a:pt x="1105" y="312"/>
                </a:cubicBezTo>
                <a:cubicBezTo>
                  <a:pt x="1132" y="312"/>
                  <a:pt x="1132" y="312"/>
                  <a:pt x="1132" y="312"/>
                </a:cubicBezTo>
                <a:cubicBezTo>
                  <a:pt x="1132" y="207"/>
                  <a:pt x="1132" y="207"/>
                  <a:pt x="1132" y="207"/>
                </a:cubicBezTo>
                <a:cubicBezTo>
                  <a:pt x="1151" y="275"/>
                  <a:pt x="1151" y="275"/>
                  <a:pt x="1151" y="275"/>
                </a:cubicBezTo>
                <a:cubicBezTo>
                  <a:pt x="1164" y="251"/>
                  <a:pt x="1164" y="251"/>
                  <a:pt x="1164" y="251"/>
                </a:cubicBezTo>
                <a:cubicBezTo>
                  <a:pt x="1164" y="207"/>
                  <a:pt x="1164" y="207"/>
                  <a:pt x="1164" y="207"/>
                </a:cubicBezTo>
                <a:cubicBezTo>
                  <a:pt x="1172" y="207"/>
                  <a:pt x="1172" y="207"/>
                  <a:pt x="1172" y="207"/>
                </a:cubicBezTo>
                <a:cubicBezTo>
                  <a:pt x="1172" y="165"/>
                  <a:pt x="1172" y="165"/>
                  <a:pt x="1172" y="165"/>
                </a:cubicBezTo>
                <a:cubicBezTo>
                  <a:pt x="1178" y="165"/>
                  <a:pt x="1178" y="165"/>
                  <a:pt x="1178" y="165"/>
                </a:cubicBezTo>
                <a:cubicBezTo>
                  <a:pt x="1178" y="77"/>
                  <a:pt x="1178" y="77"/>
                  <a:pt x="1178" y="77"/>
                </a:cubicBezTo>
                <a:cubicBezTo>
                  <a:pt x="1182" y="77"/>
                  <a:pt x="1182" y="77"/>
                  <a:pt x="1182" y="77"/>
                </a:cubicBezTo>
                <a:cubicBezTo>
                  <a:pt x="1182" y="165"/>
                  <a:pt x="1182" y="165"/>
                  <a:pt x="1182" y="165"/>
                </a:cubicBezTo>
                <a:cubicBezTo>
                  <a:pt x="1188" y="165"/>
                  <a:pt x="1188" y="165"/>
                  <a:pt x="1188" y="165"/>
                </a:cubicBezTo>
                <a:cubicBezTo>
                  <a:pt x="1192" y="204"/>
                  <a:pt x="1192" y="204"/>
                  <a:pt x="1192" y="204"/>
                </a:cubicBezTo>
                <a:cubicBezTo>
                  <a:pt x="1208" y="224"/>
                  <a:pt x="1208" y="224"/>
                  <a:pt x="1208" y="224"/>
                </a:cubicBezTo>
                <a:cubicBezTo>
                  <a:pt x="1208" y="242"/>
                  <a:pt x="1208" y="242"/>
                  <a:pt x="1208" y="242"/>
                </a:cubicBezTo>
                <a:cubicBezTo>
                  <a:pt x="1222" y="253"/>
                  <a:pt x="1222" y="253"/>
                  <a:pt x="1222" y="253"/>
                </a:cubicBezTo>
                <a:cubicBezTo>
                  <a:pt x="1222" y="405"/>
                  <a:pt x="1222" y="405"/>
                  <a:pt x="1222" y="405"/>
                </a:cubicBezTo>
                <a:cubicBezTo>
                  <a:pt x="1231" y="405"/>
                  <a:pt x="1231" y="405"/>
                  <a:pt x="1231" y="405"/>
                </a:cubicBezTo>
                <a:cubicBezTo>
                  <a:pt x="1231" y="224"/>
                  <a:pt x="1231" y="224"/>
                  <a:pt x="1231" y="224"/>
                </a:cubicBezTo>
                <a:cubicBezTo>
                  <a:pt x="1255" y="224"/>
                  <a:pt x="1255" y="224"/>
                  <a:pt x="1255" y="224"/>
                </a:cubicBezTo>
                <a:cubicBezTo>
                  <a:pt x="1255" y="409"/>
                  <a:pt x="1255" y="409"/>
                  <a:pt x="1255" y="409"/>
                </a:cubicBezTo>
                <a:cubicBezTo>
                  <a:pt x="1266" y="409"/>
                  <a:pt x="1266" y="409"/>
                  <a:pt x="1266" y="409"/>
                </a:cubicBezTo>
                <a:cubicBezTo>
                  <a:pt x="1275" y="510"/>
                  <a:pt x="1275" y="510"/>
                  <a:pt x="1275" y="510"/>
                </a:cubicBezTo>
                <a:cubicBezTo>
                  <a:pt x="1325" y="510"/>
                  <a:pt x="1325" y="510"/>
                  <a:pt x="1325" y="510"/>
                </a:cubicBezTo>
                <a:cubicBezTo>
                  <a:pt x="1325" y="552"/>
                  <a:pt x="1325" y="552"/>
                  <a:pt x="1325" y="552"/>
                </a:cubicBezTo>
                <a:cubicBezTo>
                  <a:pt x="1362" y="552"/>
                  <a:pt x="1362" y="552"/>
                  <a:pt x="1362" y="552"/>
                </a:cubicBezTo>
                <a:cubicBezTo>
                  <a:pt x="1369" y="561"/>
                  <a:pt x="1369" y="561"/>
                  <a:pt x="1369" y="561"/>
                </a:cubicBezTo>
                <a:cubicBezTo>
                  <a:pt x="1369" y="715"/>
                  <a:pt x="1369" y="715"/>
                  <a:pt x="1369" y="715"/>
                </a:cubicBezTo>
                <a:cubicBezTo>
                  <a:pt x="1390" y="715"/>
                  <a:pt x="1390" y="715"/>
                  <a:pt x="1390" y="715"/>
                </a:cubicBezTo>
                <a:cubicBezTo>
                  <a:pt x="1390" y="920"/>
                  <a:pt x="1390" y="920"/>
                  <a:pt x="1390" y="920"/>
                </a:cubicBezTo>
                <a:cubicBezTo>
                  <a:pt x="0" y="920"/>
                  <a:pt x="0" y="920"/>
                  <a:pt x="0" y="920"/>
                </a:cubicBezTo>
                <a:cubicBezTo>
                  <a:pt x="0" y="651"/>
                  <a:pt x="0" y="651"/>
                  <a:pt x="0" y="651"/>
                </a:cubicBezTo>
                <a:cubicBezTo>
                  <a:pt x="20" y="651"/>
                  <a:pt x="20" y="651"/>
                  <a:pt x="20" y="651"/>
                </a:cubicBez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8" name="Freeform 17"/>
          <p:cNvSpPr>
            <a:spLocks noChangeArrowheads="1"/>
          </p:cNvSpPr>
          <p:nvPr/>
        </p:nvSpPr>
        <p:spPr bwMode="auto">
          <a:xfrm>
            <a:off x="5092701" y="1727201"/>
            <a:ext cx="404284" cy="190500"/>
          </a:xfrm>
          <a:custGeom>
            <a:avLst/>
            <a:gdLst>
              <a:gd name="T0" fmla="*/ 299287 w 695"/>
              <a:gd name="T1" fmla="*/ 100310 h 480"/>
              <a:gd name="T2" fmla="*/ 291434 w 695"/>
              <a:gd name="T3" fmla="*/ 95845 h 480"/>
              <a:gd name="T4" fmla="*/ 281399 w 695"/>
              <a:gd name="T5" fmla="*/ 90190 h 480"/>
              <a:gd name="T6" fmla="*/ 276600 w 695"/>
              <a:gd name="T7" fmla="*/ 76200 h 480"/>
              <a:gd name="T8" fmla="*/ 276164 w 695"/>
              <a:gd name="T9" fmla="*/ 67866 h 480"/>
              <a:gd name="T10" fmla="*/ 273982 w 695"/>
              <a:gd name="T11" fmla="*/ 76200 h 480"/>
              <a:gd name="T12" fmla="*/ 273110 w 695"/>
              <a:gd name="T13" fmla="*/ 85130 h 480"/>
              <a:gd name="T14" fmla="*/ 269183 w 695"/>
              <a:gd name="T15" fmla="*/ 96441 h 480"/>
              <a:gd name="T16" fmla="*/ 266129 w 695"/>
              <a:gd name="T17" fmla="*/ 71438 h 480"/>
              <a:gd name="T18" fmla="*/ 259149 w 695"/>
              <a:gd name="T19" fmla="*/ 86320 h 480"/>
              <a:gd name="T20" fmla="*/ 256095 w 695"/>
              <a:gd name="T21" fmla="*/ 72033 h 480"/>
              <a:gd name="T22" fmla="*/ 240389 w 695"/>
              <a:gd name="T23" fmla="*/ 51495 h 480"/>
              <a:gd name="T24" fmla="*/ 230791 w 695"/>
              <a:gd name="T25" fmla="*/ 43755 h 480"/>
              <a:gd name="T26" fmla="*/ 221629 w 695"/>
              <a:gd name="T27" fmla="*/ 41374 h 480"/>
              <a:gd name="T28" fmla="*/ 217703 w 695"/>
              <a:gd name="T29" fmla="*/ 39886 h 480"/>
              <a:gd name="T30" fmla="*/ 216394 w 695"/>
              <a:gd name="T31" fmla="*/ 18157 h 480"/>
              <a:gd name="T32" fmla="*/ 212031 w 695"/>
              <a:gd name="T33" fmla="*/ 39886 h 480"/>
              <a:gd name="T34" fmla="*/ 208977 w 695"/>
              <a:gd name="T35" fmla="*/ 42267 h 480"/>
              <a:gd name="T36" fmla="*/ 203305 w 695"/>
              <a:gd name="T37" fmla="*/ 87213 h 480"/>
              <a:gd name="T38" fmla="*/ 193271 w 695"/>
              <a:gd name="T39" fmla="*/ 79177 h 480"/>
              <a:gd name="T40" fmla="*/ 188472 w 695"/>
              <a:gd name="T41" fmla="*/ 61317 h 480"/>
              <a:gd name="T42" fmla="*/ 182800 w 695"/>
              <a:gd name="T43" fmla="*/ 35719 h 480"/>
              <a:gd name="T44" fmla="*/ 167967 w 695"/>
              <a:gd name="T45" fmla="*/ 33933 h 480"/>
              <a:gd name="T46" fmla="*/ 163604 w 695"/>
              <a:gd name="T47" fmla="*/ 37802 h 480"/>
              <a:gd name="T48" fmla="*/ 157933 w 695"/>
              <a:gd name="T49" fmla="*/ 27980 h 480"/>
              <a:gd name="T50" fmla="*/ 153570 w 695"/>
              <a:gd name="T51" fmla="*/ 20538 h 480"/>
              <a:gd name="T52" fmla="*/ 147462 w 695"/>
              <a:gd name="T53" fmla="*/ 0 h 480"/>
              <a:gd name="T54" fmla="*/ 130011 w 695"/>
              <a:gd name="T55" fmla="*/ 87511 h 480"/>
              <a:gd name="T56" fmla="*/ 123903 w 695"/>
              <a:gd name="T57" fmla="*/ 126802 h 480"/>
              <a:gd name="T58" fmla="*/ 117795 w 695"/>
              <a:gd name="T59" fmla="*/ 88404 h 480"/>
              <a:gd name="T60" fmla="*/ 105579 w 695"/>
              <a:gd name="T61" fmla="*/ 84832 h 480"/>
              <a:gd name="T62" fmla="*/ 95109 w 695"/>
              <a:gd name="T63" fmla="*/ 86916 h 480"/>
              <a:gd name="T64" fmla="*/ 90309 w 695"/>
              <a:gd name="T65" fmla="*/ 130076 h 480"/>
              <a:gd name="T66" fmla="*/ 86383 w 695"/>
              <a:gd name="T67" fmla="*/ 118170 h 480"/>
              <a:gd name="T68" fmla="*/ 83329 w 695"/>
              <a:gd name="T69" fmla="*/ 84534 h 480"/>
              <a:gd name="T70" fmla="*/ 75912 w 695"/>
              <a:gd name="T71" fmla="*/ 61020 h 480"/>
              <a:gd name="T72" fmla="*/ 68496 w 695"/>
              <a:gd name="T73" fmla="*/ 83641 h 480"/>
              <a:gd name="T74" fmla="*/ 66750 w 695"/>
              <a:gd name="T75" fmla="*/ 115491 h 480"/>
              <a:gd name="T76" fmla="*/ 65005 w 695"/>
              <a:gd name="T77" fmla="*/ 128588 h 480"/>
              <a:gd name="T78" fmla="*/ 61079 w 695"/>
              <a:gd name="T79" fmla="*/ 65484 h 480"/>
              <a:gd name="T80" fmla="*/ 49299 w 695"/>
              <a:gd name="T81" fmla="*/ 63103 h 480"/>
              <a:gd name="T82" fmla="*/ 47118 w 695"/>
              <a:gd name="T83" fmla="*/ 61020 h 480"/>
              <a:gd name="T84" fmla="*/ 41010 w 695"/>
              <a:gd name="T85" fmla="*/ 63103 h 480"/>
              <a:gd name="T86" fmla="*/ 36211 w 695"/>
              <a:gd name="T87" fmla="*/ 65782 h 480"/>
              <a:gd name="T88" fmla="*/ 30103 w 695"/>
              <a:gd name="T89" fmla="*/ 70247 h 480"/>
              <a:gd name="T90" fmla="*/ 26613 w 695"/>
              <a:gd name="T91" fmla="*/ 64591 h 480"/>
              <a:gd name="T92" fmla="*/ 17451 w 695"/>
              <a:gd name="T93" fmla="*/ 65484 h 480"/>
              <a:gd name="T94" fmla="*/ 13961 w 695"/>
              <a:gd name="T95" fmla="*/ 71140 h 480"/>
              <a:gd name="T96" fmla="*/ 10907 w 695"/>
              <a:gd name="T97" fmla="*/ 91976 h 480"/>
              <a:gd name="T98" fmla="*/ 9598 w 695"/>
              <a:gd name="T99" fmla="*/ 114002 h 480"/>
              <a:gd name="T100" fmla="*/ 6108 w 695"/>
              <a:gd name="T101" fmla="*/ 123230 h 480"/>
              <a:gd name="T102" fmla="*/ 4799 w 695"/>
              <a:gd name="T103" fmla="*/ 129778 h 480"/>
              <a:gd name="T104" fmla="*/ 0 w 695"/>
              <a:gd name="T105" fmla="*/ 142875 h 480"/>
              <a:gd name="T106" fmla="*/ 303213 w 695"/>
              <a:gd name="T107" fmla="*/ 114300 h 480"/>
              <a:gd name="T108" fmla="*/ 299287 w 695"/>
              <a:gd name="T109" fmla="*/ 109835 h 4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5"/>
              <a:gd name="T166" fmla="*/ 0 h 480"/>
              <a:gd name="T167" fmla="*/ 695 w 695"/>
              <a:gd name="T168" fmla="*/ 480 h 4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5" h="480">
                <a:moveTo>
                  <a:pt x="686" y="369"/>
                </a:moveTo>
                <a:lnTo>
                  <a:pt x="686" y="337"/>
                </a:lnTo>
                <a:lnTo>
                  <a:pt x="668" y="337"/>
                </a:lnTo>
                <a:lnTo>
                  <a:pt x="668" y="322"/>
                </a:lnTo>
                <a:lnTo>
                  <a:pt x="645" y="322"/>
                </a:lnTo>
                <a:lnTo>
                  <a:pt x="645" y="303"/>
                </a:lnTo>
                <a:lnTo>
                  <a:pt x="634" y="284"/>
                </a:lnTo>
                <a:lnTo>
                  <a:pt x="634" y="256"/>
                </a:lnTo>
                <a:lnTo>
                  <a:pt x="633" y="256"/>
                </a:lnTo>
                <a:lnTo>
                  <a:pt x="633" y="228"/>
                </a:lnTo>
                <a:lnTo>
                  <a:pt x="628" y="228"/>
                </a:lnTo>
                <a:lnTo>
                  <a:pt x="628" y="256"/>
                </a:lnTo>
                <a:lnTo>
                  <a:pt x="626" y="256"/>
                </a:lnTo>
                <a:lnTo>
                  <a:pt x="626" y="286"/>
                </a:lnTo>
                <a:lnTo>
                  <a:pt x="617" y="300"/>
                </a:lnTo>
                <a:lnTo>
                  <a:pt x="617" y="324"/>
                </a:lnTo>
                <a:lnTo>
                  <a:pt x="610" y="324"/>
                </a:lnTo>
                <a:lnTo>
                  <a:pt x="610" y="240"/>
                </a:lnTo>
                <a:lnTo>
                  <a:pt x="594" y="240"/>
                </a:lnTo>
                <a:lnTo>
                  <a:pt x="594" y="290"/>
                </a:lnTo>
                <a:lnTo>
                  <a:pt x="587" y="290"/>
                </a:lnTo>
                <a:lnTo>
                  <a:pt x="587" y="242"/>
                </a:lnTo>
                <a:lnTo>
                  <a:pt x="551" y="242"/>
                </a:lnTo>
                <a:lnTo>
                  <a:pt x="551" y="173"/>
                </a:lnTo>
                <a:lnTo>
                  <a:pt x="529" y="173"/>
                </a:lnTo>
                <a:lnTo>
                  <a:pt x="529" y="147"/>
                </a:lnTo>
                <a:lnTo>
                  <a:pt x="514" y="139"/>
                </a:lnTo>
                <a:lnTo>
                  <a:pt x="508" y="139"/>
                </a:lnTo>
                <a:lnTo>
                  <a:pt x="508" y="134"/>
                </a:lnTo>
                <a:lnTo>
                  <a:pt x="499" y="134"/>
                </a:lnTo>
                <a:lnTo>
                  <a:pt x="499" y="61"/>
                </a:lnTo>
                <a:lnTo>
                  <a:pt x="496" y="61"/>
                </a:lnTo>
                <a:lnTo>
                  <a:pt x="496" y="134"/>
                </a:lnTo>
                <a:lnTo>
                  <a:pt x="486" y="134"/>
                </a:lnTo>
                <a:lnTo>
                  <a:pt x="486" y="142"/>
                </a:lnTo>
                <a:lnTo>
                  <a:pt x="479" y="142"/>
                </a:lnTo>
                <a:lnTo>
                  <a:pt x="479" y="293"/>
                </a:lnTo>
                <a:lnTo>
                  <a:pt x="466" y="293"/>
                </a:lnTo>
                <a:lnTo>
                  <a:pt x="466" y="266"/>
                </a:lnTo>
                <a:lnTo>
                  <a:pt x="443" y="266"/>
                </a:lnTo>
                <a:lnTo>
                  <a:pt x="443" y="212"/>
                </a:lnTo>
                <a:lnTo>
                  <a:pt x="432" y="206"/>
                </a:lnTo>
                <a:lnTo>
                  <a:pt x="419" y="206"/>
                </a:lnTo>
                <a:lnTo>
                  <a:pt x="419" y="120"/>
                </a:lnTo>
                <a:lnTo>
                  <a:pt x="410" y="114"/>
                </a:lnTo>
                <a:lnTo>
                  <a:pt x="385" y="114"/>
                </a:lnTo>
                <a:lnTo>
                  <a:pt x="385" y="127"/>
                </a:lnTo>
                <a:lnTo>
                  <a:pt x="375" y="127"/>
                </a:lnTo>
                <a:lnTo>
                  <a:pt x="375" y="94"/>
                </a:lnTo>
                <a:lnTo>
                  <a:pt x="362" y="94"/>
                </a:lnTo>
                <a:lnTo>
                  <a:pt x="362" y="69"/>
                </a:lnTo>
                <a:lnTo>
                  <a:pt x="352" y="69"/>
                </a:lnTo>
                <a:lnTo>
                  <a:pt x="352" y="0"/>
                </a:lnTo>
                <a:lnTo>
                  <a:pt x="338" y="0"/>
                </a:lnTo>
                <a:lnTo>
                  <a:pt x="338" y="287"/>
                </a:lnTo>
                <a:lnTo>
                  <a:pt x="298" y="294"/>
                </a:lnTo>
                <a:lnTo>
                  <a:pt x="284" y="294"/>
                </a:lnTo>
                <a:lnTo>
                  <a:pt x="284" y="426"/>
                </a:lnTo>
                <a:lnTo>
                  <a:pt x="270" y="415"/>
                </a:lnTo>
                <a:lnTo>
                  <a:pt x="270" y="297"/>
                </a:lnTo>
                <a:lnTo>
                  <a:pt x="242" y="297"/>
                </a:lnTo>
                <a:lnTo>
                  <a:pt x="242" y="285"/>
                </a:lnTo>
                <a:lnTo>
                  <a:pt x="218" y="285"/>
                </a:lnTo>
                <a:lnTo>
                  <a:pt x="218" y="292"/>
                </a:lnTo>
                <a:lnTo>
                  <a:pt x="207" y="292"/>
                </a:lnTo>
                <a:lnTo>
                  <a:pt x="207" y="437"/>
                </a:lnTo>
                <a:lnTo>
                  <a:pt x="198" y="437"/>
                </a:lnTo>
                <a:lnTo>
                  <a:pt x="198" y="397"/>
                </a:lnTo>
                <a:lnTo>
                  <a:pt x="191" y="397"/>
                </a:lnTo>
                <a:lnTo>
                  <a:pt x="191" y="284"/>
                </a:lnTo>
                <a:lnTo>
                  <a:pt x="187" y="244"/>
                </a:lnTo>
                <a:lnTo>
                  <a:pt x="174" y="205"/>
                </a:lnTo>
                <a:lnTo>
                  <a:pt x="161" y="244"/>
                </a:lnTo>
                <a:lnTo>
                  <a:pt x="157" y="281"/>
                </a:lnTo>
                <a:lnTo>
                  <a:pt x="157" y="388"/>
                </a:lnTo>
                <a:lnTo>
                  <a:pt x="153" y="388"/>
                </a:lnTo>
                <a:lnTo>
                  <a:pt x="153" y="432"/>
                </a:lnTo>
                <a:lnTo>
                  <a:pt x="149" y="432"/>
                </a:lnTo>
                <a:lnTo>
                  <a:pt x="149" y="225"/>
                </a:lnTo>
                <a:lnTo>
                  <a:pt x="140" y="220"/>
                </a:lnTo>
                <a:lnTo>
                  <a:pt x="113" y="220"/>
                </a:lnTo>
                <a:lnTo>
                  <a:pt x="113" y="212"/>
                </a:lnTo>
                <a:lnTo>
                  <a:pt x="108" y="212"/>
                </a:lnTo>
                <a:lnTo>
                  <a:pt x="108" y="205"/>
                </a:lnTo>
                <a:lnTo>
                  <a:pt x="94" y="205"/>
                </a:lnTo>
                <a:lnTo>
                  <a:pt x="94" y="212"/>
                </a:lnTo>
                <a:lnTo>
                  <a:pt x="83" y="212"/>
                </a:lnTo>
                <a:lnTo>
                  <a:pt x="83" y="221"/>
                </a:lnTo>
                <a:lnTo>
                  <a:pt x="69" y="221"/>
                </a:lnTo>
                <a:lnTo>
                  <a:pt x="69" y="236"/>
                </a:lnTo>
                <a:lnTo>
                  <a:pt x="61" y="236"/>
                </a:lnTo>
                <a:lnTo>
                  <a:pt x="61" y="217"/>
                </a:lnTo>
                <a:lnTo>
                  <a:pt x="49" y="217"/>
                </a:lnTo>
                <a:lnTo>
                  <a:pt x="40" y="220"/>
                </a:lnTo>
                <a:lnTo>
                  <a:pt x="40" y="239"/>
                </a:lnTo>
                <a:lnTo>
                  <a:pt x="32" y="239"/>
                </a:lnTo>
                <a:lnTo>
                  <a:pt x="32" y="308"/>
                </a:lnTo>
                <a:lnTo>
                  <a:pt x="25" y="309"/>
                </a:lnTo>
                <a:lnTo>
                  <a:pt x="25" y="383"/>
                </a:lnTo>
                <a:lnTo>
                  <a:pt x="22" y="383"/>
                </a:lnTo>
                <a:lnTo>
                  <a:pt x="22" y="414"/>
                </a:lnTo>
                <a:lnTo>
                  <a:pt x="14" y="414"/>
                </a:lnTo>
                <a:lnTo>
                  <a:pt x="14" y="426"/>
                </a:lnTo>
                <a:lnTo>
                  <a:pt x="11" y="436"/>
                </a:lnTo>
                <a:lnTo>
                  <a:pt x="0" y="436"/>
                </a:lnTo>
                <a:lnTo>
                  <a:pt x="0" y="480"/>
                </a:lnTo>
                <a:lnTo>
                  <a:pt x="695" y="480"/>
                </a:lnTo>
                <a:lnTo>
                  <a:pt x="695" y="384"/>
                </a:lnTo>
                <a:lnTo>
                  <a:pt x="686" y="369"/>
                </a:ln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19" name="Freeform 18"/>
          <p:cNvSpPr>
            <a:spLocks noChangeArrowheads="1"/>
          </p:cNvSpPr>
          <p:nvPr/>
        </p:nvSpPr>
        <p:spPr bwMode="auto">
          <a:xfrm>
            <a:off x="4756151" y="1771651"/>
            <a:ext cx="1348316" cy="165100"/>
          </a:xfrm>
          <a:custGeom>
            <a:avLst/>
            <a:gdLst>
              <a:gd name="T0" fmla="*/ 14619 w 3182"/>
              <a:gd name="T1" fmla="*/ 73418 h 565"/>
              <a:gd name="T2" fmla="*/ 28284 w 3182"/>
              <a:gd name="T3" fmla="*/ 86568 h 565"/>
              <a:gd name="T4" fmla="*/ 43221 w 3182"/>
              <a:gd name="T5" fmla="*/ 87445 h 565"/>
              <a:gd name="T6" fmla="*/ 79450 w 3182"/>
              <a:gd name="T7" fmla="*/ 81966 h 565"/>
              <a:gd name="T8" fmla="*/ 88666 w 3182"/>
              <a:gd name="T9" fmla="*/ 71665 h 565"/>
              <a:gd name="T10" fmla="*/ 110276 w 3182"/>
              <a:gd name="T11" fmla="*/ 83719 h 565"/>
              <a:gd name="T12" fmla="*/ 128391 w 3182"/>
              <a:gd name="T13" fmla="*/ 80870 h 565"/>
              <a:gd name="T14" fmla="*/ 145552 w 3182"/>
              <a:gd name="T15" fmla="*/ 89417 h 565"/>
              <a:gd name="T16" fmla="*/ 152226 w 3182"/>
              <a:gd name="T17" fmla="*/ 82842 h 565"/>
              <a:gd name="T18" fmla="*/ 168116 w 3182"/>
              <a:gd name="T19" fmla="*/ 77144 h 565"/>
              <a:gd name="T20" fmla="*/ 195446 w 3182"/>
              <a:gd name="T21" fmla="*/ 67063 h 565"/>
              <a:gd name="T22" fmla="*/ 208158 w 3182"/>
              <a:gd name="T23" fmla="*/ 89417 h 565"/>
              <a:gd name="T24" fmla="*/ 213243 w 3182"/>
              <a:gd name="T25" fmla="*/ 74076 h 565"/>
              <a:gd name="T26" fmla="*/ 245659 w 3182"/>
              <a:gd name="T27" fmla="*/ 70788 h 565"/>
              <a:gd name="T28" fmla="*/ 261549 w 3182"/>
              <a:gd name="T29" fmla="*/ 76267 h 565"/>
              <a:gd name="T30" fmla="*/ 270447 w 3182"/>
              <a:gd name="T31" fmla="*/ 80870 h 565"/>
              <a:gd name="T32" fmla="*/ 281888 w 3182"/>
              <a:gd name="T33" fmla="*/ 74514 h 565"/>
              <a:gd name="T34" fmla="*/ 294600 w 3182"/>
              <a:gd name="T35" fmla="*/ 80870 h 565"/>
              <a:gd name="T36" fmla="*/ 302545 w 3182"/>
              <a:gd name="T37" fmla="*/ 64214 h 565"/>
              <a:gd name="T38" fmla="*/ 314939 w 3182"/>
              <a:gd name="T39" fmla="*/ 76267 h 565"/>
              <a:gd name="T40" fmla="*/ 325109 w 3182"/>
              <a:gd name="T41" fmla="*/ 85691 h 565"/>
              <a:gd name="T42" fmla="*/ 337821 w 3182"/>
              <a:gd name="T43" fmla="*/ 78240 h 565"/>
              <a:gd name="T44" fmla="*/ 354664 w 3182"/>
              <a:gd name="T45" fmla="*/ 64214 h 565"/>
              <a:gd name="T46" fmla="*/ 362609 w 3182"/>
              <a:gd name="T47" fmla="*/ 48434 h 565"/>
              <a:gd name="T48" fmla="*/ 378817 w 3182"/>
              <a:gd name="T49" fmla="*/ 47558 h 565"/>
              <a:gd name="T50" fmla="*/ 395660 w 3182"/>
              <a:gd name="T51" fmla="*/ 62460 h 565"/>
              <a:gd name="T52" fmla="*/ 405830 w 3182"/>
              <a:gd name="T53" fmla="*/ 67063 h 565"/>
              <a:gd name="T54" fmla="*/ 409325 w 3182"/>
              <a:gd name="T55" fmla="*/ 48434 h 565"/>
              <a:gd name="T56" fmla="*/ 445872 w 3182"/>
              <a:gd name="T57" fmla="*/ 56762 h 565"/>
              <a:gd name="T58" fmla="*/ 453817 w 3182"/>
              <a:gd name="T59" fmla="*/ 64214 h 565"/>
              <a:gd name="T60" fmla="*/ 473203 w 3182"/>
              <a:gd name="T61" fmla="*/ 68816 h 565"/>
              <a:gd name="T62" fmla="*/ 482101 w 3182"/>
              <a:gd name="T63" fmla="*/ 83719 h 565"/>
              <a:gd name="T64" fmla="*/ 489093 w 3182"/>
              <a:gd name="T65" fmla="*/ 71665 h 565"/>
              <a:gd name="T66" fmla="*/ 493542 w 3182"/>
              <a:gd name="T67" fmla="*/ 42736 h 565"/>
              <a:gd name="T68" fmla="*/ 520873 w 3182"/>
              <a:gd name="T69" fmla="*/ 52160 h 565"/>
              <a:gd name="T70" fmla="*/ 538034 w 3182"/>
              <a:gd name="T71" fmla="*/ 70788 h 565"/>
              <a:gd name="T72" fmla="*/ 549157 w 3182"/>
              <a:gd name="T73" fmla="*/ 57639 h 565"/>
              <a:gd name="T74" fmla="*/ 554877 w 3182"/>
              <a:gd name="T75" fmla="*/ 14903 h 565"/>
              <a:gd name="T76" fmla="*/ 586975 w 3182"/>
              <a:gd name="T77" fmla="*/ 20601 h 565"/>
              <a:gd name="T78" fmla="*/ 610810 w 3182"/>
              <a:gd name="T79" fmla="*/ 28929 h 565"/>
              <a:gd name="T80" fmla="*/ 619708 w 3182"/>
              <a:gd name="T81" fmla="*/ 49311 h 565"/>
              <a:gd name="T82" fmla="*/ 631149 w 3182"/>
              <a:gd name="T83" fmla="*/ 40106 h 565"/>
              <a:gd name="T84" fmla="*/ 642590 w 3182"/>
              <a:gd name="T85" fmla="*/ 58735 h 565"/>
              <a:gd name="T86" fmla="*/ 658480 w 3182"/>
              <a:gd name="T87" fmla="*/ 13150 h 565"/>
              <a:gd name="T88" fmla="*/ 709646 w 3182"/>
              <a:gd name="T89" fmla="*/ 11177 h 565"/>
              <a:gd name="T90" fmla="*/ 716002 w 3182"/>
              <a:gd name="T91" fmla="*/ 67501 h 565"/>
              <a:gd name="T92" fmla="*/ 736976 w 3182"/>
              <a:gd name="T93" fmla="*/ 81966 h 565"/>
              <a:gd name="T94" fmla="*/ 762082 w 3182"/>
              <a:gd name="T95" fmla="*/ 49311 h 565"/>
              <a:gd name="T96" fmla="*/ 779244 w 3182"/>
              <a:gd name="T97" fmla="*/ 49311 h 565"/>
              <a:gd name="T98" fmla="*/ 795134 w 3182"/>
              <a:gd name="T99" fmla="*/ 57639 h 565"/>
              <a:gd name="T100" fmla="*/ 848524 w 3182"/>
              <a:gd name="T101" fmla="*/ 32655 h 565"/>
              <a:gd name="T102" fmla="*/ 864414 w 3182"/>
              <a:gd name="T103" fmla="*/ 26957 h 565"/>
              <a:gd name="T104" fmla="*/ 876808 w 3182"/>
              <a:gd name="T105" fmla="*/ 15779 h 565"/>
              <a:gd name="T106" fmla="*/ 887295 w 3182"/>
              <a:gd name="T107" fmla="*/ 37257 h 565"/>
              <a:gd name="T108" fmla="*/ 940686 w 3182"/>
              <a:gd name="T109" fmla="*/ 0 h 565"/>
              <a:gd name="T110" fmla="*/ 955304 w 3182"/>
              <a:gd name="T111" fmla="*/ 29806 h 565"/>
              <a:gd name="T112" fmla="*/ 981682 w 3182"/>
              <a:gd name="T113" fmla="*/ 42736 h 565"/>
              <a:gd name="T114" fmla="*/ 992805 w 3182"/>
              <a:gd name="T115" fmla="*/ 2849 h 565"/>
              <a:gd name="T116" fmla="*/ 1011237 w 3182"/>
              <a:gd name="T117" fmla="*/ 121853 h 565"/>
              <a:gd name="T118" fmla="*/ 0 w 3182"/>
              <a:gd name="T119" fmla="*/ 110675 h 5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82"/>
              <a:gd name="T181" fmla="*/ 0 h 565"/>
              <a:gd name="T182" fmla="*/ 3182 w 3182"/>
              <a:gd name="T183" fmla="*/ 565 h 5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82" h="565">
                <a:moveTo>
                  <a:pt x="0" y="335"/>
                </a:moveTo>
                <a:cubicBezTo>
                  <a:pt x="46" y="335"/>
                  <a:pt x="46" y="335"/>
                  <a:pt x="46" y="335"/>
                </a:cubicBezTo>
                <a:cubicBezTo>
                  <a:pt x="46" y="395"/>
                  <a:pt x="46" y="395"/>
                  <a:pt x="46" y="395"/>
                </a:cubicBezTo>
                <a:cubicBezTo>
                  <a:pt x="89" y="395"/>
                  <a:pt x="89" y="395"/>
                  <a:pt x="89" y="395"/>
                </a:cubicBezTo>
                <a:cubicBezTo>
                  <a:pt x="114" y="365"/>
                  <a:pt x="114" y="365"/>
                  <a:pt x="114" y="365"/>
                </a:cubicBezTo>
                <a:cubicBezTo>
                  <a:pt x="136" y="399"/>
                  <a:pt x="136" y="399"/>
                  <a:pt x="136" y="399"/>
                </a:cubicBezTo>
                <a:cubicBezTo>
                  <a:pt x="250" y="399"/>
                  <a:pt x="250" y="399"/>
                  <a:pt x="250" y="399"/>
                </a:cubicBezTo>
                <a:cubicBezTo>
                  <a:pt x="250" y="374"/>
                  <a:pt x="250" y="374"/>
                  <a:pt x="250" y="374"/>
                </a:cubicBezTo>
                <a:cubicBezTo>
                  <a:pt x="279" y="374"/>
                  <a:pt x="279" y="374"/>
                  <a:pt x="279" y="374"/>
                </a:cubicBezTo>
                <a:cubicBezTo>
                  <a:pt x="279" y="327"/>
                  <a:pt x="279" y="327"/>
                  <a:pt x="279" y="327"/>
                </a:cubicBezTo>
                <a:cubicBezTo>
                  <a:pt x="347" y="327"/>
                  <a:pt x="347" y="327"/>
                  <a:pt x="347" y="327"/>
                </a:cubicBezTo>
                <a:cubicBezTo>
                  <a:pt x="347" y="382"/>
                  <a:pt x="347" y="382"/>
                  <a:pt x="347" y="382"/>
                </a:cubicBezTo>
                <a:cubicBezTo>
                  <a:pt x="379" y="327"/>
                  <a:pt x="379" y="327"/>
                  <a:pt x="379" y="327"/>
                </a:cubicBezTo>
                <a:cubicBezTo>
                  <a:pt x="404" y="369"/>
                  <a:pt x="404" y="369"/>
                  <a:pt x="404" y="369"/>
                </a:cubicBezTo>
                <a:cubicBezTo>
                  <a:pt x="404" y="408"/>
                  <a:pt x="404" y="408"/>
                  <a:pt x="404" y="408"/>
                </a:cubicBezTo>
                <a:cubicBezTo>
                  <a:pt x="458" y="408"/>
                  <a:pt x="458" y="408"/>
                  <a:pt x="458" y="408"/>
                </a:cubicBezTo>
                <a:cubicBezTo>
                  <a:pt x="458" y="378"/>
                  <a:pt x="458" y="378"/>
                  <a:pt x="458" y="378"/>
                </a:cubicBezTo>
                <a:cubicBezTo>
                  <a:pt x="479" y="378"/>
                  <a:pt x="479" y="378"/>
                  <a:pt x="479" y="378"/>
                </a:cubicBezTo>
                <a:cubicBezTo>
                  <a:pt x="479" y="352"/>
                  <a:pt x="479" y="352"/>
                  <a:pt x="479" y="352"/>
                </a:cubicBezTo>
                <a:cubicBezTo>
                  <a:pt x="529" y="352"/>
                  <a:pt x="529" y="352"/>
                  <a:pt x="529" y="352"/>
                </a:cubicBezTo>
                <a:cubicBezTo>
                  <a:pt x="529" y="306"/>
                  <a:pt x="529" y="306"/>
                  <a:pt x="529" y="306"/>
                </a:cubicBezTo>
                <a:cubicBezTo>
                  <a:pt x="615" y="306"/>
                  <a:pt x="615" y="306"/>
                  <a:pt x="615" y="306"/>
                </a:cubicBezTo>
                <a:cubicBezTo>
                  <a:pt x="615" y="408"/>
                  <a:pt x="615" y="408"/>
                  <a:pt x="615" y="408"/>
                </a:cubicBezTo>
                <a:cubicBezTo>
                  <a:pt x="655" y="408"/>
                  <a:pt x="655" y="408"/>
                  <a:pt x="655" y="408"/>
                </a:cubicBezTo>
                <a:cubicBezTo>
                  <a:pt x="655" y="357"/>
                  <a:pt x="655" y="357"/>
                  <a:pt x="655" y="357"/>
                </a:cubicBezTo>
                <a:cubicBezTo>
                  <a:pt x="671" y="338"/>
                  <a:pt x="671" y="338"/>
                  <a:pt x="671" y="338"/>
                </a:cubicBezTo>
                <a:cubicBezTo>
                  <a:pt x="683" y="323"/>
                  <a:pt x="683" y="323"/>
                  <a:pt x="683" y="323"/>
                </a:cubicBezTo>
                <a:cubicBezTo>
                  <a:pt x="773" y="323"/>
                  <a:pt x="773" y="323"/>
                  <a:pt x="773" y="323"/>
                </a:cubicBezTo>
                <a:cubicBezTo>
                  <a:pt x="773" y="348"/>
                  <a:pt x="773" y="348"/>
                  <a:pt x="773" y="348"/>
                </a:cubicBezTo>
                <a:cubicBezTo>
                  <a:pt x="823" y="348"/>
                  <a:pt x="823" y="348"/>
                  <a:pt x="823" y="348"/>
                </a:cubicBezTo>
                <a:cubicBezTo>
                  <a:pt x="823" y="369"/>
                  <a:pt x="823" y="369"/>
                  <a:pt x="823" y="369"/>
                </a:cubicBezTo>
                <a:cubicBezTo>
                  <a:pt x="851" y="369"/>
                  <a:pt x="851" y="369"/>
                  <a:pt x="851" y="369"/>
                </a:cubicBezTo>
                <a:cubicBezTo>
                  <a:pt x="851" y="340"/>
                  <a:pt x="851" y="340"/>
                  <a:pt x="851" y="340"/>
                </a:cubicBezTo>
                <a:cubicBezTo>
                  <a:pt x="887" y="340"/>
                  <a:pt x="887" y="340"/>
                  <a:pt x="887" y="340"/>
                </a:cubicBezTo>
                <a:cubicBezTo>
                  <a:pt x="887" y="369"/>
                  <a:pt x="887" y="369"/>
                  <a:pt x="887" y="369"/>
                </a:cubicBezTo>
                <a:cubicBezTo>
                  <a:pt x="927" y="369"/>
                  <a:pt x="927" y="369"/>
                  <a:pt x="927" y="369"/>
                </a:cubicBezTo>
                <a:cubicBezTo>
                  <a:pt x="927" y="314"/>
                  <a:pt x="927" y="314"/>
                  <a:pt x="927" y="314"/>
                </a:cubicBezTo>
                <a:cubicBezTo>
                  <a:pt x="952" y="293"/>
                  <a:pt x="952" y="293"/>
                  <a:pt x="952" y="293"/>
                </a:cubicBezTo>
                <a:cubicBezTo>
                  <a:pt x="991" y="293"/>
                  <a:pt x="991" y="293"/>
                  <a:pt x="991" y="293"/>
                </a:cubicBezTo>
                <a:cubicBezTo>
                  <a:pt x="991" y="348"/>
                  <a:pt x="991" y="348"/>
                  <a:pt x="991" y="348"/>
                </a:cubicBezTo>
                <a:cubicBezTo>
                  <a:pt x="1023" y="348"/>
                  <a:pt x="1023" y="348"/>
                  <a:pt x="1023" y="348"/>
                </a:cubicBezTo>
                <a:cubicBezTo>
                  <a:pt x="1023" y="391"/>
                  <a:pt x="1023" y="391"/>
                  <a:pt x="1023" y="391"/>
                </a:cubicBezTo>
                <a:cubicBezTo>
                  <a:pt x="1063" y="391"/>
                  <a:pt x="1063" y="391"/>
                  <a:pt x="1063" y="391"/>
                </a:cubicBezTo>
                <a:cubicBezTo>
                  <a:pt x="1063" y="357"/>
                  <a:pt x="1063" y="357"/>
                  <a:pt x="1063" y="357"/>
                </a:cubicBezTo>
                <a:cubicBezTo>
                  <a:pt x="1113" y="357"/>
                  <a:pt x="1113" y="357"/>
                  <a:pt x="1113" y="357"/>
                </a:cubicBezTo>
                <a:cubicBezTo>
                  <a:pt x="1116" y="293"/>
                  <a:pt x="1116" y="293"/>
                  <a:pt x="1116" y="293"/>
                </a:cubicBezTo>
                <a:cubicBezTo>
                  <a:pt x="1141" y="361"/>
                  <a:pt x="1141" y="361"/>
                  <a:pt x="1141" y="361"/>
                </a:cubicBezTo>
                <a:cubicBezTo>
                  <a:pt x="1141" y="221"/>
                  <a:pt x="1141" y="221"/>
                  <a:pt x="1141" y="221"/>
                </a:cubicBezTo>
                <a:cubicBezTo>
                  <a:pt x="1159" y="174"/>
                  <a:pt x="1159" y="174"/>
                  <a:pt x="1159" y="174"/>
                </a:cubicBezTo>
                <a:cubicBezTo>
                  <a:pt x="1192" y="217"/>
                  <a:pt x="1192" y="217"/>
                  <a:pt x="1192" y="217"/>
                </a:cubicBezTo>
                <a:cubicBezTo>
                  <a:pt x="1192" y="285"/>
                  <a:pt x="1192" y="285"/>
                  <a:pt x="1192" y="285"/>
                </a:cubicBezTo>
                <a:cubicBezTo>
                  <a:pt x="1245" y="285"/>
                  <a:pt x="1245" y="285"/>
                  <a:pt x="1245" y="285"/>
                </a:cubicBezTo>
                <a:cubicBezTo>
                  <a:pt x="1245" y="306"/>
                  <a:pt x="1245" y="306"/>
                  <a:pt x="1245" y="306"/>
                </a:cubicBezTo>
                <a:cubicBezTo>
                  <a:pt x="1277" y="306"/>
                  <a:pt x="1277" y="306"/>
                  <a:pt x="1277" y="306"/>
                </a:cubicBezTo>
                <a:cubicBezTo>
                  <a:pt x="1277" y="259"/>
                  <a:pt x="1277" y="259"/>
                  <a:pt x="1277" y="259"/>
                </a:cubicBezTo>
                <a:cubicBezTo>
                  <a:pt x="1288" y="221"/>
                  <a:pt x="1288" y="221"/>
                  <a:pt x="1288" y="221"/>
                </a:cubicBezTo>
                <a:cubicBezTo>
                  <a:pt x="1378" y="221"/>
                  <a:pt x="1378" y="221"/>
                  <a:pt x="1378" y="221"/>
                </a:cubicBezTo>
                <a:cubicBezTo>
                  <a:pt x="1403" y="259"/>
                  <a:pt x="1403" y="259"/>
                  <a:pt x="1403" y="259"/>
                </a:cubicBezTo>
                <a:cubicBezTo>
                  <a:pt x="1403" y="314"/>
                  <a:pt x="1403" y="314"/>
                  <a:pt x="1403" y="314"/>
                </a:cubicBezTo>
                <a:cubicBezTo>
                  <a:pt x="1428" y="293"/>
                  <a:pt x="1428" y="293"/>
                  <a:pt x="1428" y="293"/>
                </a:cubicBezTo>
                <a:cubicBezTo>
                  <a:pt x="1471" y="293"/>
                  <a:pt x="1471" y="293"/>
                  <a:pt x="1471" y="293"/>
                </a:cubicBezTo>
                <a:cubicBezTo>
                  <a:pt x="1489" y="314"/>
                  <a:pt x="1489" y="314"/>
                  <a:pt x="1489" y="314"/>
                </a:cubicBezTo>
                <a:cubicBezTo>
                  <a:pt x="1489" y="382"/>
                  <a:pt x="1489" y="382"/>
                  <a:pt x="1489" y="382"/>
                </a:cubicBezTo>
                <a:cubicBezTo>
                  <a:pt x="1517" y="382"/>
                  <a:pt x="1517" y="382"/>
                  <a:pt x="1517" y="382"/>
                </a:cubicBezTo>
                <a:cubicBezTo>
                  <a:pt x="1517" y="327"/>
                  <a:pt x="1517" y="327"/>
                  <a:pt x="1517" y="327"/>
                </a:cubicBezTo>
                <a:cubicBezTo>
                  <a:pt x="1539" y="327"/>
                  <a:pt x="1539" y="327"/>
                  <a:pt x="1539" y="327"/>
                </a:cubicBezTo>
                <a:cubicBezTo>
                  <a:pt x="1539" y="229"/>
                  <a:pt x="1539" y="229"/>
                  <a:pt x="1539" y="229"/>
                </a:cubicBezTo>
                <a:cubicBezTo>
                  <a:pt x="1553" y="195"/>
                  <a:pt x="1553" y="195"/>
                  <a:pt x="1553" y="195"/>
                </a:cubicBezTo>
                <a:cubicBezTo>
                  <a:pt x="1617" y="195"/>
                  <a:pt x="1617" y="195"/>
                  <a:pt x="1617" y="195"/>
                </a:cubicBezTo>
                <a:cubicBezTo>
                  <a:pt x="1639" y="238"/>
                  <a:pt x="1639" y="238"/>
                  <a:pt x="1639" y="238"/>
                </a:cubicBezTo>
                <a:cubicBezTo>
                  <a:pt x="1639" y="323"/>
                  <a:pt x="1639" y="323"/>
                  <a:pt x="1639" y="323"/>
                </a:cubicBezTo>
                <a:cubicBezTo>
                  <a:pt x="1693" y="323"/>
                  <a:pt x="1693" y="323"/>
                  <a:pt x="1693" y="323"/>
                </a:cubicBezTo>
                <a:cubicBezTo>
                  <a:pt x="1693" y="263"/>
                  <a:pt x="1693" y="263"/>
                  <a:pt x="1693" y="263"/>
                </a:cubicBezTo>
                <a:cubicBezTo>
                  <a:pt x="1728" y="263"/>
                  <a:pt x="1728" y="263"/>
                  <a:pt x="1728" y="263"/>
                </a:cubicBezTo>
                <a:cubicBezTo>
                  <a:pt x="1728" y="110"/>
                  <a:pt x="1728" y="110"/>
                  <a:pt x="1728" y="110"/>
                </a:cubicBezTo>
                <a:cubicBezTo>
                  <a:pt x="1746" y="68"/>
                  <a:pt x="1746" y="68"/>
                  <a:pt x="1746" y="68"/>
                </a:cubicBezTo>
                <a:cubicBezTo>
                  <a:pt x="1746" y="68"/>
                  <a:pt x="1800" y="9"/>
                  <a:pt x="1832" y="77"/>
                </a:cubicBezTo>
                <a:cubicBezTo>
                  <a:pt x="1847" y="94"/>
                  <a:pt x="1847" y="94"/>
                  <a:pt x="1847" y="94"/>
                </a:cubicBezTo>
                <a:cubicBezTo>
                  <a:pt x="1922" y="94"/>
                  <a:pt x="1922" y="94"/>
                  <a:pt x="1922" y="94"/>
                </a:cubicBezTo>
                <a:cubicBezTo>
                  <a:pt x="1922" y="132"/>
                  <a:pt x="1922" y="132"/>
                  <a:pt x="1922" y="132"/>
                </a:cubicBezTo>
                <a:cubicBezTo>
                  <a:pt x="1950" y="132"/>
                  <a:pt x="1950" y="132"/>
                  <a:pt x="1950" y="132"/>
                </a:cubicBezTo>
                <a:cubicBezTo>
                  <a:pt x="1950" y="225"/>
                  <a:pt x="1950" y="225"/>
                  <a:pt x="1950" y="225"/>
                </a:cubicBezTo>
                <a:cubicBezTo>
                  <a:pt x="1986" y="225"/>
                  <a:pt x="1986" y="225"/>
                  <a:pt x="1986" y="225"/>
                </a:cubicBezTo>
                <a:cubicBezTo>
                  <a:pt x="1986" y="183"/>
                  <a:pt x="1986" y="183"/>
                  <a:pt x="1986" y="183"/>
                </a:cubicBezTo>
                <a:cubicBezTo>
                  <a:pt x="2022" y="183"/>
                  <a:pt x="2022" y="183"/>
                  <a:pt x="2022" y="183"/>
                </a:cubicBezTo>
                <a:cubicBezTo>
                  <a:pt x="2022" y="268"/>
                  <a:pt x="2022" y="268"/>
                  <a:pt x="2022" y="268"/>
                </a:cubicBezTo>
                <a:cubicBezTo>
                  <a:pt x="2072" y="268"/>
                  <a:pt x="2072" y="268"/>
                  <a:pt x="2072" y="268"/>
                </a:cubicBezTo>
                <a:cubicBezTo>
                  <a:pt x="2072" y="60"/>
                  <a:pt x="2072" y="60"/>
                  <a:pt x="2072" y="60"/>
                </a:cubicBezTo>
                <a:cubicBezTo>
                  <a:pt x="2129" y="43"/>
                  <a:pt x="2129" y="43"/>
                  <a:pt x="2129" y="43"/>
                </a:cubicBezTo>
                <a:cubicBezTo>
                  <a:pt x="2233" y="51"/>
                  <a:pt x="2233" y="51"/>
                  <a:pt x="2233" y="51"/>
                </a:cubicBezTo>
                <a:cubicBezTo>
                  <a:pt x="2233" y="285"/>
                  <a:pt x="2233" y="285"/>
                  <a:pt x="2233" y="285"/>
                </a:cubicBezTo>
                <a:cubicBezTo>
                  <a:pt x="2253" y="308"/>
                  <a:pt x="2253" y="308"/>
                  <a:pt x="2253" y="308"/>
                </a:cubicBezTo>
                <a:cubicBezTo>
                  <a:pt x="2253" y="374"/>
                  <a:pt x="2253" y="374"/>
                  <a:pt x="2253" y="374"/>
                </a:cubicBezTo>
                <a:cubicBezTo>
                  <a:pt x="2319" y="374"/>
                  <a:pt x="2319" y="374"/>
                  <a:pt x="2319" y="374"/>
                </a:cubicBezTo>
                <a:cubicBezTo>
                  <a:pt x="2319" y="225"/>
                  <a:pt x="2319" y="225"/>
                  <a:pt x="2319" y="225"/>
                </a:cubicBezTo>
                <a:cubicBezTo>
                  <a:pt x="2398" y="225"/>
                  <a:pt x="2398" y="225"/>
                  <a:pt x="2398" y="225"/>
                </a:cubicBezTo>
                <a:cubicBezTo>
                  <a:pt x="2419" y="174"/>
                  <a:pt x="2419" y="174"/>
                  <a:pt x="2419" y="174"/>
                </a:cubicBezTo>
                <a:cubicBezTo>
                  <a:pt x="2452" y="225"/>
                  <a:pt x="2452" y="225"/>
                  <a:pt x="2452" y="225"/>
                </a:cubicBezTo>
                <a:cubicBezTo>
                  <a:pt x="2452" y="263"/>
                  <a:pt x="2452" y="263"/>
                  <a:pt x="2452" y="263"/>
                </a:cubicBezTo>
                <a:cubicBezTo>
                  <a:pt x="2502" y="263"/>
                  <a:pt x="2502" y="263"/>
                  <a:pt x="2502" y="263"/>
                </a:cubicBezTo>
                <a:cubicBezTo>
                  <a:pt x="2502" y="149"/>
                  <a:pt x="2502" y="149"/>
                  <a:pt x="2502" y="149"/>
                </a:cubicBezTo>
                <a:cubicBezTo>
                  <a:pt x="2670" y="149"/>
                  <a:pt x="2670" y="149"/>
                  <a:pt x="2670" y="149"/>
                </a:cubicBezTo>
                <a:cubicBezTo>
                  <a:pt x="2670" y="123"/>
                  <a:pt x="2670" y="123"/>
                  <a:pt x="2670" y="123"/>
                </a:cubicBezTo>
                <a:cubicBezTo>
                  <a:pt x="2720" y="123"/>
                  <a:pt x="2720" y="123"/>
                  <a:pt x="2720" y="123"/>
                </a:cubicBezTo>
                <a:cubicBezTo>
                  <a:pt x="2716" y="72"/>
                  <a:pt x="2716" y="72"/>
                  <a:pt x="2716" y="72"/>
                </a:cubicBezTo>
                <a:cubicBezTo>
                  <a:pt x="2759" y="72"/>
                  <a:pt x="2759" y="72"/>
                  <a:pt x="2759" y="72"/>
                </a:cubicBezTo>
                <a:cubicBezTo>
                  <a:pt x="2759" y="170"/>
                  <a:pt x="2759" y="170"/>
                  <a:pt x="2759" y="170"/>
                </a:cubicBezTo>
                <a:cubicBezTo>
                  <a:pt x="2792" y="170"/>
                  <a:pt x="2792" y="170"/>
                  <a:pt x="2792" y="170"/>
                </a:cubicBezTo>
                <a:cubicBezTo>
                  <a:pt x="2792" y="0"/>
                  <a:pt x="2792" y="0"/>
                  <a:pt x="2792" y="0"/>
                </a:cubicBezTo>
                <a:cubicBezTo>
                  <a:pt x="2960" y="0"/>
                  <a:pt x="2960" y="0"/>
                  <a:pt x="2960" y="0"/>
                </a:cubicBezTo>
                <a:cubicBezTo>
                  <a:pt x="2960" y="136"/>
                  <a:pt x="2960" y="136"/>
                  <a:pt x="2960" y="136"/>
                </a:cubicBezTo>
                <a:cubicBezTo>
                  <a:pt x="3006" y="136"/>
                  <a:pt x="3006" y="136"/>
                  <a:pt x="3006" y="136"/>
                </a:cubicBezTo>
                <a:cubicBezTo>
                  <a:pt x="3006" y="195"/>
                  <a:pt x="3006" y="195"/>
                  <a:pt x="3006" y="195"/>
                </a:cubicBezTo>
                <a:cubicBezTo>
                  <a:pt x="3089" y="195"/>
                  <a:pt x="3089" y="195"/>
                  <a:pt x="3089" y="195"/>
                </a:cubicBezTo>
                <a:cubicBezTo>
                  <a:pt x="3089" y="34"/>
                  <a:pt x="3089" y="34"/>
                  <a:pt x="3089" y="34"/>
                </a:cubicBezTo>
                <a:cubicBezTo>
                  <a:pt x="3124" y="13"/>
                  <a:pt x="3124" y="13"/>
                  <a:pt x="3124" y="13"/>
                </a:cubicBezTo>
                <a:cubicBezTo>
                  <a:pt x="3182" y="13"/>
                  <a:pt x="3182" y="13"/>
                  <a:pt x="3182" y="13"/>
                </a:cubicBezTo>
                <a:cubicBezTo>
                  <a:pt x="3182" y="556"/>
                  <a:pt x="3182" y="556"/>
                  <a:pt x="3182" y="556"/>
                </a:cubicBezTo>
                <a:cubicBezTo>
                  <a:pt x="3182" y="556"/>
                  <a:pt x="157" y="565"/>
                  <a:pt x="14" y="531"/>
                </a:cubicBezTo>
                <a:cubicBezTo>
                  <a:pt x="0" y="505"/>
                  <a:pt x="0" y="505"/>
                  <a:pt x="0" y="505"/>
                </a:cubicBezTo>
                <a:lnTo>
                  <a:pt x="0" y="335"/>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20" name="Freeform 50"/>
          <p:cNvSpPr>
            <a:spLocks noEditPoints="1" noChangeArrowheads="1"/>
          </p:cNvSpPr>
          <p:nvPr/>
        </p:nvSpPr>
        <p:spPr bwMode="auto">
          <a:xfrm>
            <a:off x="143934" y="6021918"/>
            <a:ext cx="706967" cy="723900"/>
          </a:xfrm>
          <a:custGeom>
            <a:avLst/>
            <a:gdLst>
              <a:gd name="T0" fmla="*/ 418343 w 109"/>
              <a:gd name="T1" fmla="*/ 52204 h 104"/>
              <a:gd name="T2" fmla="*/ 457258 w 109"/>
              <a:gd name="T3" fmla="*/ 240140 h 104"/>
              <a:gd name="T4" fmla="*/ 403749 w 109"/>
              <a:gd name="T5" fmla="*/ 302785 h 104"/>
              <a:gd name="T6" fmla="*/ 398885 w 109"/>
              <a:gd name="T7" fmla="*/ 276683 h 104"/>
              <a:gd name="T8" fmla="*/ 413478 w 109"/>
              <a:gd name="T9" fmla="*/ 245360 h 104"/>
              <a:gd name="T10" fmla="*/ 374563 w 109"/>
              <a:gd name="T11" fmla="*/ 266242 h 104"/>
              <a:gd name="T12" fmla="*/ 184849 w 109"/>
              <a:gd name="T13" fmla="*/ 245360 h 104"/>
              <a:gd name="T14" fmla="*/ 189714 w 109"/>
              <a:gd name="T15" fmla="*/ 266242 h 104"/>
              <a:gd name="T16" fmla="*/ 136205 w 109"/>
              <a:gd name="T17" fmla="*/ 177495 h 104"/>
              <a:gd name="T18" fmla="*/ 301596 w 109"/>
              <a:gd name="T19" fmla="*/ 0 h 104"/>
              <a:gd name="T20" fmla="*/ 179985 w 109"/>
              <a:gd name="T21" fmla="*/ 537705 h 104"/>
              <a:gd name="T22" fmla="*/ 428072 w 109"/>
              <a:gd name="T23" fmla="*/ 438516 h 104"/>
              <a:gd name="T24" fmla="*/ 476716 w 109"/>
              <a:gd name="T25" fmla="*/ 266242 h 104"/>
              <a:gd name="T26" fmla="*/ 238358 w 109"/>
              <a:gd name="T27" fmla="*/ 349769 h 104"/>
              <a:gd name="T28" fmla="*/ 374563 w 109"/>
              <a:gd name="T29" fmla="*/ 302785 h 104"/>
              <a:gd name="T30" fmla="*/ 437800 w 109"/>
              <a:gd name="T31" fmla="*/ 182715 h 104"/>
              <a:gd name="T32" fmla="*/ 384292 w 109"/>
              <a:gd name="T33" fmla="*/ 224479 h 104"/>
              <a:gd name="T34" fmla="*/ 437800 w 109"/>
              <a:gd name="T35" fmla="*/ 182715 h 104"/>
              <a:gd name="T36" fmla="*/ 311325 w 109"/>
              <a:gd name="T37" fmla="*/ 182715 h 104"/>
              <a:gd name="T38" fmla="*/ 355105 w 109"/>
              <a:gd name="T39" fmla="*/ 234919 h 104"/>
              <a:gd name="T40" fmla="*/ 287003 w 109"/>
              <a:gd name="T41" fmla="*/ 182715 h 104"/>
              <a:gd name="T42" fmla="*/ 248087 w 109"/>
              <a:gd name="T43" fmla="*/ 234919 h 104"/>
              <a:gd name="T44" fmla="*/ 287003 w 109"/>
              <a:gd name="T45" fmla="*/ 182715 h 104"/>
              <a:gd name="T46" fmla="*/ 165391 w 109"/>
              <a:gd name="T47" fmla="*/ 182715 h 104"/>
              <a:gd name="T48" fmla="*/ 214036 w 109"/>
              <a:gd name="T49" fmla="*/ 224479 h 104"/>
              <a:gd name="T50" fmla="*/ 170256 w 109"/>
              <a:gd name="T51" fmla="*/ 156613 h 104"/>
              <a:gd name="T52" fmla="*/ 214036 w 109"/>
              <a:gd name="T53" fmla="*/ 125290 h 104"/>
              <a:gd name="T54" fmla="*/ 170256 w 109"/>
              <a:gd name="T55" fmla="*/ 156613 h 104"/>
              <a:gd name="T56" fmla="*/ 287003 w 109"/>
              <a:gd name="T57" fmla="*/ 156613 h 104"/>
              <a:gd name="T58" fmla="*/ 248087 w 109"/>
              <a:gd name="T59" fmla="*/ 114850 h 104"/>
              <a:gd name="T60" fmla="*/ 311325 w 109"/>
              <a:gd name="T61" fmla="*/ 156613 h 104"/>
              <a:gd name="T62" fmla="*/ 355105 w 109"/>
              <a:gd name="T63" fmla="*/ 114850 h 104"/>
              <a:gd name="T64" fmla="*/ 311325 w 109"/>
              <a:gd name="T65" fmla="*/ 156613 h 104"/>
              <a:gd name="T66" fmla="*/ 432936 w 109"/>
              <a:gd name="T67" fmla="*/ 156613 h 104"/>
              <a:gd name="T68" fmla="*/ 384292 w 109"/>
              <a:gd name="T69" fmla="*/ 125290 h 104"/>
              <a:gd name="T70" fmla="*/ 311325 w 109"/>
              <a:gd name="T71" fmla="*/ 31323 h 104"/>
              <a:gd name="T72" fmla="*/ 345376 w 109"/>
              <a:gd name="T73" fmla="*/ 83527 h 104"/>
              <a:gd name="T74" fmla="*/ 311325 w 109"/>
              <a:gd name="T75" fmla="*/ 31323 h 104"/>
              <a:gd name="T76" fmla="*/ 287003 w 109"/>
              <a:gd name="T77" fmla="*/ 31323 h 104"/>
              <a:gd name="T78" fmla="*/ 252951 w 109"/>
              <a:gd name="T79" fmla="*/ 83527 h 104"/>
              <a:gd name="T80" fmla="*/ 223765 w 109"/>
              <a:gd name="T81" fmla="*/ 88747 h 104"/>
              <a:gd name="T82" fmla="*/ 243222 w 109"/>
              <a:gd name="T83" fmla="*/ 41763 h 104"/>
              <a:gd name="T84" fmla="*/ 175120 w 109"/>
              <a:gd name="T85" fmla="*/ 109629 h 104"/>
              <a:gd name="T86" fmla="*/ 223765 w 109"/>
              <a:gd name="T87" fmla="*/ 88747 h 104"/>
              <a:gd name="T88" fmla="*/ 364834 w 109"/>
              <a:gd name="T89" fmla="*/ 52204 h 104"/>
              <a:gd name="T90" fmla="*/ 413478 w 109"/>
              <a:gd name="T91" fmla="*/ 104409 h 104"/>
              <a:gd name="T92" fmla="*/ 398885 w 109"/>
              <a:gd name="T93" fmla="*/ 73086 h 10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9"/>
              <a:gd name="T142" fmla="*/ 0 h 104"/>
              <a:gd name="T143" fmla="*/ 109 w 109"/>
              <a:gd name="T144" fmla="*/ 104 h 10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21" name="矩形 2"/>
          <p:cNvSpPr>
            <a:spLocks noChangeArrowheads="1"/>
          </p:cNvSpPr>
          <p:nvPr/>
        </p:nvSpPr>
        <p:spPr bwMode="auto">
          <a:xfrm>
            <a:off x="814918" y="6231467"/>
            <a:ext cx="14795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logo</a:t>
            </a:r>
            <a:endParaRPr lang="zh-CN" altLang="en-US" sz="3200">
              <a:solidFill>
                <a:schemeClr val="bg1"/>
              </a:solidFill>
              <a:latin typeface="Calibri" panose="020F0502020204030204" pitchFamily="34" charset="0"/>
              <a:sym typeface="宋体" panose="02010600030101010101" pitchFamily="2" charset="-122"/>
            </a:endParaRPr>
          </a:p>
        </p:txBody>
      </p:sp>
      <p:sp>
        <p:nvSpPr>
          <p:cNvPr id="4122" name="Freeform 8"/>
          <p:cNvSpPr>
            <a:spLocks noEditPoints="1" noChangeArrowheads="1"/>
          </p:cNvSpPr>
          <p:nvPr/>
        </p:nvSpPr>
        <p:spPr bwMode="auto">
          <a:xfrm>
            <a:off x="1272118" y="1989667"/>
            <a:ext cx="2832100" cy="2897717"/>
          </a:xfrm>
          <a:custGeom>
            <a:avLst/>
            <a:gdLst>
              <a:gd name="T0" fmla="*/ 767027 w 108"/>
              <a:gd name="T1" fmla="*/ 81244 h 107"/>
              <a:gd name="T2" fmla="*/ 2045406 w 108"/>
              <a:gd name="T3" fmla="*/ 771822 h 107"/>
              <a:gd name="T4" fmla="*/ 1376715 w 108"/>
              <a:gd name="T5" fmla="*/ 2092044 h 107"/>
              <a:gd name="T6" fmla="*/ 590021 w 108"/>
              <a:gd name="T7" fmla="*/ 2010799 h 107"/>
              <a:gd name="T8" fmla="*/ 98337 w 108"/>
              <a:gd name="T9" fmla="*/ 1401466 h 107"/>
              <a:gd name="T10" fmla="*/ 1868399 w 108"/>
              <a:gd name="T11" fmla="*/ 1238977 h 107"/>
              <a:gd name="T12" fmla="*/ 1770062 w 108"/>
              <a:gd name="T13" fmla="*/ 914000 h 107"/>
              <a:gd name="T14" fmla="*/ 1553722 w 108"/>
              <a:gd name="T15" fmla="*/ 853066 h 107"/>
              <a:gd name="T16" fmla="*/ 1455385 w 108"/>
              <a:gd name="T17" fmla="*/ 710889 h 107"/>
              <a:gd name="T18" fmla="*/ 1534054 w 108"/>
              <a:gd name="T19" fmla="*/ 507778 h 107"/>
              <a:gd name="T20" fmla="*/ 1416050 w 108"/>
              <a:gd name="T21" fmla="*/ 487466 h 107"/>
              <a:gd name="T22" fmla="*/ 1357048 w 108"/>
              <a:gd name="T23" fmla="*/ 629644 h 107"/>
              <a:gd name="T24" fmla="*/ 1298046 w 108"/>
              <a:gd name="T25" fmla="*/ 507778 h 107"/>
              <a:gd name="T26" fmla="*/ 1278378 w 108"/>
              <a:gd name="T27" fmla="*/ 304667 h 107"/>
              <a:gd name="T28" fmla="*/ 1121040 w 108"/>
              <a:gd name="T29" fmla="*/ 264044 h 107"/>
              <a:gd name="T30" fmla="*/ 904699 w 108"/>
              <a:gd name="T31" fmla="*/ 304667 h 107"/>
              <a:gd name="T32" fmla="*/ 786694 w 108"/>
              <a:gd name="T33" fmla="*/ 467155 h 107"/>
              <a:gd name="T34" fmla="*/ 708025 w 108"/>
              <a:gd name="T35" fmla="*/ 406222 h 107"/>
              <a:gd name="T36" fmla="*/ 609688 w 108"/>
              <a:gd name="T37" fmla="*/ 568711 h 107"/>
              <a:gd name="T38" fmla="*/ 491684 w 108"/>
              <a:gd name="T39" fmla="*/ 629644 h 107"/>
              <a:gd name="T40" fmla="*/ 570353 w 108"/>
              <a:gd name="T41" fmla="*/ 690577 h 107"/>
              <a:gd name="T42" fmla="*/ 668690 w 108"/>
              <a:gd name="T43" fmla="*/ 589022 h 107"/>
              <a:gd name="T44" fmla="*/ 767027 w 108"/>
              <a:gd name="T45" fmla="*/ 710889 h 107"/>
              <a:gd name="T46" fmla="*/ 649023 w 108"/>
              <a:gd name="T47" fmla="*/ 812444 h 107"/>
              <a:gd name="T48" fmla="*/ 629356 w 108"/>
              <a:gd name="T49" fmla="*/ 934311 h 107"/>
              <a:gd name="T50" fmla="*/ 590021 w 108"/>
              <a:gd name="T51" fmla="*/ 1056177 h 107"/>
              <a:gd name="T52" fmla="*/ 432682 w 108"/>
              <a:gd name="T53" fmla="*/ 1056177 h 107"/>
              <a:gd name="T54" fmla="*/ 472017 w 108"/>
              <a:gd name="T55" fmla="*/ 1218666 h 107"/>
              <a:gd name="T56" fmla="*/ 511351 w 108"/>
              <a:gd name="T57" fmla="*/ 1218666 h 107"/>
              <a:gd name="T58" fmla="*/ 629356 w 108"/>
              <a:gd name="T59" fmla="*/ 1299911 h 107"/>
              <a:gd name="T60" fmla="*/ 747360 w 108"/>
              <a:gd name="T61" fmla="*/ 1340533 h 107"/>
              <a:gd name="T62" fmla="*/ 904699 w 108"/>
              <a:gd name="T63" fmla="*/ 1259288 h 107"/>
              <a:gd name="T64" fmla="*/ 1101372 w 108"/>
              <a:gd name="T65" fmla="*/ 1279599 h 107"/>
              <a:gd name="T66" fmla="*/ 1219376 w 108"/>
              <a:gd name="T67" fmla="*/ 1340533 h 107"/>
              <a:gd name="T68" fmla="*/ 1396383 w 108"/>
              <a:gd name="T69" fmla="*/ 1340533 h 107"/>
              <a:gd name="T70" fmla="*/ 1416050 w 108"/>
              <a:gd name="T71" fmla="*/ 1482711 h 107"/>
              <a:gd name="T72" fmla="*/ 1357048 w 108"/>
              <a:gd name="T73" fmla="*/ 1604577 h 107"/>
              <a:gd name="T74" fmla="*/ 1337381 w 108"/>
              <a:gd name="T75" fmla="*/ 1726444 h 107"/>
              <a:gd name="T76" fmla="*/ 1258711 w 108"/>
              <a:gd name="T77" fmla="*/ 1827999 h 107"/>
              <a:gd name="T78" fmla="*/ 1199709 w 108"/>
              <a:gd name="T79" fmla="*/ 1909244 h 107"/>
              <a:gd name="T80" fmla="*/ 1789730 w 108"/>
              <a:gd name="T81" fmla="*/ 1482711 h 107"/>
              <a:gd name="T82" fmla="*/ 1022703 w 108"/>
              <a:gd name="T83" fmla="*/ 1909244 h 107"/>
              <a:gd name="T84" fmla="*/ 885031 w 108"/>
              <a:gd name="T85" fmla="*/ 1706133 h 107"/>
              <a:gd name="T86" fmla="*/ 806362 w 108"/>
              <a:gd name="T87" fmla="*/ 1624888 h 107"/>
              <a:gd name="T88" fmla="*/ 708025 w 108"/>
              <a:gd name="T89" fmla="*/ 1523333 h 107"/>
              <a:gd name="T90" fmla="*/ 747360 w 108"/>
              <a:gd name="T91" fmla="*/ 1360844 h 107"/>
              <a:gd name="T92" fmla="*/ 570353 w 108"/>
              <a:gd name="T93" fmla="*/ 1299911 h 107"/>
              <a:gd name="T94" fmla="*/ 393347 w 108"/>
              <a:gd name="T95" fmla="*/ 1259288 h 107"/>
              <a:gd name="T96" fmla="*/ 255676 w 108"/>
              <a:gd name="T97" fmla="*/ 1137422 h 107"/>
              <a:gd name="T98" fmla="*/ 688358 w 108"/>
              <a:gd name="T99" fmla="*/ 1827999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4123" name="秘书处文字"/>
          <p:cNvSpPr>
            <a:spLocks noChangeArrowheads="1"/>
          </p:cNvSpPr>
          <p:nvPr/>
        </p:nvSpPr>
        <p:spPr bwMode="auto">
          <a:xfrm>
            <a:off x="-3693583" y="2118"/>
            <a:ext cx="1027006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Contents</a:t>
            </a:r>
            <a:endParaRPr lang="zh-CN" altLang="en-US" sz="4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24" name="矩形 842"/>
          <p:cNvSpPr>
            <a:spLocks noChangeArrowheads="1"/>
          </p:cNvSpPr>
          <p:nvPr/>
        </p:nvSpPr>
        <p:spPr bwMode="auto">
          <a:xfrm>
            <a:off x="6000751" y="1701800"/>
            <a:ext cx="50524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 </a:t>
            </a:r>
            <a:r>
              <a:rPr lang="en-US" altLang="zh-CN"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模板</a:t>
            </a:r>
            <a:endParaRPr lang="zh-CN" altLang="en-US" sz="2400"/>
          </a:p>
        </p:txBody>
      </p:sp>
      <p:sp>
        <p:nvSpPr>
          <p:cNvPr id="4125" name="矩形 848"/>
          <p:cNvSpPr>
            <a:spLocks noChangeArrowheads="1"/>
          </p:cNvSpPr>
          <p:nvPr/>
        </p:nvSpPr>
        <p:spPr bwMode="auto">
          <a:xfrm>
            <a:off x="6089651" y="2914651"/>
            <a:ext cx="50524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 </a:t>
            </a:r>
            <a:r>
              <a:rPr lang="en-US" altLang="zh-CN"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模板</a:t>
            </a:r>
            <a:endParaRPr lang="zh-CN" altLang="en-US" sz="2400"/>
          </a:p>
        </p:txBody>
      </p:sp>
      <p:sp>
        <p:nvSpPr>
          <p:cNvPr id="4126" name="矩形 849"/>
          <p:cNvSpPr>
            <a:spLocks noChangeArrowheads="1"/>
          </p:cNvSpPr>
          <p:nvPr/>
        </p:nvSpPr>
        <p:spPr bwMode="auto">
          <a:xfrm>
            <a:off x="6096001" y="3970867"/>
            <a:ext cx="50524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 </a:t>
            </a:r>
            <a:r>
              <a:rPr lang="en-US" altLang="zh-CN"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模板</a:t>
            </a:r>
            <a:endParaRPr lang="zh-CN" altLang="en-US" sz="2400"/>
          </a:p>
        </p:txBody>
      </p:sp>
      <p:sp>
        <p:nvSpPr>
          <p:cNvPr id="4127" name="矩形 850"/>
          <p:cNvSpPr>
            <a:spLocks noChangeArrowheads="1"/>
          </p:cNvSpPr>
          <p:nvPr/>
        </p:nvSpPr>
        <p:spPr bwMode="auto">
          <a:xfrm>
            <a:off x="6172201" y="4944533"/>
            <a:ext cx="50524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 </a:t>
            </a:r>
            <a:r>
              <a:rPr lang="en-US" altLang="zh-CN"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模板</a:t>
            </a:r>
            <a:endParaRPr lang="zh-CN" altLang="en-US" sz="2400"/>
          </a:p>
        </p:txBody>
      </p:sp>
    </p:spTree>
    <p:extLst>
      <p:ext uri="{BB962C8B-B14F-4D97-AF65-F5344CB8AC3E}">
        <p14:creationId xmlns:p14="http://schemas.microsoft.com/office/powerpoint/2010/main" val="2956267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9"/>
          <p:cNvGrpSpPr>
            <a:grpSpLocks/>
          </p:cNvGrpSpPr>
          <p:nvPr/>
        </p:nvGrpSpPr>
        <p:grpSpPr bwMode="auto">
          <a:xfrm>
            <a:off x="1447800" y="2305050"/>
            <a:ext cx="2466975" cy="2343150"/>
            <a:chOff x="0" y="0"/>
            <a:chExt cx="2467610" cy="2343150"/>
          </a:xfrm>
        </p:grpSpPr>
        <p:sp>
          <p:nvSpPr>
            <p:cNvPr id="5123" name="矩形 2"/>
            <p:cNvSpPr>
              <a:spLocks noChangeArrowheads="1"/>
            </p:cNvSpPr>
            <p:nvPr/>
          </p:nvSpPr>
          <p:spPr bwMode="auto">
            <a:xfrm>
              <a:off x="0" y="0"/>
              <a:ext cx="2467610" cy="127635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24" name="任意多边形 7"/>
            <p:cNvSpPr>
              <a:spLocks noChangeArrowheads="1"/>
            </p:cNvSpPr>
            <p:nvPr/>
          </p:nvSpPr>
          <p:spPr bwMode="auto">
            <a:xfrm>
              <a:off x="1800860" y="1238250"/>
              <a:ext cx="647700" cy="1104900"/>
            </a:xfrm>
            <a:custGeom>
              <a:avLst/>
              <a:gdLst>
                <a:gd name="T0" fmla="*/ 361950 w 647700"/>
                <a:gd name="T1" fmla="*/ 19050 h 1104900"/>
                <a:gd name="T2" fmla="*/ 114300 w 647700"/>
                <a:gd name="T3" fmla="*/ 495300 h 1104900"/>
                <a:gd name="T4" fmla="*/ 361950 w 647700"/>
                <a:gd name="T5" fmla="*/ 495300 h 1104900"/>
                <a:gd name="T6" fmla="*/ 0 w 647700"/>
                <a:gd name="T7" fmla="*/ 1104900 h 1104900"/>
                <a:gd name="T8" fmla="*/ 609600 w 647700"/>
                <a:gd name="T9" fmla="*/ 400050 h 1104900"/>
                <a:gd name="T10" fmla="*/ 361950 w 647700"/>
                <a:gd name="T11" fmla="*/ 400050 h 1104900"/>
                <a:gd name="T12" fmla="*/ 647700 w 647700"/>
                <a:gd name="T13" fmla="*/ 0 h 1104900"/>
                <a:gd name="T14" fmla="*/ 0 60000 65536"/>
                <a:gd name="T15" fmla="*/ 0 60000 65536"/>
                <a:gd name="T16" fmla="*/ 0 60000 65536"/>
                <a:gd name="T17" fmla="*/ 0 60000 65536"/>
                <a:gd name="T18" fmla="*/ 0 60000 65536"/>
                <a:gd name="T19" fmla="*/ 0 60000 65536"/>
                <a:gd name="T20" fmla="*/ 0 60000 65536"/>
                <a:gd name="T21" fmla="*/ 0 w 647700"/>
                <a:gd name="T22" fmla="*/ 0 h 1104900"/>
                <a:gd name="T23" fmla="*/ 647700 w 647700"/>
                <a:gd name="T24" fmla="*/ 1104900 h 1104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7700" h="1104900">
                  <a:moveTo>
                    <a:pt x="361950" y="19050"/>
                  </a:moveTo>
                  <a:lnTo>
                    <a:pt x="114300" y="495300"/>
                  </a:lnTo>
                  <a:lnTo>
                    <a:pt x="361950" y="495300"/>
                  </a:lnTo>
                  <a:lnTo>
                    <a:pt x="0" y="1104900"/>
                  </a:lnTo>
                  <a:lnTo>
                    <a:pt x="609600" y="400050"/>
                  </a:lnTo>
                  <a:lnTo>
                    <a:pt x="361950" y="400050"/>
                  </a:lnTo>
                  <a:lnTo>
                    <a:pt x="647700" y="0"/>
                  </a:lnTo>
                </a:path>
              </a:pathLst>
            </a:custGeom>
            <a:solidFill>
              <a:srgbClr val="68813B"/>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25" name="组合 58"/>
          <p:cNvGrpSpPr>
            <a:grpSpLocks/>
          </p:cNvGrpSpPr>
          <p:nvPr/>
        </p:nvGrpSpPr>
        <p:grpSpPr bwMode="auto">
          <a:xfrm>
            <a:off x="4624388" y="2305050"/>
            <a:ext cx="2468562" cy="2343150"/>
            <a:chOff x="0" y="0"/>
            <a:chExt cx="2467610" cy="2343150"/>
          </a:xfrm>
        </p:grpSpPr>
        <p:sp>
          <p:nvSpPr>
            <p:cNvPr id="5126" name="矩形 59"/>
            <p:cNvSpPr>
              <a:spLocks noChangeArrowheads="1"/>
            </p:cNvSpPr>
            <p:nvPr/>
          </p:nvSpPr>
          <p:spPr bwMode="auto">
            <a:xfrm>
              <a:off x="0" y="0"/>
              <a:ext cx="2467610" cy="127635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27" name="任意多边形 60"/>
            <p:cNvSpPr>
              <a:spLocks noChangeArrowheads="1"/>
            </p:cNvSpPr>
            <p:nvPr/>
          </p:nvSpPr>
          <p:spPr bwMode="auto">
            <a:xfrm>
              <a:off x="1800860" y="1238250"/>
              <a:ext cx="647700" cy="1104900"/>
            </a:xfrm>
            <a:custGeom>
              <a:avLst/>
              <a:gdLst>
                <a:gd name="T0" fmla="*/ 361950 w 647700"/>
                <a:gd name="T1" fmla="*/ 19050 h 1104900"/>
                <a:gd name="T2" fmla="*/ 114300 w 647700"/>
                <a:gd name="T3" fmla="*/ 495300 h 1104900"/>
                <a:gd name="T4" fmla="*/ 361950 w 647700"/>
                <a:gd name="T5" fmla="*/ 495300 h 1104900"/>
                <a:gd name="T6" fmla="*/ 0 w 647700"/>
                <a:gd name="T7" fmla="*/ 1104900 h 1104900"/>
                <a:gd name="T8" fmla="*/ 609600 w 647700"/>
                <a:gd name="T9" fmla="*/ 400050 h 1104900"/>
                <a:gd name="T10" fmla="*/ 361950 w 647700"/>
                <a:gd name="T11" fmla="*/ 400050 h 1104900"/>
                <a:gd name="T12" fmla="*/ 647700 w 647700"/>
                <a:gd name="T13" fmla="*/ 0 h 1104900"/>
                <a:gd name="T14" fmla="*/ 0 60000 65536"/>
                <a:gd name="T15" fmla="*/ 0 60000 65536"/>
                <a:gd name="T16" fmla="*/ 0 60000 65536"/>
                <a:gd name="T17" fmla="*/ 0 60000 65536"/>
                <a:gd name="T18" fmla="*/ 0 60000 65536"/>
                <a:gd name="T19" fmla="*/ 0 60000 65536"/>
                <a:gd name="T20" fmla="*/ 0 60000 65536"/>
                <a:gd name="T21" fmla="*/ 0 w 647700"/>
                <a:gd name="T22" fmla="*/ 0 h 1104900"/>
                <a:gd name="T23" fmla="*/ 647700 w 647700"/>
                <a:gd name="T24" fmla="*/ 1104900 h 1104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7700" h="1104900">
                  <a:moveTo>
                    <a:pt x="361950" y="19050"/>
                  </a:moveTo>
                  <a:lnTo>
                    <a:pt x="114300" y="495300"/>
                  </a:lnTo>
                  <a:lnTo>
                    <a:pt x="361950" y="495300"/>
                  </a:lnTo>
                  <a:lnTo>
                    <a:pt x="0" y="1104900"/>
                  </a:lnTo>
                  <a:lnTo>
                    <a:pt x="609600" y="400050"/>
                  </a:lnTo>
                  <a:lnTo>
                    <a:pt x="361950" y="400050"/>
                  </a:lnTo>
                  <a:lnTo>
                    <a:pt x="647700" y="0"/>
                  </a:lnTo>
                </a:path>
              </a:pathLst>
            </a:custGeom>
            <a:solidFill>
              <a:srgbClr val="A0280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28" name="组合 61"/>
          <p:cNvGrpSpPr>
            <a:grpSpLocks/>
          </p:cNvGrpSpPr>
          <p:nvPr/>
        </p:nvGrpSpPr>
        <p:grpSpPr bwMode="auto">
          <a:xfrm>
            <a:off x="7996238" y="2305050"/>
            <a:ext cx="2468562" cy="2343150"/>
            <a:chOff x="0" y="0"/>
            <a:chExt cx="2467610" cy="2343150"/>
          </a:xfrm>
        </p:grpSpPr>
        <p:sp>
          <p:nvSpPr>
            <p:cNvPr id="5129" name="矩形 62"/>
            <p:cNvSpPr>
              <a:spLocks noChangeArrowheads="1"/>
            </p:cNvSpPr>
            <p:nvPr/>
          </p:nvSpPr>
          <p:spPr bwMode="auto">
            <a:xfrm>
              <a:off x="0" y="0"/>
              <a:ext cx="2467610" cy="12763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30" name="任意多边形 63"/>
            <p:cNvSpPr>
              <a:spLocks noChangeArrowheads="1"/>
            </p:cNvSpPr>
            <p:nvPr/>
          </p:nvSpPr>
          <p:spPr bwMode="auto">
            <a:xfrm>
              <a:off x="1800860" y="1238250"/>
              <a:ext cx="647700" cy="1104900"/>
            </a:xfrm>
            <a:custGeom>
              <a:avLst/>
              <a:gdLst>
                <a:gd name="T0" fmla="*/ 361950 w 647700"/>
                <a:gd name="T1" fmla="*/ 19050 h 1104900"/>
                <a:gd name="T2" fmla="*/ 114300 w 647700"/>
                <a:gd name="T3" fmla="*/ 495300 h 1104900"/>
                <a:gd name="T4" fmla="*/ 361950 w 647700"/>
                <a:gd name="T5" fmla="*/ 495300 h 1104900"/>
                <a:gd name="T6" fmla="*/ 0 w 647700"/>
                <a:gd name="T7" fmla="*/ 1104900 h 1104900"/>
                <a:gd name="T8" fmla="*/ 609600 w 647700"/>
                <a:gd name="T9" fmla="*/ 400050 h 1104900"/>
                <a:gd name="T10" fmla="*/ 361950 w 647700"/>
                <a:gd name="T11" fmla="*/ 400050 h 1104900"/>
                <a:gd name="T12" fmla="*/ 647700 w 647700"/>
                <a:gd name="T13" fmla="*/ 0 h 1104900"/>
                <a:gd name="T14" fmla="*/ 0 60000 65536"/>
                <a:gd name="T15" fmla="*/ 0 60000 65536"/>
                <a:gd name="T16" fmla="*/ 0 60000 65536"/>
                <a:gd name="T17" fmla="*/ 0 60000 65536"/>
                <a:gd name="T18" fmla="*/ 0 60000 65536"/>
                <a:gd name="T19" fmla="*/ 0 60000 65536"/>
                <a:gd name="T20" fmla="*/ 0 60000 65536"/>
                <a:gd name="T21" fmla="*/ 0 w 647700"/>
                <a:gd name="T22" fmla="*/ 0 h 1104900"/>
                <a:gd name="T23" fmla="*/ 647700 w 647700"/>
                <a:gd name="T24" fmla="*/ 1104900 h 11049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7700" h="1104900">
                  <a:moveTo>
                    <a:pt x="361950" y="19050"/>
                  </a:moveTo>
                  <a:lnTo>
                    <a:pt x="114300" y="495300"/>
                  </a:lnTo>
                  <a:lnTo>
                    <a:pt x="361950" y="495300"/>
                  </a:lnTo>
                  <a:lnTo>
                    <a:pt x="0" y="1104900"/>
                  </a:lnTo>
                  <a:lnTo>
                    <a:pt x="609600" y="400050"/>
                  </a:lnTo>
                  <a:lnTo>
                    <a:pt x="361950" y="400050"/>
                  </a:lnTo>
                  <a:lnTo>
                    <a:pt x="647700" y="0"/>
                  </a:lnTo>
                </a:path>
              </a:pathLst>
            </a:custGeom>
            <a:solidFill>
              <a:srgbClr val="C0920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5131" name="组合 64"/>
          <p:cNvGrpSpPr>
            <a:grpSpLocks/>
          </p:cNvGrpSpPr>
          <p:nvPr/>
        </p:nvGrpSpPr>
        <p:grpSpPr bwMode="auto">
          <a:xfrm>
            <a:off x="1204913" y="4648200"/>
            <a:ext cx="2952750" cy="1117600"/>
            <a:chOff x="0" y="0"/>
            <a:chExt cx="2952540" cy="1116931"/>
          </a:xfrm>
        </p:grpSpPr>
        <p:sp>
          <p:nvSpPr>
            <p:cNvPr id="5132" name="文本框 65"/>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3" name="文本框 66"/>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4" name="文本框 67"/>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5" name="组合 68"/>
          <p:cNvGrpSpPr>
            <a:grpSpLocks/>
          </p:cNvGrpSpPr>
          <p:nvPr/>
        </p:nvGrpSpPr>
        <p:grpSpPr bwMode="auto">
          <a:xfrm>
            <a:off x="4621213" y="4648200"/>
            <a:ext cx="2952750" cy="1117600"/>
            <a:chOff x="0" y="0"/>
            <a:chExt cx="2952540" cy="1116931"/>
          </a:xfrm>
        </p:grpSpPr>
        <p:sp>
          <p:nvSpPr>
            <p:cNvPr id="5136" name="文本框 69"/>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7" name="文本框 70"/>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8" name="文本框 71"/>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9" name="组合 72"/>
          <p:cNvGrpSpPr>
            <a:grpSpLocks/>
          </p:cNvGrpSpPr>
          <p:nvPr/>
        </p:nvGrpSpPr>
        <p:grpSpPr bwMode="auto">
          <a:xfrm>
            <a:off x="7996238" y="4648200"/>
            <a:ext cx="2952750" cy="1117600"/>
            <a:chOff x="0" y="0"/>
            <a:chExt cx="2952540" cy="1116931"/>
          </a:xfrm>
        </p:grpSpPr>
        <p:sp>
          <p:nvSpPr>
            <p:cNvPr id="5140" name="文本框 73"/>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1" name="文本框 74"/>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2" name="文本框 75"/>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143" name="文本框 76"/>
          <p:cNvSpPr>
            <a:spLocks noChangeArrowheads="1"/>
          </p:cNvSpPr>
          <p:nvPr/>
        </p:nvSpPr>
        <p:spPr bwMode="auto">
          <a:xfrm>
            <a:off x="1652588" y="2700338"/>
            <a:ext cx="2005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4" name="文本框 77"/>
          <p:cNvSpPr>
            <a:spLocks noChangeArrowheads="1"/>
          </p:cNvSpPr>
          <p:nvPr/>
        </p:nvSpPr>
        <p:spPr bwMode="auto">
          <a:xfrm>
            <a:off x="4856163" y="2700338"/>
            <a:ext cx="20050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5" name="文本框 78"/>
          <p:cNvSpPr>
            <a:spLocks noChangeArrowheads="1"/>
          </p:cNvSpPr>
          <p:nvPr/>
        </p:nvSpPr>
        <p:spPr bwMode="auto">
          <a:xfrm>
            <a:off x="8197850" y="2700338"/>
            <a:ext cx="2005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6" name="矩形 79"/>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47" name="文本框 80"/>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47668688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
          <p:cNvSpPr>
            <a:spLocks noChangeArrowheads="1"/>
          </p:cNvSpPr>
          <p:nvPr/>
        </p:nvSpPr>
        <p:spPr bwMode="auto">
          <a:xfrm>
            <a:off x="1676400" y="1924050"/>
            <a:ext cx="1814513" cy="259080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A1BD70"/>
              </a:solidFill>
              <a:latin typeface="宋体" panose="02010600030101010101" pitchFamily="2" charset="-122"/>
              <a:sym typeface="宋体" panose="02010600030101010101" pitchFamily="2" charset="-122"/>
            </a:endParaRPr>
          </a:p>
        </p:txBody>
      </p:sp>
      <p:sp>
        <p:nvSpPr>
          <p:cNvPr id="6147" name="矩形 38"/>
          <p:cNvSpPr>
            <a:spLocks noChangeArrowheads="1"/>
          </p:cNvSpPr>
          <p:nvPr/>
        </p:nvSpPr>
        <p:spPr bwMode="auto">
          <a:xfrm>
            <a:off x="4064000" y="1924050"/>
            <a:ext cx="1814513" cy="259080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8" name="矩形 39"/>
          <p:cNvSpPr>
            <a:spLocks noChangeArrowheads="1"/>
          </p:cNvSpPr>
          <p:nvPr/>
        </p:nvSpPr>
        <p:spPr bwMode="auto">
          <a:xfrm>
            <a:off x="6477000" y="1924050"/>
            <a:ext cx="1816100" cy="2590800"/>
          </a:xfrm>
          <a:prstGeom prst="rect">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9" name="矩形 40"/>
          <p:cNvSpPr>
            <a:spLocks noChangeArrowheads="1"/>
          </p:cNvSpPr>
          <p:nvPr/>
        </p:nvSpPr>
        <p:spPr bwMode="auto">
          <a:xfrm>
            <a:off x="8891588" y="1924050"/>
            <a:ext cx="1814512" cy="259080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0" name="任意多边形 54"/>
          <p:cNvSpPr>
            <a:spLocks noChangeArrowheads="1"/>
          </p:cNvSpPr>
          <p:nvPr/>
        </p:nvSpPr>
        <p:spPr bwMode="auto">
          <a:xfrm>
            <a:off x="6865938" y="4051300"/>
            <a:ext cx="925512"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A37F67"/>
          </a:solidFill>
          <a:ln w="6985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1" name="任意多边形 50"/>
          <p:cNvSpPr>
            <a:spLocks noChangeArrowheads="1"/>
          </p:cNvSpPr>
          <p:nvPr/>
        </p:nvSpPr>
        <p:spPr bwMode="auto">
          <a:xfrm>
            <a:off x="2120900" y="4051300"/>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A1BD70"/>
          </a:solidFill>
          <a:ln w="6985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2" name="任意多边形 49"/>
          <p:cNvSpPr>
            <a:spLocks noChangeArrowheads="1"/>
          </p:cNvSpPr>
          <p:nvPr/>
        </p:nvSpPr>
        <p:spPr bwMode="auto">
          <a:xfrm>
            <a:off x="9312275" y="4051300"/>
            <a:ext cx="923925"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FFDD6C"/>
          </a:solidFill>
          <a:ln w="6985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53" name="任意多边形 48"/>
          <p:cNvSpPr>
            <a:spLocks noChangeArrowheads="1"/>
          </p:cNvSpPr>
          <p:nvPr/>
        </p:nvSpPr>
        <p:spPr bwMode="auto">
          <a:xfrm>
            <a:off x="4508500" y="4051300"/>
            <a:ext cx="925513" cy="925513"/>
          </a:xfrm>
          <a:custGeom>
            <a:avLst/>
            <a:gdLst>
              <a:gd name="T0" fmla="*/ 462702 w 925404"/>
              <a:gd name="T1" fmla="*/ 0 h 925404"/>
              <a:gd name="T2" fmla="*/ 925404 w 925404"/>
              <a:gd name="T3" fmla="*/ 462702 h 925404"/>
              <a:gd name="T4" fmla="*/ 462702 w 925404"/>
              <a:gd name="T5" fmla="*/ 925404 h 925404"/>
              <a:gd name="T6" fmla="*/ 0 w 925404"/>
              <a:gd name="T7" fmla="*/ 462702 h 925404"/>
              <a:gd name="T8" fmla="*/ 462702 w 925404"/>
              <a:gd name="T9" fmla="*/ 0 h 925404"/>
              <a:gd name="T10" fmla="*/ 0 60000 65536"/>
              <a:gd name="T11" fmla="*/ 0 60000 65536"/>
              <a:gd name="T12" fmla="*/ 0 60000 65536"/>
              <a:gd name="T13" fmla="*/ 0 60000 65536"/>
              <a:gd name="T14" fmla="*/ 0 60000 65536"/>
              <a:gd name="T15" fmla="*/ 0 w 925404"/>
              <a:gd name="T16" fmla="*/ 0 h 925404"/>
              <a:gd name="T17" fmla="*/ 925404 w 925404"/>
              <a:gd name="T18" fmla="*/ 925404 h 925404"/>
            </a:gdLst>
            <a:ahLst/>
            <a:cxnLst>
              <a:cxn ang="T10">
                <a:pos x="T0" y="T1"/>
              </a:cxn>
              <a:cxn ang="T11">
                <a:pos x="T2" y="T3"/>
              </a:cxn>
              <a:cxn ang="T12">
                <a:pos x="T4" y="T5"/>
              </a:cxn>
              <a:cxn ang="T13">
                <a:pos x="T6" y="T7"/>
              </a:cxn>
              <a:cxn ang="T14">
                <a:pos x="T8" y="T9"/>
              </a:cxn>
            </a:cxnLst>
            <a:rect l="T15" t="T16" r="T17" b="T18"/>
            <a:pathLst>
              <a:path w="925404" h="925404">
                <a:moveTo>
                  <a:pt x="462702" y="0"/>
                </a:moveTo>
                <a:cubicBezTo>
                  <a:pt x="718245" y="0"/>
                  <a:pt x="925404" y="207159"/>
                  <a:pt x="925404" y="462702"/>
                </a:cubicBezTo>
                <a:cubicBezTo>
                  <a:pt x="925404" y="718245"/>
                  <a:pt x="718245" y="925404"/>
                  <a:pt x="462702" y="925404"/>
                </a:cubicBezTo>
                <a:cubicBezTo>
                  <a:pt x="207159" y="925404"/>
                  <a:pt x="0" y="718245"/>
                  <a:pt x="0" y="462702"/>
                </a:cubicBezTo>
                <a:cubicBezTo>
                  <a:pt x="0" y="207159"/>
                  <a:pt x="207159" y="0"/>
                  <a:pt x="462702" y="0"/>
                </a:cubicBezTo>
                <a:close/>
              </a:path>
            </a:pathLst>
          </a:custGeom>
          <a:solidFill>
            <a:srgbClr val="F58D76"/>
          </a:solidFill>
          <a:ln w="6985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6154" name="图片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163" y="2070100"/>
            <a:ext cx="1247775"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图片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5938" y="2070100"/>
            <a:ext cx="1025525" cy="104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图片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622566">
            <a:off x="9424194" y="1861344"/>
            <a:ext cx="10795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图片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0" y="2070100"/>
            <a:ext cx="963613"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8" name="文本框 60"/>
          <p:cNvSpPr>
            <a:spLocks noChangeArrowheads="1"/>
          </p:cNvSpPr>
          <p:nvPr/>
        </p:nvSpPr>
        <p:spPr bwMode="auto">
          <a:xfrm>
            <a:off x="1957388" y="3152775"/>
            <a:ext cx="1293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59" name="文本框 61"/>
          <p:cNvSpPr>
            <a:spLocks noChangeArrowheads="1"/>
          </p:cNvSpPr>
          <p:nvPr/>
        </p:nvSpPr>
        <p:spPr bwMode="auto">
          <a:xfrm>
            <a:off x="4379913" y="3152775"/>
            <a:ext cx="12938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0" name="文本框 62"/>
          <p:cNvSpPr>
            <a:spLocks noChangeArrowheads="1"/>
          </p:cNvSpPr>
          <p:nvPr/>
        </p:nvSpPr>
        <p:spPr bwMode="auto">
          <a:xfrm>
            <a:off x="6800850" y="3152775"/>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1" name="文本框 63"/>
          <p:cNvSpPr>
            <a:spLocks noChangeArrowheads="1"/>
          </p:cNvSpPr>
          <p:nvPr/>
        </p:nvSpPr>
        <p:spPr bwMode="auto">
          <a:xfrm>
            <a:off x="9223375" y="3152775"/>
            <a:ext cx="129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2" name="文本框 65"/>
          <p:cNvSpPr>
            <a:spLocks noChangeArrowheads="1"/>
          </p:cNvSpPr>
          <p:nvPr/>
        </p:nvSpPr>
        <p:spPr bwMode="auto">
          <a:xfrm>
            <a:off x="2349500" y="4202113"/>
            <a:ext cx="469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3" name="文本框 66"/>
          <p:cNvSpPr>
            <a:spLocks noChangeArrowheads="1"/>
          </p:cNvSpPr>
          <p:nvPr/>
        </p:nvSpPr>
        <p:spPr bwMode="auto">
          <a:xfrm>
            <a:off x="4737100" y="4202113"/>
            <a:ext cx="469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4" name="文本框 67"/>
          <p:cNvSpPr>
            <a:spLocks noChangeArrowheads="1"/>
          </p:cNvSpPr>
          <p:nvPr/>
        </p:nvSpPr>
        <p:spPr bwMode="auto">
          <a:xfrm>
            <a:off x="7104063" y="4238625"/>
            <a:ext cx="469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5" name="文本框 68"/>
          <p:cNvSpPr>
            <a:spLocks noChangeArrowheads="1"/>
          </p:cNvSpPr>
          <p:nvPr/>
        </p:nvSpPr>
        <p:spPr bwMode="auto">
          <a:xfrm>
            <a:off x="9578975" y="4202113"/>
            <a:ext cx="469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166" name="组合 69"/>
          <p:cNvGrpSpPr>
            <a:grpSpLocks/>
          </p:cNvGrpSpPr>
          <p:nvPr/>
        </p:nvGrpSpPr>
        <p:grpSpPr bwMode="auto">
          <a:xfrm>
            <a:off x="1395413" y="4999038"/>
            <a:ext cx="2305050" cy="1136650"/>
            <a:chOff x="0" y="0"/>
            <a:chExt cx="2304926" cy="1136056"/>
          </a:xfrm>
        </p:grpSpPr>
        <p:sp>
          <p:nvSpPr>
            <p:cNvPr id="6167" name="文本框 70"/>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8" name="文本框 71"/>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69" name="文本框 72"/>
            <p:cNvSpPr>
              <a:spLocks noChangeArrowheads="1"/>
            </p:cNvSpPr>
            <p:nvPr/>
          </p:nvSpPr>
          <p:spPr bwMode="auto">
            <a:xfrm>
              <a:off x="0" y="735946"/>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170" name="组合 73"/>
          <p:cNvGrpSpPr>
            <a:grpSpLocks/>
          </p:cNvGrpSpPr>
          <p:nvPr/>
        </p:nvGrpSpPr>
        <p:grpSpPr bwMode="auto">
          <a:xfrm>
            <a:off x="3848100" y="4999038"/>
            <a:ext cx="2305050" cy="1136650"/>
            <a:chOff x="0" y="0"/>
            <a:chExt cx="2304926" cy="1136056"/>
          </a:xfrm>
        </p:grpSpPr>
        <p:sp>
          <p:nvSpPr>
            <p:cNvPr id="6171" name="文本框 74"/>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2" name="文本框 75"/>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3" name="文本框 76"/>
            <p:cNvSpPr>
              <a:spLocks noChangeArrowheads="1"/>
            </p:cNvSpPr>
            <p:nvPr/>
          </p:nvSpPr>
          <p:spPr bwMode="auto">
            <a:xfrm>
              <a:off x="0" y="735946"/>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174" name="组合 77"/>
          <p:cNvGrpSpPr>
            <a:grpSpLocks/>
          </p:cNvGrpSpPr>
          <p:nvPr/>
        </p:nvGrpSpPr>
        <p:grpSpPr bwMode="auto">
          <a:xfrm>
            <a:off x="6302375" y="4999038"/>
            <a:ext cx="2305050" cy="1136650"/>
            <a:chOff x="0" y="0"/>
            <a:chExt cx="2304926" cy="1136056"/>
          </a:xfrm>
        </p:grpSpPr>
        <p:sp>
          <p:nvSpPr>
            <p:cNvPr id="6175" name="文本框 78"/>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6" name="文本框 95"/>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77" name="文本框 96"/>
            <p:cNvSpPr>
              <a:spLocks noChangeArrowheads="1"/>
            </p:cNvSpPr>
            <p:nvPr/>
          </p:nvSpPr>
          <p:spPr bwMode="auto">
            <a:xfrm>
              <a:off x="0" y="735946"/>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178" name="组合 97"/>
          <p:cNvGrpSpPr>
            <a:grpSpLocks/>
          </p:cNvGrpSpPr>
          <p:nvPr/>
        </p:nvGrpSpPr>
        <p:grpSpPr bwMode="auto">
          <a:xfrm>
            <a:off x="8755063" y="4999038"/>
            <a:ext cx="2305050" cy="1136650"/>
            <a:chOff x="0" y="0"/>
            <a:chExt cx="2304926" cy="1136056"/>
          </a:xfrm>
        </p:grpSpPr>
        <p:sp>
          <p:nvSpPr>
            <p:cNvPr id="6179" name="文本框 98"/>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0" name="文本框 99"/>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81" name="文本框 100"/>
            <p:cNvSpPr>
              <a:spLocks noChangeArrowheads="1"/>
            </p:cNvSpPr>
            <p:nvPr/>
          </p:nvSpPr>
          <p:spPr bwMode="auto">
            <a:xfrm>
              <a:off x="0" y="735946"/>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182" name="矩形 101"/>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83" name="文本框 102"/>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93543520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椭圆 127"/>
          <p:cNvSpPr>
            <a:spLocks noChangeArrowheads="1"/>
          </p:cNvSpPr>
          <p:nvPr/>
        </p:nvSpPr>
        <p:spPr bwMode="auto">
          <a:xfrm>
            <a:off x="1357313" y="1974850"/>
            <a:ext cx="2784475" cy="278447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1" name="Freeform 1672"/>
          <p:cNvSpPr>
            <a:spLocks noEditPoints="1" noChangeArrowheads="1"/>
          </p:cNvSpPr>
          <p:nvPr/>
        </p:nvSpPr>
        <p:spPr bwMode="auto">
          <a:xfrm>
            <a:off x="1949450" y="2706688"/>
            <a:ext cx="1689100" cy="1462087"/>
          </a:xfrm>
          <a:custGeom>
            <a:avLst/>
            <a:gdLst>
              <a:gd name="T0" fmla="*/ 109 w 174"/>
              <a:gd name="T1" fmla="*/ 132 h 152"/>
              <a:gd name="T2" fmla="*/ 108 w 174"/>
              <a:gd name="T3" fmla="*/ 127 h 152"/>
              <a:gd name="T4" fmla="*/ 66 w 174"/>
              <a:gd name="T5" fmla="*/ 127 h 152"/>
              <a:gd name="T6" fmla="*/ 64 w 174"/>
              <a:gd name="T7" fmla="*/ 137 h 152"/>
              <a:gd name="T8" fmla="*/ 59 w 174"/>
              <a:gd name="T9" fmla="*/ 145 h 152"/>
              <a:gd name="T10" fmla="*/ 50 w 174"/>
              <a:gd name="T11" fmla="*/ 148 h 152"/>
              <a:gd name="T12" fmla="*/ 50 w 174"/>
              <a:gd name="T13" fmla="*/ 152 h 152"/>
              <a:gd name="T14" fmla="*/ 124 w 174"/>
              <a:gd name="T15" fmla="*/ 152 h 152"/>
              <a:gd name="T16" fmla="*/ 124 w 174"/>
              <a:gd name="T17" fmla="*/ 148 h 152"/>
              <a:gd name="T18" fmla="*/ 115 w 174"/>
              <a:gd name="T19" fmla="*/ 145 h 152"/>
              <a:gd name="T20" fmla="*/ 109 w 174"/>
              <a:gd name="T21" fmla="*/ 132 h 152"/>
              <a:gd name="T22" fmla="*/ 169 w 174"/>
              <a:gd name="T23" fmla="*/ 0 h 152"/>
              <a:gd name="T24" fmla="*/ 5 w 174"/>
              <a:gd name="T25" fmla="*/ 0 h 152"/>
              <a:gd name="T26" fmla="*/ 0 w 174"/>
              <a:gd name="T27" fmla="*/ 5 h 152"/>
              <a:gd name="T28" fmla="*/ 0 w 174"/>
              <a:gd name="T29" fmla="*/ 113 h 152"/>
              <a:gd name="T30" fmla="*/ 5 w 174"/>
              <a:gd name="T31" fmla="*/ 118 h 152"/>
              <a:gd name="T32" fmla="*/ 169 w 174"/>
              <a:gd name="T33" fmla="*/ 118 h 152"/>
              <a:gd name="T34" fmla="*/ 174 w 174"/>
              <a:gd name="T35" fmla="*/ 113 h 152"/>
              <a:gd name="T36" fmla="*/ 174 w 174"/>
              <a:gd name="T37" fmla="*/ 5 h 152"/>
              <a:gd name="T38" fmla="*/ 169 w 174"/>
              <a:gd name="T39" fmla="*/ 0 h 152"/>
              <a:gd name="T40" fmla="*/ 162 w 174"/>
              <a:gd name="T41" fmla="*/ 106 h 152"/>
              <a:gd name="T42" fmla="*/ 12 w 174"/>
              <a:gd name="T43" fmla="*/ 106 h 152"/>
              <a:gd name="T44" fmla="*/ 12 w 174"/>
              <a:gd name="T45" fmla="*/ 13 h 152"/>
              <a:gd name="T46" fmla="*/ 162 w 174"/>
              <a:gd name="T47" fmla="*/ 13 h 152"/>
              <a:gd name="T48" fmla="*/ 162 w 174"/>
              <a:gd name="T49" fmla="*/ 106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4"/>
              <a:gd name="T76" fmla="*/ 0 h 152"/>
              <a:gd name="T77" fmla="*/ 174 w 174"/>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4" h="152">
                <a:moveTo>
                  <a:pt x="109" y="132"/>
                </a:moveTo>
                <a:cubicBezTo>
                  <a:pt x="108" y="130"/>
                  <a:pt x="108" y="129"/>
                  <a:pt x="108" y="127"/>
                </a:cubicBezTo>
                <a:cubicBezTo>
                  <a:pt x="66" y="127"/>
                  <a:pt x="66" y="127"/>
                  <a:pt x="66" y="127"/>
                </a:cubicBezTo>
                <a:cubicBezTo>
                  <a:pt x="66" y="130"/>
                  <a:pt x="65" y="133"/>
                  <a:pt x="64" y="137"/>
                </a:cubicBezTo>
                <a:cubicBezTo>
                  <a:pt x="63" y="140"/>
                  <a:pt x="61" y="143"/>
                  <a:pt x="59" y="145"/>
                </a:cubicBezTo>
                <a:cubicBezTo>
                  <a:pt x="57" y="147"/>
                  <a:pt x="54" y="148"/>
                  <a:pt x="50" y="148"/>
                </a:cubicBezTo>
                <a:cubicBezTo>
                  <a:pt x="50" y="152"/>
                  <a:pt x="50" y="152"/>
                  <a:pt x="50" y="152"/>
                </a:cubicBezTo>
                <a:cubicBezTo>
                  <a:pt x="124" y="152"/>
                  <a:pt x="124" y="152"/>
                  <a:pt x="124" y="152"/>
                </a:cubicBezTo>
                <a:cubicBezTo>
                  <a:pt x="124" y="148"/>
                  <a:pt x="124" y="148"/>
                  <a:pt x="124" y="148"/>
                </a:cubicBezTo>
                <a:cubicBezTo>
                  <a:pt x="120" y="148"/>
                  <a:pt x="117" y="147"/>
                  <a:pt x="115" y="145"/>
                </a:cubicBezTo>
                <a:cubicBezTo>
                  <a:pt x="112" y="142"/>
                  <a:pt x="110" y="137"/>
                  <a:pt x="109" y="132"/>
                </a:cubicBezTo>
                <a:close/>
                <a:moveTo>
                  <a:pt x="169" y="0"/>
                </a:moveTo>
                <a:cubicBezTo>
                  <a:pt x="5" y="0"/>
                  <a:pt x="5" y="0"/>
                  <a:pt x="5" y="0"/>
                </a:cubicBezTo>
                <a:cubicBezTo>
                  <a:pt x="2" y="0"/>
                  <a:pt x="0" y="3"/>
                  <a:pt x="0" y="5"/>
                </a:cubicBezTo>
                <a:cubicBezTo>
                  <a:pt x="0" y="113"/>
                  <a:pt x="0" y="113"/>
                  <a:pt x="0" y="113"/>
                </a:cubicBezTo>
                <a:cubicBezTo>
                  <a:pt x="0" y="116"/>
                  <a:pt x="2" y="118"/>
                  <a:pt x="5" y="118"/>
                </a:cubicBezTo>
                <a:cubicBezTo>
                  <a:pt x="169" y="118"/>
                  <a:pt x="169" y="118"/>
                  <a:pt x="169" y="118"/>
                </a:cubicBezTo>
                <a:cubicBezTo>
                  <a:pt x="172" y="118"/>
                  <a:pt x="174" y="116"/>
                  <a:pt x="174" y="113"/>
                </a:cubicBezTo>
                <a:cubicBezTo>
                  <a:pt x="174" y="5"/>
                  <a:pt x="174" y="5"/>
                  <a:pt x="174" y="5"/>
                </a:cubicBezTo>
                <a:cubicBezTo>
                  <a:pt x="174" y="3"/>
                  <a:pt x="172" y="0"/>
                  <a:pt x="169" y="0"/>
                </a:cubicBezTo>
                <a:close/>
                <a:moveTo>
                  <a:pt x="162" y="106"/>
                </a:moveTo>
                <a:cubicBezTo>
                  <a:pt x="12" y="106"/>
                  <a:pt x="12" y="106"/>
                  <a:pt x="12" y="106"/>
                </a:cubicBezTo>
                <a:cubicBezTo>
                  <a:pt x="12" y="13"/>
                  <a:pt x="12" y="13"/>
                  <a:pt x="12" y="13"/>
                </a:cubicBezTo>
                <a:cubicBezTo>
                  <a:pt x="162" y="13"/>
                  <a:pt x="162" y="13"/>
                  <a:pt x="162" y="13"/>
                </a:cubicBezTo>
                <a:lnTo>
                  <a:pt x="162" y="106"/>
                </a:lnTo>
                <a:close/>
              </a:path>
            </a:pathLst>
          </a:custGeom>
          <a:solidFill>
            <a:srgbClr val="FFFBE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7172" name="组合 12"/>
          <p:cNvGrpSpPr>
            <a:grpSpLocks/>
          </p:cNvGrpSpPr>
          <p:nvPr/>
        </p:nvGrpSpPr>
        <p:grpSpPr bwMode="auto">
          <a:xfrm>
            <a:off x="8369300" y="2044700"/>
            <a:ext cx="2714625" cy="2714625"/>
            <a:chOff x="0" y="0"/>
            <a:chExt cx="2715124" cy="2715124"/>
          </a:xfrm>
        </p:grpSpPr>
        <p:sp>
          <p:nvSpPr>
            <p:cNvPr id="7173" name="椭圆 125"/>
            <p:cNvSpPr>
              <a:spLocks noChangeArrowheads="1"/>
            </p:cNvSpPr>
            <p:nvPr/>
          </p:nvSpPr>
          <p:spPr bwMode="auto">
            <a:xfrm>
              <a:off x="0" y="0"/>
              <a:ext cx="2715124" cy="2715124"/>
            </a:xfrm>
            <a:prstGeom prst="ellipse">
              <a:avLst/>
            </a:prstGeom>
            <a:noFill/>
            <a:ln w="12700" cap="flat" cmpd="sng">
              <a:solidFill>
                <a:srgbClr val="F0644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4" name="Freeform 1639"/>
            <p:cNvSpPr>
              <a:spLocks noEditPoints="1" noChangeArrowheads="1"/>
            </p:cNvSpPr>
            <p:nvPr/>
          </p:nvSpPr>
          <p:spPr bwMode="auto">
            <a:xfrm>
              <a:off x="450446" y="728305"/>
              <a:ext cx="1781286" cy="1329319"/>
            </a:xfrm>
            <a:custGeom>
              <a:avLst/>
              <a:gdLst>
                <a:gd name="T0" fmla="*/ 160 w 174"/>
                <a:gd name="T1" fmla="*/ 97 h 130"/>
                <a:gd name="T2" fmla="*/ 14 w 174"/>
                <a:gd name="T3" fmla="*/ 97 h 130"/>
                <a:gd name="T4" fmla="*/ 3 w 174"/>
                <a:gd name="T5" fmla="*/ 118 h 130"/>
                <a:gd name="T6" fmla="*/ 171 w 174"/>
                <a:gd name="T7" fmla="*/ 118 h 130"/>
                <a:gd name="T8" fmla="*/ 160 w 174"/>
                <a:gd name="T9" fmla="*/ 97 h 130"/>
                <a:gd name="T10" fmla="*/ 69 w 174"/>
                <a:gd name="T11" fmla="*/ 113 h 130"/>
                <a:gd name="T12" fmla="*/ 73 w 174"/>
                <a:gd name="T13" fmla="*/ 105 h 130"/>
                <a:gd name="T14" fmla="*/ 101 w 174"/>
                <a:gd name="T15" fmla="*/ 105 h 130"/>
                <a:gd name="T16" fmla="*/ 105 w 174"/>
                <a:gd name="T17" fmla="*/ 113 h 130"/>
                <a:gd name="T18" fmla="*/ 69 w 174"/>
                <a:gd name="T19" fmla="*/ 113 h 130"/>
                <a:gd name="T20" fmla="*/ 157 w 174"/>
                <a:gd name="T21" fmla="*/ 92 h 130"/>
                <a:gd name="T22" fmla="*/ 157 w 174"/>
                <a:gd name="T23" fmla="*/ 92 h 130"/>
                <a:gd name="T24" fmla="*/ 157 w 174"/>
                <a:gd name="T25" fmla="*/ 91 h 130"/>
                <a:gd name="T26" fmla="*/ 157 w 174"/>
                <a:gd name="T27" fmla="*/ 4 h 130"/>
                <a:gd name="T28" fmla="*/ 153 w 174"/>
                <a:gd name="T29" fmla="*/ 0 h 130"/>
                <a:gd name="T30" fmla="*/ 21 w 174"/>
                <a:gd name="T31" fmla="*/ 0 h 130"/>
                <a:gd name="T32" fmla="*/ 17 w 174"/>
                <a:gd name="T33" fmla="*/ 4 h 130"/>
                <a:gd name="T34" fmla="*/ 17 w 174"/>
                <a:gd name="T35" fmla="*/ 91 h 130"/>
                <a:gd name="T36" fmla="*/ 17 w 174"/>
                <a:gd name="T37" fmla="*/ 92 h 130"/>
                <a:gd name="T38" fmla="*/ 17 w 174"/>
                <a:gd name="T39" fmla="*/ 92 h 130"/>
                <a:gd name="T40" fmla="*/ 16 w 174"/>
                <a:gd name="T41" fmla="*/ 92 h 130"/>
                <a:gd name="T42" fmla="*/ 158 w 174"/>
                <a:gd name="T43" fmla="*/ 92 h 130"/>
                <a:gd name="T44" fmla="*/ 157 w 174"/>
                <a:gd name="T45" fmla="*/ 92 h 130"/>
                <a:gd name="T46" fmla="*/ 147 w 174"/>
                <a:gd name="T47" fmla="*/ 85 h 130"/>
                <a:gd name="T48" fmla="*/ 27 w 174"/>
                <a:gd name="T49" fmla="*/ 85 h 130"/>
                <a:gd name="T50" fmla="*/ 27 w 174"/>
                <a:gd name="T51" fmla="*/ 10 h 130"/>
                <a:gd name="T52" fmla="*/ 147 w 174"/>
                <a:gd name="T53" fmla="*/ 10 h 130"/>
                <a:gd name="T54" fmla="*/ 147 w 174"/>
                <a:gd name="T55" fmla="*/ 85 h 130"/>
                <a:gd name="T56" fmla="*/ 173 w 174"/>
                <a:gd name="T57" fmla="*/ 123 h 130"/>
                <a:gd name="T58" fmla="*/ 1 w 174"/>
                <a:gd name="T59" fmla="*/ 123 h 130"/>
                <a:gd name="T60" fmla="*/ 0 w 174"/>
                <a:gd name="T61" fmla="*/ 124 h 130"/>
                <a:gd name="T62" fmla="*/ 4 w 174"/>
                <a:gd name="T63" fmla="*/ 130 h 130"/>
                <a:gd name="T64" fmla="*/ 170 w 174"/>
                <a:gd name="T65" fmla="*/ 130 h 130"/>
                <a:gd name="T66" fmla="*/ 174 w 174"/>
                <a:gd name="T67" fmla="*/ 124 h 130"/>
                <a:gd name="T68" fmla="*/ 173 w 174"/>
                <a:gd name="T69" fmla="*/ 123 h 13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4"/>
                <a:gd name="T106" fmla="*/ 0 h 130"/>
                <a:gd name="T107" fmla="*/ 174 w 174"/>
                <a:gd name="T108" fmla="*/ 130 h 13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4" h="130">
                  <a:moveTo>
                    <a:pt x="160" y="97"/>
                  </a:moveTo>
                  <a:cubicBezTo>
                    <a:pt x="14" y="97"/>
                    <a:pt x="14" y="97"/>
                    <a:pt x="14" y="97"/>
                  </a:cubicBezTo>
                  <a:cubicBezTo>
                    <a:pt x="3" y="118"/>
                    <a:pt x="3" y="118"/>
                    <a:pt x="3" y="118"/>
                  </a:cubicBezTo>
                  <a:cubicBezTo>
                    <a:pt x="171" y="118"/>
                    <a:pt x="171" y="118"/>
                    <a:pt x="171" y="118"/>
                  </a:cubicBezTo>
                  <a:lnTo>
                    <a:pt x="160" y="97"/>
                  </a:lnTo>
                  <a:close/>
                  <a:moveTo>
                    <a:pt x="69" y="113"/>
                  </a:moveTo>
                  <a:cubicBezTo>
                    <a:pt x="73" y="105"/>
                    <a:pt x="73" y="105"/>
                    <a:pt x="73" y="105"/>
                  </a:cubicBezTo>
                  <a:cubicBezTo>
                    <a:pt x="101" y="105"/>
                    <a:pt x="101" y="105"/>
                    <a:pt x="101" y="105"/>
                  </a:cubicBezTo>
                  <a:cubicBezTo>
                    <a:pt x="105" y="113"/>
                    <a:pt x="105" y="113"/>
                    <a:pt x="105" y="113"/>
                  </a:cubicBezTo>
                  <a:lnTo>
                    <a:pt x="69" y="113"/>
                  </a:lnTo>
                  <a:close/>
                  <a:moveTo>
                    <a:pt x="157" y="92"/>
                  </a:moveTo>
                  <a:cubicBezTo>
                    <a:pt x="157" y="92"/>
                    <a:pt x="157" y="92"/>
                    <a:pt x="157" y="92"/>
                  </a:cubicBezTo>
                  <a:cubicBezTo>
                    <a:pt x="157" y="92"/>
                    <a:pt x="157" y="92"/>
                    <a:pt x="157" y="91"/>
                  </a:cubicBezTo>
                  <a:cubicBezTo>
                    <a:pt x="157" y="4"/>
                    <a:pt x="157" y="4"/>
                    <a:pt x="157" y="4"/>
                  </a:cubicBezTo>
                  <a:cubicBezTo>
                    <a:pt x="157" y="2"/>
                    <a:pt x="156" y="0"/>
                    <a:pt x="153" y="0"/>
                  </a:cubicBezTo>
                  <a:cubicBezTo>
                    <a:pt x="21" y="0"/>
                    <a:pt x="21" y="0"/>
                    <a:pt x="21" y="0"/>
                  </a:cubicBezTo>
                  <a:cubicBezTo>
                    <a:pt x="18" y="0"/>
                    <a:pt x="17" y="2"/>
                    <a:pt x="17" y="4"/>
                  </a:cubicBezTo>
                  <a:cubicBezTo>
                    <a:pt x="17" y="91"/>
                    <a:pt x="17" y="91"/>
                    <a:pt x="17" y="91"/>
                  </a:cubicBezTo>
                  <a:cubicBezTo>
                    <a:pt x="17" y="92"/>
                    <a:pt x="17" y="92"/>
                    <a:pt x="17" y="92"/>
                  </a:cubicBezTo>
                  <a:cubicBezTo>
                    <a:pt x="17" y="92"/>
                    <a:pt x="17" y="92"/>
                    <a:pt x="17" y="92"/>
                  </a:cubicBezTo>
                  <a:cubicBezTo>
                    <a:pt x="16" y="92"/>
                    <a:pt x="16" y="92"/>
                    <a:pt x="16" y="92"/>
                  </a:cubicBezTo>
                  <a:cubicBezTo>
                    <a:pt x="158" y="92"/>
                    <a:pt x="158" y="92"/>
                    <a:pt x="158" y="92"/>
                  </a:cubicBezTo>
                  <a:lnTo>
                    <a:pt x="157" y="92"/>
                  </a:lnTo>
                  <a:close/>
                  <a:moveTo>
                    <a:pt x="147" y="85"/>
                  </a:moveTo>
                  <a:cubicBezTo>
                    <a:pt x="27" y="85"/>
                    <a:pt x="27" y="85"/>
                    <a:pt x="27" y="85"/>
                  </a:cubicBezTo>
                  <a:cubicBezTo>
                    <a:pt x="27" y="10"/>
                    <a:pt x="27" y="10"/>
                    <a:pt x="27" y="10"/>
                  </a:cubicBezTo>
                  <a:cubicBezTo>
                    <a:pt x="147" y="10"/>
                    <a:pt x="147" y="10"/>
                    <a:pt x="147" y="10"/>
                  </a:cubicBezTo>
                  <a:lnTo>
                    <a:pt x="147" y="85"/>
                  </a:lnTo>
                  <a:close/>
                  <a:moveTo>
                    <a:pt x="173" y="123"/>
                  </a:moveTo>
                  <a:cubicBezTo>
                    <a:pt x="1" y="123"/>
                    <a:pt x="1" y="123"/>
                    <a:pt x="1" y="123"/>
                  </a:cubicBezTo>
                  <a:cubicBezTo>
                    <a:pt x="0" y="124"/>
                    <a:pt x="0" y="124"/>
                    <a:pt x="0" y="124"/>
                  </a:cubicBezTo>
                  <a:cubicBezTo>
                    <a:pt x="0" y="126"/>
                    <a:pt x="2" y="130"/>
                    <a:pt x="4" y="130"/>
                  </a:cubicBezTo>
                  <a:cubicBezTo>
                    <a:pt x="170" y="130"/>
                    <a:pt x="170" y="130"/>
                    <a:pt x="170" y="130"/>
                  </a:cubicBezTo>
                  <a:cubicBezTo>
                    <a:pt x="172" y="130"/>
                    <a:pt x="174" y="126"/>
                    <a:pt x="174" y="124"/>
                  </a:cubicBezTo>
                  <a:lnTo>
                    <a:pt x="173" y="123"/>
                  </a:lnTo>
                  <a:close/>
                </a:path>
              </a:pathLst>
            </a:custGeom>
            <a:solidFill>
              <a:srgbClr val="F064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7175" name="组合 14"/>
          <p:cNvGrpSpPr>
            <a:grpSpLocks/>
          </p:cNvGrpSpPr>
          <p:nvPr/>
        </p:nvGrpSpPr>
        <p:grpSpPr bwMode="auto">
          <a:xfrm>
            <a:off x="2316163" y="5114925"/>
            <a:ext cx="4068762" cy="1074738"/>
            <a:chOff x="0" y="0"/>
            <a:chExt cx="4068674" cy="1074387"/>
          </a:xfrm>
        </p:grpSpPr>
        <p:sp>
          <p:nvSpPr>
            <p:cNvPr id="7176" name="文本框 130"/>
            <p:cNvSpPr>
              <a:spLocks noChangeArrowheads="1"/>
            </p:cNvSpPr>
            <p:nvPr/>
          </p:nvSpPr>
          <p:spPr bwMode="auto">
            <a:xfrm>
              <a:off x="0" y="366501"/>
              <a:ext cx="40686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 AND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7" name="文本框 131"/>
            <p:cNvSpPr>
              <a:spLocks noChangeArrowheads="1"/>
            </p:cNvSpPr>
            <p:nvPr/>
          </p:nvSpPr>
          <p:spPr bwMode="auto">
            <a:xfrm>
              <a:off x="673646"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78" name="椭圆 11"/>
          <p:cNvSpPr>
            <a:spLocks noChangeArrowheads="1"/>
          </p:cNvSpPr>
          <p:nvPr/>
        </p:nvSpPr>
        <p:spPr bwMode="auto">
          <a:xfrm>
            <a:off x="3932238" y="2549525"/>
            <a:ext cx="1600200" cy="1600200"/>
          </a:xfrm>
          <a:prstGeom prst="ellipse">
            <a:avLst/>
          </a:prstGeom>
          <a:solidFill>
            <a:srgbClr val="A1BD70"/>
          </a:solidFill>
          <a:ln w="85725" cap="flat" cmpd="sng">
            <a:solidFill>
              <a:srgbClr val="FFFBEF"/>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79" name="文本框 135"/>
          <p:cNvSpPr>
            <a:spLocks noChangeArrowheads="1"/>
          </p:cNvSpPr>
          <p:nvPr/>
        </p:nvSpPr>
        <p:spPr bwMode="auto">
          <a:xfrm>
            <a:off x="4056063" y="2905125"/>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65</a:t>
            </a:r>
            <a:r>
              <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0" name="椭圆 136"/>
          <p:cNvSpPr>
            <a:spLocks noChangeArrowheads="1"/>
          </p:cNvSpPr>
          <p:nvPr/>
        </p:nvSpPr>
        <p:spPr bwMode="auto">
          <a:xfrm>
            <a:off x="7096125" y="2536825"/>
            <a:ext cx="1600200" cy="1600200"/>
          </a:xfrm>
          <a:prstGeom prst="ellipse">
            <a:avLst/>
          </a:prstGeom>
          <a:solidFill>
            <a:srgbClr val="F0644D"/>
          </a:solidFill>
          <a:ln>
            <a:noFill/>
          </a:ln>
          <a:extLst>
            <a:ext uri="{91240B29-F687-4F45-9708-019B960494DF}">
              <a14:hiddenLine xmlns:a14="http://schemas.microsoft.com/office/drawing/2010/main" w="85725"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81" name="文本框 137"/>
          <p:cNvSpPr>
            <a:spLocks noChangeArrowheads="1"/>
          </p:cNvSpPr>
          <p:nvPr/>
        </p:nvSpPr>
        <p:spPr bwMode="auto">
          <a:xfrm>
            <a:off x="7156450" y="2905125"/>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35</a:t>
            </a:r>
            <a:r>
              <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4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2" name="文本框 138"/>
          <p:cNvSpPr>
            <a:spLocks noChangeArrowheads="1"/>
          </p:cNvSpPr>
          <p:nvPr/>
        </p:nvSpPr>
        <p:spPr bwMode="auto">
          <a:xfrm>
            <a:off x="5805488" y="2730500"/>
            <a:ext cx="922337"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400" b="1">
                <a:solidFill>
                  <a:srgbClr val="A37F67"/>
                </a:solidFill>
                <a:latin typeface="微软雅黑" panose="020B0503020204020204" pitchFamily="34" charset="-122"/>
                <a:ea typeface="微软雅黑" panose="020B0503020204020204" pitchFamily="34" charset="-122"/>
                <a:sym typeface="微软雅黑" panose="020B0503020204020204" pitchFamily="34" charset="-122"/>
              </a:rPr>
              <a:t>VS</a:t>
            </a:r>
            <a:endParaRPr lang="zh-CN" altLang="en-US" sz="4400" b="1">
              <a:solidFill>
                <a:srgbClr val="A37F6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83" name="组合 13"/>
          <p:cNvGrpSpPr>
            <a:grpSpLocks/>
          </p:cNvGrpSpPr>
          <p:nvPr/>
        </p:nvGrpSpPr>
        <p:grpSpPr bwMode="auto">
          <a:xfrm>
            <a:off x="6853238" y="5114925"/>
            <a:ext cx="4068762" cy="1074738"/>
            <a:chOff x="0" y="0"/>
            <a:chExt cx="4068674" cy="1074387"/>
          </a:xfrm>
        </p:grpSpPr>
        <p:sp>
          <p:nvSpPr>
            <p:cNvPr id="7184" name="文本框 139"/>
            <p:cNvSpPr>
              <a:spLocks noChangeArrowheads="1"/>
            </p:cNvSpPr>
            <p:nvPr/>
          </p:nvSpPr>
          <p:spPr bwMode="auto">
            <a:xfrm>
              <a:off x="0" y="366501"/>
              <a:ext cx="406867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 AND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85" name="文本框 140"/>
            <p:cNvSpPr>
              <a:spLocks noChangeArrowheads="1"/>
            </p:cNvSpPr>
            <p:nvPr/>
          </p:nvSpPr>
          <p:spPr bwMode="auto">
            <a:xfrm>
              <a:off x="673646"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86" name="矩形 141"/>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7187" name="文本框 142"/>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9374555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组合 2"/>
          <p:cNvGrpSpPr>
            <a:grpSpLocks/>
          </p:cNvGrpSpPr>
          <p:nvPr/>
        </p:nvGrpSpPr>
        <p:grpSpPr bwMode="auto">
          <a:xfrm>
            <a:off x="1112838" y="2297113"/>
            <a:ext cx="9612312" cy="3027362"/>
            <a:chOff x="0" y="0"/>
            <a:chExt cx="7173802" cy="2259356"/>
          </a:xfrm>
        </p:grpSpPr>
        <p:sp>
          <p:nvSpPr>
            <p:cNvPr id="8195" name="等腰三角形 1"/>
            <p:cNvSpPr>
              <a:spLocks noChangeArrowheads="1"/>
            </p:cNvSpPr>
            <p:nvPr/>
          </p:nvSpPr>
          <p:spPr bwMode="auto">
            <a:xfrm>
              <a:off x="0" y="544856"/>
              <a:ext cx="1988820" cy="1714500"/>
            </a:xfrm>
            <a:prstGeom prst="triangle">
              <a:avLst>
                <a:gd name="adj" fmla="val 50000"/>
              </a:avLst>
            </a:prstGeom>
            <a:solidFill>
              <a:srgbClr val="A1BD70">
                <a:alpha val="7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6" name="等腰三角形 30"/>
            <p:cNvSpPr>
              <a:spLocks noChangeArrowheads="1"/>
            </p:cNvSpPr>
            <p:nvPr/>
          </p:nvSpPr>
          <p:spPr bwMode="auto">
            <a:xfrm>
              <a:off x="1562099" y="0"/>
              <a:ext cx="2620853" cy="2259356"/>
            </a:xfrm>
            <a:prstGeom prst="triangle">
              <a:avLst>
                <a:gd name="adj" fmla="val 50000"/>
              </a:avLst>
            </a:prstGeom>
            <a:solidFill>
              <a:srgbClr val="F0644D">
                <a:alpha val="7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7" name="等腰三角形 31"/>
            <p:cNvSpPr>
              <a:spLocks noChangeArrowheads="1"/>
            </p:cNvSpPr>
            <p:nvPr/>
          </p:nvSpPr>
          <p:spPr bwMode="auto">
            <a:xfrm>
              <a:off x="3550920" y="630620"/>
              <a:ext cx="1889334" cy="1628736"/>
            </a:xfrm>
            <a:prstGeom prst="triangle">
              <a:avLst>
                <a:gd name="adj" fmla="val 50000"/>
              </a:avLst>
            </a:prstGeom>
            <a:solidFill>
              <a:srgbClr val="A37F67">
                <a:alpha val="7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198" name="等腰三角形 32"/>
            <p:cNvSpPr>
              <a:spLocks noChangeArrowheads="1"/>
            </p:cNvSpPr>
            <p:nvPr/>
          </p:nvSpPr>
          <p:spPr bwMode="auto">
            <a:xfrm>
              <a:off x="4800383" y="213305"/>
              <a:ext cx="2373419" cy="2046051"/>
            </a:xfrm>
            <a:prstGeom prst="triangle">
              <a:avLst>
                <a:gd name="adj" fmla="val 50000"/>
              </a:avLst>
            </a:prstGeom>
            <a:solidFill>
              <a:srgbClr val="FFDD6C">
                <a:alpha val="7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8199" name="组合 34"/>
          <p:cNvGrpSpPr>
            <a:grpSpLocks/>
          </p:cNvGrpSpPr>
          <p:nvPr/>
        </p:nvGrpSpPr>
        <p:grpSpPr bwMode="auto">
          <a:xfrm>
            <a:off x="917575" y="5594350"/>
            <a:ext cx="2789238" cy="754063"/>
            <a:chOff x="0" y="0"/>
            <a:chExt cx="2788873" cy="754632"/>
          </a:xfrm>
        </p:grpSpPr>
        <p:sp>
          <p:nvSpPr>
            <p:cNvPr id="8200" name="文本框 35"/>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1" name="文本框 36"/>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202" name="圆角矩形标注 3"/>
          <p:cNvSpPr>
            <a:spLocks noChangeArrowheads="1"/>
          </p:cNvSpPr>
          <p:nvPr/>
        </p:nvSpPr>
        <p:spPr bwMode="auto">
          <a:xfrm>
            <a:off x="5280025" y="1450975"/>
            <a:ext cx="1181100" cy="792163"/>
          </a:xfrm>
          <a:prstGeom prst="wedgeRoundRectCallout">
            <a:avLst>
              <a:gd name="adj1" fmla="val -46616"/>
              <a:gd name="adj2" fmla="val 91356"/>
              <a:gd name="adj3" fmla="val 16667"/>
            </a:avLst>
          </a:prstGeom>
          <a:solidFill>
            <a:srgbClr val="F381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203" name="圆角矩形标注 47"/>
          <p:cNvSpPr>
            <a:spLocks noChangeArrowheads="1"/>
          </p:cNvSpPr>
          <p:nvPr/>
        </p:nvSpPr>
        <p:spPr bwMode="auto">
          <a:xfrm>
            <a:off x="2825750" y="2027238"/>
            <a:ext cx="1182688" cy="792162"/>
          </a:xfrm>
          <a:prstGeom prst="wedgeRoundRectCallout">
            <a:avLst>
              <a:gd name="adj1" fmla="val -46616"/>
              <a:gd name="adj2" fmla="val 91356"/>
              <a:gd name="adj3" fmla="val 16667"/>
            </a:avLst>
          </a:prstGeom>
          <a:solidFill>
            <a:srgbClr val="B4C888"/>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204" name="圆角矩形标注 48"/>
          <p:cNvSpPr>
            <a:spLocks noChangeArrowheads="1"/>
          </p:cNvSpPr>
          <p:nvPr/>
        </p:nvSpPr>
        <p:spPr bwMode="auto">
          <a:xfrm>
            <a:off x="7345363" y="2127250"/>
            <a:ext cx="1182687" cy="790575"/>
          </a:xfrm>
          <a:prstGeom prst="wedgeRoundRectCallout">
            <a:avLst>
              <a:gd name="adj1" fmla="val -46616"/>
              <a:gd name="adj2" fmla="val 91356"/>
              <a:gd name="adj3" fmla="val 16667"/>
            </a:avLst>
          </a:prstGeom>
          <a:solidFill>
            <a:srgbClr val="B5978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205" name="圆角矩形标注 73"/>
          <p:cNvSpPr>
            <a:spLocks noChangeArrowheads="1"/>
          </p:cNvSpPr>
          <p:nvPr/>
        </p:nvSpPr>
        <p:spPr bwMode="auto">
          <a:xfrm>
            <a:off x="9810750" y="2101850"/>
            <a:ext cx="1182688" cy="792163"/>
          </a:xfrm>
          <a:prstGeom prst="wedgeRoundRectCallout">
            <a:avLst>
              <a:gd name="adj1" fmla="val -46616"/>
              <a:gd name="adj2" fmla="val 91356"/>
              <a:gd name="adj3" fmla="val 16667"/>
            </a:avLst>
          </a:prstGeom>
          <a:solidFill>
            <a:srgbClr val="FFE284"/>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206" name="文本框 74"/>
          <p:cNvSpPr>
            <a:spLocks noChangeArrowheads="1"/>
          </p:cNvSpPr>
          <p:nvPr/>
        </p:nvSpPr>
        <p:spPr bwMode="auto">
          <a:xfrm>
            <a:off x="2930525" y="2162175"/>
            <a:ext cx="96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60%</a:t>
            </a:r>
            <a:endParaRPr lang="zh-CN" altLang="en-US" sz="1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7" name="文本框 75"/>
          <p:cNvSpPr>
            <a:spLocks noChangeArrowheads="1"/>
          </p:cNvSpPr>
          <p:nvPr/>
        </p:nvSpPr>
        <p:spPr bwMode="auto">
          <a:xfrm>
            <a:off x="5389563" y="1590675"/>
            <a:ext cx="96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90%</a:t>
            </a:r>
            <a:endParaRPr lang="zh-CN" altLang="en-US" sz="1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8" name="文本框 76"/>
          <p:cNvSpPr>
            <a:spLocks noChangeArrowheads="1"/>
          </p:cNvSpPr>
          <p:nvPr/>
        </p:nvSpPr>
        <p:spPr bwMode="auto">
          <a:xfrm>
            <a:off x="7519988" y="2295525"/>
            <a:ext cx="96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70%</a:t>
            </a:r>
            <a:endParaRPr lang="zh-CN" altLang="en-US" sz="1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09" name="文本框 77"/>
          <p:cNvSpPr>
            <a:spLocks noChangeArrowheads="1"/>
          </p:cNvSpPr>
          <p:nvPr/>
        </p:nvSpPr>
        <p:spPr bwMode="auto">
          <a:xfrm>
            <a:off x="9982200" y="2225675"/>
            <a:ext cx="962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80%</a:t>
            </a:r>
            <a:endParaRPr lang="zh-CN" altLang="en-US" sz="1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210" name="组合 78"/>
          <p:cNvGrpSpPr>
            <a:grpSpLocks/>
          </p:cNvGrpSpPr>
          <p:nvPr/>
        </p:nvGrpSpPr>
        <p:grpSpPr bwMode="auto">
          <a:xfrm>
            <a:off x="3257550" y="5594350"/>
            <a:ext cx="2789238" cy="754063"/>
            <a:chOff x="0" y="0"/>
            <a:chExt cx="2788873" cy="754632"/>
          </a:xfrm>
        </p:grpSpPr>
        <p:sp>
          <p:nvSpPr>
            <p:cNvPr id="8211" name="文本框 79"/>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12" name="文本框 80"/>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213" name="组合 81"/>
          <p:cNvGrpSpPr>
            <a:grpSpLocks/>
          </p:cNvGrpSpPr>
          <p:nvPr/>
        </p:nvGrpSpPr>
        <p:grpSpPr bwMode="auto">
          <a:xfrm>
            <a:off x="5597525" y="5594350"/>
            <a:ext cx="2787650" cy="754063"/>
            <a:chOff x="0" y="0"/>
            <a:chExt cx="2788873" cy="754632"/>
          </a:xfrm>
        </p:grpSpPr>
        <p:sp>
          <p:nvSpPr>
            <p:cNvPr id="8214" name="文本框 82"/>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15" name="文本框 83"/>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8216" name="组合 84"/>
          <p:cNvGrpSpPr>
            <a:grpSpLocks/>
          </p:cNvGrpSpPr>
          <p:nvPr/>
        </p:nvGrpSpPr>
        <p:grpSpPr bwMode="auto">
          <a:xfrm>
            <a:off x="7935913" y="5594350"/>
            <a:ext cx="2789237" cy="754063"/>
            <a:chOff x="0" y="0"/>
            <a:chExt cx="2788873" cy="754632"/>
          </a:xfrm>
        </p:grpSpPr>
        <p:sp>
          <p:nvSpPr>
            <p:cNvPr id="8217" name="文本框 85"/>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18" name="文本框 86"/>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219" name="矩形 87"/>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8220" name="文本框 88"/>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56711574"/>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任意多边形 14"/>
          <p:cNvSpPr>
            <a:spLocks noChangeArrowheads="1"/>
          </p:cNvSpPr>
          <p:nvPr/>
        </p:nvSpPr>
        <p:spPr bwMode="auto">
          <a:xfrm>
            <a:off x="3081338" y="2000250"/>
            <a:ext cx="6072187" cy="3271838"/>
          </a:xfrm>
          <a:custGeom>
            <a:avLst/>
            <a:gdLst>
              <a:gd name="T0" fmla="*/ 200025 w 6072187"/>
              <a:gd name="T1" fmla="*/ 700088 h 3271838"/>
              <a:gd name="T2" fmla="*/ 3000375 w 6072187"/>
              <a:gd name="T3" fmla="*/ 2286000 h 3271838"/>
              <a:gd name="T4" fmla="*/ 4914900 w 6072187"/>
              <a:gd name="T5" fmla="*/ 0 h 3271838"/>
              <a:gd name="T6" fmla="*/ 6072187 w 6072187"/>
              <a:gd name="T7" fmla="*/ 3171825 h 3271838"/>
              <a:gd name="T8" fmla="*/ 3000375 w 6072187"/>
              <a:gd name="T9" fmla="*/ 2343150 h 3271838"/>
              <a:gd name="T10" fmla="*/ 0 w 6072187"/>
              <a:gd name="T11" fmla="*/ 3271838 h 3271838"/>
              <a:gd name="T12" fmla="*/ 200025 w 6072187"/>
              <a:gd name="T13" fmla="*/ 700088 h 3271838"/>
              <a:gd name="T14" fmla="*/ 0 60000 65536"/>
              <a:gd name="T15" fmla="*/ 0 60000 65536"/>
              <a:gd name="T16" fmla="*/ 0 60000 65536"/>
              <a:gd name="T17" fmla="*/ 0 60000 65536"/>
              <a:gd name="T18" fmla="*/ 0 60000 65536"/>
              <a:gd name="T19" fmla="*/ 0 60000 65536"/>
              <a:gd name="T20" fmla="*/ 0 60000 65536"/>
              <a:gd name="T21" fmla="*/ 0 w 6072187"/>
              <a:gd name="T22" fmla="*/ 0 h 3271838"/>
              <a:gd name="T23" fmla="*/ 6072187 w 6072187"/>
              <a:gd name="T24" fmla="*/ 3271838 h 32718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72187" h="3271838">
                <a:moveTo>
                  <a:pt x="200025" y="700088"/>
                </a:moveTo>
                <a:lnTo>
                  <a:pt x="3000375" y="2286000"/>
                </a:lnTo>
                <a:lnTo>
                  <a:pt x="4914900" y="0"/>
                </a:lnTo>
                <a:lnTo>
                  <a:pt x="6072187" y="3171825"/>
                </a:lnTo>
                <a:lnTo>
                  <a:pt x="3000375" y="2343150"/>
                </a:lnTo>
                <a:lnTo>
                  <a:pt x="0" y="3271838"/>
                </a:lnTo>
                <a:lnTo>
                  <a:pt x="200025" y="700088"/>
                </a:lnTo>
                <a:close/>
              </a:path>
            </a:pathLst>
          </a:custGeom>
          <a:noFill/>
          <a:ln w="12700" cap="flat" cmpd="sng">
            <a:solidFill>
              <a:srgbClr val="BFBFBF">
                <a:alpha val="79999"/>
              </a:srgbClr>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19" name="矩形 4"/>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0" name="文本框 5"/>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1" name="椭圆 6"/>
          <p:cNvSpPr>
            <a:spLocks noChangeArrowheads="1"/>
          </p:cNvSpPr>
          <p:nvPr/>
        </p:nvSpPr>
        <p:spPr bwMode="auto">
          <a:xfrm>
            <a:off x="2289175" y="4300538"/>
            <a:ext cx="1727200" cy="1725612"/>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2" name="椭圆 7"/>
          <p:cNvSpPr>
            <a:spLocks noChangeArrowheads="1"/>
          </p:cNvSpPr>
          <p:nvPr/>
        </p:nvSpPr>
        <p:spPr bwMode="auto">
          <a:xfrm>
            <a:off x="2427288" y="1741488"/>
            <a:ext cx="1589087" cy="1587500"/>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3" name="椭圆 8"/>
          <p:cNvSpPr>
            <a:spLocks noChangeArrowheads="1"/>
          </p:cNvSpPr>
          <p:nvPr/>
        </p:nvSpPr>
        <p:spPr bwMode="auto">
          <a:xfrm>
            <a:off x="4792663" y="3057525"/>
            <a:ext cx="2484437" cy="24860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4" name="椭圆 9"/>
          <p:cNvSpPr>
            <a:spLocks noChangeArrowheads="1"/>
          </p:cNvSpPr>
          <p:nvPr/>
        </p:nvSpPr>
        <p:spPr bwMode="auto">
          <a:xfrm>
            <a:off x="6924675" y="1306513"/>
            <a:ext cx="1928813" cy="1928812"/>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5" name="椭圆 10"/>
          <p:cNvSpPr>
            <a:spLocks noChangeArrowheads="1"/>
          </p:cNvSpPr>
          <p:nvPr/>
        </p:nvSpPr>
        <p:spPr bwMode="auto">
          <a:xfrm>
            <a:off x="8054975" y="4160838"/>
            <a:ext cx="1889125" cy="1887537"/>
          </a:xfrm>
          <a:prstGeom prst="ellipse">
            <a:avLst/>
          </a:prstGeom>
          <a:solidFill>
            <a:srgbClr val="BCDFD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26" name="文本框 15"/>
          <p:cNvSpPr>
            <a:spLocks noChangeArrowheads="1"/>
          </p:cNvSpPr>
          <p:nvPr/>
        </p:nvSpPr>
        <p:spPr bwMode="auto">
          <a:xfrm>
            <a:off x="4956175" y="4038600"/>
            <a:ext cx="2139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a:t>
            </a:r>
            <a:endParaRPr lang="zh-CN" altLang="en-US" sz="28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7" name="文本框 16"/>
          <p:cNvSpPr>
            <a:spLocks noChangeArrowheads="1"/>
          </p:cNvSpPr>
          <p:nvPr/>
        </p:nvSpPr>
        <p:spPr bwMode="auto">
          <a:xfrm>
            <a:off x="6958013" y="2006600"/>
            <a:ext cx="1862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a:t>
            </a:r>
            <a:endParaRPr lang="zh-CN" altLang="en-US" sz="2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8" name="文本框 17"/>
          <p:cNvSpPr>
            <a:spLocks noChangeArrowheads="1"/>
          </p:cNvSpPr>
          <p:nvPr/>
        </p:nvSpPr>
        <p:spPr bwMode="auto">
          <a:xfrm>
            <a:off x="2427288" y="2335213"/>
            <a:ext cx="158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a:t>
            </a: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29" name="文本框 18"/>
          <p:cNvSpPr>
            <a:spLocks noChangeArrowheads="1"/>
          </p:cNvSpPr>
          <p:nvPr/>
        </p:nvSpPr>
        <p:spPr bwMode="auto">
          <a:xfrm>
            <a:off x="2355850" y="5005388"/>
            <a:ext cx="1581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a:t>
            </a: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0" name="文本框 19"/>
          <p:cNvSpPr>
            <a:spLocks noChangeArrowheads="1"/>
          </p:cNvSpPr>
          <p:nvPr/>
        </p:nvSpPr>
        <p:spPr bwMode="auto">
          <a:xfrm>
            <a:off x="8258175" y="4938713"/>
            <a:ext cx="1581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YOUR TEXT</a:t>
            </a:r>
            <a:endParaRPr lang="zh-CN" altLang="en-US" sz="2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31" name="椭圆 20"/>
          <p:cNvSpPr>
            <a:spLocks noChangeArrowheads="1"/>
          </p:cNvSpPr>
          <p:nvPr/>
        </p:nvSpPr>
        <p:spPr bwMode="auto">
          <a:xfrm>
            <a:off x="7061200" y="5605463"/>
            <a:ext cx="593725" cy="5937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32" name="椭圆 21"/>
          <p:cNvSpPr>
            <a:spLocks noChangeArrowheads="1"/>
          </p:cNvSpPr>
          <p:nvPr/>
        </p:nvSpPr>
        <p:spPr bwMode="auto">
          <a:xfrm>
            <a:off x="1101725" y="3643313"/>
            <a:ext cx="792163" cy="792162"/>
          </a:xfrm>
          <a:prstGeom prst="ellipse">
            <a:avLst/>
          </a:prstGeom>
          <a:solidFill>
            <a:srgbClr val="A37F67"/>
          </a:solidFill>
          <a:ln w="12700" cap="flat" cmpd="sng">
            <a:solidFill>
              <a:srgbClr val="FDFDFD"/>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33" name="椭圆 23"/>
          <p:cNvSpPr>
            <a:spLocks noChangeArrowheads="1"/>
          </p:cNvSpPr>
          <p:nvPr/>
        </p:nvSpPr>
        <p:spPr bwMode="auto">
          <a:xfrm>
            <a:off x="9483725" y="1955800"/>
            <a:ext cx="792163" cy="792163"/>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34" name="椭圆 25"/>
          <p:cNvSpPr>
            <a:spLocks noChangeArrowheads="1"/>
          </p:cNvSpPr>
          <p:nvPr/>
        </p:nvSpPr>
        <p:spPr bwMode="auto">
          <a:xfrm>
            <a:off x="10458450" y="4514850"/>
            <a:ext cx="523875" cy="525463"/>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235" name="椭圆 26"/>
          <p:cNvSpPr>
            <a:spLocks noChangeArrowheads="1"/>
          </p:cNvSpPr>
          <p:nvPr/>
        </p:nvSpPr>
        <p:spPr bwMode="auto">
          <a:xfrm>
            <a:off x="4956175" y="1525588"/>
            <a:ext cx="728663" cy="728662"/>
          </a:xfrm>
          <a:prstGeom prst="ellipse">
            <a:avLst/>
          </a:prstGeom>
          <a:solidFill>
            <a:srgbClr val="BCDFDD"/>
          </a:solidFill>
          <a:ln w="12700" cap="flat" cmpd="sng">
            <a:solidFill>
              <a:srgbClr val="FDFDFD"/>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864901102"/>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2" name="组合 7"/>
          <p:cNvGrpSpPr>
            <a:grpSpLocks/>
          </p:cNvGrpSpPr>
          <p:nvPr/>
        </p:nvGrpSpPr>
        <p:grpSpPr bwMode="auto">
          <a:xfrm>
            <a:off x="4029075" y="2506663"/>
            <a:ext cx="4132263" cy="3563937"/>
            <a:chOff x="0" y="0"/>
            <a:chExt cx="4295776" cy="3703256"/>
          </a:xfrm>
        </p:grpSpPr>
        <p:grpSp>
          <p:nvGrpSpPr>
            <p:cNvPr id="10243" name="组合 3"/>
            <p:cNvGrpSpPr>
              <a:grpSpLocks/>
            </p:cNvGrpSpPr>
            <p:nvPr/>
          </p:nvGrpSpPr>
          <p:grpSpPr bwMode="auto">
            <a:xfrm>
              <a:off x="0" y="0"/>
              <a:ext cx="4295776" cy="3703256"/>
              <a:chOff x="0" y="0"/>
              <a:chExt cx="3467100" cy="2988880"/>
            </a:xfrm>
          </p:grpSpPr>
          <p:sp>
            <p:nvSpPr>
              <p:cNvPr id="10244" name="等腰三角形 2"/>
              <p:cNvSpPr>
                <a:spLocks noChangeArrowheads="1"/>
              </p:cNvSpPr>
              <p:nvPr/>
            </p:nvSpPr>
            <p:spPr bwMode="auto">
              <a:xfrm>
                <a:off x="866775" y="0"/>
                <a:ext cx="1733550" cy="1494440"/>
              </a:xfrm>
              <a:prstGeom prst="triangle">
                <a:avLst>
                  <a:gd name="adj" fmla="val 50000"/>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5" name="等腰三角形 56"/>
              <p:cNvSpPr>
                <a:spLocks noChangeArrowheads="1"/>
              </p:cNvSpPr>
              <p:nvPr/>
            </p:nvSpPr>
            <p:spPr bwMode="auto">
              <a:xfrm>
                <a:off x="0" y="1494440"/>
                <a:ext cx="1733550" cy="1494440"/>
              </a:xfrm>
              <a:prstGeom prst="triangle">
                <a:avLst>
                  <a:gd name="adj" fmla="val 50000"/>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46" name="等腰三角形 57"/>
              <p:cNvSpPr>
                <a:spLocks noChangeArrowheads="1"/>
              </p:cNvSpPr>
              <p:nvPr/>
            </p:nvSpPr>
            <p:spPr bwMode="auto">
              <a:xfrm>
                <a:off x="1733550" y="1494440"/>
                <a:ext cx="1733550" cy="1494440"/>
              </a:xfrm>
              <a:prstGeom prst="triangle">
                <a:avLst>
                  <a:gd name="adj" fmla="val 50000"/>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0247" name="Freeform 913"/>
            <p:cNvSpPr>
              <a:spLocks noEditPoints="1" noChangeArrowheads="1"/>
            </p:cNvSpPr>
            <p:nvPr/>
          </p:nvSpPr>
          <p:spPr bwMode="auto">
            <a:xfrm>
              <a:off x="1755741" y="2134529"/>
              <a:ext cx="832610" cy="776161"/>
            </a:xfrm>
            <a:custGeom>
              <a:avLst/>
              <a:gdLst>
                <a:gd name="T0" fmla="*/ 104 w 154"/>
                <a:gd name="T1" fmla="*/ 69 h 144"/>
                <a:gd name="T2" fmla="*/ 115 w 154"/>
                <a:gd name="T3" fmla="*/ 66 h 144"/>
                <a:gd name="T4" fmla="*/ 149 w 154"/>
                <a:gd name="T5" fmla="*/ 6 h 144"/>
                <a:gd name="T6" fmla="*/ 129 w 154"/>
                <a:gd name="T7" fmla="*/ 6 h 144"/>
                <a:gd name="T8" fmla="*/ 119 w 154"/>
                <a:gd name="T9" fmla="*/ 6 h 144"/>
                <a:gd name="T10" fmla="*/ 119 w 154"/>
                <a:gd name="T11" fmla="*/ 0 h 144"/>
                <a:gd name="T12" fmla="*/ 35 w 154"/>
                <a:gd name="T13" fmla="*/ 0 h 144"/>
                <a:gd name="T14" fmla="*/ 35 w 154"/>
                <a:gd name="T15" fmla="*/ 6 h 144"/>
                <a:gd name="T16" fmla="*/ 25 w 154"/>
                <a:gd name="T17" fmla="*/ 6 h 144"/>
                <a:gd name="T18" fmla="*/ 5 w 154"/>
                <a:gd name="T19" fmla="*/ 6 h 144"/>
                <a:gd name="T20" fmla="*/ 39 w 154"/>
                <a:gd name="T21" fmla="*/ 66 h 144"/>
                <a:gd name="T22" fmla="*/ 50 w 154"/>
                <a:gd name="T23" fmla="*/ 69 h 144"/>
                <a:gd name="T24" fmla="*/ 71 w 154"/>
                <a:gd name="T25" fmla="*/ 83 h 144"/>
                <a:gd name="T26" fmla="*/ 71 w 154"/>
                <a:gd name="T27" fmla="*/ 126 h 144"/>
                <a:gd name="T28" fmla="*/ 35 w 154"/>
                <a:gd name="T29" fmla="*/ 144 h 144"/>
                <a:gd name="T30" fmla="*/ 119 w 154"/>
                <a:gd name="T31" fmla="*/ 144 h 144"/>
                <a:gd name="T32" fmla="*/ 83 w 154"/>
                <a:gd name="T33" fmla="*/ 126 h 144"/>
                <a:gd name="T34" fmla="*/ 83 w 154"/>
                <a:gd name="T35" fmla="*/ 83 h 144"/>
                <a:gd name="T36" fmla="*/ 104 w 154"/>
                <a:gd name="T37" fmla="*/ 69 h 144"/>
                <a:gd name="T38" fmla="*/ 119 w 154"/>
                <a:gd name="T39" fmla="*/ 26 h 144"/>
                <a:gd name="T40" fmla="*/ 119 w 154"/>
                <a:gd name="T41" fmla="*/ 12 h 144"/>
                <a:gd name="T42" fmla="*/ 129 w 154"/>
                <a:gd name="T43" fmla="*/ 12 h 144"/>
                <a:gd name="T44" fmla="*/ 143 w 154"/>
                <a:gd name="T45" fmla="*/ 12 h 144"/>
                <a:gd name="T46" fmla="*/ 113 w 154"/>
                <a:gd name="T47" fmla="*/ 60 h 144"/>
                <a:gd name="T48" fmla="*/ 109 w 154"/>
                <a:gd name="T49" fmla="*/ 62 h 144"/>
                <a:gd name="T50" fmla="*/ 119 w 154"/>
                <a:gd name="T51" fmla="*/ 26 h 144"/>
                <a:gd name="T52" fmla="*/ 41 w 154"/>
                <a:gd name="T53" fmla="*/ 60 h 144"/>
                <a:gd name="T54" fmla="*/ 11 w 154"/>
                <a:gd name="T55" fmla="*/ 12 h 144"/>
                <a:gd name="T56" fmla="*/ 25 w 154"/>
                <a:gd name="T57" fmla="*/ 12 h 144"/>
                <a:gd name="T58" fmla="*/ 35 w 154"/>
                <a:gd name="T59" fmla="*/ 12 h 144"/>
                <a:gd name="T60" fmla="*/ 35 w 154"/>
                <a:gd name="T61" fmla="*/ 26 h 144"/>
                <a:gd name="T62" fmla="*/ 45 w 154"/>
                <a:gd name="T63" fmla="*/ 62 h 144"/>
                <a:gd name="T64" fmla="*/ 41 w 154"/>
                <a:gd name="T65" fmla="*/ 60 h 144"/>
                <a:gd name="T66" fmla="*/ 77 w 154"/>
                <a:gd name="T67" fmla="*/ 53 h 144"/>
                <a:gd name="T68" fmla="*/ 58 w 154"/>
                <a:gd name="T69" fmla="*/ 66 h 144"/>
                <a:gd name="T70" fmla="*/ 65 w 154"/>
                <a:gd name="T71" fmla="*/ 44 h 144"/>
                <a:gd name="T72" fmla="*/ 47 w 154"/>
                <a:gd name="T73" fmla="*/ 31 h 144"/>
                <a:gd name="T74" fmla="*/ 70 w 154"/>
                <a:gd name="T75" fmla="*/ 30 h 144"/>
                <a:gd name="T76" fmla="*/ 77 w 154"/>
                <a:gd name="T77" fmla="*/ 9 h 144"/>
                <a:gd name="T78" fmla="*/ 84 w 154"/>
                <a:gd name="T79" fmla="*/ 30 h 144"/>
                <a:gd name="T80" fmla="*/ 107 w 154"/>
                <a:gd name="T81" fmla="*/ 31 h 144"/>
                <a:gd name="T82" fmla="*/ 89 w 154"/>
                <a:gd name="T83" fmla="*/ 44 h 144"/>
                <a:gd name="T84" fmla="*/ 96 w 154"/>
                <a:gd name="T85" fmla="*/ 66 h 144"/>
                <a:gd name="T86" fmla="*/ 77 w 154"/>
                <a:gd name="T87" fmla="*/ 53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4"/>
                <a:gd name="T133" fmla="*/ 0 h 144"/>
                <a:gd name="T134" fmla="*/ 154 w 154"/>
                <a:gd name="T135" fmla="*/ 144 h 1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4" h="144">
                  <a:moveTo>
                    <a:pt x="104" y="69"/>
                  </a:moveTo>
                  <a:cubicBezTo>
                    <a:pt x="107" y="69"/>
                    <a:pt x="110" y="68"/>
                    <a:pt x="115" y="66"/>
                  </a:cubicBezTo>
                  <a:cubicBezTo>
                    <a:pt x="154" y="54"/>
                    <a:pt x="149" y="6"/>
                    <a:pt x="149" y="6"/>
                  </a:cubicBezTo>
                  <a:cubicBezTo>
                    <a:pt x="129" y="6"/>
                    <a:pt x="129" y="6"/>
                    <a:pt x="129" y="6"/>
                  </a:cubicBezTo>
                  <a:cubicBezTo>
                    <a:pt x="119" y="6"/>
                    <a:pt x="119" y="6"/>
                    <a:pt x="119" y="6"/>
                  </a:cubicBezTo>
                  <a:cubicBezTo>
                    <a:pt x="119" y="0"/>
                    <a:pt x="119" y="0"/>
                    <a:pt x="119" y="0"/>
                  </a:cubicBezTo>
                  <a:cubicBezTo>
                    <a:pt x="35" y="0"/>
                    <a:pt x="35" y="0"/>
                    <a:pt x="35" y="0"/>
                  </a:cubicBezTo>
                  <a:cubicBezTo>
                    <a:pt x="35" y="6"/>
                    <a:pt x="35" y="6"/>
                    <a:pt x="35" y="6"/>
                  </a:cubicBezTo>
                  <a:cubicBezTo>
                    <a:pt x="25" y="6"/>
                    <a:pt x="25" y="6"/>
                    <a:pt x="25" y="6"/>
                  </a:cubicBezTo>
                  <a:cubicBezTo>
                    <a:pt x="5" y="6"/>
                    <a:pt x="5" y="6"/>
                    <a:pt x="5" y="6"/>
                  </a:cubicBezTo>
                  <a:cubicBezTo>
                    <a:pt x="5" y="6"/>
                    <a:pt x="0" y="54"/>
                    <a:pt x="39" y="66"/>
                  </a:cubicBezTo>
                  <a:cubicBezTo>
                    <a:pt x="43" y="67"/>
                    <a:pt x="47" y="69"/>
                    <a:pt x="50" y="69"/>
                  </a:cubicBezTo>
                  <a:cubicBezTo>
                    <a:pt x="56" y="76"/>
                    <a:pt x="63" y="82"/>
                    <a:pt x="71" y="83"/>
                  </a:cubicBezTo>
                  <a:cubicBezTo>
                    <a:pt x="71" y="126"/>
                    <a:pt x="71" y="126"/>
                    <a:pt x="71" y="126"/>
                  </a:cubicBezTo>
                  <a:cubicBezTo>
                    <a:pt x="51" y="127"/>
                    <a:pt x="35" y="135"/>
                    <a:pt x="35" y="144"/>
                  </a:cubicBezTo>
                  <a:cubicBezTo>
                    <a:pt x="119" y="144"/>
                    <a:pt x="119" y="144"/>
                    <a:pt x="119" y="144"/>
                  </a:cubicBezTo>
                  <a:cubicBezTo>
                    <a:pt x="119" y="135"/>
                    <a:pt x="103" y="127"/>
                    <a:pt x="83" y="126"/>
                  </a:cubicBezTo>
                  <a:cubicBezTo>
                    <a:pt x="83" y="83"/>
                    <a:pt x="83" y="83"/>
                    <a:pt x="83" y="83"/>
                  </a:cubicBezTo>
                  <a:cubicBezTo>
                    <a:pt x="91" y="82"/>
                    <a:pt x="98" y="77"/>
                    <a:pt x="104" y="69"/>
                  </a:cubicBezTo>
                  <a:moveTo>
                    <a:pt x="119" y="26"/>
                  </a:moveTo>
                  <a:cubicBezTo>
                    <a:pt x="119" y="12"/>
                    <a:pt x="119" y="12"/>
                    <a:pt x="119" y="12"/>
                  </a:cubicBezTo>
                  <a:cubicBezTo>
                    <a:pt x="129" y="12"/>
                    <a:pt x="129" y="12"/>
                    <a:pt x="129" y="12"/>
                  </a:cubicBezTo>
                  <a:cubicBezTo>
                    <a:pt x="143" y="12"/>
                    <a:pt x="143" y="12"/>
                    <a:pt x="143" y="12"/>
                  </a:cubicBezTo>
                  <a:cubicBezTo>
                    <a:pt x="143" y="24"/>
                    <a:pt x="140" y="52"/>
                    <a:pt x="113" y="60"/>
                  </a:cubicBezTo>
                  <a:cubicBezTo>
                    <a:pt x="112" y="61"/>
                    <a:pt x="111" y="61"/>
                    <a:pt x="109" y="62"/>
                  </a:cubicBezTo>
                  <a:cubicBezTo>
                    <a:pt x="115" y="51"/>
                    <a:pt x="119" y="38"/>
                    <a:pt x="119" y="26"/>
                  </a:cubicBezTo>
                  <a:close/>
                  <a:moveTo>
                    <a:pt x="41" y="60"/>
                  </a:moveTo>
                  <a:cubicBezTo>
                    <a:pt x="14" y="52"/>
                    <a:pt x="11" y="24"/>
                    <a:pt x="11" y="12"/>
                  </a:cubicBezTo>
                  <a:cubicBezTo>
                    <a:pt x="25" y="12"/>
                    <a:pt x="25" y="12"/>
                    <a:pt x="25" y="12"/>
                  </a:cubicBezTo>
                  <a:cubicBezTo>
                    <a:pt x="35" y="12"/>
                    <a:pt x="35" y="12"/>
                    <a:pt x="35" y="12"/>
                  </a:cubicBezTo>
                  <a:cubicBezTo>
                    <a:pt x="35" y="26"/>
                    <a:pt x="35" y="26"/>
                    <a:pt x="35" y="26"/>
                  </a:cubicBezTo>
                  <a:cubicBezTo>
                    <a:pt x="35" y="38"/>
                    <a:pt x="39" y="51"/>
                    <a:pt x="45" y="62"/>
                  </a:cubicBezTo>
                  <a:cubicBezTo>
                    <a:pt x="43" y="61"/>
                    <a:pt x="42" y="61"/>
                    <a:pt x="41" y="60"/>
                  </a:cubicBezTo>
                  <a:moveTo>
                    <a:pt x="77" y="53"/>
                  </a:moveTo>
                  <a:cubicBezTo>
                    <a:pt x="58" y="66"/>
                    <a:pt x="58" y="66"/>
                    <a:pt x="58" y="66"/>
                  </a:cubicBezTo>
                  <a:cubicBezTo>
                    <a:pt x="65" y="44"/>
                    <a:pt x="65" y="44"/>
                    <a:pt x="65" y="44"/>
                  </a:cubicBezTo>
                  <a:cubicBezTo>
                    <a:pt x="47" y="31"/>
                    <a:pt x="47" y="31"/>
                    <a:pt x="47" y="31"/>
                  </a:cubicBezTo>
                  <a:cubicBezTo>
                    <a:pt x="70" y="30"/>
                    <a:pt x="70" y="30"/>
                    <a:pt x="70" y="30"/>
                  </a:cubicBezTo>
                  <a:cubicBezTo>
                    <a:pt x="77" y="9"/>
                    <a:pt x="77" y="9"/>
                    <a:pt x="77" y="9"/>
                  </a:cubicBezTo>
                  <a:cubicBezTo>
                    <a:pt x="84" y="30"/>
                    <a:pt x="84" y="30"/>
                    <a:pt x="84" y="30"/>
                  </a:cubicBezTo>
                  <a:cubicBezTo>
                    <a:pt x="107" y="31"/>
                    <a:pt x="107" y="31"/>
                    <a:pt x="107" y="31"/>
                  </a:cubicBezTo>
                  <a:cubicBezTo>
                    <a:pt x="89" y="44"/>
                    <a:pt x="89" y="44"/>
                    <a:pt x="89" y="44"/>
                  </a:cubicBezTo>
                  <a:cubicBezTo>
                    <a:pt x="96" y="66"/>
                    <a:pt x="96" y="66"/>
                    <a:pt x="96" y="66"/>
                  </a:cubicBezTo>
                  <a:lnTo>
                    <a:pt x="77" y="53"/>
                  </a:lnTo>
                  <a:close/>
                </a:path>
              </a:pathLst>
            </a:custGeom>
            <a:solidFill>
              <a:srgbClr val="A3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0248" name="文本框 6"/>
            <p:cNvSpPr>
              <a:spLocks noChangeArrowheads="1"/>
            </p:cNvSpPr>
            <p:nvPr/>
          </p:nvSpPr>
          <p:spPr bwMode="auto">
            <a:xfrm>
              <a:off x="791396" y="2644200"/>
              <a:ext cx="6110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49" name="文本框 59"/>
            <p:cNvSpPr>
              <a:spLocks noChangeArrowheads="1"/>
            </p:cNvSpPr>
            <p:nvPr/>
          </p:nvSpPr>
          <p:spPr bwMode="auto">
            <a:xfrm>
              <a:off x="2986190" y="2644200"/>
              <a:ext cx="6110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0" name="文本框 60"/>
            <p:cNvSpPr>
              <a:spLocks noChangeArrowheads="1"/>
            </p:cNvSpPr>
            <p:nvPr/>
          </p:nvSpPr>
          <p:spPr bwMode="auto">
            <a:xfrm>
              <a:off x="1841620" y="672926"/>
              <a:ext cx="6110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5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251" name="组合 61"/>
          <p:cNvGrpSpPr>
            <a:grpSpLocks/>
          </p:cNvGrpSpPr>
          <p:nvPr/>
        </p:nvGrpSpPr>
        <p:grpSpPr bwMode="auto">
          <a:xfrm>
            <a:off x="784225" y="4183063"/>
            <a:ext cx="2952750" cy="1787525"/>
            <a:chOff x="0" y="0"/>
            <a:chExt cx="2953393" cy="1788255"/>
          </a:xfrm>
        </p:grpSpPr>
        <p:sp>
          <p:nvSpPr>
            <p:cNvPr id="10252" name="文本框 62"/>
            <p:cNvSpPr>
              <a:spLocks noChangeArrowheads="1"/>
            </p:cNvSpPr>
            <p:nvPr/>
          </p:nvSpPr>
          <p:spPr bwMode="auto">
            <a:xfrm>
              <a:off x="853"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3" name="文本框 63"/>
            <p:cNvSpPr>
              <a:spLocks noChangeArrowheads="1"/>
            </p:cNvSpPr>
            <p:nvPr/>
          </p:nvSpPr>
          <p:spPr bwMode="auto">
            <a:xfrm>
              <a:off x="453833"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4" name="文本框 64"/>
            <p:cNvSpPr>
              <a:spLocks noChangeArrowheads="1"/>
            </p:cNvSpPr>
            <p:nvPr/>
          </p:nvSpPr>
          <p:spPr bwMode="auto">
            <a:xfrm>
              <a:off x="853"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5" name="文本框 69"/>
            <p:cNvSpPr>
              <a:spLocks noChangeArrowheads="1"/>
            </p:cNvSpPr>
            <p:nvPr/>
          </p:nvSpPr>
          <p:spPr bwMode="auto">
            <a:xfrm>
              <a:off x="0" y="1052483"/>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6" name="文本框 70"/>
            <p:cNvSpPr>
              <a:spLocks noChangeArrowheads="1"/>
            </p:cNvSpPr>
            <p:nvPr/>
          </p:nvSpPr>
          <p:spPr bwMode="auto">
            <a:xfrm>
              <a:off x="852" y="1388145"/>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257" name="组合 71"/>
          <p:cNvGrpSpPr>
            <a:grpSpLocks/>
          </p:cNvGrpSpPr>
          <p:nvPr/>
        </p:nvGrpSpPr>
        <p:grpSpPr bwMode="auto">
          <a:xfrm>
            <a:off x="8655050" y="4125913"/>
            <a:ext cx="2954338" cy="1787525"/>
            <a:chOff x="0" y="0"/>
            <a:chExt cx="2953393" cy="1788255"/>
          </a:xfrm>
        </p:grpSpPr>
        <p:sp>
          <p:nvSpPr>
            <p:cNvPr id="10258" name="文本框 72"/>
            <p:cNvSpPr>
              <a:spLocks noChangeArrowheads="1"/>
            </p:cNvSpPr>
            <p:nvPr/>
          </p:nvSpPr>
          <p:spPr bwMode="auto">
            <a:xfrm>
              <a:off x="853"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59" name="文本框 73"/>
            <p:cNvSpPr>
              <a:spLocks noChangeArrowheads="1"/>
            </p:cNvSpPr>
            <p:nvPr/>
          </p:nvSpPr>
          <p:spPr bwMode="auto">
            <a:xfrm>
              <a:off x="453833"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0" name="文本框 74"/>
            <p:cNvSpPr>
              <a:spLocks noChangeArrowheads="1"/>
            </p:cNvSpPr>
            <p:nvPr/>
          </p:nvSpPr>
          <p:spPr bwMode="auto">
            <a:xfrm>
              <a:off x="853"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1" name="文本框 75"/>
            <p:cNvSpPr>
              <a:spLocks noChangeArrowheads="1"/>
            </p:cNvSpPr>
            <p:nvPr/>
          </p:nvSpPr>
          <p:spPr bwMode="auto">
            <a:xfrm>
              <a:off x="0" y="1052483"/>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2" name="文本框 76"/>
            <p:cNvSpPr>
              <a:spLocks noChangeArrowheads="1"/>
            </p:cNvSpPr>
            <p:nvPr/>
          </p:nvSpPr>
          <p:spPr bwMode="auto">
            <a:xfrm>
              <a:off x="852" y="1388145"/>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263" name="组合 77"/>
          <p:cNvGrpSpPr>
            <a:grpSpLocks/>
          </p:cNvGrpSpPr>
          <p:nvPr/>
        </p:nvGrpSpPr>
        <p:grpSpPr bwMode="auto">
          <a:xfrm>
            <a:off x="4618038" y="1392238"/>
            <a:ext cx="2952750" cy="1116012"/>
            <a:chOff x="0" y="0"/>
            <a:chExt cx="2952540" cy="1116931"/>
          </a:xfrm>
        </p:grpSpPr>
        <p:sp>
          <p:nvSpPr>
            <p:cNvPr id="10264" name="文本框 78"/>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5" name="文本框 79"/>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66" name="文本框 80"/>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267" name="矩形 8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268" name="文本框 84"/>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58883654"/>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椭圆 1"/>
          <p:cNvSpPr>
            <a:spLocks noChangeArrowheads="1"/>
          </p:cNvSpPr>
          <p:nvPr/>
        </p:nvSpPr>
        <p:spPr bwMode="auto">
          <a:xfrm>
            <a:off x="4152900" y="1619250"/>
            <a:ext cx="4114800" cy="4114800"/>
          </a:xfrm>
          <a:prstGeom prst="ellipse">
            <a:avLst/>
          </a:prstGeom>
          <a:noFill/>
          <a:ln w="12700" cap="flat" cmpd="sng">
            <a:solidFill>
              <a:srgbClr val="D8D8D8"/>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67" name="椭圆 8"/>
          <p:cNvSpPr>
            <a:spLocks noChangeArrowheads="1"/>
          </p:cNvSpPr>
          <p:nvPr/>
        </p:nvSpPr>
        <p:spPr bwMode="auto">
          <a:xfrm>
            <a:off x="3943350" y="1825625"/>
            <a:ext cx="1238250" cy="1238250"/>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68" name="椭圆 16"/>
          <p:cNvSpPr>
            <a:spLocks noChangeArrowheads="1"/>
          </p:cNvSpPr>
          <p:nvPr/>
        </p:nvSpPr>
        <p:spPr bwMode="auto">
          <a:xfrm>
            <a:off x="3943350" y="4340225"/>
            <a:ext cx="1238250" cy="1238250"/>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69" name="椭圆 17"/>
          <p:cNvSpPr>
            <a:spLocks noChangeArrowheads="1"/>
          </p:cNvSpPr>
          <p:nvPr/>
        </p:nvSpPr>
        <p:spPr bwMode="auto">
          <a:xfrm>
            <a:off x="7221538" y="1704975"/>
            <a:ext cx="1446212" cy="14478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270" name="椭圆 18"/>
          <p:cNvSpPr>
            <a:spLocks noChangeArrowheads="1"/>
          </p:cNvSpPr>
          <p:nvPr/>
        </p:nvSpPr>
        <p:spPr bwMode="auto">
          <a:xfrm>
            <a:off x="7392988" y="4340225"/>
            <a:ext cx="1238250" cy="1238250"/>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1271" name="组合 19"/>
          <p:cNvGrpSpPr>
            <a:grpSpLocks/>
          </p:cNvGrpSpPr>
          <p:nvPr/>
        </p:nvGrpSpPr>
        <p:grpSpPr bwMode="auto">
          <a:xfrm>
            <a:off x="881063" y="1825625"/>
            <a:ext cx="2952750" cy="1117600"/>
            <a:chOff x="0" y="0"/>
            <a:chExt cx="2952540" cy="1116931"/>
          </a:xfrm>
        </p:grpSpPr>
        <p:sp>
          <p:nvSpPr>
            <p:cNvPr id="11272" name="文本框 20"/>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3" name="文本框 21"/>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4" name="文本框 22"/>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275" name="组合 25"/>
          <p:cNvGrpSpPr>
            <a:grpSpLocks/>
          </p:cNvGrpSpPr>
          <p:nvPr/>
        </p:nvGrpSpPr>
        <p:grpSpPr bwMode="auto">
          <a:xfrm>
            <a:off x="855663" y="4433888"/>
            <a:ext cx="2952750" cy="1117600"/>
            <a:chOff x="0" y="0"/>
            <a:chExt cx="2952540" cy="1116931"/>
          </a:xfrm>
        </p:grpSpPr>
        <p:sp>
          <p:nvSpPr>
            <p:cNvPr id="11276" name="文本框 26"/>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7" name="文本框 27"/>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78" name="文本框 28"/>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279" name="组合 29"/>
          <p:cNvGrpSpPr>
            <a:grpSpLocks/>
          </p:cNvGrpSpPr>
          <p:nvPr/>
        </p:nvGrpSpPr>
        <p:grpSpPr bwMode="auto">
          <a:xfrm>
            <a:off x="8629650" y="1847850"/>
            <a:ext cx="2952750" cy="1117600"/>
            <a:chOff x="0" y="0"/>
            <a:chExt cx="2952540" cy="1116931"/>
          </a:xfrm>
        </p:grpSpPr>
        <p:sp>
          <p:nvSpPr>
            <p:cNvPr id="11280" name="文本框 30"/>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1" name="文本框 31"/>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2" name="文本框 32"/>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283" name="组合 33"/>
          <p:cNvGrpSpPr>
            <a:grpSpLocks/>
          </p:cNvGrpSpPr>
          <p:nvPr/>
        </p:nvGrpSpPr>
        <p:grpSpPr bwMode="auto">
          <a:xfrm>
            <a:off x="8839200" y="4616450"/>
            <a:ext cx="2952750" cy="1117600"/>
            <a:chOff x="0" y="0"/>
            <a:chExt cx="2952540" cy="1116931"/>
          </a:xfrm>
        </p:grpSpPr>
        <p:sp>
          <p:nvSpPr>
            <p:cNvPr id="11284" name="文本框 34"/>
            <p:cNvSpPr>
              <a:spLocks noChangeArrowheads="1"/>
            </p:cNvSpPr>
            <p:nvPr/>
          </p:nvSpPr>
          <p:spPr bwMode="auto">
            <a:xfrm>
              <a:off x="0" y="381159"/>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5" name="文本框 35"/>
            <p:cNvSpPr>
              <a:spLocks noChangeArrowheads="1"/>
            </p:cNvSpPr>
            <p:nvPr/>
          </p:nvSpPr>
          <p:spPr bwMode="auto">
            <a:xfrm>
              <a:off x="45298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86" name="文本框 36"/>
            <p:cNvSpPr>
              <a:spLocks noChangeArrowheads="1"/>
            </p:cNvSpPr>
            <p:nvPr/>
          </p:nvSpPr>
          <p:spPr bwMode="auto">
            <a:xfrm>
              <a:off x="0" y="71682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287" name="Freeform 1736"/>
          <p:cNvSpPr>
            <a:spLocks noChangeArrowheads="1"/>
          </p:cNvSpPr>
          <p:nvPr/>
        </p:nvSpPr>
        <p:spPr bwMode="auto">
          <a:xfrm>
            <a:off x="5970588" y="3667125"/>
            <a:ext cx="974725" cy="1825625"/>
          </a:xfrm>
          <a:custGeom>
            <a:avLst/>
            <a:gdLst>
              <a:gd name="T0" fmla="*/ 71 w 101"/>
              <a:gd name="T1" fmla="*/ 88 h 191"/>
              <a:gd name="T2" fmla="*/ 63 w 101"/>
              <a:gd name="T3" fmla="*/ 86 h 191"/>
              <a:gd name="T4" fmla="*/ 58 w 101"/>
              <a:gd name="T5" fmla="*/ 76 h 191"/>
              <a:gd name="T6" fmla="*/ 55 w 101"/>
              <a:gd name="T7" fmla="*/ 73 h 191"/>
              <a:gd name="T8" fmla="*/ 44 w 101"/>
              <a:gd name="T9" fmla="*/ 70 h 191"/>
              <a:gd name="T10" fmla="*/ 43 w 101"/>
              <a:gd name="T11" fmla="*/ 70 h 191"/>
              <a:gd name="T12" fmla="*/ 43 w 101"/>
              <a:gd name="T13" fmla="*/ 70 h 191"/>
              <a:gd name="T14" fmla="*/ 42 w 101"/>
              <a:gd name="T15" fmla="*/ 69 h 191"/>
              <a:gd name="T16" fmla="*/ 43 w 101"/>
              <a:gd name="T17" fmla="*/ 69 h 191"/>
              <a:gd name="T18" fmla="*/ 39 w 101"/>
              <a:gd name="T19" fmla="*/ 13 h 191"/>
              <a:gd name="T20" fmla="*/ 23 w 101"/>
              <a:gd name="T21" fmla="*/ 12 h 191"/>
              <a:gd name="T22" fmla="*/ 22 w 101"/>
              <a:gd name="T23" fmla="*/ 90 h 191"/>
              <a:gd name="T24" fmla="*/ 21 w 101"/>
              <a:gd name="T25" fmla="*/ 94 h 191"/>
              <a:gd name="T26" fmla="*/ 15 w 101"/>
              <a:gd name="T27" fmla="*/ 96 h 191"/>
              <a:gd name="T28" fmla="*/ 0 w 101"/>
              <a:gd name="T29" fmla="*/ 111 h 191"/>
              <a:gd name="T30" fmla="*/ 11 w 101"/>
              <a:gd name="T31" fmla="*/ 163 h 191"/>
              <a:gd name="T32" fmla="*/ 18 w 101"/>
              <a:gd name="T33" fmla="*/ 171 h 191"/>
              <a:gd name="T34" fmla="*/ 27 w 101"/>
              <a:gd name="T35" fmla="*/ 191 h 191"/>
              <a:gd name="T36" fmla="*/ 89 w 101"/>
              <a:gd name="T37" fmla="*/ 191 h 191"/>
              <a:gd name="T38" fmla="*/ 86 w 101"/>
              <a:gd name="T39" fmla="*/ 181 h 191"/>
              <a:gd name="T40" fmla="*/ 86 w 101"/>
              <a:gd name="T41" fmla="*/ 171 h 191"/>
              <a:gd name="T42" fmla="*/ 94 w 101"/>
              <a:gd name="T43" fmla="*/ 148 h 191"/>
              <a:gd name="T44" fmla="*/ 97 w 101"/>
              <a:gd name="T45" fmla="*/ 120 h 191"/>
              <a:gd name="T46" fmla="*/ 91 w 101"/>
              <a:gd name="T47" fmla="*/ 115 h 191"/>
              <a:gd name="T48" fmla="*/ 82 w 101"/>
              <a:gd name="T49" fmla="*/ 98 h 191"/>
              <a:gd name="T50" fmla="*/ 71 w 101"/>
              <a:gd name="T51" fmla="*/ 88 h 19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1"/>
              <a:gd name="T79" fmla="*/ 0 h 191"/>
              <a:gd name="T80" fmla="*/ 101 w 101"/>
              <a:gd name="T81" fmla="*/ 191 h 19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1" h="191">
                <a:moveTo>
                  <a:pt x="71" y="88"/>
                </a:moveTo>
                <a:cubicBezTo>
                  <a:pt x="63" y="86"/>
                  <a:pt x="63" y="86"/>
                  <a:pt x="63" y="86"/>
                </a:cubicBezTo>
                <a:cubicBezTo>
                  <a:pt x="62" y="82"/>
                  <a:pt x="61" y="78"/>
                  <a:pt x="58" y="76"/>
                </a:cubicBezTo>
                <a:cubicBezTo>
                  <a:pt x="57" y="75"/>
                  <a:pt x="56" y="74"/>
                  <a:pt x="55" y="73"/>
                </a:cubicBezTo>
                <a:cubicBezTo>
                  <a:pt x="52" y="71"/>
                  <a:pt x="48" y="70"/>
                  <a:pt x="44" y="70"/>
                </a:cubicBezTo>
                <a:cubicBezTo>
                  <a:pt x="44" y="70"/>
                  <a:pt x="43" y="70"/>
                  <a:pt x="43" y="70"/>
                </a:cubicBezTo>
                <a:cubicBezTo>
                  <a:pt x="43" y="70"/>
                  <a:pt x="43" y="70"/>
                  <a:pt x="43" y="70"/>
                </a:cubicBezTo>
                <a:cubicBezTo>
                  <a:pt x="42" y="69"/>
                  <a:pt x="42" y="69"/>
                  <a:pt x="42" y="69"/>
                </a:cubicBezTo>
                <a:cubicBezTo>
                  <a:pt x="43" y="69"/>
                  <a:pt x="43" y="69"/>
                  <a:pt x="43" y="69"/>
                </a:cubicBezTo>
                <a:cubicBezTo>
                  <a:pt x="39" y="13"/>
                  <a:pt x="39" y="13"/>
                  <a:pt x="39" y="13"/>
                </a:cubicBezTo>
                <a:cubicBezTo>
                  <a:pt x="38" y="0"/>
                  <a:pt x="23" y="1"/>
                  <a:pt x="23" y="12"/>
                </a:cubicBezTo>
                <a:cubicBezTo>
                  <a:pt x="23" y="16"/>
                  <a:pt x="22" y="80"/>
                  <a:pt x="22" y="90"/>
                </a:cubicBezTo>
                <a:cubicBezTo>
                  <a:pt x="22" y="92"/>
                  <a:pt x="23" y="93"/>
                  <a:pt x="21" y="94"/>
                </a:cubicBezTo>
                <a:cubicBezTo>
                  <a:pt x="19" y="95"/>
                  <a:pt x="17" y="96"/>
                  <a:pt x="15" y="96"/>
                </a:cubicBezTo>
                <a:cubicBezTo>
                  <a:pt x="8" y="100"/>
                  <a:pt x="1" y="102"/>
                  <a:pt x="0" y="111"/>
                </a:cubicBezTo>
                <a:cubicBezTo>
                  <a:pt x="11" y="163"/>
                  <a:pt x="11" y="163"/>
                  <a:pt x="11" y="163"/>
                </a:cubicBezTo>
                <a:cubicBezTo>
                  <a:pt x="13" y="166"/>
                  <a:pt x="16" y="168"/>
                  <a:pt x="18" y="171"/>
                </a:cubicBezTo>
                <a:cubicBezTo>
                  <a:pt x="22" y="177"/>
                  <a:pt x="26" y="184"/>
                  <a:pt x="27" y="191"/>
                </a:cubicBezTo>
                <a:cubicBezTo>
                  <a:pt x="89" y="191"/>
                  <a:pt x="89" y="191"/>
                  <a:pt x="89" y="191"/>
                </a:cubicBezTo>
                <a:cubicBezTo>
                  <a:pt x="88" y="187"/>
                  <a:pt x="87" y="184"/>
                  <a:pt x="86" y="181"/>
                </a:cubicBezTo>
                <a:cubicBezTo>
                  <a:pt x="85" y="177"/>
                  <a:pt x="84" y="175"/>
                  <a:pt x="86" y="171"/>
                </a:cubicBezTo>
                <a:cubicBezTo>
                  <a:pt x="90" y="164"/>
                  <a:pt x="92" y="156"/>
                  <a:pt x="94" y="148"/>
                </a:cubicBezTo>
                <a:cubicBezTo>
                  <a:pt x="96" y="140"/>
                  <a:pt x="101" y="128"/>
                  <a:pt x="97" y="120"/>
                </a:cubicBezTo>
                <a:cubicBezTo>
                  <a:pt x="95" y="118"/>
                  <a:pt x="93" y="117"/>
                  <a:pt x="91" y="115"/>
                </a:cubicBezTo>
                <a:cubicBezTo>
                  <a:pt x="86" y="111"/>
                  <a:pt x="86" y="103"/>
                  <a:pt x="82" y="98"/>
                </a:cubicBezTo>
                <a:cubicBezTo>
                  <a:pt x="79" y="94"/>
                  <a:pt x="75" y="90"/>
                  <a:pt x="71" y="88"/>
                </a:cubicBezTo>
              </a:path>
            </a:pathLst>
          </a:custGeom>
          <a:solidFill>
            <a:srgbClr val="A1BD7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88" name="文本框 38"/>
          <p:cNvSpPr>
            <a:spLocks noChangeArrowheads="1"/>
          </p:cNvSpPr>
          <p:nvPr/>
        </p:nvSpPr>
        <p:spPr bwMode="auto">
          <a:xfrm>
            <a:off x="5391150" y="2644775"/>
            <a:ext cx="17557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6600" b="1">
                <a:solidFill>
                  <a:srgbClr val="F58D76"/>
                </a:solidFill>
                <a:latin typeface="微软雅黑" panose="020B0503020204020204" pitchFamily="34" charset="-122"/>
                <a:ea typeface="微软雅黑" panose="020B0503020204020204" pitchFamily="34" charset="-122"/>
                <a:sym typeface="微软雅黑" panose="020B0503020204020204" pitchFamily="34" charset="-122"/>
              </a:rPr>
              <a:t>80</a:t>
            </a:r>
            <a:r>
              <a:rPr lang="en-US" sz="4400" b="1">
                <a:solidFill>
                  <a:srgbClr val="F58D76"/>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5400" b="1">
              <a:solidFill>
                <a:srgbClr val="F58D76"/>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289" name="组合 15"/>
          <p:cNvGrpSpPr>
            <a:grpSpLocks/>
          </p:cNvGrpSpPr>
          <p:nvPr/>
        </p:nvGrpSpPr>
        <p:grpSpPr bwMode="auto">
          <a:xfrm>
            <a:off x="4262438" y="4627563"/>
            <a:ext cx="642937" cy="711200"/>
            <a:chOff x="0" y="0"/>
            <a:chExt cx="1396091" cy="1541695"/>
          </a:xfrm>
        </p:grpSpPr>
        <p:sp>
          <p:nvSpPr>
            <p:cNvPr id="11290" name="Freeform 139"/>
            <p:cNvSpPr>
              <a:spLocks noChangeArrowheads="1"/>
            </p:cNvSpPr>
            <p:nvPr/>
          </p:nvSpPr>
          <p:spPr bwMode="auto">
            <a:xfrm>
              <a:off x="0" y="0"/>
              <a:ext cx="1396091" cy="693763"/>
            </a:xfrm>
            <a:custGeom>
              <a:avLst/>
              <a:gdLst>
                <a:gd name="T0" fmla="*/ 11 w 282"/>
                <a:gd name="T1" fmla="*/ 94 h 139"/>
                <a:gd name="T2" fmla="*/ 130 w 282"/>
                <a:gd name="T3" fmla="*/ 94 h 139"/>
                <a:gd name="T4" fmla="*/ 211 w 282"/>
                <a:gd name="T5" fmla="*/ 139 h 139"/>
                <a:gd name="T6" fmla="*/ 282 w 282"/>
                <a:gd name="T7" fmla="*/ 107 h 139"/>
                <a:gd name="T8" fmla="*/ 282 w 282"/>
                <a:gd name="T9" fmla="*/ 60 h 139"/>
                <a:gd name="T10" fmla="*/ 273 w 282"/>
                <a:gd name="T11" fmla="*/ 69 h 139"/>
                <a:gd name="T12" fmla="*/ 154 w 282"/>
                <a:gd name="T13" fmla="*/ 69 h 139"/>
                <a:gd name="T14" fmla="*/ 0 w 282"/>
                <a:gd name="T15" fmla="*/ 58 h 139"/>
                <a:gd name="T16" fmla="*/ 0 w 282"/>
                <a:gd name="T17" fmla="*/ 105 h 139"/>
                <a:gd name="T18" fmla="*/ 11 w 282"/>
                <a:gd name="T19" fmla="*/ 94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2"/>
                <a:gd name="T31" fmla="*/ 0 h 139"/>
                <a:gd name="T32" fmla="*/ 282 w 282"/>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2" h="139">
                  <a:moveTo>
                    <a:pt x="11" y="94"/>
                  </a:moveTo>
                  <a:cubicBezTo>
                    <a:pt x="14" y="92"/>
                    <a:pt x="72" y="37"/>
                    <a:pt x="130" y="94"/>
                  </a:cubicBezTo>
                  <a:cubicBezTo>
                    <a:pt x="157" y="121"/>
                    <a:pt x="185" y="139"/>
                    <a:pt x="211" y="139"/>
                  </a:cubicBezTo>
                  <a:cubicBezTo>
                    <a:pt x="239" y="139"/>
                    <a:pt x="264" y="120"/>
                    <a:pt x="282" y="107"/>
                  </a:cubicBezTo>
                  <a:cubicBezTo>
                    <a:pt x="282" y="60"/>
                    <a:pt x="282" y="60"/>
                    <a:pt x="282" y="60"/>
                  </a:cubicBezTo>
                  <a:cubicBezTo>
                    <a:pt x="273" y="69"/>
                    <a:pt x="273" y="69"/>
                    <a:pt x="273" y="69"/>
                  </a:cubicBezTo>
                  <a:cubicBezTo>
                    <a:pt x="271" y="71"/>
                    <a:pt x="213" y="127"/>
                    <a:pt x="154" y="69"/>
                  </a:cubicBezTo>
                  <a:cubicBezTo>
                    <a:pt x="86" y="0"/>
                    <a:pt x="47" y="24"/>
                    <a:pt x="0" y="58"/>
                  </a:cubicBezTo>
                  <a:cubicBezTo>
                    <a:pt x="0" y="105"/>
                    <a:pt x="0" y="105"/>
                    <a:pt x="0" y="105"/>
                  </a:cubicBezTo>
                  <a:lnTo>
                    <a:pt x="11" y="94"/>
                  </a:ln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1" name="Freeform 140"/>
            <p:cNvSpPr>
              <a:spLocks noChangeArrowheads="1"/>
            </p:cNvSpPr>
            <p:nvPr/>
          </p:nvSpPr>
          <p:spPr bwMode="auto">
            <a:xfrm>
              <a:off x="0" y="436813"/>
              <a:ext cx="1396091" cy="685198"/>
            </a:xfrm>
            <a:custGeom>
              <a:avLst/>
              <a:gdLst>
                <a:gd name="T0" fmla="*/ 154 w 282"/>
                <a:gd name="T1" fmla="*/ 69 h 139"/>
                <a:gd name="T2" fmla="*/ 0 w 282"/>
                <a:gd name="T3" fmla="*/ 58 h 139"/>
                <a:gd name="T4" fmla="*/ 0 w 282"/>
                <a:gd name="T5" fmla="*/ 105 h 139"/>
                <a:gd name="T6" fmla="*/ 11 w 282"/>
                <a:gd name="T7" fmla="*/ 94 h 139"/>
                <a:gd name="T8" fmla="*/ 130 w 282"/>
                <a:gd name="T9" fmla="*/ 94 h 139"/>
                <a:gd name="T10" fmla="*/ 211 w 282"/>
                <a:gd name="T11" fmla="*/ 139 h 139"/>
                <a:gd name="T12" fmla="*/ 282 w 282"/>
                <a:gd name="T13" fmla="*/ 107 h 139"/>
                <a:gd name="T14" fmla="*/ 282 w 282"/>
                <a:gd name="T15" fmla="*/ 60 h 139"/>
                <a:gd name="T16" fmla="*/ 273 w 282"/>
                <a:gd name="T17" fmla="*/ 69 h 139"/>
                <a:gd name="T18" fmla="*/ 154 w 282"/>
                <a:gd name="T19" fmla="*/ 69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2"/>
                <a:gd name="T31" fmla="*/ 0 h 139"/>
                <a:gd name="T32" fmla="*/ 282 w 282"/>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2" h="139">
                  <a:moveTo>
                    <a:pt x="154" y="69"/>
                  </a:moveTo>
                  <a:cubicBezTo>
                    <a:pt x="86" y="0"/>
                    <a:pt x="47" y="24"/>
                    <a:pt x="0" y="58"/>
                  </a:cubicBezTo>
                  <a:cubicBezTo>
                    <a:pt x="0" y="105"/>
                    <a:pt x="0" y="105"/>
                    <a:pt x="0" y="105"/>
                  </a:cubicBezTo>
                  <a:cubicBezTo>
                    <a:pt x="11" y="94"/>
                    <a:pt x="11" y="94"/>
                    <a:pt x="11" y="94"/>
                  </a:cubicBezTo>
                  <a:cubicBezTo>
                    <a:pt x="14" y="92"/>
                    <a:pt x="72" y="36"/>
                    <a:pt x="130" y="94"/>
                  </a:cubicBezTo>
                  <a:cubicBezTo>
                    <a:pt x="157" y="121"/>
                    <a:pt x="185" y="139"/>
                    <a:pt x="211" y="139"/>
                  </a:cubicBezTo>
                  <a:cubicBezTo>
                    <a:pt x="239" y="139"/>
                    <a:pt x="264" y="120"/>
                    <a:pt x="282" y="107"/>
                  </a:cubicBezTo>
                  <a:cubicBezTo>
                    <a:pt x="282" y="60"/>
                    <a:pt x="282" y="60"/>
                    <a:pt x="282" y="60"/>
                  </a:cubicBezTo>
                  <a:cubicBezTo>
                    <a:pt x="273" y="69"/>
                    <a:pt x="273" y="69"/>
                    <a:pt x="273" y="69"/>
                  </a:cubicBezTo>
                  <a:cubicBezTo>
                    <a:pt x="271" y="71"/>
                    <a:pt x="213" y="127"/>
                    <a:pt x="154" y="69"/>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2" name="Freeform 141"/>
            <p:cNvSpPr>
              <a:spLocks noChangeArrowheads="1"/>
            </p:cNvSpPr>
            <p:nvPr/>
          </p:nvSpPr>
          <p:spPr bwMode="auto">
            <a:xfrm>
              <a:off x="0" y="865062"/>
              <a:ext cx="1396091" cy="676633"/>
            </a:xfrm>
            <a:custGeom>
              <a:avLst/>
              <a:gdLst>
                <a:gd name="T0" fmla="*/ 273 w 282"/>
                <a:gd name="T1" fmla="*/ 69 h 138"/>
                <a:gd name="T2" fmla="*/ 154 w 282"/>
                <a:gd name="T3" fmla="*/ 69 h 138"/>
                <a:gd name="T4" fmla="*/ 0 w 282"/>
                <a:gd name="T5" fmla="*/ 57 h 138"/>
                <a:gd name="T6" fmla="*/ 0 w 282"/>
                <a:gd name="T7" fmla="*/ 105 h 138"/>
                <a:gd name="T8" fmla="*/ 11 w 282"/>
                <a:gd name="T9" fmla="*/ 94 h 138"/>
                <a:gd name="T10" fmla="*/ 130 w 282"/>
                <a:gd name="T11" fmla="*/ 94 h 138"/>
                <a:gd name="T12" fmla="*/ 211 w 282"/>
                <a:gd name="T13" fmla="*/ 138 h 138"/>
                <a:gd name="T14" fmla="*/ 282 w 282"/>
                <a:gd name="T15" fmla="*/ 107 h 138"/>
                <a:gd name="T16" fmla="*/ 282 w 282"/>
                <a:gd name="T17" fmla="*/ 60 h 138"/>
                <a:gd name="T18" fmla="*/ 273 w 282"/>
                <a:gd name="T19" fmla="*/ 69 h 1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2"/>
                <a:gd name="T31" fmla="*/ 0 h 138"/>
                <a:gd name="T32" fmla="*/ 282 w 282"/>
                <a:gd name="T33" fmla="*/ 138 h 1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2" h="138">
                  <a:moveTo>
                    <a:pt x="273" y="69"/>
                  </a:moveTo>
                  <a:cubicBezTo>
                    <a:pt x="271" y="71"/>
                    <a:pt x="213" y="127"/>
                    <a:pt x="154" y="69"/>
                  </a:cubicBezTo>
                  <a:cubicBezTo>
                    <a:pt x="86" y="0"/>
                    <a:pt x="47" y="24"/>
                    <a:pt x="0" y="57"/>
                  </a:cubicBezTo>
                  <a:cubicBezTo>
                    <a:pt x="0" y="105"/>
                    <a:pt x="0" y="105"/>
                    <a:pt x="0" y="105"/>
                  </a:cubicBezTo>
                  <a:cubicBezTo>
                    <a:pt x="11" y="94"/>
                    <a:pt x="11" y="94"/>
                    <a:pt x="11" y="94"/>
                  </a:cubicBezTo>
                  <a:cubicBezTo>
                    <a:pt x="14" y="91"/>
                    <a:pt x="72" y="36"/>
                    <a:pt x="130" y="94"/>
                  </a:cubicBezTo>
                  <a:cubicBezTo>
                    <a:pt x="157" y="121"/>
                    <a:pt x="185" y="138"/>
                    <a:pt x="211" y="138"/>
                  </a:cubicBezTo>
                  <a:cubicBezTo>
                    <a:pt x="239" y="138"/>
                    <a:pt x="264" y="120"/>
                    <a:pt x="282" y="107"/>
                  </a:cubicBezTo>
                  <a:cubicBezTo>
                    <a:pt x="282" y="60"/>
                    <a:pt x="282" y="60"/>
                    <a:pt x="282" y="60"/>
                  </a:cubicBezTo>
                  <a:lnTo>
                    <a:pt x="273" y="69"/>
                  </a:ln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1293" name="Freeform 144"/>
          <p:cNvSpPr>
            <a:spLocks noEditPoints="1" noChangeArrowheads="1"/>
          </p:cNvSpPr>
          <p:nvPr/>
        </p:nvSpPr>
        <p:spPr bwMode="auto">
          <a:xfrm>
            <a:off x="7581900" y="2051050"/>
            <a:ext cx="785813" cy="692150"/>
          </a:xfrm>
          <a:custGeom>
            <a:avLst/>
            <a:gdLst>
              <a:gd name="T0" fmla="*/ 288 w 288"/>
              <a:gd name="T1" fmla="*/ 63 h 253"/>
              <a:gd name="T2" fmla="*/ 288 w 288"/>
              <a:gd name="T3" fmla="*/ 40 h 253"/>
              <a:gd name="T4" fmla="*/ 259 w 288"/>
              <a:gd name="T5" fmla="*/ 19 h 253"/>
              <a:gd name="T6" fmla="*/ 145 w 288"/>
              <a:gd name="T7" fmla="*/ 0 h 253"/>
              <a:gd name="T8" fmla="*/ 144 w 288"/>
              <a:gd name="T9" fmla="*/ 0 h 253"/>
              <a:gd name="T10" fmla="*/ 29 w 288"/>
              <a:gd name="T11" fmla="*/ 19 h 253"/>
              <a:gd name="T12" fmla="*/ 0 w 288"/>
              <a:gd name="T13" fmla="*/ 40 h 253"/>
              <a:gd name="T14" fmla="*/ 0 w 288"/>
              <a:gd name="T15" fmla="*/ 41 h 253"/>
              <a:gd name="T16" fmla="*/ 0 w 288"/>
              <a:gd name="T17" fmla="*/ 213 h 253"/>
              <a:gd name="T18" fmla="*/ 143 w 288"/>
              <a:gd name="T19" fmla="*/ 253 h 253"/>
              <a:gd name="T20" fmla="*/ 144 w 288"/>
              <a:gd name="T21" fmla="*/ 253 h 253"/>
              <a:gd name="T22" fmla="*/ 288 w 288"/>
              <a:gd name="T23" fmla="*/ 212 h 253"/>
              <a:gd name="T24" fmla="*/ 288 w 288"/>
              <a:gd name="T25" fmla="*/ 63 h 253"/>
              <a:gd name="T26" fmla="*/ 144 w 288"/>
              <a:gd name="T27" fmla="*/ 29 h 253"/>
              <a:gd name="T28" fmla="*/ 145 w 288"/>
              <a:gd name="T29" fmla="*/ 29 h 253"/>
              <a:gd name="T30" fmla="*/ 259 w 288"/>
              <a:gd name="T31" fmla="*/ 51 h 253"/>
              <a:gd name="T32" fmla="*/ 259 w 288"/>
              <a:gd name="T33" fmla="*/ 52 h 253"/>
              <a:gd name="T34" fmla="*/ 144 w 288"/>
              <a:gd name="T35" fmla="*/ 73 h 253"/>
              <a:gd name="T36" fmla="*/ 143 w 288"/>
              <a:gd name="T37" fmla="*/ 73 h 253"/>
              <a:gd name="T38" fmla="*/ 29 w 288"/>
              <a:gd name="T39" fmla="*/ 52 h 253"/>
              <a:gd name="T40" fmla="*/ 29 w 288"/>
              <a:gd name="T41" fmla="*/ 51 h 253"/>
              <a:gd name="T42" fmla="*/ 144 w 288"/>
              <a:gd name="T43" fmla="*/ 29 h 253"/>
              <a:gd name="T44" fmla="*/ 144 w 288"/>
              <a:gd name="T45" fmla="*/ 162 h 253"/>
              <a:gd name="T46" fmla="*/ 143 w 288"/>
              <a:gd name="T47" fmla="*/ 162 h 253"/>
              <a:gd name="T48" fmla="*/ 29 w 288"/>
              <a:gd name="T49" fmla="*/ 140 h 253"/>
              <a:gd name="T50" fmla="*/ 29 w 288"/>
              <a:gd name="T51" fmla="*/ 83 h 253"/>
              <a:gd name="T52" fmla="*/ 143 w 288"/>
              <a:gd name="T53" fmla="*/ 102 h 253"/>
              <a:gd name="T54" fmla="*/ 144 w 288"/>
              <a:gd name="T55" fmla="*/ 102 h 253"/>
              <a:gd name="T56" fmla="*/ 259 w 288"/>
              <a:gd name="T57" fmla="*/ 83 h 253"/>
              <a:gd name="T58" fmla="*/ 259 w 288"/>
              <a:gd name="T59" fmla="*/ 140 h 253"/>
              <a:gd name="T60" fmla="*/ 144 w 288"/>
              <a:gd name="T61" fmla="*/ 162 h 25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8"/>
              <a:gd name="T94" fmla="*/ 0 h 253"/>
              <a:gd name="T95" fmla="*/ 288 w 288"/>
              <a:gd name="T96" fmla="*/ 253 h 25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8" h="253">
                <a:moveTo>
                  <a:pt x="288" y="63"/>
                </a:moveTo>
                <a:cubicBezTo>
                  <a:pt x="288" y="40"/>
                  <a:pt x="288" y="40"/>
                  <a:pt x="288" y="40"/>
                </a:cubicBezTo>
                <a:cubicBezTo>
                  <a:pt x="288" y="34"/>
                  <a:pt x="277" y="26"/>
                  <a:pt x="259" y="19"/>
                </a:cubicBezTo>
                <a:cubicBezTo>
                  <a:pt x="233" y="9"/>
                  <a:pt x="192" y="0"/>
                  <a:pt x="145" y="0"/>
                </a:cubicBezTo>
                <a:cubicBezTo>
                  <a:pt x="145" y="0"/>
                  <a:pt x="144" y="0"/>
                  <a:pt x="144" y="0"/>
                </a:cubicBezTo>
                <a:cubicBezTo>
                  <a:pt x="97" y="0"/>
                  <a:pt x="55" y="9"/>
                  <a:pt x="29" y="19"/>
                </a:cubicBezTo>
                <a:cubicBezTo>
                  <a:pt x="12" y="26"/>
                  <a:pt x="1" y="34"/>
                  <a:pt x="0" y="40"/>
                </a:cubicBezTo>
                <a:cubicBezTo>
                  <a:pt x="0" y="40"/>
                  <a:pt x="0" y="40"/>
                  <a:pt x="0" y="41"/>
                </a:cubicBezTo>
                <a:cubicBezTo>
                  <a:pt x="0" y="213"/>
                  <a:pt x="0" y="213"/>
                  <a:pt x="0" y="213"/>
                </a:cubicBezTo>
                <a:cubicBezTo>
                  <a:pt x="0" y="228"/>
                  <a:pt x="64" y="253"/>
                  <a:pt x="143" y="253"/>
                </a:cubicBezTo>
                <a:cubicBezTo>
                  <a:pt x="143" y="253"/>
                  <a:pt x="144" y="253"/>
                  <a:pt x="144" y="253"/>
                </a:cubicBezTo>
                <a:cubicBezTo>
                  <a:pt x="224" y="253"/>
                  <a:pt x="288" y="228"/>
                  <a:pt x="288" y="212"/>
                </a:cubicBezTo>
                <a:lnTo>
                  <a:pt x="288" y="63"/>
                </a:lnTo>
                <a:close/>
                <a:moveTo>
                  <a:pt x="144" y="29"/>
                </a:moveTo>
                <a:cubicBezTo>
                  <a:pt x="145" y="29"/>
                  <a:pt x="145" y="29"/>
                  <a:pt x="145" y="29"/>
                </a:cubicBezTo>
                <a:cubicBezTo>
                  <a:pt x="201" y="29"/>
                  <a:pt x="244" y="43"/>
                  <a:pt x="259" y="51"/>
                </a:cubicBezTo>
                <a:cubicBezTo>
                  <a:pt x="259" y="52"/>
                  <a:pt x="259" y="52"/>
                  <a:pt x="259" y="52"/>
                </a:cubicBezTo>
                <a:cubicBezTo>
                  <a:pt x="244" y="60"/>
                  <a:pt x="201" y="73"/>
                  <a:pt x="144" y="73"/>
                </a:cubicBezTo>
                <a:cubicBezTo>
                  <a:pt x="143" y="73"/>
                  <a:pt x="143" y="73"/>
                  <a:pt x="143" y="73"/>
                </a:cubicBezTo>
                <a:cubicBezTo>
                  <a:pt x="87" y="73"/>
                  <a:pt x="44" y="60"/>
                  <a:pt x="29" y="52"/>
                </a:cubicBezTo>
                <a:cubicBezTo>
                  <a:pt x="29" y="51"/>
                  <a:pt x="29" y="51"/>
                  <a:pt x="29" y="51"/>
                </a:cubicBezTo>
                <a:cubicBezTo>
                  <a:pt x="44" y="43"/>
                  <a:pt x="87" y="29"/>
                  <a:pt x="144" y="29"/>
                </a:cubicBezTo>
                <a:close/>
                <a:moveTo>
                  <a:pt x="144" y="162"/>
                </a:moveTo>
                <a:cubicBezTo>
                  <a:pt x="143" y="162"/>
                  <a:pt x="143" y="162"/>
                  <a:pt x="143" y="162"/>
                </a:cubicBezTo>
                <a:cubicBezTo>
                  <a:pt x="87" y="162"/>
                  <a:pt x="44" y="148"/>
                  <a:pt x="29" y="140"/>
                </a:cubicBezTo>
                <a:cubicBezTo>
                  <a:pt x="29" y="83"/>
                  <a:pt x="29" y="83"/>
                  <a:pt x="29" y="83"/>
                </a:cubicBezTo>
                <a:cubicBezTo>
                  <a:pt x="55" y="94"/>
                  <a:pt x="96" y="102"/>
                  <a:pt x="143" y="102"/>
                </a:cubicBezTo>
                <a:cubicBezTo>
                  <a:pt x="143" y="102"/>
                  <a:pt x="144" y="102"/>
                  <a:pt x="144" y="102"/>
                </a:cubicBezTo>
                <a:cubicBezTo>
                  <a:pt x="191" y="102"/>
                  <a:pt x="233" y="94"/>
                  <a:pt x="259" y="83"/>
                </a:cubicBezTo>
                <a:cubicBezTo>
                  <a:pt x="259" y="140"/>
                  <a:pt x="259" y="140"/>
                  <a:pt x="259" y="140"/>
                </a:cubicBezTo>
                <a:cubicBezTo>
                  <a:pt x="244" y="148"/>
                  <a:pt x="201" y="161"/>
                  <a:pt x="144" y="162"/>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4" name="Freeform 289"/>
          <p:cNvSpPr>
            <a:spLocks noEditPoints="1" noChangeArrowheads="1"/>
          </p:cNvSpPr>
          <p:nvPr/>
        </p:nvSpPr>
        <p:spPr bwMode="auto">
          <a:xfrm>
            <a:off x="4262438" y="2162175"/>
            <a:ext cx="573087" cy="581025"/>
          </a:xfrm>
          <a:custGeom>
            <a:avLst/>
            <a:gdLst>
              <a:gd name="T0" fmla="*/ 211 w 284"/>
              <a:gd name="T1" fmla="*/ 18 h 288"/>
              <a:gd name="T2" fmla="*/ 141 w 284"/>
              <a:gd name="T3" fmla="*/ 0 h 288"/>
              <a:gd name="T4" fmla="*/ 0 w 284"/>
              <a:gd name="T5" fmla="*/ 0 h 288"/>
              <a:gd name="T6" fmla="*/ 0 w 284"/>
              <a:gd name="T7" fmla="*/ 67 h 288"/>
              <a:gd name="T8" fmla="*/ 140 w 284"/>
              <a:gd name="T9" fmla="*/ 67 h 288"/>
              <a:gd name="T10" fmla="*/ 180 w 284"/>
              <a:gd name="T11" fmla="*/ 78 h 288"/>
              <a:gd name="T12" fmla="*/ 217 w 284"/>
              <a:gd name="T13" fmla="*/ 145 h 288"/>
              <a:gd name="T14" fmla="*/ 182 w 284"/>
              <a:gd name="T15" fmla="*/ 210 h 288"/>
              <a:gd name="T16" fmla="*/ 140 w 284"/>
              <a:gd name="T17" fmla="*/ 221 h 288"/>
              <a:gd name="T18" fmla="*/ 0 w 284"/>
              <a:gd name="T19" fmla="*/ 221 h 288"/>
              <a:gd name="T20" fmla="*/ 0 w 284"/>
              <a:gd name="T21" fmla="*/ 288 h 288"/>
              <a:gd name="T22" fmla="*/ 140 w 284"/>
              <a:gd name="T23" fmla="*/ 288 h 288"/>
              <a:gd name="T24" fmla="*/ 210 w 284"/>
              <a:gd name="T25" fmla="*/ 271 h 288"/>
              <a:gd name="T26" fmla="*/ 284 w 284"/>
              <a:gd name="T27" fmla="*/ 145 h 288"/>
              <a:gd name="T28" fmla="*/ 211 w 284"/>
              <a:gd name="T29" fmla="*/ 18 h 288"/>
              <a:gd name="T30" fmla="*/ 52 w 284"/>
              <a:gd name="T31" fmla="*/ 50 h 288"/>
              <a:gd name="T32" fmla="*/ 19 w 284"/>
              <a:gd name="T33" fmla="*/ 50 h 288"/>
              <a:gd name="T34" fmla="*/ 19 w 284"/>
              <a:gd name="T35" fmla="*/ 17 h 288"/>
              <a:gd name="T36" fmla="*/ 52 w 284"/>
              <a:gd name="T37" fmla="*/ 17 h 288"/>
              <a:gd name="T38" fmla="*/ 52 w 284"/>
              <a:gd name="T39" fmla="*/ 50 h 288"/>
              <a:gd name="T40" fmla="*/ 52 w 284"/>
              <a:gd name="T41" fmla="*/ 272 h 288"/>
              <a:gd name="T42" fmla="*/ 19 w 284"/>
              <a:gd name="T43" fmla="*/ 272 h 288"/>
              <a:gd name="T44" fmla="*/ 19 w 284"/>
              <a:gd name="T45" fmla="*/ 238 h 288"/>
              <a:gd name="T46" fmla="*/ 52 w 284"/>
              <a:gd name="T47" fmla="*/ 238 h 288"/>
              <a:gd name="T48" fmla="*/ 52 w 284"/>
              <a:gd name="T49" fmla="*/ 272 h 2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4"/>
              <a:gd name="T76" fmla="*/ 0 h 288"/>
              <a:gd name="T77" fmla="*/ 284 w 284"/>
              <a:gd name="T78" fmla="*/ 288 h 2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4" h="288">
                <a:moveTo>
                  <a:pt x="211" y="18"/>
                </a:moveTo>
                <a:cubicBezTo>
                  <a:pt x="177" y="1"/>
                  <a:pt x="144" y="0"/>
                  <a:pt x="141" y="0"/>
                </a:cubicBezTo>
                <a:cubicBezTo>
                  <a:pt x="0" y="0"/>
                  <a:pt x="0" y="0"/>
                  <a:pt x="0" y="0"/>
                </a:cubicBezTo>
                <a:cubicBezTo>
                  <a:pt x="0" y="67"/>
                  <a:pt x="0" y="67"/>
                  <a:pt x="0" y="67"/>
                </a:cubicBezTo>
                <a:cubicBezTo>
                  <a:pt x="140" y="67"/>
                  <a:pt x="140" y="67"/>
                  <a:pt x="140" y="67"/>
                </a:cubicBezTo>
                <a:cubicBezTo>
                  <a:pt x="141" y="67"/>
                  <a:pt x="161" y="68"/>
                  <a:pt x="180" y="78"/>
                </a:cubicBezTo>
                <a:cubicBezTo>
                  <a:pt x="205" y="91"/>
                  <a:pt x="217" y="112"/>
                  <a:pt x="217" y="145"/>
                </a:cubicBezTo>
                <a:cubicBezTo>
                  <a:pt x="217" y="177"/>
                  <a:pt x="206" y="198"/>
                  <a:pt x="182" y="210"/>
                </a:cubicBezTo>
                <a:cubicBezTo>
                  <a:pt x="162" y="221"/>
                  <a:pt x="140" y="221"/>
                  <a:pt x="140" y="221"/>
                </a:cubicBezTo>
                <a:cubicBezTo>
                  <a:pt x="0" y="221"/>
                  <a:pt x="0" y="221"/>
                  <a:pt x="0" y="221"/>
                </a:cubicBezTo>
                <a:cubicBezTo>
                  <a:pt x="0" y="288"/>
                  <a:pt x="0" y="288"/>
                  <a:pt x="0" y="288"/>
                </a:cubicBezTo>
                <a:cubicBezTo>
                  <a:pt x="140" y="288"/>
                  <a:pt x="140" y="288"/>
                  <a:pt x="140" y="288"/>
                </a:cubicBezTo>
                <a:cubicBezTo>
                  <a:pt x="144" y="288"/>
                  <a:pt x="177" y="288"/>
                  <a:pt x="210" y="271"/>
                </a:cubicBezTo>
                <a:cubicBezTo>
                  <a:pt x="258" y="247"/>
                  <a:pt x="284" y="203"/>
                  <a:pt x="284" y="145"/>
                </a:cubicBezTo>
                <a:cubicBezTo>
                  <a:pt x="284" y="87"/>
                  <a:pt x="258" y="42"/>
                  <a:pt x="211" y="18"/>
                </a:cubicBezTo>
                <a:close/>
                <a:moveTo>
                  <a:pt x="52" y="50"/>
                </a:moveTo>
                <a:cubicBezTo>
                  <a:pt x="19" y="50"/>
                  <a:pt x="19" y="50"/>
                  <a:pt x="19" y="50"/>
                </a:cubicBezTo>
                <a:cubicBezTo>
                  <a:pt x="19" y="17"/>
                  <a:pt x="19" y="17"/>
                  <a:pt x="19" y="17"/>
                </a:cubicBezTo>
                <a:cubicBezTo>
                  <a:pt x="52" y="17"/>
                  <a:pt x="52" y="17"/>
                  <a:pt x="52" y="17"/>
                </a:cubicBezTo>
                <a:lnTo>
                  <a:pt x="52" y="50"/>
                </a:lnTo>
                <a:close/>
                <a:moveTo>
                  <a:pt x="52" y="272"/>
                </a:moveTo>
                <a:cubicBezTo>
                  <a:pt x="19" y="272"/>
                  <a:pt x="19" y="272"/>
                  <a:pt x="19" y="272"/>
                </a:cubicBezTo>
                <a:cubicBezTo>
                  <a:pt x="19" y="238"/>
                  <a:pt x="19" y="238"/>
                  <a:pt x="19" y="238"/>
                </a:cubicBezTo>
                <a:cubicBezTo>
                  <a:pt x="52" y="238"/>
                  <a:pt x="52" y="238"/>
                  <a:pt x="52" y="238"/>
                </a:cubicBezTo>
                <a:lnTo>
                  <a:pt x="52" y="272"/>
                </a:ln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nvGrpSpPr>
          <p:cNvPr id="11295" name="组合 10"/>
          <p:cNvGrpSpPr>
            <a:grpSpLocks/>
          </p:cNvGrpSpPr>
          <p:nvPr/>
        </p:nvGrpSpPr>
        <p:grpSpPr bwMode="auto">
          <a:xfrm>
            <a:off x="7726363" y="4665663"/>
            <a:ext cx="741362" cy="719137"/>
            <a:chOff x="0" y="0"/>
            <a:chExt cx="1438915" cy="1396091"/>
          </a:xfrm>
        </p:grpSpPr>
        <p:sp>
          <p:nvSpPr>
            <p:cNvPr id="11296" name="Freeform 394"/>
            <p:cNvSpPr>
              <a:spLocks noChangeArrowheads="1"/>
            </p:cNvSpPr>
            <p:nvPr/>
          </p:nvSpPr>
          <p:spPr bwMode="auto">
            <a:xfrm>
              <a:off x="0" y="925017"/>
              <a:ext cx="1438915" cy="471074"/>
            </a:xfrm>
            <a:custGeom>
              <a:avLst/>
              <a:gdLst>
                <a:gd name="T0" fmla="*/ 277 w 290"/>
                <a:gd name="T1" fmla="*/ 1 h 95"/>
                <a:gd name="T2" fmla="*/ 272 w 290"/>
                <a:gd name="T3" fmla="*/ 5 h 95"/>
                <a:gd name="T4" fmla="*/ 244 w 290"/>
                <a:gd name="T5" fmla="*/ 19 h 95"/>
                <a:gd name="T6" fmla="*/ 244 w 290"/>
                <a:gd name="T7" fmla="*/ 24 h 95"/>
                <a:gd name="T8" fmla="*/ 234 w 290"/>
                <a:gd name="T9" fmla="*/ 35 h 95"/>
                <a:gd name="T10" fmla="*/ 174 w 290"/>
                <a:gd name="T11" fmla="*/ 54 h 95"/>
                <a:gd name="T12" fmla="*/ 146 w 290"/>
                <a:gd name="T13" fmla="*/ 55 h 95"/>
                <a:gd name="T14" fmla="*/ 105 w 290"/>
                <a:gd name="T15" fmla="*/ 52 h 95"/>
                <a:gd name="T16" fmla="*/ 72 w 290"/>
                <a:gd name="T17" fmla="*/ 43 h 95"/>
                <a:gd name="T18" fmla="*/ 48 w 290"/>
                <a:gd name="T19" fmla="*/ 27 h 95"/>
                <a:gd name="T20" fmla="*/ 45 w 290"/>
                <a:gd name="T21" fmla="*/ 20 h 95"/>
                <a:gd name="T22" fmla="*/ 45 w 290"/>
                <a:gd name="T23" fmla="*/ 18 h 95"/>
                <a:gd name="T24" fmla="*/ 37 w 290"/>
                <a:gd name="T25" fmla="*/ 15 h 95"/>
                <a:gd name="T26" fmla="*/ 11 w 290"/>
                <a:gd name="T27" fmla="*/ 0 h 95"/>
                <a:gd name="T28" fmla="*/ 2 w 290"/>
                <a:gd name="T29" fmla="*/ 13 h 95"/>
                <a:gd name="T30" fmla="*/ 0 w 290"/>
                <a:gd name="T31" fmla="*/ 26 h 95"/>
                <a:gd name="T32" fmla="*/ 3 w 290"/>
                <a:gd name="T33" fmla="*/ 42 h 95"/>
                <a:gd name="T34" fmla="*/ 43 w 290"/>
                <a:gd name="T35" fmla="*/ 77 h 95"/>
                <a:gd name="T36" fmla="*/ 144 w 290"/>
                <a:gd name="T37" fmla="*/ 95 h 95"/>
                <a:gd name="T38" fmla="*/ 159 w 290"/>
                <a:gd name="T39" fmla="*/ 95 h 95"/>
                <a:gd name="T40" fmla="*/ 264 w 290"/>
                <a:gd name="T41" fmla="*/ 68 h 95"/>
                <a:gd name="T42" fmla="*/ 287 w 290"/>
                <a:gd name="T43" fmla="*/ 39 h 95"/>
                <a:gd name="T44" fmla="*/ 288 w 290"/>
                <a:gd name="T45" fmla="*/ 28 h 95"/>
                <a:gd name="T46" fmla="*/ 282 w 290"/>
                <a:gd name="T47" fmla="*/ 6 h 95"/>
                <a:gd name="T48" fmla="*/ 277 w 290"/>
                <a:gd name="T49" fmla="*/ 1 h 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0"/>
                <a:gd name="T76" fmla="*/ 0 h 95"/>
                <a:gd name="T77" fmla="*/ 290 w 290"/>
                <a:gd name="T78" fmla="*/ 95 h 9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0" h="95">
                  <a:moveTo>
                    <a:pt x="277" y="1"/>
                  </a:moveTo>
                  <a:cubicBezTo>
                    <a:pt x="275" y="3"/>
                    <a:pt x="274" y="4"/>
                    <a:pt x="272" y="5"/>
                  </a:cubicBezTo>
                  <a:cubicBezTo>
                    <a:pt x="263" y="10"/>
                    <a:pt x="254" y="15"/>
                    <a:pt x="244" y="19"/>
                  </a:cubicBezTo>
                  <a:cubicBezTo>
                    <a:pt x="244" y="21"/>
                    <a:pt x="245" y="23"/>
                    <a:pt x="244" y="24"/>
                  </a:cubicBezTo>
                  <a:cubicBezTo>
                    <a:pt x="241" y="28"/>
                    <a:pt x="238" y="32"/>
                    <a:pt x="234" y="35"/>
                  </a:cubicBezTo>
                  <a:cubicBezTo>
                    <a:pt x="217" y="47"/>
                    <a:pt x="194" y="51"/>
                    <a:pt x="174" y="54"/>
                  </a:cubicBezTo>
                  <a:cubicBezTo>
                    <a:pt x="164" y="55"/>
                    <a:pt x="155" y="55"/>
                    <a:pt x="146" y="55"/>
                  </a:cubicBezTo>
                  <a:cubicBezTo>
                    <a:pt x="132" y="55"/>
                    <a:pt x="118" y="54"/>
                    <a:pt x="105" y="52"/>
                  </a:cubicBezTo>
                  <a:cubicBezTo>
                    <a:pt x="94" y="50"/>
                    <a:pt x="83" y="47"/>
                    <a:pt x="72" y="43"/>
                  </a:cubicBezTo>
                  <a:cubicBezTo>
                    <a:pt x="63" y="39"/>
                    <a:pt x="54" y="34"/>
                    <a:pt x="48" y="27"/>
                  </a:cubicBezTo>
                  <a:cubicBezTo>
                    <a:pt x="46" y="25"/>
                    <a:pt x="44" y="22"/>
                    <a:pt x="45" y="20"/>
                  </a:cubicBezTo>
                  <a:cubicBezTo>
                    <a:pt x="45" y="19"/>
                    <a:pt x="45" y="18"/>
                    <a:pt x="45" y="18"/>
                  </a:cubicBezTo>
                  <a:cubicBezTo>
                    <a:pt x="43" y="17"/>
                    <a:pt x="40" y="16"/>
                    <a:pt x="37" y="15"/>
                  </a:cubicBezTo>
                  <a:cubicBezTo>
                    <a:pt x="27" y="10"/>
                    <a:pt x="18" y="5"/>
                    <a:pt x="11" y="0"/>
                  </a:cubicBezTo>
                  <a:cubicBezTo>
                    <a:pt x="8" y="4"/>
                    <a:pt x="4" y="8"/>
                    <a:pt x="2" y="13"/>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4"/>
                    <a:pt x="233" y="88"/>
                    <a:pt x="264" y="68"/>
                  </a:cubicBezTo>
                  <a:cubicBezTo>
                    <a:pt x="274" y="62"/>
                    <a:pt x="285" y="52"/>
                    <a:pt x="287" y="39"/>
                  </a:cubicBezTo>
                  <a:cubicBezTo>
                    <a:pt x="287" y="35"/>
                    <a:pt x="288" y="32"/>
                    <a:pt x="288" y="28"/>
                  </a:cubicBezTo>
                  <a:cubicBezTo>
                    <a:pt x="290" y="20"/>
                    <a:pt x="287" y="12"/>
                    <a:pt x="282" y="6"/>
                  </a:cubicBezTo>
                  <a:cubicBezTo>
                    <a:pt x="280" y="5"/>
                    <a:pt x="279" y="3"/>
                    <a:pt x="277" y="1"/>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7" name="Freeform 395"/>
            <p:cNvSpPr>
              <a:spLocks noChangeArrowheads="1"/>
            </p:cNvSpPr>
            <p:nvPr/>
          </p:nvSpPr>
          <p:spPr bwMode="auto">
            <a:xfrm>
              <a:off x="1387525" y="950712"/>
              <a:ext cx="8565" cy="17130"/>
            </a:xfrm>
            <a:custGeom>
              <a:avLst/>
              <a:gdLst>
                <a:gd name="T0" fmla="*/ 0 w 3"/>
                <a:gd name="T1" fmla="*/ 0 h 3"/>
                <a:gd name="T2" fmla="*/ 2 w 3"/>
                <a:gd name="T3" fmla="*/ 1 h 3"/>
                <a:gd name="T4" fmla="*/ 3 w 3"/>
                <a:gd name="T5" fmla="*/ 3 h 3"/>
                <a:gd name="T6" fmla="*/ 0 w 3"/>
                <a:gd name="T7" fmla="*/ 0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0"/>
                  </a:moveTo>
                  <a:cubicBezTo>
                    <a:pt x="0" y="0"/>
                    <a:pt x="1" y="0"/>
                    <a:pt x="2" y="1"/>
                  </a:cubicBezTo>
                  <a:cubicBezTo>
                    <a:pt x="3" y="3"/>
                    <a:pt x="3" y="3"/>
                    <a:pt x="3" y="3"/>
                  </a:cubicBezTo>
                  <a:cubicBezTo>
                    <a:pt x="3" y="3"/>
                    <a:pt x="1" y="0"/>
                    <a:pt x="0" y="0"/>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8" name="Freeform 396"/>
            <p:cNvSpPr>
              <a:spLocks noChangeArrowheads="1"/>
            </p:cNvSpPr>
            <p:nvPr/>
          </p:nvSpPr>
          <p:spPr bwMode="auto">
            <a:xfrm>
              <a:off x="0" y="548158"/>
              <a:ext cx="1438915" cy="471074"/>
            </a:xfrm>
            <a:custGeom>
              <a:avLst/>
              <a:gdLst>
                <a:gd name="T0" fmla="*/ 288 w 290"/>
                <a:gd name="T1" fmla="*/ 28 h 95"/>
                <a:gd name="T2" fmla="*/ 282 w 290"/>
                <a:gd name="T3" fmla="*/ 6 h 95"/>
                <a:gd name="T4" fmla="*/ 277 w 290"/>
                <a:gd name="T5" fmla="*/ 1 h 95"/>
                <a:gd name="T6" fmla="*/ 272 w 290"/>
                <a:gd name="T7" fmla="*/ 5 h 95"/>
                <a:gd name="T8" fmla="*/ 244 w 290"/>
                <a:gd name="T9" fmla="*/ 19 h 95"/>
                <a:gd name="T10" fmla="*/ 244 w 290"/>
                <a:gd name="T11" fmla="*/ 24 h 95"/>
                <a:gd name="T12" fmla="*/ 234 w 290"/>
                <a:gd name="T13" fmla="*/ 34 h 95"/>
                <a:gd name="T14" fmla="*/ 174 w 290"/>
                <a:gd name="T15" fmla="*/ 53 h 95"/>
                <a:gd name="T16" fmla="*/ 146 w 290"/>
                <a:gd name="T17" fmla="*/ 55 h 95"/>
                <a:gd name="T18" fmla="*/ 105 w 290"/>
                <a:gd name="T19" fmla="*/ 51 h 95"/>
                <a:gd name="T20" fmla="*/ 72 w 290"/>
                <a:gd name="T21" fmla="*/ 43 h 95"/>
                <a:gd name="T22" fmla="*/ 48 w 290"/>
                <a:gd name="T23" fmla="*/ 27 h 95"/>
                <a:gd name="T24" fmla="*/ 45 w 290"/>
                <a:gd name="T25" fmla="*/ 19 h 95"/>
                <a:gd name="T26" fmla="*/ 45 w 290"/>
                <a:gd name="T27" fmla="*/ 18 h 95"/>
                <a:gd name="T28" fmla="*/ 37 w 290"/>
                <a:gd name="T29" fmla="*/ 14 h 95"/>
                <a:gd name="T30" fmla="*/ 11 w 290"/>
                <a:gd name="T31" fmla="*/ 0 h 95"/>
                <a:gd name="T32" fmla="*/ 2 w 290"/>
                <a:gd name="T33" fmla="*/ 12 h 95"/>
                <a:gd name="T34" fmla="*/ 0 w 290"/>
                <a:gd name="T35" fmla="*/ 26 h 95"/>
                <a:gd name="T36" fmla="*/ 3 w 290"/>
                <a:gd name="T37" fmla="*/ 42 h 95"/>
                <a:gd name="T38" fmla="*/ 43 w 290"/>
                <a:gd name="T39" fmla="*/ 77 h 95"/>
                <a:gd name="T40" fmla="*/ 144 w 290"/>
                <a:gd name="T41" fmla="*/ 95 h 95"/>
                <a:gd name="T42" fmla="*/ 159 w 290"/>
                <a:gd name="T43" fmla="*/ 95 h 95"/>
                <a:gd name="T44" fmla="*/ 264 w 290"/>
                <a:gd name="T45" fmla="*/ 68 h 95"/>
                <a:gd name="T46" fmla="*/ 287 w 290"/>
                <a:gd name="T47" fmla="*/ 39 h 95"/>
                <a:gd name="T48" fmla="*/ 288 w 290"/>
                <a:gd name="T49" fmla="*/ 28 h 9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90"/>
                <a:gd name="T76" fmla="*/ 0 h 95"/>
                <a:gd name="T77" fmla="*/ 290 w 290"/>
                <a:gd name="T78" fmla="*/ 95 h 9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90" h="95">
                  <a:moveTo>
                    <a:pt x="288" y="28"/>
                  </a:moveTo>
                  <a:cubicBezTo>
                    <a:pt x="290" y="20"/>
                    <a:pt x="287" y="12"/>
                    <a:pt x="282" y="6"/>
                  </a:cubicBezTo>
                  <a:cubicBezTo>
                    <a:pt x="280" y="4"/>
                    <a:pt x="279" y="3"/>
                    <a:pt x="277" y="1"/>
                  </a:cubicBezTo>
                  <a:cubicBezTo>
                    <a:pt x="275" y="2"/>
                    <a:pt x="274" y="4"/>
                    <a:pt x="272" y="5"/>
                  </a:cubicBezTo>
                  <a:cubicBezTo>
                    <a:pt x="263" y="10"/>
                    <a:pt x="254" y="15"/>
                    <a:pt x="244" y="19"/>
                  </a:cubicBezTo>
                  <a:cubicBezTo>
                    <a:pt x="244" y="21"/>
                    <a:pt x="245" y="22"/>
                    <a:pt x="244" y="24"/>
                  </a:cubicBezTo>
                  <a:cubicBezTo>
                    <a:pt x="241" y="28"/>
                    <a:pt x="238" y="32"/>
                    <a:pt x="234" y="34"/>
                  </a:cubicBezTo>
                  <a:cubicBezTo>
                    <a:pt x="217" y="47"/>
                    <a:pt x="194" y="51"/>
                    <a:pt x="174" y="53"/>
                  </a:cubicBezTo>
                  <a:cubicBezTo>
                    <a:pt x="164" y="54"/>
                    <a:pt x="155" y="55"/>
                    <a:pt x="146" y="55"/>
                  </a:cubicBezTo>
                  <a:cubicBezTo>
                    <a:pt x="132" y="55"/>
                    <a:pt x="118" y="54"/>
                    <a:pt x="105" y="51"/>
                  </a:cubicBezTo>
                  <a:cubicBezTo>
                    <a:pt x="94" y="50"/>
                    <a:pt x="83" y="47"/>
                    <a:pt x="72" y="43"/>
                  </a:cubicBezTo>
                  <a:cubicBezTo>
                    <a:pt x="63" y="39"/>
                    <a:pt x="54" y="34"/>
                    <a:pt x="48" y="27"/>
                  </a:cubicBezTo>
                  <a:cubicBezTo>
                    <a:pt x="46" y="25"/>
                    <a:pt x="44" y="22"/>
                    <a:pt x="45" y="19"/>
                  </a:cubicBezTo>
                  <a:cubicBezTo>
                    <a:pt x="45" y="19"/>
                    <a:pt x="45" y="18"/>
                    <a:pt x="45" y="18"/>
                  </a:cubicBezTo>
                  <a:cubicBezTo>
                    <a:pt x="43" y="16"/>
                    <a:pt x="40" y="15"/>
                    <a:pt x="37" y="14"/>
                  </a:cubicBezTo>
                  <a:cubicBezTo>
                    <a:pt x="27" y="10"/>
                    <a:pt x="18" y="5"/>
                    <a:pt x="11" y="0"/>
                  </a:cubicBezTo>
                  <a:cubicBezTo>
                    <a:pt x="8" y="3"/>
                    <a:pt x="4" y="8"/>
                    <a:pt x="2" y="12"/>
                  </a:cubicBezTo>
                  <a:cubicBezTo>
                    <a:pt x="0" y="17"/>
                    <a:pt x="0" y="21"/>
                    <a:pt x="0" y="26"/>
                  </a:cubicBezTo>
                  <a:cubicBezTo>
                    <a:pt x="1" y="31"/>
                    <a:pt x="1" y="37"/>
                    <a:pt x="3" y="42"/>
                  </a:cubicBezTo>
                  <a:cubicBezTo>
                    <a:pt x="9" y="59"/>
                    <a:pt x="28" y="70"/>
                    <a:pt x="43" y="77"/>
                  </a:cubicBezTo>
                  <a:cubicBezTo>
                    <a:pt x="75" y="90"/>
                    <a:pt x="110" y="95"/>
                    <a:pt x="144" y="95"/>
                  </a:cubicBezTo>
                  <a:cubicBezTo>
                    <a:pt x="149" y="95"/>
                    <a:pt x="154" y="95"/>
                    <a:pt x="159" y="95"/>
                  </a:cubicBezTo>
                  <a:cubicBezTo>
                    <a:pt x="195" y="93"/>
                    <a:pt x="233" y="87"/>
                    <a:pt x="264" y="68"/>
                  </a:cubicBezTo>
                  <a:cubicBezTo>
                    <a:pt x="274" y="61"/>
                    <a:pt x="285" y="52"/>
                    <a:pt x="287" y="39"/>
                  </a:cubicBezTo>
                  <a:cubicBezTo>
                    <a:pt x="287" y="35"/>
                    <a:pt x="288" y="32"/>
                    <a:pt x="288" y="28"/>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299" name="Freeform 397"/>
            <p:cNvSpPr>
              <a:spLocks noChangeArrowheads="1"/>
            </p:cNvSpPr>
            <p:nvPr/>
          </p:nvSpPr>
          <p:spPr bwMode="auto">
            <a:xfrm>
              <a:off x="1387525" y="573853"/>
              <a:ext cx="8565" cy="17130"/>
            </a:xfrm>
            <a:custGeom>
              <a:avLst/>
              <a:gdLst>
                <a:gd name="T0" fmla="*/ 0 w 3"/>
                <a:gd name="T1" fmla="*/ 0 h 4"/>
                <a:gd name="T2" fmla="*/ 2 w 3"/>
                <a:gd name="T3" fmla="*/ 2 h 4"/>
                <a:gd name="T4" fmla="*/ 3 w 3"/>
                <a:gd name="T5" fmla="*/ 4 h 4"/>
                <a:gd name="T6" fmla="*/ 0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0"/>
                  </a:moveTo>
                  <a:cubicBezTo>
                    <a:pt x="0" y="0"/>
                    <a:pt x="1" y="1"/>
                    <a:pt x="2" y="2"/>
                  </a:cubicBezTo>
                  <a:cubicBezTo>
                    <a:pt x="3" y="4"/>
                    <a:pt x="3" y="4"/>
                    <a:pt x="3" y="4"/>
                  </a:cubicBezTo>
                  <a:cubicBezTo>
                    <a:pt x="3" y="4"/>
                    <a:pt x="1" y="1"/>
                    <a:pt x="0" y="0"/>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300" name="Freeform 398"/>
            <p:cNvSpPr>
              <a:spLocks noChangeArrowheads="1"/>
            </p:cNvSpPr>
            <p:nvPr/>
          </p:nvSpPr>
          <p:spPr bwMode="auto">
            <a:xfrm>
              <a:off x="548158" y="1027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301" name="Freeform 399"/>
            <p:cNvSpPr>
              <a:spLocks noChangeArrowheads="1"/>
            </p:cNvSpPr>
            <p:nvPr/>
          </p:nvSpPr>
          <p:spPr bwMode="auto">
            <a:xfrm>
              <a:off x="1387525" y="196994"/>
              <a:ext cx="8565" cy="17130"/>
            </a:xfrm>
            <a:custGeom>
              <a:avLst/>
              <a:gdLst>
                <a:gd name="T0" fmla="*/ 0 w 3"/>
                <a:gd name="T1" fmla="*/ 0 h 4"/>
                <a:gd name="T2" fmla="*/ 2 w 3"/>
                <a:gd name="T3" fmla="*/ 2 h 4"/>
                <a:gd name="T4" fmla="*/ 3 w 3"/>
                <a:gd name="T5" fmla="*/ 4 h 4"/>
                <a:gd name="T6" fmla="*/ 0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0" y="0"/>
                  </a:moveTo>
                  <a:cubicBezTo>
                    <a:pt x="0" y="0"/>
                    <a:pt x="1" y="1"/>
                    <a:pt x="2" y="2"/>
                  </a:cubicBezTo>
                  <a:cubicBezTo>
                    <a:pt x="3" y="3"/>
                    <a:pt x="3" y="4"/>
                    <a:pt x="3" y="4"/>
                  </a:cubicBezTo>
                  <a:cubicBezTo>
                    <a:pt x="3" y="4"/>
                    <a:pt x="1" y="1"/>
                    <a:pt x="0" y="0"/>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302" name="Freeform 400"/>
            <p:cNvSpPr>
              <a:spLocks noEditPoints="1" noChangeArrowheads="1"/>
            </p:cNvSpPr>
            <p:nvPr/>
          </p:nvSpPr>
          <p:spPr bwMode="auto">
            <a:xfrm>
              <a:off x="0" y="0"/>
              <a:ext cx="1438915" cy="642373"/>
            </a:xfrm>
            <a:custGeom>
              <a:avLst/>
              <a:gdLst>
                <a:gd name="T0" fmla="*/ 43 w 290"/>
                <a:gd name="T1" fmla="*/ 111 h 130"/>
                <a:gd name="T2" fmla="*/ 144 w 290"/>
                <a:gd name="T3" fmla="*/ 130 h 130"/>
                <a:gd name="T4" fmla="*/ 159 w 290"/>
                <a:gd name="T5" fmla="*/ 129 h 130"/>
                <a:gd name="T6" fmla="*/ 264 w 290"/>
                <a:gd name="T7" fmla="*/ 103 h 130"/>
                <a:gd name="T8" fmla="*/ 287 w 290"/>
                <a:gd name="T9" fmla="*/ 74 h 130"/>
                <a:gd name="T10" fmla="*/ 288 w 290"/>
                <a:gd name="T11" fmla="*/ 63 h 130"/>
                <a:gd name="T12" fmla="*/ 282 w 290"/>
                <a:gd name="T13" fmla="*/ 41 h 130"/>
                <a:gd name="T14" fmla="*/ 228 w 290"/>
                <a:gd name="T15" fmla="*/ 11 h 130"/>
                <a:gd name="T16" fmla="*/ 157 w 290"/>
                <a:gd name="T17" fmla="*/ 0 h 130"/>
                <a:gd name="T18" fmla="*/ 142 w 290"/>
                <a:gd name="T19" fmla="*/ 0 h 130"/>
                <a:gd name="T20" fmla="*/ 86 w 290"/>
                <a:gd name="T21" fmla="*/ 4 h 130"/>
                <a:gd name="T22" fmla="*/ 23 w 290"/>
                <a:gd name="T23" fmla="*/ 26 h 130"/>
                <a:gd name="T24" fmla="*/ 2 w 290"/>
                <a:gd name="T25" fmla="*/ 47 h 130"/>
                <a:gd name="T26" fmla="*/ 0 w 290"/>
                <a:gd name="T27" fmla="*/ 60 h 130"/>
                <a:gd name="T28" fmla="*/ 3 w 290"/>
                <a:gd name="T29" fmla="*/ 77 h 130"/>
                <a:gd name="T30" fmla="*/ 43 w 290"/>
                <a:gd name="T31" fmla="*/ 111 h 130"/>
                <a:gd name="T32" fmla="*/ 45 w 290"/>
                <a:gd name="T33" fmla="*/ 54 h 130"/>
                <a:gd name="T34" fmla="*/ 46 w 290"/>
                <a:gd name="T35" fmla="*/ 51 h 130"/>
                <a:gd name="T36" fmla="*/ 56 w 290"/>
                <a:gd name="T37" fmla="*/ 40 h 130"/>
                <a:gd name="T38" fmla="*/ 111 w 290"/>
                <a:gd name="T39" fmla="*/ 21 h 130"/>
                <a:gd name="T40" fmla="*/ 111 w 290"/>
                <a:gd name="T41" fmla="*/ 21 h 130"/>
                <a:gd name="T42" fmla="*/ 111 w 290"/>
                <a:gd name="T43" fmla="*/ 21 h 130"/>
                <a:gd name="T44" fmla="*/ 143 w 290"/>
                <a:gd name="T45" fmla="*/ 19 h 130"/>
                <a:gd name="T46" fmla="*/ 178 w 290"/>
                <a:gd name="T47" fmla="*/ 21 h 130"/>
                <a:gd name="T48" fmla="*/ 219 w 290"/>
                <a:gd name="T49" fmla="*/ 33 h 130"/>
                <a:gd name="T50" fmla="*/ 240 w 290"/>
                <a:gd name="T51" fmla="*/ 48 h 130"/>
                <a:gd name="T52" fmla="*/ 244 w 290"/>
                <a:gd name="T53" fmla="*/ 59 h 130"/>
                <a:gd name="T54" fmla="*/ 234 w 290"/>
                <a:gd name="T55" fmla="*/ 69 h 130"/>
                <a:gd name="T56" fmla="*/ 174 w 290"/>
                <a:gd name="T57" fmla="*/ 88 h 130"/>
                <a:gd name="T58" fmla="*/ 146 w 290"/>
                <a:gd name="T59" fmla="*/ 90 h 130"/>
                <a:gd name="T60" fmla="*/ 105 w 290"/>
                <a:gd name="T61" fmla="*/ 86 h 130"/>
                <a:gd name="T62" fmla="*/ 72 w 290"/>
                <a:gd name="T63" fmla="*/ 77 h 130"/>
                <a:gd name="T64" fmla="*/ 48 w 290"/>
                <a:gd name="T65" fmla="*/ 61 h 130"/>
                <a:gd name="T66" fmla="*/ 45 w 290"/>
                <a:gd name="T67" fmla="*/ 54 h 1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0"/>
                <a:gd name="T103" fmla="*/ 0 h 130"/>
                <a:gd name="T104" fmla="*/ 290 w 290"/>
                <a:gd name="T105" fmla="*/ 130 h 1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0" h="130">
                  <a:moveTo>
                    <a:pt x="43" y="111"/>
                  </a:moveTo>
                  <a:cubicBezTo>
                    <a:pt x="75" y="125"/>
                    <a:pt x="110" y="130"/>
                    <a:pt x="144" y="130"/>
                  </a:cubicBezTo>
                  <a:cubicBezTo>
                    <a:pt x="149" y="130"/>
                    <a:pt x="154" y="130"/>
                    <a:pt x="159" y="129"/>
                  </a:cubicBezTo>
                  <a:cubicBezTo>
                    <a:pt x="195" y="128"/>
                    <a:pt x="233" y="122"/>
                    <a:pt x="264" y="103"/>
                  </a:cubicBezTo>
                  <a:cubicBezTo>
                    <a:pt x="274" y="96"/>
                    <a:pt x="285" y="87"/>
                    <a:pt x="287" y="74"/>
                  </a:cubicBezTo>
                  <a:cubicBezTo>
                    <a:pt x="287" y="70"/>
                    <a:pt x="288" y="66"/>
                    <a:pt x="288" y="63"/>
                  </a:cubicBezTo>
                  <a:cubicBezTo>
                    <a:pt x="290" y="55"/>
                    <a:pt x="287" y="47"/>
                    <a:pt x="282" y="41"/>
                  </a:cubicBezTo>
                  <a:cubicBezTo>
                    <a:pt x="269" y="25"/>
                    <a:pt x="247" y="17"/>
                    <a:pt x="228" y="11"/>
                  </a:cubicBezTo>
                  <a:cubicBezTo>
                    <a:pt x="205" y="4"/>
                    <a:pt x="181" y="1"/>
                    <a:pt x="157" y="0"/>
                  </a:cubicBezTo>
                  <a:cubicBezTo>
                    <a:pt x="152" y="0"/>
                    <a:pt x="147" y="0"/>
                    <a:pt x="142" y="0"/>
                  </a:cubicBezTo>
                  <a:cubicBezTo>
                    <a:pt x="123" y="0"/>
                    <a:pt x="104" y="1"/>
                    <a:pt x="86" y="4"/>
                  </a:cubicBezTo>
                  <a:cubicBezTo>
                    <a:pt x="64" y="8"/>
                    <a:pt x="42" y="14"/>
                    <a:pt x="23" y="26"/>
                  </a:cubicBezTo>
                  <a:cubicBezTo>
                    <a:pt x="15" y="31"/>
                    <a:pt x="6" y="38"/>
                    <a:pt x="2" y="47"/>
                  </a:cubicBezTo>
                  <a:cubicBezTo>
                    <a:pt x="0" y="51"/>
                    <a:pt x="0" y="56"/>
                    <a:pt x="0" y="60"/>
                  </a:cubicBezTo>
                  <a:cubicBezTo>
                    <a:pt x="1" y="66"/>
                    <a:pt x="1" y="72"/>
                    <a:pt x="3" y="77"/>
                  </a:cubicBezTo>
                  <a:cubicBezTo>
                    <a:pt x="9" y="94"/>
                    <a:pt x="28" y="105"/>
                    <a:pt x="43" y="111"/>
                  </a:cubicBezTo>
                  <a:close/>
                  <a:moveTo>
                    <a:pt x="45" y="54"/>
                  </a:moveTo>
                  <a:cubicBezTo>
                    <a:pt x="45" y="53"/>
                    <a:pt x="45" y="52"/>
                    <a:pt x="46" y="51"/>
                  </a:cubicBezTo>
                  <a:cubicBezTo>
                    <a:pt x="48" y="47"/>
                    <a:pt x="52" y="43"/>
                    <a:pt x="56" y="40"/>
                  </a:cubicBezTo>
                  <a:cubicBezTo>
                    <a:pt x="71" y="28"/>
                    <a:pt x="92" y="24"/>
                    <a:pt x="111" y="21"/>
                  </a:cubicBezTo>
                  <a:cubicBezTo>
                    <a:pt x="111" y="21"/>
                    <a:pt x="111" y="21"/>
                    <a:pt x="111" y="21"/>
                  </a:cubicBezTo>
                  <a:cubicBezTo>
                    <a:pt x="111" y="21"/>
                    <a:pt x="111" y="21"/>
                    <a:pt x="111" y="21"/>
                  </a:cubicBezTo>
                  <a:cubicBezTo>
                    <a:pt x="121" y="19"/>
                    <a:pt x="132" y="19"/>
                    <a:pt x="143" y="19"/>
                  </a:cubicBezTo>
                  <a:cubicBezTo>
                    <a:pt x="155" y="19"/>
                    <a:pt x="166" y="20"/>
                    <a:pt x="178" y="21"/>
                  </a:cubicBezTo>
                  <a:cubicBezTo>
                    <a:pt x="192" y="23"/>
                    <a:pt x="206" y="27"/>
                    <a:pt x="219" y="33"/>
                  </a:cubicBezTo>
                  <a:cubicBezTo>
                    <a:pt x="227" y="37"/>
                    <a:pt x="235" y="41"/>
                    <a:pt x="240" y="48"/>
                  </a:cubicBezTo>
                  <a:cubicBezTo>
                    <a:pt x="242" y="51"/>
                    <a:pt x="246" y="55"/>
                    <a:pt x="244" y="59"/>
                  </a:cubicBezTo>
                  <a:cubicBezTo>
                    <a:pt x="241" y="63"/>
                    <a:pt x="238" y="66"/>
                    <a:pt x="234" y="69"/>
                  </a:cubicBezTo>
                  <a:cubicBezTo>
                    <a:pt x="217" y="81"/>
                    <a:pt x="194" y="86"/>
                    <a:pt x="174" y="88"/>
                  </a:cubicBezTo>
                  <a:cubicBezTo>
                    <a:pt x="164" y="89"/>
                    <a:pt x="155" y="90"/>
                    <a:pt x="146" y="90"/>
                  </a:cubicBezTo>
                  <a:cubicBezTo>
                    <a:pt x="132" y="90"/>
                    <a:pt x="118" y="88"/>
                    <a:pt x="105" y="86"/>
                  </a:cubicBezTo>
                  <a:cubicBezTo>
                    <a:pt x="94" y="84"/>
                    <a:pt x="83" y="82"/>
                    <a:pt x="72" y="77"/>
                  </a:cubicBezTo>
                  <a:cubicBezTo>
                    <a:pt x="63" y="74"/>
                    <a:pt x="54" y="69"/>
                    <a:pt x="48" y="61"/>
                  </a:cubicBezTo>
                  <a:cubicBezTo>
                    <a:pt x="46" y="59"/>
                    <a:pt x="44" y="57"/>
                    <a:pt x="45" y="54"/>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1303" name="Freeform 401"/>
            <p:cNvSpPr>
              <a:spLocks noChangeArrowheads="1"/>
            </p:cNvSpPr>
            <p:nvPr/>
          </p:nvSpPr>
          <p:spPr bwMode="auto">
            <a:xfrm>
              <a:off x="548158" y="1027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0" y="0"/>
                  </a:cubicBezTo>
                  <a:cubicBezTo>
                    <a:pt x="0" y="0"/>
                    <a:pt x="0" y="0"/>
                    <a:pt x="0" y="0"/>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1304" name="矩形 54"/>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1305" name="文本框 55"/>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970052044"/>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组合 50"/>
          <p:cNvGrpSpPr>
            <a:grpSpLocks/>
          </p:cNvGrpSpPr>
          <p:nvPr/>
        </p:nvGrpSpPr>
        <p:grpSpPr bwMode="auto">
          <a:xfrm>
            <a:off x="1125538" y="2020888"/>
            <a:ext cx="2162175" cy="2343150"/>
            <a:chOff x="0" y="0"/>
            <a:chExt cx="2162114" cy="2343355"/>
          </a:xfrm>
        </p:grpSpPr>
        <p:sp>
          <p:nvSpPr>
            <p:cNvPr id="12291" name="椭圆 20"/>
            <p:cNvSpPr>
              <a:spLocks noChangeArrowheads="1"/>
            </p:cNvSpPr>
            <p:nvPr/>
          </p:nvSpPr>
          <p:spPr bwMode="auto">
            <a:xfrm>
              <a:off x="27036" y="208277"/>
              <a:ext cx="2135078" cy="2135078"/>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2" name="椭圆 24"/>
            <p:cNvSpPr>
              <a:spLocks noChangeArrowheads="1"/>
            </p:cNvSpPr>
            <p:nvPr/>
          </p:nvSpPr>
          <p:spPr bwMode="auto">
            <a:xfrm>
              <a:off x="0" y="0"/>
              <a:ext cx="721354" cy="721354"/>
            </a:xfrm>
            <a:prstGeom prst="ellipse">
              <a:avLst/>
            </a:prstGeom>
            <a:solidFill>
              <a:srgbClr val="A37F67"/>
            </a:solidFill>
            <a:ln w="63500" cap="flat" cmpd="sng">
              <a:solidFill>
                <a:srgbClr val="FFFBEF"/>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3" name="文本框 30"/>
            <p:cNvSpPr>
              <a:spLocks noChangeArrowheads="1"/>
            </p:cNvSpPr>
            <p:nvPr/>
          </p:nvSpPr>
          <p:spPr bwMode="auto">
            <a:xfrm>
              <a:off x="130066" y="11811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2294" name="组合 35"/>
            <p:cNvGrpSpPr>
              <a:grpSpLocks/>
            </p:cNvGrpSpPr>
            <p:nvPr/>
          </p:nvGrpSpPr>
          <p:grpSpPr bwMode="auto">
            <a:xfrm>
              <a:off x="643084" y="740403"/>
              <a:ext cx="1120387" cy="1176809"/>
              <a:chOff x="0" y="0"/>
              <a:chExt cx="1249291" cy="1312205"/>
            </a:xfrm>
          </p:grpSpPr>
          <p:sp>
            <p:nvSpPr>
              <p:cNvPr id="12295" name="Freeform 913"/>
              <p:cNvSpPr>
                <a:spLocks noChangeArrowheads="1"/>
              </p:cNvSpPr>
              <p:nvPr/>
            </p:nvSpPr>
            <p:spPr bwMode="auto">
              <a:xfrm>
                <a:off x="179754" y="260644"/>
                <a:ext cx="1069537" cy="1051561"/>
              </a:xfrm>
              <a:custGeom>
                <a:avLst/>
                <a:gdLst>
                  <a:gd name="T0" fmla="*/ 224 w 234"/>
                  <a:gd name="T1" fmla="*/ 11 h 230"/>
                  <a:gd name="T2" fmla="*/ 216 w 234"/>
                  <a:gd name="T3" fmla="*/ 0 h 230"/>
                  <a:gd name="T4" fmla="*/ 216 w 234"/>
                  <a:gd name="T5" fmla="*/ 9 h 230"/>
                  <a:gd name="T6" fmla="*/ 207 w 234"/>
                  <a:gd name="T7" fmla="*/ 55 h 230"/>
                  <a:gd name="T8" fmla="*/ 184 w 234"/>
                  <a:gd name="T9" fmla="*/ 91 h 230"/>
                  <a:gd name="T10" fmla="*/ 154 w 234"/>
                  <a:gd name="T11" fmla="*/ 113 h 230"/>
                  <a:gd name="T12" fmla="*/ 115 w 234"/>
                  <a:gd name="T13" fmla="*/ 123 h 230"/>
                  <a:gd name="T14" fmla="*/ 69 w 234"/>
                  <a:gd name="T15" fmla="*/ 125 h 230"/>
                  <a:gd name="T16" fmla="*/ 64 w 234"/>
                  <a:gd name="T17" fmla="*/ 125 h 230"/>
                  <a:gd name="T18" fmla="*/ 51 w 234"/>
                  <a:gd name="T19" fmla="*/ 187 h 230"/>
                  <a:gd name="T20" fmla="*/ 49 w 234"/>
                  <a:gd name="T21" fmla="*/ 196 h 230"/>
                  <a:gd name="T22" fmla="*/ 46 w 234"/>
                  <a:gd name="T23" fmla="*/ 212 h 230"/>
                  <a:gd name="T24" fmla="*/ 29 w 234"/>
                  <a:gd name="T25" fmla="*/ 212 h 230"/>
                  <a:gd name="T26" fmla="*/ 4 w 234"/>
                  <a:gd name="T27" fmla="*/ 212 h 230"/>
                  <a:gd name="T28" fmla="*/ 0 w 234"/>
                  <a:gd name="T29" fmla="*/ 230 h 230"/>
                  <a:gd name="T30" fmla="*/ 68 w 234"/>
                  <a:gd name="T31" fmla="*/ 230 h 230"/>
                  <a:gd name="T32" fmla="*/ 70 w 234"/>
                  <a:gd name="T33" fmla="*/ 222 h 230"/>
                  <a:gd name="T34" fmla="*/ 86 w 234"/>
                  <a:gd name="T35" fmla="*/ 143 h 230"/>
                  <a:gd name="T36" fmla="*/ 108 w 234"/>
                  <a:gd name="T37" fmla="*/ 143 h 230"/>
                  <a:gd name="T38" fmla="*/ 151 w 234"/>
                  <a:gd name="T39" fmla="*/ 141 h 230"/>
                  <a:gd name="T40" fmla="*/ 184 w 234"/>
                  <a:gd name="T41" fmla="*/ 133 h 230"/>
                  <a:gd name="T42" fmla="*/ 208 w 234"/>
                  <a:gd name="T43" fmla="*/ 116 h 230"/>
                  <a:gd name="T44" fmla="*/ 227 w 234"/>
                  <a:gd name="T45" fmla="*/ 86 h 230"/>
                  <a:gd name="T46" fmla="*/ 234 w 234"/>
                  <a:gd name="T47" fmla="*/ 49 h 230"/>
                  <a:gd name="T48" fmla="*/ 224 w 234"/>
                  <a:gd name="T49" fmla="*/ 11 h 23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34"/>
                  <a:gd name="T76" fmla="*/ 0 h 230"/>
                  <a:gd name="T77" fmla="*/ 234 w 234"/>
                  <a:gd name="T78" fmla="*/ 230 h 23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34" h="230">
                    <a:moveTo>
                      <a:pt x="224" y="11"/>
                    </a:moveTo>
                    <a:cubicBezTo>
                      <a:pt x="222" y="7"/>
                      <a:pt x="219" y="3"/>
                      <a:pt x="216" y="0"/>
                    </a:cubicBezTo>
                    <a:cubicBezTo>
                      <a:pt x="216" y="3"/>
                      <a:pt x="216" y="6"/>
                      <a:pt x="216" y="9"/>
                    </a:cubicBezTo>
                    <a:cubicBezTo>
                      <a:pt x="216" y="25"/>
                      <a:pt x="213" y="40"/>
                      <a:pt x="207" y="55"/>
                    </a:cubicBezTo>
                    <a:cubicBezTo>
                      <a:pt x="201" y="70"/>
                      <a:pt x="193" y="82"/>
                      <a:pt x="184" y="91"/>
                    </a:cubicBezTo>
                    <a:cubicBezTo>
                      <a:pt x="175" y="101"/>
                      <a:pt x="165" y="108"/>
                      <a:pt x="154" y="113"/>
                    </a:cubicBezTo>
                    <a:cubicBezTo>
                      <a:pt x="143" y="117"/>
                      <a:pt x="131" y="121"/>
                      <a:pt x="115" y="123"/>
                    </a:cubicBezTo>
                    <a:cubicBezTo>
                      <a:pt x="105" y="124"/>
                      <a:pt x="92" y="125"/>
                      <a:pt x="69" y="125"/>
                    </a:cubicBezTo>
                    <a:cubicBezTo>
                      <a:pt x="64" y="125"/>
                      <a:pt x="64" y="125"/>
                      <a:pt x="64" y="125"/>
                    </a:cubicBezTo>
                    <a:cubicBezTo>
                      <a:pt x="51" y="187"/>
                      <a:pt x="51" y="187"/>
                      <a:pt x="51" y="187"/>
                    </a:cubicBezTo>
                    <a:cubicBezTo>
                      <a:pt x="49" y="196"/>
                      <a:pt x="49" y="196"/>
                      <a:pt x="49" y="196"/>
                    </a:cubicBezTo>
                    <a:cubicBezTo>
                      <a:pt x="46" y="212"/>
                      <a:pt x="46" y="212"/>
                      <a:pt x="46" y="212"/>
                    </a:cubicBezTo>
                    <a:cubicBezTo>
                      <a:pt x="29" y="212"/>
                      <a:pt x="29" y="212"/>
                      <a:pt x="29" y="212"/>
                    </a:cubicBezTo>
                    <a:cubicBezTo>
                      <a:pt x="4" y="212"/>
                      <a:pt x="4" y="212"/>
                      <a:pt x="4" y="212"/>
                    </a:cubicBezTo>
                    <a:cubicBezTo>
                      <a:pt x="0" y="230"/>
                      <a:pt x="0" y="230"/>
                      <a:pt x="0" y="230"/>
                    </a:cubicBezTo>
                    <a:cubicBezTo>
                      <a:pt x="68" y="230"/>
                      <a:pt x="68" y="230"/>
                      <a:pt x="68" y="230"/>
                    </a:cubicBezTo>
                    <a:cubicBezTo>
                      <a:pt x="70" y="222"/>
                      <a:pt x="70" y="222"/>
                      <a:pt x="70" y="222"/>
                    </a:cubicBezTo>
                    <a:cubicBezTo>
                      <a:pt x="86" y="143"/>
                      <a:pt x="86" y="143"/>
                      <a:pt x="86" y="143"/>
                    </a:cubicBezTo>
                    <a:cubicBezTo>
                      <a:pt x="108" y="143"/>
                      <a:pt x="108" y="143"/>
                      <a:pt x="108" y="143"/>
                    </a:cubicBezTo>
                    <a:cubicBezTo>
                      <a:pt x="129" y="143"/>
                      <a:pt x="142" y="143"/>
                      <a:pt x="151" y="141"/>
                    </a:cubicBezTo>
                    <a:cubicBezTo>
                      <a:pt x="164" y="140"/>
                      <a:pt x="175" y="137"/>
                      <a:pt x="184" y="133"/>
                    </a:cubicBezTo>
                    <a:cubicBezTo>
                      <a:pt x="193" y="129"/>
                      <a:pt x="201" y="123"/>
                      <a:pt x="208" y="116"/>
                    </a:cubicBezTo>
                    <a:cubicBezTo>
                      <a:pt x="216" y="108"/>
                      <a:pt x="222" y="98"/>
                      <a:pt x="227" y="86"/>
                    </a:cubicBezTo>
                    <a:cubicBezTo>
                      <a:pt x="232" y="74"/>
                      <a:pt x="234" y="61"/>
                      <a:pt x="234" y="49"/>
                    </a:cubicBezTo>
                    <a:cubicBezTo>
                      <a:pt x="234" y="35"/>
                      <a:pt x="231" y="22"/>
                      <a:pt x="224" y="11"/>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2296" name="Freeform 914"/>
              <p:cNvSpPr>
                <a:spLocks noEditPoints="1" noChangeArrowheads="1"/>
              </p:cNvSpPr>
              <p:nvPr/>
            </p:nvSpPr>
            <p:spPr bwMode="auto">
              <a:xfrm>
                <a:off x="0" y="0"/>
                <a:ext cx="1069537" cy="1132451"/>
              </a:xfrm>
              <a:custGeom>
                <a:avLst/>
                <a:gdLst>
                  <a:gd name="T0" fmla="*/ 153 w 234"/>
                  <a:gd name="T1" fmla="*/ 0 h 249"/>
                  <a:gd name="T2" fmla="*/ 52 w 234"/>
                  <a:gd name="T3" fmla="*/ 0 h 249"/>
                  <a:gd name="T4" fmla="*/ 0 w 234"/>
                  <a:gd name="T5" fmla="*/ 249 h 249"/>
                  <a:gd name="T6" fmla="*/ 68 w 234"/>
                  <a:gd name="T7" fmla="*/ 249 h 249"/>
                  <a:gd name="T8" fmla="*/ 70 w 234"/>
                  <a:gd name="T9" fmla="*/ 241 h 249"/>
                  <a:gd name="T10" fmla="*/ 86 w 234"/>
                  <a:gd name="T11" fmla="*/ 162 h 249"/>
                  <a:gd name="T12" fmla="*/ 108 w 234"/>
                  <a:gd name="T13" fmla="*/ 162 h 249"/>
                  <a:gd name="T14" fmla="*/ 151 w 234"/>
                  <a:gd name="T15" fmla="*/ 160 h 249"/>
                  <a:gd name="T16" fmla="*/ 184 w 234"/>
                  <a:gd name="T17" fmla="*/ 152 h 249"/>
                  <a:gd name="T18" fmla="*/ 208 w 234"/>
                  <a:gd name="T19" fmla="*/ 135 h 249"/>
                  <a:gd name="T20" fmla="*/ 227 w 234"/>
                  <a:gd name="T21" fmla="*/ 105 h 249"/>
                  <a:gd name="T22" fmla="*/ 234 w 234"/>
                  <a:gd name="T23" fmla="*/ 68 h 249"/>
                  <a:gd name="T24" fmla="*/ 224 w 234"/>
                  <a:gd name="T25" fmla="*/ 30 h 249"/>
                  <a:gd name="T26" fmla="*/ 197 w 234"/>
                  <a:gd name="T27" fmla="*/ 6 h 249"/>
                  <a:gd name="T28" fmla="*/ 153 w 234"/>
                  <a:gd name="T29" fmla="*/ 0 h 249"/>
                  <a:gd name="T30" fmla="*/ 108 w 234"/>
                  <a:gd name="T31" fmla="*/ 58 h 249"/>
                  <a:gd name="T32" fmla="*/ 133 w 234"/>
                  <a:gd name="T33" fmla="*/ 58 h 249"/>
                  <a:gd name="T34" fmla="*/ 135 w 234"/>
                  <a:gd name="T35" fmla="*/ 58 h 249"/>
                  <a:gd name="T36" fmla="*/ 159 w 234"/>
                  <a:gd name="T37" fmla="*/ 60 h 249"/>
                  <a:gd name="T38" fmla="*/ 159 w 234"/>
                  <a:gd name="T39" fmla="*/ 60 h 249"/>
                  <a:gd name="T40" fmla="*/ 165 w 234"/>
                  <a:gd name="T41" fmla="*/ 64 h 249"/>
                  <a:gd name="T42" fmla="*/ 167 w 234"/>
                  <a:gd name="T43" fmla="*/ 71 h 249"/>
                  <a:gd name="T44" fmla="*/ 161 w 234"/>
                  <a:gd name="T45" fmla="*/ 88 h 249"/>
                  <a:gd name="T46" fmla="*/ 146 w 234"/>
                  <a:gd name="T47" fmla="*/ 99 h 249"/>
                  <a:gd name="T48" fmla="*/ 144 w 234"/>
                  <a:gd name="T49" fmla="*/ 100 h 249"/>
                  <a:gd name="T50" fmla="*/ 102 w 234"/>
                  <a:gd name="T51" fmla="*/ 103 h 249"/>
                  <a:gd name="T52" fmla="*/ 100 w 234"/>
                  <a:gd name="T53" fmla="*/ 103 h 249"/>
                  <a:gd name="T54" fmla="*/ 98 w 234"/>
                  <a:gd name="T55" fmla="*/ 103 h 249"/>
                  <a:gd name="T56" fmla="*/ 108 w 234"/>
                  <a:gd name="T57" fmla="*/ 58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4"/>
                  <a:gd name="T88" fmla="*/ 0 h 249"/>
                  <a:gd name="T89" fmla="*/ 234 w 234"/>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4" h="249">
                    <a:moveTo>
                      <a:pt x="153" y="0"/>
                    </a:moveTo>
                    <a:cubicBezTo>
                      <a:pt x="52" y="0"/>
                      <a:pt x="52" y="0"/>
                      <a:pt x="52" y="0"/>
                    </a:cubicBezTo>
                    <a:cubicBezTo>
                      <a:pt x="0" y="249"/>
                      <a:pt x="0" y="249"/>
                      <a:pt x="0" y="249"/>
                    </a:cubicBezTo>
                    <a:cubicBezTo>
                      <a:pt x="68" y="249"/>
                      <a:pt x="68" y="249"/>
                      <a:pt x="68" y="249"/>
                    </a:cubicBezTo>
                    <a:cubicBezTo>
                      <a:pt x="70" y="241"/>
                      <a:pt x="70" y="241"/>
                      <a:pt x="70" y="241"/>
                    </a:cubicBezTo>
                    <a:cubicBezTo>
                      <a:pt x="86" y="162"/>
                      <a:pt x="86" y="162"/>
                      <a:pt x="86" y="162"/>
                    </a:cubicBezTo>
                    <a:cubicBezTo>
                      <a:pt x="108" y="162"/>
                      <a:pt x="108" y="162"/>
                      <a:pt x="108" y="162"/>
                    </a:cubicBezTo>
                    <a:cubicBezTo>
                      <a:pt x="129" y="162"/>
                      <a:pt x="142" y="162"/>
                      <a:pt x="151" y="160"/>
                    </a:cubicBezTo>
                    <a:cubicBezTo>
                      <a:pt x="164" y="159"/>
                      <a:pt x="175" y="156"/>
                      <a:pt x="184" y="152"/>
                    </a:cubicBezTo>
                    <a:cubicBezTo>
                      <a:pt x="193" y="148"/>
                      <a:pt x="201" y="142"/>
                      <a:pt x="208" y="135"/>
                    </a:cubicBezTo>
                    <a:cubicBezTo>
                      <a:pt x="216" y="127"/>
                      <a:pt x="222" y="117"/>
                      <a:pt x="227" y="105"/>
                    </a:cubicBezTo>
                    <a:cubicBezTo>
                      <a:pt x="232" y="93"/>
                      <a:pt x="234" y="80"/>
                      <a:pt x="234" y="68"/>
                    </a:cubicBezTo>
                    <a:cubicBezTo>
                      <a:pt x="234" y="53"/>
                      <a:pt x="231" y="41"/>
                      <a:pt x="224" y="30"/>
                    </a:cubicBezTo>
                    <a:cubicBezTo>
                      <a:pt x="218" y="19"/>
                      <a:pt x="208" y="11"/>
                      <a:pt x="197" y="6"/>
                    </a:cubicBezTo>
                    <a:cubicBezTo>
                      <a:pt x="185" y="2"/>
                      <a:pt x="171" y="0"/>
                      <a:pt x="153" y="0"/>
                    </a:cubicBezTo>
                    <a:close/>
                    <a:moveTo>
                      <a:pt x="108" y="58"/>
                    </a:moveTo>
                    <a:cubicBezTo>
                      <a:pt x="133" y="58"/>
                      <a:pt x="133" y="58"/>
                      <a:pt x="133" y="58"/>
                    </a:cubicBezTo>
                    <a:cubicBezTo>
                      <a:pt x="134" y="58"/>
                      <a:pt x="135" y="58"/>
                      <a:pt x="135" y="58"/>
                    </a:cubicBezTo>
                    <a:cubicBezTo>
                      <a:pt x="147" y="58"/>
                      <a:pt x="156" y="59"/>
                      <a:pt x="159" y="60"/>
                    </a:cubicBezTo>
                    <a:cubicBezTo>
                      <a:pt x="159" y="60"/>
                      <a:pt x="159" y="60"/>
                      <a:pt x="159" y="60"/>
                    </a:cubicBezTo>
                    <a:cubicBezTo>
                      <a:pt x="162" y="61"/>
                      <a:pt x="163" y="62"/>
                      <a:pt x="165" y="64"/>
                    </a:cubicBezTo>
                    <a:cubicBezTo>
                      <a:pt x="166" y="65"/>
                      <a:pt x="167" y="67"/>
                      <a:pt x="167" y="71"/>
                    </a:cubicBezTo>
                    <a:cubicBezTo>
                      <a:pt x="166" y="78"/>
                      <a:pt x="165" y="83"/>
                      <a:pt x="161" y="88"/>
                    </a:cubicBezTo>
                    <a:cubicBezTo>
                      <a:pt x="158" y="93"/>
                      <a:pt x="153" y="97"/>
                      <a:pt x="146" y="99"/>
                    </a:cubicBezTo>
                    <a:cubicBezTo>
                      <a:pt x="146" y="100"/>
                      <a:pt x="145" y="100"/>
                      <a:pt x="144" y="100"/>
                    </a:cubicBezTo>
                    <a:cubicBezTo>
                      <a:pt x="137" y="102"/>
                      <a:pt x="122" y="103"/>
                      <a:pt x="102" y="103"/>
                    </a:cubicBezTo>
                    <a:cubicBezTo>
                      <a:pt x="101" y="103"/>
                      <a:pt x="101" y="103"/>
                      <a:pt x="100" y="103"/>
                    </a:cubicBezTo>
                    <a:cubicBezTo>
                      <a:pt x="98" y="103"/>
                      <a:pt x="98" y="103"/>
                      <a:pt x="98" y="103"/>
                    </a:cubicBezTo>
                    <a:lnTo>
                      <a:pt x="108" y="58"/>
                    </a:ln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grpSp>
        <p:nvGrpSpPr>
          <p:cNvPr id="12297" name="组合 52"/>
          <p:cNvGrpSpPr>
            <a:grpSpLocks/>
          </p:cNvGrpSpPr>
          <p:nvPr/>
        </p:nvGrpSpPr>
        <p:grpSpPr bwMode="auto">
          <a:xfrm>
            <a:off x="9267825" y="2020888"/>
            <a:ext cx="2133600" cy="2343150"/>
            <a:chOff x="0" y="0"/>
            <a:chExt cx="2135078" cy="2343355"/>
          </a:xfrm>
        </p:grpSpPr>
        <p:sp>
          <p:nvSpPr>
            <p:cNvPr id="12298" name="椭圆 22"/>
            <p:cNvSpPr>
              <a:spLocks noChangeArrowheads="1"/>
            </p:cNvSpPr>
            <p:nvPr/>
          </p:nvSpPr>
          <p:spPr bwMode="auto">
            <a:xfrm>
              <a:off x="0" y="208277"/>
              <a:ext cx="2135078" cy="2135078"/>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299" name="椭圆 29"/>
            <p:cNvSpPr>
              <a:spLocks noChangeArrowheads="1"/>
            </p:cNvSpPr>
            <p:nvPr/>
          </p:nvSpPr>
          <p:spPr bwMode="auto">
            <a:xfrm>
              <a:off x="183577" y="0"/>
              <a:ext cx="721354" cy="721354"/>
            </a:xfrm>
            <a:prstGeom prst="ellipse">
              <a:avLst/>
            </a:prstGeom>
            <a:solidFill>
              <a:srgbClr val="A37F67"/>
            </a:solidFill>
            <a:ln w="63500" cap="flat" cmpd="sng">
              <a:solidFill>
                <a:srgbClr val="FFFBEF"/>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00" name="文本框 32"/>
            <p:cNvSpPr>
              <a:spLocks noChangeArrowheads="1"/>
            </p:cNvSpPr>
            <p:nvPr/>
          </p:nvSpPr>
          <p:spPr bwMode="auto">
            <a:xfrm>
              <a:off x="341314" y="118116"/>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01" name="Freeform 900"/>
            <p:cNvSpPr>
              <a:spLocks noEditPoints="1" noChangeArrowheads="1"/>
            </p:cNvSpPr>
            <p:nvPr/>
          </p:nvSpPr>
          <p:spPr bwMode="auto">
            <a:xfrm>
              <a:off x="341314" y="902826"/>
              <a:ext cx="1312205" cy="745979"/>
            </a:xfrm>
            <a:custGeom>
              <a:avLst/>
              <a:gdLst>
                <a:gd name="T0" fmla="*/ 247 w 288"/>
                <a:gd name="T1" fmla="*/ 82 h 164"/>
                <a:gd name="T2" fmla="*/ 288 w 288"/>
                <a:gd name="T3" fmla="*/ 69 h 164"/>
                <a:gd name="T4" fmla="*/ 253 w 288"/>
                <a:gd name="T5" fmla="*/ 52 h 164"/>
                <a:gd name="T6" fmla="*/ 198 w 288"/>
                <a:gd name="T7" fmla="*/ 0 h 164"/>
                <a:gd name="T8" fmla="*/ 142 w 288"/>
                <a:gd name="T9" fmla="*/ 56 h 164"/>
                <a:gd name="T10" fmla="*/ 142 w 288"/>
                <a:gd name="T11" fmla="*/ 57 h 164"/>
                <a:gd name="T12" fmla="*/ 135 w 288"/>
                <a:gd name="T13" fmla="*/ 66 h 164"/>
                <a:gd name="T14" fmla="*/ 62 w 288"/>
                <a:gd name="T15" fmla="*/ 52 h 164"/>
                <a:gd name="T16" fmla="*/ 89 w 288"/>
                <a:gd name="T17" fmla="*/ 99 h 164"/>
                <a:gd name="T18" fmla="*/ 0 w 288"/>
                <a:gd name="T19" fmla="*/ 94 h 164"/>
                <a:gd name="T20" fmla="*/ 126 w 288"/>
                <a:gd name="T21" fmla="*/ 164 h 164"/>
                <a:gd name="T22" fmla="*/ 232 w 288"/>
                <a:gd name="T23" fmla="*/ 99 h 164"/>
                <a:gd name="T24" fmla="*/ 247 w 288"/>
                <a:gd name="T25" fmla="*/ 82 h 164"/>
                <a:gd name="T26" fmla="*/ 210 w 288"/>
                <a:gd name="T27" fmla="*/ 28 h 164"/>
                <a:gd name="T28" fmla="*/ 225 w 288"/>
                <a:gd name="T29" fmla="*/ 43 h 164"/>
                <a:gd name="T30" fmla="*/ 210 w 288"/>
                <a:gd name="T31" fmla="*/ 59 h 164"/>
                <a:gd name="T32" fmla="*/ 194 w 288"/>
                <a:gd name="T33" fmla="*/ 43 h 164"/>
                <a:gd name="T34" fmla="*/ 210 w 288"/>
                <a:gd name="T35" fmla="*/ 28 h 16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8"/>
                <a:gd name="T55" fmla="*/ 0 h 164"/>
                <a:gd name="T56" fmla="*/ 288 w 288"/>
                <a:gd name="T57" fmla="*/ 164 h 16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8" h="164">
                  <a:moveTo>
                    <a:pt x="247" y="82"/>
                  </a:moveTo>
                  <a:cubicBezTo>
                    <a:pt x="288" y="69"/>
                    <a:pt x="288" y="69"/>
                    <a:pt x="288" y="69"/>
                  </a:cubicBezTo>
                  <a:cubicBezTo>
                    <a:pt x="253" y="52"/>
                    <a:pt x="253" y="52"/>
                    <a:pt x="253" y="52"/>
                  </a:cubicBezTo>
                  <a:cubicBezTo>
                    <a:pt x="251" y="23"/>
                    <a:pt x="227" y="0"/>
                    <a:pt x="198" y="0"/>
                  </a:cubicBezTo>
                  <a:cubicBezTo>
                    <a:pt x="167" y="0"/>
                    <a:pt x="142" y="25"/>
                    <a:pt x="142" y="56"/>
                  </a:cubicBezTo>
                  <a:cubicBezTo>
                    <a:pt x="142" y="56"/>
                    <a:pt x="142" y="57"/>
                    <a:pt x="142" y="57"/>
                  </a:cubicBezTo>
                  <a:cubicBezTo>
                    <a:pt x="140" y="60"/>
                    <a:pt x="137" y="63"/>
                    <a:pt x="135" y="66"/>
                  </a:cubicBezTo>
                  <a:cubicBezTo>
                    <a:pt x="112" y="68"/>
                    <a:pt x="77" y="67"/>
                    <a:pt x="62" y="52"/>
                  </a:cubicBezTo>
                  <a:cubicBezTo>
                    <a:pt x="43" y="34"/>
                    <a:pt x="52" y="83"/>
                    <a:pt x="89" y="99"/>
                  </a:cubicBezTo>
                  <a:cubicBezTo>
                    <a:pt x="43" y="115"/>
                    <a:pt x="0" y="94"/>
                    <a:pt x="0" y="94"/>
                  </a:cubicBezTo>
                  <a:cubicBezTo>
                    <a:pt x="0" y="94"/>
                    <a:pt x="31" y="164"/>
                    <a:pt x="126" y="164"/>
                  </a:cubicBezTo>
                  <a:cubicBezTo>
                    <a:pt x="197" y="164"/>
                    <a:pt x="223" y="121"/>
                    <a:pt x="232" y="99"/>
                  </a:cubicBezTo>
                  <a:cubicBezTo>
                    <a:pt x="238" y="94"/>
                    <a:pt x="243" y="89"/>
                    <a:pt x="247" y="82"/>
                  </a:cubicBezTo>
                  <a:close/>
                  <a:moveTo>
                    <a:pt x="210" y="28"/>
                  </a:moveTo>
                  <a:cubicBezTo>
                    <a:pt x="218" y="28"/>
                    <a:pt x="225" y="35"/>
                    <a:pt x="225" y="43"/>
                  </a:cubicBezTo>
                  <a:cubicBezTo>
                    <a:pt x="225" y="52"/>
                    <a:pt x="218" y="59"/>
                    <a:pt x="210" y="59"/>
                  </a:cubicBezTo>
                  <a:cubicBezTo>
                    <a:pt x="201" y="59"/>
                    <a:pt x="194" y="52"/>
                    <a:pt x="194" y="43"/>
                  </a:cubicBezTo>
                  <a:cubicBezTo>
                    <a:pt x="194" y="35"/>
                    <a:pt x="201" y="28"/>
                    <a:pt x="210" y="28"/>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2302" name="组合 51"/>
          <p:cNvGrpSpPr>
            <a:grpSpLocks/>
          </p:cNvGrpSpPr>
          <p:nvPr/>
        </p:nvGrpSpPr>
        <p:grpSpPr bwMode="auto">
          <a:xfrm>
            <a:off x="5210175" y="2020888"/>
            <a:ext cx="2133600" cy="2324100"/>
            <a:chOff x="0" y="0"/>
            <a:chExt cx="2135078" cy="2324306"/>
          </a:xfrm>
        </p:grpSpPr>
        <p:sp>
          <p:nvSpPr>
            <p:cNvPr id="12303" name="椭圆 21"/>
            <p:cNvSpPr>
              <a:spLocks noChangeArrowheads="1"/>
            </p:cNvSpPr>
            <p:nvPr/>
          </p:nvSpPr>
          <p:spPr bwMode="auto">
            <a:xfrm>
              <a:off x="0" y="189228"/>
              <a:ext cx="2135078" cy="2135078"/>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04" name="椭圆 28"/>
            <p:cNvSpPr>
              <a:spLocks noChangeArrowheads="1"/>
            </p:cNvSpPr>
            <p:nvPr/>
          </p:nvSpPr>
          <p:spPr bwMode="auto">
            <a:xfrm>
              <a:off x="78270" y="0"/>
              <a:ext cx="721354" cy="721354"/>
            </a:xfrm>
            <a:prstGeom prst="ellipse">
              <a:avLst/>
            </a:prstGeom>
            <a:solidFill>
              <a:srgbClr val="A37F67"/>
            </a:solidFill>
            <a:ln w="63500" cap="flat" cmpd="sng">
              <a:solidFill>
                <a:srgbClr val="FFFBEF"/>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05" name="文本框 31"/>
            <p:cNvSpPr>
              <a:spLocks noChangeArrowheads="1"/>
            </p:cNvSpPr>
            <p:nvPr/>
          </p:nvSpPr>
          <p:spPr bwMode="auto">
            <a:xfrm>
              <a:off x="236007" y="99067"/>
              <a:ext cx="4058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06" name="Freeform 905"/>
            <p:cNvSpPr>
              <a:spLocks noEditPoints="1" noChangeArrowheads="1"/>
            </p:cNvSpPr>
            <p:nvPr/>
          </p:nvSpPr>
          <p:spPr bwMode="auto">
            <a:xfrm>
              <a:off x="523900" y="820421"/>
              <a:ext cx="1077742" cy="107774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264 w 288"/>
                <a:gd name="T11" fmla="*/ 143 h 288"/>
                <a:gd name="T12" fmla="*/ 212 w 288"/>
                <a:gd name="T13" fmla="*/ 137 h 288"/>
                <a:gd name="T14" fmla="*/ 176 w 288"/>
                <a:gd name="T15" fmla="*/ 141 h 288"/>
                <a:gd name="T16" fmla="*/ 166 w 288"/>
                <a:gd name="T17" fmla="*/ 116 h 288"/>
                <a:gd name="T18" fmla="*/ 235 w 288"/>
                <a:gd name="T19" fmla="*/ 66 h 288"/>
                <a:gd name="T20" fmla="*/ 264 w 288"/>
                <a:gd name="T21" fmla="*/ 143 h 288"/>
                <a:gd name="T22" fmla="*/ 222 w 288"/>
                <a:gd name="T23" fmla="*/ 53 h 288"/>
                <a:gd name="T24" fmla="*/ 158 w 288"/>
                <a:gd name="T25" fmla="*/ 99 h 288"/>
                <a:gd name="T26" fmla="*/ 113 w 288"/>
                <a:gd name="T27" fmla="*/ 29 h 288"/>
                <a:gd name="T28" fmla="*/ 144 w 288"/>
                <a:gd name="T29" fmla="*/ 24 h 288"/>
                <a:gd name="T30" fmla="*/ 222 w 288"/>
                <a:gd name="T31" fmla="*/ 53 h 288"/>
                <a:gd name="T32" fmla="*/ 94 w 288"/>
                <a:gd name="T33" fmla="*/ 35 h 288"/>
                <a:gd name="T34" fmla="*/ 140 w 288"/>
                <a:gd name="T35" fmla="*/ 106 h 288"/>
                <a:gd name="T36" fmla="*/ 41 w 288"/>
                <a:gd name="T37" fmla="*/ 120 h 288"/>
                <a:gd name="T38" fmla="*/ 27 w 288"/>
                <a:gd name="T39" fmla="*/ 120 h 288"/>
                <a:gd name="T40" fmla="*/ 94 w 288"/>
                <a:gd name="T41" fmla="*/ 35 h 288"/>
                <a:gd name="T42" fmla="*/ 25 w 288"/>
                <a:gd name="T43" fmla="*/ 144 h 288"/>
                <a:gd name="T44" fmla="*/ 25 w 288"/>
                <a:gd name="T45" fmla="*/ 138 h 288"/>
                <a:gd name="T46" fmla="*/ 41 w 288"/>
                <a:gd name="T47" fmla="*/ 138 h 288"/>
                <a:gd name="T48" fmla="*/ 148 w 288"/>
                <a:gd name="T49" fmla="*/ 122 h 288"/>
                <a:gd name="T50" fmla="*/ 158 w 288"/>
                <a:gd name="T51" fmla="*/ 145 h 288"/>
                <a:gd name="T52" fmla="*/ 91 w 288"/>
                <a:gd name="T53" fmla="*/ 184 h 288"/>
                <a:gd name="T54" fmla="*/ 57 w 288"/>
                <a:gd name="T55" fmla="*/ 225 h 288"/>
                <a:gd name="T56" fmla="*/ 25 w 288"/>
                <a:gd name="T57" fmla="*/ 144 h 288"/>
                <a:gd name="T58" fmla="*/ 70 w 288"/>
                <a:gd name="T59" fmla="*/ 237 h 288"/>
                <a:gd name="T60" fmla="*/ 71 w 288"/>
                <a:gd name="T61" fmla="*/ 236 h 288"/>
                <a:gd name="T62" fmla="*/ 165 w 288"/>
                <a:gd name="T63" fmla="*/ 162 h 288"/>
                <a:gd name="T64" fmla="*/ 190 w 288"/>
                <a:gd name="T65" fmla="*/ 254 h 288"/>
                <a:gd name="T66" fmla="*/ 144 w 288"/>
                <a:gd name="T67" fmla="*/ 263 h 288"/>
                <a:gd name="T68" fmla="*/ 70 w 288"/>
                <a:gd name="T69" fmla="*/ 237 h 288"/>
                <a:gd name="T70" fmla="*/ 207 w 288"/>
                <a:gd name="T71" fmla="*/ 245 h 288"/>
                <a:gd name="T72" fmla="*/ 183 w 288"/>
                <a:gd name="T73" fmla="*/ 158 h 288"/>
                <a:gd name="T74" fmla="*/ 212 w 288"/>
                <a:gd name="T75" fmla="*/ 155 h 288"/>
                <a:gd name="T76" fmla="*/ 262 w 288"/>
                <a:gd name="T77" fmla="*/ 162 h 288"/>
                <a:gd name="T78" fmla="*/ 207 w 288"/>
                <a:gd name="T79" fmla="*/ 245 h 28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88"/>
                <a:gd name="T121" fmla="*/ 0 h 288"/>
                <a:gd name="T122" fmla="*/ 288 w 288"/>
                <a:gd name="T123" fmla="*/ 288 h 28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88" h="288">
                  <a:moveTo>
                    <a:pt x="144" y="0"/>
                  </a:moveTo>
                  <a:cubicBezTo>
                    <a:pt x="65" y="0"/>
                    <a:pt x="0" y="64"/>
                    <a:pt x="0" y="144"/>
                  </a:cubicBezTo>
                  <a:cubicBezTo>
                    <a:pt x="0" y="223"/>
                    <a:pt x="65" y="288"/>
                    <a:pt x="144" y="288"/>
                  </a:cubicBezTo>
                  <a:cubicBezTo>
                    <a:pt x="224" y="288"/>
                    <a:pt x="288" y="223"/>
                    <a:pt x="288" y="144"/>
                  </a:cubicBezTo>
                  <a:cubicBezTo>
                    <a:pt x="288" y="64"/>
                    <a:pt x="224" y="0"/>
                    <a:pt x="144" y="0"/>
                  </a:cubicBezTo>
                  <a:close/>
                  <a:moveTo>
                    <a:pt x="264" y="143"/>
                  </a:moveTo>
                  <a:cubicBezTo>
                    <a:pt x="245" y="139"/>
                    <a:pt x="228" y="137"/>
                    <a:pt x="212" y="137"/>
                  </a:cubicBezTo>
                  <a:cubicBezTo>
                    <a:pt x="199" y="137"/>
                    <a:pt x="187" y="138"/>
                    <a:pt x="176" y="141"/>
                  </a:cubicBezTo>
                  <a:cubicBezTo>
                    <a:pt x="173" y="132"/>
                    <a:pt x="169" y="124"/>
                    <a:pt x="166" y="116"/>
                  </a:cubicBezTo>
                  <a:cubicBezTo>
                    <a:pt x="191" y="105"/>
                    <a:pt x="216" y="90"/>
                    <a:pt x="235" y="66"/>
                  </a:cubicBezTo>
                  <a:cubicBezTo>
                    <a:pt x="253" y="87"/>
                    <a:pt x="263" y="114"/>
                    <a:pt x="264" y="143"/>
                  </a:cubicBezTo>
                  <a:close/>
                  <a:moveTo>
                    <a:pt x="222" y="53"/>
                  </a:moveTo>
                  <a:cubicBezTo>
                    <a:pt x="205" y="75"/>
                    <a:pt x="182" y="89"/>
                    <a:pt x="158" y="99"/>
                  </a:cubicBezTo>
                  <a:cubicBezTo>
                    <a:pt x="140" y="64"/>
                    <a:pt x="123" y="41"/>
                    <a:pt x="113" y="29"/>
                  </a:cubicBezTo>
                  <a:cubicBezTo>
                    <a:pt x="123" y="26"/>
                    <a:pt x="133" y="24"/>
                    <a:pt x="144" y="24"/>
                  </a:cubicBezTo>
                  <a:cubicBezTo>
                    <a:pt x="174" y="24"/>
                    <a:pt x="201" y="35"/>
                    <a:pt x="222" y="53"/>
                  </a:cubicBezTo>
                  <a:close/>
                  <a:moveTo>
                    <a:pt x="94" y="35"/>
                  </a:moveTo>
                  <a:cubicBezTo>
                    <a:pt x="102" y="44"/>
                    <a:pt x="120" y="67"/>
                    <a:pt x="140" y="106"/>
                  </a:cubicBezTo>
                  <a:cubicBezTo>
                    <a:pt x="102" y="118"/>
                    <a:pt x="64" y="120"/>
                    <a:pt x="41" y="120"/>
                  </a:cubicBezTo>
                  <a:cubicBezTo>
                    <a:pt x="35" y="120"/>
                    <a:pt x="30" y="120"/>
                    <a:pt x="27" y="120"/>
                  </a:cubicBezTo>
                  <a:cubicBezTo>
                    <a:pt x="35" y="82"/>
                    <a:pt x="60" y="51"/>
                    <a:pt x="94" y="35"/>
                  </a:cubicBezTo>
                  <a:close/>
                  <a:moveTo>
                    <a:pt x="25" y="144"/>
                  </a:moveTo>
                  <a:cubicBezTo>
                    <a:pt x="25" y="142"/>
                    <a:pt x="25" y="140"/>
                    <a:pt x="25" y="138"/>
                  </a:cubicBezTo>
                  <a:cubicBezTo>
                    <a:pt x="28" y="138"/>
                    <a:pt x="34" y="138"/>
                    <a:pt x="41" y="138"/>
                  </a:cubicBezTo>
                  <a:cubicBezTo>
                    <a:pt x="65" y="138"/>
                    <a:pt x="107" y="136"/>
                    <a:pt x="148" y="122"/>
                  </a:cubicBezTo>
                  <a:cubicBezTo>
                    <a:pt x="152" y="130"/>
                    <a:pt x="155" y="137"/>
                    <a:pt x="158" y="145"/>
                  </a:cubicBezTo>
                  <a:cubicBezTo>
                    <a:pt x="129" y="154"/>
                    <a:pt x="107" y="169"/>
                    <a:pt x="91" y="184"/>
                  </a:cubicBezTo>
                  <a:cubicBezTo>
                    <a:pt x="73" y="200"/>
                    <a:pt x="62" y="216"/>
                    <a:pt x="57" y="225"/>
                  </a:cubicBezTo>
                  <a:cubicBezTo>
                    <a:pt x="37" y="203"/>
                    <a:pt x="25" y="175"/>
                    <a:pt x="25" y="144"/>
                  </a:cubicBezTo>
                  <a:close/>
                  <a:moveTo>
                    <a:pt x="70" y="237"/>
                  </a:moveTo>
                  <a:cubicBezTo>
                    <a:pt x="71" y="237"/>
                    <a:pt x="71" y="237"/>
                    <a:pt x="71" y="236"/>
                  </a:cubicBezTo>
                  <a:cubicBezTo>
                    <a:pt x="79" y="223"/>
                    <a:pt x="108" y="179"/>
                    <a:pt x="165" y="162"/>
                  </a:cubicBezTo>
                  <a:cubicBezTo>
                    <a:pt x="175" y="189"/>
                    <a:pt x="183" y="219"/>
                    <a:pt x="190" y="254"/>
                  </a:cubicBezTo>
                  <a:cubicBezTo>
                    <a:pt x="176" y="260"/>
                    <a:pt x="160" y="263"/>
                    <a:pt x="144" y="263"/>
                  </a:cubicBezTo>
                  <a:cubicBezTo>
                    <a:pt x="116" y="263"/>
                    <a:pt x="91" y="254"/>
                    <a:pt x="70" y="237"/>
                  </a:cubicBezTo>
                  <a:close/>
                  <a:moveTo>
                    <a:pt x="207" y="245"/>
                  </a:moveTo>
                  <a:cubicBezTo>
                    <a:pt x="200" y="213"/>
                    <a:pt x="192" y="183"/>
                    <a:pt x="183" y="158"/>
                  </a:cubicBezTo>
                  <a:cubicBezTo>
                    <a:pt x="192" y="156"/>
                    <a:pt x="202" y="155"/>
                    <a:pt x="212" y="155"/>
                  </a:cubicBezTo>
                  <a:cubicBezTo>
                    <a:pt x="227" y="155"/>
                    <a:pt x="244" y="157"/>
                    <a:pt x="262" y="162"/>
                  </a:cubicBezTo>
                  <a:cubicBezTo>
                    <a:pt x="257" y="197"/>
                    <a:pt x="236" y="227"/>
                    <a:pt x="207" y="245"/>
                  </a:cubicBezTo>
                  <a:close/>
                </a:path>
              </a:pathLst>
            </a:custGeom>
            <a:solidFill>
              <a:srgbClr val="FFF6E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12307" name="组合 41"/>
          <p:cNvGrpSpPr>
            <a:grpSpLocks/>
          </p:cNvGrpSpPr>
          <p:nvPr/>
        </p:nvGrpSpPr>
        <p:grpSpPr bwMode="auto">
          <a:xfrm>
            <a:off x="742950" y="4568825"/>
            <a:ext cx="2952750" cy="1069975"/>
            <a:chOff x="0" y="0"/>
            <a:chExt cx="2952540" cy="1070052"/>
          </a:xfrm>
        </p:grpSpPr>
        <p:sp>
          <p:nvSpPr>
            <p:cNvPr id="12308" name="文本框 38"/>
            <p:cNvSpPr>
              <a:spLocks noChangeArrowheads="1"/>
            </p:cNvSpPr>
            <p:nvPr/>
          </p:nvSpPr>
          <p:spPr bwMode="auto">
            <a:xfrm>
              <a:off x="0" y="37639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09" name="文本框 39"/>
            <p:cNvSpPr>
              <a:spLocks noChangeArrowheads="1"/>
            </p:cNvSpPr>
            <p:nvPr/>
          </p:nvSpPr>
          <p:spPr bwMode="auto">
            <a:xfrm>
              <a:off x="473495"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10" name="文本框 40"/>
            <p:cNvSpPr>
              <a:spLocks noChangeArrowheads="1"/>
            </p:cNvSpPr>
            <p:nvPr/>
          </p:nvSpPr>
          <p:spPr bwMode="auto">
            <a:xfrm>
              <a:off x="0" y="669942"/>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11" name="组合 42"/>
          <p:cNvGrpSpPr>
            <a:grpSpLocks/>
          </p:cNvGrpSpPr>
          <p:nvPr/>
        </p:nvGrpSpPr>
        <p:grpSpPr bwMode="auto">
          <a:xfrm>
            <a:off x="4795838" y="4568825"/>
            <a:ext cx="2952750" cy="1069975"/>
            <a:chOff x="0" y="0"/>
            <a:chExt cx="2952540" cy="1070052"/>
          </a:xfrm>
        </p:grpSpPr>
        <p:sp>
          <p:nvSpPr>
            <p:cNvPr id="12312" name="文本框 43"/>
            <p:cNvSpPr>
              <a:spLocks noChangeArrowheads="1"/>
            </p:cNvSpPr>
            <p:nvPr/>
          </p:nvSpPr>
          <p:spPr bwMode="auto">
            <a:xfrm>
              <a:off x="0" y="37639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13" name="文本框 44"/>
            <p:cNvSpPr>
              <a:spLocks noChangeArrowheads="1"/>
            </p:cNvSpPr>
            <p:nvPr/>
          </p:nvSpPr>
          <p:spPr bwMode="auto">
            <a:xfrm>
              <a:off x="473495"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14" name="文本框 45"/>
            <p:cNvSpPr>
              <a:spLocks noChangeArrowheads="1"/>
            </p:cNvSpPr>
            <p:nvPr/>
          </p:nvSpPr>
          <p:spPr bwMode="auto">
            <a:xfrm>
              <a:off x="0" y="669942"/>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15" name="组合 46"/>
          <p:cNvGrpSpPr>
            <a:grpSpLocks/>
          </p:cNvGrpSpPr>
          <p:nvPr/>
        </p:nvGrpSpPr>
        <p:grpSpPr bwMode="auto">
          <a:xfrm>
            <a:off x="8696325" y="4568825"/>
            <a:ext cx="2952750" cy="1069975"/>
            <a:chOff x="0" y="0"/>
            <a:chExt cx="2952540" cy="1070052"/>
          </a:xfrm>
        </p:grpSpPr>
        <p:sp>
          <p:nvSpPr>
            <p:cNvPr id="12316" name="文本框 47"/>
            <p:cNvSpPr>
              <a:spLocks noChangeArrowheads="1"/>
            </p:cNvSpPr>
            <p:nvPr/>
          </p:nvSpPr>
          <p:spPr bwMode="auto">
            <a:xfrm>
              <a:off x="0" y="376391"/>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17" name="文本框 48"/>
            <p:cNvSpPr>
              <a:spLocks noChangeArrowheads="1"/>
            </p:cNvSpPr>
            <p:nvPr/>
          </p:nvSpPr>
          <p:spPr bwMode="auto">
            <a:xfrm>
              <a:off x="473495"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318" name="文本框 49"/>
            <p:cNvSpPr>
              <a:spLocks noChangeArrowheads="1"/>
            </p:cNvSpPr>
            <p:nvPr/>
          </p:nvSpPr>
          <p:spPr bwMode="auto">
            <a:xfrm>
              <a:off x="0" y="669942"/>
              <a:ext cx="2952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319" name="矩形 5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2320" name="文本框 54"/>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572379004"/>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3"/>
          <p:cNvGrpSpPr>
            <a:grpSpLocks/>
          </p:cNvGrpSpPr>
          <p:nvPr/>
        </p:nvGrpSpPr>
        <p:grpSpPr bwMode="auto">
          <a:xfrm>
            <a:off x="2522538" y="2368550"/>
            <a:ext cx="7069137" cy="2647950"/>
            <a:chOff x="0" y="0"/>
            <a:chExt cx="6115050" cy="2290926"/>
          </a:xfrm>
        </p:grpSpPr>
        <p:sp>
          <p:nvSpPr>
            <p:cNvPr id="13315" name="六边形 2"/>
            <p:cNvSpPr>
              <a:spLocks noChangeArrowheads="1"/>
            </p:cNvSpPr>
            <p:nvPr/>
          </p:nvSpPr>
          <p:spPr bwMode="auto">
            <a:xfrm>
              <a:off x="0" y="0"/>
              <a:ext cx="1771650" cy="1527284"/>
            </a:xfrm>
            <a:prstGeom prst="hexagon">
              <a:avLst>
                <a:gd name="adj" fmla="val 24999"/>
                <a:gd name="vf" fmla="val 115470"/>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16" name="六边形 41"/>
            <p:cNvSpPr>
              <a:spLocks noChangeArrowheads="1"/>
            </p:cNvSpPr>
            <p:nvPr/>
          </p:nvSpPr>
          <p:spPr bwMode="auto">
            <a:xfrm>
              <a:off x="1447800" y="763642"/>
              <a:ext cx="1771650" cy="1527284"/>
            </a:xfrm>
            <a:prstGeom prst="hexagon">
              <a:avLst>
                <a:gd name="adj" fmla="val 24999"/>
                <a:gd name="vf" fmla="val 115470"/>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17" name="六边形 42"/>
            <p:cNvSpPr>
              <a:spLocks noChangeArrowheads="1"/>
            </p:cNvSpPr>
            <p:nvPr/>
          </p:nvSpPr>
          <p:spPr bwMode="auto">
            <a:xfrm>
              <a:off x="2895600" y="0"/>
              <a:ext cx="1771650" cy="1527284"/>
            </a:xfrm>
            <a:prstGeom prst="hexagon">
              <a:avLst>
                <a:gd name="adj" fmla="val 24999"/>
                <a:gd name="vf" fmla="val 115470"/>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18" name="六边形 43"/>
            <p:cNvSpPr>
              <a:spLocks noChangeArrowheads="1"/>
            </p:cNvSpPr>
            <p:nvPr/>
          </p:nvSpPr>
          <p:spPr bwMode="auto">
            <a:xfrm>
              <a:off x="4343400" y="763642"/>
              <a:ext cx="1771650" cy="1527284"/>
            </a:xfrm>
            <a:prstGeom prst="hexagon">
              <a:avLst>
                <a:gd name="adj" fmla="val 24999"/>
                <a:gd name="vf" fmla="val 115470"/>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3319" name="组合 44"/>
          <p:cNvGrpSpPr>
            <a:grpSpLocks/>
          </p:cNvGrpSpPr>
          <p:nvPr/>
        </p:nvGrpSpPr>
        <p:grpSpPr bwMode="auto">
          <a:xfrm>
            <a:off x="2384425" y="1611313"/>
            <a:ext cx="2305050" cy="800100"/>
            <a:chOff x="0" y="0"/>
            <a:chExt cx="2304926" cy="800394"/>
          </a:xfrm>
        </p:grpSpPr>
        <p:sp>
          <p:nvSpPr>
            <p:cNvPr id="13320" name="文本框 45"/>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1" name="文本框 46"/>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2" name="组合 86"/>
          <p:cNvGrpSpPr>
            <a:grpSpLocks/>
          </p:cNvGrpSpPr>
          <p:nvPr/>
        </p:nvGrpSpPr>
        <p:grpSpPr bwMode="auto">
          <a:xfrm>
            <a:off x="4195763" y="5216525"/>
            <a:ext cx="2305050" cy="800100"/>
            <a:chOff x="0" y="0"/>
            <a:chExt cx="2304926" cy="800394"/>
          </a:xfrm>
        </p:grpSpPr>
        <p:sp>
          <p:nvSpPr>
            <p:cNvPr id="13323" name="文本框 87"/>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4" name="文本框 88"/>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5" name="组合 89"/>
          <p:cNvGrpSpPr>
            <a:grpSpLocks/>
          </p:cNvGrpSpPr>
          <p:nvPr/>
        </p:nvGrpSpPr>
        <p:grpSpPr bwMode="auto">
          <a:xfrm>
            <a:off x="5868988" y="1593850"/>
            <a:ext cx="2305050" cy="800100"/>
            <a:chOff x="0" y="0"/>
            <a:chExt cx="2304926" cy="800394"/>
          </a:xfrm>
        </p:grpSpPr>
        <p:sp>
          <p:nvSpPr>
            <p:cNvPr id="13326" name="文本框 90"/>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27" name="文本框 91"/>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328" name="组合 92"/>
          <p:cNvGrpSpPr>
            <a:grpSpLocks/>
          </p:cNvGrpSpPr>
          <p:nvPr/>
        </p:nvGrpSpPr>
        <p:grpSpPr bwMode="auto">
          <a:xfrm>
            <a:off x="7821613" y="5259388"/>
            <a:ext cx="2305050" cy="800100"/>
            <a:chOff x="0" y="0"/>
            <a:chExt cx="2304926" cy="800394"/>
          </a:xfrm>
        </p:grpSpPr>
        <p:sp>
          <p:nvSpPr>
            <p:cNvPr id="13329" name="文本框 93"/>
            <p:cNvSpPr>
              <a:spLocks noChangeArrowheads="1"/>
            </p:cNvSpPr>
            <p:nvPr/>
          </p:nvSpPr>
          <p:spPr bwMode="auto">
            <a:xfrm>
              <a:off x="0" y="400284"/>
              <a:ext cx="23049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0" name="文本框 94"/>
            <p:cNvSpPr>
              <a:spLocks noChangeArrowheads="1"/>
            </p:cNvSpPr>
            <p:nvPr/>
          </p:nvSpPr>
          <p:spPr bwMode="auto">
            <a:xfrm>
              <a:off x="57124"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331" name="六边形 101"/>
          <p:cNvSpPr>
            <a:spLocks noChangeArrowheads="1"/>
          </p:cNvSpPr>
          <p:nvPr/>
        </p:nvSpPr>
        <p:spPr bwMode="auto">
          <a:xfrm>
            <a:off x="849313" y="3251200"/>
            <a:ext cx="2047875" cy="1765300"/>
          </a:xfrm>
          <a:prstGeom prst="hexagon">
            <a:avLst>
              <a:gd name="adj" fmla="val 24995"/>
              <a:gd name="vf" fmla="val 115470"/>
            </a:avLst>
          </a:prstGeom>
          <a:noFill/>
          <a:ln w="12700" cap="flat" cmpd="sng">
            <a:solidFill>
              <a:srgbClr val="A1BD70"/>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2" name="六边形 102"/>
          <p:cNvSpPr>
            <a:spLocks noChangeArrowheads="1"/>
          </p:cNvSpPr>
          <p:nvPr/>
        </p:nvSpPr>
        <p:spPr bwMode="auto">
          <a:xfrm>
            <a:off x="9217025" y="2393950"/>
            <a:ext cx="2047875" cy="1765300"/>
          </a:xfrm>
          <a:prstGeom prst="hexagon">
            <a:avLst>
              <a:gd name="adj" fmla="val 24995"/>
              <a:gd name="vf" fmla="val 115470"/>
            </a:avLst>
          </a:prstGeom>
          <a:noFill/>
          <a:ln w="12700" cap="flat" cmpd="sng">
            <a:solidFill>
              <a:srgbClr val="FFDD6C"/>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3" name="文本框 103"/>
          <p:cNvSpPr>
            <a:spLocks noChangeArrowheads="1"/>
          </p:cNvSpPr>
          <p:nvPr/>
        </p:nvSpPr>
        <p:spPr bwMode="auto">
          <a:xfrm>
            <a:off x="2889250" y="2979738"/>
            <a:ext cx="12938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4" name="文本框 104"/>
          <p:cNvSpPr>
            <a:spLocks noChangeArrowheads="1"/>
          </p:cNvSpPr>
          <p:nvPr/>
        </p:nvSpPr>
        <p:spPr bwMode="auto">
          <a:xfrm>
            <a:off x="4632325" y="3924300"/>
            <a:ext cx="12938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5" name="文本框 105"/>
          <p:cNvSpPr>
            <a:spLocks noChangeArrowheads="1"/>
          </p:cNvSpPr>
          <p:nvPr/>
        </p:nvSpPr>
        <p:spPr bwMode="auto">
          <a:xfrm>
            <a:off x="6243638" y="3040063"/>
            <a:ext cx="1293812"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6" name="文本框 106"/>
          <p:cNvSpPr>
            <a:spLocks noChangeArrowheads="1"/>
          </p:cNvSpPr>
          <p:nvPr/>
        </p:nvSpPr>
        <p:spPr bwMode="auto">
          <a:xfrm>
            <a:off x="7861300" y="3867150"/>
            <a:ext cx="12938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337" name="Freeform 2345"/>
          <p:cNvSpPr>
            <a:spLocks noEditPoints="1" noChangeArrowheads="1"/>
          </p:cNvSpPr>
          <p:nvPr/>
        </p:nvSpPr>
        <p:spPr bwMode="auto">
          <a:xfrm>
            <a:off x="1587500" y="3675063"/>
            <a:ext cx="585788" cy="1084262"/>
          </a:xfrm>
          <a:custGeom>
            <a:avLst/>
            <a:gdLst>
              <a:gd name="T0" fmla="*/ 43 w 86"/>
              <a:gd name="T1" fmla="*/ 0 h 164"/>
              <a:gd name="T2" fmla="*/ 29 w 86"/>
              <a:gd name="T3" fmla="*/ 11 h 164"/>
              <a:gd name="T4" fmla="*/ 12 w 86"/>
              <a:gd name="T5" fmla="*/ 13 h 164"/>
              <a:gd name="T6" fmla="*/ 10 w 86"/>
              <a:gd name="T7" fmla="*/ 30 h 164"/>
              <a:gd name="T8" fmla="*/ 0 w 86"/>
              <a:gd name="T9" fmla="*/ 44 h 164"/>
              <a:gd name="T10" fmla="*/ 10 w 86"/>
              <a:gd name="T11" fmla="*/ 57 h 164"/>
              <a:gd name="T12" fmla="*/ 12 w 86"/>
              <a:gd name="T13" fmla="*/ 74 h 164"/>
              <a:gd name="T14" fmla="*/ 29 w 86"/>
              <a:gd name="T15" fmla="*/ 77 h 164"/>
              <a:gd name="T16" fmla="*/ 43 w 86"/>
              <a:gd name="T17" fmla="*/ 87 h 164"/>
              <a:gd name="T18" fmla="*/ 57 w 86"/>
              <a:gd name="T19" fmla="*/ 77 h 164"/>
              <a:gd name="T20" fmla="*/ 74 w 86"/>
              <a:gd name="T21" fmla="*/ 74 h 164"/>
              <a:gd name="T22" fmla="*/ 76 w 86"/>
              <a:gd name="T23" fmla="*/ 57 h 164"/>
              <a:gd name="T24" fmla="*/ 86 w 86"/>
              <a:gd name="T25" fmla="*/ 44 h 164"/>
              <a:gd name="T26" fmla="*/ 76 w 86"/>
              <a:gd name="T27" fmla="*/ 30 h 164"/>
              <a:gd name="T28" fmla="*/ 74 w 86"/>
              <a:gd name="T29" fmla="*/ 13 h 164"/>
              <a:gd name="T30" fmla="*/ 57 w 86"/>
              <a:gd name="T31" fmla="*/ 11 h 164"/>
              <a:gd name="T32" fmla="*/ 43 w 86"/>
              <a:gd name="T33" fmla="*/ 0 h 164"/>
              <a:gd name="T34" fmla="*/ 43 w 86"/>
              <a:gd name="T35" fmla="*/ 24 h 164"/>
              <a:gd name="T36" fmla="*/ 62 w 86"/>
              <a:gd name="T37" fmla="*/ 44 h 164"/>
              <a:gd name="T38" fmla="*/ 43 w 86"/>
              <a:gd name="T39" fmla="*/ 63 h 164"/>
              <a:gd name="T40" fmla="*/ 24 w 86"/>
              <a:gd name="T41" fmla="*/ 44 h 164"/>
              <a:gd name="T42" fmla="*/ 43 w 86"/>
              <a:gd name="T43" fmla="*/ 24 h 164"/>
              <a:gd name="T44" fmla="*/ 29 w 86"/>
              <a:gd name="T45" fmla="*/ 91 h 164"/>
              <a:gd name="T46" fmla="*/ 19 w 86"/>
              <a:gd name="T47" fmla="*/ 92 h 164"/>
              <a:gd name="T48" fmla="*/ 19 w 86"/>
              <a:gd name="T49" fmla="*/ 164 h 164"/>
              <a:gd name="T50" fmla="*/ 67 w 86"/>
              <a:gd name="T51" fmla="*/ 164 h 164"/>
              <a:gd name="T52" fmla="*/ 67 w 86"/>
              <a:gd name="T53" fmla="*/ 92 h 164"/>
              <a:gd name="T54" fmla="*/ 57 w 86"/>
              <a:gd name="T55" fmla="*/ 91 h 164"/>
              <a:gd name="T56" fmla="*/ 43 w 86"/>
              <a:gd name="T57" fmla="*/ 101 h 164"/>
              <a:gd name="T58" fmla="*/ 29 w 86"/>
              <a:gd name="T59" fmla="*/ 91 h 1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6"/>
              <a:gd name="T91" fmla="*/ 0 h 164"/>
              <a:gd name="T92" fmla="*/ 86 w 86"/>
              <a:gd name="T93" fmla="*/ 164 h 1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6" h="164">
                <a:moveTo>
                  <a:pt x="43" y="0"/>
                </a:moveTo>
                <a:cubicBezTo>
                  <a:pt x="37" y="0"/>
                  <a:pt x="31" y="5"/>
                  <a:pt x="29" y="11"/>
                </a:cubicBezTo>
                <a:cubicBezTo>
                  <a:pt x="24" y="8"/>
                  <a:pt x="17" y="8"/>
                  <a:pt x="12" y="13"/>
                </a:cubicBezTo>
                <a:cubicBezTo>
                  <a:pt x="8" y="18"/>
                  <a:pt x="7" y="25"/>
                  <a:pt x="10" y="30"/>
                </a:cubicBezTo>
                <a:cubicBezTo>
                  <a:pt x="4" y="32"/>
                  <a:pt x="0" y="37"/>
                  <a:pt x="0" y="44"/>
                </a:cubicBezTo>
                <a:cubicBezTo>
                  <a:pt x="0" y="50"/>
                  <a:pt x="4" y="55"/>
                  <a:pt x="10" y="57"/>
                </a:cubicBezTo>
                <a:cubicBezTo>
                  <a:pt x="7" y="63"/>
                  <a:pt x="8" y="70"/>
                  <a:pt x="12" y="74"/>
                </a:cubicBezTo>
                <a:cubicBezTo>
                  <a:pt x="17" y="79"/>
                  <a:pt x="24" y="80"/>
                  <a:pt x="29" y="77"/>
                </a:cubicBezTo>
                <a:cubicBezTo>
                  <a:pt x="31" y="82"/>
                  <a:pt x="37" y="87"/>
                  <a:pt x="43" y="87"/>
                </a:cubicBezTo>
                <a:cubicBezTo>
                  <a:pt x="49" y="87"/>
                  <a:pt x="55" y="82"/>
                  <a:pt x="57" y="77"/>
                </a:cubicBezTo>
                <a:cubicBezTo>
                  <a:pt x="62" y="80"/>
                  <a:pt x="69" y="79"/>
                  <a:pt x="74" y="74"/>
                </a:cubicBezTo>
                <a:cubicBezTo>
                  <a:pt x="78" y="70"/>
                  <a:pt x="79" y="63"/>
                  <a:pt x="76" y="57"/>
                </a:cubicBezTo>
                <a:cubicBezTo>
                  <a:pt x="82" y="55"/>
                  <a:pt x="86" y="50"/>
                  <a:pt x="86" y="44"/>
                </a:cubicBezTo>
                <a:cubicBezTo>
                  <a:pt x="86" y="37"/>
                  <a:pt x="82" y="32"/>
                  <a:pt x="76" y="30"/>
                </a:cubicBezTo>
                <a:cubicBezTo>
                  <a:pt x="79" y="25"/>
                  <a:pt x="78" y="18"/>
                  <a:pt x="74" y="13"/>
                </a:cubicBezTo>
                <a:cubicBezTo>
                  <a:pt x="69" y="8"/>
                  <a:pt x="62" y="8"/>
                  <a:pt x="57" y="11"/>
                </a:cubicBezTo>
                <a:cubicBezTo>
                  <a:pt x="55" y="5"/>
                  <a:pt x="49" y="0"/>
                  <a:pt x="43" y="0"/>
                </a:cubicBezTo>
                <a:close/>
                <a:moveTo>
                  <a:pt x="43" y="24"/>
                </a:moveTo>
                <a:cubicBezTo>
                  <a:pt x="54" y="24"/>
                  <a:pt x="62" y="33"/>
                  <a:pt x="62" y="44"/>
                </a:cubicBezTo>
                <a:cubicBezTo>
                  <a:pt x="62" y="54"/>
                  <a:pt x="54" y="63"/>
                  <a:pt x="43" y="63"/>
                </a:cubicBezTo>
                <a:cubicBezTo>
                  <a:pt x="32" y="63"/>
                  <a:pt x="24" y="54"/>
                  <a:pt x="24" y="44"/>
                </a:cubicBezTo>
                <a:cubicBezTo>
                  <a:pt x="24" y="33"/>
                  <a:pt x="32" y="24"/>
                  <a:pt x="43" y="24"/>
                </a:cubicBezTo>
                <a:close/>
                <a:moveTo>
                  <a:pt x="29" y="91"/>
                </a:moveTo>
                <a:cubicBezTo>
                  <a:pt x="26" y="93"/>
                  <a:pt x="22" y="93"/>
                  <a:pt x="19" y="92"/>
                </a:cubicBezTo>
                <a:cubicBezTo>
                  <a:pt x="19" y="164"/>
                  <a:pt x="19" y="164"/>
                  <a:pt x="19" y="164"/>
                </a:cubicBezTo>
                <a:cubicBezTo>
                  <a:pt x="45" y="136"/>
                  <a:pt x="42" y="138"/>
                  <a:pt x="67" y="164"/>
                </a:cubicBezTo>
                <a:cubicBezTo>
                  <a:pt x="67" y="92"/>
                  <a:pt x="67" y="92"/>
                  <a:pt x="67" y="92"/>
                </a:cubicBezTo>
                <a:cubicBezTo>
                  <a:pt x="64" y="93"/>
                  <a:pt x="60" y="93"/>
                  <a:pt x="57" y="91"/>
                </a:cubicBezTo>
                <a:cubicBezTo>
                  <a:pt x="55" y="97"/>
                  <a:pt x="49" y="101"/>
                  <a:pt x="43" y="101"/>
                </a:cubicBezTo>
                <a:cubicBezTo>
                  <a:pt x="37" y="101"/>
                  <a:pt x="31" y="97"/>
                  <a:pt x="29" y="91"/>
                </a:cubicBezTo>
                <a:close/>
              </a:path>
            </a:pathLst>
          </a:custGeom>
          <a:solidFill>
            <a:srgbClr val="A1BD7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3338" name="Freeform 2345"/>
          <p:cNvSpPr>
            <a:spLocks noEditPoints="1" noChangeArrowheads="1"/>
          </p:cNvSpPr>
          <p:nvPr/>
        </p:nvSpPr>
        <p:spPr bwMode="auto">
          <a:xfrm>
            <a:off x="9931400" y="2779713"/>
            <a:ext cx="585788" cy="1084262"/>
          </a:xfrm>
          <a:custGeom>
            <a:avLst/>
            <a:gdLst>
              <a:gd name="T0" fmla="*/ 43 w 86"/>
              <a:gd name="T1" fmla="*/ 0 h 164"/>
              <a:gd name="T2" fmla="*/ 29 w 86"/>
              <a:gd name="T3" fmla="*/ 11 h 164"/>
              <a:gd name="T4" fmla="*/ 12 w 86"/>
              <a:gd name="T5" fmla="*/ 13 h 164"/>
              <a:gd name="T6" fmla="*/ 10 w 86"/>
              <a:gd name="T7" fmla="*/ 30 h 164"/>
              <a:gd name="T8" fmla="*/ 0 w 86"/>
              <a:gd name="T9" fmla="*/ 44 h 164"/>
              <a:gd name="T10" fmla="*/ 10 w 86"/>
              <a:gd name="T11" fmla="*/ 57 h 164"/>
              <a:gd name="T12" fmla="*/ 12 w 86"/>
              <a:gd name="T13" fmla="*/ 74 h 164"/>
              <a:gd name="T14" fmla="*/ 29 w 86"/>
              <a:gd name="T15" fmla="*/ 77 h 164"/>
              <a:gd name="T16" fmla="*/ 43 w 86"/>
              <a:gd name="T17" fmla="*/ 87 h 164"/>
              <a:gd name="T18" fmla="*/ 57 w 86"/>
              <a:gd name="T19" fmla="*/ 77 h 164"/>
              <a:gd name="T20" fmla="*/ 74 w 86"/>
              <a:gd name="T21" fmla="*/ 74 h 164"/>
              <a:gd name="T22" fmla="*/ 76 w 86"/>
              <a:gd name="T23" fmla="*/ 57 h 164"/>
              <a:gd name="T24" fmla="*/ 86 w 86"/>
              <a:gd name="T25" fmla="*/ 44 h 164"/>
              <a:gd name="T26" fmla="*/ 76 w 86"/>
              <a:gd name="T27" fmla="*/ 30 h 164"/>
              <a:gd name="T28" fmla="*/ 74 w 86"/>
              <a:gd name="T29" fmla="*/ 13 h 164"/>
              <a:gd name="T30" fmla="*/ 57 w 86"/>
              <a:gd name="T31" fmla="*/ 11 h 164"/>
              <a:gd name="T32" fmla="*/ 43 w 86"/>
              <a:gd name="T33" fmla="*/ 0 h 164"/>
              <a:gd name="T34" fmla="*/ 43 w 86"/>
              <a:gd name="T35" fmla="*/ 24 h 164"/>
              <a:gd name="T36" fmla="*/ 62 w 86"/>
              <a:gd name="T37" fmla="*/ 44 h 164"/>
              <a:gd name="T38" fmla="*/ 43 w 86"/>
              <a:gd name="T39" fmla="*/ 63 h 164"/>
              <a:gd name="T40" fmla="*/ 24 w 86"/>
              <a:gd name="T41" fmla="*/ 44 h 164"/>
              <a:gd name="T42" fmla="*/ 43 w 86"/>
              <a:gd name="T43" fmla="*/ 24 h 164"/>
              <a:gd name="T44" fmla="*/ 29 w 86"/>
              <a:gd name="T45" fmla="*/ 91 h 164"/>
              <a:gd name="T46" fmla="*/ 19 w 86"/>
              <a:gd name="T47" fmla="*/ 92 h 164"/>
              <a:gd name="T48" fmla="*/ 19 w 86"/>
              <a:gd name="T49" fmla="*/ 164 h 164"/>
              <a:gd name="T50" fmla="*/ 67 w 86"/>
              <a:gd name="T51" fmla="*/ 164 h 164"/>
              <a:gd name="T52" fmla="*/ 67 w 86"/>
              <a:gd name="T53" fmla="*/ 92 h 164"/>
              <a:gd name="T54" fmla="*/ 57 w 86"/>
              <a:gd name="T55" fmla="*/ 91 h 164"/>
              <a:gd name="T56" fmla="*/ 43 w 86"/>
              <a:gd name="T57" fmla="*/ 101 h 164"/>
              <a:gd name="T58" fmla="*/ 29 w 86"/>
              <a:gd name="T59" fmla="*/ 91 h 16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6"/>
              <a:gd name="T91" fmla="*/ 0 h 164"/>
              <a:gd name="T92" fmla="*/ 86 w 86"/>
              <a:gd name="T93" fmla="*/ 164 h 16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6" h="164">
                <a:moveTo>
                  <a:pt x="43" y="0"/>
                </a:moveTo>
                <a:cubicBezTo>
                  <a:pt x="37" y="0"/>
                  <a:pt x="31" y="5"/>
                  <a:pt x="29" y="11"/>
                </a:cubicBezTo>
                <a:cubicBezTo>
                  <a:pt x="24" y="8"/>
                  <a:pt x="17" y="8"/>
                  <a:pt x="12" y="13"/>
                </a:cubicBezTo>
                <a:cubicBezTo>
                  <a:pt x="8" y="18"/>
                  <a:pt x="7" y="25"/>
                  <a:pt x="10" y="30"/>
                </a:cubicBezTo>
                <a:cubicBezTo>
                  <a:pt x="4" y="32"/>
                  <a:pt x="0" y="37"/>
                  <a:pt x="0" y="44"/>
                </a:cubicBezTo>
                <a:cubicBezTo>
                  <a:pt x="0" y="50"/>
                  <a:pt x="4" y="55"/>
                  <a:pt x="10" y="57"/>
                </a:cubicBezTo>
                <a:cubicBezTo>
                  <a:pt x="7" y="63"/>
                  <a:pt x="8" y="70"/>
                  <a:pt x="12" y="74"/>
                </a:cubicBezTo>
                <a:cubicBezTo>
                  <a:pt x="17" y="79"/>
                  <a:pt x="24" y="80"/>
                  <a:pt x="29" y="77"/>
                </a:cubicBezTo>
                <a:cubicBezTo>
                  <a:pt x="31" y="82"/>
                  <a:pt x="37" y="87"/>
                  <a:pt x="43" y="87"/>
                </a:cubicBezTo>
                <a:cubicBezTo>
                  <a:pt x="49" y="87"/>
                  <a:pt x="55" y="82"/>
                  <a:pt x="57" y="77"/>
                </a:cubicBezTo>
                <a:cubicBezTo>
                  <a:pt x="62" y="80"/>
                  <a:pt x="69" y="79"/>
                  <a:pt x="74" y="74"/>
                </a:cubicBezTo>
                <a:cubicBezTo>
                  <a:pt x="78" y="70"/>
                  <a:pt x="79" y="63"/>
                  <a:pt x="76" y="57"/>
                </a:cubicBezTo>
                <a:cubicBezTo>
                  <a:pt x="82" y="55"/>
                  <a:pt x="86" y="50"/>
                  <a:pt x="86" y="44"/>
                </a:cubicBezTo>
                <a:cubicBezTo>
                  <a:pt x="86" y="37"/>
                  <a:pt x="82" y="32"/>
                  <a:pt x="76" y="30"/>
                </a:cubicBezTo>
                <a:cubicBezTo>
                  <a:pt x="79" y="25"/>
                  <a:pt x="78" y="18"/>
                  <a:pt x="74" y="13"/>
                </a:cubicBezTo>
                <a:cubicBezTo>
                  <a:pt x="69" y="8"/>
                  <a:pt x="62" y="8"/>
                  <a:pt x="57" y="11"/>
                </a:cubicBezTo>
                <a:cubicBezTo>
                  <a:pt x="55" y="5"/>
                  <a:pt x="49" y="0"/>
                  <a:pt x="43" y="0"/>
                </a:cubicBezTo>
                <a:close/>
                <a:moveTo>
                  <a:pt x="43" y="24"/>
                </a:moveTo>
                <a:cubicBezTo>
                  <a:pt x="54" y="24"/>
                  <a:pt x="62" y="33"/>
                  <a:pt x="62" y="44"/>
                </a:cubicBezTo>
                <a:cubicBezTo>
                  <a:pt x="62" y="54"/>
                  <a:pt x="54" y="63"/>
                  <a:pt x="43" y="63"/>
                </a:cubicBezTo>
                <a:cubicBezTo>
                  <a:pt x="32" y="63"/>
                  <a:pt x="24" y="54"/>
                  <a:pt x="24" y="44"/>
                </a:cubicBezTo>
                <a:cubicBezTo>
                  <a:pt x="24" y="33"/>
                  <a:pt x="32" y="24"/>
                  <a:pt x="43" y="24"/>
                </a:cubicBezTo>
                <a:close/>
                <a:moveTo>
                  <a:pt x="29" y="91"/>
                </a:moveTo>
                <a:cubicBezTo>
                  <a:pt x="26" y="93"/>
                  <a:pt x="22" y="93"/>
                  <a:pt x="19" y="92"/>
                </a:cubicBezTo>
                <a:cubicBezTo>
                  <a:pt x="19" y="164"/>
                  <a:pt x="19" y="164"/>
                  <a:pt x="19" y="164"/>
                </a:cubicBezTo>
                <a:cubicBezTo>
                  <a:pt x="45" y="136"/>
                  <a:pt x="42" y="138"/>
                  <a:pt x="67" y="164"/>
                </a:cubicBezTo>
                <a:cubicBezTo>
                  <a:pt x="67" y="92"/>
                  <a:pt x="67" y="92"/>
                  <a:pt x="67" y="92"/>
                </a:cubicBezTo>
                <a:cubicBezTo>
                  <a:pt x="64" y="93"/>
                  <a:pt x="60" y="93"/>
                  <a:pt x="57" y="91"/>
                </a:cubicBezTo>
                <a:cubicBezTo>
                  <a:pt x="55" y="97"/>
                  <a:pt x="49" y="101"/>
                  <a:pt x="43" y="101"/>
                </a:cubicBezTo>
                <a:cubicBezTo>
                  <a:pt x="37" y="101"/>
                  <a:pt x="31" y="97"/>
                  <a:pt x="29" y="91"/>
                </a:cubicBezTo>
                <a:close/>
              </a:path>
            </a:pathLst>
          </a:custGeom>
          <a:solidFill>
            <a:srgbClr val="FFDD6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3339" name="矩形 109"/>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40" name="文本框 110"/>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708535651"/>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表 2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25" y="2133600"/>
            <a:ext cx="5078413"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9300" y="1590675"/>
            <a:ext cx="20955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40" name="组合 49"/>
          <p:cNvGrpSpPr>
            <a:grpSpLocks/>
          </p:cNvGrpSpPr>
          <p:nvPr/>
        </p:nvGrpSpPr>
        <p:grpSpPr bwMode="auto">
          <a:xfrm>
            <a:off x="1789113" y="1543050"/>
            <a:ext cx="3735387" cy="1054100"/>
            <a:chOff x="0" y="0"/>
            <a:chExt cx="3735107" cy="1053214"/>
          </a:xfrm>
        </p:grpSpPr>
        <p:sp>
          <p:nvSpPr>
            <p:cNvPr id="14341" name="文本框 50"/>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2" name="文本框 54"/>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43" name="椭圆 55"/>
          <p:cNvSpPr>
            <a:spLocks noChangeArrowheads="1"/>
          </p:cNvSpPr>
          <p:nvPr/>
        </p:nvSpPr>
        <p:spPr bwMode="auto">
          <a:xfrm>
            <a:off x="1498600" y="2749550"/>
            <a:ext cx="228600" cy="2286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44" name="椭圆 56"/>
          <p:cNvSpPr>
            <a:spLocks noChangeArrowheads="1"/>
          </p:cNvSpPr>
          <p:nvPr/>
        </p:nvSpPr>
        <p:spPr bwMode="auto">
          <a:xfrm>
            <a:off x="1498600" y="4994275"/>
            <a:ext cx="228600" cy="228600"/>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4345" name="组合 57"/>
          <p:cNvGrpSpPr>
            <a:grpSpLocks/>
          </p:cNvGrpSpPr>
          <p:nvPr/>
        </p:nvGrpSpPr>
        <p:grpSpPr bwMode="auto">
          <a:xfrm>
            <a:off x="1770063" y="2679700"/>
            <a:ext cx="3735387" cy="1054100"/>
            <a:chOff x="0" y="0"/>
            <a:chExt cx="3735107" cy="1053214"/>
          </a:xfrm>
        </p:grpSpPr>
        <p:sp>
          <p:nvSpPr>
            <p:cNvPr id="14346" name="文本框 58"/>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47" name="文本框 59"/>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48" name="组合 60"/>
          <p:cNvGrpSpPr>
            <a:grpSpLocks/>
          </p:cNvGrpSpPr>
          <p:nvPr/>
        </p:nvGrpSpPr>
        <p:grpSpPr bwMode="auto">
          <a:xfrm>
            <a:off x="1782763" y="3733800"/>
            <a:ext cx="3735387" cy="1054100"/>
            <a:chOff x="0" y="0"/>
            <a:chExt cx="3735107" cy="1053214"/>
          </a:xfrm>
        </p:grpSpPr>
        <p:sp>
          <p:nvSpPr>
            <p:cNvPr id="14349" name="文本框 72"/>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0" name="文本框 73"/>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351" name="组合 74"/>
          <p:cNvGrpSpPr>
            <a:grpSpLocks/>
          </p:cNvGrpSpPr>
          <p:nvPr/>
        </p:nvGrpSpPr>
        <p:grpSpPr bwMode="auto">
          <a:xfrm>
            <a:off x="1776413" y="4876800"/>
            <a:ext cx="3735387" cy="1054100"/>
            <a:chOff x="0" y="0"/>
            <a:chExt cx="3735107" cy="1053214"/>
          </a:xfrm>
        </p:grpSpPr>
        <p:sp>
          <p:nvSpPr>
            <p:cNvPr id="14352" name="文本框 75"/>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353" name="文本框 76"/>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354" name="椭圆 77"/>
          <p:cNvSpPr>
            <a:spLocks noChangeArrowheads="1"/>
          </p:cNvSpPr>
          <p:nvPr/>
        </p:nvSpPr>
        <p:spPr bwMode="auto">
          <a:xfrm>
            <a:off x="1498600" y="3800475"/>
            <a:ext cx="228600" cy="228600"/>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55" name="椭圆 78"/>
          <p:cNvSpPr>
            <a:spLocks noChangeArrowheads="1"/>
          </p:cNvSpPr>
          <p:nvPr/>
        </p:nvSpPr>
        <p:spPr bwMode="auto">
          <a:xfrm>
            <a:off x="1498600" y="1633538"/>
            <a:ext cx="228600" cy="228600"/>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56" name="矩形 81"/>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357" name="文本框 82"/>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80150436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484"/>
          <p:cNvSpPr>
            <a:spLocks noChangeArrowheads="1"/>
          </p:cNvSpPr>
          <p:nvPr/>
        </p:nvSpPr>
        <p:spPr bwMode="auto">
          <a:xfrm>
            <a:off x="-46566" y="-38099"/>
            <a:ext cx="12238567" cy="6896100"/>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5123" name="Freeform 8"/>
          <p:cNvSpPr>
            <a:spLocks noEditPoints="1" noChangeArrowheads="1"/>
          </p:cNvSpPr>
          <p:nvPr/>
        </p:nvSpPr>
        <p:spPr bwMode="auto">
          <a:xfrm>
            <a:off x="7971367" y="1005418"/>
            <a:ext cx="2832100" cy="2897716"/>
          </a:xfrm>
          <a:custGeom>
            <a:avLst/>
            <a:gdLst>
              <a:gd name="T0" fmla="*/ 767027 w 108"/>
              <a:gd name="T1" fmla="*/ 81244 h 107"/>
              <a:gd name="T2" fmla="*/ 2045406 w 108"/>
              <a:gd name="T3" fmla="*/ 771822 h 107"/>
              <a:gd name="T4" fmla="*/ 1376715 w 108"/>
              <a:gd name="T5" fmla="*/ 2092043 h 107"/>
              <a:gd name="T6" fmla="*/ 590021 w 108"/>
              <a:gd name="T7" fmla="*/ 2010798 h 107"/>
              <a:gd name="T8" fmla="*/ 98337 w 108"/>
              <a:gd name="T9" fmla="*/ 1401465 h 107"/>
              <a:gd name="T10" fmla="*/ 1868399 w 108"/>
              <a:gd name="T11" fmla="*/ 1238977 h 107"/>
              <a:gd name="T12" fmla="*/ 1770062 w 108"/>
              <a:gd name="T13" fmla="*/ 913999 h 107"/>
              <a:gd name="T14" fmla="*/ 1553722 w 108"/>
              <a:gd name="T15" fmla="*/ 853066 h 107"/>
              <a:gd name="T16" fmla="*/ 1455385 w 108"/>
              <a:gd name="T17" fmla="*/ 710888 h 107"/>
              <a:gd name="T18" fmla="*/ 1534054 w 108"/>
              <a:gd name="T19" fmla="*/ 507777 h 107"/>
              <a:gd name="T20" fmla="*/ 1416050 w 108"/>
              <a:gd name="T21" fmla="*/ 487466 h 107"/>
              <a:gd name="T22" fmla="*/ 1357048 w 108"/>
              <a:gd name="T23" fmla="*/ 629644 h 107"/>
              <a:gd name="T24" fmla="*/ 1298046 w 108"/>
              <a:gd name="T25" fmla="*/ 507777 h 107"/>
              <a:gd name="T26" fmla="*/ 1278378 w 108"/>
              <a:gd name="T27" fmla="*/ 304666 h 107"/>
              <a:gd name="T28" fmla="*/ 1121040 w 108"/>
              <a:gd name="T29" fmla="*/ 264044 h 107"/>
              <a:gd name="T30" fmla="*/ 904699 w 108"/>
              <a:gd name="T31" fmla="*/ 304666 h 107"/>
              <a:gd name="T32" fmla="*/ 786694 w 108"/>
              <a:gd name="T33" fmla="*/ 467155 h 107"/>
              <a:gd name="T34" fmla="*/ 708025 w 108"/>
              <a:gd name="T35" fmla="*/ 406222 h 107"/>
              <a:gd name="T36" fmla="*/ 609688 w 108"/>
              <a:gd name="T37" fmla="*/ 568711 h 107"/>
              <a:gd name="T38" fmla="*/ 491684 w 108"/>
              <a:gd name="T39" fmla="*/ 629644 h 107"/>
              <a:gd name="T40" fmla="*/ 570353 w 108"/>
              <a:gd name="T41" fmla="*/ 690577 h 107"/>
              <a:gd name="T42" fmla="*/ 668690 w 108"/>
              <a:gd name="T43" fmla="*/ 589022 h 107"/>
              <a:gd name="T44" fmla="*/ 767027 w 108"/>
              <a:gd name="T45" fmla="*/ 710888 h 107"/>
              <a:gd name="T46" fmla="*/ 649023 w 108"/>
              <a:gd name="T47" fmla="*/ 812444 h 107"/>
              <a:gd name="T48" fmla="*/ 629356 w 108"/>
              <a:gd name="T49" fmla="*/ 934310 h 107"/>
              <a:gd name="T50" fmla="*/ 590021 w 108"/>
              <a:gd name="T51" fmla="*/ 1056177 h 107"/>
              <a:gd name="T52" fmla="*/ 432682 w 108"/>
              <a:gd name="T53" fmla="*/ 1056177 h 107"/>
              <a:gd name="T54" fmla="*/ 472017 w 108"/>
              <a:gd name="T55" fmla="*/ 1218666 h 107"/>
              <a:gd name="T56" fmla="*/ 511351 w 108"/>
              <a:gd name="T57" fmla="*/ 1218666 h 107"/>
              <a:gd name="T58" fmla="*/ 629356 w 108"/>
              <a:gd name="T59" fmla="*/ 1299910 h 107"/>
              <a:gd name="T60" fmla="*/ 747360 w 108"/>
              <a:gd name="T61" fmla="*/ 1340532 h 107"/>
              <a:gd name="T62" fmla="*/ 904699 w 108"/>
              <a:gd name="T63" fmla="*/ 1259288 h 107"/>
              <a:gd name="T64" fmla="*/ 1101372 w 108"/>
              <a:gd name="T65" fmla="*/ 1279599 h 107"/>
              <a:gd name="T66" fmla="*/ 1219376 w 108"/>
              <a:gd name="T67" fmla="*/ 1340532 h 107"/>
              <a:gd name="T68" fmla="*/ 1396383 w 108"/>
              <a:gd name="T69" fmla="*/ 1340532 h 107"/>
              <a:gd name="T70" fmla="*/ 1416050 w 108"/>
              <a:gd name="T71" fmla="*/ 1482710 h 107"/>
              <a:gd name="T72" fmla="*/ 1357048 w 108"/>
              <a:gd name="T73" fmla="*/ 1604576 h 107"/>
              <a:gd name="T74" fmla="*/ 1337381 w 108"/>
              <a:gd name="T75" fmla="*/ 1726443 h 107"/>
              <a:gd name="T76" fmla="*/ 1258711 w 108"/>
              <a:gd name="T77" fmla="*/ 1827998 h 107"/>
              <a:gd name="T78" fmla="*/ 1199709 w 108"/>
              <a:gd name="T79" fmla="*/ 1909243 h 107"/>
              <a:gd name="T80" fmla="*/ 1789730 w 108"/>
              <a:gd name="T81" fmla="*/ 1482710 h 107"/>
              <a:gd name="T82" fmla="*/ 1022703 w 108"/>
              <a:gd name="T83" fmla="*/ 1909243 h 107"/>
              <a:gd name="T84" fmla="*/ 885031 w 108"/>
              <a:gd name="T85" fmla="*/ 1706132 h 107"/>
              <a:gd name="T86" fmla="*/ 806362 w 108"/>
              <a:gd name="T87" fmla="*/ 1624887 h 107"/>
              <a:gd name="T88" fmla="*/ 708025 w 108"/>
              <a:gd name="T89" fmla="*/ 1523332 h 107"/>
              <a:gd name="T90" fmla="*/ 747360 w 108"/>
              <a:gd name="T91" fmla="*/ 1360843 h 107"/>
              <a:gd name="T92" fmla="*/ 570353 w 108"/>
              <a:gd name="T93" fmla="*/ 1299910 h 107"/>
              <a:gd name="T94" fmla="*/ 393347 w 108"/>
              <a:gd name="T95" fmla="*/ 1259288 h 107"/>
              <a:gd name="T96" fmla="*/ 255676 w 108"/>
              <a:gd name="T97" fmla="*/ 1137421 h 107"/>
              <a:gd name="T98" fmla="*/ 688358 w 108"/>
              <a:gd name="T99" fmla="*/ 1827998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24" name="Freeform 6"/>
          <p:cNvSpPr>
            <a:spLocks noEditPoints="1" noChangeArrowheads="1"/>
          </p:cNvSpPr>
          <p:nvPr/>
        </p:nvSpPr>
        <p:spPr bwMode="auto">
          <a:xfrm>
            <a:off x="6242051" y="3803651"/>
            <a:ext cx="1236133" cy="2067983"/>
          </a:xfrm>
          <a:custGeom>
            <a:avLst/>
            <a:gdLst>
              <a:gd name="T0" fmla="*/ 912053 w 801"/>
              <a:gd name="T1" fmla="*/ 680942 h 1788"/>
              <a:gd name="T2" fmla="*/ 740754 w 801"/>
              <a:gd name="T3" fmla="*/ 743398 h 1788"/>
              <a:gd name="T4" fmla="*/ 670151 w 801"/>
              <a:gd name="T5" fmla="*/ 696556 h 1788"/>
              <a:gd name="T6" fmla="*/ 553251 w 801"/>
              <a:gd name="T7" fmla="*/ 548224 h 1788"/>
              <a:gd name="T8" fmla="*/ 549778 w 801"/>
              <a:gd name="T9" fmla="*/ 501382 h 1788"/>
              <a:gd name="T10" fmla="*/ 555566 w 801"/>
              <a:gd name="T11" fmla="*/ 477961 h 1788"/>
              <a:gd name="T12" fmla="*/ 550936 w 801"/>
              <a:gd name="T13" fmla="*/ 473624 h 1788"/>
              <a:gd name="T14" fmla="*/ 675938 w 801"/>
              <a:gd name="T15" fmla="*/ 447600 h 1788"/>
              <a:gd name="T16" fmla="*/ 546306 w 801"/>
              <a:gd name="T17" fmla="*/ 417240 h 1788"/>
              <a:gd name="T18" fmla="*/ 538204 w 801"/>
              <a:gd name="T19" fmla="*/ 400758 h 1788"/>
              <a:gd name="T20" fmla="*/ 586816 w 801"/>
              <a:gd name="T21" fmla="*/ 302737 h 1788"/>
              <a:gd name="T22" fmla="*/ 464129 w 801"/>
              <a:gd name="T23" fmla="*/ 363458 h 1788"/>
              <a:gd name="T24" fmla="*/ 438665 w 801"/>
              <a:gd name="T25" fmla="*/ 360856 h 1788"/>
              <a:gd name="T26" fmla="*/ 304404 w 801"/>
              <a:gd name="T27" fmla="*/ 306207 h 1788"/>
              <a:gd name="T28" fmla="*/ 362275 w 801"/>
              <a:gd name="T29" fmla="*/ 405096 h 1788"/>
              <a:gd name="T30" fmla="*/ 244217 w 801"/>
              <a:gd name="T31" fmla="*/ 274979 h 1788"/>
              <a:gd name="T32" fmla="*/ 241902 w 801"/>
              <a:gd name="T33" fmla="*/ 204716 h 1788"/>
              <a:gd name="T34" fmla="*/ 238430 w 801"/>
              <a:gd name="T35" fmla="*/ 134454 h 1788"/>
              <a:gd name="T36" fmla="*/ 236115 w 801"/>
              <a:gd name="T37" fmla="*/ 32095 h 1788"/>
              <a:gd name="T38" fmla="*/ 230328 w 801"/>
              <a:gd name="T39" fmla="*/ 26023 h 1788"/>
              <a:gd name="T40" fmla="*/ 232643 w 801"/>
              <a:gd name="T41" fmla="*/ 11277 h 1788"/>
              <a:gd name="T42" fmla="*/ 221069 w 801"/>
              <a:gd name="T43" fmla="*/ 0 h 1788"/>
              <a:gd name="T44" fmla="*/ 189818 w 801"/>
              <a:gd name="T45" fmla="*/ 4337 h 1788"/>
              <a:gd name="T46" fmla="*/ 158568 w 801"/>
              <a:gd name="T47" fmla="*/ 23421 h 1788"/>
              <a:gd name="T48" fmla="*/ 113428 w 801"/>
              <a:gd name="T49" fmla="*/ 67661 h 1788"/>
              <a:gd name="T50" fmla="*/ 143521 w 801"/>
              <a:gd name="T51" fmla="*/ 164814 h 1788"/>
              <a:gd name="T52" fmla="*/ 166670 w 801"/>
              <a:gd name="T53" fmla="*/ 240282 h 1788"/>
              <a:gd name="T54" fmla="*/ 166670 w 801"/>
              <a:gd name="T55" fmla="*/ 334833 h 1788"/>
              <a:gd name="T56" fmla="*/ 186346 w 801"/>
              <a:gd name="T57" fmla="*/ 398156 h 1788"/>
              <a:gd name="T58" fmla="*/ 138891 w 801"/>
              <a:gd name="T59" fmla="*/ 520465 h 1788"/>
              <a:gd name="T60" fmla="*/ 199078 w 801"/>
              <a:gd name="T61" fmla="*/ 626293 h 1788"/>
              <a:gd name="T62" fmla="*/ 208337 w 801"/>
              <a:gd name="T63" fmla="*/ 704363 h 1788"/>
              <a:gd name="T64" fmla="*/ 194448 w 801"/>
              <a:gd name="T65" fmla="*/ 967198 h 1788"/>
              <a:gd name="T66" fmla="*/ 217597 w 801"/>
              <a:gd name="T67" fmla="*/ 1092110 h 1788"/>
              <a:gd name="T68" fmla="*/ 201393 w 801"/>
              <a:gd name="T69" fmla="*/ 1378366 h 1788"/>
              <a:gd name="T70" fmla="*/ 96067 w 801"/>
              <a:gd name="T71" fmla="*/ 1426943 h 1788"/>
              <a:gd name="T72" fmla="*/ 42825 w 801"/>
              <a:gd name="T73" fmla="*/ 1494603 h 1788"/>
              <a:gd name="T74" fmla="*/ 2315 w 801"/>
              <a:gd name="T75" fmla="*/ 1524964 h 1788"/>
              <a:gd name="T76" fmla="*/ 11574 w 801"/>
              <a:gd name="T77" fmla="*/ 1550120 h 1788"/>
              <a:gd name="T78" fmla="*/ 831033 w 801"/>
              <a:gd name="T79" fmla="*/ 1497206 h 1788"/>
              <a:gd name="T80" fmla="*/ 784736 w 801"/>
              <a:gd name="T81" fmla="*/ 1434750 h 1788"/>
              <a:gd name="T82" fmla="*/ 732652 w 801"/>
              <a:gd name="T83" fmla="*/ 1318512 h 1788"/>
              <a:gd name="T84" fmla="*/ 747699 w 801"/>
              <a:gd name="T85" fmla="*/ 1216154 h 1788"/>
              <a:gd name="T86" fmla="*/ 756958 w 801"/>
              <a:gd name="T87" fmla="*/ 1162373 h 1788"/>
              <a:gd name="T88" fmla="*/ 751171 w 801"/>
              <a:gd name="T89" fmla="*/ 987149 h 1788"/>
              <a:gd name="T90" fmla="*/ 810200 w 801"/>
              <a:gd name="T91" fmla="*/ 866575 h 1788"/>
              <a:gd name="T92" fmla="*/ 900479 w 801"/>
              <a:gd name="T93" fmla="*/ 729519 h 1788"/>
              <a:gd name="T94" fmla="*/ 298616 w 801"/>
              <a:gd name="T95" fmla="*/ 426782 h 1788"/>
              <a:gd name="T96" fmla="*/ 350701 w 801"/>
              <a:gd name="T97" fmla="*/ 453672 h 1788"/>
              <a:gd name="T98" fmla="*/ 350701 w 801"/>
              <a:gd name="T99" fmla="*/ 453672 h 1788"/>
              <a:gd name="T100" fmla="*/ 298616 w 801"/>
              <a:gd name="T101" fmla="*/ 426782 h 1788"/>
              <a:gd name="T102" fmla="*/ 322922 w 801"/>
              <a:gd name="T103" fmla="*/ 494442 h 1788"/>
              <a:gd name="T104" fmla="*/ 317135 w 801"/>
              <a:gd name="T105" fmla="*/ 469286 h 1788"/>
              <a:gd name="T106" fmla="*/ 334497 w 801"/>
              <a:gd name="T107" fmla="*/ 469286 h 1788"/>
              <a:gd name="T108" fmla="*/ 350701 w 801"/>
              <a:gd name="T109" fmla="*/ 471021 h 1788"/>
              <a:gd name="T110" fmla="*/ 353016 w 801"/>
              <a:gd name="T111" fmla="*/ 484033 h 1788"/>
              <a:gd name="T112" fmla="*/ 364590 w 801"/>
              <a:gd name="T113" fmla="*/ 496177 h 1788"/>
              <a:gd name="T114" fmla="*/ 350701 w 801"/>
              <a:gd name="T115" fmla="*/ 510924 h 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1"/>
              <a:gd name="T175" fmla="*/ 0 h 1788"/>
              <a:gd name="T176" fmla="*/ 801 w 801"/>
              <a:gd name="T177" fmla="*/ 1788 h 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1" h="1788">
                <a:moveTo>
                  <a:pt x="801" y="800"/>
                </a:moveTo>
                <a:cubicBezTo>
                  <a:pt x="788" y="785"/>
                  <a:pt x="788" y="785"/>
                  <a:pt x="788" y="785"/>
                </a:cubicBezTo>
                <a:cubicBezTo>
                  <a:pt x="694" y="787"/>
                  <a:pt x="694" y="787"/>
                  <a:pt x="694" y="787"/>
                </a:cubicBezTo>
                <a:cubicBezTo>
                  <a:pt x="640" y="857"/>
                  <a:pt x="640" y="857"/>
                  <a:pt x="640" y="857"/>
                </a:cubicBezTo>
                <a:cubicBezTo>
                  <a:pt x="640" y="857"/>
                  <a:pt x="628" y="851"/>
                  <a:pt x="612" y="851"/>
                </a:cubicBezTo>
                <a:cubicBezTo>
                  <a:pt x="579" y="803"/>
                  <a:pt x="579" y="803"/>
                  <a:pt x="579" y="803"/>
                </a:cubicBezTo>
                <a:cubicBezTo>
                  <a:pt x="579" y="803"/>
                  <a:pt x="581" y="704"/>
                  <a:pt x="493" y="670"/>
                </a:cubicBezTo>
                <a:cubicBezTo>
                  <a:pt x="484" y="667"/>
                  <a:pt x="487" y="634"/>
                  <a:pt x="478" y="632"/>
                </a:cubicBezTo>
                <a:cubicBezTo>
                  <a:pt x="479" y="632"/>
                  <a:pt x="483" y="613"/>
                  <a:pt x="483" y="611"/>
                </a:cubicBezTo>
                <a:cubicBezTo>
                  <a:pt x="484" y="599"/>
                  <a:pt x="479" y="589"/>
                  <a:pt x="475" y="578"/>
                </a:cubicBezTo>
                <a:cubicBezTo>
                  <a:pt x="475" y="578"/>
                  <a:pt x="471" y="565"/>
                  <a:pt x="473" y="554"/>
                </a:cubicBezTo>
                <a:cubicBezTo>
                  <a:pt x="480" y="551"/>
                  <a:pt x="480" y="551"/>
                  <a:pt x="480" y="551"/>
                </a:cubicBezTo>
                <a:cubicBezTo>
                  <a:pt x="479" y="547"/>
                  <a:pt x="479" y="547"/>
                  <a:pt x="479" y="547"/>
                </a:cubicBezTo>
                <a:cubicBezTo>
                  <a:pt x="476" y="546"/>
                  <a:pt x="476" y="546"/>
                  <a:pt x="476" y="546"/>
                </a:cubicBezTo>
                <a:cubicBezTo>
                  <a:pt x="476" y="546"/>
                  <a:pt x="478" y="528"/>
                  <a:pt x="477" y="524"/>
                </a:cubicBezTo>
                <a:cubicBezTo>
                  <a:pt x="584" y="516"/>
                  <a:pt x="584" y="516"/>
                  <a:pt x="584" y="516"/>
                </a:cubicBezTo>
                <a:cubicBezTo>
                  <a:pt x="476" y="507"/>
                  <a:pt x="476" y="507"/>
                  <a:pt x="476" y="507"/>
                </a:cubicBezTo>
                <a:cubicBezTo>
                  <a:pt x="476" y="507"/>
                  <a:pt x="476" y="492"/>
                  <a:pt x="472" y="481"/>
                </a:cubicBezTo>
                <a:cubicBezTo>
                  <a:pt x="566" y="433"/>
                  <a:pt x="566" y="433"/>
                  <a:pt x="566" y="433"/>
                </a:cubicBezTo>
                <a:cubicBezTo>
                  <a:pt x="465" y="462"/>
                  <a:pt x="465" y="462"/>
                  <a:pt x="465" y="462"/>
                </a:cubicBezTo>
                <a:cubicBezTo>
                  <a:pt x="465" y="462"/>
                  <a:pt x="457" y="448"/>
                  <a:pt x="449" y="440"/>
                </a:cubicBezTo>
                <a:cubicBezTo>
                  <a:pt x="507" y="349"/>
                  <a:pt x="507" y="349"/>
                  <a:pt x="507" y="349"/>
                </a:cubicBezTo>
                <a:cubicBezTo>
                  <a:pt x="430" y="428"/>
                  <a:pt x="430" y="428"/>
                  <a:pt x="430" y="428"/>
                </a:cubicBezTo>
                <a:cubicBezTo>
                  <a:pt x="430" y="428"/>
                  <a:pt x="407" y="420"/>
                  <a:pt x="401" y="419"/>
                </a:cubicBezTo>
                <a:cubicBezTo>
                  <a:pt x="385" y="306"/>
                  <a:pt x="385" y="306"/>
                  <a:pt x="385" y="306"/>
                </a:cubicBezTo>
                <a:cubicBezTo>
                  <a:pt x="379" y="416"/>
                  <a:pt x="379" y="416"/>
                  <a:pt x="379" y="416"/>
                </a:cubicBezTo>
                <a:cubicBezTo>
                  <a:pt x="379" y="416"/>
                  <a:pt x="359" y="420"/>
                  <a:pt x="349" y="431"/>
                </a:cubicBezTo>
                <a:cubicBezTo>
                  <a:pt x="263" y="353"/>
                  <a:pt x="263" y="353"/>
                  <a:pt x="263" y="353"/>
                </a:cubicBezTo>
                <a:cubicBezTo>
                  <a:pt x="330" y="442"/>
                  <a:pt x="330" y="442"/>
                  <a:pt x="330" y="442"/>
                </a:cubicBezTo>
                <a:cubicBezTo>
                  <a:pt x="330" y="442"/>
                  <a:pt x="312" y="462"/>
                  <a:pt x="313" y="467"/>
                </a:cubicBezTo>
                <a:cubicBezTo>
                  <a:pt x="241" y="467"/>
                  <a:pt x="241" y="467"/>
                  <a:pt x="241" y="467"/>
                </a:cubicBezTo>
                <a:cubicBezTo>
                  <a:pt x="241" y="467"/>
                  <a:pt x="226" y="357"/>
                  <a:pt x="211" y="317"/>
                </a:cubicBezTo>
                <a:cubicBezTo>
                  <a:pt x="210" y="308"/>
                  <a:pt x="209" y="299"/>
                  <a:pt x="208" y="290"/>
                </a:cubicBezTo>
                <a:cubicBezTo>
                  <a:pt x="207" y="271"/>
                  <a:pt x="206" y="255"/>
                  <a:pt x="209" y="236"/>
                </a:cubicBezTo>
                <a:cubicBezTo>
                  <a:pt x="212" y="215"/>
                  <a:pt x="208" y="194"/>
                  <a:pt x="199" y="175"/>
                </a:cubicBezTo>
                <a:cubicBezTo>
                  <a:pt x="199" y="175"/>
                  <a:pt x="194" y="163"/>
                  <a:pt x="206" y="155"/>
                </a:cubicBezTo>
                <a:cubicBezTo>
                  <a:pt x="206" y="155"/>
                  <a:pt x="274" y="120"/>
                  <a:pt x="201" y="51"/>
                </a:cubicBezTo>
                <a:cubicBezTo>
                  <a:pt x="201" y="51"/>
                  <a:pt x="207" y="48"/>
                  <a:pt x="204" y="37"/>
                </a:cubicBezTo>
                <a:cubicBezTo>
                  <a:pt x="208" y="28"/>
                  <a:pt x="208" y="28"/>
                  <a:pt x="208" y="28"/>
                </a:cubicBezTo>
                <a:cubicBezTo>
                  <a:pt x="199" y="30"/>
                  <a:pt x="199" y="30"/>
                  <a:pt x="199" y="30"/>
                </a:cubicBezTo>
                <a:cubicBezTo>
                  <a:pt x="196" y="24"/>
                  <a:pt x="196" y="24"/>
                  <a:pt x="196" y="24"/>
                </a:cubicBezTo>
                <a:cubicBezTo>
                  <a:pt x="201" y="13"/>
                  <a:pt x="201" y="13"/>
                  <a:pt x="201" y="13"/>
                </a:cubicBezTo>
                <a:cubicBezTo>
                  <a:pt x="184" y="18"/>
                  <a:pt x="184" y="18"/>
                  <a:pt x="184" y="18"/>
                </a:cubicBezTo>
                <a:cubicBezTo>
                  <a:pt x="184" y="18"/>
                  <a:pt x="194" y="0"/>
                  <a:pt x="191" y="0"/>
                </a:cubicBezTo>
                <a:cubicBezTo>
                  <a:pt x="166" y="11"/>
                  <a:pt x="166" y="11"/>
                  <a:pt x="166" y="11"/>
                </a:cubicBezTo>
                <a:cubicBezTo>
                  <a:pt x="164" y="5"/>
                  <a:pt x="164" y="5"/>
                  <a:pt x="164" y="5"/>
                </a:cubicBezTo>
                <a:cubicBezTo>
                  <a:pt x="164" y="5"/>
                  <a:pt x="145" y="12"/>
                  <a:pt x="141" y="18"/>
                </a:cubicBezTo>
                <a:cubicBezTo>
                  <a:pt x="137" y="27"/>
                  <a:pt x="137" y="27"/>
                  <a:pt x="137" y="27"/>
                </a:cubicBezTo>
                <a:cubicBezTo>
                  <a:pt x="137" y="27"/>
                  <a:pt x="135" y="41"/>
                  <a:pt x="135" y="42"/>
                </a:cubicBezTo>
                <a:cubicBezTo>
                  <a:pt x="135" y="42"/>
                  <a:pt x="108" y="47"/>
                  <a:pt x="98" y="78"/>
                </a:cubicBezTo>
                <a:cubicBezTo>
                  <a:pt x="98" y="78"/>
                  <a:pt x="75" y="132"/>
                  <a:pt x="124" y="158"/>
                </a:cubicBezTo>
                <a:cubicBezTo>
                  <a:pt x="128" y="160"/>
                  <a:pt x="123" y="185"/>
                  <a:pt x="124" y="190"/>
                </a:cubicBezTo>
                <a:cubicBezTo>
                  <a:pt x="124" y="206"/>
                  <a:pt x="135" y="218"/>
                  <a:pt x="137" y="232"/>
                </a:cubicBezTo>
                <a:cubicBezTo>
                  <a:pt x="137" y="232"/>
                  <a:pt x="140" y="259"/>
                  <a:pt x="144" y="277"/>
                </a:cubicBezTo>
                <a:cubicBezTo>
                  <a:pt x="146" y="287"/>
                  <a:pt x="143" y="301"/>
                  <a:pt x="143" y="312"/>
                </a:cubicBezTo>
                <a:cubicBezTo>
                  <a:pt x="143" y="337"/>
                  <a:pt x="141" y="362"/>
                  <a:pt x="144" y="386"/>
                </a:cubicBezTo>
                <a:cubicBezTo>
                  <a:pt x="145" y="396"/>
                  <a:pt x="147" y="406"/>
                  <a:pt x="149" y="416"/>
                </a:cubicBezTo>
                <a:cubicBezTo>
                  <a:pt x="152" y="431"/>
                  <a:pt x="159" y="444"/>
                  <a:pt x="161" y="459"/>
                </a:cubicBezTo>
                <a:cubicBezTo>
                  <a:pt x="163" y="468"/>
                  <a:pt x="170" y="491"/>
                  <a:pt x="166" y="500"/>
                </a:cubicBezTo>
                <a:cubicBezTo>
                  <a:pt x="166" y="500"/>
                  <a:pt x="120" y="562"/>
                  <a:pt x="120" y="600"/>
                </a:cubicBezTo>
                <a:cubicBezTo>
                  <a:pt x="120" y="600"/>
                  <a:pt x="131" y="645"/>
                  <a:pt x="156" y="645"/>
                </a:cubicBezTo>
                <a:cubicBezTo>
                  <a:pt x="156" y="645"/>
                  <a:pt x="145" y="725"/>
                  <a:pt x="172" y="722"/>
                </a:cubicBezTo>
                <a:cubicBezTo>
                  <a:pt x="172" y="722"/>
                  <a:pt x="172" y="739"/>
                  <a:pt x="176" y="747"/>
                </a:cubicBezTo>
                <a:cubicBezTo>
                  <a:pt x="176" y="747"/>
                  <a:pt x="155" y="806"/>
                  <a:pt x="180" y="812"/>
                </a:cubicBezTo>
                <a:cubicBezTo>
                  <a:pt x="180" y="812"/>
                  <a:pt x="124" y="1005"/>
                  <a:pt x="176" y="1021"/>
                </a:cubicBezTo>
                <a:cubicBezTo>
                  <a:pt x="176" y="1021"/>
                  <a:pt x="150" y="1085"/>
                  <a:pt x="168" y="1115"/>
                </a:cubicBezTo>
                <a:cubicBezTo>
                  <a:pt x="168" y="1115"/>
                  <a:pt x="188" y="1209"/>
                  <a:pt x="188" y="1217"/>
                </a:cubicBezTo>
                <a:cubicBezTo>
                  <a:pt x="188" y="1259"/>
                  <a:pt x="188" y="1259"/>
                  <a:pt x="188" y="1259"/>
                </a:cubicBezTo>
                <a:cubicBezTo>
                  <a:pt x="188" y="1259"/>
                  <a:pt x="174" y="1334"/>
                  <a:pt x="177" y="1366"/>
                </a:cubicBezTo>
                <a:cubicBezTo>
                  <a:pt x="177" y="1366"/>
                  <a:pt x="155" y="1528"/>
                  <a:pt x="174" y="1589"/>
                </a:cubicBezTo>
                <a:cubicBezTo>
                  <a:pt x="174" y="1589"/>
                  <a:pt x="185" y="1610"/>
                  <a:pt x="161" y="1642"/>
                </a:cubicBezTo>
                <a:cubicBezTo>
                  <a:pt x="83" y="1645"/>
                  <a:pt x="83" y="1645"/>
                  <a:pt x="83" y="1645"/>
                </a:cubicBezTo>
                <a:cubicBezTo>
                  <a:pt x="38" y="1674"/>
                  <a:pt x="38" y="1674"/>
                  <a:pt x="38" y="1674"/>
                </a:cubicBezTo>
                <a:cubicBezTo>
                  <a:pt x="37" y="1723"/>
                  <a:pt x="37" y="1723"/>
                  <a:pt x="37" y="1723"/>
                </a:cubicBezTo>
                <a:cubicBezTo>
                  <a:pt x="0" y="1742"/>
                  <a:pt x="0" y="1742"/>
                  <a:pt x="0" y="1742"/>
                </a:cubicBezTo>
                <a:cubicBezTo>
                  <a:pt x="2" y="1758"/>
                  <a:pt x="2" y="1758"/>
                  <a:pt x="2" y="1758"/>
                </a:cubicBezTo>
                <a:cubicBezTo>
                  <a:pt x="11" y="1768"/>
                  <a:pt x="11" y="1768"/>
                  <a:pt x="11" y="1768"/>
                </a:cubicBezTo>
                <a:cubicBezTo>
                  <a:pt x="10" y="1787"/>
                  <a:pt x="10" y="1787"/>
                  <a:pt x="10" y="1787"/>
                </a:cubicBezTo>
                <a:cubicBezTo>
                  <a:pt x="718" y="1788"/>
                  <a:pt x="718" y="1788"/>
                  <a:pt x="718" y="1788"/>
                </a:cubicBezTo>
                <a:cubicBezTo>
                  <a:pt x="718" y="1726"/>
                  <a:pt x="718" y="1726"/>
                  <a:pt x="718" y="1726"/>
                </a:cubicBezTo>
                <a:cubicBezTo>
                  <a:pt x="683" y="1707"/>
                  <a:pt x="683" y="1707"/>
                  <a:pt x="683" y="1707"/>
                </a:cubicBezTo>
                <a:cubicBezTo>
                  <a:pt x="678" y="1654"/>
                  <a:pt x="678" y="1654"/>
                  <a:pt x="678" y="1654"/>
                </a:cubicBezTo>
                <a:cubicBezTo>
                  <a:pt x="649" y="1642"/>
                  <a:pt x="649" y="1642"/>
                  <a:pt x="649" y="1642"/>
                </a:cubicBezTo>
                <a:cubicBezTo>
                  <a:pt x="649" y="1642"/>
                  <a:pt x="640" y="1575"/>
                  <a:pt x="633" y="1520"/>
                </a:cubicBezTo>
                <a:cubicBezTo>
                  <a:pt x="654" y="1493"/>
                  <a:pt x="654" y="1493"/>
                  <a:pt x="654" y="1493"/>
                </a:cubicBezTo>
                <a:cubicBezTo>
                  <a:pt x="646" y="1402"/>
                  <a:pt x="646" y="1402"/>
                  <a:pt x="646" y="1402"/>
                </a:cubicBezTo>
                <a:cubicBezTo>
                  <a:pt x="659" y="1382"/>
                  <a:pt x="659" y="1382"/>
                  <a:pt x="659" y="1382"/>
                </a:cubicBezTo>
                <a:cubicBezTo>
                  <a:pt x="654" y="1340"/>
                  <a:pt x="654" y="1340"/>
                  <a:pt x="654" y="1340"/>
                </a:cubicBezTo>
                <a:cubicBezTo>
                  <a:pt x="667" y="1323"/>
                  <a:pt x="667" y="1323"/>
                  <a:pt x="667" y="1323"/>
                </a:cubicBezTo>
                <a:cubicBezTo>
                  <a:pt x="667" y="1323"/>
                  <a:pt x="660" y="1160"/>
                  <a:pt x="649" y="1138"/>
                </a:cubicBezTo>
                <a:cubicBezTo>
                  <a:pt x="649" y="1138"/>
                  <a:pt x="683" y="1152"/>
                  <a:pt x="695" y="1076"/>
                </a:cubicBezTo>
                <a:cubicBezTo>
                  <a:pt x="695" y="1076"/>
                  <a:pt x="705" y="1009"/>
                  <a:pt x="700" y="999"/>
                </a:cubicBezTo>
                <a:cubicBezTo>
                  <a:pt x="700" y="999"/>
                  <a:pt x="746" y="1012"/>
                  <a:pt x="788" y="863"/>
                </a:cubicBezTo>
                <a:cubicBezTo>
                  <a:pt x="778" y="841"/>
                  <a:pt x="778" y="841"/>
                  <a:pt x="778" y="841"/>
                </a:cubicBezTo>
                <a:lnTo>
                  <a:pt x="801" y="800"/>
                </a:lnTo>
                <a:close/>
                <a:moveTo>
                  <a:pt x="258" y="492"/>
                </a:moveTo>
                <a:cubicBezTo>
                  <a:pt x="305" y="498"/>
                  <a:pt x="305" y="498"/>
                  <a:pt x="305" y="498"/>
                </a:cubicBezTo>
                <a:cubicBezTo>
                  <a:pt x="301" y="520"/>
                  <a:pt x="303" y="523"/>
                  <a:pt x="303" y="523"/>
                </a:cubicBezTo>
                <a:cubicBezTo>
                  <a:pt x="304" y="523"/>
                  <a:pt x="304" y="523"/>
                  <a:pt x="304" y="523"/>
                </a:cubicBezTo>
                <a:cubicBezTo>
                  <a:pt x="304" y="523"/>
                  <a:pt x="304" y="523"/>
                  <a:pt x="303" y="523"/>
                </a:cubicBezTo>
                <a:cubicBezTo>
                  <a:pt x="270" y="524"/>
                  <a:pt x="270" y="524"/>
                  <a:pt x="270" y="524"/>
                </a:cubicBezTo>
                <a:cubicBezTo>
                  <a:pt x="270" y="514"/>
                  <a:pt x="258" y="492"/>
                  <a:pt x="258" y="492"/>
                </a:cubicBezTo>
                <a:close/>
                <a:moveTo>
                  <a:pt x="303" y="589"/>
                </a:moveTo>
                <a:cubicBezTo>
                  <a:pt x="303" y="589"/>
                  <a:pt x="290" y="573"/>
                  <a:pt x="279" y="570"/>
                </a:cubicBezTo>
                <a:cubicBezTo>
                  <a:pt x="276" y="569"/>
                  <a:pt x="277" y="568"/>
                  <a:pt x="277" y="568"/>
                </a:cubicBezTo>
                <a:cubicBezTo>
                  <a:pt x="277" y="568"/>
                  <a:pt x="277" y="562"/>
                  <a:pt x="274" y="541"/>
                </a:cubicBezTo>
                <a:cubicBezTo>
                  <a:pt x="274" y="541"/>
                  <a:pt x="274" y="541"/>
                  <a:pt x="275" y="541"/>
                </a:cubicBezTo>
                <a:cubicBezTo>
                  <a:pt x="279" y="541"/>
                  <a:pt x="284" y="541"/>
                  <a:pt x="289" y="541"/>
                </a:cubicBezTo>
                <a:cubicBezTo>
                  <a:pt x="291" y="541"/>
                  <a:pt x="294" y="541"/>
                  <a:pt x="297" y="541"/>
                </a:cubicBezTo>
                <a:cubicBezTo>
                  <a:pt x="299" y="541"/>
                  <a:pt x="302" y="540"/>
                  <a:pt x="303" y="543"/>
                </a:cubicBezTo>
                <a:cubicBezTo>
                  <a:pt x="304" y="545"/>
                  <a:pt x="306" y="550"/>
                  <a:pt x="310" y="558"/>
                </a:cubicBezTo>
                <a:cubicBezTo>
                  <a:pt x="305" y="558"/>
                  <a:pt x="305" y="558"/>
                  <a:pt x="305" y="558"/>
                </a:cubicBezTo>
                <a:cubicBezTo>
                  <a:pt x="307" y="570"/>
                  <a:pt x="307" y="570"/>
                  <a:pt x="307" y="570"/>
                </a:cubicBezTo>
                <a:cubicBezTo>
                  <a:pt x="315" y="572"/>
                  <a:pt x="315" y="572"/>
                  <a:pt x="315" y="572"/>
                </a:cubicBezTo>
                <a:cubicBezTo>
                  <a:pt x="315" y="572"/>
                  <a:pt x="314" y="572"/>
                  <a:pt x="324" y="588"/>
                </a:cubicBezTo>
                <a:lnTo>
                  <a:pt x="303" y="589"/>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25" name="Freeform 7"/>
          <p:cNvSpPr>
            <a:spLocks noChangeArrowheads="1"/>
          </p:cNvSpPr>
          <p:nvPr/>
        </p:nvSpPr>
        <p:spPr bwMode="auto">
          <a:xfrm>
            <a:off x="6212418" y="5837767"/>
            <a:ext cx="5979583" cy="1007533"/>
          </a:xfrm>
          <a:custGeom>
            <a:avLst/>
            <a:gdLst>
              <a:gd name="T0" fmla="*/ 0 w 3879"/>
              <a:gd name="T1" fmla="*/ 0 h 871"/>
              <a:gd name="T2" fmla="*/ 0 w 3879"/>
              <a:gd name="T3" fmla="*/ 511864 h 871"/>
              <a:gd name="T4" fmla="*/ 324877 w 3879"/>
              <a:gd name="T5" fmla="*/ 755650 h 871"/>
              <a:gd name="T6" fmla="*/ 4158654 w 3879"/>
              <a:gd name="T7" fmla="*/ 755650 h 871"/>
              <a:gd name="T8" fmla="*/ 4484687 w 3879"/>
              <a:gd name="T9" fmla="*/ 511864 h 871"/>
              <a:gd name="T10" fmla="*/ 4484687 w 3879"/>
              <a:gd name="T11" fmla="*/ 0 h 871"/>
              <a:gd name="T12" fmla="*/ 2338882 w 3879"/>
              <a:gd name="T13" fmla="*/ 0 h 871"/>
              <a:gd name="T14" fmla="*/ 0 w 3879"/>
              <a:gd name="T15" fmla="*/ 0 h 871"/>
              <a:gd name="T16" fmla="*/ 0 60000 65536"/>
              <a:gd name="T17" fmla="*/ 0 60000 65536"/>
              <a:gd name="T18" fmla="*/ 0 60000 65536"/>
              <a:gd name="T19" fmla="*/ 0 60000 65536"/>
              <a:gd name="T20" fmla="*/ 0 60000 65536"/>
              <a:gd name="T21" fmla="*/ 0 60000 65536"/>
              <a:gd name="T22" fmla="*/ 0 60000 65536"/>
              <a:gd name="T23" fmla="*/ 0 60000 65536"/>
              <a:gd name="T24" fmla="*/ 0 w 3879"/>
              <a:gd name="T25" fmla="*/ 0 h 871"/>
              <a:gd name="T26" fmla="*/ 3879 w 3879"/>
              <a:gd name="T27" fmla="*/ 871 h 8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79" h="871">
                <a:moveTo>
                  <a:pt x="0" y="0"/>
                </a:moveTo>
                <a:cubicBezTo>
                  <a:pt x="0" y="590"/>
                  <a:pt x="0" y="590"/>
                  <a:pt x="0" y="590"/>
                </a:cubicBezTo>
                <a:cubicBezTo>
                  <a:pt x="0" y="746"/>
                  <a:pt x="126" y="871"/>
                  <a:pt x="281" y="871"/>
                </a:cubicBezTo>
                <a:cubicBezTo>
                  <a:pt x="3597" y="871"/>
                  <a:pt x="3597" y="871"/>
                  <a:pt x="3597" y="871"/>
                </a:cubicBezTo>
                <a:cubicBezTo>
                  <a:pt x="3753" y="871"/>
                  <a:pt x="3879" y="746"/>
                  <a:pt x="3879" y="590"/>
                </a:cubicBezTo>
                <a:cubicBezTo>
                  <a:pt x="3879" y="0"/>
                  <a:pt x="3879" y="0"/>
                  <a:pt x="3879" y="0"/>
                </a:cubicBezTo>
                <a:cubicBezTo>
                  <a:pt x="2023" y="0"/>
                  <a:pt x="2023" y="0"/>
                  <a:pt x="2023" y="0"/>
                </a:cubicBezTo>
                <a:lnTo>
                  <a:pt x="0" y="0"/>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26" name="Freeform 8"/>
          <p:cNvSpPr>
            <a:spLocks noEditPoints="1" noChangeArrowheads="1"/>
          </p:cNvSpPr>
          <p:nvPr/>
        </p:nvSpPr>
        <p:spPr bwMode="auto">
          <a:xfrm>
            <a:off x="6284384" y="5886451"/>
            <a:ext cx="5833533" cy="916516"/>
          </a:xfrm>
          <a:custGeom>
            <a:avLst/>
            <a:gdLst>
              <a:gd name="T0" fmla="*/ 2282385 w 3784"/>
              <a:gd name="T1" fmla="*/ 0 h 794"/>
              <a:gd name="T2" fmla="*/ 0 w 3784"/>
              <a:gd name="T3" fmla="*/ 0 h 794"/>
              <a:gd name="T4" fmla="*/ 0 w 3784"/>
              <a:gd name="T5" fmla="*/ 464895 h 794"/>
              <a:gd name="T6" fmla="*/ 317961 w 3784"/>
              <a:gd name="T7" fmla="*/ 687387 h 794"/>
              <a:gd name="T8" fmla="*/ 4058345 w 3784"/>
              <a:gd name="T9" fmla="*/ 687387 h 794"/>
              <a:gd name="T10" fmla="*/ 4375150 w 3784"/>
              <a:gd name="T11" fmla="*/ 464895 h 794"/>
              <a:gd name="T12" fmla="*/ 4375150 w 3784"/>
              <a:gd name="T13" fmla="*/ 0 h 794"/>
              <a:gd name="T14" fmla="*/ 2282385 w 3784"/>
              <a:gd name="T15" fmla="*/ 0 h 794"/>
              <a:gd name="T16" fmla="*/ 4324276 w 3784"/>
              <a:gd name="T17" fmla="*/ 454507 h 794"/>
              <a:gd name="T18" fmla="*/ 4014408 w 3784"/>
              <a:gd name="T19" fmla="*/ 656221 h 794"/>
              <a:gd name="T20" fmla="*/ 361898 w 3784"/>
              <a:gd name="T21" fmla="*/ 656221 h 794"/>
              <a:gd name="T22" fmla="*/ 52030 w 3784"/>
              <a:gd name="T23" fmla="*/ 454507 h 794"/>
              <a:gd name="T24" fmla="*/ 52030 w 3784"/>
              <a:gd name="T25" fmla="*/ 30300 h 794"/>
              <a:gd name="T26" fmla="*/ 2280073 w 3784"/>
              <a:gd name="T27" fmla="*/ 30300 h 794"/>
              <a:gd name="T28" fmla="*/ 4324276 w 3784"/>
              <a:gd name="T29" fmla="*/ 30300 h 794"/>
              <a:gd name="T30" fmla="*/ 4324276 w 3784"/>
              <a:gd name="T31" fmla="*/ 454507 h 7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84"/>
              <a:gd name="T49" fmla="*/ 0 h 794"/>
              <a:gd name="T50" fmla="*/ 3784 w 3784"/>
              <a:gd name="T51" fmla="*/ 794 h 7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84" h="794">
                <a:moveTo>
                  <a:pt x="1974" y="0"/>
                </a:moveTo>
                <a:cubicBezTo>
                  <a:pt x="0" y="0"/>
                  <a:pt x="0" y="0"/>
                  <a:pt x="0" y="0"/>
                </a:cubicBezTo>
                <a:cubicBezTo>
                  <a:pt x="0" y="537"/>
                  <a:pt x="0" y="537"/>
                  <a:pt x="0" y="537"/>
                </a:cubicBezTo>
                <a:cubicBezTo>
                  <a:pt x="0" y="679"/>
                  <a:pt x="123" y="794"/>
                  <a:pt x="275" y="794"/>
                </a:cubicBezTo>
                <a:cubicBezTo>
                  <a:pt x="3510" y="794"/>
                  <a:pt x="3510" y="794"/>
                  <a:pt x="3510" y="794"/>
                </a:cubicBezTo>
                <a:cubicBezTo>
                  <a:pt x="3661" y="794"/>
                  <a:pt x="3784" y="679"/>
                  <a:pt x="3784" y="537"/>
                </a:cubicBezTo>
                <a:cubicBezTo>
                  <a:pt x="3784" y="0"/>
                  <a:pt x="3784" y="0"/>
                  <a:pt x="3784" y="0"/>
                </a:cubicBezTo>
                <a:lnTo>
                  <a:pt x="1974" y="0"/>
                </a:lnTo>
                <a:close/>
                <a:moveTo>
                  <a:pt x="3740" y="525"/>
                </a:moveTo>
                <a:cubicBezTo>
                  <a:pt x="3740" y="654"/>
                  <a:pt x="3620" y="758"/>
                  <a:pt x="3472" y="758"/>
                </a:cubicBezTo>
                <a:cubicBezTo>
                  <a:pt x="313" y="758"/>
                  <a:pt x="313" y="758"/>
                  <a:pt x="313" y="758"/>
                </a:cubicBezTo>
                <a:cubicBezTo>
                  <a:pt x="165" y="758"/>
                  <a:pt x="45" y="654"/>
                  <a:pt x="45" y="525"/>
                </a:cubicBezTo>
                <a:cubicBezTo>
                  <a:pt x="45" y="35"/>
                  <a:pt x="45" y="35"/>
                  <a:pt x="45" y="35"/>
                </a:cubicBezTo>
                <a:cubicBezTo>
                  <a:pt x="1972" y="35"/>
                  <a:pt x="1972" y="35"/>
                  <a:pt x="1972" y="35"/>
                </a:cubicBezTo>
                <a:cubicBezTo>
                  <a:pt x="3740" y="35"/>
                  <a:pt x="3740" y="35"/>
                  <a:pt x="3740" y="35"/>
                </a:cubicBezTo>
                <a:lnTo>
                  <a:pt x="3740" y="5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nvGrpSpPr>
          <p:cNvPr id="5127" name="组合 3"/>
          <p:cNvGrpSpPr>
            <a:grpSpLocks/>
          </p:cNvGrpSpPr>
          <p:nvPr/>
        </p:nvGrpSpPr>
        <p:grpSpPr bwMode="auto">
          <a:xfrm>
            <a:off x="7514168" y="6273800"/>
            <a:ext cx="3433233" cy="383117"/>
            <a:chOff x="0" y="0"/>
            <a:chExt cx="2574926" cy="286941"/>
          </a:xfrm>
        </p:grpSpPr>
        <p:sp>
          <p:nvSpPr>
            <p:cNvPr id="5253" name="Freeform 9"/>
            <p:cNvSpPr>
              <a:spLocks noChangeArrowheads="1"/>
            </p:cNvSpPr>
            <p:nvPr/>
          </p:nvSpPr>
          <p:spPr bwMode="auto">
            <a:xfrm>
              <a:off x="0" y="4762"/>
              <a:ext cx="306388" cy="276225"/>
            </a:xfrm>
            <a:custGeom>
              <a:avLst/>
              <a:gdLst>
                <a:gd name="T0" fmla="*/ 0 w 265"/>
                <a:gd name="T1" fmla="*/ 276225 h 319"/>
                <a:gd name="T2" fmla="*/ 0 w 265"/>
                <a:gd name="T3" fmla="*/ 0 h 319"/>
                <a:gd name="T4" fmla="*/ 97119 w 265"/>
                <a:gd name="T5" fmla="*/ 0 h 319"/>
                <a:gd name="T6" fmla="*/ 174583 w 265"/>
                <a:gd name="T7" fmla="*/ 101311 h 319"/>
                <a:gd name="T8" fmla="*/ 234705 w 265"/>
                <a:gd name="T9" fmla="*/ 195695 h 319"/>
                <a:gd name="T10" fmla="*/ 235861 w 265"/>
                <a:gd name="T11" fmla="*/ 195695 h 319"/>
                <a:gd name="T12" fmla="*/ 228924 w 265"/>
                <a:gd name="T13" fmla="*/ 80530 h 319"/>
                <a:gd name="T14" fmla="*/ 228924 w 265"/>
                <a:gd name="T15" fmla="*/ 0 h 319"/>
                <a:gd name="T16" fmla="*/ 306388 w 265"/>
                <a:gd name="T17" fmla="*/ 0 h 319"/>
                <a:gd name="T18" fmla="*/ 306388 w 265"/>
                <a:gd name="T19" fmla="*/ 276225 h 319"/>
                <a:gd name="T20" fmla="*/ 218518 w 265"/>
                <a:gd name="T21" fmla="*/ 276225 h 319"/>
                <a:gd name="T22" fmla="*/ 139898 w 265"/>
                <a:gd name="T23" fmla="*/ 169718 h 319"/>
                <a:gd name="T24" fmla="*/ 75152 w 265"/>
                <a:gd name="T25" fmla="*/ 71870 h 319"/>
                <a:gd name="T26" fmla="*/ 73996 w 265"/>
                <a:gd name="T27" fmla="*/ 72736 h 319"/>
                <a:gd name="T28" fmla="*/ 76308 w 265"/>
                <a:gd name="T29" fmla="*/ 193098 h 319"/>
                <a:gd name="T30" fmla="*/ 76308 w 265"/>
                <a:gd name="T31" fmla="*/ 276225 h 319"/>
                <a:gd name="T32" fmla="*/ 0 w 265"/>
                <a:gd name="T33" fmla="*/ 276225 h 3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319"/>
                <a:gd name="T53" fmla="*/ 265 w 265"/>
                <a:gd name="T54" fmla="*/ 319 h 3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319">
                  <a:moveTo>
                    <a:pt x="0" y="319"/>
                  </a:moveTo>
                  <a:cubicBezTo>
                    <a:pt x="0" y="0"/>
                    <a:pt x="0" y="0"/>
                    <a:pt x="0" y="0"/>
                  </a:cubicBezTo>
                  <a:cubicBezTo>
                    <a:pt x="84" y="0"/>
                    <a:pt x="84" y="0"/>
                    <a:pt x="84" y="0"/>
                  </a:cubicBezTo>
                  <a:cubicBezTo>
                    <a:pt x="151" y="117"/>
                    <a:pt x="151" y="117"/>
                    <a:pt x="151" y="117"/>
                  </a:cubicBezTo>
                  <a:cubicBezTo>
                    <a:pt x="170" y="151"/>
                    <a:pt x="189" y="190"/>
                    <a:pt x="203" y="226"/>
                  </a:cubicBezTo>
                  <a:cubicBezTo>
                    <a:pt x="204" y="226"/>
                    <a:pt x="204" y="226"/>
                    <a:pt x="204" y="226"/>
                  </a:cubicBezTo>
                  <a:cubicBezTo>
                    <a:pt x="200" y="184"/>
                    <a:pt x="198" y="141"/>
                    <a:pt x="198" y="93"/>
                  </a:cubicBezTo>
                  <a:cubicBezTo>
                    <a:pt x="198" y="0"/>
                    <a:pt x="198" y="0"/>
                    <a:pt x="198" y="0"/>
                  </a:cubicBezTo>
                  <a:cubicBezTo>
                    <a:pt x="265" y="0"/>
                    <a:pt x="265" y="0"/>
                    <a:pt x="265" y="0"/>
                  </a:cubicBezTo>
                  <a:cubicBezTo>
                    <a:pt x="265" y="319"/>
                    <a:pt x="265" y="319"/>
                    <a:pt x="265" y="319"/>
                  </a:cubicBezTo>
                  <a:cubicBezTo>
                    <a:pt x="189" y="319"/>
                    <a:pt x="189" y="319"/>
                    <a:pt x="189" y="319"/>
                  </a:cubicBezTo>
                  <a:cubicBezTo>
                    <a:pt x="121" y="196"/>
                    <a:pt x="121" y="196"/>
                    <a:pt x="121" y="196"/>
                  </a:cubicBezTo>
                  <a:cubicBezTo>
                    <a:pt x="102" y="162"/>
                    <a:pt x="81" y="121"/>
                    <a:pt x="65" y="83"/>
                  </a:cubicBezTo>
                  <a:cubicBezTo>
                    <a:pt x="64" y="84"/>
                    <a:pt x="64" y="84"/>
                    <a:pt x="64" y="84"/>
                  </a:cubicBezTo>
                  <a:cubicBezTo>
                    <a:pt x="66" y="126"/>
                    <a:pt x="66" y="171"/>
                    <a:pt x="66" y="223"/>
                  </a:cubicBezTo>
                  <a:cubicBezTo>
                    <a:pt x="66" y="319"/>
                    <a:pt x="66" y="319"/>
                    <a:pt x="66" y="319"/>
                  </a:cubicBezTo>
                  <a:lnTo>
                    <a:pt x="0"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4" name="Freeform 10"/>
            <p:cNvSpPr>
              <a:spLocks noChangeArrowheads="1"/>
            </p:cNvSpPr>
            <p:nvPr/>
          </p:nvSpPr>
          <p:spPr bwMode="auto">
            <a:xfrm>
              <a:off x="377825" y="4762"/>
              <a:ext cx="234950" cy="276225"/>
            </a:xfrm>
            <a:custGeom>
              <a:avLst/>
              <a:gdLst>
                <a:gd name="T0" fmla="*/ 219075 w 148"/>
                <a:gd name="T1" fmla="*/ 159544 h 232"/>
                <a:gd name="T2" fmla="*/ 84138 w 148"/>
                <a:gd name="T3" fmla="*/ 159544 h 232"/>
                <a:gd name="T4" fmla="*/ 84138 w 148"/>
                <a:gd name="T5" fmla="*/ 226219 h 232"/>
                <a:gd name="T6" fmla="*/ 234950 w 148"/>
                <a:gd name="T7" fmla="*/ 226219 h 232"/>
                <a:gd name="T8" fmla="*/ 234950 w 148"/>
                <a:gd name="T9" fmla="*/ 276225 h 232"/>
                <a:gd name="T10" fmla="*/ 0 w 148"/>
                <a:gd name="T11" fmla="*/ 276225 h 232"/>
                <a:gd name="T12" fmla="*/ 0 w 148"/>
                <a:gd name="T13" fmla="*/ 0 h 232"/>
                <a:gd name="T14" fmla="*/ 228600 w 148"/>
                <a:gd name="T15" fmla="*/ 0 h 232"/>
                <a:gd name="T16" fmla="*/ 228600 w 148"/>
                <a:gd name="T17" fmla="*/ 51197 h 232"/>
                <a:gd name="T18" fmla="*/ 84138 w 148"/>
                <a:gd name="T19" fmla="*/ 51197 h 232"/>
                <a:gd name="T20" fmla="*/ 84138 w 148"/>
                <a:gd name="T21" fmla="*/ 108347 h 232"/>
                <a:gd name="T22" fmla="*/ 219075 w 148"/>
                <a:gd name="T23" fmla="*/ 108347 h 232"/>
                <a:gd name="T24" fmla="*/ 219075 w 148"/>
                <a:gd name="T25" fmla="*/ 159544 h 2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8"/>
                <a:gd name="T40" fmla="*/ 0 h 232"/>
                <a:gd name="T41" fmla="*/ 148 w 148"/>
                <a:gd name="T42" fmla="*/ 232 h 2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8" h="232">
                  <a:moveTo>
                    <a:pt x="138" y="134"/>
                  </a:moveTo>
                  <a:lnTo>
                    <a:pt x="53" y="134"/>
                  </a:lnTo>
                  <a:lnTo>
                    <a:pt x="53" y="190"/>
                  </a:lnTo>
                  <a:lnTo>
                    <a:pt x="148" y="190"/>
                  </a:lnTo>
                  <a:lnTo>
                    <a:pt x="148" y="232"/>
                  </a:lnTo>
                  <a:lnTo>
                    <a:pt x="0" y="232"/>
                  </a:lnTo>
                  <a:lnTo>
                    <a:pt x="0" y="0"/>
                  </a:lnTo>
                  <a:lnTo>
                    <a:pt x="144" y="0"/>
                  </a:lnTo>
                  <a:lnTo>
                    <a:pt x="144" y="43"/>
                  </a:lnTo>
                  <a:lnTo>
                    <a:pt x="53" y="43"/>
                  </a:lnTo>
                  <a:lnTo>
                    <a:pt x="53" y="91"/>
                  </a:lnTo>
                  <a:lnTo>
                    <a:pt x="138" y="91"/>
                  </a:lnTo>
                  <a:lnTo>
                    <a:pt x="138" y="13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5" name="Freeform 11"/>
            <p:cNvSpPr>
              <a:spLocks noChangeArrowheads="1"/>
            </p:cNvSpPr>
            <p:nvPr/>
          </p:nvSpPr>
          <p:spPr bwMode="auto">
            <a:xfrm>
              <a:off x="647700" y="4762"/>
              <a:ext cx="469900" cy="276225"/>
            </a:xfrm>
            <a:custGeom>
              <a:avLst/>
              <a:gdLst>
                <a:gd name="T0" fmla="*/ 86591 w 407"/>
                <a:gd name="T1" fmla="*/ 276225 h 319"/>
                <a:gd name="T2" fmla="*/ 0 w 407"/>
                <a:gd name="T3" fmla="*/ 0 h 319"/>
                <a:gd name="T4" fmla="*/ 88900 w 407"/>
                <a:gd name="T5" fmla="*/ 0 h 319"/>
                <a:gd name="T6" fmla="*/ 116609 w 407"/>
                <a:gd name="T7" fmla="*/ 113434 h 319"/>
                <a:gd name="T8" fmla="*/ 138545 w 407"/>
                <a:gd name="T9" fmla="*/ 210416 h 319"/>
                <a:gd name="T10" fmla="*/ 139700 w 407"/>
                <a:gd name="T11" fmla="*/ 210416 h 319"/>
                <a:gd name="T12" fmla="*/ 163945 w 407"/>
                <a:gd name="T13" fmla="*/ 113434 h 319"/>
                <a:gd name="T14" fmla="*/ 195118 w 407"/>
                <a:gd name="T15" fmla="*/ 0 h 319"/>
                <a:gd name="T16" fmla="*/ 284018 w 407"/>
                <a:gd name="T17" fmla="*/ 0 h 319"/>
                <a:gd name="T18" fmla="*/ 312882 w 407"/>
                <a:gd name="T19" fmla="*/ 116898 h 319"/>
                <a:gd name="T20" fmla="*/ 332509 w 407"/>
                <a:gd name="T21" fmla="*/ 209550 h 319"/>
                <a:gd name="T22" fmla="*/ 333664 w 407"/>
                <a:gd name="T23" fmla="*/ 209550 h 319"/>
                <a:gd name="T24" fmla="*/ 355600 w 407"/>
                <a:gd name="T25" fmla="*/ 113434 h 319"/>
                <a:gd name="T26" fmla="*/ 385618 w 407"/>
                <a:gd name="T27" fmla="*/ 0 h 319"/>
                <a:gd name="T28" fmla="*/ 469900 w 407"/>
                <a:gd name="T29" fmla="*/ 0 h 319"/>
                <a:gd name="T30" fmla="*/ 375227 w 407"/>
                <a:gd name="T31" fmla="*/ 276225 h 319"/>
                <a:gd name="T32" fmla="*/ 285173 w 407"/>
                <a:gd name="T33" fmla="*/ 276225 h 319"/>
                <a:gd name="T34" fmla="*/ 254000 w 407"/>
                <a:gd name="T35" fmla="*/ 157595 h 319"/>
                <a:gd name="T36" fmla="*/ 235527 w 407"/>
                <a:gd name="T37" fmla="*/ 71870 h 319"/>
                <a:gd name="T38" fmla="*/ 235527 w 407"/>
                <a:gd name="T39" fmla="*/ 71870 h 319"/>
                <a:gd name="T40" fmla="*/ 213591 w 407"/>
                <a:gd name="T41" fmla="*/ 157595 h 319"/>
                <a:gd name="T42" fmla="*/ 178955 w 407"/>
                <a:gd name="T43" fmla="*/ 276225 h 319"/>
                <a:gd name="T44" fmla="*/ 86591 w 407"/>
                <a:gd name="T45" fmla="*/ 276225 h 3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7"/>
                <a:gd name="T70" fmla="*/ 0 h 319"/>
                <a:gd name="T71" fmla="*/ 407 w 407"/>
                <a:gd name="T72" fmla="*/ 319 h 3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7" h="319">
                  <a:moveTo>
                    <a:pt x="75" y="319"/>
                  </a:moveTo>
                  <a:cubicBezTo>
                    <a:pt x="0" y="0"/>
                    <a:pt x="0" y="0"/>
                    <a:pt x="0" y="0"/>
                  </a:cubicBezTo>
                  <a:cubicBezTo>
                    <a:pt x="77" y="0"/>
                    <a:pt x="77" y="0"/>
                    <a:pt x="77" y="0"/>
                  </a:cubicBezTo>
                  <a:cubicBezTo>
                    <a:pt x="101" y="131"/>
                    <a:pt x="101" y="131"/>
                    <a:pt x="101" y="131"/>
                  </a:cubicBezTo>
                  <a:cubicBezTo>
                    <a:pt x="108" y="170"/>
                    <a:pt x="115" y="211"/>
                    <a:pt x="120" y="243"/>
                  </a:cubicBezTo>
                  <a:cubicBezTo>
                    <a:pt x="121" y="243"/>
                    <a:pt x="121" y="243"/>
                    <a:pt x="121" y="243"/>
                  </a:cubicBezTo>
                  <a:cubicBezTo>
                    <a:pt x="126" y="209"/>
                    <a:pt x="134" y="170"/>
                    <a:pt x="142" y="131"/>
                  </a:cubicBezTo>
                  <a:cubicBezTo>
                    <a:pt x="169" y="0"/>
                    <a:pt x="169" y="0"/>
                    <a:pt x="169" y="0"/>
                  </a:cubicBezTo>
                  <a:cubicBezTo>
                    <a:pt x="246" y="0"/>
                    <a:pt x="246" y="0"/>
                    <a:pt x="246" y="0"/>
                  </a:cubicBezTo>
                  <a:cubicBezTo>
                    <a:pt x="271" y="135"/>
                    <a:pt x="271" y="135"/>
                    <a:pt x="271" y="135"/>
                  </a:cubicBezTo>
                  <a:cubicBezTo>
                    <a:pt x="278" y="172"/>
                    <a:pt x="284" y="206"/>
                    <a:pt x="288" y="242"/>
                  </a:cubicBezTo>
                  <a:cubicBezTo>
                    <a:pt x="289" y="242"/>
                    <a:pt x="289" y="242"/>
                    <a:pt x="289" y="242"/>
                  </a:cubicBezTo>
                  <a:cubicBezTo>
                    <a:pt x="294" y="206"/>
                    <a:pt x="301" y="169"/>
                    <a:pt x="308" y="131"/>
                  </a:cubicBezTo>
                  <a:cubicBezTo>
                    <a:pt x="334" y="0"/>
                    <a:pt x="334" y="0"/>
                    <a:pt x="334" y="0"/>
                  </a:cubicBezTo>
                  <a:cubicBezTo>
                    <a:pt x="407" y="0"/>
                    <a:pt x="407" y="0"/>
                    <a:pt x="407" y="0"/>
                  </a:cubicBezTo>
                  <a:cubicBezTo>
                    <a:pt x="325" y="319"/>
                    <a:pt x="325" y="319"/>
                    <a:pt x="325" y="319"/>
                  </a:cubicBezTo>
                  <a:cubicBezTo>
                    <a:pt x="247" y="319"/>
                    <a:pt x="247" y="319"/>
                    <a:pt x="247" y="319"/>
                  </a:cubicBezTo>
                  <a:cubicBezTo>
                    <a:pt x="220" y="182"/>
                    <a:pt x="220" y="182"/>
                    <a:pt x="220" y="182"/>
                  </a:cubicBezTo>
                  <a:cubicBezTo>
                    <a:pt x="213" y="150"/>
                    <a:pt x="208" y="120"/>
                    <a:pt x="204" y="83"/>
                  </a:cubicBezTo>
                  <a:cubicBezTo>
                    <a:pt x="204" y="83"/>
                    <a:pt x="204" y="83"/>
                    <a:pt x="204" y="83"/>
                  </a:cubicBezTo>
                  <a:cubicBezTo>
                    <a:pt x="198" y="119"/>
                    <a:pt x="193" y="150"/>
                    <a:pt x="185" y="182"/>
                  </a:cubicBezTo>
                  <a:cubicBezTo>
                    <a:pt x="155" y="319"/>
                    <a:pt x="155" y="319"/>
                    <a:pt x="155" y="319"/>
                  </a:cubicBezTo>
                  <a:lnTo>
                    <a:pt x="75"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6" name="Freeform 12"/>
            <p:cNvSpPr>
              <a:spLocks noChangeArrowheads="1"/>
            </p:cNvSpPr>
            <p:nvPr/>
          </p:nvSpPr>
          <p:spPr bwMode="auto">
            <a:xfrm>
              <a:off x="1219201" y="4762"/>
              <a:ext cx="322263" cy="276225"/>
            </a:xfrm>
            <a:custGeom>
              <a:avLst/>
              <a:gdLst>
                <a:gd name="T0" fmla="*/ 117081 w 278"/>
                <a:gd name="T1" fmla="*/ 276225 h 319"/>
                <a:gd name="T2" fmla="*/ 117081 w 278"/>
                <a:gd name="T3" fmla="*/ 163657 h 319"/>
                <a:gd name="T4" fmla="*/ 0 w 278"/>
                <a:gd name="T5" fmla="*/ 0 h 319"/>
                <a:gd name="T6" fmla="*/ 95056 w 278"/>
                <a:gd name="T7" fmla="*/ 0 h 319"/>
                <a:gd name="T8" fmla="*/ 133310 w 278"/>
                <a:gd name="T9" fmla="*/ 66675 h 319"/>
                <a:gd name="T10" fmla="*/ 162291 w 278"/>
                <a:gd name="T11" fmla="*/ 119495 h 319"/>
                <a:gd name="T12" fmla="*/ 162291 w 278"/>
                <a:gd name="T13" fmla="*/ 119495 h 319"/>
                <a:gd name="T14" fmla="*/ 191271 w 278"/>
                <a:gd name="T15" fmla="*/ 66675 h 319"/>
                <a:gd name="T16" fmla="*/ 228366 w 278"/>
                <a:gd name="T17" fmla="*/ 0 h 319"/>
                <a:gd name="T18" fmla="*/ 322263 w 278"/>
                <a:gd name="T19" fmla="*/ 0 h 319"/>
                <a:gd name="T20" fmla="*/ 200545 w 278"/>
                <a:gd name="T21" fmla="*/ 161059 h 319"/>
                <a:gd name="T22" fmla="*/ 200545 w 278"/>
                <a:gd name="T23" fmla="*/ 276225 h 319"/>
                <a:gd name="T24" fmla="*/ 117081 w 278"/>
                <a:gd name="T25" fmla="*/ 27622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19"/>
                <a:gd name="T41" fmla="*/ 278 w 278"/>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19">
                  <a:moveTo>
                    <a:pt x="101" y="319"/>
                  </a:moveTo>
                  <a:cubicBezTo>
                    <a:pt x="101" y="189"/>
                    <a:pt x="101" y="189"/>
                    <a:pt x="101" y="189"/>
                  </a:cubicBezTo>
                  <a:cubicBezTo>
                    <a:pt x="0" y="0"/>
                    <a:pt x="0" y="0"/>
                    <a:pt x="0" y="0"/>
                  </a:cubicBezTo>
                  <a:cubicBezTo>
                    <a:pt x="82" y="0"/>
                    <a:pt x="82" y="0"/>
                    <a:pt x="82" y="0"/>
                  </a:cubicBezTo>
                  <a:cubicBezTo>
                    <a:pt x="115" y="77"/>
                    <a:pt x="115" y="77"/>
                    <a:pt x="115" y="77"/>
                  </a:cubicBezTo>
                  <a:cubicBezTo>
                    <a:pt x="125" y="100"/>
                    <a:pt x="131" y="117"/>
                    <a:pt x="140" y="138"/>
                  </a:cubicBezTo>
                  <a:cubicBezTo>
                    <a:pt x="140" y="138"/>
                    <a:pt x="140" y="138"/>
                    <a:pt x="140" y="138"/>
                  </a:cubicBezTo>
                  <a:cubicBezTo>
                    <a:pt x="148" y="118"/>
                    <a:pt x="155" y="99"/>
                    <a:pt x="165" y="77"/>
                  </a:cubicBezTo>
                  <a:cubicBezTo>
                    <a:pt x="197" y="0"/>
                    <a:pt x="197" y="0"/>
                    <a:pt x="197" y="0"/>
                  </a:cubicBezTo>
                  <a:cubicBezTo>
                    <a:pt x="278" y="0"/>
                    <a:pt x="278" y="0"/>
                    <a:pt x="278" y="0"/>
                  </a:cubicBezTo>
                  <a:cubicBezTo>
                    <a:pt x="173" y="186"/>
                    <a:pt x="173" y="186"/>
                    <a:pt x="173" y="186"/>
                  </a:cubicBezTo>
                  <a:cubicBezTo>
                    <a:pt x="173" y="319"/>
                    <a:pt x="173" y="319"/>
                    <a:pt x="173" y="319"/>
                  </a:cubicBezTo>
                  <a:lnTo>
                    <a:pt x="101"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7" name="Freeform 13"/>
            <p:cNvSpPr>
              <a:spLocks noEditPoints="1" noChangeArrowheads="1"/>
            </p:cNvSpPr>
            <p:nvPr/>
          </p:nvSpPr>
          <p:spPr bwMode="auto">
            <a:xfrm>
              <a:off x="1538287" y="0"/>
              <a:ext cx="355600" cy="286941"/>
            </a:xfrm>
            <a:custGeom>
              <a:avLst/>
              <a:gdLst>
                <a:gd name="T0" fmla="*/ 355600 w 307"/>
                <a:gd name="T1" fmla="*/ 139992 h 330"/>
                <a:gd name="T2" fmla="*/ 173746 w 307"/>
                <a:gd name="T3" fmla="*/ 286941 h 330"/>
                <a:gd name="T4" fmla="*/ 0 w 307"/>
                <a:gd name="T5" fmla="*/ 145210 h 330"/>
                <a:gd name="T6" fmla="*/ 179537 w 307"/>
                <a:gd name="T7" fmla="*/ 0 h 330"/>
                <a:gd name="T8" fmla="*/ 355600 w 307"/>
                <a:gd name="T9" fmla="*/ 139992 h 330"/>
                <a:gd name="T10" fmla="*/ 88031 w 307"/>
                <a:gd name="T11" fmla="*/ 144340 h 330"/>
                <a:gd name="T12" fmla="*/ 178379 w 307"/>
                <a:gd name="T13" fmla="*/ 236509 h 330"/>
                <a:gd name="T14" fmla="*/ 267569 w 307"/>
                <a:gd name="T15" fmla="*/ 142601 h 330"/>
                <a:gd name="T16" fmla="*/ 177221 w 307"/>
                <a:gd name="T17" fmla="*/ 49563 h 330"/>
                <a:gd name="T18" fmla="*/ 88031 w 307"/>
                <a:gd name="T19" fmla="*/ 144340 h 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7"/>
                <a:gd name="T31" fmla="*/ 0 h 330"/>
                <a:gd name="T32" fmla="*/ 307 w 307"/>
                <a:gd name="T33" fmla="*/ 330 h 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7" h="330">
                  <a:moveTo>
                    <a:pt x="307" y="161"/>
                  </a:moveTo>
                  <a:cubicBezTo>
                    <a:pt x="307" y="266"/>
                    <a:pt x="243" y="330"/>
                    <a:pt x="150" y="330"/>
                  </a:cubicBezTo>
                  <a:cubicBezTo>
                    <a:pt x="55" y="330"/>
                    <a:pt x="0" y="258"/>
                    <a:pt x="0" y="167"/>
                  </a:cubicBezTo>
                  <a:cubicBezTo>
                    <a:pt x="0" y="71"/>
                    <a:pt x="61" y="0"/>
                    <a:pt x="155" y="0"/>
                  </a:cubicBezTo>
                  <a:cubicBezTo>
                    <a:pt x="253" y="0"/>
                    <a:pt x="307" y="73"/>
                    <a:pt x="307" y="161"/>
                  </a:cubicBezTo>
                  <a:close/>
                  <a:moveTo>
                    <a:pt x="76" y="166"/>
                  </a:moveTo>
                  <a:cubicBezTo>
                    <a:pt x="76" y="228"/>
                    <a:pt x="105" y="272"/>
                    <a:pt x="154" y="272"/>
                  </a:cubicBezTo>
                  <a:cubicBezTo>
                    <a:pt x="203" y="272"/>
                    <a:pt x="231" y="226"/>
                    <a:pt x="231" y="164"/>
                  </a:cubicBezTo>
                  <a:cubicBezTo>
                    <a:pt x="231" y="106"/>
                    <a:pt x="203" y="57"/>
                    <a:pt x="153" y="57"/>
                  </a:cubicBezTo>
                  <a:cubicBezTo>
                    <a:pt x="104" y="57"/>
                    <a:pt x="76" y="103"/>
                    <a:pt x="76" y="16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8" name="Freeform 14"/>
            <p:cNvSpPr>
              <a:spLocks noEditPoints="1" noChangeArrowheads="1"/>
            </p:cNvSpPr>
            <p:nvPr/>
          </p:nvSpPr>
          <p:spPr bwMode="auto">
            <a:xfrm>
              <a:off x="1947862" y="2381"/>
              <a:ext cx="279400" cy="278606"/>
            </a:xfrm>
            <a:custGeom>
              <a:avLst/>
              <a:gdLst>
                <a:gd name="T0" fmla="*/ 0 w 242"/>
                <a:gd name="T1" fmla="*/ 6057 h 322"/>
                <a:gd name="T2" fmla="*/ 111991 w 242"/>
                <a:gd name="T3" fmla="*/ 0 h 322"/>
                <a:gd name="T4" fmla="*/ 230909 w 242"/>
                <a:gd name="T5" fmla="*/ 22496 h 322"/>
                <a:gd name="T6" fmla="*/ 264391 w 242"/>
                <a:gd name="T7" fmla="*/ 79602 h 322"/>
                <a:gd name="T8" fmla="*/ 199736 w 242"/>
                <a:gd name="T9" fmla="*/ 147955 h 322"/>
                <a:gd name="T10" fmla="*/ 199736 w 242"/>
                <a:gd name="T11" fmla="*/ 149686 h 322"/>
                <a:gd name="T12" fmla="*/ 249382 w 242"/>
                <a:gd name="T13" fmla="*/ 200735 h 322"/>
                <a:gd name="T14" fmla="*/ 279400 w 242"/>
                <a:gd name="T15" fmla="*/ 278606 h 322"/>
                <a:gd name="T16" fmla="*/ 193964 w 242"/>
                <a:gd name="T17" fmla="*/ 278606 h 322"/>
                <a:gd name="T18" fmla="*/ 167409 w 242"/>
                <a:gd name="T19" fmla="*/ 214579 h 322"/>
                <a:gd name="T20" fmla="*/ 108527 w 242"/>
                <a:gd name="T21" fmla="*/ 170451 h 322"/>
                <a:gd name="T22" fmla="*/ 83127 w 242"/>
                <a:gd name="T23" fmla="*/ 170451 h 322"/>
                <a:gd name="T24" fmla="*/ 83127 w 242"/>
                <a:gd name="T25" fmla="*/ 278606 h 322"/>
                <a:gd name="T26" fmla="*/ 0 w 242"/>
                <a:gd name="T27" fmla="*/ 278606 h 322"/>
                <a:gd name="T28" fmla="*/ 0 w 242"/>
                <a:gd name="T29" fmla="*/ 6057 h 322"/>
                <a:gd name="T30" fmla="*/ 83127 w 242"/>
                <a:gd name="T31" fmla="*/ 125459 h 322"/>
                <a:gd name="T32" fmla="*/ 115455 w 242"/>
                <a:gd name="T33" fmla="*/ 125459 h 322"/>
                <a:gd name="T34" fmla="*/ 182418 w 242"/>
                <a:gd name="T35" fmla="*/ 85658 h 322"/>
                <a:gd name="T36" fmla="*/ 121227 w 242"/>
                <a:gd name="T37" fmla="*/ 46723 h 322"/>
                <a:gd name="T38" fmla="*/ 83127 w 242"/>
                <a:gd name="T39" fmla="*/ 48453 h 322"/>
                <a:gd name="T40" fmla="*/ 83127 w 242"/>
                <a:gd name="T41" fmla="*/ 125459 h 3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322"/>
                <a:gd name="T65" fmla="*/ 242 w 242"/>
                <a:gd name="T66" fmla="*/ 322 h 3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322">
                  <a:moveTo>
                    <a:pt x="0" y="7"/>
                  </a:moveTo>
                  <a:cubicBezTo>
                    <a:pt x="24" y="3"/>
                    <a:pt x="58" y="0"/>
                    <a:pt x="97" y="0"/>
                  </a:cubicBezTo>
                  <a:cubicBezTo>
                    <a:pt x="144" y="0"/>
                    <a:pt x="177" y="8"/>
                    <a:pt x="200" y="26"/>
                  </a:cubicBezTo>
                  <a:cubicBezTo>
                    <a:pt x="219" y="41"/>
                    <a:pt x="229" y="63"/>
                    <a:pt x="229" y="92"/>
                  </a:cubicBezTo>
                  <a:cubicBezTo>
                    <a:pt x="229" y="133"/>
                    <a:pt x="200" y="161"/>
                    <a:pt x="173" y="171"/>
                  </a:cubicBezTo>
                  <a:cubicBezTo>
                    <a:pt x="173" y="173"/>
                    <a:pt x="173" y="173"/>
                    <a:pt x="173" y="173"/>
                  </a:cubicBezTo>
                  <a:cubicBezTo>
                    <a:pt x="195" y="182"/>
                    <a:pt x="208" y="203"/>
                    <a:pt x="216" y="232"/>
                  </a:cubicBezTo>
                  <a:cubicBezTo>
                    <a:pt x="226" y="268"/>
                    <a:pt x="236" y="310"/>
                    <a:pt x="242" y="322"/>
                  </a:cubicBezTo>
                  <a:cubicBezTo>
                    <a:pt x="168" y="322"/>
                    <a:pt x="168" y="322"/>
                    <a:pt x="168" y="322"/>
                  </a:cubicBezTo>
                  <a:cubicBezTo>
                    <a:pt x="163" y="313"/>
                    <a:pt x="155" y="287"/>
                    <a:pt x="145" y="248"/>
                  </a:cubicBezTo>
                  <a:cubicBezTo>
                    <a:pt x="137" y="208"/>
                    <a:pt x="123" y="197"/>
                    <a:pt x="94" y="197"/>
                  </a:cubicBezTo>
                  <a:cubicBezTo>
                    <a:pt x="72" y="197"/>
                    <a:pt x="72" y="197"/>
                    <a:pt x="72" y="197"/>
                  </a:cubicBezTo>
                  <a:cubicBezTo>
                    <a:pt x="72" y="322"/>
                    <a:pt x="72" y="322"/>
                    <a:pt x="72" y="322"/>
                  </a:cubicBezTo>
                  <a:cubicBezTo>
                    <a:pt x="0" y="322"/>
                    <a:pt x="0" y="322"/>
                    <a:pt x="0" y="322"/>
                  </a:cubicBezTo>
                  <a:lnTo>
                    <a:pt x="0" y="7"/>
                  </a:lnTo>
                  <a:close/>
                  <a:moveTo>
                    <a:pt x="72" y="145"/>
                  </a:moveTo>
                  <a:cubicBezTo>
                    <a:pt x="100" y="145"/>
                    <a:pt x="100" y="145"/>
                    <a:pt x="100" y="145"/>
                  </a:cubicBezTo>
                  <a:cubicBezTo>
                    <a:pt x="136" y="145"/>
                    <a:pt x="158" y="127"/>
                    <a:pt x="158" y="99"/>
                  </a:cubicBezTo>
                  <a:cubicBezTo>
                    <a:pt x="158" y="69"/>
                    <a:pt x="138" y="55"/>
                    <a:pt x="105" y="54"/>
                  </a:cubicBezTo>
                  <a:cubicBezTo>
                    <a:pt x="87" y="54"/>
                    <a:pt x="77" y="55"/>
                    <a:pt x="72" y="56"/>
                  </a:cubicBezTo>
                  <a:lnTo>
                    <a:pt x="72" y="14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9" name="Freeform 15"/>
            <p:cNvSpPr>
              <a:spLocks noChangeArrowheads="1"/>
            </p:cNvSpPr>
            <p:nvPr/>
          </p:nvSpPr>
          <p:spPr bwMode="auto">
            <a:xfrm>
              <a:off x="2273301" y="4762"/>
              <a:ext cx="301625" cy="276225"/>
            </a:xfrm>
            <a:custGeom>
              <a:avLst/>
              <a:gdLst>
                <a:gd name="T0" fmla="*/ 0 w 261"/>
                <a:gd name="T1" fmla="*/ 0 h 319"/>
                <a:gd name="T2" fmla="*/ 82051 w 261"/>
                <a:gd name="T3" fmla="*/ 0 h 319"/>
                <a:gd name="T4" fmla="*/ 82051 w 261"/>
                <a:gd name="T5" fmla="*/ 122093 h 319"/>
                <a:gd name="T6" fmla="*/ 84363 w 261"/>
                <a:gd name="T7" fmla="*/ 122093 h 319"/>
                <a:gd name="T8" fmla="*/ 108631 w 261"/>
                <a:gd name="T9" fmla="*/ 91786 h 319"/>
                <a:gd name="T10" fmla="*/ 192994 w 261"/>
                <a:gd name="T11" fmla="*/ 0 h 319"/>
                <a:gd name="T12" fmla="*/ 295847 w 261"/>
                <a:gd name="T13" fmla="*/ 0 h 319"/>
                <a:gd name="T14" fmla="*/ 173348 w 261"/>
                <a:gd name="T15" fmla="*/ 117764 h 319"/>
                <a:gd name="T16" fmla="*/ 301625 w 261"/>
                <a:gd name="T17" fmla="*/ 276225 h 319"/>
                <a:gd name="T18" fmla="*/ 204550 w 261"/>
                <a:gd name="T19" fmla="*/ 276225 h 319"/>
                <a:gd name="T20" fmla="*/ 114409 w 261"/>
                <a:gd name="T21" fmla="*/ 156730 h 319"/>
                <a:gd name="T22" fmla="*/ 82051 w 261"/>
                <a:gd name="T23" fmla="*/ 186170 h 319"/>
                <a:gd name="T24" fmla="*/ 82051 w 261"/>
                <a:gd name="T25" fmla="*/ 276225 h 319"/>
                <a:gd name="T26" fmla="*/ 0 w 261"/>
                <a:gd name="T27" fmla="*/ 276225 h 319"/>
                <a:gd name="T28" fmla="*/ 0 w 261"/>
                <a:gd name="T29" fmla="*/ 0 h 3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1"/>
                <a:gd name="T46" fmla="*/ 0 h 319"/>
                <a:gd name="T47" fmla="*/ 261 w 261"/>
                <a:gd name="T48" fmla="*/ 319 h 3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1" h="319">
                  <a:moveTo>
                    <a:pt x="0" y="0"/>
                  </a:moveTo>
                  <a:cubicBezTo>
                    <a:pt x="71" y="0"/>
                    <a:pt x="71" y="0"/>
                    <a:pt x="71" y="0"/>
                  </a:cubicBezTo>
                  <a:cubicBezTo>
                    <a:pt x="71" y="141"/>
                    <a:pt x="71" y="141"/>
                    <a:pt x="71" y="141"/>
                  </a:cubicBezTo>
                  <a:cubicBezTo>
                    <a:pt x="73" y="141"/>
                    <a:pt x="73" y="141"/>
                    <a:pt x="73" y="141"/>
                  </a:cubicBezTo>
                  <a:cubicBezTo>
                    <a:pt x="80" y="129"/>
                    <a:pt x="87" y="117"/>
                    <a:pt x="94" y="106"/>
                  </a:cubicBezTo>
                  <a:cubicBezTo>
                    <a:pt x="167" y="0"/>
                    <a:pt x="167" y="0"/>
                    <a:pt x="167" y="0"/>
                  </a:cubicBezTo>
                  <a:cubicBezTo>
                    <a:pt x="256" y="0"/>
                    <a:pt x="256" y="0"/>
                    <a:pt x="256" y="0"/>
                  </a:cubicBezTo>
                  <a:cubicBezTo>
                    <a:pt x="150" y="136"/>
                    <a:pt x="150" y="136"/>
                    <a:pt x="150" y="136"/>
                  </a:cubicBezTo>
                  <a:cubicBezTo>
                    <a:pt x="261" y="319"/>
                    <a:pt x="261" y="319"/>
                    <a:pt x="261" y="319"/>
                  </a:cubicBezTo>
                  <a:cubicBezTo>
                    <a:pt x="177" y="319"/>
                    <a:pt x="177" y="319"/>
                    <a:pt x="177" y="319"/>
                  </a:cubicBezTo>
                  <a:cubicBezTo>
                    <a:pt x="99" y="181"/>
                    <a:pt x="99" y="181"/>
                    <a:pt x="99" y="181"/>
                  </a:cubicBezTo>
                  <a:cubicBezTo>
                    <a:pt x="71" y="215"/>
                    <a:pt x="71" y="215"/>
                    <a:pt x="71" y="215"/>
                  </a:cubicBezTo>
                  <a:cubicBezTo>
                    <a:pt x="71" y="319"/>
                    <a:pt x="71" y="319"/>
                    <a:pt x="71" y="319"/>
                  </a:cubicBezTo>
                  <a:cubicBezTo>
                    <a:pt x="0" y="319"/>
                    <a:pt x="0" y="319"/>
                    <a:pt x="0" y="319"/>
                  </a:cubicBez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5128" name="Freeform 16"/>
          <p:cNvSpPr>
            <a:spLocks noChangeArrowheads="1"/>
          </p:cNvSpPr>
          <p:nvPr/>
        </p:nvSpPr>
        <p:spPr bwMode="auto">
          <a:xfrm>
            <a:off x="10035117" y="4726517"/>
            <a:ext cx="2142067" cy="1064683"/>
          </a:xfrm>
          <a:custGeom>
            <a:avLst/>
            <a:gdLst>
              <a:gd name="T0" fmla="*/ 23116 w 1390"/>
              <a:gd name="T1" fmla="*/ 618847 h 920"/>
              <a:gd name="T2" fmla="*/ 54322 w 1390"/>
              <a:gd name="T3" fmla="*/ 538996 h 920"/>
              <a:gd name="T4" fmla="*/ 65880 w 1390"/>
              <a:gd name="T5" fmla="*/ 502542 h 920"/>
              <a:gd name="T6" fmla="*/ 75126 w 1390"/>
              <a:gd name="T7" fmla="*/ 479107 h 920"/>
              <a:gd name="T8" fmla="*/ 116735 w 1390"/>
              <a:gd name="T9" fmla="*/ 473900 h 920"/>
              <a:gd name="T10" fmla="*/ 124825 w 1390"/>
              <a:gd name="T11" fmla="*/ 498202 h 920"/>
              <a:gd name="T12" fmla="*/ 135228 w 1390"/>
              <a:gd name="T13" fmla="*/ 526844 h 920"/>
              <a:gd name="T14" fmla="*/ 145630 w 1390"/>
              <a:gd name="T15" fmla="*/ 555487 h 920"/>
              <a:gd name="T16" fmla="*/ 166434 w 1390"/>
              <a:gd name="T17" fmla="*/ 513825 h 920"/>
              <a:gd name="T18" fmla="*/ 175680 w 1390"/>
              <a:gd name="T19" fmla="*/ 655301 h 920"/>
              <a:gd name="T20" fmla="*/ 195329 w 1390"/>
              <a:gd name="T21" fmla="*/ 426162 h 920"/>
              <a:gd name="T22" fmla="*/ 217289 w 1390"/>
              <a:gd name="T23" fmla="*/ 450465 h 920"/>
              <a:gd name="T24" fmla="*/ 230002 w 1390"/>
              <a:gd name="T25" fmla="*/ 464352 h 920"/>
              <a:gd name="T26" fmla="*/ 246184 w 1390"/>
              <a:gd name="T27" fmla="*/ 479107 h 920"/>
              <a:gd name="T28" fmla="*/ 260053 w 1390"/>
              <a:gd name="T29" fmla="*/ 542467 h 920"/>
              <a:gd name="T30" fmla="*/ 266988 w 1390"/>
              <a:gd name="T31" fmla="*/ 362802 h 920"/>
              <a:gd name="T32" fmla="*/ 324777 w 1390"/>
              <a:gd name="T33" fmla="*/ 347179 h 920"/>
              <a:gd name="T34" fmla="*/ 350205 w 1390"/>
              <a:gd name="T35" fmla="*/ 383633 h 920"/>
              <a:gd name="T36" fmla="*/ 369853 w 1390"/>
              <a:gd name="T37" fmla="*/ 650961 h 920"/>
              <a:gd name="T38" fmla="*/ 377944 w 1390"/>
              <a:gd name="T39" fmla="*/ 490391 h 920"/>
              <a:gd name="T40" fmla="*/ 389502 w 1390"/>
              <a:gd name="T41" fmla="*/ 340236 h 920"/>
              <a:gd name="T42" fmla="*/ 435733 w 1390"/>
              <a:gd name="T43" fmla="*/ 354991 h 920"/>
              <a:gd name="T44" fmla="*/ 492367 w 1390"/>
              <a:gd name="T45" fmla="*/ 318537 h 920"/>
              <a:gd name="T46" fmla="*/ 499302 w 1390"/>
              <a:gd name="T47" fmla="*/ 488655 h 920"/>
              <a:gd name="T48" fmla="*/ 506237 w 1390"/>
              <a:gd name="T49" fmla="*/ 267328 h 920"/>
              <a:gd name="T50" fmla="*/ 620660 w 1390"/>
              <a:gd name="T51" fmla="*/ 276875 h 920"/>
              <a:gd name="T52" fmla="*/ 673826 w 1390"/>
              <a:gd name="T53" fmla="*/ 311593 h 920"/>
              <a:gd name="T54" fmla="*/ 720058 w 1390"/>
              <a:gd name="T55" fmla="*/ 408803 h 920"/>
              <a:gd name="T56" fmla="*/ 828702 w 1390"/>
              <a:gd name="T57" fmla="*/ 261252 h 920"/>
              <a:gd name="T58" fmla="*/ 855286 w 1390"/>
              <a:gd name="T59" fmla="*/ 364538 h 920"/>
              <a:gd name="T60" fmla="*/ 1051770 w 1390"/>
              <a:gd name="T61" fmla="*/ 615375 h 920"/>
              <a:gd name="T62" fmla="*/ 1079509 w 1390"/>
              <a:gd name="T63" fmla="*/ 299442 h 920"/>
              <a:gd name="T64" fmla="*/ 1151168 w 1390"/>
              <a:gd name="T65" fmla="*/ 129324 h 920"/>
              <a:gd name="T66" fmla="*/ 1185842 w 1390"/>
              <a:gd name="T67" fmla="*/ 61624 h 920"/>
              <a:gd name="T68" fmla="*/ 1191621 w 1390"/>
              <a:gd name="T69" fmla="*/ 0 h 920"/>
              <a:gd name="T70" fmla="*/ 1222827 w 1390"/>
              <a:gd name="T71" fmla="*/ 78115 h 920"/>
              <a:gd name="T72" fmla="*/ 1229762 w 1390"/>
              <a:gd name="T73" fmla="*/ 154495 h 920"/>
              <a:gd name="T74" fmla="*/ 1249410 w 1390"/>
              <a:gd name="T75" fmla="*/ 341971 h 920"/>
              <a:gd name="T76" fmla="*/ 1277149 w 1390"/>
              <a:gd name="T77" fmla="*/ 270800 h 920"/>
              <a:gd name="T78" fmla="*/ 1308356 w 1390"/>
              <a:gd name="T79" fmla="*/ 179665 h 920"/>
              <a:gd name="T80" fmla="*/ 1345341 w 1390"/>
              <a:gd name="T81" fmla="*/ 217855 h 920"/>
              <a:gd name="T82" fmla="*/ 1354587 w 1390"/>
              <a:gd name="T83" fmla="*/ 179665 h 920"/>
              <a:gd name="T84" fmla="*/ 1361522 w 1390"/>
              <a:gd name="T85" fmla="*/ 143211 h 920"/>
              <a:gd name="T86" fmla="*/ 1366145 w 1390"/>
              <a:gd name="T87" fmla="*/ 66832 h 920"/>
              <a:gd name="T88" fmla="*/ 1373080 w 1390"/>
              <a:gd name="T89" fmla="*/ 143211 h 920"/>
              <a:gd name="T90" fmla="*/ 1396196 w 1390"/>
              <a:gd name="T91" fmla="*/ 194420 h 920"/>
              <a:gd name="T92" fmla="*/ 1412377 w 1390"/>
              <a:gd name="T93" fmla="*/ 219591 h 920"/>
              <a:gd name="T94" fmla="*/ 1422779 w 1390"/>
              <a:gd name="T95" fmla="*/ 351519 h 920"/>
              <a:gd name="T96" fmla="*/ 1450518 w 1390"/>
              <a:gd name="T97" fmla="*/ 194420 h 920"/>
              <a:gd name="T98" fmla="*/ 1463232 w 1390"/>
              <a:gd name="T99" fmla="*/ 354991 h 920"/>
              <a:gd name="T100" fmla="*/ 1531424 w 1390"/>
              <a:gd name="T101" fmla="*/ 442653 h 920"/>
              <a:gd name="T102" fmla="*/ 1574188 w 1390"/>
              <a:gd name="T103" fmla="*/ 479107 h 920"/>
              <a:gd name="T104" fmla="*/ 1582278 w 1390"/>
              <a:gd name="T105" fmla="*/ 620583 h 920"/>
              <a:gd name="T106" fmla="*/ 1606550 w 1390"/>
              <a:gd name="T107" fmla="*/ 798512 h 920"/>
              <a:gd name="T108" fmla="*/ 0 w 1390"/>
              <a:gd name="T109" fmla="*/ 565034 h 9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90"/>
              <a:gd name="T166" fmla="*/ 0 h 920"/>
              <a:gd name="T167" fmla="*/ 1390 w 1390"/>
              <a:gd name="T168" fmla="*/ 920 h 9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90" h="920">
                <a:moveTo>
                  <a:pt x="20" y="651"/>
                </a:moveTo>
                <a:cubicBezTo>
                  <a:pt x="20" y="713"/>
                  <a:pt x="20" y="713"/>
                  <a:pt x="20" y="713"/>
                </a:cubicBezTo>
                <a:cubicBezTo>
                  <a:pt x="47" y="713"/>
                  <a:pt x="47" y="713"/>
                  <a:pt x="47" y="713"/>
                </a:cubicBezTo>
                <a:cubicBezTo>
                  <a:pt x="47" y="621"/>
                  <a:pt x="47" y="621"/>
                  <a:pt x="47" y="621"/>
                </a:cubicBezTo>
                <a:cubicBezTo>
                  <a:pt x="57" y="621"/>
                  <a:pt x="57" y="621"/>
                  <a:pt x="57" y="621"/>
                </a:cubicBezTo>
                <a:cubicBezTo>
                  <a:pt x="57" y="579"/>
                  <a:pt x="57" y="579"/>
                  <a:pt x="57" y="579"/>
                </a:cubicBezTo>
                <a:cubicBezTo>
                  <a:pt x="65" y="579"/>
                  <a:pt x="65" y="579"/>
                  <a:pt x="65" y="579"/>
                </a:cubicBezTo>
                <a:cubicBezTo>
                  <a:pt x="65" y="552"/>
                  <a:pt x="65" y="552"/>
                  <a:pt x="65" y="552"/>
                </a:cubicBezTo>
                <a:cubicBezTo>
                  <a:pt x="77" y="546"/>
                  <a:pt x="77" y="546"/>
                  <a:pt x="77" y="546"/>
                </a:cubicBezTo>
                <a:cubicBezTo>
                  <a:pt x="101" y="546"/>
                  <a:pt x="101" y="546"/>
                  <a:pt x="101" y="546"/>
                </a:cubicBezTo>
                <a:cubicBezTo>
                  <a:pt x="101" y="574"/>
                  <a:pt x="101" y="574"/>
                  <a:pt x="101" y="574"/>
                </a:cubicBezTo>
                <a:cubicBezTo>
                  <a:pt x="108" y="574"/>
                  <a:pt x="108" y="574"/>
                  <a:pt x="108" y="574"/>
                </a:cubicBezTo>
                <a:cubicBezTo>
                  <a:pt x="108" y="607"/>
                  <a:pt x="108" y="607"/>
                  <a:pt x="108" y="607"/>
                </a:cubicBezTo>
                <a:cubicBezTo>
                  <a:pt x="117" y="607"/>
                  <a:pt x="117" y="607"/>
                  <a:pt x="117" y="607"/>
                </a:cubicBezTo>
                <a:cubicBezTo>
                  <a:pt x="117" y="640"/>
                  <a:pt x="117" y="640"/>
                  <a:pt x="117" y="640"/>
                </a:cubicBezTo>
                <a:cubicBezTo>
                  <a:pt x="126" y="640"/>
                  <a:pt x="126" y="640"/>
                  <a:pt x="126" y="640"/>
                </a:cubicBezTo>
                <a:cubicBezTo>
                  <a:pt x="126" y="592"/>
                  <a:pt x="126" y="592"/>
                  <a:pt x="126" y="592"/>
                </a:cubicBezTo>
                <a:cubicBezTo>
                  <a:pt x="144" y="592"/>
                  <a:pt x="144" y="592"/>
                  <a:pt x="144" y="592"/>
                </a:cubicBezTo>
                <a:cubicBezTo>
                  <a:pt x="152" y="623"/>
                  <a:pt x="152" y="623"/>
                  <a:pt x="152" y="623"/>
                </a:cubicBezTo>
                <a:cubicBezTo>
                  <a:pt x="152" y="755"/>
                  <a:pt x="152" y="755"/>
                  <a:pt x="152" y="755"/>
                </a:cubicBezTo>
                <a:cubicBezTo>
                  <a:pt x="169" y="755"/>
                  <a:pt x="169" y="755"/>
                  <a:pt x="169" y="755"/>
                </a:cubicBezTo>
                <a:cubicBezTo>
                  <a:pt x="169" y="491"/>
                  <a:pt x="169" y="491"/>
                  <a:pt x="169" y="491"/>
                </a:cubicBezTo>
                <a:cubicBezTo>
                  <a:pt x="188" y="491"/>
                  <a:pt x="188" y="491"/>
                  <a:pt x="188" y="491"/>
                </a:cubicBezTo>
                <a:cubicBezTo>
                  <a:pt x="188" y="519"/>
                  <a:pt x="188" y="519"/>
                  <a:pt x="188" y="519"/>
                </a:cubicBezTo>
                <a:cubicBezTo>
                  <a:pt x="199" y="519"/>
                  <a:pt x="199" y="519"/>
                  <a:pt x="199" y="519"/>
                </a:cubicBezTo>
                <a:cubicBezTo>
                  <a:pt x="199" y="535"/>
                  <a:pt x="199" y="535"/>
                  <a:pt x="199" y="535"/>
                </a:cubicBezTo>
                <a:cubicBezTo>
                  <a:pt x="213" y="535"/>
                  <a:pt x="213" y="535"/>
                  <a:pt x="213" y="535"/>
                </a:cubicBezTo>
                <a:cubicBezTo>
                  <a:pt x="213" y="552"/>
                  <a:pt x="213" y="552"/>
                  <a:pt x="213" y="552"/>
                </a:cubicBezTo>
                <a:cubicBezTo>
                  <a:pt x="225" y="552"/>
                  <a:pt x="225" y="552"/>
                  <a:pt x="225" y="552"/>
                </a:cubicBezTo>
                <a:cubicBezTo>
                  <a:pt x="225" y="625"/>
                  <a:pt x="225" y="625"/>
                  <a:pt x="225" y="625"/>
                </a:cubicBezTo>
                <a:cubicBezTo>
                  <a:pt x="231" y="625"/>
                  <a:pt x="231" y="625"/>
                  <a:pt x="231" y="625"/>
                </a:cubicBezTo>
                <a:cubicBezTo>
                  <a:pt x="231" y="418"/>
                  <a:pt x="231" y="418"/>
                  <a:pt x="231" y="418"/>
                </a:cubicBezTo>
                <a:cubicBezTo>
                  <a:pt x="251" y="400"/>
                  <a:pt x="251" y="400"/>
                  <a:pt x="251" y="400"/>
                </a:cubicBezTo>
                <a:cubicBezTo>
                  <a:pt x="281" y="400"/>
                  <a:pt x="281" y="400"/>
                  <a:pt x="281" y="400"/>
                </a:cubicBezTo>
                <a:cubicBezTo>
                  <a:pt x="291" y="400"/>
                  <a:pt x="295" y="433"/>
                  <a:pt x="295" y="433"/>
                </a:cubicBezTo>
                <a:cubicBezTo>
                  <a:pt x="303" y="442"/>
                  <a:pt x="303" y="442"/>
                  <a:pt x="303" y="442"/>
                </a:cubicBezTo>
                <a:cubicBezTo>
                  <a:pt x="303" y="750"/>
                  <a:pt x="303" y="750"/>
                  <a:pt x="303" y="750"/>
                </a:cubicBezTo>
                <a:cubicBezTo>
                  <a:pt x="320" y="750"/>
                  <a:pt x="320" y="750"/>
                  <a:pt x="320" y="750"/>
                </a:cubicBezTo>
                <a:cubicBezTo>
                  <a:pt x="320" y="587"/>
                  <a:pt x="320" y="587"/>
                  <a:pt x="320" y="587"/>
                </a:cubicBezTo>
                <a:cubicBezTo>
                  <a:pt x="327" y="565"/>
                  <a:pt x="327" y="565"/>
                  <a:pt x="327" y="565"/>
                </a:cubicBezTo>
                <a:cubicBezTo>
                  <a:pt x="327" y="416"/>
                  <a:pt x="327" y="416"/>
                  <a:pt x="327" y="416"/>
                </a:cubicBezTo>
                <a:cubicBezTo>
                  <a:pt x="337" y="392"/>
                  <a:pt x="337" y="392"/>
                  <a:pt x="337" y="392"/>
                </a:cubicBezTo>
                <a:cubicBezTo>
                  <a:pt x="366" y="392"/>
                  <a:pt x="366" y="392"/>
                  <a:pt x="366" y="392"/>
                </a:cubicBezTo>
                <a:cubicBezTo>
                  <a:pt x="377" y="409"/>
                  <a:pt x="377" y="409"/>
                  <a:pt x="377" y="409"/>
                </a:cubicBezTo>
                <a:cubicBezTo>
                  <a:pt x="377" y="367"/>
                  <a:pt x="377" y="367"/>
                  <a:pt x="377" y="367"/>
                </a:cubicBezTo>
                <a:cubicBezTo>
                  <a:pt x="426" y="367"/>
                  <a:pt x="426" y="367"/>
                  <a:pt x="426" y="367"/>
                </a:cubicBezTo>
                <a:cubicBezTo>
                  <a:pt x="426" y="526"/>
                  <a:pt x="426" y="526"/>
                  <a:pt x="426" y="526"/>
                </a:cubicBezTo>
                <a:cubicBezTo>
                  <a:pt x="432" y="563"/>
                  <a:pt x="432" y="563"/>
                  <a:pt x="432" y="563"/>
                </a:cubicBezTo>
                <a:cubicBezTo>
                  <a:pt x="438" y="563"/>
                  <a:pt x="438" y="563"/>
                  <a:pt x="438" y="563"/>
                </a:cubicBezTo>
                <a:cubicBezTo>
                  <a:pt x="438" y="308"/>
                  <a:pt x="438" y="308"/>
                  <a:pt x="438" y="308"/>
                </a:cubicBezTo>
                <a:cubicBezTo>
                  <a:pt x="455" y="264"/>
                  <a:pt x="537" y="275"/>
                  <a:pt x="537" y="275"/>
                </a:cubicBezTo>
                <a:cubicBezTo>
                  <a:pt x="537" y="319"/>
                  <a:pt x="537" y="319"/>
                  <a:pt x="537" y="319"/>
                </a:cubicBezTo>
                <a:cubicBezTo>
                  <a:pt x="573" y="319"/>
                  <a:pt x="573" y="319"/>
                  <a:pt x="573" y="319"/>
                </a:cubicBezTo>
                <a:cubicBezTo>
                  <a:pt x="583" y="359"/>
                  <a:pt x="583" y="359"/>
                  <a:pt x="583" y="359"/>
                </a:cubicBezTo>
                <a:cubicBezTo>
                  <a:pt x="583" y="444"/>
                  <a:pt x="583" y="444"/>
                  <a:pt x="583" y="444"/>
                </a:cubicBezTo>
                <a:cubicBezTo>
                  <a:pt x="597" y="444"/>
                  <a:pt x="623" y="471"/>
                  <a:pt x="623" y="471"/>
                </a:cubicBezTo>
                <a:cubicBezTo>
                  <a:pt x="623" y="301"/>
                  <a:pt x="623" y="301"/>
                  <a:pt x="623" y="301"/>
                </a:cubicBezTo>
                <a:cubicBezTo>
                  <a:pt x="717" y="301"/>
                  <a:pt x="717" y="301"/>
                  <a:pt x="717" y="301"/>
                </a:cubicBezTo>
                <a:cubicBezTo>
                  <a:pt x="717" y="420"/>
                  <a:pt x="717" y="420"/>
                  <a:pt x="717" y="420"/>
                </a:cubicBezTo>
                <a:cubicBezTo>
                  <a:pt x="740" y="420"/>
                  <a:pt x="740" y="420"/>
                  <a:pt x="740" y="420"/>
                </a:cubicBezTo>
                <a:cubicBezTo>
                  <a:pt x="740" y="709"/>
                  <a:pt x="740" y="709"/>
                  <a:pt x="740" y="709"/>
                </a:cubicBezTo>
                <a:cubicBezTo>
                  <a:pt x="910" y="709"/>
                  <a:pt x="910" y="709"/>
                  <a:pt x="910" y="709"/>
                </a:cubicBezTo>
                <a:cubicBezTo>
                  <a:pt x="910" y="345"/>
                  <a:pt x="910" y="345"/>
                  <a:pt x="910" y="345"/>
                </a:cubicBezTo>
                <a:cubicBezTo>
                  <a:pt x="934" y="345"/>
                  <a:pt x="934" y="345"/>
                  <a:pt x="934" y="345"/>
                </a:cubicBezTo>
                <a:cubicBezTo>
                  <a:pt x="934" y="149"/>
                  <a:pt x="934" y="149"/>
                  <a:pt x="934" y="149"/>
                </a:cubicBezTo>
                <a:cubicBezTo>
                  <a:pt x="996" y="149"/>
                  <a:pt x="996" y="149"/>
                  <a:pt x="996" y="149"/>
                </a:cubicBezTo>
                <a:cubicBezTo>
                  <a:pt x="996" y="83"/>
                  <a:pt x="996" y="83"/>
                  <a:pt x="996" y="83"/>
                </a:cubicBezTo>
                <a:cubicBezTo>
                  <a:pt x="1026" y="71"/>
                  <a:pt x="1026" y="71"/>
                  <a:pt x="1026" y="71"/>
                </a:cubicBezTo>
                <a:cubicBezTo>
                  <a:pt x="1026" y="0"/>
                  <a:pt x="1026" y="0"/>
                  <a:pt x="1026" y="0"/>
                </a:cubicBezTo>
                <a:cubicBezTo>
                  <a:pt x="1031" y="0"/>
                  <a:pt x="1031" y="0"/>
                  <a:pt x="1031" y="0"/>
                </a:cubicBezTo>
                <a:cubicBezTo>
                  <a:pt x="1031" y="73"/>
                  <a:pt x="1031" y="73"/>
                  <a:pt x="1031" y="73"/>
                </a:cubicBezTo>
                <a:cubicBezTo>
                  <a:pt x="1058" y="90"/>
                  <a:pt x="1058" y="90"/>
                  <a:pt x="1058" y="90"/>
                </a:cubicBezTo>
                <a:cubicBezTo>
                  <a:pt x="1058" y="167"/>
                  <a:pt x="1058" y="167"/>
                  <a:pt x="1058" y="167"/>
                </a:cubicBezTo>
                <a:cubicBezTo>
                  <a:pt x="1064" y="178"/>
                  <a:pt x="1064" y="178"/>
                  <a:pt x="1064" y="178"/>
                </a:cubicBezTo>
                <a:cubicBezTo>
                  <a:pt x="1064" y="394"/>
                  <a:pt x="1064" y="394"/>
                  <a:pt x="1064" y="394"/>
                </a:cubicBezTo>
                <a:cubicBezTo>
                  <a:pt x="1081" y="394"/>
                  <a:pt x="1081" y="394"/>
                  <a:pt x="1081" y="394"/>
                </a:cubicBezTo>
                <a:cubicBezTo>
                  <a:pt x="1081" y="319"/>
                  <a:pt x="1081" y="319"/>
                  <a:pt x="1081" y="319"/>
                </a:cubicBezTo>
                <a:cubicBezTo>
                  <a:pt x="1090" y="306"/>
                  <a:pt x="1105" y="312"/>
                  <a:pt x="1105" y="312"/>
                </a:cubicBezTo>
                <a:cubicBezTo>
                  <a:pt x="1132" y="312"/>
                  <a:pt x="1132" y="312"/>
                  <a:pt x="1132" y="312"/>
                </a:cubicBezTo>
                <a:cubicBezTo>
                  <a:pt x="1132" y="207"/>
                  <a:pt x="1132" y="207"/>
                  <a:pt x="1132" y="207"/>
                </a:cubicBezTo>
                <a:cubicBezTo>
                  <a:pt x="1151" y="275"/>
                  <a:pt x="1151" y="275"/>
                  <a:pt x="1151" y="275"/>
                </a:cubicBezTo>
                <a:cubicBezTo>
                  <a:pt x="1164" y="251"/>
                  <a:pt x="1164" y="251"/>
                  <a:pt x="1164" y="251"/>
                </a:cubicBezTo>
                <a:cubicBezTo>
                  <a:pt x="1164" y="207"/>
                  <a:pt x="1164" y="207"/>
                  <a:pt x="1164" y="207"/>
                </a:cubicBezTo>
                <a:cubicBezTo>
                  <a:pt x="1172" y="207"/>
                  <a:pt x="1172" y="207"/>
                  <a:pt x="1172" y="207"/>
                </a:cubicBezTo>
                <a:cubicBezTo>
                  <a:pt x="1172" y="165"/>
                  <a:pt x="1172" y="165"/>
                  <a:pt x="1172" y="165"/>
                </a:cubicBezTo>
                <a:cubicBezTo>
                  <a:pt x="1178" y="165"/>
                  <a:pt x="1178" y="165"/>
                  <a:pt x="1178" y="165"/>
                </a:cubicBezTo>
                <a:cubicBezTo>
                  <a:pt x="1178" y="77"/>
                  <a:pt x="1178" y="77"/>
                  <a:pt x="1178" y="77"/>
                </a:cubicBezTo>
                <a:cubicBezTo>
                  <a:pt x="1182" y="77"/>
                  <a:pt x="1182" y="77"/>
                  <a:pt x="1182" y="77"/>
                </a:cubicBezTo>
                <a:cubicBezTo>
                  <a:pt x="1182" y="165"/>
                  <a:pt x="1182" y="165"/>
                  <a:pt x="1182" y="165"/>
                </a:cubicBezTo>
                <a:cubicBezTo>
                  <a:pt x="1188" y="165"/>
                  <a:pt x="1188" y="165"/>
                  <a:pt x="1188" y="165"/>
                </a:cubicBezTo>
                <a:cubicBezTo>
                  <a:pt x="1192" y="204"/>
                  <a:pt x="1192" y="204"/>
                  <a:pt x="1192" y="204"/>
                </a:cubicBezTo>
                <a:cubicBezTo>
                  <a:pt x="1208" y="224"/>
                  <a:pt x="1208" y="224"/>
                  <a:pt x="1208" y="224"/>
                </a:cubicBezTo>
                <a:cubicBezTo>
                  <a:pt x="1208" y="242"/>
                  <a:pt x="1208" y="242"/>
                  <a:pt x="1208" y="242"/>
                </a:cubicBezTo>
                <a:cubicBezTo>
                  <a:pt x="1222" y="253"/>
                  <a:pt x="1222" y="253"/>
                  <a:pt x="1222" y="253"/>
                </a:cubicBezTo>
                <a:cubicBezTo>
                  <a:pt x="1222" y="405"/>
                  <a:pt x="1222" y="405"/>
                  <a:pt x="1222" y="405"/>
                </a:cubicBezTo>
                <a:cubicBezTo>
                  <a:pt x="1231" y="405"/>
                  <a:pt x="1231" y="405"/>
                  <a:pt x="1231" y="405"/>
                </a:cubicBezTo>
                <a:cubicBezTo>
                  <a:pt x="1231" y="224"/>
                  <a:pt x="1231" y="224"/>
                  <a:pt x="1231" y="224"/>
                </a:cubicBezTo>
                <a:cubicBezTo>
                  <a:pt x="1255" y="224"/>
                  <a:pt x="1255" y="224"/>
                  <a:pt x="1255" y="224"/>
                </a:cubicBezTo>
                <a:cubicBezTo>
                  <a:pt x="1255" y="409"/>
                  <a:pt x="1255" y="409"/>
                  <a:pt x="1255" y="409"/>
                </a:cubicBezTo>
                <a:cubicBezTo>
                  <a:pt x="1266" y="409"/>
                  <a:pt x="1266" y="409"/>
                  <a:pt x="1266" y="409"/>
                </a:cubicBezTo>
                <a:cubicBezTo>
                  <a:pt x="1275" y="510"/>
                  <a:pt x="1275" y="510"/>
                  <a:pt x="1275" y="510"/>
                </a:cubicBezTo>
                <a:cubicBezTo>
                  <a:pt x="1325" y="510"/>
                  <a:pt x="1325" y="510"/>
                  <a:pt x="1325" y="510"/>
                </a:cubicBezTo>
                <a:cubicBezTo>
                  <a:pt x="1325" y="552"/>
                  <a:pt x="1325" y="552"/>
                  <a:pt x="1325" y="552"/>
                </a:cubicBezTo>
                <a:cubicBezTo>
                  <a:pt x="1362" y="552"/>
                  <a:pt x="1362" y="552"/>
                  <a:pt x="1362" y="552"/>
                </a:cubicBezTo>
                <a:cubicBezTo>
                  <a:pt x="1369" y="561"/>
                  <a:pt x="1369" y="561"/>
                  <a:pt x="1369" y="561"/>
                </a:cubicBezTo>
                <a:cubicBezTo>
                  <a:pt x="1369" y="715"/>
                  <a:pt x="1369" y="715"/>
                  <a:pt x="1369" y="715"/>
                </a:cubicBezTo>
                <a:cubicBezTo>
                  <a:pt x="1390" y="715"/>
                  <a:pt x="1390" y="715"/>
                  <a:pt x="1390" y="715"/>
                </a:cubicBezTo>
                <a:cubicBezTo>
                  <a:pt x="1390" y="920"/>
                  <a:pt x="1390" y="920"/>
                  <a:pt x="1390" y="920"/>
                </a:cubicBezTo>
                <a:cubicBezTo>
                  <a:pt x="0" y="920"/>
                  <a:pt x="0" y="920"/>
                  <a:pt x="0" y="920"/>
                </a:cubicBezTo>
                <a:cubicBezTo>
                  <a:pt x="0" y="651"/>
                  <a:pt x="0" y="651"/>
                  <a:pt x="0" y="651"/>
                </a:cubicBezTo>
                <a:cubicBezTo>
                  <a:pt x="20" y="651"/>
                  <a:pt x="20" y="651"/>
                  <a:pt x="20" y="651"/>
                </a:cubicBez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29" name="Freeform 17"/>
          <p:cNvSpPr>
            <a:spLocks noChangeArrowheads="1"/>
          </p:cNvSpPr>
          <p:nvPr/>
        </p:nvSpPr>
        <p:spPr bwMode="auto">
          <a:xfrm>
            <a:off x="8494184" y="5046133"/>
            <a:ext cx="1471083" cy="762000"/>
          </a:xfrm>
          <a:custGeom>
            <a:avLst/>
            <a:gdLst>
              <a:gd name="T0" fmla="*/ 1089025 w 695"/>
              <a:gd name="T1" fmla="*/ 401241 h 480"/>
              <a:gd name="T2" fmla="*/ 1060450 w 695"/>
              <a:gd name="T3" fmla="*/ 383381 h 480"/>
              <a:gd name="T4" fmla="*/ 1023937 w 695"/>
              <a:gd name="T5" fmla="*/ 360759 h 480"/>
              <a:gd name="T6" fmla="*/ 1006475 w 695"/>
              <a:gd name="T7" fmla="*/ 304800 h 480"/>
              <a:gd name="T8" fmla="*/ 1004887 w 695"/>
              <a:gd name="T9" fmla="*/ 271463 h 480"/>
              <a:gd name="T10" fmla="*/ 996950 w 695"/>
              <a:gd name="T11" fmla="*/ 304800 h 480"/>
              <a:gd name="T12" fmla="*/ 993775 w 695"/>
              <a:gd name="T13" fmla="*/ 340519 h 480"/>
              <a:gd name="T14" fmla="*/ 979487 w 695"/>
              <a:gd name="T15" fmla="*/ 385763 h 480"/>
              <a:gd name="T16" fmla="*/ 968375 w 695"/>
              <a:gd name="T17" fmla="*/ 285750 h 480"/>
              <a:gd name="T18" fmla="*/ 942975 w 695"/>
              <a:gd name="T19" fmla="*/ 345281 h 480"/>
              <a:gd name="T20" fmla="*/ 931862 w 695"/>
              <a:gd name="T21" fmla="*/ 288131 h 480"/>
              <a:gd name="T22" fmla="*/ 874712 w 695"/>
              <a:gd name="T23" fmla="*/ 205978 h 480"/>
              <a:gd name="T24" fmla="*/ 839787 w 695"/>
              <a:gd name="T25" fmla="*/ 175022 h 480"/>
              <a:gd name="T26" fmla="*/ 806450 w 695"/>
              <a:gd name="T27" fmla="*/ 165497 h 480"/>
              <a:gd name="T28" fmla="*/ 792162 w 695"/>
              <a:gd name="T29" fmla="*/ 159544 h 480"/>
              <a:gd name="T30" fmla="*/ 787400 w 695"/>
              <a:gd name="T31" fmla="*/ 72628 h 480"/>
              <a:gd name="T32" fmla="*/ 771525 w 695"/>
              <a:gd name="T33" fmla="*/ 159544 h 480"/>
              <a:gd name="T34" fmla="*/ 760412 w 695"/>
              <a:gd name="T35" fmla="*/ 169069 h 480"/>
              <a:gd name="T36" fmla="*/ 739775 w 695"/>
              <a:gd name="T37" fmla="*/ 348853 h 480"/>
              <a:gd name="T38" fmla="*/ 703262 w 695"/>
              <a:gd name="T39" fmla="*/ 316706 h 480"/>
              <a:gd name="T40" fmla="*/ 685800 w 695"/>
              <a:gd name="T41" fmla="*/ 245269 h 480"/>
              <a:gd name="T42" fmla="*/ 665162 w 695"/>
              <a:gd name="T43" fmla="*/ 142875 h 480"/>
              <a:gd name="T44" fmla="*/ 611187 w 695"/>
              <a:gd name="T45" fmla="*/ 135731 h 480"/>
              <a:gd name="T46" fmla="*/ 595312 w 695"/>
              <a:gd name="T47" fmla="*/ 151209 h 480"/>
              <a:gd name="T48" fmla="*/ 574675 w 695"/>
              <a:gd name="T49" fmla="*/ 111919 h 480"/>
              <a:gd name="T50" fmla="*/ 558800 w 695"/>
              <a:gd name="T51" fmla="*/ 82153 h 480"/>
              <a:gd name="T52" fmla="*/ 536575 w 695"/>
              <a:gd name="T53" fmla="*/ 0 h 480"/>
              <a:gd name="T54" fmla="*/ 473075 w 695"/>
              <a:gd name="T55" fmla="*/ 350044 h 480"/>
              <a:gd name="T56" fmla="*/ 450850 w 695"/>
              <a:gd name="T57" fmla="*/ 507206 h 480"/>
              <a:gd name="T58" fmla="*/ 428625 w 695"/>
              <a:gd name="T59" fmla="*/ 353616 h 480"/>
              <a:gd name="T60" fmla="*/ 384175 w 695"/>
              <a:gd name="T61" fmla="*/ 339328 h 480"/>
              <a:gd name="T62" fmla="*/ 346075 w 695"/>
              <a:gd name="T63" fmla="*/ 347663 h 480"/>
              <a:gd name="T64" fmla="*/ 328612 w 695"/>
              <a:gd name="T65" fmla="*/ 520303 h 480"/>
              <a:gd name="T66" fmla="*/ 314325 w 695"/>
              <a:gd name="T67" fmla="*/ 472678 h 480"/>
              <a:gd name="T68" fmla="*/ 303212 w 695"/>
              <a:gd name="T69" fmla="*/ 338138 h 480"/>
              <a:gd name="T70" fmla="*/ 276225 w 695"/>
              <a:gd name="T71" fmla="*/ 244078 h 480"/>
              <a:gd name="T72" fmla="*/ 249237 w 695"/>
              <a:gd name="T73" fmla="*/ 334566 h 480"/>
              <a:gd name="T74" fmla="*/ 242887 w 695"/>
              <a:gd name="T75" fmla="*/ 461963 h 480"/>
              <a:gd name="T76" fmla="*/ 236537 w 695"/>
              <a:gd name="T77" fmla="*/ 514350 h 480"/>
              <a:gd name="T78" fmla="*/ 222250 w 695"/>
              <a:gd name="T79" fmla="*/ 261938 h 480"/>
              <a:gd name="T80" fmla="*/ 179387 w 695"/>
              <a:gd name="T81" fmla="*/ 252413 h 480"/>
              <a:gd name="T82" fmla="*/ 171450 w 695"/>
              <a:gd name="T83" fmla="*/ 244078 h 480"/>
              <a:gd name="T84" fmla="*/ 149225 w 695"/>
              <a:gd name="T85" fmla="*/ 252413 h 480"/>
              <a:gd name="T86" fmla="*/ 131762 w 695"/>
              <a:gd name="T87" fmla="*/ 263128 h 480"/>
              <a:gd name="T88" fmla="*/ 109537 w 695"/>
              <a:gd name="T89" fmla="*/ 280988 h 480"/>
              <a:gd name="T90" fmla="*/ 96837 w 695"/>
              <a:gd name="T91" fmla="*/ 258366 h 480"/>
              <a:gd name="T92" fmla="*/ 63500 w 695"/>
              <a:gd name="T93" fmla="*/ 261938 h 480"/>
              <a:gd name="T94" fmla="*/ 50800 w 695"/>
              <a:gd name="T95" fmla="*/ 284559 h 480"/>
              <a:gd name="T96" fmla="*/ 39687 w 695"/>
              <a:gd name="T97" fmla="*/ 367903 h 480"/>
              <a:gd name="T98" fmla="*/ 34925 w 695"/>
              <a:gd name="T99" fmla="*/ 456009 h 480"/>
              <a:gd name="T100" fmla="*/ 22225 w 695"/>
              <a:gd name="T101" fmla="*/ 492919 h 480"/>
              <a:gd name="T102" fmla="*/ 17462 w 695"/>
              <a:gd name="T103" fmla="*/ 519113 h 480"/>
              <a:gd name="T104" fmla="*/ 0 w 695"/>
              <a:gd name="T105" fmla="*/ 571500 h 480"/>
              <a:gd name="T106" fmla="*/ 1103312 w 695"/>
              <a:gd name="T107" fmla="*/ 457200 h 480"/>
              <a:gd name="T108" fmla="*/ 1089025 w 695"/>
              <a:gd name="T109" fmla="*/ 439341 h 4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5"/>
              <a:gd name="T166" fmla="*/ 0 h 480"/>
              <a:gd name="T167" fmla="*/ 695 w 695"/>
              <a:gd name="T168" fmla="*/ 480 h 4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5" h="480">
                <a:moveTo>
                  <a:pt x="686" y="369"/>
                </a:moveTo>
                <a:lnTo>
                  <a:pt x="686" y="337"/>
                </a:lnTo>
                <a:lnTo>
                  <a:pt x="668" y="337"/>
                </a:lnTo>
                <a:lnTo>
                  <a:pt x="668" y="322"/>
                </a:lnTo>
                <a:lnTo>
                  <a:pt x="645" y="322"/>
                </a:lnTo>
                <a:lnTo>
                  <a:pt x="645" y="303"/>
                </a:lnTo>
                <a:lnTo>
                  <a:pt x="634" y="284"/>
                </a:lnTo>
                <a:lnTo>
                  <a:pt x="634" y="256"/>
                </a:lnTo>
                <a:lnTo>
                  <a:pt x="633" y="256"/>
                </a:lnTo>
                <a:lnTo>
                  <a:pt x="633" y="228"/>
                </a:lnTo>
                <a:lnTo>
                  <a:pt x="628" y="228"/>
                </a:lnTo>
                <a:lnTo>
                  <a:pt x="628" y="256"/>
                </a:lnTo>
                <a:lnTo>
                  <a:pt x="626" y="256"/>
                </a:lnTo>
                <a:lnTo>
                  <a:pt x="626" y="286"/>
                </a:lnTo>
                <a:lnTo>
                  <a:pt x="617" y="300"/>
                </a:lnTo>
                <a:lnTo>
                  <a:pt x="617" y="324"/>
                </a:lnTo>
                <a:lnTo>
                  <a:pt x="610" y="324"/>
                </a:lnTo>
                <a:lnTo>
                  <a:pt x="610" y="240"/>
                </a:lnTo>
                <a:lnTo>
                  <a:pt x="594" y="240"/>
                </a:lnTo>
                <a:lnTo>
                  <a:pt x="594" y="290"/>
                </a:lnTo>
                <a:lnTo>
                  <a:pt x="587" y="290"/>
                </a:lnTo>
                <a:lnTo>
                  <a:pt x="587" y="242"/>
                </a:lnTo>
                <a:lnTo>
                  <a:pt x="551" y="242"/>
                </a:lnTo>
                <a:lnTo>
                  <a:pt x="551" y="173"/>
                </a:lnTo>
                <a:lnTo>
                  <a:pt x="529" y="173"/>
                </a:lnTo>
                <a:lnTo>
                  <a:pt x="529" y="147"/>
                </a:lnTo>
                <a:lnTo>
                  <a:pt x="514" y="139"/>
                </a:lnTo>
                <a:lnTo>
                  <a:pt x="508" y="139"/>
                </a:lnTo>
                <a:lnTo>
                  <a:pt x="508" y="134"/>
                </a:lnTo>
                <a:lnTo>
                  <a:pt x="499" y="134"/>
                </a:lnTo>
                <a:lnTo>
                  <a:pt x="499" y="61"/>
                </a:lnTo>
                <a:lnTo>
                  <a:pt x="496" y="61"/>
                </a:lnTo>
                <a:lnTo>
                  <a:pt x="496" y="134"/>
                </a:lnTo>
                <a:lnTo>
                  <a:pt x="486" y="134"/>
                </a:lnTo>
                <a:lnTo>
                  <a:pt x="486" y="142"/>
                </a:lnTo>
                <a:lnTo>
                  <a:pt x="479" y="142"/>
                </a:lnTo>
                <a:lnTo>
                  <a:pt x="479" y="293"/>
                </a:lnTo>
                <a:lnTo>
                  <a:pt x="466" y="293"/>
                </a:lnTo>
                <a:lnTo>
                  <a:pt x="466" y="266"/>
                </a:lnTo>
                <a:lnTo>
                  <a:pt x="443" y="266"/>
                </a:lnTo>
                <a:lnTo>
                  <a:pt x="443" y="212"/>
                </a:lnTo>
                <a:lnTo>
                  <a:pt x="432" y="206"/>
                </a:lnTo>
                <a:lnTo>
                  <a:pt x="419" y="206"/>
                </a:lnTo>
                <a:lnTo>
                  <a:pt x="419" y="120"/>
                </a:lnTo>
                <a:lnTo>
                  <a:pt x="410" y="114"/>
                </a:lnTo>
                <a:lnTo>
                  <a:pt x="385" y="114"/>
                </a:lnTo>
                <a:lnTo>
                  <a:pt x="385" y="127"/>
                </a:lnTo>
                <a:lnTo>
                  <a:pt x="375" y="127"/>
                </a:lnTo>
                <a:lnTo>
                  <a:pt x="375" y="94"/>
                </a:lnTo>
                <a:lnTo>
                  <a:pt x="362" y="94"/>
                </a:lnTo>
                <a:lnTo>
                  <a:pt x="362" y="69"/>
                </a:lnTo>
                <a:lnTo>
                  <a:pt x="352" y="69"/>
                </a:lnTo>
                <a:lnTo>
                  <a:pt x="352" y="0"/>
                </a:lnTo>
                <a:lnTo>
                  <a:pt x="338" y="0"/>
                </a:lnTo>
                <a:lnTo>
                  <a:pt x="338" y="287"/>
                </a:lnTo>
                <a:lnTo>
                  <a:pt x="298" y="294"/>
                </a:lnTo>
                <a:lnTo>
                  <a:pt x="284" y="294"/>
                </a:lnTo>
                <a:lnTo>
                  <a:pt x="284" y="426"/>
                </a:lnTo>
                <a:lnTo>
                  <a:pt x="270" y="415"/>
                </a:lnTo>
                <a:lnTo>
                  <a:pt x="270" y="297"/>
                </a:lnTo>
                <a:lnTo>
                  <a:pt x="242" y="297"/>
                </a:lnTo>
                <a:lnTo>
                  <a:pt x="242" y="285"/>
                </a:lnTo>
                <a:lnTo>
                  <a:pt x="218" y="285"/>
                </a:lnTo>
                <a:lnTo>
                  <a:pt x="218" y="292"/>
                </a:lnTo>
                <a:lnTo>
                  <a:pt x="207" y="292"/>
                </a:lnTo>
                <a:lnTo>
                  <a:pt x="207" y="437"/>
                </a:lnTo>
                <a:lnTo>
                  <a:pt x="198" y="437"/>
                </a:lnTo>
                <a:lnTo>
                  <a:pt x="198" y="397"/>
                </a:lnTo>
                <a:lnTo>
                  <a:pt x="191" y="397"/>
                </a:lnTo>
                <a:lnTo>
                  <a:pt x="191" y="284"/>
                </a:lnTo>
                <a:lnTo>
                  <a:pt x="187" y="244"/>
                </a:lnTo>
                <a:lnTo>
                  <a:pt x="174" y="205"/>
                </a:lnTo>
                <a:lnTo>
                  <a:pt x="161" y="244"/>
                </a:lnTo>
                <a:lnTo>
                  <a:pt x="157" y="281"/>
                </a:lnTo>
                <a:lnTo>
                  <a:pt x="157" y="388"/>
                </a:lnTo>
                <a:lnTo>
                  <a:pt x="153" y="388"/>
                </a:lnTo>
                <a:lnTo>
                  <a:pt x="153" y="432"/>
                </a:lnTo>
                <a:lnTo>
                  <a:pt x="149" y="432"/>
                </a:lnTo>
                <a:lnTo>
                  <a:pt x="149" y="225"/>
                </a:lnTo>
                <a:lnTo>
                  <a:pt x="140" y="220"/>
                </a:lnTo>
                <a:lnTo>
                  <a:pt x="113" y="220"/>
                </a:lnTo>
                <a:lnTo>
                  <a:pt x="113" y="212"/>
                </a:lnTo>
                <a:lnTo>
                  <a:pt x="108" y="212"/>
                </a:lnTo>
                <a:lnTo>
                  <a:pt x="108" y="205"/>
                </a:lnTo>
                <a:lnTo>
                  <a:pt x="94" y="205"/>
                </a:lnTo>
                <a:lnTo>
                  <a:pt x="94" y="212"/>
                </a:lnTo>
                <a:lnTo>
                  <a:pt x="83" y="212"/>
                </a:lnTo>
                <a:lnTo>
                  <a:pt x="83" y="221"/>
                </a:lnTo>
                <a:lnTo>
                  <a:pt x="69" y="221"/>
                </a:lnTo>
                <a:lnTo>
                  <a:pt x="69" y="236"/>
                </a:lnTo>
                <a:lnTo>
                  <a:pt x="61" y="236"/>
                </a:lnTo>
                <a:lnTo>
                  <a:pt x="61" y="217"/>
                </a:lnTo>
                <a:lnTo>
                  <a:pt x="49" y="217"/>
                </a:lnTo>
                <a:lnTo>
                  <a:pt x="40" y="220"/>
                </a:lnTo>
                <a:lnTo>
                  <a:pt x="40" y="239"/>
                </a:lnTo>
                <a:lnTo>
                  <a:pt x="32" y="239"/>
                </a:lnTo>
                <a:lnTo>
                  <a:pt x="32" y="308"/>
                </a:lnTo>
                <a:lnTo>
                  <a:pt x="25" y="309"/>
                </a:lnTo>
                <a:lnTo>
                  <a:pt x="25" y="383"/>
                </a:lnTo>
                <a:lnTo>
                  <a:pt x="22" y="383"/>
                </a:lnTo>
                <a:lnTo>
                  <a:pt x="22" y="414"/>
                </a:lnTo>
                <a:lnTo>
                  <a:pt x="14" y="414"/>
                </a:lnTo>
                <a:lnTo>
                  <a:pt x="14" y="426"/>
                </a:lnTo>
                <a:lnTo>
                  <a:pt x="11" y="436"/>
                </a:lnTo>
                <a:lnTo>
                  <a:pt x="0" y="436"/>
                </a:lnTo>
                <a:lnTo>
                  <a:pt x="0" y="480"/>
                </a:lnTo>
                <a:lnTo>
                  <a:pt x="695" y="480"/>
                </a:lnTo>
                <a:lnTo>
                  <a:pt x="695" y="384"/>
                </a:lnTo>
                <a:lnTo>
                  <a:pt x="686" y="369"/>
                </a:ln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0" name="Freeform 18"/>
          <p:cNvSpPr>
            <a:spLocks noChangeArrowheads="1"/>
          </p:cNvSpPr>
          <p:nvPr/>
        </p:nvSpPr>
        <p:spPr bwMode="auto">
          <a:xfrm>
            <a:off x="7272867" y="5223933"/>
            <a:ext cx="4904317" cy="654051"/>
          </a:xfrm>
          <a:custGeom>
            <a:avLst/>
            <a:gdLst>
              <a:gd name="T0" fmla="*/ 53174 w 3182"/>
              <a:gd name="T1" fmla="*/ 290850 h 565"/>
              <a:gd name="T2" fmla="*/ 102880 w 3182"/>
              <a:gd name="T3" fmla="*/ 342942 h 565"/>
              <a:gd name="T4" fmla="*/ 157209 w 3182"/>
              <a:gd name="T5" fmla="*/ 346415 h 565"/>
              <a:gd name="T6" fmla="*/ 288988 w 3182"/>
              <a:gd name="T7" fmla="*/ 324710 h 565"/>
              <a:gd name="T8" fmla="*/ 322510 w 3182"/>
              <a:gd name="T9" fmla="*/ 283904 h 565"/>
              <a:gd name="T10" fmla="*/ 401115 w 3182"/>
              <a:gd name="T11" fmla="*/ 331656 h 565"/>
              <a:gd name="T12" fmla="*/ 467004 w 3182"/>
              <a:gd name="T13" fmla="*/ 320369 h 565"/>
              <a:gd name="T14" fmla="*/ 529426 w 3182"/>
              <a:gd name="T15" fmla="*/ 354229 h 565"/>
              <a:gd name="T16" fmla="*/ 553701 w 3182"/>
              <a:gd name="T17" fmla="*/ 328183 h 565"/>
              <a:gd name="T18" fmla="*/ 611498 w 3182"/>
              <a:gd name="T19" fmla="*/ 305610 h 565"/>
              <a:gd name="T20" fmla="*/ 710910 w 3182"/>
              <a:gd name="T21" fmla="*/ 265672 h 565"/>
              <a:gd name="T22" fmla="*/ 757148 w 3182"/>
              <a:gd name="T23" fmla="*/ 354229 h 565"/>
              <a:gd name="T24" fmla="*/ 775644 w 3182"/>
              <a:gd name="T25" fmla="*/ 293455 h 565"/>
              <a:gd name="T26" fmla="*/ 893551 w 3182"/>
              <a:gd name="T27" fmla="*/ 280431 h 565"/>
              <a:gd name="T28" fmla="*/ 951348 w 3182"/>
              <a:gd name="T29" fmla="*/ 302137 h 565"/>
              <a:gd name="T30" fmla="*/ 983715 w 3182"/>
              <a:gd name="T31" fmla="*/ 320369 h 565"/>
              <a:gd name="T32" fmla="*/ 1025329 w 3182"/>
              <a:gd name="T33" fmla="*/ 295191 h 565"/>
              <a:gd name="T34" fmla="*/ 1071567 w 3182"/>
              <a:gd name="T35" fmla="*/ 320369 h 565"/>
              <a:gd name="T36" fmla="*/ 1100466 w 3182"/>
              <a:gd name="T37" fmla="*/ 254385 h 565"/>
              <a:gd name="T38" fmla="*/ 1145548 w 3182"/>
              <a:gd name="T39" fmla="*/ 302137 h 565"/>
              <a:gd name="T40" fmla="*/ 1182538 w 3182"/>
              <a:gd name="T41" fmla="*/ 339470 h 565"/>
              <a:gd name="T42" fmla="*/ 1228777 w 3182"/>
              <a:gd name="T43" fmla="*/ 309951 h 565"/>
              <a:gd name="T44" fmla="*/ 1290042 w 3182"/>
              <a:gd name="T45" fmla="*/ 254385 h 565"/>
              <a:gd name="T46" fmla="*/ 1318941 w 3182"/>
              <a:gd name="T47" fmla="*/ 191874 h 565"/>
              <a:gd name="T48" fmla="*/ 1377894 w 3182"/>
              <a:gd name="T49" fmla="*/ 188401 h 565"/>
              <a:gd name="T50" fmla="*/ 1439160 w 3182"/>
              <a:gd name="T51" fmla="*/ 247440 h 565"/>
              <a:gd name="T52" fmla="*/ 1476150 w 3182"/>
              <a:gd name="T53" fmla="*/ 265672 h 565"/>
              <a:gd name="T54" fmla="*/ 1488866 w 3182"/>
              <a:gd name="T55" fmla="*/ 191874 h 565"/>
              <a:gd name="T56" fmla="*/ 1621800 w 3182"/>
              <a:gd name="T57" fmla="*/ 224866 h 565"/>
              <a:gd name="T58" fmla="*/ 1650699 w 3182"/>
              <a:gd name="T59" fmla="*/ 254385 h 565"/>
              <a:gd name="T60" fmla="*/ 1721212 w 3182"/>
              <a:gd name="T61" fmla="*/ 272618 h 565"/>
              <a:gd name="T62" fmla="*/ 1753579 w 3182"/>
              <a:gd name="T63" fmla="*/ 331656 h 565"/>
              <a:gd name="T64" fmla="*/ 1779010 w 3182"/>
              <a:gd name="T65" fmla="*/ 283904 h 565"/>
              <a:gd name="T66" fmla="*/ 1795193 w 3182"/>
              <a:gd name="T67" fmla="*/ 169301 h 565"/>
              <a:gd name="T68" fmla="*/ 1894605 w 3182"/>
              <a:gd name="T69" fmla="*/ 206634 h 565"/>
              <a:gd name="T70" fmla="*/ 1957026 w 3182"/>
              <a:gd name="T71" fmla="*/ 280431 h 565"/>
              <a:gd name="T72" fmla="*/ 1997484 w 3182"/>
              <a:gd name="T73" fmla="*/ 228339 h 565"/>
              <a:gd name="T74" fmla="*/ 2018291 w 3182"/>
              <a:gd name="T75" fmla="*/ 59038 h 565"/>
              <a:gd name="T76" fmla="*/ 2135043 w 3182"/>
              <a:gd name="T77" fmla="*/ 81612 h 565"/>
              <a:gd name="T78" fmla="*/ 2221739 w 3182"/>
              <a:gd name="T79" fmla="*/ 114604 h 565"/>
              <a:gd name="T80" fmla="*/ 2254106 w 3182"/>
              <a:gd name="T81" fmla="*/ 195347 h 565"/>
              <a:gd name="T82" fmla="*/ 2295720 w 3182"/>
              <a:gd name="T83" fmla="*/ 158882 h 565"/>
              <a:gd name="T84" fmla="*/ 2337334 w 3182"/>
              <a:gd name="T85" fmla="*/ 232680 h 565"/>
              <a:gd name="T86" fmla="*/ 2395132 w 3182"/>
              <a:gd name="T87" fmla="*/ 52093 h 565"/>
              <a:gd name="T88" fmla="*/ 2581240 w 3182"/>
              <a:gd name="T89" fmla="*/ 44279 h 565"/>
              <a:gd name="T90" fmla="*/ 2604359 w 3182"/>
              <a:gd name="T91" fmla="*/ 267408 h 565"/>
              <a:gd name="T92" fmla="*/ 2680652 w 3182"/>
              <a:gd name="T93" fmla="*/ 324710 h 565"/>
              <a:gd name="T94" fmla="*/ 2771972 w 3182"/>
              <a:gd name="T95" fmla="*/ 195347 h 565"/>
              <a:gd name="T96" fmla="*/ 2834393 w 3182"/>
              <a:gd name="T97" fmla="*/ 195347 h 565"/>
              <a:gd name="T98" fmla="*/ 2892191 w 3182"/>
              <a:gd name="T99" fmla="*/ 228339 h 565"/>
              <a:gd name="T100" fmla="*/ 3086391 w 3182"/>
              <a:gd name="T101" fmla="*/ 129363 h 565"/>
              <a:gd name="T102" fmla="*/ 3144188 w 3182"/>
              <a:gd name="T103" fmla="*/ 106790 h 565"/>
              <a:gd name="T104" fmla="*/ 3189270 w 3182"/>
              <a:gd name="T105" fmla="*/ 62511 h 565"/>
              <a:gd name="T106" fmla="*/ 3227417 w 3182"/>
              <a:gd name="T107" fmla="*/ 147596 h 565"/>
              <a:gd name="T108" fmla="*/ 3421617 w 3182"/>
              <a:gd name="T109" fmla="*/ 0 h 565"/>
              <a:gd name="T110" fmla="*/ 3474791 w 3182"/>
              <a:gd name="T111" fmla="*/ 118076 h 565"/>
              <a:gd name="T112" fmla="*/ 3570735 w 3182"/>
              <a:gd name="T113" fmla="*/ 169301 h 565"/>
              <a:gd name="T114" fmla="*/ 3611193 w 3182"/>
              <a:gd name="T115" fmla="*/ 11287 h 565"/>
              <a:gd name="T116" fmla="*/ 3678238 w 3182"/>
              <a:gd name="T117" fmla="*/ 482724 h 565"/>
              <a:gd name="T118" fmla="*/ 0 w 3182"/>
              <a:gd name="T119" fmla="*/ 438445 h 5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82"/>
              <a:gd name="T181" fmla="*/ 0 h 565"/>
              <a:gd name="T182" fmla="*/ 3182 w 3182"/>
              <a:gd name="T183" fmla="*/ 565 h 5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82" h="565">
                <a:moveTo>
                  <a:pt x="0" y="335"/>
                </a:moveTo>
                <a:cubicBezTo>
                  <a:pt x="46" y="335"/>
                  <a:pt x="46" y="335"/>
                  <a:pt x="46" y="335"/>
                </a:cubicBezTo>
                <a:cubicBezTo>
                  <a:pt x="46" y="395"/>
                  <a:pt x="46" y="395"/>
                  <a:pt x="46" y="395"/>
                </a:cubicBezTo>
                <a:cubicBezTo>
                  <a:pt x="89" y="395"/>
                  <a:pt x="89" y="395"/>
                  <a:pt x="89" y="395"/>
                </a:cubicBezTo>
                <a:cubicBezTo>
                  <a:pt x="114" y="365"/>
                  <a:pt x="114" y="365"/>
                  <a:pt x="114" y="365"/>
                </a:cubicBezTo>
                <a:cubicBezTo>
                  <a:pt x="136" y="399"/>
                  <a:pt x="136" y="399"/>
                  <a:pt x="136" y="399"/>
                </a:cubicBezTo>
                <a:cubicBezTo>
                  <a:pt x="250" y="399"/>
                  <a:pt x="250" y="399"/>
                  <a:pt x="250" y="399"/>
                </a:cubicBezTo>
                <a:cubicBezTo>
                  <a:pt x="250" y="374"/>
                  <a:pt x="250" y="374"/>
                  <a:pt x="250" y="374"/>
                </a:cubicBezTo>
                <a:cubicBezTo>
                  <a:pt x="279" y="374"/>
                  <a:pt x="279" y="374"/>
                  <a:pt x="279" y="374"/>
                </a:cubicBezTo>
                <a:cubicBezTo>
                  <a:pt x="279" y="327"/>
                  <a:pt x="279" y="327"/>
                  <a:pt x="279" y="327"/>
                </a:cubicBezTo>
                <a:cubicBezTo>
                  <a:pt x="347" y="327"/>
                  <a:pt x="347" y="327"/>
                  <a:pt x="347" y="327"/>
                </a:cubicBezTo>
                <a:cubicBezTo>
                  <a:pt x="347" y="382"/>
                  <a:pt x="347" y="382"/>
                  <a:pt x="347" y="382"/>
                </a:cubicBezTo>
                <a:cubicBezTo>
                  <a:pt x="379" y="327"/>
                  <a:pt x="379" y="327"/>
                  <a:pt x="379" y="327"/>
                </a:cubicBezTo>
                <a:cubicBezTo>
                  <a:pt x="404" y="369"/>
                  <a:pt x="404" y="369"/>
                  <a:pt x="404" y="369"/>
                </a:cubicBezTo>
                <a:cubicBezTo>
                  <a:pt x="404" y="408"/>
                  <a:pt x="404" y="408"/>
                  <a:pt x="404" y="408"/>
                </a:cubicBezTo>
                <a:cubicBezTo>
                  <a:pt x="458" y="408"/>
                  <a:pt x="458" y="408"/>
                  <a:pt x="458" y="408"/>
                </a:cubicBezTo>
                <a:cubicBezTo>
                  <a:pt x="458" y="378"/>
                  <a:pt x="458" y="378"/>
                  <a:pt x="458" y="378"/>
                </a:cubicBezTo>
                <a:cubicBezTo>
                  <a:pt x="479" y="378"/>
                  <a:pt x="479" y="378"/>
                  <a:pt x="479" y="378"/>
                </a:cubicBezTo>
                <a:cubicBezTo>
                  <a:pt x="479" y="352"/>
                  <a:pt x="479" y="352"/>
                  <a:pt x="479" y="352"/>
                </a:cubicBezTo>
                <a:cubicBezTo>
                  <a:pt x="529" y="352"/>
                  <a:pt x="529" y="352"/>
                  <a:pt x="529" y="352"/>
                </a:cubicBezTo>
                <a:cubicBezTo>
                  <a:pt x="529" y="306"/>
                  <a:pt x="529" y="306"/>
                  <a:pt x="529" y="306"/>
                </a:cubicBezTo>
                <a:cubicBezTo>
                  <a:pt x="615" y="306"/>
                  <a:pt x="615" y="306"/>
                  <a:pt x="615" y="306"/>
                </a:cubicBezTo>
                <a:cubicBezTo>
                  <a:pt x="615" y="408"/>
                  <a:pt x="615" y="408"/>
                  <a:pt x="615" y="408"/>
                </a:cubicBezTo>
                <a:cubicBezTo>
                  <a:pt x="655" y="408"/>
                  <a:pt x="655" y="408"/>
                  <a:pt x="655" y="408"/>
                </a:cubicBezTo>
                <a:cubicBezTo>
                  <a:pt x="655" y="357"/>
                  <a:pt x="655" y="357"/>
                  <a:pt x="655" y="357"/>
                </a:cubicBezTo>
                <a:cubicBezTo>
                  <a:pt x="671" y="338"/>
                  <a:pt x="671" y="338"/>
                  <a:pt x="671" y="338"/>
                </a:cubicBezTo>
                <a:cubicBezTo>
                  <a:pt x="683" y="323"/>
                  <a:pt x="683" y="323"/>
                  <a:pt x="683" y="323"/>
                </a:cubicBezTo>
                <a:cubicBezTo>
                  <a:pt x="773" y="323"/>
                  <a:pt x="773" y="323"/>
                  <a:pt x="773" y="323"/>
                </a:cubicBezTo>
                <a:cubicBezTo>
                  <a:pt x="773" y="348"/>
                  <a:pt x="773" y="348"/>
                  <a:pt x="773" y="348"/>
                </a:cubicBezTo>
                <a:cubicBezTo>
                  <a:pt x="823" y="348"/>
                  <a:pt x="823" y="348"/>
                  <a:pt x="823" y="348"/>
                </a:cubicBezTo>
                <a:cubicBezTo>
                  <a:pt x="823" y="369"/>
                  <a:pt x="823" y="369"/>
                  <a:pt x="823" y="369"/>
                </a:cubicBezTo>
                <a:cubicBezTo>
                  <a:pt x="851" y="369"/>
                  <a:pt x="851" y="369"/>
                  <a:pt x="851" y="369"/>
                </a:cubicBezTo>
                <a:cubicBezTo>
                  <a:pt x="851" y="340"/>
                  <a:pt x="851" y="340"/>
                  <a:pt x="851" y="340"/>
                </a:cubicBezTo>
                <a:cubicBezTo>
                  <a:pt x="887" y="340"/>
                  <a:pt x="887" y="340"/>
                  <a:pt x="887" y="340"/>
                </a:cubicBezTo>
                <a:cubicBezTo>
                  <a:pt x="887" y="369"/>
                  <a:pt x="887" y="369"/>
                  <a:pt x="887" y="369"/>
                </a:cubicBezTo>
                <a:cubicBezTo>
                  <a:pt x="927" y="369"/>
                  <a:pt x="927" y="369"/>
                  <a:pt x="927" y="369"/>
                </a:cubicBezTo>
                <a:cubicBezTo>
                  <a:pt x="927" y="314"/>
                  <a:pt x="927" y="314"/>
                  <a:pt x="927" y="314"/>
                </a:cubicBezTo>
                <a:cubicBezTo>
                  <a:pt x="952" y="293"/>
                  <a:pt x="952" y="293"/>
                  <a:pt x="952" y="293"/>
                </a:cubicBezTo>
                <a:cubicBezTo>
                  <a:pt x="991" y="293"/>
                  <a:pt x="991" y="293"/>
                  <a:pt x="991" y="293"/>
                </a:cubicBezTo>
                <a:cubicBezTo>
                  <a:pt x="991" y="348"/>
                  <a:pt x="991" y="348"/>
                  <a:pt x="991" y="348"/>
                </a:cubicBezTo>
                <a:cubicBezTo>
                  <a:pt x="1023" y="348"/>
                  <a:pt x="1023" y="348"/>
                  <a:pt x="1023" y="348"/>
                </a:cubicBezTo>
                <a:cubicBezTo>
                  <a:pt x="1023" y="391"/>
                  <a:pt x="1023" y="391"/>
                  <a:pt x="1023" y="391"/>
                </a:cubicBezTo>
                <a:cubicBezTo>
                  <a:pt x="1063" y="391"/>
                  <a:pt x="1063" y="391"/>
                  <a:pt x="1063" y="391"/>
                </a:cubicBezTo>
                <a:cubicBezTo>
                  <a:pt x="1063" y="357"/>
                  <a:pt x="1063" y="357"/>
                  <a:pt x="1063" y="357"/>
                </a:cubicBezTo>
                <a:cubicBezTo>
                  <a:pt x="1113" y="357"/>
                  <a:pt x="1113" y="357"/>
                  <a:pt x="1113" y="357"/>
                </a:cubicBezTo>
                <a:cubicBezTo>
                  <a:pt x="1116" y="293"/>
                  <a:pt x="1116" y="293"/>
                  <a:pt x="1116" y="293"/>
                </a:cubicBezTo>
                <a:cubicBezTo>
                  <a:pt x="1141" y="361"/>
                  <a:pt x="1141" y="361"/>
                  <a:pt x="1141" y="361"/>
                </a:cubicBezTo>
                <a:cubicBezTo>
                  <a:pt x="1141" y="221"/>
                  <a:pt x="1141" y="221"/>
                  <a:pt x="1141" y="221"/>
                </a:cubicBezTo>
                <a:cubicBezTo>
                  <a:pt x="1159" y="174"/>
                  <a:pt x="1159" y="174"/>
                  <a:pt x="1159" y="174"/>
                </a:cubicBezTo>
                <a:cubicBezTo>
                  <a:pt x="1192" y="217"/>
                  <a:pt x="1192" y="217"/>
                  <a:pt x="1192" y="217"/>
                </a:cubicBezTo>
                <a:cubicBezTo>
                  <a:pt x="1192" y="285"/>
                  <a:pt x="1192" y="285"/>
                  <a:pt x="1192" y="285"/>
                </a:cubicBezTo>
                <a:cubicBezTo>
                  <a:pt x="1245" y="285"/>
                  <a:pt x="1245" y="285"/>
                  <a:pt x="1245" y="285"/>
                </a:cubicBezTo>
                <a:cubicBezTo>
                  <a:pt x="1245" y="306"/>
                  <a:pt x="1245" y="306"/>
                  <a:pt x="1245" y="306"/>
                </a:cubicBezTo>
                <a:cubicBezTo>
                  <a:pt x="1277" y="306"/>
                  <a:pt x="1277" y="306"/>
                  <a:pt x="1277" y="306"/>
                </a:cubicBezTo>
                <a:cubicBezTo>
                  <a:pt x="1277" y="259"/>
                  <a:pt x="1277" y="259"/>
                  <a:pt x="1277" y="259"/>
                </a:cubicBezTo>
                <a:cubicBezTo>
                  <a:pt x="1288" y="221"/>
                  <a:pt x="1288" y="221"/>
                  <a:pt x="1288" y="221"/>
                </a:cubicBezTo>
                <a:cubicBezTo>
                  <a:pt x="1378" y="221"/>
                  <a:pt x="1378" y="221"/>
                  <a:pt x="1378" y="221"/>
                </a:cubicBezTo>
                <a:cubicBezTo>
                  <a:pt x="1403" y="259"/>
                  <a:pt x="1403" y="259"/>
                  <a:pt x="1403" y="259"/>
                </a:cubicBezTo>
                <a:cubicBezTo>
                  <a:pt x="1403" y="314"/>
                  <a:pt x="1403" y="314"/>
                  <a:pt x="1403" y="314"/>
                </a:cubicBezTo>
                <a:cubicBezTo>
                  <a:pt x="1428" y="293"/>
                  <a:pt x="1428" y="293"/>
                  <a:pt x="1428" y="293"/>
                </a:cubicBezTo>
                <a:cubicBezTo>
                  <a:pt x="1471" y="293"/>
                  <a:pt x="1471" y="293"/>
                  <a:pt x="1471" y="293"/>
                </a:cubicBezTo>
                <a:cubicBezTo>
                  <a:pt x="1489" y="314"/>
                  <a:pt x="1489" y="314"/>
                  <a:pt x="1489" y="314"/>
                </a:cubicBezTo>
                <a:cubicBezTo>
                  <a:pt x="1489" y="382"/>
                  <a:pt x="1489" y="382"/>
                  <a:pt x="1489" y="382"/>
                </a:cubicBezTo>
                <a:cubicBezTo>
                  <a:pt x="1517" y="382"/>
                  <a:pt x="1517" y="382"/>
                  <a:pt x="1517" y="382"/>
                </a:cubicBezTo>
                <a:cubicBezTo>
                  <a:pt x="1517" y="327"/>
                  <a:pt x="1517" y="327"/>
                  <a:pt x="1517" y="327"/>
                </a:cubicBezTo>
                <a:cubicBezTo>
                  <a:pt x="1539" y="327"/>
                  <a:pt x="1539" y="327"/>
                  <a:pt x="1539" y="327"/>
                </a:cubicBezTo>
                <a:cubicBezTo>
                  <a:pt x="1539" y="229"/>
                  <a:pt x="1539" y="229"/>
                  <a:pt x="1539" y="229"/>
                </a:cubicBezTo>
                <a:cubicBezTo>
                  <a:pt x="1553" y="195"/>
                  <a:pt x="1553" y="195"/>
                  <a:pt x="1553" y="195"/>
                </a:cubicBezTo>
                <a:cubicBezTo>
                  <a:pt x="1617" y="195"/>
                  <a:pt x="1617" y="195"/>
                  <a:pt x="1617" y="195"/>
                </a:cubicBezTo>
                <a:cubicBezTo>
                  <a:pt x="1639" y="238"/>
                  <a:pt x="1639" y="238"/>
                  <a:pt x="1639" y="238"/>
                </a:cubicBezTo>
                <a:cubicBezTo>
                  <a:pt x="1639" y="323"/>
                  <a:pt x="1639" y="323"/>
                  <a:pt x="1639" y="323"/>
                </a:cubicBezTo>
                <a:cubicBezTo>
                  <a:pt x="1693" y="323"/>
                  <a:pt x="1693" y="323"/>
                  <a:pt x="1693" y="323"/>
                </a:cubicBezTo>
                <a:cubicBezTo>
                  <a:pt x="1693" y="263"/>
                  <a:pt x="1693" y="263"/>
                  <a:pt x="1693" y="263"/>
                </a:cubicBezTo>
                <a:cubicBezTo>
                  <a:pt x="1728" y="263"/>
                  <a:pt x="1728" y="263"/>
                  <a:pt x="1728" y="263"/>
                </a:cubicBezTo>
                <a:cubicBezTo>
                  <a:pt x="1728" y="110"/>
                  <a:pt x="1728" y="110"/>
                  <a:pt x="1728" y="110"/>
                </a:cubicBezTo>
                <a:cubicBezTo>
                  <a:pt x="1746" y="68"/>
                  <a:pt x="1746" y="68"/>
                  <a:pt x="1746" y="68"/>
                </a:cubicBezTo>
                <a:cubicBezTo>
                  <a:pt x="1746" y="68"/>
                  <a:pt x="1800" y="9"/>
                  <a:pt x="1832" y="77"/>
                </a:cubicBezTo>
                <a:cubicBezTo>
                  <a:pt x="1847" y="94"/>
                  <a:pt x="1847" y="94"/>
                  <a:pt x="1847" y="94"/>
                </a:cubicBezTo>
                <a:cubicBezTo>
                  <a:pt x="1922" y="94"/>
                  <a:pt x="1922" y="94"/>
                  <a:pt x="1922" y="94"/>
                </a:cubicBezTo>
                <a:cubicBezTo>
                  <a:pt x="1922" y="132"/>
                  <a:pt x="1922" y="132"/>
                  <a:pt x="1922" y="132"/>
                </a:cubicBezTo>
                <a:cubicBezTo>
                  <a:pt x="1950" y="132"/>
                  <a:pt x="1950" y="132"/>
                  <a:pt x="1950" y="132"/>
                </a:cubicBezTo>
                <a:cubicBezTo>
                  <a:pt x="1950" y="225"/>
                  <a:pt x="1950" y="225"/>
                  <a:pt x="1950" y="225"/>
                </a:cubicBezTo>
                <a:cubicBezTo>
                  <a:pt x="1986" y="225"/>
                  <a:pt x="1986" y="225"/>
                  <a:pt x="1986" y="225"/>
                </a:cubicBezTo>
                <a:cubicBezTo>
                  <a:pt x="1986" y="183"/>
                  <a:pt x="1986" y="183"/>
                  <a:pt x="1986" y="183"/>
                </a:cubicBezTo>
                <a:cubicBezTo>
                  <a:pt x="2022" y="183"/>
                  <a:pt x="2022" y="183"/>
                  <a:pt x="2022" y="183"/>
                </a:cubicBezTo>
                <a:cubicBezTo>
                  <a:pt x="2022" y="268"/>
                  <a:pt x="2022" y="268"/>
                  <a:pt x="2022" y="268"/>
                </a:cubicBezTo>
                <a:cubicBezTo>
                  <a:pt x="2072" y="268"/>
                  <a:pt x="2072" y="268"/>
                  <a:pt x="2072" y="268"/>
                </a:cubicBezTo>
                <a:cubicBezTo>
                  <a:pt x="2072" y="60"/>
                  <a:pt x="2072" y="60"/>
                  <a:pt x="2072" y="60"/>
                </a:cubicBezTo>
                <a:cubicBezTo>
                  <a:pt x="2129" y="43"/>
                  <a:pt x="2129" y="43"/>
                  <a:pt x="2129" y="43"/>
                </a:cubicBezTo>
                <a:cubicBezTo>
                  <a:pt x="2233" y="51"/>
                  <a:pt x="2233" y="51"/>
                  <a:pt x="2233" y="51"/>
                </a:cubicBezTo>
                <a:cubicBezTo>
                  <a:pt x="2233" y="285"/>
                  <a:pt x="2233" y="285"/>
                  <a:pt x="2233" y="285"/>
                </a:cubicBezTo>
                <a:cubicBezTo>
                  <a:pt x="2253" y="308"/>
                  <a:pt x="2253" y="308"/>
                  <a:pt x="2253" y="308"/>
                </a:cubicBezTo>
                <a:cubicBezTo>
                  <a:pt x="2253" y="374"/>
                  <a:pt x="2253" y="374"/>
                  <a:pt x="2253" y="374"/>
                </a:cubicBezTo>
                <a:cubicBezTo>
                  <a:pt x="2319" y="374"/>
                  <a:pt x="2319" y="374"/>
                  <a:pt x="2319" y="374"/>
                </a:cubicBezTo>
                <a:cubicBezTo>
                  <a:pt x="2319" y="225"/>
                  <a:pt x="2319" y="225"/>
                  <a:pt x="2319" y="225"/>
                </a:cubicBezTo>
                <a:cubicBezTo>
                  <a:pt x="2398" y="225"/>
                  <a:pt x="2398" y="225"/>
                  <a:pt x="2398" y="225"/>
                </a:cubicBezTo>
                <a:cubicBezTo>
                  <a:pt x="2419" y="174"/>
                  <a:pt x="2419" y="174"/>
                  <a:pt x="2419" y="174"/>
                </a:cubicBezTo>
                <a:cubicBezTo>
                  <a:pt x="2452" y="225"/>
                  <a:pt x="2452" y="225"/>
                  <a:pt x="2452" y="225"/>
                </a:cubicBezTo>
                <a:cubicBezTo>
                  <a:pt x="2452" y="263"/>
                  <a:pt x="2452" y="263"/>
                  <a:pt x="2452" y="263"/>
                </a:cubicBezTo>
                <a:cubicBezTo>
                  <a:pt x="2502" y="263"/>
                  <a:pt x="2502" y="263"/>
                  <a:pt x="2502" y="263"/>
                </a:cubicBezTo>
                <a:cubicBezTo>
                  <a:pt x="2502" y="149"/>
                  <a:pt x="2502" y="149"/>
                  <a:pt x="2502" y="149"/>
                </a:cubicBezTo>
                <a:cubicBezTo>
                  <a:pt x="2670" y="149"/>
                  <a:pt x="2670" y="149"/>
                  <a:pt x="2670" y="149"/>
                </a:cubicBezTo>
                <a:cubicBezTo>
                  <a:pt x="2670" y="123"/>
                  <a:pt x="2670" y="123"/>
                  <a:pt x="2670" y="123"/>
                </a:cubicBezTo>
                <a:cubicBezTo>
                  <a:pt x="2720" y="123"/>
                  <a:pt x="2720" y="123"/>
                  <a:pt x="2720" y="123"/>
                </a:cubicBezTo>
                <a:cubicBezTo>
                  <a:pt x="2716" y="72"/>
                  <a:pt x="2716" y="72"/>
                  <a:pt x="2716" y="72"/>
                </a:cubicBezTo>
                <a:cubicBezTo>
                  <a:pt x="2759" y="72"/>
                  <a:pt x="2759" y="72"/>
                  <a:pt x="2759" y="72"/>
                </a:cubicBezTo>
                <a:cubicBezTo>
                  <a:pt x="2759" y="170"/>
                  <a:pt x="2759" y="170"/>
                  <a:pt x="2759" y="170"/>
                </a:cubicBezTo>
                <a:cubicBezTo>
                  <a:pt x="2792" y="170"/>
                  <a:pt x="2792" y="170"/>
                  <a:pt x="2792" y="170"/>
                </a:cubicBezTo>
                <a:cubicBezTo>
                  <a:pt x="2792" y="0"/>
                  <a:pt x="2792" y="0"/>
                  <a:pt x="2792" y="0"/>
                </a:cubicBezTo>
                <a:cubicBezTo>
                  <a:pt x="2960" y="0"/>
                  <a:pt x="2960" y="0"/>
                  <a:pt x="2960" y="0"/>
                </a:cubicBezTo>
                <a:cubicBezTo>
                  <a:pt x="2960" y="136"/>
                  <a:pt x="2960" y="136"/>
                  <a:pt x="2960" y="136"/>
                </a:cubicBezTo>
                <a:cubicBezTo>
                  <a:pt x="3006" y="136"/>
                  <a:pt x="3006" y="136"/>
                  <a:pt x="3006" y="136"/>
                </a:cubicBezTo>
                <a:cubicBezTo>
                  <a:pt x="3006" y="195"/>
                  <a:pt x="3006" y="195"/>
                  <a:pt x="3006" y="195"/>
                </a:cubicBezTo>
                <a:cubicBezTo>
                  <a:pt x="3089" y="195"/>
                  <a:pt x="3089" y="195"/>
                  <a:pt x="3089" y="195"/>
                </a:cubicBezTo>
                <a:cubicBezTo>
                  <a:pt x="3089" y="34"/>
                  <a:pt x="3089" y="34"/>
                  <a:pt x="3089" y="34"/>
                </a:cubicBezTo>
                <a:cubicBezTo>
                  <a:pt x="3124" y="13"/>
                  <a:pt x="3124" y="13"/>
                  <a:pt x="3124" y="13"/>
                </a:cubicBezTo>
                <a:cubicBezTo>
                  <a:pt x="3182" y="13"/>
                  <a:pt x="3182" y="13"/>
                  <a:pt x="3182" y="13"/>
                </a:cubicBezTo>
                <a:cubicBezTo>
                  <a:pt x="3182" y="556"/>
                  <a:pt x="3182" y="556"/>
                  <a:pt x="3182" y="556"/>
                </a:cubicBezTo>
                <a:cubicBezTo>
                  <a:pt x="3182" y="556"/>
                  <a:pt x="157" y="565"/>
                  <a:pt x="14" y="531"/>
                </a:cubicBezTo>
                <a:cubicBezTo>
                  <a:pt x="0" y="505"/>
                  <a:pt x="0" y="505"/>
                  <a:pt x="0" y="505"/>
                </a:cubicBezTo>
                <a:lnTo>
                  <a:pt x="0" y="335"/>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1" name="Freeform 114"/>
          <p:cNvSpPr>
            <a:spLocks noChangeArrowheads="1"/>
          </p:cNvSpPr>
          <p:nvPr/>
        </p:nvSpPr>
        <p:spPr bwMode="auto">
          <a:xfrm>
            <a:off x="-6669617" y="6121401"/>
            <a:ext cx="2341033" cy="395817"/>
          </a:xfrm>
          <a:custGeom>
            <a:avLst/>
            <a:gdLst>
              <a:gd name="T0" fmla="*/ 0 w 1517"/>
              <a:gd name="T1" fmla="*/ 0 h 341"/>
              <a:gd name="T2" fmla="*/ 0 w 1517"/>
              <a:gd name="T3" fmla="*/ 201101 h 341"/>
              <a:gd name="T4" fmla="*/ 127314 w 1517"/>
              <a:gd name="T5" fmla="*/ 296863 h 341"/>
              <a:gd name="T6" fmla="*/ 1628461 w 1517"/>
              <a:gd name="T7" fmla="*/ 296863 h 341"/>
              <a:gd name="T8" fmla="*/ 1755775 w 1517"/>
              <a:gd name="T9" fmla="*/ 201101 h 341"/>
              <a:gd name="T10" fmla="*/ 1755775 w 1517"/>
              <a:gd name="T11" fmla="*/ 0 h 341"/>
              <a:gd name="T12" fmla="*/ 915503 w 1517"/>
              <a:gd name="T13" fmla="*/ 0 h 341"/>
              <a:gd name="T14" fmla="*/ 0 w 1517"/>
              <a:gd name="T15" fmla="*/ 0 h 341"/>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1"/>
              <a:gd name="T26" fmla="*/ 1517 w 1517"/>
              <a:gd name="T27" fmla="*/ 341 h 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1">
                <a:moveTo>
                  <a:pt x="0" y="0"/>
                </a:moveTo>
                <a:cubicBezTo>
                  <a:pt x="0" y="231"/>
                  <a:pt x="0" y="231"/>
                  <a:pt x="0" y="231"/>
                </a:cubicBezTo>
                <a:cubicBezTo>
                  <a:pt x="0" y="291"/>
                  <a:pt x="49" y="341"/>
                  <a:pt x="110" y="341"/>
                </a:cubicBezTo>
                <a:cubicBezTo>
                  <a:pt x="1407" y="341"/>
                  <a:pt x="1407" y="341"/>
                  <a:pt x="1407" y="341"/>
                </a:cubicBezTo>
                <a:cubicBezTo>
                  <a:pt x="1468" y="341"/>
                  <a:pt x="1517" y="291"/>
                  <a:pt x="1517" y="231"/>
                </a:cubicBezTo>
                <a:cubicBezTo>
                  <a:pt x="1517" y="0"/>
                  <a:pt x="1517" y="0"/>
                  <a:pt x="1517" y="0"/>
                </a:cubicBezTo>
                <a:cubicBezTo>
                  <a:pt x="791" y="0"/>
                  <a:pt x="791" y="0"/>
                  <a:pt x="791" y="0"/>
                </a:cubicBezTo>
                <a:lnTo>
                  <a:pt x="0" y="0"/>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2" name="Freeform 115"/>
          <p:cNvSpPr>
            <a:spLocks noEditPoints="1" noChangeArrowheads="1"/>
          </p:cNvSpPr>
          <p:nvPr/>
        </p:nvSpPr>
        <p:spPr bwMode="auto">
          <a:xfrm>
            <a:off x="-6639984" y="6140452"/>
            <a:ext cx="2281767" cy="359833"/>
          </a:xfrm>
          <a:custGeom>
            <a:avLst/>
            <a:gdLst>
              <a:gd name="T0" fmla="*/ 893820 w 1480"/>
              <a:gd name="T1" fmla="*/ 0 h 310"/>
              <a:gd name="T2" fmla="*/ 0 w 1480"/>
              <a:gd name="T3" fmla="*/ 0 h 310"/>
              <a:gd name="T4" fmla="*/ 0 w 1480"/>
              <a:gd name="T5" fmla="*/ 182819 h 310"/>
              <a:gd name="T6" fmla="*/ 124880 w 1480"/>
              <a:gd name="T7" fmla="*/ 269875 h 310"/>
              <a:gd name="T8" fmla="*/ 1587601 w 1480"/>
              <a:gd name="T9" fmla="*/ 269875 h 310"/>
              <a:gd name="T10" fmla="*/ 1711325 w 1480"/>
              <a:gd name="T11" fmla="*/ 182819 h 310"/>
              <a:gd name="T12" fmla="*/ 1711325 w 1480"/>
              <a:gd name="T13" fmla="*/ 0 h 310"/>
              <a:gd name="T14" fmla="*/ 893820 w 1480"/>
              <a:gd name="T15" fmla="*/ 0 h 310"/>
              <a:gd name="T16" fmla="*/ 1691668 w 1480"/>
              <a:gd name="T17" fmla="*/ 178466 h 310"/>
              <a:gd name="T18" fmla="*/ 1570256 w 1480"/>
              <a:gd name="T19" fmla="*/ 257687 h 310"/>
              <a:gd name="T20" fmla="*/ 142225 w 1480"/>
              <a:gd name="T21" fmla="*/ 257687 h 310"/>
              <a:gd name="T22" fmla="*/ 20813 w 1480"/>
              <a:gd name="T23" fmla="*/ 178466 h 310"/>
              <a:gd name="T24" fmla="*/ 20813 w 1480"/>
              <a:gd name="T25" fmla="*/ 11317 h 310"/>
              <a:gd name="T26" fmla="*/ 892664 w 1480"/>
              <a:gd name="T27" fmla="*/ 11317 h 310"/>
              <a:gd name="T28" fmla="*/ 1691668 w 1480"/>
              <a:gd name="T29" fmla="*/ 11317 h 310"/>
              <a:gd name="T30" fmla="*/ 1691668 w 1480"/>
              <a:gd name="T31" fmla="*/ 178466 h 3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0"/>
              <a:gd name="T50" fmla="*/ 1480 w 1480"/>
              <a:gd name="T51" fmla="*/ 310 h 3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0">
                <a:moveTo>
                  <a:pt x="773" y="0"/>
                </a:moveTo>
                <a:cubicBezTo>
                  <a:pt x="0" y="0"/>
                  <a:pt x="0" y="0"/>
                  <a:pt x="0" y="0"/>
                </a:cubicBezTo>
                <a:cubicBezTo>
                  <a:pt x="0" y="210"/>
                  <a:pt x="0" y="210"/>
                  <a:pt x="0" y="210"/>
                </a:cubicBezTo>
                <a:cubicBezTo>
                  <a:pt x="0" y="265"/>
                  <a:pt x="48" y="310"/>
                  <a:pt x="108" y="310"/>
                </a:cubicBezTo>
                <a:cubicBezTo>
                  <a:pt x="1373" y="310"/>
                  <a:pt x="1373" y="310"/>
                  <a:pt x="1373" y="310"/>
                </a:cubicBezTo>
                <a:cubicBezTo>
                  <a:pt x="1432" y="310"/>
                  <a:pt x="1480" y="265"/>
                  <a:pt x="1480" y="210"/>
                </a:cubicBezTo>
                <a:cubicBezTo>
                  <a:pt x="1480" y="0"/>
                  <a:pt x="1480" y="0"/>
                  <a:pt x="1480" y="0"/>
                </a:cubicBezTo>
                <a:lnTo>
                  <a:pt x="773" y="0"/>
                </a:lnTo>
                <a:close/>
                <a:moveTo>
                  <a:pt x="1463" y="205"/>
                </a:moveTo>
                <a:cubicBezTo>
                  <a:pt x="1463" y="255"/>
                  <a:pt x="1416" y="296"/>
                  <a:pt x="1358" y="296"/>
                </a:cubicBezTo>
                <a:cubicBezTo>
                  <a:pt x="123" y="296"/>
                  <a:pt x="123" y="296"/>
                  <a:pt x="123" y="296"/>
                </a:cubicBezTo>
                <a:cubicBezTo>
                  <a:pt x="65" y="296"/>
                  <a:pt x="18" y="255"/>
                  <a:pt x="18" y="205"/>
                </a:cubicBezTo>
                <a:cubicBezTo>
                  <a:pt x="18" y="13"/>
                  <a:pt x="18" y="13"/>
                  <a:pt x="18" y="13"/>
                </a:cubicBezTo>
                <a:cubicBezTo>
                  <a:pt x="772" y="13"/>
                  <a:pt x="772" y="13"/>
                  <a:pt x="772" y="13"/>
                </a:cubicBezTo>
                <a:cubicBezTo>
                  <a:pt x="1463" y="13"/>
                  <a:pt x="1463" y="13"/>
                  <a:pt x="1463" y="13"/>
                </a:cubicBezTo>
                <a:lnTo>
                  <a:pt x="1463" y="2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3" name="Freeform 116"/>
          <p:cNvSpPr>
            <a:spLocks noEditPoints="1" noChangeArrowheads="1"/>
          </p:cNvSpPr>
          <p:nvPr/>
        </p:nvSpPr>
        <p:spPr bwMode="auto">
          <a:xfrm>
            <a:off x="-5831417" y="6256867"/>
            <a:ext cx="162984" cy="135467"/>
          </a:xfrm>
          <a:custGeom>
            <a:avLst/>
            <a:gdLst>
              <a:gd name="T0" fmla="*/ 40746 w 105"/>
              <a:gd name="T1" fmla="*/ 75096 h 115"/>
              <a:gd name="T2" fmla="*/ 31433 w 105"/>
              <a:gd name="T3" fmla="*/ 101600 h 115"/>
              <a:gd name="T4" fmla="*/ 0 w 105"/>
              <a:gd name="T5" fmla="*/ 101600 h 115"/>
              <a:gd name="T6" fmla="*/ 40746 w 105"/>
              <a:gd name="T7" fmla="*/ 0 h 115"/>
              <a:gd name="T8" fmla="*/ 80328 w 105"/>
              <a:gd name="T9" fmla="*/ 0 h 115"/>
              <a:gd name="T10" fmla="*/ 122238 w 105"/>
              <a:gd name="T11" fmla="*/ 101600 h 115"/>
              <a:gd name="T12" fmla="*/ 89641 w 105"/>
              <a:gd name="T13" fmla="*/ 101600 h 115"/>
              <a:gd name="T14" fmla="*/ 79164 w 105"/>
              <a:gd name="T15" fmla="*/ 75096 h 115"/>
              <a:gd name="T16" fmla="*/ 40746 w 105"/>
              <a:gd name="T17" fmla="*/ 75096 h 115"/>
              <a:gd name="T18" fmla="*/ 74507 w 105"/>
              <a:gd name="T19" fmla="*/ 58310 h 115"/>
              <a:gd name="T20" fmla="*/ 66358 w 105"/>
              <a:gd name="T21" fmla="*/ 37106 h 115"/>
              <a:gd name="T22" fmla="*/ 60537 w 105"/>
              <a:gd name="T23" fmla="*/ 17670 h 115"/>
              <a:gd name="T24" fmla="*/ 59373 w 105"/>
              <a:gd name="T25" fmla="*/ 17670 h 115"/>
              <a:gd name="T26" fmla="*/ 53552 w 105"/>
              <a:gd name="T27" fmla="*/ 37106 h 115"/>
              <a:gd name="T28" fmla="*/ 45403 w 105"/>
              <a:gd name="T29" fmla="*/ 58310 h 115"/>
              <a:gd name="T30" fmla="*/ 74507 w 105"/>
              <a:gd name="T31" fmla="*/ 58310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115"/>
              <a:gd name="T50" fmla="*/ 105 w 105"/>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5" y="115"/>
                  <a:pt x="105" y="115"/>
                  <a:pt x="105"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2" y="20"/>
                </a:cubicBezTo>
                <a:cubicBezTo>
                  <a:pt x="51" y="20"/>
                  <a:pt x="51" y="20"/>
                  <a:pt x="51" y="20"/>
                </a:cubicBezTo>
                <a:cubicBezTo>
                  <a:pt x="49" y="26"/>
                  <a:pt x="48" y="35"/>
                  <a:pt x="46"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4" name="Freeform 117"/>
          <p:cNvSpPr>
            <a:spLocks noChangeArrowheads="1"/>
          </p:cNvSpPr>
          <p:nvPr/>
        </p:nvSpPr>
        <p:spPr bwMode="auto">
          <a:xfrm>
            <a:off x="-5662084" y="6256867"/>
            <a:ext cx="156633" cy="135467"/>
          </a:xfrm>
          <a:custGeom>
            <a:avLst/>
            <a:gdLst>
              <a:gd name="T0" fmla="*/ 117475 w 101"/>
              <a:gd name="T1" fmla="*/ 95521 h 117"/>
              <a:gd name="T2" fmla="*/ 72113 w 101"/>
              <a:gd name="T3" fmla="*/ 101600 h 117"/>
              <a:gd name="T4" fmla="*/ 18610 w 101"/>
              <a:gd name="T5" fmla="*/ 87706 h 117"/>
              <a:gd name="T6" fmla="*/ 0 w 101"/>
              <a:gd name="T7" fmla="*/ 52103 h 117"/>
              <a:gd name="T8" fmla="*/ 75603 w 101"/>
              <a:gd name="T9" fmla="*/ 0 h 117"/>
              <a:gd name="T10" fmla="*/ 112823 w 101"/>
              <a:gd name="T11" fmla="*/ 5210 h 117"/>
              <a:gd name="T12" fmla="*/ 105844 w 101"/>
              <a:gd name="T13" fmla="*/ 22578 h 117"/>
              <a:gd name="T14" fmla="*/ 75603 w 101"/>
              <a:gd name="T15" fmla="*/ 18236 h 117"/>
              <a:gd name="T16" fmla="*/ 31404 w 101"/>
              <a:gd name="T17" fmla="*/ 50366 h 117"/>
              <a:gd name="T18" fmla="*/ 73276 w 101"/>
              <a:gd name="T19" fmla="*/ 83364 h 117"/>
              <a:gd name="T20" fmla="*/ 88397 w 101"/>
              <a:gd name="T21" fmla="*/ 81627 h 117"/>
              <a:gd name="T22" fmla="*/ 88397 w 101"/>
              <a:gd name="T23" fmla="*/ 60786 h 117"/>
              <a:gd name="T24" fmla="*/ 67461 w 101"/>
              <a:gd name="T25" fmla="*/ 60786 h 117"/>
              <a:gd name="T26" fmla="*/ 67461 w 101"/>
              <a:gd name="T27" fmla="*/ 43419 h 117"/>
              <a:gd name="T28" fmla="*/ 117475 w 101"/>
              <a:gd name="T29" fmla="*/ 43419 h 117"/>
              <a:gd name="T30" fmla="*/ 117475 w 101"/>
              <a:gd name="T31" fmla="*/ 95521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117"/>
              <a:gd name="T50" fmla="*/ 101 w 101"/>
              <a:gd name="T51" fmla="*/ 117 h 1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117">
                <a:moveTo>
                  <a:pt x="101" y="110"/>
                </a:moveTo>
                <a:cubicBezTo>
                  <a:pt x="93" y="113"/>
                  <a:pt x="78" y="117"/>
                  <a:pt x="62" y="117"/>
                </a:cubicBezTo>
                <a:cubicBezTo>
                  <a:pt x="41" y="117"/>
                  <a:pt x="26" y="112"/>
                  <a:pt x="16" y="101"/>
                </a:cubicBezTo>
                <a:cubicBezTo>
                  <a:pt x="5" y="92"/>
                  <a:pt x="0" y="77"/>
                  <a:pt x="0" y="60"/>
                </a:cubicBezTo>
                <a:cubicBezTo>
                  <a:pt x="0" y="22"/>
                  <a:pt x="28" y="0"/>
                  <a:pt x="65" y="0"/>
                </a:cubicBezTo>
                <a:cubicBezTo>
                  <a:pt x="80" y="0"/>
                  <a:pt x="91" y="3"/>
                  <a:pt x="97" y="6"/>
                </a:cubicBezTo>
                <a:cubicBezTo>
                  <a:pt x="91" y="26"/>
                  <a:pt x="91" y="26"/>
                  <a:pt x="91" y="26"/>
                </a:cubicBezTo>
                <a:cubicBezTo>
                  <a:pt x="85" y="24"/>
                  <a:pt x="77" y="21"/>
                  <a:pt x="65" y="21"/>
                </a:cubicBezTo>
                <a:cubicBezTo>
                  <a:pt x="43" y="21"/>
                  <a:pt x="27" y="34"/>
                  <a:pt x="27" y="58"/>
                </a:cubicBezTo>
                <a:cubicBezTo>
                  <a:pt x="27" y="82"/>
                  <a:pt x="42" y="96"/>
                  <a:pt x="63" y="96"/>
                </a:cubicBezTo>
                <a:cubicBezTo>
                  <a:pt x="69" y="96"/>
                  <a:pt x="74" y="95"/>
                  <a:pt x="76" y="94"/>
                </a:cubicBezTo>
                <a:cubicBezTo>
                  <a:pt x="76" y="70"/>
                  <a:pt x="76" y="70"/>
                  <a:pt x="76" y="70"/>
                </a:cubicBezTo>
                <a:cubicBezTo>
                  <a:pt x="58" y="70"/>
                  <a:pt x="58" y="70"/>
                  <a:pt x="58" y="70"/>
                </a:cubicBezTo>
                <a:cubicBezTo>
                  <a:pt x="58" y="50"/>
                  <a:pt x="58" y="50"/>
                  <a:pt x="58" y="50"/>
                </a:cubicBezTo>
                <a:cubicBezTo>
                  <a:pt x="101" y="50"/>
                  <a:pt x="101" y="50"/>
                  <a:pt x="101" y="50"/>
                </a:cubicBezTo>
                <a:lnTo>
                  <a:pt x="101" y="11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5" name="Freeform 118"/>
          <p:cNvSpPr>
            <a:spLocks noEditPoints="1" noChangeArrowheads="1"/>
          </p:cNvSpPr>
          <p:nvPr/>
        </p:nvSpPr>
        <p:spPr bwMode="auto">
          <a:xfrm>
            <a:off x="-5475818" y="6256867"/>
            <a:ext cx="135467" cy="133351"/>
          </a:xfrm>
          <a:custGeom>
            <a:avLst/>
            <a:gdLst>
              <a:gd name="T0" fmla="*/ 0 w 86"/>
              <a:gd name="T1" fmla="*/ 2587 h 116"/>
              <a:gd name="T2" fmla="*/ 40167 w 86"/>
              <a:gd name="T3" fmla="*/ 0 h 116"/>
              <a:gd name="T4" fmla="*/ 83879 w 86"/>
              <a:gd name="T5" fmla="*/ 7760 h 116"/>
              <a:gd name="T6" fmla="*/ 96874 w 86"/>
              <a:gd name="T7" fmla="*/ 28452 h 116"/>
              <a:gd name="T8" fmla="*/ 73247 w 86"/>
              <a:gd name="T9" fmla="*/ 52593 h 116"/>
              <a:gd name="T10" fmla="*/ 73247 w 86"/>
              <a:gd name="T11" fmla="*/ 53455 h 116"/>
              <a:gd name="T12" fmla="*/ 90967 w 86"/>
              <a:gd name="T13" fmla="*/ 71561 h 116"/>
              <a:gd name="T14" fmla="*/ 101600 w 86"/>
              <a:gd name="T15" fmla="*/ 100013 h 116"/>
              <a:gd name="T16" fmla="*/ 70884 w 86"/>
              <a:gd name="T17" fmla="*/ 100013 h 116"/>
              <a:gd name="T18" fmla="*/ 61433 w 86"/>
              <a:gd name="T19" fmla="*/ 76734 h 116"/>
              <a:gd name="T20" fmla="*/ 38986 w 86"/>
              <a:gd name="T21" fmla="*/ 61215 h 116"/>
              <a:gd name="T22" fmla="*/ 30716 w 86"/>
              <a:gd name="T23" fmla="*/ 61215 h 116"/>
              <a:gd name="T24" fmla="*/ 30716 w 86"/>
              <a:gd name="T25" fmla="*/ 100013 h 116"/>
              <a:gd name="T26" fmla="*/ 0 w 86"/>
              <a:gd name="T27" fmla="*/ 100013 h 116"/>
              <a:gd name="T28" fmla="*/ 0 w 86"/>
              <a:gd name="T29" fmla="*/ 2587 h 116"/>
              <a:gd name="T30" fmla="*/ 30716 w 86"/>
              <a:gd name="T31" fmla="*/ 44833 h 116"/>
              <a:gd name="T32" fmla="*/ 42530 w 86"/>
              <a:gd name="T33" fmla="*/ 44833 h 116"/>
              <a:gd name="T34" fmla="*/ 66158 w 86"/>
              <a:gd name="T35" fmla="*/ 30176 h 116"/>
              <a:gd name="T36" fmla="*/ 43712 w 86"/>
              <a:gd name="T37" fmla="*/ 17244 h 116"/>
              <a:gd name="T38" fmla="*/ 30716 w 86"/>
              <a:gd name="T39" fmla="*/ 17244 h 116"/>
              <a:gd name="T40" fmla="*/ 30716 w 86"/>
              <a:gd name="T41" fmla="*/ 44833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16"/>
              <a:gd name="T65" fmla="*/ 86 w 86"/>
              <a:gd name="T66" fmla="*/ 116 h 1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16">
                <a:moveTo>
                  <a:pt x="0" y="3"/>
                </a:moveTo>
                <a:cubicBezTo>
                  <a:pt x="8" y="1"/>
                  <a:pt x="21" y="0"/>
                  <a:pt x="34" y="0"/>
                </a:cubicBezTo>
                <a:cubicBezTo>
                  <a:pt x="51" y="0"/>
                  <a:pt x="63" y="3"/>
                  <a:pt x="71" y="9"/>
                </a:cubicBezTo>
                <a:cubicBezTo>
                  <a:pt x="78" y="15"/>
                  <a:pt x="82" y="23"/>
                  <a:pt x="82" y="33"/>
                </a:cubicBezTo>
                <a:cubicBezTo>
                  <a:pt x="82" y="48"/>
                  <a:pt x="72" y="58"/>
                  <a:pt x="62" y="61"/>
                </a:cubicBezTo>
                <a:cubicBezTo>
                  <a:pt x="62" y="62"/>
                  <a:pt x="62" y="62"/>
                  <a:pt x="62" y="62"/>
                </a:cubicBezTo>
                <a:cubicBezTo>
                  <a:pt x="70" y="65"/>
                  <a:pt x="74" y="73"/>
                  <a:pt x="77" y="83"/>
                </a:cubicBezTo>
                <a:cubicBezTo>
                  <a:pt x="81" y="96"/>
                  <a:pt x="84" y="111"/>
                  <a:pt x="86" y="116"/>
                </a:cubicBezTo>
                <a:cubicBezTo>
                  <a:pt x="60" y="116"/>
                  <a:pt x="60" y="116"/>
                  <a:pt x="60" y="116"/>
                </a:cubicBezTo>
                <a:cubicBezTo>
                  <a:pt x="58" y="112"/>
                  <a:pt x="55" y="103"/>
                  <a:pt x="52" y="89"/>
                </a:cubicBezTo>
                <a:cubicBezTo>
                  <a:pt x="49" y="75"/>
                  <a:pt x="44" y="71"/>
                  <a:pt x="33" y="71"/>
                </a:cubicBezTo>
                <a:cubicBezTo>
                  <a:pt x="26" y="71"/>
                  <a:pt x="26" y="71"/>
                  <a:pt x="26" y="71"/>
                </a:cubicBezTo>
                <a:cubicBezTo>
                  <a:pt x="26" y="116"/>
                  <a:pt x="26" y="116"/>
                  <a:pt x="26" y="116"/>
                </a:cubicBezTo>
                <a:cubicBezTo>
                  <a:pt x="0" y="116"/>
                  <a:pt x="0" y="116"/>
                  <a:pt x="0" y="116"/>
                </a:cubicBezTo>
                <a:lnTo>
                  <a:pt x="0" y="3"/>
                </a:lnTo>
                <a:close/>
                <a:moveTo>
                  <a:pt x="26" y="52"/>
                </a:moveTo>
                <a:cubicBezTo>
                  <a:pt x="36" y="52"/>
                  <a:pt x="36" y="52"/>
                  <a:pt x="36" y="52"/>
                </a:cubicBezTo>
                <a:cubicBezTo>
                  <a:pt x="49" y="52"/>
                  <a:pt x="56" y="46"/>
                  <a:pt x="56" y="35"/>
                </a:cubicBezTo>
                <a:cubicBezTo>
                  <a:pt x="56" y="25"/>
                  <a:pt x="49" y="20"/>
                  <a:pt x="37" y="20"/>
                </a:cubicBezTo>
                <a:cubicBezTo>
                  <a:pt x="31" y="20"/>
                  <a:pt x="27" y="20"/>
                  <a:pt x="26" y="20"/>
                </a:cubicBezTo>
                <a:lnTo>
                  <a:pt x="26" y="5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6" name="Freeform 119"/>
          <p:cNvSpPr>
            <a:spLocks noEditPoints="1" noChangeArrowheads="1"/>
          </p:cNvSpPr>
          <p:nvPr/>
        </p:nvSpPr>
        <p:spPr bwMode="auto">
          <a:xfrm>
            <a:off x="-5327651" y="6256867"/>
            <a:ext cx="158751" cy="135467"/>
          </a:xfrm>
          <a:custGeom>
            <a:avLst/>
            <a:gdLst>
              <a:gd name="T0" fmla="*/ 40069 w 104"/>
              <a:gd name="T1" fmla="*/ 75096 h 115"/>
              <a:gd name="T2" fmla="*/ 30911 w 104"/>
              <a:gd name="T3" fmla="*/ 101600 h 115"/>
              <a:gd name="T4" fmla="*/ 0 w 104"/>
              <a:gd name="T5" fmla="*/ 101600 h 115"/>
              <a:gd name="T6" fmla="*/ 40069 w 104"/>
              <a:gd name="T7" fmla="*/ 0 h 115"/>
              <a:gd name="T8" fmla="*/ 78994 w 104"/>
              <a:gd name="T9" fmla="*/ 0 h 115"/>
              <a:gd name="T10" fmla="*/ 119063 w 104"/>
              <a:gd name="T11" fmla="*/ 101600 h 115"/>
              <a:gd name="T12" fmla="*/ 88152 w 104"/>
              <a:gd name="T13" fmla="*/ 101600 h 115"/>
              <a:gd name="T14" fmla="*/ 77849 w 104"/>
              <a:gd name="T15" fmla="*/ 75096 h 115"/>
              <a:gd name="T16" fmla="*/ 40069 w 104"/>
              <a:gd name="T17" fmla="*/ 75096 h 115"/>
              <a:gd name="T18" fmla="*/ 73270 w 104"/>
              <a:gd name="T19" fmla="*/ 58310 h 115"/>
              <a:gd name="T20" fmla="*/ 65256 w 104"/>
              <a:gd name="T21" fmla="*/ 37106 h 115"/>
              <a:gd name="T22" fmla="*/ 58387 w 104"/>
              <a:gd name="T23" fmla="*/ 17670 h 115"/>
              <a:gd name="T24" fmla="*/ 58387 w 104"/>
              <a:gd name="T25" fmla="*/ 17670 h 115"/>
              <a:gd name="T26" fmla="*/ 51518 w 104"/>
              <a:gd name="T27" fmla="*/ 37106 h 115"/>
              <a:gd name="T28" fmla="*/ 44649 w 104"/>
              <a:gd name="T29" fmla="*/ 58310 h 115"/>
              <a:gd name="T30" fmla="*/ 73270 w 104"/>
              <a:gd name="T31" fmla="*/ 58310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115"/>
              <a:gd name="T50" fmla="*/ 104 w 104"/>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4" y="115"/>
                  <a:pt x="104" y="115"/>
                  <a:pt x="104"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1" y="20"/>
                </a:cubicBezTo>
                <a:cubicBezTo>
                  <a:pt x="51" y="20"/>
                  <a:pt x="51" y="20"/>
                  <a:pt x="51" y="20"/>
                </a:cubicBezTo>
                <a:cubicBezTo>
                  <a:pt x="49" y="26"/>
                  <a:pt x="47" y="35"/>
                  <a:pt x="45"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7" name="Freeform 120"/>
          <p:cNvSpPr>
            <a:spLocks noChangeArrowheads="1"/>
          </p:cNvSpPr>
          <p:nvPr/>
        </p:nvSpPr>
        <p:spPr bwMode="auto">
          <a:xfrm>
            <a:off x="-5281084" y="5581651"/>
            <a:ext cx="16933" cy="57149"/>
          </a:xfrm>
          <a:custGeom>
            <a:avLst/>
            <a:gdLst>
              <a:gd name="T0" fmla="*/ 5644 w 9"/>
              <a:gd name="T1" fmla="*/ 42005 h 50"/>
              <a:gd name="T2" fmla="*/ 7056 w 9"/>
              <a:gd name="T3" fmla="*/ 42005 h 50"/>
              <a:gd name="T4" fmla="*/ 8467 w 9"/>
              <a:gd name="T5" fmla="*/ 42862 h 50"/>
              <a:gd name="T6" fmla="*/ 8467 w 9"/>
              <a:gd name="T7" fmla="*/ 42862 h 50"/>
              <a:gd name="T8" fmla="*/ 8467 w 9"/>
              <a:gd name="T9" fmla="*/ 42005 h 50"/>
              <a:gd name="T10" fmla="*/ 12700 w 9"/>
              <a:gd name="T11" fmla="*/ 38576 h 50"/>
              <a:gd name="T12" fmla="*/ 8467 w 9"/>
              <a:gd name="T13" fmla="*/ 34290 h 50"/>
              <a:gd name="T14" fmla="*/ 8467 w 9"/>
              <a:gd name="T15" fmla="*/ 34290 h 50"/>
              <a:gd name="T16" fmla="*/ 12700 w 9"/>
              <a:gd name="T17" fmla="*/ 30003 h 50"/>
              <a:gd name="T18" fmla="*/ 8467 w 9"/>
              <a:gd name="T19" fmla="*/ 23145 h 50"/>
              <a:gd name="T20" fmla="*/ 8467 w 9"/>
              <a:gd name="T21" fmla="*/ 18002 h 50"/>
              <a:gd name="T22" fmla="*/ 11289 w 9"/>
              <a:gd name="T23" fmla="*/ 15430 h 50"/>
              <a:gd name="T24" fmla="*/ 8467 w 9"/>
              <a:gd name="T25" fmla="*/ 12859 h 50"/>
              <a:gd name="T26" fmla="*/ 8467 w 9"/>
              <a:gd name="T27" fmla="*/ 0 h 50"/>
              <a:gd name="T28" fmla="*/ 5644 w 9"/>
              <a:gd name="T29" fmla="*/ 0 h 50"/>
              <a:gd name="T30" fmla="*/ 5644 w 9"/>
              <a:gd name="T31" fmla="*/ 12859 h 50"/>
              <a:gd name="T32" fmla="*/ 1411 w 9"/>
              <a:gd name="T33" fmla="*/ 15430 h 50"/>
              <a:gd name="T34" fmla="*/ 5644 w 9"/>
              <a:gd name="T35" fmla="*/ 18002 h 50"/>
              <a:gd name="T36" fmla="*/ 5644 w 9"/>
              <a:gd name="T37" fmla="*/ 23145 h 50"/>
              <a:gd name="T38" fmla="*/ 0 w 9"/>
              <a:gd name="T39" fmla="*/ 30003 h 50"/>
              <a:gd name="T40" fmla="*/ 5644 w 9"/>
              <a:gd name="T41" fmla="*/ 34290 h 50"/>
              <a:gd name="T42" fmla="*/ 5644 w 9"/>
              <a:gd name="T43" fmla="*/ 34290 h 50"/>
              <a:gd name="T44" fmla="*/ 0 w 9"/>
              <a:gd name="T45" fmla="*/ 38576 h 50"/>
              <a:gd name="T46" fmla="*/ 5644 w 9"/>
              <a:gd name="T47" fmla="*/ 42005 h 50"/>
              <a:gd name="T48" fmla="*/ 5644 w 9"/>
              <a:gd name="T49" fmla="*/ 42005 h 50"/>
              <a:gd name="T50" fmla="*/ 5644 w 9"/>
              <a:gd name="T51" fmla="*/ 42005 h 50"/>
              <a:gd name="T52" fmla="*/ 5644 w 9"/>
              <a:gd name="T53" fmla="*/ 42005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0"/>
              <a:gd name="T83" fmla="*/ 9 w 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0">
                <a:moveTo>
                  <a:pt x="4" y="49"/>
                </a:moveTo>
                <a:cubicBezTo>
                  <a:pt x="5" y="49"/>
                  <a:pt x="5" y="49"/>
                  <a:pt x="5" y="49"/>
                </a:cubicBezTo>
                <a:cubicBezTo>
                  <a:pt x="5" y="49"/>
                  <a:pt x="5" y="49"/>
                  <a:pt x="6" y="50"/>
                </a:cubicBezTo>
                <a:cubicBezTo>
                  <a:pt x="6" y="50"/>
                  <a:pt x="6" y="50"/>
                  <a:pt x="6" y="50"/>
                </a:cubicBezTo>
                <a:cubicBezTo>
                  <a:pt x="6" y="49"/>
                  <a:pt x="6" y="49"/>
                  <a:pt x="6" y="49"/>
                </a:cubicBezTo>
                <a:cubicBezTo>
                  <a:pt x="8" y="48"/>
                  <a:pt x="9" y="47"/>
                  <a:pt x="9" y="45"/>
                </a:cubicBezTo>
                <a:cubicBezTo>
                  <a:pt x="9" y="43"/>
                  <a:pt x="8" y="41"/>
                  <a:pt x="6" y="40"/>
                </a:cubicBezTo>
                <a:cubicBezTo>
                  <a:pt x="6" y="40"/>
                  <a:pt x="6" y="40"/>
                  <a:pt x="6" y="40"/>
                </a:cubicBezTo>
                <a:cubicBezTo>
                  <a:pt x="8" y="39"/>
                  <a:pt x="9" y="37"/>
                  <a:pt x="9" y="35"/>
                </a:cubicBezTo>
                <a:cubicBezTo>
                  <a:pt x="9" y="33"/>
                  <a:pt x="8" y="28"/>
                  <a:pt x="6" y="27"/>
                </a:cubicBezTo>
                <a:cubicBezTo>
                  <a:pt x="6" y="21"/>
                  <a:pt x="6" y="21"/>
                  <a:pt x="6" y="21"/>
                </a:cubicBezTo>
                <a:cubicBezTo>
                  <a:pt x="7" y="21"/>
                  <a:pt x="8" y="20"/>
                  <a:pt x="8" y="18"/>
                </a:cubicBezTo>
                <a:cubicBezTo>
                  <a:pt x="8" y="16"/>
                  <a:pt x="7" y="15"/>
                  <a:pt x="6" y="15"/>
                </a:cubicBezTo>
                <a:cubicBezTo>
                  <a:pt x="6" y="0"/>
                  <a:pt x="6" y="0"/>
                  <a:pt x="6" y="0"/>
                </a:cubicBezTo>
                <a:cubicBezTo>
                  <a:pt x="4" y="0"/>
                  <a:pt x="4" y="0"/>
                  <a:pt x="4" y="0"/>
                </a:cubicBezTo>
                <a:cubicBezTo>
                  <a:pt x="4" y="15"/>
                  <a:pt x="4" y="15"/>
                  <a:pt x="4" y="15"/>
                </a:cubicBezTo>
                <a:cubicBezTo>
                  <a:pt x="2" y="15"/>
                  <a:pt x="1" y="16"/>
                  <a:pt x="1" y="18"/>
                </a:cubicBezTo>
                <a:cubicBezTo>
                  <a:pt x="1" y="20"/>
                  <a:pt x="2" y="21"/>
                  <a:pt x="4" y="21"/>
                </a:cubicBezTo>
                <a:cubicBezTo>
                  <a:pt x="4" y="27"/>
                  <a:pt x="4" y="27"/>
                  <a:pt x="4" y="27"/>
                </a:cubicBezTo>
                <a:cubicBezTo>
                  <a:pt x="2" y="28"/>
                  <a:pt x="0" y="33"/>
                  <a:pt x="0" y="35"/>
                </a:cubicBezTo>
                <a:cubicBezTo>
                  <a:pt x="0" y="37"/>
                  <a:pt x="2" y="39"/>
                  <a:pt x="4" y="40"/>
                </a:cubicBezTo>
                <a:cubicBezTo>
                  <a:pt x="4" y="40"/>
                  <a:pt x="4" y="40"/>
                  <a:pt x="4" y="40"/>
                </a:cubicBezTo>
                <a:cubicBezTo>
                  <a:pt x="2" y="41"/>
                  <a:pt x="0" y="43"/>
                  <a:pt x="0" y="45"/>
                </a:cubicBezTo>
                <a:cubicBezTo>
                  <a:pt x="0" y="47"/>
                  <a:pt x="2" y="48"/>
                  <a:pt x="4" y="49"/>
                </a:cubicBezTo>
                <a:cubicBezTo>
                  <a:pt x="4" y="49"/>
                  <a:pt x="4" y="49"/>
                  <a:pt x="4" y="49"/>
                </a:cubicBezTo>
                <a:cubicBezTo>
                  <a:pt x="4" y="49"/>
                  <a:pt x="4" y="49"/>
                  <a:pt x="4" y="49"/>
                </a:cubicBezTo>
                <a:cubicBezTo>
                  <a:pt x="4" y="49"/>
                  <a:pt x="4" y="49"/>
                  <a:pt x="4" y="49"/>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8" name="Freeform 121"/>
          <p:cNvSpPr>
            <a:spLocks noChangeArrowheads="1"/>
          </p:cNvSpPr>
          <p:nvPr/>
        </p:nvSpPr>
        <p:spPr bwMode="auto">
          <a:xfrm>
            <a:off x="-5746751" y="5583768"/>
            <a:ext cx="10584" cy="55033"/>
          </a:xfrm>
          <a:custGeom>
            <a:avLst/>
            <a:gdLst>
              <a:gd name="T0" fmla="*/ 3969 w 8"/>
              <a:gd name="T1" fmla="*/ 40433 h 49"/>
              <a:gd name="T2" fmla="*/ 3969 w 8"/>
              <a:gd name="T3" fmla="*/ 40433 h 49"/>
              <a:gd name="T4" fmla="*/ 4961 w 8"/>
              <a:gd name="T5" fmla="*/ 41275 h 49"/>
              <a:gd name="T6" fmla="*/ 4961 w 8"/>
              <a:gd name="T7" fmla="*/ 40433 h 49"/>
              <a:gd name="T8" fmla="*/ 7938 w 8"/>
              <a:gd name="T9" fmla="*/ 37063 h 49"/>
              <a:gd name="T10" fmla="*/ 4961 w 8"/>
              <a:gd name="T11" fmla="*/ 33694 h 49"/>
              <a:gd name="T12" fmla="*/ 4961 w 8"/>
              <a:gd name="T13" fmla="*/ 32852 h 49"/>
              <a:gd name="T14" fmla="*/ 7938 w 8"/>
              <a:gd name="T15" fmla="*/ 29482 h 49"/>
              <a:gd name="T16" fmla="*/ 4961 w 8"/>
              <a:gd name="T17" fmla="*/ 21901 h 49"/>
              <a:gd name="T18" fmla="*/ 4961 w 8"/>
              <a:gd name="T19" fmla="*/ 17689 h 49"/>
              <a:gd name="T20" fmla="*/ 6946 w 8"/>
              <a:gd name="T21" fmla="*/ 15162 h 49"/>
              <a:gd name="T22" fmla="*/ 4961 w 8"/>
              <a:gd name="T23" fmla="*/ 11793 h 49"/>
              <a:gd name="T24" fmla="*/ 4961 w 8"/>
              <a:gd name="T25" fmla="*/ 0 h 49"/>
              <a:gd name="T26" fmla="*/ 2977 w 8"/>
              <a:gd name="T27" fmla="*/ 0 h 49"/>
              <a:gd name="T28" fmla="*/ 2977 w 8"/>
              <a:gd name="T29" fmla="*/ 11793 h 49"/>
              <a:gd name="T30" fmla="*/ 992 w 8"/>
              <a:gd name="T31" fmla="*/ 15162 h 49"/>
              <a:gd name="T32" fmla="*/ 2977 w 8"/>
              <a:gd name="T33" fmla="*/ 17689 h 49"/>
              <a:gd name="T34" fmla="*/ 2977 w 8"/>
              <a:gd name="T35" fmla="*/ 21901 h 49"/>
              <a:gd name="T36" fmla="*/ 0 w 8"/>
              <a:gd name="T37" fmla="*/ 29482 h 49"/>
              <a:gd name="T38" fmla="*/ 2977 w 8"/>
              <a:gd name="T39" fmla="*/ 32852 h 49"/>
              <a:gd name="T40" fmla="*/ 2977 w 8"/>
              <a:gd name="T41" fmla="*/ 33694 h 49"/>
              <a:gd name="T42" fmla="*/ 0 w 8"/>
              <a:gd name="T43" fmla="*/ 37063 h 49"/>
              <a:gd name="T44" fmla="*/ 2977 w 8"/>
              <a:gd name="T45" fmla="*/ 40433 h 49"/>
              <a:gd name="T46" fmla="*/ 2977 w 8"/>
              <a:gd name="T47" fmla="*/ 40433 h 49"/>
              <a:gd name="T48" fmla="*/ 3969 w 8"/>
              <a:gd name="T49" fmla="*/ 40433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49"/>
              <a:gd name="T77" fmla="*/ 8 w 8"/>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49">
                <a:moveTo>
                  <a:pt x="4" y="48"/>
                </a:moveTo>
                <a:cubicBezTo>
                  <a:pt x="4" y="48"/>
                  <a:pt x="4" y="48"/>
                  <a:pt x="4" y="48"/>
                </a:cubicBezTo>
                <a:cubicBezTo>
                  <a:pt x="5" y="48"/>
                  <a:pt x="5" y="49"/>
                  <a:pt x="5" y="49"/>
                </a:cubicBezTo>
                <a:cubicBezTo>
                  <a:pt x="5" y="48"/>
                  <a:pt x="5" y="48"/>
                  <a:pt x="5" y="48"/>
                </a:cubicBezTo>
                <a:cubicBezTo>
                  <a:pt x="7" y="48"/>
                  <a:pt x="8" y="46"/>
                  <a:pt x="8" y="44"/>
                </a:cubicBezTo>
                <a:cubicBezTo>
                  <a:pt x="8" y="42"/>
                  <a:pt x="7" y="40"/>
                  <a:pt x="5" y="40"/>
                </a:cubicBezTo>
                <a:cubicBezTo>
                  <a:pt x="5" y="39"/>
                  <a:pt x="5" y="39"/>
                  <a:pt x="5" y="39"/>
                </a:cubicBezTo>
                <a:cubicBezTo>
                  <a:pt x="7" y="39"/>
                  <a:pt x="8" y="37"/>
                  <a:pt x="8" y="35"/>
                </a:cubicBezTo>
                <a:cubicBezTo>
                  <a:pt x="8" y="33"/>
                  <a:pt x="7" y="28"/>
                  <a:pt x="5" y="26"/>
                </a:cubicBezTo>
                <a:cubicBezTo>
                  <a:pt x="5" y="21"/>
                  <a:pt x="5" y="21"/>
                  <a:pt x="5" y="21"/>
                </a:cubicBezTo>
                <a:cubicBezTo>
                  <a:pt x="6" y="20"/>
                  <a:pt x="7" y="19"/>
                  <a:pt x="7" y="18"/>
                </a:cubicBezTo>
                <a:cubicBezTo>
                  <a:pt x="7" y="16"/>
                  <a:pt x="6" y="15"/>
                  <a:pt x="5" y="14"/>
                </a:cubicBezTo>
                <a:cubicBezTo>
                  <a:pt x="5" y="0"/>
                  <a:pt x="5" y="0"/>
                  <a:pt x="5" y="0"/>
                </a:cubicBezTo>
                <a:cubicBezTo>
                  <a:pt x="3" y="0"/>
                  <a:pt x="3" y="0"/>
                  <a:pt x="3" y="0"/>
                </a:cubicBezTo>
                <a:cubicBezTo>
                  <a:pt x="3" y="14"/>
                  <a:pt x="3" y="14"/>
                  <a:pt x="3" y="14"/>
                </a:cubicBezTo>
                <a:cubicBezTo>
                  <a:pt x="2" y="15"/>
                  <a:pt x="1" y="16"/>
                  <a:pt x="1" y="18"/>
                </a:cubicBezTo>
                <a:cubicBezTo>
                  <a:pt x="1" y="19"/>
                  <a:pt x="2" y="20"/>
                  <a:pt x="3" y="21"/>
                </a:cubicBezTo>
                <a:cubicBezTo>
                  <a:pt x="3" y="26"/>
                  <a:pt x="3" y="26"/>
                  <a:pt x="3" y="26"/>
                </a:cubicBezTo>
                <a:cubicBezTo>
                  <a:pt x="1" y="28"/>
                  <a:pt x="0" y="33"/>
                  <a:pt x="0" y="35"/>
                </a:cubicBezTo>
                <a:cubicBezTo>
                  <a:pt x="0" y="37"/>
                  <a:pt x="1" y="39"/>
                  <a:pt x="3" y="39"/>
                </a:cubicBezTo>
                <a:cubicBezTo>
                  <a:pt x="3" y="40"/>
                  <a:pt x="3" y="40"/>
                  <a:pt x="3" y="40"/>
                </a:cubicBezTo>
                <a:cubicBezTo>
                  <a:pt x="1" y="40"/>
                  <a:pt x="0" y="42"/>
                  <a:pt x="0" y="44"/>
                </a:cubicBezTo>
                <a:cubicBezTo>
                  <a:pt x="0" y="46"/>
                  <a:pt x="1" y="48"/>
                  <a:pt x="3" y="48"/>
                </a:cubicBezTo>
                <a:cubicBezTo>
                  <a:pt x="3" y="48"/>
                  <a:pt x="3" y="48"/>
                  <a:pt x="3" y="48"/>
                </a:cubicBezTo>
                <a:cubicBezTo>
                  <a:pt x="3" y="48"/>
                  <a:pt x="3" y="48"/>
                  <a:pt x="4" y="48"/>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39" name="Freeform 122"/>
          <p:cNvSpPr>
            <a:spLocks noChangeArrowheads="1"/>
          </p:cNvSpPr>
          <p:nvPr/>
        </p:nvSpPr>
        <p:spPr bwMode="auto">
          <a:xfrm>
            <a:off x="-5522384" y="5346700"/>
            <a:ext cx="21167" cy="76200"/>
          </a:xfrm>
          <a:custGeom>
            <a:avLst/>
            <a:gdLst>
              <a:gd name="T0" fmla="*/ 9769 w 13"/>
              <a:gd name="T1" fmla="*/ 57150 h 66"/>
              <a:gd name="T2" fmla="*/ 9769 w 13"/>
              <a:gd name="T3" fmla="*/ 57150 h 66"/>
              <a:gd name="T4" fmla="*/ 14654 w 13"/>
              <a:gd name="T5" fmla="*/ 51955 h 66"/>
              <a:gd name="T6" fmla="*/ 9769 w 13"/>
              <a:gd name="T7" fmla="*/ 46759 h 66"/>
              <a:gd name="T8" fmla="*/ 9769 w 13"/>
              <a:gd name="T9" fmla="*/ 45893 h 66"/>
              <a:gd name="T10" fmla="*/ 14654 w 13"/>
              <a:gd name="T11" fmla="*/ 41564 h 66"/>
              <a:gd name="T12" fmla="*/ 9769 w 13"/>
              <a:gd name="T13" fmla="*/ 31173 h 66"/>
              <a:gd name="T14" fmla="*/ 9769 w 13"/>
              <a:gd name="T15" fmla="*/ 24245 h 66"/>
              <a:gd name="T16" fmla="*/ 13433 w 13"/>
              <a:gd name="T17" fmla="*/ 20782 h 66"/>
              <a:gd name="T18" fmla="*/ 9769 w 13"/>
              <a:gd name="T19" fmla="*/ 16452 h 66"/>
              <a:gd name="T20" fmla="*/ 9769 w 13"/>
              <a:gd name="T21" fmla="*/ 10391 h 66"/>
              <a:gd name="T22" fmla="*/ 15875 w 13"/>
              <a:gd name="T23" fmla="*/ 5195 h 66"/>
              <a:gd name="T24" fmla="*/ 15875 w 13"/>
              <a:gd name="T25" fmla="*/ 4330 h 66"/>
              <a:gd name="T26" fmla="*/ 9769 w 13"/>
              <a:gd name="T27" fmla="*/ 8659 h 66"/>
              <a:gd name="T28" fmla="*/ 9769 w 13"/>
              <a:gd name="T29" fmla="*/ 0 h 66"/>
              <a:gd name="T30" fmla="*/ 6106 w 13"/>
              <a:gd name="T31" fmla="*/ 0 h 66"/>
              <a:gd name="T32" fmla="*/ 6106 w 13"/>
              <a:gd name="T33" fmla="*/ 8659 h 66"/>
              <a:gd name="T34" fmla="*/ 0 w 13"/>
              <a:gd name="T35" fmla="*/ 4330 h 66"/>
              <a:gd name="T36" fmla="*/ 0 w 13"/>
              <a:gd name="T37" fmla="*/ 5195 h 66"/>
              <a:gd name="T38" fmla="*/ 6106 w 13"/>
              <a:gd name="T39" fmla="*/ 10391 h 66"/>
              <a:gd name="T40" fmla="*/ 6106 w 13"/>
              <a:gd name="T41" fmla="*/ 16452 h 66"/>
              <a:gd name="T42" fmla="*/ 2442 w 13"/>
              <a:gd name="T43" fmla="*/ 20782 h 66"/>
              <a:gd name="T44" fmla="*/ 6106 w 13"/>
              <a:gd name="T45" fmla="*/ 24245 h 66"/>
              <a:gd name="T46" fmla="*/ 6106 w 13"/>
              <a:gd name="T47" fmla="*/ 30307 h 66"/>
              <a:gd name="T48" fmla="*/ 1221 w 13"/>
              <a:gd name="T49" fmla="*/ 41564 h 66"/>
              <a:gd name="T50" fmla="*/ 6106 w 13"/>
              <a:gd name="T51" fmla="*/ 45893 h 66"/>
              <a:gd name="T52" fmla="*/ 6106 w 13"/>
              <a:gd name="T53" fmla="*/ 46759 h 66"/>
              <a:gd name="T54" fmla="*/ 1221 w 13"/>
              <a:gd name="T55" fmla="*/ 51955 h 66"/>
              <a:gd name="T56" fmla="*/ 6106 w 13"/>
              <a:gd name="T57" fmla="*/ 57150 h 66"/>
              <a:gd name="T58" fmla="*/ 6106 w 13"/>
              <a:gd name="T59" fmla="*/ 57150 h 66"/>
              <a:gd name="T60" fmla="*/ 8548 w 13"/>
              <a:gd name="T61" fmla="*/ 57150 h 66"/>
              <a:gd name="T62" fmla="*/ 9769 w 13"/>
              <a:gd name="T63" fmla="*/ 57150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66"/>
              <a:gd name="T98" fmla="*/ 13 w 13"/>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66">
                <a:moveTo>
                  <a:pt x="8" y="66"/>
                </a:moveTo>
                <a:cubicBezTo>
                  <a:pt x="8" y="66"/>
                  <a:pt x="8" y="66"/>
                  <a:pt x="8" y="66"/>
                </a:cubicBezTo>
                <a:cubicBezTo>
                  <a:pt x="10" y="65"/>
                  <a:pt x="12" y="63"/>
                  <a:pt x="12" y="60"/>
                </a:cubicBezTo>
                <a:cubicBezTo>
                  <a:pt x="12" y="57"/>
                  <a:pt x="10" y="55"/>
                  <a:pt x="8" y="54"/>
                </a:cubicBezTo>
                <a:cubicBezTo>
                  <a:pt x="8" y="53"/>
                  <a:pt x="8" y="53"/>
                  <a:pt x="8" y="53"/>
                </a:cubicBezTo>
                <a:cubicBezTo>
                  <a:pt x="10" y="53"/>
                  <a:pt x="12" y="50"/>
                  <a:pt x="12" y="48"/>
                </a:cubicBezTo>
                <a:cubicBezTo>
                  <a:pt x="12" y="45"/>
                  <a:pt x="10" y="38"/>
                  <a:pt x="8" y="36"/>
                </a:cubicBezTo>
                <a:cubicBezTo>
                  <a:pt x="8" y="28"/>
                  <a:pt x="8" y="28"/>
                  <a:pt x="8" y="28"/>
                </a:cubicBezTo>
                <a:cubicBezTo>
                  <a:pt x="10" y="28"/>
                  <a:pt x="11" y="26"/>
                  <a:pt x="11" y="24"/>
                </a:cubicBezTo>
                <a:cubicBezTo>
                  <a:pt x="11" y="22"/>
                  <a:pt x="10" y="20"/>
                  <a:pt x="8" y="19"/>
                </a:cubicBezTo>
                <a:cubicBezTo>
                  <a:pt x="8" y="12"/>
                  <a:pt x="8" y="12"/>
                  <a:pt x="8" y="12"/>
                </a:cubicBezTo>
                <a:cubicBezTo>
                  <a:pt x="11" y="11"/>
                  <a:pt x="13" y="9"/>
                  <a:pt x="13" y="6"/>
                </a:cubicBezTo>
                <a:cubicBezTo>
                  <a:pt x="13" y="5"/>
                  <a:pt x="13" y="5"/>
                  <a:pt x="13" y="5"/>
                </a:cubicBezTo>
                <a:cubicBezTo>
                  <a:pt x="13" y="7"/>
                  <a:pt x="11" y="9"/>
                  <a:pt x="8" y="10"/>
                </a:cubicBezTo>
                <a:cubicBezTo>
                  <a:pt x="8" y="0"/>
                  <a:pt x="8" y="0"/>
                  <a:pt x="8" y="0"/>
                </a:cubicBezTo>
                <a:cubicBezTo>
                  <a:pt x="5" y="0"/>
                  <a:pt x="5" y="0"/>
                  <a:pt x="5" y="0"/>
                </a:cubicBezTo>
                <a:cubicBezTo>
                  <a:pt x="5" y="10"/>
                  <a:pt x="5" y="10"/>
                  <a:pt x="5" y="10"/>
                </a:cubicBezTo>
                <a:cubicBezTo>
                  <a:pt x="2" y="9"/>
                  <a:pt x="0" y="7"/>
                  <a:pt x="0" y="5"/>
                </a:cubicBezTo>
                <a:cubicBezTo>
                  <a:pt x="0" y="5"/>
                  <a:pt x="0" y="5"/>
                  <a:pt x="0" y="6"/>
                </a:cubicBezTo>
                <a:cubicBezTo>
                  <a:pt x="0" y="9"/>
                  <a:pt x="2" y="11"/>
                  <a:pt x="5" y="12"/>
                </a:cubicBezTo>
                <a:cubicBezTo>
                  <a:pt x="5" y="19"/>
                  <a:pt x="5" y="19"/>
                  <a:pt x="5" y="19"/>
                </a:cubicBezTo>
                <a:cubicBezTo>
                  <a:pt x="3" y="20"/>
                  <a:pt x="2" y="22"/>
                  <a:pt x="2" y="24"/>
                </a:cubicBezTo>
                <a:cubicBezTo>
                  <a:pt x="2" y="26"/>
                  <a:pt x="3" y="28"/>
                  <a:pt x="5" y="28"/>
                </a:cubicBezTo>
                <a:cubicBezTo>
                  <a:pt x="5" y="35"/>
                  <a:pt x="5" y="35"/>
                  <a:pt x="5" y="35"/>
                </a:cubicBezTo>
                <a:cubicBezTo>
                  <a:pt x="3" y="37"/>
                  <a:pt x="1" y="45"/>
                  <a:pt x="1" y="48"/>
                </a:cubicBezTo>
                <a:cubicBezTo>
                  <a:pt x="1" y="50"/>
                  <a:pt x="3" y="53"/>
                  <a:pt x="5" y="53"/>
                </a:cubicBezTo>
                <a:cubicBezTo>
                  <a:pt x="5" y="54"/>
                  <a:pt x="5" y="54"/>
                  <a:pt x="5" y="54"/>
                </a:cubicBezTo>
                <a:cubicBezTo>
                  <a:pt x="3" y="55"/>
                  <a:pt x="1" y="57"/>
                  <a:pt x="1" y="60"/>
                </a:cubicBezTo>
                <a:cubicBezTo>
                  <a:pt x="1" y="63"/>
                  <a:pt x="3" y="65"/>
                  <a:pt x="5" y="66"/>
                </a:cubicBezTo>
                <a:cubicBezTo>
                  <a:pt x="5" y="66"/>
                  <a:pt x="5" y="66"/>
                  <a:pt x="5" y="66"/>
                </a:cubicBezTo>
                <a:cubicBezTo>
                  <a:pt x="6" y="66"/>
                  <a:pt x="6" y="66"/>
                  <a:pt x="7" y="66"/>
                </a:cubicBezTo>
                <a:cubicBezTo>
                  <a:pt x="7" y="66"/>
                  <a:pt x="7" y="66"/>
                  <a:pt x="8" y="66"/>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0" name="Freeform 123"/>
          <p:cNvSpPr>
            <a:spLocks noChangeArrowheads="1"/>
          </p:cNvSpPr>
          <p:nvPr/>
        </p:nvSpPr>
        <p:spPr bwMode="auto">
          <a:xfrm>
            <a:off x="-6326717" y="5422900"/>
            <a:ext cx="1655233" cy="694267"/>
          </a:xfrm>
          <a:custGeom>
            <a:avLst/>
            <a:gdLst>
              <a:gd name="T0" fmla="*/ 1219463 w 1074"/>
              <a:gd name="T1" fmla="*/ 283309 h 601"/>
              <a:gd name="T2" fmla="*/ 1212528 w 1074"/>
              <a:gd name="T3" fmla="*/ 160282 h 601"/>
              <a:gd name="T4" fmla="*/ 1209060 w 1074"/>
              <a:gd name="T5" fmla="*/ 116096 h 601"/>
              <a:gd name="T6" fmla="*/ 1188254 w 1074"/>
              <a:gd name="T7" fmla="*/ 80574 h 601"/>
              <a:gd name="T8" fmla="*/ 1182475 w 1074"/>
              <a:gd name="T9" fmla="*/ 75376 h 601"/>
              <a:gd name="T10" fmla="*/ 1181319 w 1074"/>
              <a:gd name="T11" fmla="*/ 86639 h 601"/>
              <a:gd name="T12" fmla="*/ 1161669 w 1074"/>
              <a:gd name="T13" fmla="*/ 124760 h 601"/>
              <a:gd name="T14" fmla="*/ 1157045 w 1074"/>
              <a:gd name="T15" fmla="*/ 176743 h 601"/>
              <a:gd name="T16" fmla="*/ 1139707 w 1074"/>
              <a:gd name="T17" fmla="*/ 389009 h 601"/>
              <a:gd name="T18" fmla="*/ 1078445 w 1074"/>
              <a:gd name="T19" fmla="*/ 399405 h 601"/>
              <a:gd name="T20" fmla="*/ 1066886 w 1074"/>
              <a:gd name="T21" fmla="*/ 252986 h 601"/>
              <a:gd name="T22" fmla="*/ 1063418 w 1074"/>
              <a:gd name="T23" fmla="*/ 216597 h 601"/>
              <a:gd name="T24" fmla="*/ 1049547 w 1074"/>
              <a:gd name="T25" fmla="*/ 189739 h 601"/>
              <a:gd name="T26" fmla="*/ 1048392 w 1074"/>
              <a:gd name="T27" fmla="*/ 181942 h 601"/>
              <a:gd name="T28" fmla="*/ 1044924 w 1074"/>
              <a:gd name="T29" fmla="*/ 186274 h 601"/>
              <a:gd name="T30" fmla="*/ 1029897 w 1074"/>
              <a:gd name="T31" fmla="*/ 210533 h 601"/>
              <a:gd name="T32" fmla="*/ 1027585 w 1074"/>
              <a:gd name="T33" fmla="*/ 240856 h 601"/>
              <a:gd name="T34" fmla="*/ 1022962 w 1074"/>
              <a:gd name="T35" fmla="*/ 325762 h 601"/>
              <a:gd name="T36" fmla="*/ 931647 w 1074"/>
              <a:gd name="T37" fmla="*/ 457454 h 601"/>
              <a:gd name="T38" fmla="*/ 933958 w 1074"/>
              <a:gd name="T39" fmla="*/ 255585 h 601"/>
              <a:gd name="T40" fmla="*/ 928179 w 1074"/>
              <a:gd name="T41" fmla="*/ 213998 h 601"/>
              <a:gd name="T42" fmla="*/ 899282 w 1074"/>
              <a:gd name="T43" fmla="*/ 234792 h 601"/>
              <a:gd name="T44" fmla="*/ 839176 w 1074"/>
              <a:gd name="T45" fmla="*/ 220929 h 601"/>
              <a:gd name="T46" fmla="*/ 790628 w 1074"/>
              <a:gd name="T47" fmla="*/ 161148 h 601"/>
              <a:gd name="T48" fmla="*/ 749016 w 1074"/>
              <a:gd name="T49" fmla="*/ 189739 h 601"/>
              <a:gd name="T50" fmla="*/ 613777 w 1074"/>
              <a:gd name="T51" fmla="*/ 0 h 601"/>
              <a:gd name="T52" fmla="*/ 485473 w 1074"/>
              <a:gd name="T53" fmla="*/ 200136 h 601"/>
              <a:gd name="T54" fmla="*/ 438082 w 1074"/>
              <a:gd name="T55" fmla="*/ 161148 h 601"/>
              <a:gd name="T56" fmla="*/ 388379 w 1074"/>
              <a:gd name="T57" fmla="*/ 263382 h 601"/>
              <a:gd name="T58" fmla="*/ 308622 w 1074"/>
              <a:gd name="T59" fmla="*/ 234792 h 601"/>
              <a:gd name="T60" fmla="*/ 303999 w 1074"/>
              <a:gd name="T61" fmla="*/ 261650 h 601"/>
              <a:gd name="T62" fmla="*/ 303999 w 1074"/>
              <a:gd name="T63" fmla="*/ 233059 h 601"/>
              <a:gd name="T64" fmla="*/ 300531 w 1074"/>
              <a:gd name="T65" fmla="*/ 239990 h 601"/>
              <a:gd name="T66" fmla="*/ 294752 w 1074"/>
              <a:gd name="T67" fmla="*/ 267714 h 601"/>
              <a:gd name="T68" fmla="*/ 223087 w 1074"/>
              <a:gd name="T69" fmla="*/ 399405 h 601"/>
              <a:gd name="T70" fmla="*/ 211528 w 1074"/>
              <a:gd name="T71" fmla="*/ 252986 h 601"/>
              <a:gd name="T72" fmla="*/ 208060 w 1074"/>
              <a:gd name="T73" fmla="*/ 216597 h 601"/>
              <a:gd name="T74" fmla="*/ 194189 w 1074"/>
              <a:gd name="T75" fmla="*/ 189739 h 601"/>
              <a:gd name="T76" fmla="*/ 193033 w 1074"/>
              <a:gd name="T77" fmla="*/ 181942 h 601"/>
              <a:gd name="T78" fmla="*/ 189566 w 1074"/>
              <a:gd name="T79" fmla="*/ 186274 h 601"/>
              <a:gd name="T80" fmla="*/ 174539 w 1074"/>
              <a:gd name="T81" fmla="*/ 210533 h 601"/>
              <a:gd name="T82" fmla="*/ 172227 w 1074"/>
              <a:gd name="T83" fmla="*/ 240856 h 601"/>
              <a:gd name="T84" fmla="*/ 167604 w 1074"/>
              <a:gd name="T85" fmla="*/ 325762 h 601"/>
              <a:gd name="T86" fmla="*/ 97095 w 1074"/>
              <a:gd name="T87" fmla="*/ 457454 h 601"/>
              <a:gd name="T88" fmla="*/ 90159 w 1074"/>
              <a:gd name="T89" fmla="*/ 282443 h 601"/>
              <a:gd name="T90" fmla="*/ 72821 w 1074"/>
              <a:gd name="T91" fmla="*/ 153351 h 601"/>
              <a:gd name="T92" fmla="*/ 60106 w 1074"/>
              <a:gd name="T93" fmla="*/ 93570 h 601"/>
              <a:gd name="T94" fmla="*/ 56639 w 1074"/>
              <a:gd name="T95" fmla="*/ 78841 h 601"/>
              <a:gd name="T96" fmla="*/ 50859 w 1074"/>
              <a:gd name="T97" fmla="*/ 76242 h 601"/>
              <a:gd name="T98" fmla="*/ 45080 w 1074"/>
              <a:gd name="T99" fmla="*/ 91837 h 601"/>
              <a:gd name="T100" fmla="*/ 32365 w 1074"/>
              <a:gd name="T101" fmla="*/ 124760 h 601"/>
              <a:gd name="T102" fmla="*/ 18494 w 1074"/>
              <a:gd name="T103" fmla="*/ 278111 h 601"/>
              <a:gd name="T104" fmla="*/ 12715 w 1074"/>
              <a:gd name="T105" fmla="*/ 389875 h 601"/>
              <a:gd name="T106" fmla="*/ 1241425 w 1074"/>
              <a:gd name="T107" fmla="*/ 457454 h 6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4"/>
              <a:gd name="T163" fmla="*/ 0 h 601"/>
              <a:gd name="T164" fmla="*/ 1074 w 1074"/>
              <a:gd name="T165" fmla="*/ 601 h 6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4" h="601">
                <a:moveTo>
                  <a:pt x="1063" y="528"/>
                </a:moveTo>
                <a:cubicBezTo>
                  <a:pt x="1060" y="450"/>
                  <a:pt x="1060" y="450"/>
                  <a:pt x="1060" y="450"/>
                </a:cubicBezTo>
                <a:cubicBezTo>
                  <a:pt x="1064" y="449"/>
                  <a:pt x="1064" y="449"/>
                  <a:pt x="1064" y="449"/>
                </a:cubicBezTo>
                <a:cubicBezTo>
                  <a:pt x="1064" y="446"/>
                  <a:pt x="1063" y="444"/>
                  <a:pt x="1060" y="442"/>
                </a:cubicBezTo>
                <a:cubicBezTo>
                  <a:pt x="1055" y="327"/>
                  <a:pt x="1055" y="327"/>
                  <a:pt x="1055" y="327"/>
                </a:cubicBezTo>
                <a:cubicBezTo>
                  <a:pt x="1058" y="326"/>
                  <a:pt x="1058" y="326"/>
                  <a:pt x="1058" y="326"/>
                </a:cubicBezTo>
                <a:cubicBezTo>
                  <a:pt x="1058" y="324"/>
                  <a:pt x="1057" y="322"/>
                  <a:pt x="1055" y="321"/>
                </a:cubicBezTo>
                <a:cubicBezTo>
                  <a:pt x="1050" y="204"/>
                  <a:pt x="1050" y="204"/>
                  <a:pt x="1050" y="204"/>
                </a:cubicBezTo>
                <a:cubicBezTo>
                  <a:pt x="1050" y="196"/>
                  <a:pt x="1050" y="190"/>
                  <a:pt x="1048" y="185"/>
                </a:cubicBezTo>
                <a:cubicBezTo>
                  <a:pt x="1049" y="185"/>
                  <a:pt x="1049" y="185"/>
                  <a:pt x="1049" y="185"/>
                </a:cubicBezTo>
                <a:cubicBezTo>
                  <a:pt x="1049" y="181"/>
                  <a:pt x="1046" y="178"/>
                  <a:pt x="1043" y="177"/>
                </a:cubicBezTo>
                <a:cubicBezTo>
                  <a:pt x="1043" y="144"/>
                  <a:pt x="1043" y="144"/>
                  <a:pt x="1043" y="144"/>
                </a:cubicBezTo>
                <a:cubicBezTo>
                  <a:pt x="1046" y="144"/>
                  <a:pt x="1046" y="144"/>
                  <a:pt x="1046" y="144"/>
                </a:cubicBezTo>
                <a:cubicBezTo>
                  <a:pt x="1046" y="143"/>
                  <a:pt x="1046" y="143"/>
                  <a:pt x="1045" y="142"/>
                </a:cubicBezTo>
                <a:cubicBezTo>
                  <a:pt x="1046" y="140"/>
                  <a:pt x="1046" y="137"/>
                  <a:pt x="1046" y="134"/>
                </a:cubicBezTo>
                <a:cubicBezTo>
                  <a:pt x="1046" y="122"/>
                  <a:pt x="1040" y="111"/>
                  <a:pt x="1031" y="108"/>
                </a:cubicBezTo>
                <a:cubicBezTo>
                  <a:pt x="1032" y="107"/>
                  <a:pt x="1032" y="106"/>
                  <a:pt x="1032" y="106"/>
                </a:cubicBezTo>
                <a:cubicBezTo>
                  <a:pt x="1032" y="103"/>
                  <a:pt x="1031" y="101"/>
                  <a:pt x="1029" y="100"/>
                </a:cubicBezTo>
                <a:cubicBezTo>
                  <a:pt x="1030" y="100"/>
                  <a:pt x="1030" y="98"/>
                  <a:pt x="1030" y="97"/>
                </a:cubicBezTo>
                <a:cubicBezTo>
                  <a:pt x="1030" y="96"/>
                  <a:pt x="1029" y="94"/>
                  <a:pt x="1028" y="93"/>
                </a:cubicBezTo>
                <a:cubicBezTo>
                  <a:pt x="1029" y="93"/>
                  <a:pt x="1029" y="92"/>
                  <a:pt x="1029" y="91"/>
                </a:cubicBezTo>
                <a:cubicBezTo>
                  <a:pt x="1029" y="90"/>
                  <a:pt x="1028" y="89"/>
                  <a:pt x="1027" y="88"/>
                </a:cubicBezTo>
                <a:cubicBezTo>
                  <a:pt x="1028" y="88"/>
                  <a:pt x="1028" y="87"/>
                  <a:pt x="1028" y="87"/>
                </a:cubicBezTo>
                <a:cubicBezTo>
                  <a:pt x="1028" y="85"/>
                  <a:pt x="1027" y="84"/>
                  <a:pt x="1025" y="84"/>
                </a:cubicBezTo>
                <a:cubicBezTo>
                  <a:pt x="1024" y="84"/>
                  <a:pt x="1023" y="85"/>
                  <a:pt x="1023" y="87"/>
                </a:cubicBezTo>
                <a:cubicBezTo>
                  <a:pt x="1023" y="87"/>
                  <a:pt x="1023" y="88"/>
                  <a:pt x="1023" y="88"/>
                </a:cubicBezTo>
                <a:cubicBezTo>
                  <a:pt x="1022" y="89"/>
                  <a:pt x="1022" y="90"/>
                  <a:pt x="1022" y="91"/>
                </a:cubicBezTo>
                <a:cubicBezTo>
                  <a:pt x="1022" y="92"/>
                  <a:pt x="1022" y="93"/>
                  <a:pt x="1023" y="93"/>
                </a:cubicBezTo>
                <a:cubicBezTo>
                  <a:pt x="1021" y="94"/>
                  <a:pt x="1021" y="96"/>
                  <a:pt x="1021" y="97"/>
                </a:cubicBezTo>
                <a:cubicBezTo>
                  <a:pt x="1021" y="98"/>
                  <a:pt x="1021" y="100"/>
                  <a:pt x="1022" y="100"/>
                </a:cubicBezTo>
                <a:cubicBezTo>
                  <a:pt x="1020" y="101"/>
                  <a:pt x="1019" y="103"/>
                  <a:pt x="1019" y="106"/>
                </a:cubicBezTo>
                <a:cubicBezTo>
                  <a:pt x="1019" y="106"/>
                  <a:pt x="1019" y="107"/>
                  <a:pt x="1019" y="108"/>
                </a:cubicBezTo>
                <a:cubicBezTo>
                  <a:pt x="1011" y="111"/>
                  <a:pt x="1004" y="122"/>
                  <a:pt x="1004" y="134"/>
                </a:cubicBezTo>
                <a:cubicBezTo>
                  <a:pt x="1004" y="137"/>
                  <a:pt x="1005" y="140"/>
                  <a:pt x="1005" y="142"/>
                </a:cubicBezTo>
                <a:cubicBezTo>
                  <a:pt x="1005" y="143"/>
                  <a:pt x="1005" y="143"/>
                  <a:pt x="1005" y="144"/>
                </a:cubicBezTo>
                <a:cubicBezTo>
                  <a:pt x="1008" y="144"/>
                  <a:pt x="1008" y="144"/>
                  <a:pt x="1008" y="144"/>
                </a:cubicBezTo>
                <a:cubicBezTo>
                  <a:pt x="1008" y="177"/>
                  <a:pt x="1008" y="177"/>
                  <a:pt x="1008" y="177"/>
                </a:cubicBezTo>
                <a:cubicBezTo>
                  <a:pt x="1004" y="178"/>
                  <a:pt x="1002" y="181"/>
                  <a:pt x="1002" y="185"/>
                </a:cubicBezTo>
                <a:cubicBezTo>
                  <a:pt x="1003" y="185"/>
                  <a:pt x="1003" y="185"/>
                  <a:pt x="1003" y="185"/>
                </a:cubicBezTo>
                <a:cubicBezTo>
                  <a:pt x="1001" y="190"/>
                  <a:pt x="1001" y="196"/>
                  <a:pt x="1001" y="204"/>
                </a:cubicBezTo>
                <a:cubicBezTo>
                  <a:pt x="996" y="321"/>
                  <a:pt x="996" y="321"/>
                  <a:pt x="996" y="321"/>
                </a:cubicBezTo>
                <a:cubicBezTo>
                  <a:pt x="994" y="322"/>
                  <a:pt x="993" y="324"/>
                  <a:pt x="993" y="326"/>
                </a:cubicBezTo>
                <a:cubicBezTo>
                  <a:pt x="996" y="327"/>
                  <a:pt x="996" y="327"/>
                  <a:pt x="996" y="327"/>
                </a:cubicBezTo>
                <a:cubicBezTo>
                  <a:pt x="991" y="442"/>
                  <a:pt x="991" y="442"/>
                  <a:pt x="991" y="442"/>
                </a:cubicBezTo>
                <a:cubicBezTo>
                  <a:pt x="988" y="444"/>
                  <a:pt x="986" y="446"/>
                  <a:pt x="986" y="449"/>
                </a:cubicBezTo>
                <a:cubicBezTo>
                  <a:pt x="991" y="450"/>
                  <a:pt x="991" y="450"/>
                  <a:pt x="991" y="450"/>
                </a:cubicBezTo>
                <a:cubicBezTo>
                  <a:pt x="987" y="528"/>
                  <a:pt x="987" y="528"/>
                  <a:pt x="987" y="528"/>
                </a:cubicBezTo>
                <a:cubicBezTo>
                  <a:pt x="932" y="528"/>
                  <a:pt x="932" y="528"/>
                  <a:pt x="932" y="528"/>
                </a:cubicBezTo>
                <a:cubicBezTo>
                  <a:pt x="930" y="462"/>
                  <a:pt x="930" y="462"/>
                  <a:pt x="930" y="462"/>
                </a:cubicBezTo>
                <a:cubicBezTo>
                  <a:pt x="933" y="461"/>
                  <a:pt x="933" y="461"/>
                  <a:pt x="933" y="461"/>
                </a:cubicBezTo>
                <a:cubicBezTo>
                  <a:pt x="933" y="459"/>
                  <a:pt x="931" y="457"/>
                  <a:pt x="929" y="456"/>
                </a:cubicBezTo>
                <a:cubicBezTo>
                  <a:pt x="926" y="376"/>
                  <a:pt x="926" y="376"/>
                  <a:pt x="926" y="376"/>
                </a:cubicBezTo>
                <a:cubicBezTo>
                  <a:pt x="928" y="376"/>
                  <a:pt x="928" y="376"/>
                  <a:pt x="928" y="376"/>
                </a:cubicBezTo>
                <a:cubicBezTo>
                  <a:pt x="928" y="374"/>
                  <a:pt x="927" y="373"/>
                  <a:pt x="926" y="372"/>
                </a:cubicBezTo>
                <a:cubicBezTo>
                  <a:pt x="923" y="292"/>
                  <a:pt x="923" y="292"/>
                  <a:pt x="923" y="292"/>
                </a:cubicBezTo>
                <a:cubicBezTo>
                  <a:pt x="923" y="286"/>
                  <a:pt x="922" y="282"/>
                  <a:pt x="921" y="278"/>
                </a:cubicBezTo>
                <a:cubicBezTo>
                  <a:pt x="922" y="278"/>
                  <a:pt x="922" y="278"/>
                  <a:pt x="922" y="278"/>
                </a:cubicBezTo>
                <a:cubicBezTo>
                  <a:pt x="922" y="276"/>
                  <a:pt x="920" y="273"/>
                  <a:pt x="918" y="273"/>
                </a:cubicBezTo>
                <a:cubicBezTo>
                  <a:pt x="918" y="250"/>
                  <a:pt x="918" y="250"/>
                  <a:pt x="918" y="250"/>
                </a:cubicBezTo>
                <a:cubicBezTo>
                  <a:pt x="920" y="250"/>
                  <a:pt x="920" y="250"/>
                  <a:pt x="920" y="250"/>
                </a:cubicBezTo>
                <a:cubicBezTo>
                  <a:pt x="920" y="249"/>
                  <a:pt x="920" y="249"/>
                  <a:pt x="919" y="248"/>
                </a:cubicBezTo>
                <a:cubicBezTo>
                  <a:pt x="920" y="247"/>
                  <a:pt x="920" y="245"/>
                  <a:pt x="920" y="243"/>
                </a:cubicBezTo>
                <a:cubicBezTo>
                  <a:pt x="920" y="234"/>
                  <a:pt x="916" y="227"/>
                  <a:pt x="910" y="225"/>
                </a:cubicBezTo>
                <a:cubicBezTo>
                  <a:pt x="910" y="224"/>
                  <a:pt x="910" y="224"/>
                  <a:pt x="910" y="223"/>
                </a:cubicBezTo>
                <a:cubicBezTo>
                  <a:pt x="910" y="222"/>
                  <a:pt x="909" y="220"/>
                  <a:pt x="908" y="219"/>
                </a:cubicBezTo>
                <a:cubicBezTo>
                  <a:pt x="909" y="219"/>
                  <a:pt x="909" y="218"/>
                  <a:pt x="909" y="217"/>
                </a:cubicBezTo>
                <a:cubicBezTo>
                  <a:pt x="909" y="216"/>
                  <a:pt x="908" y="215"/>
                  <a:pt x="907" y="215"/>
                </a:cubicBezTo>
                <a:cubicBezTo>
                  <a:pt x="908" y="214"/>
                  <a:pt x="908" y="214"/>
                  <a:pt x="908" y="213"/>
                </a:cubicBezTo>
                <a:cubicBezTo>
                  <a:pt x="908" y="212"/>
                  <a:pt x="908" y="211"/>
                  <a:pt x="907" y="211"/>
                </a:cubicBezTo>
                <a:cubicBezTo>
                  <a:pt x="907" y="211"/>
                  <a:pt x="907" y="210"/>
                  <a:pt x="907" y="210"/>
                </a:cubicBezTo>
                <a:cubicBezTo>
                  <a:pt x="907" y="209"/>
                  <a:pt x="906" y="208"/>
                  <a:pt x="906" y="208"/>
                </a:cubicBezTo>
                <a:cubicBezTo>
                  <a:pt x="905" y="208"/>
                  <a:pt x="904" y="209"/>
                  <a:pt x="904" y="210"/>
                </a:cubicBezTo>
                <a:cubicBezTo>
                  <a:pt x="904" y="210"/>
                  <a:pt x="904" y="211"/>
                  <a:pt x="904" y="211"/>
                </a:cubicBezTo>
                <a:cubicBezTo>
                  <a:pt x="903" y="211"/>
                  <a:pt x="903" y="212"/>
                  <a:pt x="903" y="213"/>
                </a:cubicBezTo>
                <a:cubicBezTo>
                  <a:pt x="903" y="214"/>
                  <a:pt x="903" y="214"/>
                  <a:pt x="904" y="215"/>
                </a:cubicBezTo>
                <a:cubicBezTo>
                  <a:pt x="903" y="215"/>
                  <a:pt x="902" y="216"/>
                  <a:pt x="902" y="217"/>
                </a:cubicBezTo>
                <a:cubicBezTo>
                  <a:pt x="902" y="218"/>
                  <a:pt x="902" y="219"/>
                  <a:pt x="903" y="219"/>
                </a:cubicBezTo>
                <a:cubicBezTo>
                  <a:pt x="902" y="220"/>
                  <a:pt x="901" y="222"/>
                  <a:pt x="901" y="223"/>
                </a:cubicBezTo>
                <a:cubicBezTo>
                  <a:pt x="901" y="224"/>
                  <a:pt x="901" y="224"/>
                  <a:pt x="901" y="225"/>
                </a:cubicBezTo>
                <a:cubicBezTo>
                  <a:pt x="895" y="227"/>
                  <a:pt x="891" y="234"/>
                  <a:pt x="891" y="243"/>
                </a:cubicBezTo>
                <a:cubicBezTo>
                  <a:pt x="891" y="245"/>
                  <a:pt x="891" y="247"/>
                  <a:pt x="892" y="248"/>
                </a:cubicBezTo>
                <a:cubicBezTo>
                  <a:pt x="891" y="249"/>
                  <a:pt x="891" y="249"/>
                  <a:pt x="891" y="250"/>
                </a:cubicBezTo>
                <a:cubicBezTo>
                  <a:pt x="893" y="250"/>
                  <a:pt x="893" y="250"/>
                  <a:pt x="893" y="250"/>
                </a:cubicBezTo>
                <a:cubicBezTo>
                  <a:pt x="893" y="273"/>
                  <a:pt x="893" y="273"/>
                  <a:pt x="893" y="273"/>
                </a:cubicBezTo>
                <a:cubicBezTo>
                  <a:pt x="891" y="273"/>
                  <a:pt x="889" y="276"/>
                  <a:pt x="889" y="278"/>
                </a:cubicBezTo>
                <a:cubicBezTo>
                  <a:pt x="890" y="278"/>
                  <a:pt x="890" y="278"/>
                  <a:pt x="890" y="278"/>
                </a:cubicBezTo>
                <a:cubicBezTo>
                  <a:pt x="889" y="282"/>
                  <a:pt x="888" y="286"/>
                  <a:pt x="888" y="292"/>
                </a:cubicBezTo>
                <a:cubicBezTo>
                  <a:pt x="885" y="372"/>
                  <a:pt x="885" y="372"/>
                  <a:pt x="885" y="372"/>
                </a:cubicBezTo>
                <a:cubicBezTo>
                  <a:pt x="884" y="373"/>
                  <a:pt x="883" y="374"/>
                  <a:pt x="883" y="376"/>
                </a:cubicBezTo>
                <a:cubicBezTo>
                  <a:pt x="885" y="376"/>
                  <a:pt x="885" y="376"/>
                  <a:pt x="885" y="376"/>
                </a:cubicBezTo>
                <a:cubicBezTo>
                  <a:pt x="882" y="456"/>
                  <a:pt x="882" y="456"/>
                  <a:pt x="882" y="456"/>
                </a:cubicBezTo>
                <a:cubicBezTo>
                  <a:pt x="880" y="457"/>
                  <a:pt x="878" y="459"/>
                  <a:pt x="878" y="461"/>
                </a:cubicBezTo>
                <a:cubicBezTo>
                  <a:pt x="881" y="462"/>
                  <a:pt x="881" y="462"/>
                  <a:pt x="881" y="462"/>
                </a:cubicBezTo>
                <a:cubicBezTo>
                  <a:pt x="879" y="528"/>
                  <a:pt x="879" y="528"/>
                  <a:pt x="879" y="528"/>
                </a:cubicBezTo>
                <a:cubicBezTo>
                  <a:pt x="806" y="528"/>
                  <a:pt x="806" y="528"/>
                  <a:pt x="806" y="528"/>
                </a:cubicBezTo>
                <a:cubicBezTo>
                  <a:pt x="806" y="312"/>
                  <a:pt x="806" y="312"/>
                  <a:pt x="806" y="312"/>
                </a:cubicBezTo>
                <a:cubicBezTo>
                  <a:pt x="807" y="311"/>
                  <a:pt x="808" y="309"/>
                  <a:pt x="808" y="308"/>
                </a:cubicBezTo>
                <a:cubicBezTo>
                  <a:pt x="808" y="305"/>
                  <a:pt x="806" y="303"/>
                  <a:pt x="803" y="302"/>
                </a:cubicBezTo>
                <a:cubicBezTo>
                  <a:pt x="803" y="301"/>
                  <a:pt x="803" y="301"/>
                  <a:pt x="803" y="301"/>
                </a:cubicBezTo>
                <a:cubicBezTo>
                  <a:pt x="806" y="300"/>
                  <a:pt x="808" y="298"/>
                  <a:pt x="808" y="295"/>
                </a:cubicBezTo>
                <a:cubicBezTo>
                  <a:pt x="808" y="292"/>
                  <a:pt x="806" y="285"/>
                  <a:pt x="803" y="283"/>
                </a:cubicBezTo>
                <a:cubicBezTo>
                  <a:pt x="803" y="276"/>
                  <a:pt x="803" y="276"/>
                  <a:pt x="803" y="276"/>
                </a:cubicBezTo>
                <a:cubicBezTo>
                  <a:pt x="805" y="275"/>
                  <a:pt x="806" y="273"/>
                  <a:pt x="806" y="271"/>
                </a:cubicBezTo>
                <a:cubicBezTo>
                  <a:pt x="806" y="269"/>
                  <a:pt x="805" y="267"/>
                  <a:pt x="803" y="267"/>
                </a:cubicBezTo>
                <a:cubicBezTo>
                  <a:pt x="803" y="247"/>
                  <a:pt x="803" y="247"/>
                  <a:pt x="803" y="247"/>
                </a:cubicBezTo>
                <a:cubicBezTo>
                  <a:pt x="800" y="247"/>
                  <a:pt x="800" y="247"/>
                  <a:pt x="800" y="247"/>
                </a:cubicBezTo>
                <a:cubicBezTo>
                  <a:pt x="800" y="267"/>
                  <a:pt x="800" y="267"/>
                  <a:pt x="800" y="267"/>
                </a:cubicBezTo>
                <a:cubicBezTo>
                  <a:pt x="799" y="267"/>
                  <a:pt x="797" y="269"/>
                  <a:pt x="797" y="271"/>
                </a:cubicBezTo>
                <a:cubicBezTo>
                  <a:pt x="797" y="271"/>
                  <a:pt x="797" y="271"/>
                  <a:pt x="797" y="271"/>
                </a:cubicBezTo>
                <a:cubicBezTo>
                  <a:pt x="778" y="271"/>
                  <a:pt x="778" y="271"/>
                  <a:pt x="778" y="271"/>
                </a:cubicBezTo>
                <a:cubicBezTo>
                  <a:pt x="765" y="291"/>
                  <a:pt x="765" y="291"/>
                  <a:pt x="765" y="291"/>
                </a:cubicBezTo>
                <a:cubicBezTo>
                  <a:pt x="765" y="306"/>
                  <a:pt x="765" y="306"/>
                  <a:pt x="765" y="306"/>
                </a:cubicBezTo>
                <a:cubicBezTo>
                  <a:pt x="740" y="304"/>
                  <a:pt x="740" y="304"/>
                  <a:pt x="740" y="304"/>
                </a:cubicBezTo>
                <a:cubicBezTo>
                  <a:pt x="726" y="304"/>
                  <a:pt x="726" y="304"/>
                  <a:pt x="726" y="304"/>
                </a:cubicBezTo>
                <a:cubicBezTo>
                  <a:pt x="726" y="255"/>
                  <a:pt x="726" y="255"/>
                  <a:pt x="726" y="255"/>
                </a:cubicBezTo>
                <a:cubicBezTo>
                  <a:pt x="722" y="255"/>
                  <a:pt x="722" y="255"/>
                  <a:pt x="722" y="255"/>
                </a:cubicBezTo>
                <a:cubicBezTo>
                  <a:pt x="728" y="250"/>
                  <a:pt x="736" y="235"/>
                  <a:pt x="706" y="211"/>
                </a:cubicBezTo>
                <a:cubicBezTo>
                  <a:pt x="706" y="211"/>
                  <a:pt x="691" y="200"/>
                  <a:pt x="686" y="187"/>
                </a:cubicBezTo>
                <a:cubicBezTo>
                  <a:pt x="685" y="186"/>
                  <a:pt x="685" y="186"/>
                  <a:pt x="685" y="186"/>
                </a:cubicBezTo>
                <a:cubicBezTo>
                  <a:pt x="685" y="186"/>
                  <a:pt x="685" y="186"/>
                  <a:pt x="684" y="186"/>
                </a:cubicBezTo>
                <a:cubicBezTo>
                  <a:pt x="684" y="186"/>
                  <a:pt x="684" y="186"/>
                  <a:pt x="684" y="186"/>
                </a:cubicBezTo>
                <a:cubicBezTo>
                  <a:pt x="684" y="186"/>
                  <a:pt x="684" y="186"/>
                  <a:pt x="684" y="186"/>
                </a:cubicBezTo>
                <a:cubicBezTo>
                  <a:pt x="679" y="200"/>
                  <a:pt x="663" y="211"/>
                  <a:pt x="663" y="211"/>
                </a:cubicBezTo>
                <a:cubicBezTo>
                  <a:pt x="656" y="217"/>
                  <a:pt x="651" y="222"/>
                  <a:pt x="648" y="227"/>
                </a:cubicBezTo>
                <a:cubicBezTo>
                  <a:pt x="648" y="219"/>
                  <a:pt x="648" y="219"/>
                  <a:pt x="648" y="219"/>
                </a:cubicBezTo>
                <a:cubicBezTo>
                  <a:pt x="646" y="219"/>
                  <a:pt x="646" y="219"/>
                  <a:pt x="646" y="219"/>
                </a:cubicBezTo>
                <a:cubicBezTo>
                  <a:pt x="664" y="202"/>
                  <a:pt x="695" y="155"/>
                  <a:pt x="597" y="79"/>
                </a:cubicBezTo>
                <a:cubicBezTo>
                  <a:pt x="597" y="79"/>
                  <a:pt x="548" y="44"/>
                  <a:pt x="533" y="0"/>
                </a:cubicBezTo>
                <a:cubicBezTo>
                  <a:pt x="532" y="0"/>
                  <a:pt x="532" y="0"/>
                  <a:pt x="532" y="0"/>
                </a:cubicBezTo>
                <a:cubicBezTo>
                  <a:pt x="531" y="0"/>
                  <a:pt x="531" y="0"/>
                  <a:pt x="531" y="0"/>
                </a:cubicBezTo>
                <a:cubicBezTo>
                  <a:pt x="530" y="0"/>
                  <a:pt x="530" y="0"/>
                  <a:pt x="529" y="0"/>
                </a:cubicBezTo>
                <a:cubicBezTo>
                  <a:pt x="529" y="0"/>
                  <a:pt x="529" y="0"/>
                  <a:pt x="528" y="0"/>
                </a:cubicBezTo>
                <a:cubicBezTo>
                  <a:pt x="513" y="44"/>
                  <a:pt x="464" y="79"/>
                  <a:pt x="464" y="79"/>
                </a:cubicBezTo>
                <a:cubicBezTo>
                  <a:pt x="357" y="162"/>
                  <a:pt x="404" y="211"/>
                  <a:pt x="420" y="223"/>
                </a:cubicBezTo>
                <a:cubicBezTo>
                  <a:pt x="420" y="231"/>
                  <a:pt x="420" y="231"/>
                  <a:pt x="420" y="231"/>
                </a:cubicBezTo>
                <a:cubicBezTo>
                  <a:pt x="417" y="226"/>
                  <a:pt x="411" y="219"/>
                  <a:pt x="401" y="211"/>
                </a:cubicBezTo>
                <a:cubicBezTo>
                  <a:pt x="401" y="211"/>
                  <a:pt x="386" y="201"/>
                  <a:pt x="381" y="187"/>
                </a:cubicBezTo>
                <a:cubicBezTo>
                  <a:pt x="381" y="187"/>
                  <a:pt x="381" y="186"/>
                  <a:pt x="380" y="186"/>
                </a:cubicBezTo>
                <a:cubicBezTo>
                  <a:pt x="380" y="186"/>
                  <a:pt x="380" y="186"/>
                  <a:pt x="380" y="186"/>
                </a:cubicBezTo>
                <a:cubicBezTo>
                  <a:pt x="379" y="186"/>
                  <a:pt x="379" y="186"/>
                  <a:pt x="379" y="186"/>
                </a:cubicBezTo>
                <a:cubicBezTo>
                  <a:pt x="379" y="186"/>
                  <a:pt x="379" y="186"/>
                  <a:pt x="379" y="186"/>
                </a:cubicBezTo>
                <a:cubicBezTo>
                  <a:pt x="374" y="200"/>
                  <a:pt x="359" y="211"/>
                  <a:pt x="359" y="211"/>
                </a:cubicBezTo>
                <a:cubicBezTo>
                  <a:pt x="333" y="231"/>
                  <a:pt x="335" y="245"/>
                  <a:pt x="340" y="252"/>
                </a:cubicBezTo>
                <a:cubicBezTo>
                  <a:pt x="336" y="252"/>
                  <a:pt x="336" y="252"/>
                  <a:pt x="336" y="252"/>
                </a:cubicBezTo>
                <a:cubicBezTo>
                  <a:pt x="336" y="304"/>
                  <a:pt x="336" y="304"/>
                  <a:pt x="336" y="304"/>
                </a:cubicBezTo>
                <a:cubicBezTo>
                  <a:pt x="322" y="304"/>
                  <a:pt x="322" y="304"/>
                  <a:pt x="322" y="304"/>
                </a:cubicBezTo>
                <a:cubicBezTo>
                  <a:pt x="300" y="306"/>
                  <a:pt x="300" y="306"/>
                  <a:pt x="300" y="306"/>
                </a:cubicBezTo>
                <a:cubicBezTo>
                  <a:pt x="300" y="291"/>
                  <a:pt x="300" y="291"/>
                  <a:pt x="300" y="291"/>
                </a:cubicBezTo>
                <a:cubicBezTo>
                  <a:pt x="287" y="271"/>
                  <a:pt x="287" y="271"/>
                  <a:pt x="287" y="271"/>
                </a:cubicBezTo>
                <a:cubicBezTo>
                  <a:pt x="267" y="271"/>
                  <a:pt x="267" y="271"/>
                  <a:pt x="267" y="271"/>
                </a:cubicBezTo>
                <a:cubicBezTo>
                  <a:pt x="267" y="310"/>
                  <a:pt x="267" y="310"/>
                  <a:pt x="267" y="310"/>
                </a:cubicBezTo>
                <a:cubicBezTo>
                  <a:pt x="267" y="310"/>
                  <a:pt x="267" y="310"/>
                  <a:pt x="267" y="310"/>
                </a:cubicBezTo>
                <a:cubicBezTo>
                  <a:pt x="267" y="310"/>
                  <a:pt x="267" y="309"/>
                  <a:pt x="267" y="309"/>
                </a:cubicBezTo>
                <a:cubicBezTo>
                  <a:pt x="267" y="306"/>
                  <a:pt x="265" y="304"/>
                  <a:pt x="263" y="304"/>
                </a:cubicBezTo>
                <a:cubicBezTo>
                  <a:pt x="263" y="302"/>
                  <a:pt x="263" y="302"/>
                  <a:pt x="263" y="302"/>
                </a:cubicBezTo>
                <a:cubicBezTo>
                  <a:pt x="265" y="302"/>
                  <a:pt x="267" y="299"/>
                  <a:pt x="267" y="297"/>
                </a:cubicBezTo>
                <a:cubicBezTo>
                  <a:pt x="267" y="294"/>
                  <a:pt x="265" y="287"/>
                  <a:pt x="263" y="285"/>
                </a:cubicBezTo>
                <a:cubicBezTo>
                  <a:pt x="263" y="277"/>
                  <a:pt x="263" y="277"/>
                  <a:pt x="263" y="277"/>
                </a:cubicBezTo>
                <a:cubicBezTo>
                  <a:pt x="265" y="277"/>
                  <a:pt x="266" y="275"/>
                  <a:pt x="266" y="273"/>
                </a:cubicBezTo>
                <a:cubicBezTo>
                  <a:pt x="266" y="271"/>
                  <a:pt x="265" y="269"/>
                  <a:pt x="263" y="269"/>
                </a:cubicBezTo>
                <a:cubicBezTo>
                  <a:pt x="263" y="249"/>
                  <a:pt x="263" y="249"/>
                  <a:pt x="263" y="249"/>
                </a:cubicBezTo>
                <a:cubicBezTo>
                  <a:pt x="260" y="249"/>
                  <a:pt x="260" y="249"/>
                  <a:pt x="260" y="249"/>
                </a:cubicBezTo>
                <a:cubicBezTo>
                  <a:pt x="260" y="269"/>
                  <a:pt x="260" y="269"/>
                  <a:pt x="260" y="269"/>
                </a:cubicBezTo>
                <a:cubicBezTo>
                  <a:pt x="258" y="269"/>
                  <a:pt x="257" y="271"/>
                  <a:pt x="257" y="273"/>
                </a:cubicBezTo>
                <a:cubicBezTo>
                  <a:pt x="257" y="275"/>
                  <a:pt x="258" y="277"/>
                  <a:pt x="260" y="277"/>
                </a:cubicBezTo>
                <a:cubicBezTo>
                  <a:pt x="260" y="285"/>
                  <a:pt x="260" y="285"/>
                  <a:pt x="260" y="285"/>
                </a:cubicBezTo>
                <a:cubicBezTo>
                  <a:pt x="257" y="287"/>
                  <a:pt x="255" y="294"/>
                  <a:pt x="255" y="297"/>
                </a:cubicBezTo>
                <a:cubicBezTo>
                  <a:pt x="255" y="299"/>
                  <a:pt x="257" y="302"/>
                  <a:pt x="260" y="302"/>
                </a:cubicBezTo>
                <a:cubicBezTo>
                  <a:pt x="260" y="304"/>
                  <a:pt x="260" y="304"/>
                  <a:pt x="260" y="304"/>
                </a:cubicBezTo>
                <a:cubicBezTo>
                  <a:pt x="257" y="304"/>
                  <a:pt x="255" y="306"/>
                  <a:pt x="255" y="309"/>
                </a:cubicBezTo>
                <a:cubicBezTo>
                  <a:pt x="255" y="310"/>
                  <a:pt x="256" y="311"/>
                  <a:pt x="256" y="312"/>
                </a:cubicBezTo>
                <a:cubicBezTo>
                  <a:pt x="256" y="528"/>
                  <a:pt x="256" y="528"/>
                  <a:pt x="256" y="528"/>
                </a:cubicBezTo>
                <a:cubicBezTo>
                  <a:pt x="192" y="528"/>
                  <a:pt x="192" y="528"/>
                  <a:pt x="192" y="528"/>
                </a:cubicBezTo>
                <a:cubicBezTo>
                  <a:pt x="190" y="462"/>
                  <a:pt x="190" y="462"/>
                  <a:pt x="190" y="462"/>
                </a:cubicBezTo>
                <a:cubicBezTo>
                  <a:pt x="193" y="461"/>
                  <a:pt x="193" y="461"/>
                  <a:pt x="193" y="461"/>
                </a:cubicBezTo>
                <a:cubicBezTo>
                  <a:pt x="193" y="459"/>
                  <a:pt x="191" y="457"/>
                  <a:pt x="189" y="456"/>
                </a:cubicBezTo>
                <a:cubicBezTo>
                  <a:pt x="186" y="376"/>
                  <a:pt x="186" y="376"/>
                  <a:pt x="186" y="376"/>
                </a:cubicBezTo>
                <a:cubicBezTo>
                  <a:pt x="188" y="376"/>
                  <a:pt x="188" y="376"/>
                  <a:pt x="188" y="376"/>
                </a:cubicBezTo>
                <a:cubicBezTo>
                  <a:pt x="188" y="374"/>
                  <a:pt x="187" y="373"/>
                  <a:pt x="186" y="372"/>
                </a:cubicBezTo>
                <a:cubicBezTo>
                  <a:pt x="183" y="292"/>
                  <a:pt x="183" y="292"/>
                  <a:pt x="183" y="292"/>
                </a:cubicBezTo>
                <a:cubicBezTo>
                  <a:pt x="183" y="286"/>
                  <a:pt x="182" y="282"/>
                  <a:pt x="181" y="278"/>
                </a:cubicBezTo>
                <a:cubicBezTo>
                  <a:pt x="182" y="278"/>
                  <a:pt x="182" y="278"/>
                  <a:pt x="182" y="278"/>
                </a:cubicBezTo>
                <a:cubicBezTo>
                  <a:pt x="182" y="276"/>
                  <a:pt x="180" y="273"/>
                  <a:pt x="178" y="273"/>
                </a:cubicBezTo>
                <a:cubicBezTo>
                  <a:pt x="178" y="250"/>
                  <a:pt x="178" y="250"/>
                  <a:pt x="178" y="250"/>
                </a:cubicBezTo>
                <a:cubicBezTo>
                  <a:pt x="180" y="250"/>
                  <a:pt x="180" y="250"/>
                  <a:pt x="180" y="250"/>
                </a:cubicBezTo>
                <a:cubicBezTo>
                  <a:pt x="180" y="249"/>
                  <a:pt x="180" y="249"/>
                  <a:pt x="179" y="248"/>
                </a:cubicBezTo>
                <a:cubicBezTo>
                  <a:pt x="180" y="247"/>
                  <a:pt x="180" y="245"/>
                  <a:pt x="180" y="243"/>
                </a:cubicBezTo>
                <a:cubicBezTo>
                  <a:pt x="180" y="234"/>
                  <a:pt x="176" y="227"/>
                  <a:pt x="170" y="225"/>
                </a:cubicBezTo>
                <a:cubicBezTo>
                  <a:pt x="170" y="224"/>
                  <a:pt x="170" y="224"/>
                  <a:pt x="170" y="223"/>
                </a:cubicBezTo>
                <a:cubicBezTo>
                  <a:pt x="170" y="222"/>
                  <a:pt x="169" y="220"/>
                  <a:pt x="168" y="219"/>
                </a:cubicBezTo>
                <a:cubicBezTo>
                  <a:pt x="169" y="219"/>
                  <a:pt x="169" y="218"/>
                  <a:pt x="169" y="217"/>
                </a:cubicBezTo>
                <a:cubicBezTo>
                  <a:pt x="169" y="216"/>
                  <a:pt x="168" y="215"/>
                  <a:pt x="167" y="215"/>
                </a:cubicBezTo>
                <a:cubicBezTo>
                  <a:pt x="168" y="214"/>
                  <a:pt x="168" y="214"/>
                  <a:pt x="168" y="213"/>
                </a:cubicBezTo>
                <a:cubicBezTo>
                  <a:pt x="168" y="212"/>
                  <a:pt x="168" y="211"/>
                  <a:pt x="167" y="211"/>
                </a:cubicBezTo>
                <a:cubicBezTo>
                  <a:pt x="167" y="211"/>
                  <a:pt x="167" y="210"/>
                  <a:pt x="167" y="210"/>
                </a:cubicBezTo>
                <a:cubicBezTo>
                  <a:pt x="167" y="209"/>
                  <a:pt x="166" y="208"/>
                  <a:pt x="165" y="208"/>
                </a:cubicBezTo>
                <a:cubicBezTo>
                  <a:pt x="165" y="208"/>
                  <a:pt x="164" y="209"/>
                  <a:pt x="164" y="210"/>
                </a:cubicBezTo>
                <a:cubicBezTo>
                  <a:pt x="164" y="210"/>
                  <a:pt x="164" y="211"/>
                  <a:pt x="164" y="211"/>
                </a:cubicBezTo>
                <a:cubicBezTo>
                  <a:pt x="163" y="211"/>
                  <a:pt x="163" y="212"/>
                  <a:pt x="163" y="213"/>
                </a:cubicBezTo>
                <a:cubicBezTo>
                  <a:pt x="163" y="214"/>
                  <a:pt x="163" y="214"/>
                  <a:pt x="164" y="215"/>
                </a:cubicBezTo>
                <a:cubicBezTo>
                  <a:pt x="163" y="215"/>
                  <a:pt x="162" y="216"/>
                  <a:pt x="162" y="217"/>
                </a:cubicBezTo>
                <a:cubicBezTo>
                  <a:pt x="162" y="218"/>
                  <a:pt x="162" y="219"/>
                  <a:pt x="163" y="219"/>
                </a:cubicBezTo>
                <a:cubicBezTo>
                  <a:pt x="162" y="220"/>
                  <a:pt x="161" y="222"/>
                  <a:pt x="161" y="223"/>
                </a:cubicBezTo>
                <a:cubicBezTo>
                  <a:pt x="161" y="224"/>
                  <a:pt x="161" y="224"/>
                  <a:pt x="161" y="225"/>
                </a:cubicBezTo>
                <a:cubicBezTo>
                  <a:pt x="155" y="227"/>
                  <a:pt x="151" y="234"/>
                  <a:pt x="151" y="243"/>
                </a:cubicBezTo>
                <a:cubicBezTo>
                  <a:pt x="151" y="245"/>
                  <a:pt x="151" y="247"/>
                  <a:pt x="152" y="248"/>
                </a:cubicBezTo>
                <a:cubicBezTo>
                  <a:pt x="151" y="249"/>
                  <a:pt x="151" y="249"/>
                  <a:pt x="151" y="250"/>
                </a:cubicBezTo>
                <a:cubicBezTo>
                  <a:pt x="153" y="250"/>
                  <a:pt x="153" y="250"/>
                  <a:pt x="153" y="250"/>
                </a:cubicBezTo>
                <a:cubicBezTo>
                  <a:pt x="153" y="273"/>
                  <a:pt x="153" y="273"/>
                  <a:pt x="153" y="273"/>
                </a:cubicBezTo>
                <a:cubicBezTo>
                  <a:pt x="151" y="273"/>
                  <a:pt x="149" y="276"/>
                  <a:pt x="149" y="278"/>
                </a:cubicBezTo>
                <a:cubicBezTo>
                  <a:pt x="150" y="278"/>
                  <a:pt x="150" y="278"/>
                  <a:pt x="150" y="278"/>
                </a:cubicBezTo>
                <a:cubicBezTo>
                  <a:pt x="149" y="282"/>
                  <a:pt x="148" y="286"/>
                  <a:pt x="148" y="292"/>
                </a:cubicBezTo>
                <a:cubicBezTo>
                  <a:pt x="145" y="372"/>
                  <a:pt x="145" y="372"/>
                  <a:pt x="145" y="372"/>
                </a:cubicBezTo>
                <a:cubicBezTo>
                  <a:pt x="144" y="373"/>
                  <a:pt x="143" y="374"/>
                  <a:pt x="143" y="376"/>
                </a:cubicBezTo>
                <a:cubicBezTo>
                  <a:pt x="145" y="376"/>
                  <a:pt x="145" y="376"/>
                  <a:pt x="145" y="376"/>
                </a:cubicBezTo>
                <a:cubicBezTo>
                  <a:pt x="142" y="456"/>
                  <a:pt x="142" y="456"/>
                  <a:pt x="142" y="456"/>
                </a:cubicBezTo>
                <a:cubicBezTo>
                  <a:pt x="140" y="457"/>
                  <a:pt x="138" y="459"/>
                  <a:pt x="138" y="461"/>
                </a:cubicBezTo>
                <a:cubicBezTo>
                  <a:pt x="141" y="462"/>
                  <a:pt x="141" y="462"/>
                  <a:pt x="141" y="462"/>
                </a:cubicBezTo>
                <a:cubicBezTo>
                  <a:pt x="139" y="528"/>
                  <a:pt x="139" y="528"/>
                  <a:pt x="139" y="528"/>
                </a:cubicBezTo>
                <a:cubicBezTo>
                  <a:pt x="84" y="528"/>
                  <a:pt x="84" y="528"/>
                  <a:pt x="84" y="528"/>
                </a:cubicBezTo>
                <a:cubicBezTo>
                  <a:pt x="80" y="450"/>
                  <a:pt x="80" y="450"/>
                  <a:pt x="80" y="450"/>
                </a:cubicBezTo>
                <a:cubicBezTo>
                  <a:pt x="85" y="449"/>
                  <a:pt x="85" y="449"/>
                  <a:pt x="85" y="449"/>
                </a:cubicBezTo>
                <a:cubicBezTo>
                  <a:pt x="85" y="446"/>
                  <a:pt x="83" y="444"/>
                  <a:pt x="80" y="442"/>
                </a:cubicBezTo>
                <a:cubicBezTo>
                  <a:pt x="75" y="327"/>
                  <a:pt x="75" y="327"/>
                  <a:pt x="75" y="327"/>
                </a:cubicBezTo>
                <a:cubicBezTo>
                  <a:pt x="78" y="326"/>
                  <a:pt x="78" y="326"/>
                  <a:pt x="78" y="326"/>
                </a:cubicBezTo>
                <a:cubicBezTo>
                  <a:pt x="78" y="324"/>
                  <a:pt x="77" y="322"/>
                  <a:pt x="75" y="321"/>
                </a:cubicBezTo>
                <a:cubicBezTo>
                  <a:pt x="70" y="204"/>
                  <a:pt x="70" y="204"/>
                  <a:pt x="70" y="204"/>
                </a:cubicBezTo>
                <a:cubicBezTo>
                  <a:pt x="70" y="196"/>
                  <a:pt x="70" y="190"/>
                  <a:pt x="68" y="185"/>
                </a:cubicBezTo>
                <a:cubicBezTo>
                  <a:pt x="69" y="185"/>
                  <a:pt x="69" y="185"/>
                  <a:pt x="69" y="185"/>
                </a:cubicBezTo>
                <a:cubicBezTo>
                  <a:pt x="69" y="181"/>
                  <a:pt x="67" y="178"/>
                  <a:pt x="63" y="177"/>
                </a:cubicBezTo>
                <a:cubicBezTo>
                  <a:pt x="63" y="144"/>
                  <a:pt x="63" y="144"/>
                  <a:pt x="63" y="144"/>
                </a:cubicBezTo>
                <a:cubicBezTo>
                  <a:pt x="66" y="144"/>
                  <a:pt x="66" y="144"/>
                  <a:pt x="66" y="144"/>
                </a:cubicBezTo>
                <a:cubicBezTo>
                  <a:pt x="66" y="143"/>
                  <a:pt x="66" y="143"/>
                  <a:pt x="66" y="142"/>
                </a:cubicBezTo>
                <a:cubicBezTo>
                  <a:pt x="66" y="140"/>
                  <a:pt x="67" y="137"/>
                  <a:pt x="67" y="134"/>
                </a:cubicBezTo>
                <a:cubicBezTo>
                  <a:pt x="67" y="122"/>
                  <a:pt x="60" y="111"/>
                  <a:pt x="52" y="108"/>
                </a:cubicBezTo>
                <a:cubicBezTo>
                  <a:pt x="52" y="107"/>
                  <a:pt x="52" y="106"/>
                  <a:pt x="52" y="106"/>
                </a:cubicBezTo>
                <a:cubicBezTo>
                  <a:pt x="52" y="103"/>
                  <a:pt x="51" y="101"/>
                  <a:pt x="49" y="100"/>
                </a:cubicBezTo>
                <a:cubicBezTo>
                  <a:pt x="50" y="100"/>
                  <a:pt x="50" y="98"/>
                  <a:pt x="50" y="97"/>
                </a:cubicBezTo>
                <a:cubicBezTo>
                  <a:pt x="50" y="96"/>
                  <a:pt x="50" y="94"/>
                  <a:pt x="48" y="93"/>
                </a:cubicBezTo>
                <a:cubicBezTo>
                  <a:pt x="49" y="93"/>
                  <a:pt x="49" y="92"/>
                  <a:pt x="49" y="91"/>
                </a:cubicBezTo>
                <a:cubicBezTo>
                  <a:pt x="49" y="90"/>
                  <a:pt x="49" y="89"/>
                  <a:pt x="48" y="88"/>
                </a:cubicBezTo>
                <a:cubicBezTo>
                  <a:pt x="48" y="88"/>
                  <a:pt x="48" y="87"/>
                  <a:pt x="48" y="87"/>
                </a:cubicBezTo>
                <a:cubicBezTo>
                  <a:pt x="48" y="85"/>
                  <a:pt x="47" y="84"/>
                  <a:pt x="46" y="84"/>
                </a:cubicBezTo>
                <a:cubicBezTo>
                  <a:pt x="44" y="84"/>
                  <a:pt x="43" y="85"/>
                  <a:pt x="43" y="87"/>
                </a:cubicBezTo>
                <a:cubicBezTo>
                  <a:pt x="43" y="87"/>
                  <a:pt x="43" y="88"/>
                  <a:pt x="44" y="88"/>
                </a:cubicBezTo>
                <a:cubicBezTo>
                  <a:pt x="43" y="89"/>
                  <a:pt x="42" y="90"/>
                  <a:pt x="42" y="91"/>
                </a:cubicBezTo>
                <a:cubicBezTo>
                  <a:pt x="42" y="92"/>
                  <a:pt x="42" y="93"/>
                  <a:pt x="43" y="93"/>
                </a:cubicBezTo>
                <a:cubicBezTo>
                  <a:pt x="42" y="94"/>
                  <a:pt x="41" y="96"/>
                  <a:pt x="41" y="97"/>
                </a:cubicBezTo>
                <a:cubicBezTo>
                  <a:pt x="41" y="98"/>
                  <a:pt x="41" y="100"/>
                  <a:pt x="42" y="100"/>
                </a:cubicBezTo>
                <a:cubicBezTo>
                  <a:pt x="40" y="101"/>
                  <a:pt x="39" y="103"/>
                  <a:pt x="39" y="106"/>
                </a:cubicBezTo>
                <a:cubicBezTo>
                  <a:pt x="39" y="106"/>
                  <a:pt x="39" y="107"/>
                  <a:pt x="40" y="108"/>
                </a:cubicBezTo>
                <a:cubicBezTo>
                  <a:pt x="31" y="111"/>
                  <a:pt x="25" y="122"/>
                  <a:pt x="25" y="134"/>
                </a:cubicBezTo>
                <a:cubicBezTo>
                  <a:pt x="25" y="137"/>
                  <a:pt x="25" y="140"/>
                  <a:pt x="26" y="142"/>
                </a:cubicBezTo>
                <a:cubicBezTo>
                  <a:pt x="25" y="143"/>
                  <a:pt x="25" y="143"/>
                  <a:pt x="25" y="144"/>
                </a:cubicBezTo>
                <a:cubicBezTo>
                  <a:pt x="28" y="144"/>
                  <a:pt x="28" y="144"/>
                  <a:pt x="28" y="144"/>
                </a:cubicBezTo>
                <a:cubicBezTo>
                  <a:pt x="28" y="177"/>
                  <a:pt x="28" y="177"/>
                  <a:pt x="28" y="177"/>
                </a:cubicBezTo>
                <a:cubicBezTo>
                  <a:pt x="25" y="178"/>
                  <a:pt x="22" y="181"/>
                  <a:pt x="22" y="185"/>
                </a:cubicBezTo>
                <a:cubicBezTo>
                  <a:pt x="23" y="185"/>
                  <a:pt x="23" y="185"/>
                  <a:pt x="23" y="185"/>
                </a:cubicBezTo>
                <a:cubicBezTo>
                  <a:pt x="22" y="190"/>
                  <a:pt x="21" y="196"/>
                  <a:pt x="21" y="204"/>
                </a:cubicBezTo>
                <a:cubicBezTo>
                  <a:pt x="16" y="321"/>
                  <a:pt x="16" y="321"/>
                  <a:pt x="16" y="321"/>
                </a:cubicBezTo>
                <a:cubicBezTo>
                  <a:pt x="14" y="322"/>
                  <a:pt x="13" y="324"/>
                  <a:pt x="13" y="326"/>
                </a:cubicBezTo>
                <a:cubicBezTo>
                  <a:pt x="16" y="327"/>
                  <a:pt x="16" y="327"/>
                  <a:pt x="16" y="327"/>
                </a:cubicBezTo>
                <a:cubicBezTo>
                  <a:pt x="11" y="442"/>
                  <a:pt x="11" y="442"/>
                  <a:pt x="11" y="442"/>
                </a:cubicBezTo>
                <a:cubicBezTo>
                  <a:pt x="8" y="444"/>
                  <a:pt x="7" y="446"/>
                  <a:pt x="7" y="449"/>
                </a:cubicBezTo>
                <a:cubicBezTo>
                  <a:pt x="11" y="450"/>
                  <a:pt x="11" y="450"/>
                  <a:pt x="11" y="450"/>
                </a:cubicBezTo>
                <a:cubicBezTo>
                  <a:pt x="8" y="528"/>
                  <a:pt x="8" y="528"/>
                  <a:pt x="8" y="528"/>
                </a:cubicBezTo>
                <a:cubicBezTo>
                  <a:pt x="0" y="528"/>
                  <a:pt x="0" y="528"/>
                  <a:pt x="0" y="528"/>
                </a:cubicBezTo>
                <a:cubicBezTo>
                  <a:pt x="0" y="601"/>
                  <a:pt x="0" y="601"/>
                  <a:pt x="0" y="601"/>
                </a:cubicBezTo>
                <a:cubicBezTo>
                  <a:pt x="1074" y="601"/>
                  <a:pt x="1074" y="601"/>
                  <a:pt x="1074" y="601"/>
                </a:cubicBezTo>
                <a:cubicBezTo>
                  <a:pt x="1074" y="528"/>
                  <a:pt x="1074" y="528"/>
                  <a:pt x="1074" y="528"/>
                </a:cubicBezTo>
                <a:lnTo>
                  <a:pt x="1063" y="528"/>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1" name="Freeform 124"/>
          <p:cNvSpPr>
            <a:spLocks noChangeArrowheads="1"/>
          </p:cNvSpPr>
          <p:nvPr/>
        </p:nvSpPr>
        <p:spPr bwMode="auto">
          <a:xfrm>
            <a:off x="-4925484" y="5717117"/>
            <a:ext cx="8467" cy="8467"/>
          </a:xfrm>
          <a:custGeom>
            <a:avLst/>
            <a:gdLst>
              <a:gd name="T0" fmla="*/ 6350 w 5"/>
              <a:gd name="T1" fmla="*/ 2381 h 8"/>
              <a:gd name="T2" fmla="*/ 381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2" name="Freeform 125"/>
          <p:cNvSpPr>
            <a:spLocks noChangeArrowheads="1"/>
          </p:cNvSpPr>
          <p:nvPr/>
        </p:nvSpPr>
        <p:spPr bwMode="auto">
          <a:xfrm>
            <a:off x="-4764617" y="5596467"/>
            <a:ext cx="10584" cy="12700"/>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3" name="Freeform 126"/>
          <p:cNvSpPr>
            <a:spLocks noChangeArrowheads="1"/>
          </p:cNvSpPr>
          <p:nvPr/>
        </p:nvSpPr>
        <p:spPr bwMode="auto">
          <a:xfrm>
            <a:off x="-4933951" y="5717117"/>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3"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4" name="Freeform 127"/>
          <p:cNvSpPr>
            <a:spLocks noChangeArrowheads="1"/>
          </p:cNvSpPr>
          <p:nvPr/>
        </p:nvSpPr>
        <p:spPr bwMode="auto">
          <a:xfrm>
            <a:off x="-4751917" y="5596467"/>
            <a:ext cx="12700" cy="12700"/>
          </a:xfrm>
          <a:custGeom>
            <a:avLst/>
            <a:gdLst>
              <a:gd name="T0" fmla="*/ 9525 w 7"/>
              <a:gd name="T1" fmla="*/ 2598 h 11"/>
              <a:gd name="T2" fmla="*/ 4082 w 7"/>
              <a:gd name="T3" fmla="*/ 0 h 11"/>
              <a:gd name="T4" fmla="*/ 0 w 7"/>
              <a:gd name="T5" fmla="*/ 2598 h 11"/>
              <a:gd name="T6" fmla="*/ 0 w 7"/>
              <a:gd name="T7" fmla="*/ 9525 h 11"/>
              <a:gd name="T8" fmla="*/ 9525 w 7"/>
              <a:gd name="T9" fmla="*/ 9525 h 11"/>
              <a:gd name="T10" fmla="*/ 9525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5" name="Freeform 128"/>
          <p:cNvSpPr>
            <a:spLocks noChangeArrowheads="1"/>
          </p:cNvSpPr>
          <p:nvPr/>
        </p:nvSpPr>
        <p:spPr bwMode="auto">
          <a:xfrm>
            <a:off x="-4739217" y="5596467"/>
            <a:ext cx="12700" cy="12700"/>
          </a:xfrm>
          <a:custGeom>
            <a:avLst/>
            <a:gdLst>
              <a:gd name="T0" fmla="*/ 9525 w 7"/>
              <a:gd name="T1" fmla="*/ 2598 h 11"/>
              <a:gd name="T2" fmla="*/ 5443 w 7"/>
              <a:gd name="T3" fmla="*/ 0 h 11"/>
              <a:gd name="T4" fmla="*/ 0 w 7"/>
              <a:gd name="T5" fmla="*/ 2598 h 11"/>
              <a:gd name="T6" fmla="*/ 0 w 7"/>
              <a:gd name="T7" fmla="*/ 9525 h 11"/>
              <a:gd name="T8" fmla="*/ 9525 w 7"/>
              <a:gd name="T9" fmla="*/ 9525 h 11"/>
              <a:gd name="T10" fmla="*/ 9525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6" name="Freeform 129"/>
          <p:cNvSpPr>
            <a:spLocks noChangeArrowheads="1"/>
          </p:cNvSpPr>
          <p:nvPr/>
        </p:nvSpPr>
        <p:spPr bwMode="auto">
          <a:xfrm>
            <a:off x="-4946651" y="5717117"/>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7" name="Freeform 130"/>
          <p:cNvSpPr>
            <a:spLocks noChangeArrowheads="1"/>
          </p:cNvSpPr>
          <p:nvPr/>
        </p:nvSpPr>
        <p:spPr bwMode="auto">
          <a:xfrm>
            <a:off x="-5602817" y="5778500"/>
            <a:ext cx="203200" cy="222251"/>
          </a:xfrm>
          <a:custGeom>
            <a:avLst/>
            <a:gdLst>
              <a:gd name="T0" fmla="*/ 111991 w 132"/>
              <a:gd name="T1" fmla="*/ 14682 h 193"/>
              <a:gd name="T2" fmla="*/ 77355 w 132"/>
              <a:gd name="T3" fmla="*/ 0 h 193"/>
              <a:gd name="T4" fmla="*/ 76200 w 132"/>
              <a:gd name="T5" fmla="*/ 0 h 193"/>
              <a:gd name="T6" fmla="*/ 75045 w 132"/>
              <a:gd name="T7" fmla="*/ 0 h 193"/>
              <a:gd name="T8" fmla="*/ 39255 w 132"/>
              <a:gd name="T9" fmla="*/ 14682 h 193"/>
              <a:gd name="T10" fmla="*/ 3464 w 132"/>
              <a:gd name="T11" fmla="*/ 35410 h 193"/>
              <a:gd name="T12" fmla="*/ 3464 w 132"/>
              <a:gd name="T13" fmla="*/ 166688 h 193"/>
              <a:gd name="T14" fmla="*/ 148936 w 132"/>
              <a:gd name="T15" fmla="*/ 166688 h 193"/>
              <a:gd name="T16" fmla="*/ 148936 w 132"/>
              <a:gd name="T17" fmla="*/ 35410 h 193"/>
              <a:gd name="T18" fmla="*/ 111991 w 132"/>
              <a:gd name="T19" fmla="*/ 14682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93"/>
              <a:gd name="T32" fmla="*/ 132 w 132"/>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93">
                <a:moveTo>
                  <a:pt x="97" y="17"/>
                </a:moveTo>
                <a:cubicBezTo>
                  <a:pt x="97" y="17"/>
                  <a:pt x="74" y="10"/>
                  <a:pt x="67" y="0"/>
                </a:cubicBezTo>
                <a:cubicBezTo>
                  <a:pt x="66" y="0"/>
                  <a:pt x="66" y="0"/>
                  <a:pt x="66" y="0"/>
                </a:cubicBezTo>
                <a:cubicBezTo>
                  <a:pt x="65" y="0"/>
                  <a:pt x="65" y="0"/>
                  <a:pt x="65" y="0"/>
                </a:cubicBezTo>
                <a:cubicBezTo>
                  <a:pt x="57" y="10"/>
                  <a:pt x="34" y="17"/>
                  <a:pt x="34" y="17"/>
                </a:cubicBezTo>
                <a:cubicBezTo>
                  <a:pt x="4" y="28"/>
                  <a:pt x="0" y="36"/>
                  <a:pt x="3" y="41"/>
                </a:cubicBezTo>
                <a:cubicBezTo>
                  <a:pt x="3" y="193"/>
                  <a:pt x="3" y="193"/>
                  <a:pt x="3" y="193"/>
                </a:cubicBezTo>
                <a:cubicBezTo>
                  <a:pt x="129" y="193"/>
                  <a:pt x="129" y="193"/>
                  <a:pt x="129" y="193"/>
                </a:cubicBezTo>
                <a:cubicBezTo>
                  <a:pt x="129" y="41"/>
                  <a:pt x="129" y="41"/>
                  <a:pt x="129" y="41"/>
                </a:cubicBezTo>
                <a:cubicBezTo>
                  <a:pt x="132" y="36"/>
                  <a:pt x="127" y="28"/>
                  <a:pt x="97" y="1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8" name="Freeform 131"/>
          <p:cNvSpPr>
            <a:spLocks noChangeArrowheads="1"/>
          </p:cNvSpPr>
          <p:nvPr/>
        </p:nvSpPr>
        <p:spPr bwMode="auto">
          <a:xfrm>
            <a:off x="-5789084" y="5793317"/>
            <a:ext cx="91017" cy="91016"/>
          </a:xfrm>
          <a:custGeom>
            <a:avLst/>
            <a:gdLst>
              <a:gd name="T0" fmla="*/ 50908 w 59"/>
              <a:gd name="T1" fmla="*/ 6049 h 79"/>
              <a:gd name="T2" fmla="*/ 34710 w 59"/>
              <a:gd name="T3" fmla="*/ 0 h 79"/>
              <a:gd name="T4" fmla="*/ 34710 w 59"/>
              <a:gd name="T5" fmla="*/ 0 h 79"/>
              <a:gd name="T6" fmla="*/ 33553 w 59"/>
              <a:gd name="T7" fmla="*/ 0 h 79"/>
              <a:gd name="T8" fmla="*/ 18512 w 59"/>
              <a:gd name="T9" fmla="*/ 6049 h 79"/>
              <a:gd name="T10" fmla="*/ 1157 w 59"/>
              <a:gd name="T11" fmla="*/ 14689 h 79"/>
              <a:gd name="T12" fmla="*/ 1157 w 59"/>
              <a:gd name="T13" fmla="*/ 68262 h 79"/>
              <a:gd name="T14" fmla="*/ 67106 w 59"/>
              <a:gd name="T15" fmla="*/ 68262 h 79"/>
              <a:gd name="T16" fmla="*/ 67106 w 59"/>
              <a:gd name="T17" fmla="*/ 14689 h 79"/>
              <a:gd name="T18" fmla="*/ 50908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1"/>
                  <a:pt x="0" y="15"/>
                  <a:pt x="1" y="17"/>
                </a:cubicBezTo>
                <a:cubicBezTo>
                  <a:pt x="1" y="79"/>
                  <a:pt x="1" y="79"/>
                  <a:pt x="1"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49" name="Freeform 132"/>
          <p:cNvSpPr>
            <a:spLocks noChangeArrowheads="1"/>
          </p:cNvSpPr>
          <p:nvPr/>
        </p:nvSpPr>
        <p:spPr bwMode="auto">
          <a:xfrm>
            <a:off x="-5789084" y="5909734"/>
            <a:ext cx="91017" cy="91017"/>
          </a:xfrm>
          <a:custGeom>
            <a:avLst/>
            <a:gdLst>
              <a:gd name="T0" fmla="*/ 50908 w 59"/>
              <a:gd name="T1" fmla="*/ 6049 h 79"/>
              <a:gd name="T2" fmla="*/ 34710 w 59"/>
              <a:gd name="T3" fmla="*/ 0 h 79"/>
              <a:gd name="T4" fmla="*/ 34710 w 59"/>
              <a:gd name="T5" fmla="*/ 0 h 79"/>
              <a:gd name="T6" fmla="*/ 33553 w 59"/>
              <a:gd name="T7" fmla="*/ 0 h 79"/>
              <a:gd name="T8" fmla="*/ 18512 w 59"/>
              <a:gd name="T9" fmla="*/ 6049 h 79"/>
              <a:gd name="T10" fmla="*/ 1157 w 59"/>
              <a:gd name="T11" fmla="*/ 14690 h 79"/>
              <a:gd name="T12" fmla="*/ 1157 w 59"/>
              <a:gd name="T13" fmla="*/ 68263 h 79"/>
              <a:gd name="T14" fmla="*/ 67106 w 59"/>
              <a:gd name="T15" fmla="*/ 68263 h 79"/>
              <a:gd name="T16" fmla="*/ 67106 w 59"/>
              <a:gd name="T17" fmla="*/ 14690 h 79"/>
              <a:gd name="T18" fmla="*/ 50908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2"/>
                  <a:pt x="0" y="15"/>
                  <a:pt x="1" y="17"/>
                </a:cubicBezTo>
                <a:cubicBezTo>
                  <a:pt x="1" y="79"/>
                  <a:pt x="1" y="79"/>
                  <a:pt x="1"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0" name="Freeform 133"/>
          <p:cNvSpPr>
            <a:spLocks noChangeArrowheads="1"/>
          </p:cNvSpPr>
          <p:nvPr/>
        </p:nvSpPr>
        <p:spPr bwMode="auto">
          <a:xfrm>
            <a:off x="-5302250" y="5793317"/>
            <a:ext cx="93133" cy="91016"/>
          </a:xfrm>
          <a:custGeom>
            <a:avLst/>
            <a:gdLst>
              <a:gd name="T0" fmla="*/ 52092 w 59"/>
              <a:gd name="T1" fmla="*/ 6049 h 79"/>
              <a:gd name="T2" fmla="*/ 35517 w 59"/>
              <a:gd name="T3" fmla="*/ 0 h 79"/>
              <a:gd name="T4" fmla="*/ 35517 w 59"/>
              <a:gd name="T5" fmla="*/ 0 h 79"/>
              <a:gd name="T6" fmla="*/ 34333 w 59"/>
              <a:gd name="T7" fmla="*/ 0 h 79"/>
              <a:gd name="T8" fmla="*/ 18942 w 59"/>
              <a:gd name="T9" fmla="*/ 6049 h 79"/>
              <a:gd name="T10" fmla="*/ 2368 w 59"/>
              <a:gd name="T11" fmla="*/ 14689 h 79"/>
              <a:gd name="T12" fmla="*/ 2368 w 59"/>
              <a:gd name="T13" fmla="*/ 68262 h 79"/>
              <a:gd name="T14" fmla="*/ 68666 w 59"/>
              <a:gd name="T15" fmla="*/ 68262 h 79"/>
              <a:gd name="T16" fmla="*/ 68666 w 59"/>
              <a:gd name="T17" fmla="*/ 14689 h 79"/>
              <a:gd name="T18" fmla="*/ 52092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1"/>
                  <a:pt x="0" y="15"/>
                  <a:pt x="2" y="17"/>
                </a:cubicBezTo>
                <a:cubicBezTo>
                  <a:pt x="2" y="79"/>
                  <a:pt x="2" y="79"/>
                  <a:pt x="2"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1" name="Freeform 134"/>
          <p:cNvSpPr>
            <a:spLocks noChangeArrowheads="1"/>
          </p:cNvSpPr>
          <p:nvPr/>
        </p:nvSpPr>
        <p:spPr bwMode="auto">
          <a:xfrm>
            <a:off x="-5302250" y="5909734"/>
            <a:ext cx="93133" cy="91017"/>
          </a:xfrm>
          <a:custGeom>
            <a:avLst/>
            <a:gdLst>
              <a:gd name="T0" fmla="*/ 52092 w 59"/>
              <a:gd name="T1" fmla="*/ 6049 h 79"/>
              <a:gd name="T2" fmla="*/ 35517 w 59"/>
              <a:gd name="T3" fmla="*/ 0 h 79"/>
              <a:gd name="T4" fmla="*/ 35517 w 59"/>
              <a:gd name="T5" fmla="*/ 0 h 79"/>
              <a:gd name="T6" fmla="*/ 34333 w 59"/>
              <a:gd name="T7" fmla="*/ 0 h 79"/>
              <a:gd name="T8" fmla="*/ 18942 w 59"/>
              <a:gd name="T9" fmla="*/ 6049 h 79"/>
              <a:gd name="T10" fmla="*/ 2368 w 59"/>
              <a:gd name="T11" fmla="*/ 14690 h 79"/>
              <a:gd name="T12" fmla="*/ 2368 w 59"/>
              <a:gd name="T13" fmla="*/ 68263 h 79"/>
              <a:gd name="T14" fmla="*/ 68666 w 59"/>
              <a:gd name="T15" fmla="*/ 68263 h 79"/>
              <a:gd name="T16" fmla="*/ 68666 w 59"/>
              <a:gd name="T17" fmla="*/ 14690 h 79"/>
              <a:gd name="T18" fmla="*/ 52092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2"/>
                  <a:pt x="0" y="15"/>
                  <a:pt x="2" y="17"/>
                </a:cubicBezTo>
                <a:cubicBezTo>
                  <a:pt x="2" y="79"/>
                  <a:pt x="2" y="79"/>
                  <a:pt x="2"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2" name="Freeform 135"/>
          <p:cNvSpPr>
            <a:spLocks noChangeArrowheads="1"/>
          </p:cNvSpPr>
          <p:nvPr/>
        </p:nvSpPr>
        <p:spPr bwMode="auto">
          <a:xfrm>
            <a:off x="-5158317" y="5795434"/>
            <a:ext cx="55033" cy="91017"/>
          </a:xfrm>
          <a:custGeom>
            <a:avLst/>
            <a:gdLst>
              <a:gd name="T0" fmla="*/ 30956 w 36"/>
              <a:gd name="T1" fmla="*/ 6049 h 79"/>
              <a:gd name="T2" fmla="*/ 20638 w 36"/>
              <a:gd name="T3" fmla="*/ 0 h 79"/>
              <a:gd name="T4" fmla="*/ 20638 w 36"/>
              <a:gd name="T5" fmla="*/ 0 h 79"/>
              <a:gd name="T6" fmla="*/ 20638 w 36"/>
              <a:gd name="T7" fmla="*/ 0 h 79"/>
              <a:gd name="T8" fmla="*/ 11465 w 36"/>
              <a:gd name="T9" fmla="*/ 6049 h 79"/>
              <a:gd name="T10" fmla="*/ 1147 w 36"/>
              <a:gd name="T11" fmla="*/ 14690 h 79"/>
              <a:gd name="T12" fmla="*/ 1147 w 36"/>
              <a:gd name="T13" fmla="*/ 68263 h 79"/>
              <a:gd name="T14" fmla="*/ 41275 w 36"/>
              <a:gd name="T15" fmla="*/ 68263 h 79"/>
              <a:gd name="T16" fmla="*/ 41275 w 36"/>
              <a:gd name="T17" fmla="*/ 14690 h 79"/>
              <a:gd name="T18" fmla="*/ 30956 w 36"/>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3" name="Freeform 136"/>
          <p:cNvSpPr>
            <a:spLocks noChangeArrowheads="1"/>
          </p:cNvSpPr>
          <p:nvPr/>
        </p:nvSpPr>
        <p:spPr bwMode="auto">
          <a:xfrm>
            <a:off x="-5158317" y="5911851"/>
            <a:ext cx="55033" cy="93133"/>
          </a:xfrm>
          <a:custGeom>
            <a:avLst/>
            <a:gdLst>
              <a:gd name="T0" fmla="*/ 30956 w 36"/>
              <a:gd name="T1" fmla="*/ 6189 h 79"/>
              <a:gd name="T2" fmla="*/ 20638 w 36"/>
              <a:gd name="T3" fmla="*/ 0 h 79"/>
              <a:gd name="T4" fmla="*/ 20638 w 36"/>
              <a:gd name="T5" fmla="*/ 0 h 79"/>
              <a:gd name="T6" fmla="*/ 20638 w 36"/>
              <a:gd name="T7" fmla="*/ 0 h 79"/>
              <a:gd name="T8" fmla="*/ 11465 w 36"/>
              <a:gd name="T9" fmla="*/ 6189 h 79"/>
              <a:gd name="T10" fmla="*/ 1147 w 36"/>
              <a:gd name="T11" fmla="*/ 15031 h 79"/>
              <a:gd name="T12" fmla="*/ 1147 w 36"/>
              <a:gd name="T13" fmla="*/ 69850 h 79"/>
              <a:gd name="T14" fmla="*/ 41275 w 36"/>
              <a:gd name="T15" fmla="*/ 69850 h 79"/>
              <a:gd name="T16" fmla="*/ 41275 w 36"/>
              <a:gd name="T17" fmla="*/ 15031 h 79"/>
              <a:gd name="T18" fmla="*/ 30956 w 36"/>
              <a:gd name="T19" fmla="*/ 618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4" name="Freeform 137"/>
          <p:cNvSpPr>
            <a:spLocks noChangeArrowheads="1"/>
          </p:cNvSpPr>
          <p:nvPr/>
        </p:nvSpPr>
        <p:spPr bwMode="auto">
          <a:xfrm>
            <a:off x="-5903384" y="5795434"/>
            <a:ext cx="55033" cy="91017"/>
          </a:xfrm>
          <a:custGeom>
            <a:avLst/>
            <a:gdLst>
              <a:gd name="T0" fmla="*/ 30956 w 36"/>
              <a:gd name="T1" fmla="*/ 6049 h 79"/>
              <a:gd name="T2" fmla="*/ 21784 w 36"/>
              <a:gd name="T3" fmla="*/ 0 h 79"/>
              <a:gd name="T4" fmla="*/ 20638 w 36"/>
              <a:gd name="T5" fmla="*/ 0 h 79"/>
              <a:gd name="T6" fmla="*/ 20638 w 36"/>
              <a:gd name="T7" fmla="*/ 0 h 79"/>
              <a:gd name="T8" fmla="*/ 11465 w 36"/>
              <a:gd name="T9" fmla="*/ 6049 h 79"/>
              <a:gd name="T10" fmla="*/ 1147 w 36"/>
              <a:gd name="T11" fmla="*/ 14690 h 79"/>
              <a:gd name="T12" fmla="*/ 1147 w 36"/>
              <a:gd name="T13" fmla="*/ 68263 h 79"/>
              <a:gd name="T14" fmla="*/ 41275 w 36"/>
              <a:gd name="T15" fmla="*/ 68263 h 79"/>
              <a:gd name="T16" fmla="*/ 41275 w 36"/>
              <a:gd name="T17" fmla="*/ 14690 h 79"/>
              <a:gd name="T18" fmla="*/ 30956 w 36"/>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5" name="Freeform 138"/>
          <p:cNvSpPr>
            <a:spLocks noChangeArrowheads="1"/>
          </p:cNvSpPr>
          <p:nvPr/>
        </p:nvSpPr>
        <p:spPr bwMode="auto">
          <a:xfrm>
            <a:off x="-5903384" y="5911851"/>
            <a:ext cx="55033" cy="93133"/>
          </a:xfrm>
          <a:custGeom>
            <a:avLst/>
            <a:gdLst>
              <a:gd name="T0" fmla="*/ 30956 w 36"/>
              <a:gd name="T1" fmla="*/ 6189 h 79"/>
              <a:gd name="T2" fmla="*/ 21784 w 36"/>
              <a:gd name="T3" fmla="*/ 0 h 79"/>
              <a:gd name="T4" fmla="*/ 20638 w 36"/>
              <a:gd name="T5" fmla="*/ 0 h 79"/>
              <a:gd name="T6" fmla="*/ 20638 w 36"/>
              <a:gd name="T7" fmla="*/ 0 h 79"/>
              <a:gd name="T8" fmla="*/ 11465 w 36"/>
              <a:gd name="T9" fmla="*/ 6189 h 79"/>
              <a:gd name="T10" fmla="*/ 1147 w 36"/>
              <a:gd name="T11" fmla="*/ 15031 h 79"/>
              <a:gd name="T12" fmla="*/ 1147 w 36"/>
              <a:gd name="T13" fmla="*/ 69850 h 79"/>
              <a:gd name="T14" fmla="*/ 41275 w 36"/>
              <a:gd name="T15" fmla="*/ 69850 h 79"/>
              <a:gd name="T16" fmla="*/ 41275 w 36"/>
              <a:gd name="T17" fmla="*/ 15031 h 79"/>
              <a:gd name="T18" fmla="*/ 30956 w 36"/>
              <a:gd name="T19" fmla="*/ 618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6" name="Freeform 139"/>
          <p:cNvSpPr>
            <a:spLocks noChangeArrowheads="1"/>
          </p:cNvSpPr>
          <p:nvPr/>
        </p:nvSpPr>
        <p:spPr bwMode="auto">
          <a:xfrm>
            <a:off x="-5784851" y="5723467"/>
            <a:ext cx="21167" cy="23284"/>
          </a:xfrm>
          <a:custGeom>
            <a:avLst/>
            <a:gdLst>
              <a:gd name="T0" fmla="*/ 15875 w 13"/>
              <a:gd name="T1" fmla="*/ 17463 h 20"/>
              <a:gd name="T2" fmla="*/ 0 w 13"/>
              <a:gd name="T3" fmla="*/ 17463 h 20"/>
              <a:gd name="T4" fmla="*/ 0 w 13"/>
              <a:gd name="T5" fmla="*/ 5239 h 20"/>
              <a:gd name="T6" fmla="*/ 8548 w 13"/>
              <a:gd name="T7" fmla="*/ 0 h 20"/>
              <a:gd name="T8" fmla="*/ 15875 w 13"/>
              <a:gd name="T9" fmla="*/ 5239 h 20"/>
              <a:gd name="T10" fmla="*/ 15875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7" name="Freeform 140"/>
          <p:cNvSpPr>
            <a:spLocks noChangeArrowheads="1"/>
          </p:cNvSpPr>
          <p:nvPr/>
        </p:nvSpPr>
        <p:spPr bwMode="auto">
          <a:xfrm>
            <a:off x="-5759451" y="5723467"/>
            <a:ext cx="21167" cy="23284"/>
          </a:xfrm>
          <a:custGeom>
            <a:avLst/>
            <a:gdLst>
              <a:gd name="T0" fmla="*/ 15875 w 13"/>
              <a:gd name="T1" fmla="*/ 17463 h 20"/>
              <a:gd name="T2" fmla="*/ 0 w 13"/>
              <a:gd name="T3" fmla="*/ 17463 h 20"/>
              <a:gd name="T4" fmla="*/ 0 w 13"/>
              <a:gd name="T5" fmla="*/ 5239 h 20"/>
              <a:gd name="T6" fmla="*/ 7327 w 13"/>
              <a:gd name="T7" fmla="*/ 0 h 20"/>
              <a:gd name="T8" fmla="*/ 15875 w 13"/>
              <a:gd name="T9" fmla="*/ 5239 h 20"/>
              <a:gd name="T10" fmla="*/ 15875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2"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8" name="Freeform 141"/>
          <p:cNvSpPr>
            <a:spLocks noChangeArrowheads="1"/>
          </p:cNvSpPr>
          <p:nvPr/>
        </p:nvSpPr>
        <p:spPr bwMode="auto">
          <a:xfrm>
            <a:off x="-5729818" y="5723467"/>
            <a:ext cx="19051" cy="23284"/>
          </a:xfrm>
          <a:custGeom>
            <a:avLst/>
            <a:gdLst>
              <a:gd name="T0" fmla="*/ 14288 w 13"/>
              <a:gd name="T1" fmla="*/ 17463 h 20"/>
              <a:gd name="T2" fmla="*/ 0 w 13"/>
              <a:gd name="T3" fmla="*/ 17463 h 20"/>
              <a:gd name="T4" fmla="*/ 0 w 13"/>
              <a:gd name="T5" fmla="*/ 5239 h 20"/>
              <a:gd name="T6" fmla="*/ 6594 w 13"/>
              <a:gd name="T7" fmla="*/ 0 h 20"/>
              <a:gd name="T8" fmla="*/ 14288 w 13"/>
              <a:gd name="T9" fmla="*/ 5239 h 20"/>
              <a:gd name="T10" fmla="*/ 14288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59" name="Freeform 142"/>
          <p:cNvSpPr>
            <a:spLocks noChangeArrowheads="1"/>
          </p:cNvSpPr>
          <p:nvPr/>
        </p:nvSpPr>
        <p:spPr bwMode="auto">
          <a:xfrm>
            <a:off x="-5302251" y="5723467"/>
            <a:ext cx="21167" cy="23284"/>
          </a:xfrm>
          <a:custGeom>
            <a:avLst/>
            <a:gdLst>
              <a:gd name="T0" fmla="*/ 15875 w 13"/>
              <a:gd name="T1" fmla="*/ 17463 h 20"/>
              <a:gd name="T2" fmla="*/ 0 w 13"/>
              <a:gd name="T3" fmla="*/ 17463 h 20"/>
              <a:gd name="T4" fmla="*/ 0 w 13"/>
              <a:gd name="T5" fmla="*/ 5239 h 20"/>
              <a:gd name="T6" fmla="*/ 7327 w 13"/>
              <a:gd name="T7" fmla="*/ 0 h 20"/>
              <a:gd name="T8" fmla="*/ 15875 w 13"/>
              <a:gd name="T9" fmla="*/ 5239 h 20"/>
              <a:gd name="T10" fmla="*/ 15875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0" name="Freeform 143"/>
          <p:cNvSpPr>
            <a:spLocks noChangeArrowheads="1"/>
          </p:cNvSpPr>
          <p:nvPr/>
        </p:nvSpPr>
        <p:spPr bwMode="auto">
          <a:xfrm>
            <a:off x="-5276851" y="5723467"/>
            <a:ext cx="21167" cy="23284"/>
          </a:xfrm>
          <a:custGeom>
            <a:avLst/>
            <a:gdLst>
              <a:gd name="T0" fmla="*/ 15875 w 13"/>
              <a:gd name="T1" fmla="*/ 17463 h 20"/>
              <a:gd name="T2" fmla="*/ 0 w 13"/>
              <a:gd name="T3" fmla="*/ 17463 h 20"/>
              <a:gd name="T4" fmla="*/ 0 w 13"/>
              <a:gd name="T5" fmla="*/ 5239 h 20"/>
              <a:gd name="T6" fmla="*/ 8548 w 13"/>
              <a:gd name="T7" fmla="*/ 0 h 20"/>
              <a:gd name="T8" fmla="*/ 15875 w 13"/>
              <a:gd name="T9" fmla="*/ 5239 h 20"/>
              <a:gd name="T10" fmla="*/ 15875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1" name="Freeform 144"/>
          <p:cNvSpPr>
            <a:spLocks noChangeArrowheads="1"/>
          </p:cNvSpPr>
          <p:nvPr/>
        </p:nvSpPr>
        <p:spPr bwMode="auto">
          <a:xfrm>
            <a:off x="-5247218" y="5723467"/>
            <a:ext cx="19051" cy="23284"/>
          </a:xfrm>
          <a:custGeom>
            <a:avLst/>
            <a:gdLst>
              <a:gd name="T0" fmla="*/ 14288 w 13"/>
              <a:gd name="T1" fmla="*/ 17463 h 20"/>
              <a:gd name="T2" fmla="*/ 0 w 13"/>
              <a:gd name="T3" fmla="*/ 17463 h 20"/>
              <a:gd name="T4" fmla="*/ 0 w 13"/>
              <a:gd name="T5" fmla="*/ 5239 h 20"/>
              <a:gd name="T6" fmla="*/ 6594 w 13"/>
              <a:gd name="T7" fmla="*/ 0 h 20"/>
              <a:gd name="T8" fmla="*/ 14288 w 13"/>
              <a:gd name="T9" fmla="*/ 5239 h 20"/>
              <a:gd name="T10" fmla="*/ 14288 w 13"/>
              <a:gd name="T11" fmla="*/ 17463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2" name="Freeform 145"/>
          <p:cNvSpPr>
            <a:spLocks noChangeArrowheads="1"/>
          </p:cNvSpPr>
          <p:nvPr/>
        </p:nvSpPr>
        <p:spPr bwMode="auto">
          <a:xfrm>
            <a:off x="-6263217" y="5596467"/>
            <a:ext cx="12700" cy="12700"/>
          </a:xfrm>
          <a:custGeom>
            <a:avLst/>
            <a:gdLst>
              <a:gd name="T0" fmla="*/ 9525 w 7"/>
              <a:gd name="T1" fmla="*/ 2598 h 11"/>
              <a:gd name="T2" fmla="*/ 4082 w 7"/>
              <a:gd name="T3" fmla="*/ 0 h 11"/>
              <a:gd name="T4" fmla="*/ 0 w 7"/>
              <a:gd name="T5" fmla="*/ 2598 h 11"/>
              <a:gd name="T6" fmla="*/ 0 w 7"/>
              <a:gd name="T7" fmla="*/ 9525 h 11"/>
              <a:gd name="T8" fmla="*/ 9525 w 7"/>
              <a:gd name="T9" fmla="*/ 9525 h 11"/>
              <a:gd name="T10" fmla="*/ 9525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3" name="Freeform 146"/>
          <p:cNvSpPr>
            <a:spLocks noChangeArrowheads="1"/>
          </p:cNvSpPr>
          <p:nvPr/>
        </p:nvSpPr>
        <p:spPr bwMode="auto">
          <a:xfrm>
            <a:off x="-6275917" y="5596467"/>
            <a:ext cx="10584" cy="12700"/>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4" name="Freeform 147"/>
          <p:cNvSpPr>
            <a:spLocks noChangeArrowheads="1"/>
          </p:cNvSpPr>
          <p:nvPr/>
        </p:nvSpPr>
        <p:spPr bwMode="auto">
          <a:xfrm>
            <a:off x="-6246284" y="5596467"/>
            <a:ext cx="10584" cy="12700"/>
          </a:xfrm>
          <a:custGeom>
            <a:avLst/>
            <a:gdLst>
              <a:gd name="T0" fmla="*/ 7938 w 8"/>
              <a:gd name="T1" fmla="*/ 2598 h 11"/>
              <a:gd name="T2" fmla="*/ 3969 w 8"/>
              <a:gd name="T3" fmla="*/ 0 h 11"/>
              <a:gd name="T4" fmla="*/ 0 w 8"/>
              <a:gd name="T5" fmla="*/ 2598 h 11"/>
              <a:gd name="T6" fmla="*/ 0 w 8"/>
              <a:gd name="T7" fmla="*/ 9525 h 11"/>
              <a:gd name="T8" fmla="*/ 7938 w 8"/>
              <a:gd name="T9" fmla="*/ 9525 h 11"/>
              <a:gd name="T10" fmla="*/ 7938 w 8"/>
              <a:gd name="T11" fmla="*/ 2598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8" y="3"/>
                </a:moveTo>
                <a:cubicBezTo>
                  <a:pt x="8" y="1"/>
                  <a:pt x="6" y="0"/>
                  <a:pt x="4" y="0"/>
                </a:cubicBezTo>
                <a:cubicBezTo>
                  <a:pt x="2" y="0"/>
                  <a:pt x="0" y="1"/>
                  <a:pt x="0" y="3"/>
                </a:cubicBezTo>
                <a:cubicBezTo>
                  <a:pt x="0" y="11"/>
                  <a:pt x="0" y="11"/>
                  <a:pt x="0" y="11"/>
                </a:cubicBezTo>
                <a:cubicBezTo>
                  <a:pt x="8" y="11"/>
                  <a:pt x="8" y="11"/>
                  <a:pt x="8" y="11"/>
                </a:cubicBezTo>
                <a:lnTo>
                  <a:pt x="8"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5" name="Freeform 148"/>
          <p:cNvSpPr>
            <a:spLocks noChangeArrowheads="1"/>
          </p:cNvSpPr>
          <p:nvPr/>
        </p:nvSpPr>
        <p:spPr bwMode="auto">
          <a:xfrm>
            <a:off x="-6064251" y="5717117"/>
            <a:ext cx="6351" cy="8467"/>
          </a:xfrm>
          <a:custGeom>
            <a:avLst/>
            <a:gdLst>
              <a:gd name="T0" fmla="*/ 4763 w 5"/>
              <a:gd name="T1" fmla="*/ 2381 h 8"/>
              <a:gd name="T2" fmla="*/ 2858 w 5"/>
              <a:gd name="T3" fmla="*/ 0 h 8"/>
              <a:gd name="T4" fmla="*/ 0 w 5"/>
              <a:gd name="T5" fmla="*/ 2381 h 8"/>
              <a:gd name="T6" fmla="*/ 0 w 5"/>
              <a:gd name="T7" fmla="*/ 6350 h 8"/>
              <a:gd name="T8" fmla="*/ 4763 w 5"/>
              <a:gd name="T9" fmla="*/ 6350 h 8"/>
              <a:gd name="T10" fmla="*/ 4763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6" name="Freeform 149"/>
          <p:cNvSpPr>
            <a:spLocks noChangeArrowheads="1"/>
          </p:cNvSpPr>
          <p:nvPr/>
        </p:nvSpPr>
        <p:spPr bwMode="auto">
          <a:xfrm>
            <a:off x="-6076951" y="5717117"/>
            <a:ext cx="8467" cy="8467"/>
          </a:xfrm>
          <a:custGeom>
            <a:avLst/>
            <a:gdLst>
              <a:gd name="T0" fmla="*/ 6350 w 4"/>
              <a:gd name="T1" fmla="*/ 2381 h 8"/>
              <a:gd name="T2" fmla="*/ 3175 w 4"/>
              <a:gd name="T3" fmla="*/ 0 h 8"/>
              <a:gd name="T4" fmla="*/ 0 w 4"/>
              <a:gd name="T5" fmla="*/ 2381 h 8"/>
              <a:gd name="T6" fmla="*/ 0 w 4"/>
              <a:gd name="T7" fmla="*/ 6350 h 8"/>
              <a:gd name="T8" fmla="*/ 6350 w 4"/>
              <a:gd name="T9" fmla="*/ 6350 h 8"/>
              <a:gd name="T10" fmla="*/ 6350 w 4"/>
              <a:gd name="T11" fmla="*/ 2381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4" y="3"/>
                </a:moveTo>
                <a:cubicBezTo>
                  <a:pt x="4" y="2"/>
                  <a:pt x="3" y="0"/>
                  <a:pt x="2" y="0"/>
                </a:cubicBezTo>
                <a:cubicBezTo>
                  <a:pt x="1" y="0"/>
                  <a:pt x="0" y="2"/>
                  <a:pt x="0" y="3"/>
                </a:cubicBezTo>
                <a:cubicBezTo>
                  <a:pt x="0" y="8"/>
                  <a:pt x="0" y="8"/>
                  <a:pt x="0" y="8"/>
                </a:cubicBezTo>
                <a:cubicBezTo>
                  <a:pt x="4" y="8"/>
                  <a:pt x="4" y="8"/>
                  <a:pt x="4" y="8"/>
                </a:cubicBezTo>
                <a:lnTo>
                  <a:pt x="4"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67" name="Freeform 150"/>
          <p:cNvSpPr>
            <a:spLocks noChangeArrowheads="1"/>
          </p:cNvSpPr>
          <p:nvPr/>
        </p:nvSpPr>
        <p:spPr bwMode="auto">
          <a:xfrm>
            <a:off x="-6085418" y="5717117"/>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nvGrpSpPr>
          <p:cNvPr id="5168" name="组合 4"/>
          <p:cNvGrpSpPr>
            <a:grpSpLocks/>
          </p:cNvGrpSpPr>
          <p:nvPr/>
        </p:nvGrpSpPr>
        <p:grpSpPr bwMode="auto">
          <a:xfrm>
            <a:off x="15949084" y="-215899"/>
            <a:ext cx="2338916" cy="1333500"/>
            <a:chOff x="0" y="0"/>
            <a:chExt cx="1754188" cy="1001316"/>
          </a:xfrm>
        </p:grpSpPr>
        <p:sp>
          <p:nvSpPr>
            <p:cNvPr id="5240" name="Freeform 151"/>
            <p:cNvSpPr>
              <a:spLocks noChangeArrowheads="1"/>
            </p:cNvSpPr>
            <p:nvPr/>
          </p:nvSpPr>
          <p:spPr bwMode="auto">
            <a:xfrm>
              <a:off x="26988" y="0"/>
              <a:ext cx="1690688" cy="673894"/>
            </a:xfrm>
            <a:custGeom>
              <a:avLst/>
              <a:gdLst>
                <a:gd name="T0" fmla="*/ 0 w 1462"/>
                <a:gd name="T1" fmla="*/ 409367 h 777"/>
                <a:gd name="T2" fmla="*/ 20816 w 1462"/>
                <a:gd name="T3" fmla="*/ 400694 h 777"/>
                <a:gd name="T4" fmla="*/ 102921 w 1462"/>
                <a:gd name="T5" fmla="*/ 265395 h 777"/>
                <a:gd name="T6" fmla="*/ 138771 w 1462"/>
                <a:gd name="T7" fmla="*/ 277537 h 777"/>
                <a:gd name="T8" fmla="*/ 196592 w 1462"/>
                <a:gd name="T9" fmla="*/ 367736 h 777"/>
                <a:gd name="T10" fmla="*/ 231284 w 1462"/>
                <a:gd name="T11" fmla="*/ 329575 h 777"/>
                <a:gd name="T12" fmla="*/ 293731 w 1462"/>
                <a:gd name="T13" fmla="*/ 169991 h 777"/>
                <a:gd name="T14" fmla="*/ 311077 w 1462"/>
                <a:gd name="T15" fmla="*/ 152645 h 777"/>
                <a:gd name="T16" fmla="*/ 339988 w 1462"/>
                <a:gd name="T17" fmla="*/ 140503 h 777"/>
                <a:gd name="T18" fmla="*/ 454474 w 1462"/>
                <a:gd name="T19" fmla="*/ 163920 h 777"/>
                <a:gd name="T20" fmla="*/ 481071 w 1462"/>
                <a:gd name="T21" fmla="*/ 144840 h 777"/>
                <a:gd name="T22" fmla="*/ 488010 w 1462"/>
                <a:gd name="T23" fmla="*/ 68517 h 777"/>
                <a:gd name="T24" fmla="*/ 660317 w 1462"/>
                <a:gd name="T25" fmla="*/ 65048 h 777"/>
                <a:gd name="T26" fmla="*/ 666099 w 1462"/>
                <a:gd name="T27" fmla="*/ 96271 h 777"/>
                <a:gd name="T28" fmla="*/ 772489 w 1462"/>
                <a:gd name="T29" fmla="*/ 24284 h 777"/>
                <a:gd name="T30" fmla="*/ 788679 w 1462"/>
                <a:gd name="T31" fmla="*/ 401561 h 777"/>
                <a:gd name="T32" fmla="*/ 792149 w 1462"/>
                <a:gd name="T33" fmla="*/ 362532 h 777"/>
                <a:gd name="T34" fmla="*/ 811808 w 1462"/>
                <a:gd name="T35" fmla="*/ 300087 h 777"/>
                <a:gd name="T36" fmla="*/ 889288 w 1462"/>
                <a:gd name="T37" fmla="*/ 261058 h 777"/>
                <a:gd name="T38" fmla="*/ 910104 w 1462"/>
                <a:gd name="T39" fmla="*/ 302689 h 777"/>
                <a:gd name="T40" fmla="*/ 917042 w 1462"/>
                <a:gd name="T41" fmla="*/ 373807 h 777"/>
                <a:gd name="T42" fmla="*/ 934388 w 1462"/>
                <a:gd name="T43" fmla="*/ 516045 h 777"/>
                <a:gd name="T44" fmla="*/ 1011869 w 1462"/>
                <a:gd name="T45" fmla="*/ 526453 h 777"/>
                <a:gd name="T46" fmla="*/ 1024589 w 1462"/>
                <a:gd name="T47" fmla="*/ 194276 h 777"/>
                <a:gd name="T48" fmla="*/ 1040779 w 1462"/>
                <a:gd name="T49" fmla="*/ 88465 h 777"/>
                <a:gd name="T50" fmla="*/ 1062751 w 1462"/>
                <a:gd name="T51" fmla="*/ 36427 h 777"/>
                <a:gd name="T52" fmla="*/ 1157578 w 1462"/>
                <a:gd name="T53" fmla="*/ 27754 h 777"/>
                <a:gd name="T54" fmla="*/ 1176081 w 1462"/>
                <a:gd name="T55" fmla="*/ 86730 h 777"/>
                <a:gd name="T56" fmla="*/ 1192270 w 1462"/>
                <a:gd name="T57" fmla="*/ 191674 h 777"/>
                <a:gd name="T58" fmla="*/ 1303287 w 1462"/>
                <a:gd name="T59" fmla="*/ 287077 h 777"/>
                <a:gd name="T60" fmla="*/ 1304443 w 1462"/>
                <a:gd name="T61" fmla="*/ 627927 h 777"/>
                <a:gd name="T62" fmla="*/ 1324102 w 1462"/>
                <a:gd name="T63" fmla="*/ 353859 h 777"/>
                <a:gd name="T64" fmla="*/ 1339136 w 1462"/>
                <a:gd name="T65" fmla="*/ 345186 h 777"/>
                <a:gd name="T66" fmla="*/ 1362264 w 1462"/>
                <a:gd name="T67" fmla="*/ 352992 h 777"/>
                <a:gd name="T68" fmla="*/ 1420085 w 1462"/>
                <a:gd name="T69" fmla="*/ 346054 h 777"/>
                <a:gd name="T70" fmla="*/ 1433962 w 1462"/>
                <a:gd name="T71" fmla="*/ 625325 h 777"/>
                <a:gd name="T72" fmla="*/ 1490627 w 1462"/>
                <a:gd name="T73" fmla="*/ 433651 h 777"/>
                <a:gd name="T74" fmla="*/ 1664090 w 1462"/>
                <a:gd name="T75" fmla="*/ 411969 h 777"/>
                <a:gd name="T76" fmla="*/ 1690688 w 1462"/>
                <a:gd name="T77" fmla="*/ 477016 h 777"/>
                <a:gd name="T78" fmla="*/ 1688375 w 1462"/>
                <a:gd name="T79" fmla="*/ 641804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2"/>
                <a:gd name="T121" fmla="*/ 0 h 777"/>
                <a:gd name="T122" fmla="*/ 1462 w 1462"/>
                <a:gd name="T123" fmla="*/ 777 h 7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2" h="777">
                  <a:moveTo>
                    <a:pt x="0" y="758"/>
                  </a:moveTo>
                  <a:cubicBezTo>
                    <a:pt x="0" y="472"/>
                    <a:pt x="0" y="472"/>
                    <a:pt x="0" y="472"/>
                  </a:cubicBezTo>
                  <a:cubicBezTo>
                    <a:pt x="10" y="462"/>
                    <a:pt x="10" y="462"/>
                    <a:pt x="10" y="462"/>
                  </a:cubicBezTo>
                  <a:cubicBezTo>
                    <a:pt x="18" y="462"/>
                    <a:pt x="18" y="462"/>
                    <a:pt x="18" y="462"/>
                  </a:cubicBezTo>
                  <a:cubicBezTo>
                    <a:pt x="18" y="299"/>
                    <a:pt x="18" y="299"/>
                    <a:pt x="18" y="299"/>
                  </a:cubicBezTo>
                  <a:cubicBezTo>
                    <a:pt x="18" y="299"/>
                    <a:pt x="60" y="280"/>
                    <a:pt x="89" y="306"/>
                  </a:cubicBezTo>
                  <a:cubicBezTo>
                    <a:pt x="89" y="315"/>
                    <a:pt x="89" y="315"/>
                    <a:pt x="89" y="315"/>
                  </a:cubicBezTo>
                  <a:cubicBezTo>
                    <a:pt x="120" y="320"/>
                    <a:pt x="120" y="320"/>
                    <a:pt x="120" y="320"/>
                  </a:cubicBezTo>
                  <a:cubicBezTo>
                    <a:pt x="120" y="419"/>
                    <a:pt x="120" y="419"/>
                    <a:pt x="120" y="419"/>
                  </a:cubicBezTo>
                  <a:cubicBezTo>
                    <a:pt x="170" y="424"/>
                    <a:pt x="170" y="424"/>
                    <a:pt x="170" y="424"/>
                  </a:cubicBezTo>
                  <a:cubicBezTo>
                    <a:pt x="170" y="386"/>
                    <a:pt x="170" y="386"/>
                    <a:pt x="170" y="386"/>
                  </a:cubicBezTo>
                  <a:cubicBezTo>
                    <a:pt x="170" y="386"/>
                    <a:pt x="179" y="376"/>
                    <a:pt x="200" y="380"/>
                  </a:cubicBezTo>
                  <a:cubicBezTo>
                    <a:pt x="254" y="389"/>
                    <a:pt x="254" y="389"/>
                    <a:pt x="254" y="389"/>
                  </a:cubicBezTo>
                  <a:cubicBezTo>
                    <a:pt x="254" y="196"/>
                    <a:pt x="254" y="196"/>
                    <a:pt x="254" y="196"/>
                  </a:cubicBezTo>
                  <a:cubicBezTo>
                    <a:pt x="269" y="196"/>
                    <a:pt x="269" y="196"/>
                    <a:pt x="269" y="196"/>
                  </a:cubicBezTo>
                  <a:cubicBezTo>
                    <a:pt x="269" y="176"/>
                    <a:pt x="269" y="176"/>
                    <a:pt x="269" y="176"/>
                  </a:cubicBezTo>
                  <a:cubicBezTo>
                    <a:pt x="294" y="176"/>
                    <a:pt x="294" y="176"/>
                    <a:pt x="294" y="176"/>
                  </a:cubicBezTo>
                  <a:cubicBezTo>
                    <a:pt x="294" y="162"/>
                    <a:pt x="294" y="162"/>
                    <a:pt x="294" y="162"/>
                  </a:cubicBezTo>
                  <a:cubicBezTo>
                    <a:pt x="349" y="161"/>
                    <a:pt x="349" y="161"/>
                    <a:pt x="349" y="161"/>
                  </a:cubicBezTo>
                  <a:cubicBezTo>
                    <a:pt x="349" y="161"/>
                    <a:pt x="371" y="190"/>
                    <a:pt x="393" y="189"/>
                  </a:cubicBezTo>
                  <a:cubicBezTo>
                    <a:pt x="416" y="189"/>
                    <a:pt x="416" y="189"/>
                    <a:pt x="416" y="189"/>
                  </a:cubicBezTo>
                  <a:cubicBezTo>
                    <a:pt x="416" y="167"/>
                    <a:pt x="416" y="167"/>
                    <a:pt x="416" y="167"/>
                  </a:cubicBezTo>
                  <a:cubicBezTo>
                    <a:pt x="422" y="160"/>
                    <a:pt x="422" y="160"/>
                    <a:pt x="422" y="160"/>
                  </a:cubicBezTo>
                  <a:cubicBezTo>
                    <a:pt x="422" y="79"/>
                    <a:pt x="422" y="79"/>
                    <a:pt x="422" y="79"/>
                  </a:cubicBezTo>
                  <a:cubicBezTo>
                    <a:pt x="554" y="60"/>
                    <a:pt x="554" y="60"/>
                    <a:pt x="554" y="60"/>
                  </a:cubicBezTo>
                  <a:cubicBezTo>
                    <a:pt x="571" y="75"/>
                    <a:pt x="571" y="75"/>
                    <a:pt x="571" y="75"/>
                  </a:cubicBezTo>
                  <a:cubicBezTo>
                    <a:pt x="571" y="113"/>
                    <a:pt x="571" y="113"/>
                    <a:pt x="571" y="113"/>
                  </a:cubicBezTo>
                  <a:cubicBezTo>
                    <a:pt x="576" y="111"/>
                    <a:pt x="576" y="111"/>
                    <a:pt x="576" y="111"/>
                  </a:cubicBezTo>
                  <a:cubicBezTo>
                    <a:pt x="576" y="0"/>
                    <a:pt x="576" y="0"/>
                    <a:pt x="576" y="0"/>
                  </a:cubicBezTo>
                  <a:cubicBezTo>
                    <a:pt x="668" y="28"/>
                    <a:pt x="668" y="28"/>
                    <a:pt x="668" y="28"/>
                  </a:cubicBezTo>
                  <a:cubicBezTo>
                    <a:pt x="668" y="454"/>
                    <a:pt x="668" y="454"/>
                    <a:pt x="668" y="454"/>
                  </a:cubicBezTo>
                  <a:cubicBezTo>
                    <a:pt x="682" y="463"/>
                    <a:pt x="682" y="463"/>
                    <a:pt x="682" y="463"/>
                  </a:cubicBezTo>
                  <a:cubicBezTo>
                    <a:pt x="682" y="426"/>
                    <a:pt x="682" y="426"/>
                    <a:pt x="682" y="426"/>
                  </a:cubicBezTo>
                  <a:cubicBezTo>
                    <a:pt x="685" y="418"/>
                    <a:pt x="685" y="418"/>
                    <a:pt x="685" y="418"/>
                  </a:cubicBezTo>
                  <a:cubicBezTo>
                    <a:pt x="685" y="352"/>
                    <a:pt x="685" y="352"/>
                    <a:pt x="685" y="352"/>
                  </a:cubicBezTo>
                  <a:cubicBezTo>
                    <a:pt x="702" y="346"/>
                    <a:pt x="702" y="346"/>
                    <a:pt x="702" y="346"/>
                  </a:cubicBezTo>
                  <a:cubicBezTo>
                    <a:pt x="702" y="301"/>
                    <a:pt x="702" y="301"/>
                    <a:pt x="702" y="301"/>
                  </a:cubicBezTo>
                  <a:cubicBezTo>
                    <a:pt x="769" y="301"/>
                    <a:pt x="769" y="301"/>
                    <a:pt x="769" y="301"/>
                  </a:cubicBezTo>
                  <a:cubicBezTo>
                    <a:pt x="769" y="342"/>
                    <a:pt x="769" y="342"/>
                    <a:pt x="769" y="342"/>
                  </a:cubicBezTo>
                  <a:cubicBezTo>
                    <a:pt x="787" y="349"/>
                    <a:pt x="787" y="349"/>
                    <a:pt x="787" y="349"/>
                  </a:cubicBezTo>
                  <a:cubicBezTo>
                    <a:pt x="787" y="424"/>
                    <a:pt x="787" y="424"/>
                    <a:pt x="787" y="424"/>
                  </a:cubicBezTo>
                  <a:cubicBezTo>
                    <a:pt x="793" y="431"/>
                    <a:pt x="793" y="431"/>
                    <a:pt x="793" y="431"/>
                  </a:cubicBezTo>
                  <a:cubicBezTo>
                    <a:pt x="793" y="599"/>
                    <a:pt x="793" y="599"/>
                    <a:pt x="793" y="599"/>
                  </a:cubicBezTo>
                  <a:cubicBezTo>
                    <a:pt x="808" y="595"/>
                    <a:pt x="808" y="595"/>
                    <a:pt x="808" y="595"/>
                  </a:cubicBezTo>
                  <a:cubicBezTo>
                    <a:pt x="875" y="595"/>
                    <a:pt x="875" y="595"/>
                    <a:pt x="875" y="595"/>
                  </a:cubicBezTo>
                  <a:cubicBezTo>
                    <a:pt x="875" y="607"/>
                    <a:pt x="875" y="607"/>
                    <a:pt x="875" y="607"/>
                  </a:cubicBezTo>
                  <a:cubicBezTo>
                    <a:pt x="886" y="612"/>
                    <a:pt x="886" y="612"/>
                    <a:pt x="886" y="612"/>
                  </a:cubicBezTo>
                  <a:cubicBezTo>
                    <a:pt x="886" y="224"/>
                    <a:pt x="886" y="224"/>
                    <a:pt x="886" y="224"/>
                  </a:cubicBezTo>
                  <a:cubicBezTo>
                    <a:pt x="899" y="218"/>
                    <a:pt x="899" y="218"/>
                    <a:pt x="899" y="218"/>
                  </a:cubicBezTo>
                  <a:cubicBezTo>
                    <a:pt x="900" y="102"/>
                    <a:pt x="900" y="102"/>
                    <a:pt x="900" y="102"/>
                  </a:cubicBezTo>
                  <a:cubicBezTo>
                    <a:pt x="919" y="82"/>
                    <a:pt x="919" y="82"/>
                    <a:pt x="919" y="82"/>
                  </a:cubicBezTo>
                  <a:cubicBezTo>
                    <a:pt x="919" y="42"/>
                    <a:pt x="919" y="42"/>
                    <a:pt x="919" y="42"/>
                  </a:cubicBezTo>
                  <a:cubicBezTo>
                    <a:pt x="921" y="32"/>
                    <a:pt x="921" y="32"/>
                    <a:pt x="921" y="32"/>
                  </a:cubicBezTo>
                  <a:cubicBezTo>
                    <a:pt x="1001" y="32"/>
                    <a:pt x="1001" y="32"/>
                    <a:pt x="1001" y="32"/>
                  </a:cubicBezTo>
                  <a:cubicBezTo>
                    <a:pt x="1001" y="83"/>
                    <a:pt x="1001" y="83"/>
                    <a:pt x="1001" y="83"/>
                  </a:cubicBezTo>
                  <a:cubicBezTo>
                    <a:pt x="1017" y="100"/>
                    <a:pt x="1017" y="100"/>
                    <a:pt x="1017" y="100"/>
                  </a:cubicBezTo>
                  <a:cubicBezTo>
                    <a:pt x="1017" y="214"/>
                    <a:pt x="1017" y="214"/>
                    <a:pt x="1017" y="214"/>
                  </a:cubicBezTo>
                  <a:cubicBezTo>
                    <a:pt x="1031" y="221"/>
                    <a:pt x="1031" y="221"/>
                    <a:pt x="1031" y="221"/>
                  </a:cubicBezTo>
                  <a:cubicBezTo>
                    <a:pt x="1031" y="317"/>
                    <a:pt x="1031" y="317"/>
                    <a:pt x="1031" y="317"/>
                  </a:cubicBezTo>
                  <a:cubicBezTo>
                    <a:pt x="1127" y="331"/>
                    <a:pt x="1127" y="331"/>
                    <a:pt x="1127" y="331"/>
                  </a:cubicBezTo>
                  <a:cubicBezTo>
                    <a:pt x="1127" y="717"/>
                    <a:pt x="1127" y="717"/>
                    <a:pt x="1127" y="717"/>
                  </a:cubicBezTo>
                  <a:cubicBezTo>
                    <a:pt x="1128" y="724"/>
                    <a:pt x="1128" y="724"/>
                    <a:pt x="1128" y="724"/>
                  </a:cubicBezTo>
                  <a:cubicBezTo>
                    <a:pt x="1145" y="724"/>
                    <a:pt x="1145" y="724"/>
                    <a:pt x="1145" y="724"/>
                  </a:cubicBezTo>
                  <a:cubicBezTo>
                    <a:pt x="1145" y="408"/>
                    <a:pt x="1145" y="408"/>
                    <a:pt x="1145" y="408"/>
                  </a:cubicBezTo>
                  <a:cubicBezTo>
                    <a:pt x="1158" y="408"/>
                    <a:pt x="1158" y="408"/>
                    <a:pt x="1158" y="408"/>
                  </a:cubicBezTo>
                  <a:cubicBezTo>
                    <a:pt x="1158" y="398"/>
                    <a:pt x="1158" y="398"/>
                    <a:pt x="1158" y="398"/>
                  </a:cubicBezTo>
                  <a:cubicBezTo>
                    <a:pt x="1178" y="398"/>
                    <a:pt x="1178" y="398"/>
                    <a:pt x="1178" y="398"/>
                  </a:cubicBezTo>
                  <a:cubicBezTo>
                    <a:pt x="1178" y="407"/>
                    <a:pt x="1178" y="407"/>
                    <a:pt x="1178" y="407"/>
                  </a:cubicBezTo>
                  <a:cubicBezTo>
                    <a:pt x="1228" y="409"/>
                    <a:pt x="1228" y="409"/>
                    <a:pt x="1228" y="409"/>
                  </a:cubicBezTo>
                  <a:cubicBezTo>
                    <a:pt x="1228" y="399"/>
                    <a:pt x="1228" y="399"/>
                    <a:pt x="1228" y="399"/>
                  </a:cubicBezTo>
                  <a:cubicBezTo>
                    <a:pt x="1240" y="399"/>
                    <a:pt x="1240" y="399"/>
                    <a:pt x="1240" y="399"/>
                  </a:cubicBezTo>
                  <a:cubicBezTo>
                    <a:pt x="1240" y="721"/>
                    <a:pt x="1240" y="721"/>
                    <a:pt x="1240" y="721"/>
                  </a:cubicBezTo>
                  <a:cubicBezTo>
                    <a:pt x="1289" y="724"/>
                    <a:pt x="1289" y="724"/>
                    <a:pt x="1289" y="724"/>
                  </a:cubicBezTo>
                  <a:cubicBezTo>
                    <a:pt x="1289" y="500"/>
                    <a:pt x="1289" y="500"/>
                    <a:pt x="1289" y="500"/>
                  </a:cubicBezTo>
                  <a:cubicBezTo>
                    <a:pt x="1378" y="472"/>
                    <a:pt x="1378" y="472"/>
                    <a:pt x="1378" y="472"/>
                  </a:cubicBezTo>
                  <a:cubicBezTo>
                    <a:pt x="1439" y="475"/>
                    <a:pt x="1439" y="475"/>
                    <a:pt x="1439" y="475"/>
                  </a:cubicBezTo>
                  <a:cubicBezTo>
                    <a:pt x="1439" y="550"/>
                    <a:pt x="1439" y="550"/>
                    <a:pt x="1439" y="550"/>
                  </a:cubicBezTo>
                  <a:cubicBezTo>
                    <a:pt x="1462" y="550"/>
                    <a:pt x="1462" y="550"/>
                    <a:pt x="1462" y="550"/>
                  </a:cubicBezTo>
                  <a:cubicBezTo>
                    <a:pt x="1462" y="717"/>
                    <a:pt x="1462" y="717"/>
                    <a:pt x="1462" y="717"/>
                  </a:cubicBezTo>
                  <a:cubicBezTo>
                    <a:pt x="1460" y="740"/>
                    <a:pt x="1460" y="740"/>
                    <a:pt x="1460" y="740"/>
                  </a:cubicBezTo>
                  <a:cubicBezTo>
                    <a:pt x="1460" y="740"/>
                    <a:pt x="37" y="777"/>
                    <a:pt x="0" y="758"/>
                  </a:cubicBez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1" name="Freeform 152"/>
            <p:cNvSpPr>
              <a:spLocks noChangeArrowheads="1"/>
            </p:cNvSpPr>
            <p:nvPr/>
          </p:nvSpPr>
          <p:spPr bwMode="auto">
            <a:xfrm>
              <a:off x="0" y="707231"/>
              <a:ext cx="1754188" cy="294085"/>
            </a:xfrm>
            <a:custGeom>
              <a:avLst/>
              <a:gdLst>
                <a:gd name="T0" fmla="*/ 0 w 1517"/>
                <a:gd name="T1" fmla="*/ 0 h 340"/>
                <a:gd name="T2" fmla="*/ 0 w 1517"/>
                <a:gd name="T3" fmla="*/ 199805 h 340"/>
                <a:gd name="T4" fmla="*/ 127199 w 1517"/>
                <a:gd name="T5" fmla="*/ 294085 h 340"/>
                <a:gd name="T6" fmla="*/ 1626989 w 1517"/>
                <a:gd name="T7" fmla="*/ 294085 h 340"/>
                <a:gd name="T8" fmla="*/ 1754188 w 1517"/>
                <a:gd name="T9" fmla="*/ 199805 h 340"/>
                <a:gd name="T10" fmla="*/ 1754188 w 1517"/>
                <a:gd name="T11" fmla="*/ 0 h 340"/>
                <a:gd name="T12" fmla="*/ 915832 w 1517"/>
                <a:gd name="T13" fmla="*/ 0 h 340"/>
                <a:gd name="T14" fmla="*/ 0 w 1517"/>
                <a:gd name="T15" fmla="*/ 0 h 340"/>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0"/>
                <a:gd name="T26" fmla="*/ 1517 w 1517"/>
                <a:gd name="T27" fmla="*/ 340 h 3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0">
                  <a:moveTo>
                    <a:pt x="0" y="0"/>
                  </a:moveTo>
                  <a:cubicBezTo>
                    <a:pt x="0" y="231"/>
                    <a:pt x="0" y="231"/>
                    <a:pt x="0" y="231"/>
                  </a:cubicBezTo>
                  <a:cubicBezTo>
                    <a:pt x="0" y="291"/>
                    <a:pt x="49" y="340"/>
                    <a:pt x="110" y="340"/>
                  </a:cubicBezTo>
                  <a:cubicBezTo>
                    <a:pt x="1407" y="340"/>
                    <a:pt x="1407" y="340"/>
                    <a:pt x="1407" y="340"/>
                  </a:cubicBezTo>
                  <a:cubicBezTo>
                    <a:pt x="1468" y="340"/>
                    <a:pt x="1517" y="291"/>
                    <a:pt x="1517" y="231"/>
                  </a:cubicBezTo>
                  <a:cubicBezTo>
                    <a:pt x="1517" y="0"/>
                    <a:pt x="1517" y="0"/>
                    <a:pt x="1517" y="0"/>
                  </a:cubicBezTo>
                  <a:cubicBezTo>
                    <a:pt x="792" y="0"/>
                    <a:pt x="792" y="0"/>
                    <a:pt x="792" y="0"/>
                  </a:cubicBezTo>
                  <a:lnTo>
                    <a:pt x="0" y="0"/>
                  </a:ln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2" name="Freeform 153"/>
            <p:cNvSpPr>
              <a:spLocks noEditPoints="1" noChangeArrowheads="1"/>
            </p:cNvSpPr>
            <p:nvPr/>
          </p:nvSpPr>
          <p:spPr bwMode="auto">
            <a:xfrm>
              <a:off x="22226" y="720328"/>
              <a:ext cx="1711325" cy="269081"/>
            </a:xfrm>
            <a:custGeom>
              <a:avLst/>
              <a:gdLst>
                <a:gd name="T0" fmla="*/ 892664 w 1480"/>
                <a:gd name="T1" fmla="*/ 0 h 311"/>
                <a:gd name="T2" fmla="*/ 0 w 1480"/>
                <a:gd name="T3" fmla="*/ 0 h 311"/>
                <a:gd name="T4" fmla="*/ 0 w 1480"/>
                <a:gd name="T5" fmla="*/ 182560 h 311"/>
                <a:gd name="T6" fmla="*/ 123724 w 1480"/>
                <a:gd name="T7" fmla="*/ 269081 h 311"/>
                <a:gd name="T8" fmla="*/ 1586445 w 1480"/>
                <a:gd name="T9" fmla="*/ 269081 h 311"/>
                <a:gd name="T10" fmla="*/ 1711325 w 1480"/>
                <a:gd name="T11" fmla="*/ 182560 h 311"/>
                <a:gd name="T12" fmla="*/ 1711325 w 1480"/>
                <a:gd name="T13" fmla="*/ 0 h 311"/>
                <a:gd name="T14" fmla="*/ 892664 w 1480"/>
                <a:gd name="T15" fmla="*/ 0 h 311"/>
                <a:gd name="T16" fmla="*/ 1690512 w 1480"/>
                <a:gd name="T17" fmla="*/ 178234 h 311"/>
                <a:gd name="T18" fmla="*/ 1570256 w 1480"/>
                <a:gd name="T19" fmla="*/ 256968 h 311"/>
                <a:gd name="T20" fmla="*/ 141069 w 1480"/>
                <a:gd name="T21" fmla="*/ 256968 h 311"/>
                <a:gd name="T22" fmla="*/ 19657 w 1480"/>
                <a:gd name="T23" fmla="*/ 178234 h 311"/>
                <a:gd name="T24" fmla="*/ 19657 w 1480"/>
                <a:gd name="T25" fmla="*/ 12113 h 311"/>
                <a:gd name="T26" fmla="*/ 891508 w 1480"/>
                <a:gd name="T27" fmla="*/ 12113 h 311"/>
                <a:gd name="T28" fmla="*/ 1690512 w 1480"/>
                <a:gd name="T29" fmla="*/ 12113 h 311"/>
                <a:gd name="T30" fmla="*/ 1690512 w 1480"/>
                <a:gd name="T31" fmla="*/ 178234 h 3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1"/>
                <a:gd name="T50" fmla="*/ 1480 w 1480"/>
                <a:gd name="T51" fmla="*/ 311 h 3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1">
                  <a:moveTo>
                    <a:pt x="772" y="0"/>
                  </a:moveTo>
                  <a:cubicBezTo>
                    <a:pt x="0" y="0"/>
                    <a:pt x="0" y="0"/>
                    <a:pt x="0" y="0"/>
                  </a:cubicBezTo>
                  <a:cubicBezTo>
                    <a:pt x="0" y="211"/>
                    <a:pt x="0" y="211"/>
                    <a:pt x="0" y="211"/>
                  </a:cubicBezTo>
                  <a:cubicBezTo>
                    <a:pt x="0" y="266"/>
                    <a:pt x="48" y="311"/>
                    <a:pt x="107" y="311"/>
                  </a:cubicBezTo>
                  <a:cubicBezTo>
                    <a:pt x="1372" y="311"/>
                    <a:pt x="1372" y="311"/>
                    <a:pt x="1372" y="311"/>
                  </a:cubicBezTo>
                  <a:cubicBezTo>
                    <a:pt x="1432" y="311"/>
                    <a:pt x="1480" y="266"/>
                    <a:pt x="1480" y="211"/>
                  </a:cubicBezTo>
                  <a:cubicBezTo>
                    <a:pt x="1480" y="0"/>
                    <a:pt x="1480" y="0"/>
                    <a:pt x="1480" y="0"/>
                  </a:cubicBezTo>
                  <a:lnTo>
                    <a:pt x="772" y="0"/>
                  </a:lnTo>
                  <a:close/>
                  <a:moveTo>
                    <a:pt x="1462" y="206"/>
                  </a:moveTo>
                  <a:cubicBezTo>
                    <a:pt x="1462" y="256"/>
                    <a:pt x="1415" y="297"/>
                    <a:pt x="1358" y="297"/>
                  </a:cubicBezTo>
                  <a:cubicBezTo>
                    <a:pt x="122" y="297"/>
                    <a:pt x="122" y="297"/>
                    <a:pt x="122" y="297"/>
                  </a:cubicBezTo>
                  <a:cubicBezTo>
                    <a:pt x="64" y="297"/>
                    <a:pt x="17" y="256"/>
                    <a:pt x="17" y="206"/>
                  </a:cubicBezTo>
                  <a:cubicBezTo>
                    <a:pt x="17" y="14"/>
                    <a:pt x="17" y="14"/>
                    <a:pt x="17" y="14"/>
                  </a:cubicBezTo>
                  <a:cubicBezTo>
                    <a:pt x="771" y="14"/>
                    <a:pt x="771" y="14"/>
                    <a:pt x="771" y="14"/>
                  </a:cubicBezTo>
                  <a:cubicBezTo>
                    <a:pt x="1462" y="14"/>
                    <a:pt x="1462" y="14"/>
                    <a:pt x="1462" y="14"/>
                  </a:cubicBezTo>
                  <a:lnTo>
                    <a:pt x="1462" y="2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3" name="Freeform 154"/>
            <p:cNvSpPr>
              <a:spLocks noChangeArrowheads="1"/>
            </p:cNvSpPr>
            <p:nvPr/>
          </p:nvSpPr>
          <p:spPr bwMode="auto">
            <a:xfrm>
              <a:off x="276226" y="796527"/>
              <a:ext cx="106363" cy="120254"/>
            </a:xfrm>
            <a:custGeom>
              <a:avLst/>
              <a:gdLst>
                <a:gd name="T0" fmla="*/ 6937 w 92"/>
                <a:gd name="T1" fmla="*/ 90839 h 139"/>
                <a:gd name="T2" fmla="*/ 46245 w 92"/>
                <a:gd name="T3" fmla="*/ 98626 h 139"/>
                <a:gd name="T4" fmla="*/ 70523 w 92"/>
                <a:gd name="T5" fmla="*/ 85649 h 139"/>
                <a:gd name="T6" fmla="*/ 43933 w 92"/>
                <a:gd name="T7" fmla="*/ 69211 h 139"/>
                <a:gd name="T8" fmla="*/ 1156 w 92"/>
                <a:gd name="T9" fmla="*/ 34605 h 139"/>
                <a:gd name="T10" fmla="*/ 60118 w 92"/>
                <a:gd name="T11" fmla="*/ 0 h 139"/>
                <a:gd name="T12" fmla="*/ 100582 w 92"/>
                <a:gd name="T13" fmla="*/ 6056 h 139"/>
                <a:gd name="T14" fmla="*/ 92490 w 92"/>
                <a:gd name="T15" fmla="*/ 26819 h 139"/>
                <a:gd name="T16" fmla="*/ 60118 w 92"/>
                <a:gd name="T17" fmla="*/ 21628 h 139"/>
                <a:gd name="T18" fmla="*/ 36996 w 92"/>
                <a:gd name="T19" fmla="*/ 32875 h 139"/>
                <a:gd name="T20" fmla="*/ 65899 w 92"/>
                <a:gd name="T21" fmla="*/ 49313 h 139"/>
                <a:gd name="T22" fmla="*/ 106363 w 92"/>
                <a:gd name="T23" fmla="*/ 83918 h 139"/>
                <a:gd name="T24" fmla="*/ 43933 w 92"/>
                <a:gd name="T25" fmla="*/ 120254 h 139"/>
                <a:gd name="T26" fmla="*/ 0 w 92"/>
                <a:gd name="T27" fmla="*/ 113333 h 139"/>
                <a:gd name="T28" fmla="*/ 6937 w 92"/>
                <a:gd name="T29" fmla="*/ 90839 h 1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39"/>
                <a:gd name="T47" fmla="*/ 92 w 92"/>
                <a:gd name="T48" fmla="*/ 139 h 1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39">
                  <a:moveTo>
                    <a:pt x="6" y="105"/>
                  </a:moveTo>
                  <a:cubicBezTo>
                    <a:pt x="14" y="110"/>
                    <a:pt x="27" y="114"/>
                    <a:pt x="40" y="114"/>
                  </a:cubicBezTo>
                  <a:cubicBezTo>
                    <a:pt x="54" y="114"/>
                    <a:pt x="61" y="108"/>
                    <a:pt x="61" y="99"/>
                  </a:cubicBezTo>
                  <a:cubicBezTo>
                    <a:pt x="61" y="91"/>
                    <a:pt x="55" y="86"/>
                    <a:pt x="38" y="80"/>
                  </a:cubicBezTo>
                  <a:cubicBezTo>
                    <a:pt x="16" y="72"/>
                    <a:pt x="1" y="60"/>
                    <a:pt x="1" y="40"/>
                  </a:cubicBezTo>
                  <a:cubicBezTo>
                    <a:pt x="1" y="17"/>
                    <a:pt x="21" y="0"/>
                    <a:pt x="52" y="0"/>
                  </a:cubicBezTo>
                  <a:cubicBezTo>
                    <a:pt x="68" y="0"/>
                    <a:pt x="79" y="3"/>
                    <a:pt x="87" y="7"/>
                  </a:cubicBezTo>
                  <a:cubicBezTo>
                    <a:pt x="80" y="31"/>
                    <a:pt x="80" y="31"/>
                    <a:pt x="80" y="31"/>
                  </a:cubicBezTo>
                  <a:cubicBezTo>
                    <a:pt x="75" y="29"/>
                    <a:pt x="65" y="25"/>
                    <a:pt x="52" y="25"/>
                  </a:cubicBezTo>
                  <a:cubicBezTo>
                    <a:pt x="39" y="25"/>
                    <a:pt x="32" y="31"/>
                    <a:pt x="32" y="38"/>
                  </a:cubicBezTo>
                  <a:cubicBezTo>
                    <a:pt x="32" y="46"/>
                    <a:pt x="40" y="50"/>
                    <a:pt x="57" y="57"/>
                  </a:cubicBezTo>
                  <a:cubicBezTo>
                    <a:pt x="81" y="66"/>
                    <a:pt x="92" y="78"/>
                    <a:pt x="92" y="97"/>
                  </a:cubicBezTo>
                  <a:cubicBezTo>
                    <a:pt x="92" y="120"/>
                    <a:pt x="75" y="139"/>
                    <a:pt x="38" y="139"/>
                  </a:cubicBezTo>
                  <a:cubicBezTo>
                    <a:pt x="22" y="139"/>
                    <a:pt x="7" y="135"/>
                    <a:pt x="0" y="131"/>
                  </a:cubicBezTo>
                  <a:lnTo>
                    <a:pt x="6" y="1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4" name="Rectangle 155"/>
            <p:cNvSpPr>
              <a:spLocks noChangeArrowheads="1"/>
            </p:cNvSpPr>
            <p:nvPr/>
          </p:nvSpPr>
          <p:spPr bwMode="auto">
            <a:xfrm>
              <a:off x="406401" y="797719"/>
              <a:ext cx="34925" cy="116681"/>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45" name="Freeform 156"/>
            <p:cNvSpPr>
              <a:spLocks noChangeArrowheads="1"/>
            </p:cNvSpPr>
            <p:nvPr/>
          </p:nvSpPr>
          <p:spPr bwMode="auto">
            <a:xfrm>
              <a:off x="473076" y="797719"/>
              <a:ext cx="130175" cy="116681"/>
            </a:xfrm>
            <a:custGeom>
              <a:avLst/>
              <a:gdLst>
                <a:gd name="T0" fmla="*/ 0 w 112"/>
                <a:gd name="T1" fmla="*/ 116681 h 135"/>
                <a:gd name="T2" fmla="*/ 0 w 112"/>
                <a:gd name="T3" fmla="*/ 0 h 135"/>
                <a:gd name="T4" fmla="*/ 41842 w 112"/>
                <a:gd name="T5" fmla="*/ 0 h 135"/>
                <a:gd name="T6" fmla="*/ 74386 w 112"/>
                <a:gd name="T7" fmla="*/ 42351 h 135"/>
                <a:gd name="T8" fmla="*/ 99956 w 112"/>
                <a:gd name="T9" fmla="*/ 82973 h 135"/>
                <a:gd name="T10" fmla="*/ 99956 w 112"/>
                <a:gd name="T11" fmla="*/ 82973 h 135"/>
                <a:gd name="T12" fmla="*/ 97631 w 112"/>
                <a:gd name="T13" fmla="*/ 33708 h 135"/>
                <a:gd name="T14" fmla="*/ 97631 w 112"/>
                <a:gd name="T15" fmla="*/ 0 h 135"/>
                <a:gd name="T16" fmla="*/ 130175 w 112"/>
                <a:gd name="T17" fmla="*/ 0 h 135"/>
                <a:gd name="T18" fmla="*/ 130175 w 112"/>
                <a:gd name="T19" fmla="*/ 116681 h 135"/>
                <a:gd name="T20" fmla="*/ 92982 w 112"/>
                <a:gd name="T21" fmla="*/ 116681 h 135"/>
                <a:gd name="T22" fmla="*/ 59276 w 112"/>
                <a:gd name="T23" fmla="*/ 71737 h 135"/>
                <a:gd name="T24" fmla="*/ 31381 w 112"/>
                <a:gd name="T25" fmla="*/ 30251 h 135"/>
                <a:gd name="T26" fmla="*/ 31381 w 112"/>
                <a:gd name="T27" fmla="*/ 30251 h 135"/>
                <a:gd name="T28" fmla="*/ 32544 w 112"/>
                <a:gd name="T29" fmla="*/ 81245 h 135"/>
                <a:gd name="T30" fmla="*/ 32544 w 112"/>
                <a:gd name="T31" fmla="*/ 116681 h 135"/>
                <a:gd name="T32" fmla="*/ 0 w 112"/>
                <a:gd name="T33" fmla="*/ 116681 h 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35"/>
                <a:gd name="T53" fmla="*/ 112 w 112"/>
                <a:gd name="T54" fmla="*/ 135 h 1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35">
                  <a:moveTo>
                    <a:pt x="0" y="135"/>
                  </a:moveTo>
                  <a:cubicBezTo>
                    <a:pt x="0" y="0"/>
                    <a:pt x="0" y="0"/>
                    <a:pt x="0" y="0"/>
                  </a:cubicBezTo>
                  <a:cubicBezTo>
                    <a:pt x="36" y="0"/>
                    <a:pt x="36" y="0"/>
                    <a:pt x="36" y="0"/>
                  </a:cubicBezTo>
                  <a:cubicBezTo>
                    <a:pt x="64" y="49"/>
                    <a:pt x="64" y="49"/>
                    <a:pt x="64" y="49"/>
                  </a:cubicBezTo>
                  <a:cubicBezTo>
                    <a:pt x="72" y="64"/>
                    <a:pt x="80" y="80"/>
                    <a:pt x="86" y="96"/>
                  </a:cubicBezTo>
                  <a:cubicBezTo>
                    <a:pt x="86" y="96"/>
                    <a:pt x="86" y="96"/>
                    <a:pt x="86" y="96"/>
                  </a:cubicBezTo>
                  <a:cubicBezTo>
                    <a:pt x="84" y="78"/>
                    <a:pt x="84" y="60"/>
                    <a:pt x="84" y="39"/>
                  </a:cubicBezTo>
                  <a:cubicBezTo>
                    <a:pt x="84" y="0"/>
                    <a:pt x="84" y="0"/>
                    <a:pt x="84" y="0"/>
                  </a:cubicBezTo>
                  <a:cubicBezTo>
                    <a:pt x="112" y="0"/>
                    <a:pt x="112" y="0"/>
                    <a:pt x="112" y="0"/>
                  </a:cubicBezTo>
                  <a:cubicBezTo>
                    <a:pt x="112" y="135"/>
                    <a:pt x="112" y="135"/>
                    <a:pt x="112" y="135"/>
                  </a:cubicBezTo>
                  <a:cubicBezTo>
                    <a:pt x="80" y="135"/>
                    <a:pt x="80" y="135"/>
                    <a:pt x="80" y="135"/>
                  </a:cubicBezTo>
                  <a:cubicBezTo>
                    <a:pt x="51" y="83"/>
                    <a:pt x="51" y="83"/>
                    <a:pt x="51" y="83"/>
                  </a:cubicBezTo>
                  <a:cubicBezTo>
                    <a:pt x="43" y="68"/>
                    <a:pt x="34" y="51"/>
                    <a:pt x="27" y="35"/>
                  </a:cubicBezTo>
                  <a:cubicBezTo>
                    <a:pt x="27" y="35"/>
                    <a:pt x="27" y="35"/>
                    <a:pt x="27" y="35"/>
                  </a:cubicBezTo>
                  <a:cubicBezTo>
                    <a:pt x="28" y="53"/>
                    <a:pt x="28" y="72"/>
                    <a:pt x="28" y="94"/>
                  </a:cubicBezTo>
                  <a:cubicBezTo>
                    <a:pt x="28" y="135"/>
                    <a:pt x="28" y="135"/>
                    <a:pt x="28" y="135"/>
                  </a:cubicBezTo>
                  <a:lnTo>
                    <a:pt x="0" y="13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6" name="Freeform 157"/>
            <p:cNvSpPr>
              <a:spLocks noChangeArrowheads="1"/>
            </p:cNvSpPr>
            <p:nvPr/>
          </p:nvSpPr>
          <p:spPr bwMode="auto">
            <a:xfrm>
              <a:off x="625476" y="796527"/>
              <a:ext cx="138113" cy="119063"/>
            </a:xfrm>
            <a:custGeom>
              <a:avLst/>
              <a:gdLst>
                <a:gd name="T0" fmla="*/ 138113 w 119"/>
                <a:gd name="T1" fmla="*/ 112979 h 137"/>
                <a:gd name="T2" fmla="*/ 85885 w 119"/>
                <a:gd name="T3" fmla="*/ 119063 h 137"/>
                <a:gd name="T4" fmla="*/ 22052 w 119"/>
                <a:gd name="T5" fmla="*/ 103420 h 137"/>
                <a:gd name="T6" fmla="*/ 0 w 119"/>
                <a:gd name="T7" fmla="*/ 60835 h 137"/>
                <a:gd name="T8" fmla="*/ 89367 w 119"/>
                <a:gd name="T9" fmla="*/ 0 h 137"/>
                <a:gd name="T10" fmla="*/ 132310 w 119"/>
                <a:gd name="T11" fmla="*/ 5214 h 137"/>
                <a:gd name="T12" fmla="*/ 125346 w 119"/>
                <a:gd name="T13" fmla="*/ 26941 h 137"/>
                <a:gd name="T14" fmla="*/ 88207 w 119"/>
                <a:gd name="T15" fmla="*/ 21727 h 137"/>
                <a:gd name="T16" fmla="*/ 37140 w 119"/>
                <a:gd name="T17" fmla="*/ 59097 h 137"/>
                <a:gd name="T18" fmla="*/ 85885 w 119"/>
                <a:gd name="T19" fmla="*/ 98205 h 137"/>
                <a:gd name="T20" fmla="*/ 103295 w 119"/>
                <a:gd name="T21" fmla="*/ 96467 h 137"/>
                <a:gd name="T22" fmla="*/ 103295 w 119"/>
                <a:gd name="T23" fmla="*/ 71264 h 137"/>
                <a:gd name="T24" fmla="*/ 78922 w 119"/>
                <a:gd name="T25" fmla="*/ 71264 h 137"/>
                <a:gd name="T26" fmla="*/ 78922 w 119"/>
                <a:gd name="T27" fmla="*/ 51275 h 137"/>
                <a:gd name="T28" fmla="*/ 138113 w 119"/>
                <a:gd name="T29" fmla="*/ 51275 h 137"/>
                <a:gd name="T30" fmla="*/ 138113 w 119"/>
                <a:gd name="T31" fmla="*/ 112979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
                <a:gd name="T49" fmla="*/ 0 h 137"/>
                <a:gd name="T50" fmla="*/ 119 w 119"/>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 h="137">
                  <a:moveTo>
                    <a:pt x="119" y="130"/>
                  </a:moveTo>
                  <a:cubicBezTo>
                    <a:pt x="109" y="133"/>
                    <a:pt x="91" y="137"/>
                    <a:pt x="74" y="137"/>
                  </a:cubicBezTo>
                  <a:cubicBezTo>
                    <a:pt x="49" y="137"/>
                    <a:pt x="31" y="131"/>
                    <a:pt x="19" y="119"/>
                  </a:cubicBezTo>
                  <a:cubicBezTo>
                    <a:pt x="6" y="107"/>
                    <a:pt x="0" y="90"/>
                    <a:pt x="0" y="70"/>
                  </a:cubicBezTo>
                  <a:cubicBezTo>
                    <a:pt x="0" y="25"/>
                    <a:pt x="33" y="0"/>
                    <a:pt x="77" y="0"/>
                  </a:cubicBezTo>
                  <a:cubicBezTo>
                    <a:pt x="94" y="0"/>
                    <a:pt x="108" y="3"/>
                    <a:pt x="114" y="6"/>
                  </a:cubicBezTo>
                  <a:cubicBezTo>
                    <a:pt x="108" y="31"/>
                    <a:pt x="108" y="31"/>
                    <a:pt x="108" y="31"/>
                  </a:cubicBezTo>
                  <a:cubicBezTo>
                    <a:pt x="100" y="27"/>
                    <a:pt x="91" y="25"/>
                    <a:pt x="76" y="25"/>
                  </a:cubicBezTo>
                  <a:cubicBezTo>
                    <a:pt x="51" y="25"/>
                    <a:pt x="32" y="39"/>
                    <a:pt x="32" y="68"/>
                  </a:cubicBezTo>
                  <a:cubicBezTo>
                    <a:pt x="32" y="96"/>
                    <a:pt x="49" y="113"/>
                    <a:pt x="74" y="113"/>
                  </a:cubicBezTo>
                  <a:cubicBezTo>
                    <a:pt x="81" y="113"/>
                    <a:pt x="87" y="112"/>
                    <a:pt x="89" y="111"/>
                  </a:cubicBezTo>
                  <a:cubicBezTo>
                    <a:pt x="89" y="82"/>
                    <a:pt x="89" y="82"/>
                    <a:pt x="89" y="82"/>
                  </a:cubicBezTo>
                  <a:cubicBezTo>
                    <a:pt x="68" y="82"/>
                    <a:pt x="68" y="82"/>
                    <a:pt x="68" y="82"/>
                  </a:cubicBezTo>
                  <a:cubicBezTo>
                    <a:pt x="68" y="59"/>
                    <a:pt x="68" y="59"/>
                    <a:pt x="68" y="59"/>
                  </a:cubicBezTo>
                  <a:cubicBezTo>
                    <a:pt x="119" y="59"/>
                    <a:pt x="119" y="59"/>
                    <a:pt x="119" y="59"/>
                  </a:cubicBezTo>
                  <a:lnTo>
                    <a:pt x="119" y="13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7" name="Freeform 158"/>
            <p:cNvSpPr>
              <a:spLocks noEditPoints="1" noChangeArrowheads="1"/>
            </p:cNvSpPr>
            <p:nvPr/>
          </p:nvSpPr>
          <p:spPr bwMode="auto">
            <a:xfrm>
              <a:off x="779464" y="797719"/>
              <a:ext cx="142875" cy="116681"/>
            </a:xfrm>
            <a:custGeom>
              <a:avLst/>
              <a:gdLst>
                <a:gd name="T0" fmla="*/ 47625 w 123"/>
                <a:gd name="T1" fmla="*/ 86430 h 135"/>
                <a:gd name="T2" fmla="*/ 36009 w 123"/>
                <a:gd name="T3" fmla="*/ 116681 h 135"/>
                <a:gd name="T4" fmla="*/ 0 w 123"/>
                <a:gd name="T5" fmla="*/ 116681 h 135"/>
                <a:gd name="T6" fmla="*/ 47625 w 123"/>
                <a:gd name="T7" fmla="*/ 0 h 135"/>
                <a:gd name="T8" fmla="*/ 94088 w 123"/>
                <a:gd name="T9" fmla="*/ 0 h 135"/>
                <a:gd name="T10" fmla="*/ 142875 w 123"/>
                <a:gd name="T11" fmla="*/ 116681 h 135"/>
                <a:gd name="T12" fmla="*/ 104543 w 123"/>
                <a:gd name="T13" fmla="*/ 116681 h 135"/>
                <a:gd name="T14" fmla="*/ 91765 w 123"/>
                <a:gd name="T15" fmla="*/ 86430 h 135"/>
                <a:gd name="T16" fmla="*/ 47625 w 123"/>
                <a:gd name="T17" fmla="*/ 86430 h 135"/>
                <a:gd name="T18" fmla="*/ 87119 w 123"/>
                <a:gd name="T19" fmla="*/ 66551 h 135"/>
                <a:gd name="T20" fmla="*/ 77826 w 123"/>
                <a:gd name="T21" fmla="*/ 42351 h 135"/>
                <a:gd name="T22" fmla="*/ 69695 w 123"/>
                <a:gd name="T23" fmla="*/ 19879 h 135"/>
                <a:gd name="T24" fmla="*/ 68534 w 123"/>
                <a:gd name="T25" fmla="*/ 19879 h 135"/>
                <a:gd name="T26" fmla="*/ 61564 w 123"/>
                <a:gd name="T27" fmla="*/ 42351 h 135"/>
                <a:gd name="T28" fmla="*/ 52271 w 123"/>
                <a:gd name="T29" fmla="*/ 66551 h 135"/>
                <a:gd name="T30" fmla="*/ 87119 w 123"/>
                <a:gd name="T31" fmla="*/ 66551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35"/>
                <a:gd name="T50" fmla="*/ 123 w 123"/>
                <a:gd name="T51" fmla="*/ 135 h 1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35">
                  <a:moveTo>
                    <a:pt x="41" y="100"/>
                  </a:moveTo>
                  <a:cubicBezTo>
                    <a:pt x="31" y="135"/>
                    <a:pt x="31" y="135"/>
                    <a:pt x="31" y="135"/>
                  </a:cubicBezTo>
                  <a:cubicBezTo>
                    <a:pt x="0" y="135"/>
                    <a:pt x="0" y="135"/>
                    <a:pt x="0" y="135"/>
                  </a:cubicBezTo>
                  <a:cubicBezTo>
                    <a:pt x="41" y="0"/>
                    <a:pt x="41" y="0"/>
                    <a:pt x="41" y="0"/>
                  </a:cubicBezTo>
                  <a:cubicBezTo>
                    <a:pt x="81" y="0"/>
                    <a:pt x="81" y="0"/>
                    <a:pt x="81" y="0"/>
                  </a:cubicBezTo>
                  <a:cubicBezTo>
                    <a:pt x="123" y="135"/>
                    <a:pt x="123" y="135"/>
                    <a:pt x="123" y="135"/>
                  </a:cubicBezTo>
                  <a:cubicBezTo>
                    <a:pt x="90" y="135"/>
                    <a:pt x="90" y="135"/>
                    <a:pt x="90" y="135"/>
                  </a:cubicBezTo>
                  <a:cubicBezTo>
                    <a:pt x="79" y="100"/>
                    <a:pt x="79" y="100"/>
                    <a:pt x="79" y="100"/>
                  </a:cubicBezTo>
                  <a:lnTo>
                    <a:pt x="41" y="100"/>
                  </a:lnTo>
                  <a:close/>
                  <a:moveTo>
                    <a:pt x="75" y="77"/>
                  </a:moveTo>
                  <a:cubicBezTo>
                    <a:pt x="67" y="49"/>
                    <a:pt x="67" y="49"/>
                    <a:pt x="67" y="49"/>
                  </a:cubicBezTo>
                  <a:cubicBezTo>
                    <a:pt x="64" y="41"/>
                    <a:pt x="62" y="31"/>
                    <a:pt x="60" y="23"/>
                  </a:cubicBezTo>
                  <a:cubicBezTo>
                    <a:pt x="59" y="23"/>
                    <a:pt x="59" y="23"/>
                    <a:pt x="59" y="23"/>
                  </a:cubicBezTo>
                  <a:cubicBezTo>
                    <a:pt x="57" y="31"/>
                    <a:pt x="55" y="41"/>
                    <a:pt x="53" y="49"/>
                  </a:cubicBezTo>
                  <a:cubicBezTo>
                    <a:pt x="45" y="77"/>
                    <a:pt x="45" y="77"/>
                    <a:pt x="45" y="77"/>
                  </a:cubicBezTo>
                  <a:lnTo>
                    <a:pt x="75" y="7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8" name="Freeform 159"/>
            <p:cNvSpPr>
              <a:spLocks noEditPoints="1" noChangeArrowheads="1"/>
            </p:cNvSpPr>
            <p:nvPr/>
          </p:nvSpPr>
          <p:spPr bwMode="auto">
            <a:xfrm>
              <a:off x="942976" y="796528"/>
              <a:ext cx="111125" cy="117872"/>
            </a:xfrm>
            <a:custGeom>
              <a:avLst/>
              <a:gdLst>
                <a:gd name="T0" fmla="*/ 0 w 96"/>
                <a:gd name="T1" fmla="*/ 2600 h 136"/>
                <a:gd name="T2" fmla="*/ 47460 w 96"/>
                <a:gd name="T3" fmla="*/ 0 h 136"/>
                <a:gd name="T4" fmla="*/ 94919 w 96"/>
                <a:gd name="T5" fmla="*/ 9534 h 136"/>
                <a:gd name="T6" fmla="*/ 111125 w 96"/>
                <a:gd name="T7" fmla="*/ 36402 h 136"/>
                <a:gd name="T8" fmla="*/ 97234 w 96"/>
                <a:gd name="T9" fmla="*/ 64136 h 136"/>
                <a:gd name="T10" fmla="*/ 46302 w 96"/>
                <a:gd name="T11" fmla="*/ 76270 h 136"/>
                <a:gd name="T12" fmla="*/ 34727 w 96"/>
                <a:gd name="T13" fmla="*/ 76270 h 136"/>
                <a:gd name="T14" fmla="*/ 34727 w 96"/>
                <a:gd name="T15" fmla="*/ 117872 h 136"/>
                <a:gd name="T16" fmla="*/ 0 w 96"/>
                <a:gd name="T17" fmla="*/ 117872 h 136"/>
                <a:gd name="T18" fmla="*/ 0 w 96"/>
                <a:gd name="T19" fmla="*/ 2600 h 136"/>
                <a:gd name="T20" fmla="*/ 34727 w 96"/>
                <a:gd name="T21" fmla="*/ 55469 h 136"/>
                <a:gd name="T22" fmla="*/ 46302 w 96"/>
                <a:gd name="T23" fmla="*/ 56336 h 136"/>
                <a:gd name="T24" fmla="*/ 76398 w 96"/>
                <a:gd name="T25" fmla="*/ 37268 h 136"/>
                <a:gd name="T26" fmla="*/ 48617 w 96"/>
                <a:gd name="T27" fmla="*/ 19934 h 136"/>
                <a:gd name="T28" fmla="*/ 34727 w 96"/>
                <a:gd name="T29" fmla="*/ 20801 h 136"/>
                <a:gd name="T30" fmla="*/ 34727 w 96"/>
                <a:gd name="T31" fmla="*/ 55469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
                <a:gd name="T49" fmla="*/ 0 h 136"/>
                <a:gd name="T50" fmla="*/ 96 w 96"/>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 h="136">
                  <a:moveTo>
                    <a:pt x="0" y="3"/>
                  </a:moveTo>
                  <a:cubicBezTo>
                    <a:pt x="9" y="1"/>
                    <a:pt x="22" y="0"/>
                    <a:pt x="41" y="0"/>
                  </a:cubicBezTo>
                  <a:cubicBezTo>
                    <a:pt x="60" y="0"/>
                    <a:pt x="73" y="4"/>
                    <a:pt x="82" y="11"/>
                  </a:cubicBezTo>
                  <a:cubicBezTo>
                    <a:pt x="91" y="18"/>
                    <a:pt x="96" y="29"/>
                    <a:pt x="96" y="42"/>
                  </a:cubicBezTo>
                  <a:cubicBezTo>
                    <a:pt x="96" y="55"/>
                    <a:pt x="92" y="66"/>
                    <a:pt x="84" y="74"/>
                  </a:cubicBezTo>
                  <a:cubicBezTo>
                    <a:pt x="74" y="84"/>
                    <a:pt x="58" y="88"/>
                    <a:pt x="40" y="88"/>
                  </a:cubicBezTo>
                  <a:cubicBezTo>
                    <a:pt x="36" y="88"/>
                    <a:pt x="33" y="88"/>
                    <a:pt x="30" y="88"/>
                  </a:cubicBezTo>
                  <a:cubicBezTo>
                    <a:pt x="30" y="136"/>
                    <a:pt x="30" y="136"/>
                    <a:pt x="30" y="136"/>
                  </a:cubicBezTo>
                  <a:cubicBezTo>
                    <a:pt x="0" y="136"/>
                    <a:pt x="0" y="136"/>
                    <a:pt x="0" y="136"/>
                  </a:cubicBezTo>
                  <a:lnTo>
                    <a:pt x="0" y="3"/>
                  </a:lnTo>
                  <a:close/>
                  <a:moveTo>
                    <a:pt x="30" y="64"/>
                  </a:moveTo>
                  <a:cubicBezTo>
                    <a:pt x="32" y="65"/>
                    <a:pt x="36" y="65"/>
                    <a:pt x="40" y="65"/>
                  </a:cubicBezTo>
                  <a:cubicBezTo>
                    <a:pt x="56" y="65"/>
                    <a:pt x="66" y="57"/>
                    <a:pt x="66" y="43"/>
                  </a:cubicBezTo>
                  <a:cubicBezTo>
                    <a:pt x="66" y="30"/>
                    <a:pt x="58" y="23"/>
                    <a:pt x="42" y="23"/>
                  </a:cubicBezTo>
                  <a:cubicBezTo>
                    <a:pt x="36" y="23"/>
                    <a:pt x="32" y="24"/>
                    <a:pt x="30" y="24"/>
                  </a:cubicBezTo>
                  <a:lnTo>
                    <a:pt x="30" y="6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49" name="Freeform 160"/>
            <p:cNvSpPr>
              <a:spLocks noEditPoints="1" noChangeArrowheads="1"/>
            </p:cNvSpPr>
            <p:nvPr/>
          </p:nvSpPr>
          <p:spPr bwMode="auto">
            <a:xfrm>
              <a:off x="1069976" y="796527"/>
              <a:ext cx="149225" cy="120254"/>
            </a:xfrm>
            <a:custGeom>
              <a:avLst/>
              <a:gdLst>
                <a:gd name="T0" fmla="*/ 149225 w 129"/>
                <a:gd name="T1" fmla="*/ 58829 h 139"/>
                <a:gd name="T2" fmla="*/ 72877 w 129"/>
                <a:gd name="T3" fmla="*/ 120254 h 139"/>
                <a:gd name="T4" fmla="*/ 0 w 129"/>
                <a:gd name="T5" fmla="*/ 60560 h 139"/>
                <a:gd name="T6" fmla="*/ 75191 w 129"/>
                <a:gd name="T7" fmla="*/ 0 h 139"/>
                <a:gd name="T8" fmla="*/ 149225 w 129"/>
                <a:gd name="T9" fmla="*/ 58829 h 139"/>
                <a:gd name="T10" fmla="*/ 37017 w 129"/>
                <a:gd name="T11" fmla="*/ 60560 h 139"/>
                <a:gd name="T12" fmla="*/ 75191 w 129"/>
                <a:gd name="T13" fmla="*/ 99491 h 139"/>
                <a:gd name="T14" fmla="*/ 112208 w 129"/>
                <a:gd name="T15" fmla="*/ 59694 h 139"/>
                <a:gd name="T16" fmla="*/ 74034 w 129"/>
                <a:gd name="T17" fmla="*/ 20763 h 139"/>
                <a:gd name="T18" fmla="*/ 37017 w 129"/>
                <a:gd name="T19" fmla="*/ 6056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39"/>
                <a:gd name="T32" fmla="*/ 129 w 129"/>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39">
                  <a:moveTo>
                    <a:pt x="129" y="68"/>
                  </a:moveTo>
                  <a:cubicBezTo>
                    <a:pt x="129" y="112"/>
                    <a:pt x="102" y="139"/>
                    <a:pt x="63" y="139"/>
                  </a:cubicBezTo>
                  <a:cubicBezTo>
                    <a:pt x="23" y="139"/>
                    <a:pt x="0" y="109"/>
                    <a:pt x="0" y="70"/>
                  </a:cubicBezTo>
                  <a:cubicBezTo>
                    <a:pt x="0" y="30"/>
                    <a:pt x="25" y="0"/>
                    <a:pt x="65" y="0"/>
                  </a:cubicBezTo>
                  <a:cubicBezTo>
                    <a:pt x="107" y="0"/>
                    <a:pt x="129" y="31"/>
                    <a:pt x="129" y="68"/>
                  </a:cubicBezTo>
                  <a:close/>
                  <a:moveTo>
                    <a:pt x="32" y="70"/>
                  </a:moveTo>
                  <a:cubicBezTo>
                    <a:pt x="32" y="96"/>
                    <a:pt x="44" y="115"/>
                    <a:pt x="65" y="115"/>
                  </a:cubicBezTo>
                  <a:cubicBezTo>
                    <a:pt x="85" y="115"/>
                    <a:pt x="97" y="95"/>
                    <a:pt x="97" y="69"/>
                  </a:cubicBezTo>
                  <a:cubicBezTo>
                    <a:pt x="97" y="45"/>
                    <a:pt x="85" y="24"/>
                    <a:pt x="64" y="24"/>
                  </a:cubicBezTo>
                  <a:cubicBezTo>
                    <a:pt x="44" y="24"/>
                    <a:pt x="32" y="44"/>
                    <a:pt x="32" y="7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0" name="Freeform 161"/>
            <p:cNvSpPr>
              <a:spLocks noEditPoints="1" noChangeArrowheads="1"/>
            </p:cNvSpPr>
            <p:nvPr/>
          </p:nvSpPr>
          <p:spPr bwMode="auto">
            <a:xfrm>
              <a:off x="1241426" y="796528"/>
              <a:ext cx="119063" cy="117872"/>
            </a:xfrm>
            <a:custGeom>
              <a:avLst/>
              <a:gdLst>
                <a:gd name="T0" fmla="*/ 0 w 102"/>
                <a:gd name="T1" fmla="*/ 2600 h 136"/>
                <a:gd name="T2" fmla="*/ 47859 w 102"/>
                <a:gd name="T3" fmla="*/ 0 h 136"/>
                <a:gd name="T4" fmla="*/ 98052 w 102"/>
                <a:gd name="T5" fmla="*/ 9534 h 136"/>
                <a:gd name="T6" fmla="*/ 113227 w 102"/>
                <a:gd name="T7" fmla="*/ 33802 h 136"/>
                <a:gd name="T8" fmla="*/ 85212 w 102"/>
                <a:gd name="T9" fmla="*/ 62403 h 136"/>
                <a:gd name="T10" fmla="*/ 85212 w 102"/>
                <a:gd name="T11" fmla="*/ 63270 h 136"/>
                <a:gd name="T12" fmla="*/ 106223 w 102"/>
                <a:gd name="T13" fmla="*/ 84937 h 136"/>
                <a:gd name="T14" fmla="*/ 119063 w 102"/>
                <a:gd name="T15" fmla="*/ 117872 h 136"/>
                <a:gd name="T16" fmla="*/ 82877 w 102"/>
                <a:gd name="T17" fmla="*/ 117872 h 136"/>
                <a:gd name="T18" fmla="*/ 71204 w 102"/>
                <a:gd name="T19" fmla="*/ 90137 h 136"/>
                <a:gd name="T20" fmla="*/ 46691 w 102"/>
                <a:gd name="T21" fmla="*/ 71937 h 136"/>
                <a:gd name="T22" fmla="*/ 35019 w 102"/>
                <a:gd name="T23" fmla="*/ 71937 h 136"/>
                <a:gd name="T24" fmla="*/ 35019 w 102"/>
                <a:gd name="T25" fmla="*/ 117872 h 136"/>
                <a:gd name="T26" fmla="*/ 0 w 102"/>
                <a:gd name="T27" fmla="*/ 117872 h 136"/>
                <a:gd name="T28" fmla="*/ 0 w 102"/>
                <a:gd name="T29" fmla="*/ 2600 h 136"/>
                <a:gd name="T30" fmla="*/ 35019 w 102"/>
                <a:gd name="T31" fmla="*/ 52869 h 136"/>
                <a:gd name="T32" fmla="*/ 49026 w 102"/>
                <a:gd name="T33" fmla="*/ 52869 h 136"/>
                <a:gd name="T34" fmla="*/ 78208 w 102"/>
                <a:gd name="T35" fmla="*/ 35535 h 136"/>
                <a:gd name="T36" fmla="*/ 51361 w 102"/>
                <a:gd name="T37" fmla="*/ 19934 h 136"/>
                <a:gd name="T38" fmla="*/ 35019 w 102"/>
                <a:gd name="T39" fmla="*/ 20801 h 136"/>
                <a:gd name="T40" fmla="*/ 35019 w 102"/>
                <a:gd name="T41" fmla="*/ 52869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136"/>
                <a:gd name="T65" fmla="*/ 102 w 102"/>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136">
                  <a:moveTo>
                    <a:pt x="0" y="3"/>
                  </a:moveTo>
                  <a:cubicBezTo>
                    <a:pt x="10" y="1"/>
                    <a:pt x="25" y="0"/>
                    <a:pt x="41" y="0"/>
                  </a:cubicBezTo>
                  <a:cubicBezTo>
                    <a:pt x="61" y="0"/>
                    <a:pt x="75" y="3"/>
                    <a:pt x="84" y="11"/>
                  </a:cubicBezTo>
                  <a:cubicBezTo>
                    <a:pt x="92" y="17"/>
                    <a:pt x="97" y="26"/>
                    <a:pt x="97" y="39"/>
                  </a:cubicBezTo>
                  <a:cubicBezTo>
                    <a:pt x="97" y="56"/>
                    <a:pt x="85" y="68"/>
                    <a:pt x="73" y="72"/>
                  </a:cubicBezTo>
                  <a:cubicBezTo>
                    <a:pt x="73" y="73"/>
                    <a:pt x="73" y="73"/>
                    <a:pt x="73" y="73"/>
                  </a:cubicBezTo>
                  <a:cubicBezTo>
                    <a:pt x="82" y="76"/>
                    <a:pt x="88" y="85"/>
                    <a:pt x="91" y="98"/>
                  </a:cubicBezTo>
                  <a:cubicBezTo>
                    <a:pt x="95" y="113"/>
                    <a:pt x="99" y="131"/>
                    <a:pt x="102" y="136"/>
                  </a:cubicBezTo>
                  <a:cubicBezTo>
                    <a:pt x="71" y="136"/>
                    <a:pt x="71" y="136"/>
                    <a:pt x="71" y="136"/>
                  </a:cubicBezTo>
                  <a:cubicBezTo>
                    <a:pt x="69" y="132"/>
                    <a:pt x="65" y="121"/>
                    <a:pt x="61" y="104"/>
                  </a:cubicBezTo>
                  <a:cubicBezTo>
                    <a:pt x="58" y="88"/>
                    <a:pt x="52" y="83"/>
                    <a:pt x="40" y="83"/>
                  </a:cubicBezTo>
                  <a:cubicBezTo>
                    <a:pt x="30" y="83"/>
                    <a:pt x="30" y="83"/>
                    <a:pt x="30" y="83"/>
                  </a:cubicBezTo>
                  <a:cubicBezTo>
                    <a:pt x="30" y="136"/>
                    <a:pt x="30" y="136"/>
                    <a:pt x="30" y="136"/>
                  </a:cubicBezTo>
                  <a:cubicBezTo>
                    <a:pt x="0" y="136"/>
                    <a:pt x="0" y="136"/>
                    <a:pt x="0" y="136"/>
                  </a:cubicBezTo>
                  <a:lnTo>
                    <a:pt x="0" y="3"/>
                  </a:lnTo>
                  <a:close/>
                  <a:moveTo>
                    <a:pt x="30" y="61"/>
                  </a:moveTo>
                  <a:cubicBezTo>
                    <a:pt x="42" y="61"/>
                    <a:pt x="42" y="61"/>
                    <a:pt x="42" y="61"/>
                  </a:cubicBezTo>
                  <a:cubicBezTo>
                    <a:pt x="58" y="61"/>
                    <a:pt x="67" y="53"/>
                    <a:pt x="67" y="41"/>
                  </a:cubicBezTo>
                  <a:cubicBezTo>
                    <a:pt x="67" y="29"/>
                    <a:pt x="58" y="23"/>
                    <a:pt x="44" y="23"/>
                  </a:cubicBezTo>
                  <a:cubicBezTo>
                    <a:pt x="37" y="23"/>
                    <a:pt x="33" y="23"/>
                    <a:pt x="30" y="24"/>
                  </a:cubicBezTo>
                  <a:lnTo>
                    <a:pt x="30" y="6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1" name="Freeform 162"/>
            <p:cNvSpPr>
              <a:spLocks noChangeArrowheads="1"/>
            </p:cNvSpPr>
            <p:nvPr/>
          </p:nvSpPr>
          <p:spPr bwMode="auto">
            <a:xfrm>
              <a:off x="1379539" y="797719"/>
              <a:ext cx="100013" cy="116681"/>
            </a:xfrm>
            <a:custGeom>
              <a:avLst/>
              <a:gdLst>
                <a:gd name="T0" fmla="*/ 92075 w 63"/>
                <a:gd name="T1" fmla="*/ 67865 h 98"/>
                <a:gd name="T2" fmla="*/ 34925 w 63"/>
                <a:gd name="T3" fmla="*/ 67865 h 98"/>
                <a:gd name="T4" fmla="*/ 34925 w 63"/>
                <a:gd name="T5" fmla="*/ 95250 h 98"/>
                <a:gd name="T6" fmla="*/ 100013 w 63"/>
                <a:gd name="T7" fmla="*/ 95250 h 98"/>
                <a:gd name="T8" fmla="*/ 100013 w 63"/>
                <a:gd name="T9" fmla="*/ 116681 h 98"/>
                <a:gd name="T10" fmla="*/ 0 w 63"/>
                <a:gd name="T11" fmla="*/ 116681 h 98"/>
                <a:gd name="T12" fmla="*/ 0 w 63"/>
                <a:gd name="T13" fmla="*/ 0 h 98"/>
                <a:gd name="T14" fmla="*/ 95250 w 63"/>
                <a:gd name="T15" fmla="*/ 0 h 98"/>
                <a:gd name="T16" fmla="*/ 95250 w 63"/>
                <a:gd name="T17" fmla="*/ 21431 h 98"/>
                <a:gd name="T18" fmla="*/ 34925 w 63"/>
                <a:gd name="T19" fmla="*/ 21431 h 98"/>
                <a:gd name="T20" fmla="*/ 34925 w 63"/>
                <a:gd name="T21" fmla="*/ 46434 h 98"/>
                <a:gd name="T22" fmla="*/ 92075 w 63"/>
                <a:gd name="T23" fmla="*/ 46434 h 98"/>
                <a:gd name="T24" fmla="*/ 92075 w 63"/>
                <a:gd name="T25" fmla="*/ 67865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98"/>
                <a:gd name="T41" fmla="*/ 63 w 63"/>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98">
                  <a:moveTo>
                    <a:pt x="58" y="57"/>
                  </a:moveTo>
                  <a:lnTo>
                    <a:pt x="22" y="57"/>
                  </a:lnTo>
                  <a:lnTo>
                    <a:pt x="22" y="80"/>
                  </a:lnTo>
                  <a:lnTo>
                    <a:pt x="63" y="80"/>
                  </a:lnTo>
                  <a:lnTo>
                    <a:pt x="63" y="98"/>
                  </a:lnTo>
                  <a:lnTo>
                    <a:pt x="0" y="98"/>
                  </a:lnTo>
                  <a:lnTo>
                    <a:pt x="0" y="0"/>
                  </a:lnTo>
                  <a:lnTo>
                    <a:pt x="60" y="0"/>
                  </a:lnTo>
                  <a:lnTo>
                    <a:pt x="60" y="18"/>
                  </a:lnTo>
                  <a:lnTo>
                    <a:pt x="22" y="18"/>
                  </a:lnTo>
                  <a:lnTo>
                    <a:pt x="22" y="39"/>
                  </a:lnTo>
                  <a:lnTo>
                    <a:pt x="58" y="39"/>
                  </a:lnTo>
                  <a:lnTo>
                    <a:pt x="58" y="5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52" name="Freeform 163"/>
            <p:cNvSpPr>
              <a:spLocks noEditPoints="1" noChangeArrowheads="1"/>
            </p:cNvSpPr>
            <p:nvPr/>
          </p:nvSpPr>
          <p:spPr bwMode="auto">
            <a:xfrm>
              <a:off x="12701" y="603647"/>
              <a:ext cx="1736725" cy="154781"/>
            </a:xfrm>
            <a:custGeom>
              <a:avLst/>
              <a:gdLst>
                <a:gd name="T0" fmla="*/ 1650004 w 1502"/>
                <a:gd name="T1" fmla="*/ 33043 h 178"/>
                <a:gd name="T2" fmla="*/ 1736725 w 1502"/>
                <a:gd name="T3" fmla="*/ 36521 h 178"/>
                <a:gd name="T4" fmla="*/ 1734412 w 1502"/>
                <a:gd name="T5" fmla="*/ 0 h 178"/>
                <a:gd name="T6" fmla="*/ 0 w 1502"/>
                <a:gd name="T7" fmla="*/ 53912 h 178"/>
                <a:gd name="T8" fmla="*/ 0 w 1502"/>
                <a:gd name="T9" fmla="*/ 78260 h 178"/>
                <a:gd name="T10" fmla="*/ 30063 w 1502"/>
                <a:gd name="T11" fmla="*/ 88695 h 178"/>
                <a:gd name="T12" fmla="*/ 34688 w 1502"/>
                <a:gd name="T13" fmla="*/ 96521 h 178"/>
                <a:gd name="T14" fmla="*/ 33532 w 1502"/>
                <a:gd name="T15" fmla="*/ 96521 h 178"/>
                <a:gd name="T16" fmla="*/ 23125 w 1502"/>
                <a:gd name="T17" fmla="*/ 105216 h 178"/>
                <a:gd name="T18" fmla="*/ 64751 w 1502"/>
                <a:gd name="T19" fmla="*/ 105216 h 178"/>
                <a:gd name="T20" fmla="*/ 54345 w 1502"/>
                <a:gd name="T21" fmla="*/ 96521 h 178"/>
                <a:gd name="T22" fmla="*/ 54345 w 1502"/>
                <a:gd name="T23" fmla="*/ 96521 h 178"/>
                <a:gd name="T24" fmla="*/ 60126 w 1502"/>
                <a:gd name="T25" fmla="*/ 93043 h 178"/>
                <a:gd name="T26" fmla="*/ 144534 w 1502"/>
                <a:gd name="T27" fmla="*/ 91303 h 178"/>
                <a:gd name="T28" fmla="*/ 119096 w 1502"/>
                <a:gd name="T29" fmla="*/ 62608 h 178"/>
                <a:gd name="T30" fmla="*/ 146847 w 1502"/>
                <a:gd name="T31" fmla="*/ 60869 h 178"/>
                <a:gd name="T32" fmla="*/ 144534 w 1502"/>
                <a:gd name="T33" fmla="*/ 91303 h 178"/>
                <a:gd name="T34" fmla="*/ 144534 w 1502"/>
                <a:gd name="T35" fmla="*/ 99999 h 178"/>
                <a:gd name="T36" fmla="*/ 131815 w 1502"/>
                <a:gd name="T37" fmla="*/ 109564 h 178"/>
                <a:gd name="T38" fmla="*/ 185004 w 1502"/>
                <a:gd name="T39" fmla="*/ 109564 h 178"/>
                <a:gd name="T40" fmla="*/ 173441 w 1502"/>
                <a:gd name="T41" fmla="*/ 99999 h 178"/>
                <a:gd name="T42" fmla="*/ 294850 w 1502"/>
                <a:gd name="T43" fmla="*/ 98260 h 178"/>
                <a:gd name="T44" fmla="*/ 262474 w 1502"/>
                <a:gd name="T45" fmla="*/ 68695 h 178"/>
                <a:gd name="T46" fmla="*/ 307569 w 1502"/>
                <a:gd name="T47" fmla="*/ 68695 h 178"/>
                <a:gd name="T48" fmla="*/ 294850 w 1502"/>
                <a:gd name="T49" fmla="*/ 98260 h 178"/>
                <a:gd name="T50" fmla="*/ 294850 w 1502"/>
                <a:gd name="T51" fmla="*/ 109564 h 178"/>
                <a:gd name="T52" fmla="*/ 279819 w 1502"/>
                <a:gd name="T53" fmla="*/ 121738 h 178"/>
                <a:gd name="T54" fmla="*/ 346882 w 1502"/>
                <a:gd name="T55" fmla="*/ 121738 h 178"/>
                <a:gd name="T56" fmla="*/ 331851 w 1502"/>
                <a:gd name="T57" fmla="*/ 109564 h 178"/>
                <a:gd name="T58" fmla="*/ 539980 w 1502"/>
                <a:gd name="T59" fmla="*/ 109564 h 178"/>
                <a:gd name="T60" fmla="*/ 539980 w 1502"/>
                <a:gd name="T61" fmla="*/ 119129 h 178"/>
                <a:gd name="T62" fmla="*/ 539980 w 1502"/>
                <a:gd name="T63" fmla="*/ 119129 h 178"/>
                <a:gd name="T64" fmla="*/ 516855 w 1502"/>
                <a:gd name="T65" fmla="*/ 135651 h 178"/>
                <a:gd name="T66" fmla="*/ 608201 w 1502"/>
                <a:gd name="T67" fmla="*/ 135651 h 178"/>
                <a:gd name="T68" fmla="*/ 585075 w 1502"/>
                <a:gd name="T69" fmla="*/ 119129 h 178"/>
                <a:gd name="T70" fmla="*/ 581606 w 1502"/>
                <a:gd name="T71" fmla="*/ 119129 h 178"/>
                <a:gd name="T72" fmla="*/ 960864 w 1502"/>
                <a:gd name="T73" fmla="*/ 126086 h 178"/>
                <a:gd name="T74" fmla="*/ 963177 w 1502"/>
                <a:gd name="T75" fmla="*/ 139129 h 178"/>
                <a:gd name="T76" fmla="*/ 940052 w 1502"/>
                <a:gd name="T77" fmla="*/ 154781 h 178"/>
                <a:gd name="T78" fmla="*/ 1054523 w 1502"/>
                <a:gd name="T79" fmla="*/ 154781 h 178"/>
                <a:gd name="T80" fmla="*/ 1026772 w 1502"/>
                <a:gd name="T81" fmla="*/ 138259 h 178"/>
                <a:gd name="T82" fmla="*/ 1027928 w 1502"/>
                <a:gd name="T83" fmla="*/ 130433 h 178"/>
                <a:gd name="T84" fmla="*/ 1736725 w 1502"/>
                <a:gd name="T85" fmla="*/ 124347 h 178"/>
                <a:gd name="T86" fmla="*/ 1736725 w 1502"/>
                <a:gd name="T87" fmla="*/ 73912 h 178"/>
                <a:gd name="T88" fmla="*/ 1650004 w 1502"/>
                <a:gd name="T89" fmla="*/ 33043 h 178"/>
                <a:gd name="T90" fmla="*/ 32376 w 1502"/>
                <a:gd name="T91" fmla="*/ 81738 h 178"/>
                <a:gd name="T92" fmla="*/ 15032 w 1502"/>
                <a:gd name="T93" fmla="*/ 66956 h 178"/>
                <a:gd name="T94" fmla="*/ 34688 w 1502"/>
                <a:gd name="T95" fmla="*/ 65217 h 178"/>
                <a:gd name="T96" fmla="*/ 32376 w 1502"/>
                <a:gd name="T97" fmla="*/ 81738 h 178"/>
                <a:gd name="T98" fmla="*/ 539980 w 1502"/>
                <a:gd name="T99" fmla="*/ 98260 h 178"/>
                <a:gd name="T100" fmla="*/ 485635 w 1502"/>
                <a:gd name="T101" fmla="*/ 66956 h 178"/>
                <a:gd name="T102" fmla="*/ 565418 w 1502"/>
                <a:gd name="T103" fmla="*/ 65217 h 178"/>
                <a:gd name="T104" fmla="*/ 539980 w 1502"/>
                <a:gd name="T105" fmla="*/ 98260 h 178"/>
                <a:gd name="T106" fmla="*/ 964333 w 1502"/>
                <a:gd name="T107" fmla="*/ 113042 h 178"/>
                <a:gd name="T108" fmla="*/ 874144 w 1502"/>
                <a:gd name="T109" fmla="*/ 57391 h 178"/>
                <a:gd name="T110" fmla="*/ 1027928 w 1502"/>
                <a:gd name="T111" fmla="*/ 57391 h 178"/>
                <a:gd name="T112" fmla="*/ 964333 w 1502"/>
                <a:gd name="T113" fmla="*/ 113042 h 1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2"/>
                <a:gd name="T172" fmla="*/ 0 h 178"/>
                <a:gd name="T173" fmla="*/ 1502 w 1502"/>
                <a:gd name="T174" fmla="*/ 178 h 1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2" h="178">
                  <a:moveTo>
                    <a:pt x="1427" y="38"/>
                  </a:moveTo>
                  <a:cubicBezTo>
                    <a:pt x="1502" y="42"/>
                    <a:pt x="1502" y="42"/>
                    <a:pt x="1502" y="42"/>
                  </a:cubicBezTo>
                  <a:cubicBezTo>
                    <a:pt x="1500" y="0"/>
                    <a:pt x="1500" y="0"/>
                    <a:pt x="1500" y="0"/>
                  </a:cubicBezTo>
                  <a:cubicBezTo>
                    <a:pt x="1251" y="34"/>
                    <a:pt x="0" y="62"/>
                    <a:pt x="0" y="62"/>
                  </a:cubicBezTo>
                  <a:cubicBezTo>
                    <a:pt x="0" y="90"/>
                    <a:pt x="0" y="90"/>
                    <a:pt x="0" y="90"/>
                  </a:cubicBezTo>
                  <a:cubicBezTo>
                    <a:pt x="17" y="90"/>
                    <a:pt x="26" y="102"/>
                    <a:pt x="26" y="102"/>
                  </a:cubicBezTo>
                  <a:cubicBezTo>
                    <a:pt x="30" y="111"/>
                    <a:pt x="30" y="111"/>
                    <a:pt x="30" y="111"/>
                  </a:cubicBezTo>
                  <a:cubicBezTo>
                    <a:pt x="29" y="111"/>
                    <a:pt x="29" y="111"/>
                    <a:pt x="29" y="111"/>
                  </a:cubicBezTo>
                  <a:cubicBezTo>
                    <a:pt x="25" y="111"/>
                    <a:pt x="21" y="116"/>
                    <a:pt x="20" y="121"/>
                  </a:cubicBezTo>
                  <a:cubicBezTo>
                    <a:pt x="56" y="121"/>
                    <a:pt x="56" y="121"/>
                    <a:pt x="56" y="121"/>
                  </a:cubicBezTo>
                  <a:cubicBezTo>
                    <a:pt x="55" y="116"/>
                    <a:pt x="51" y="111"/>
                    <a:pt x="47" y="111"/>
                  </a:cubicBezTo>
                  <a:cubicBezTo>
                    <a:pt x="47" y="111"/>
                    <a:pt x="47" y="111"/>
                    <a:pt x="47" y="111"/>
                  </a:cubicBezTo>
                  <a:cubicBezTo>
                    <a:pt x="52" y="107"/>
                    <a:pt x="52" y="107"/>
                    <a:pt x="52" y="107"/>
                  </a:cubicBezTo>
                  <a:cubicBezTo>
                    <a:pt x="92" y="68"/>
                    <a:pt x="125" y="105"/>
                    <a:pt x="125" y="105"/>
                  </a:cubicBezTo>
                  <a:cubicBezTo>
                    <a:pt x="103" y="72"/>
                    <a:pt x="103" y="72"/>
                    <a:pt x="103" y="72"/>
                  </a:cubicBezTo>
                  <a:cubicBezTo>
                    <a:pt x="127" y="70"/>
                    <a:pt x="127" y="70"/>
                    <a:pt x="127" y="70"/>
                  </a:cubicBezTo>
                  <a:cubicBezTo>
                    <a:pt x="125" y="105"/>
                    <a:pt x="125" y="105"/>
                    <a:pt x="125" y="105"/>
                  </a:cubicBezTo>
                  <a:cubicBezTo>
                    <a:pt x="125" y="115"/>
                    <a:pt x="125" y="115"/>
                    <a:pt x="125" y="115"/>
                  </a:cubicBezTo>
                  <a:cubicBezTo>
                    <a:pt x="120" y="116"/>
                    <a:pt x="115" y="120"/>
                    <a:pt x="114" y="126"/>
                  </a:cubicBezTo>
                  <a:cubicBezTo>
                    <a:pt x="160" y="126"/>
                    <a:pt x="160" y="126"/>
                    <a:pt x="160" y="126"/>
                  </a:cubicBezTo>
                  <a:cubicBezTo>
                    <a:pt x="159" y="120"/>
                    <a:pt x="155" y="116"/>
                    <a:pt x="150" y="115"/>
                  </a:cubicBezTo>
                  <a:cubicBezTo>
                    <a:pt x="204" y="60"/>
                    <a:pt x="255" y="113"/>
                    <a:pt x="255" y="113"/>
                  </a:cubicBezTo>
                  <a:cubicBezTo>
                    <a:pt x="227" y="79"/>
                    <a:pt x="227" y="79"/>
                    <a:pt x="227" y="79"/>
                  </a:cubicBezTo>
                  <a:cubicBezTo>
                    <a:pt x="266" y="79"/>
                    <a:pt x="266" y="79"/>
                    <a:pt x="266" y="79"/>
                  </a:cubicBezTo>
                  <a:cubicBezTo>
                    <a:pt x="255" y="113"/>
                    <a:pt x="255" y="113"/>
                    <a:pt x="255" y="113"/>
                  </a:cubicBezTo>
                  <a:cubicBezTo>
                    <a:pt x="255" y="126"/>
                    <a:pt x="255" y="126"/>
                    <a:pt x="255" y="126"/>
                  </a:cubicBezTo>
                  <a:cubicBezTo>
                    <a:pt x="249" y="126"/>
                    <a:pt x="244" y="132"/>
                    <a:pt x="242" y="140"/>
                  </a:cubicBezTo>
                  <a:cubicBezTo>
                    <a:pt x="300" y="140"/>
                    <a:pt x="300" y="140"/>
                    <a:pt x="300" y="140"/>
                  </a:cubicBezTo>
                  <a:cubicBezTo>
                    <a:pt x="299" y="132"/>
                    <a:pt x="294" y="127"/>
                    <a:pt x="287" y="126"/>
                  </a:cubicBezTo>
                  <a:cubicBezTo>
                    <a:pt x="373" y="55"/>
                    <a:pt x="467" y="126"/>
                    <a:pt x="467" y="126"/>
                  </a:cubicBezTo>
                  <a:cubicBezTo>
                    <a:pt x="467" y="137"/>
                    <a:pt x="467" y="137"/>
                    <a:pt x="467" y="137"/>
                  </a:cubicBezTo>
                  <a:cubicBezTo>
                    <a:pt x="467" y="137"/>
                    <a:pt x="467" y="137"/>
                    <a:pt x="467" y="137"/>
                  </a:cubicBezTo>
                  <a:cubicBezTo>
                    <a:pt x="457" y="137"/>
                    <a:pt x="449" y="145"/>
                    <a:pt x="447" y="156"/>
                  </a:cubicBezTo>
                  <a:cubicBezTo>
                    <a:pt x="526" y="156"/>
                    <a:pt x="526" y="156"/>
                    <a:pt x="526" y="156"/>
                  </a:cubicBezTo>
                  <a:cubicBezTo>
                    <a:pt x="524" y="145"/>
                    <a:pt x="516" y="137"/>
                    <a:pt x="506" y="137"/>
                  </a:cubicBezTo>
                  <a:cubicBezTo>
                    <a:pt x="503" y="137"/>
                    <a:pt x="503" y="137"/>
                    <a:pt x="503" y="137"/>
                  </a:cubicBezTo>
                  <a:cubicBezTo>
                    <a:pt x="642" y="42"/>
                    <a:pt x="831" y="145"/>
                    <a:pt x="831" y="145"/>
                  </a:cubicBezTo>
                  <a:cubicBezTo>
                    <a:pt x="833" y="160"/>
                    <a:pt x="833" y="160"/>
                    <a:pt x="833" y="160"/>
                  </a:cubicBezTo>
                  <a:cubicBezTo>
                    <a:pt x="823" y="161"/>
                    <a:pt x="815" y="169"/>
                    <a:pt x="813" y="178"/>
                  </a:cubicBezTo>
                  <a:cubicBezTo>
                    <a:pt x="912" y="178"/>
                    <a:pt x="912" y="178"/>
                    <a:pt x="912" y="178"/>
                  </a:cubicBezTo>
                  <a:cubicBezTo>
                    <a:pt x="909" y="168"/>
                    <a:pt x="899" y="159"/>
                    <a:pt x="888" y="159"/>
                  </a:cubicBezTo>
                  <a:cubicBezTo>
                    <a:pt x="889" y="150"/>
                    <a:pt x="889" y="150"/>
                    <a:pt x="889" y="150"/>
                  </a:cubicBezTo>
                  <a:cubicBezTo>
                    <a:pt x="1215" y="17"/>
                    <a:pt x="1502" y="143"/>
                    <a:pt x="1502" y="143"/>
                  </a:cubicBezTo>
                  <a:cubicBezTo>
                    <a:pt x="1502" y="85"/>
                    <a:pt x="1502" y="85"/>
                    <a:pt x="1502" y="85"/>
                  </a:cubicBezTo>
                  <a:cubicBezTo>
                    <a:pt x="1487" y="68"/>
                    <a:pt x="1427" y="38"/>
                    <a:pt x="1427" y="38"/>
                  </a:cubicBezTo>
                  <a:close/>
                  <a:moveTo>
                    <a:pt x="28" y="94"/>
                  </a:moveTo>
                  <a:cubicBezTo>
                    <a:pt x="13" y="77"/>
                    <a:pt x="13" y="77"/>
                    <a:pt x="13" y="77"/>
                  </a:cubicBezTo>
                  <a:cubicBezTo>
                    <a:pt x="30" y="75"/>
                    <a:pt x="30" y="75"/>
                    <a:pt x="30" y="75"/>
                  </a:cubicBezTo>
                  <a:lnTo>
                    <a:pt x="28" y="94"/>
                  </a:lnTo>
                  <a:close/>
                  <a:moveTo>
                    <a:pt x="467" y="113"/>
                  </a:moveTo>
                  <a:cubicBezTo>
                    <a:pt x="420" y="77"/>
                    <a:pt x="420" y="77"/>
                    <a:pt x="420" y="77"/>
                  </a:cubicBezTo>
                  <a:cubicBezTo>
                    <a:pt x="489" y="75"/>
                    <a:pt x="489" y="75"/>
                    <a:pt x="489" y="75"/>
                  </a:cubicBezTo>
                  <a:lnTo>
                    <a:pt x="467" y="113"/>
                  </a:lnTo>
                  <a:close/>
                  <a:moveTo>
                    <a:pt x="834" y="130"/>
                  </a:moveTo>
                  <a:cubicBezTo>
                    <a:pt x="834" y="130"/>
                    <a:pt x="771" y="79"/>
                    <a:pt x="756" y="66"/>
                  </a:cubicBezTo>
                  <a:cubicBezTo>
                    <a:pt x="756" y="66"/>
                    <a:pt x="861" y="70"/>
                    <a:pt x="889" y="66"/>
                  </a:cubicBezTo>
                  <a:cubicBezTo>
                    <a:pt x="889" y="66"/>
                    <a:pt x="851" y="109"/>
                    <a:pt x="834" y="130"/>
                  </a:cubicBezTo>
                  <a:close/>
                </a:path>
              </a:pathLst>
            </a:custGeom>
            <a:solidFill>
              <a:srgbClr val="75A3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grpSp>
        <p:nvGrpSpPr>
          <p:cNvPr id="5169" name="组合 5"/>
          <p:cNvGrpSpPr>
            <a:grpSpLocks/>
          </p:cNvGrpSpPr>
          <p:nvPr/>
        </p:nvGrpSpPr>
        <p:grpSpPr bwMode="auto">
          <a:xfrm>
            <a:off x="16666633" y="6656918"/>
            <a:ext cx="2453217" cy="1119716"/>
            <a:chOff x="0" y="0"/>
            <a:chExt cx="1839913" cy="840581"/>
          </a:xfrm>
        </p:grpSpPr>
        <p:sp>
          <p:nvSpPr>
            <p:cNvPr id="5211" name="Freeform 456"/>
            <p:cNvSpPr>
              <a:spLocks noChangeArrowheads="1"/>
            </p:cNvSpPr>
            <p:nvPr/>
          </p:nvSpPr>
          <p:spPr bwMode="auto">
            <a:xfrm>
              <a:off x="525461" y="0"/>
              <a:ext cx="77788" cy="70247"/>
            </a:xfrm>
            <a:custGeom>
              <a:avLst/>
              <a:gdLst>
                <a:gd name="T0" fmla="*/ 66349 w 68"/>
                <a:gd name="T1" fmla="*/ 44230 h 81"/>
                <a:gd name="T2" fmla="*/ 66349 w 68"/>
                <a:gd name="T3" fmla="*/ 32955 h 81"/>
                <a:gd name="T4" fmla="*/ 73212 w 68"/>
                <a:gd name="T5" fmla="*/ 18212 h 81"/>
                <a:gd name="T6" fmla="*/ 60629 w 68"/>
                <a:gd name="T7" fmla="*/ 3469 h 81"/>
                <a:gd name="T8" fmla="*/ 53765 w 68"/>
                <a:gd name="T9" fmla="*/ 13876 h 81"/>
                <a:gd name="T10" fmla="*/ 49189 w 68"/>
                <a:gd name="T11" fmla="*/ 21681 h 81"/>
                <a:gd name="T12" fmla="*/ 41182 w 68"/>
                <a:gd name="T13" fmla="*/ 19947 h 81"/>
                <a:gd name="T14" fmla="*/ 41182 w 68"/>
                <a:gd name="T15" fmla="*/ 6938 h 81"/>
                <a:gd name="T16" fmla="*/ 30886 w 68"/>
                <a:gd name="T17" fmla="*/ 6071 h 81"/>
                <a:gd name="T18" fmla="*/ 30886 w 68"/>
                <a:gd name="T19" fmla="*/ 12141 h 81"/>
                <a:gd name="T20" fmla="*/ 30886 w 68"/>
                <a:gd name="T21" fmla="*/ 24283 h 81"/>
                <a:gd name="T22" fmla="*/ 28599 w 68"/>
                <a:gd name="T23" fmla="*/ 24283 h 81"/>
                <a:gd name="T24" fmla="*/ 12583 w 68"/>
                <a:gd name="T25" fmla="*/ 31221 h 81"/>
                <a:gd name="T26" fmla="*/ 12583 w 68"/>
                <a:gd name="T27" fmla="*/ 39893 h 81"/>
                <a:gd name="T28" fmla="*/ 12583 w 68"/>
                <a:gd name="T29" fmla="*/ 39893 h 81"/>
                <a:gd name="T30" fmla="*/ 12583 w 68"/>
                <a:gd name="T31" fmla="*/ 44230 h 81"/>
                <a:gd name="T32" fmla="*/ 13727 w 68"/>
                <a:gd name="T33" fmla="*/ 50300 h 81"/>
                <a:gd name="T34" fmla="*/ 13727 w 68"/>
                <a:gd name="T35" fmla="*/ 70247 h 81"/>
                <a:gd name="T36" fmla="*/ 48046 w 68"/>
                <a:gd name="T37" fmla="*/ 65911 h 81"/>
                <a:gd name="T38" fmla="*/ 75500 w 68"/>
                <a:gd name="T39" fmla="*/ 51168 h 81"/>
                <a:gd name="T40" fmla="*/ 66349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58" y="51"/>
                  </a:moveTo>
                  <a:cubicBezTo>
                    <a:pt x="58" y="38"/>
                    <a:pt x="58" y="38"/>
                    <a:pt x="58" y="38"/>
                  </a:cubicBezTo>
                  <a:cubicBezTo>
                    <a:pt x="59" y="29"/>
                    <a:pt x="64" y="21"/>
                    <a:pt x="64" y="21"/>
                  </a:cubicBezTo>
                  <a:cubicBezTo>
                    <a:pt x="68" y="0"/>
                    <a:pt x="53" y="4"/>
                    <a:pt x="53" y="4"/>
                  </a:cubicBezTo>
                  <a:cubicBezTo>
                    <a:pt x="42" y="4"/>
                    <a:pt x="47" y="16"/>
                    <a:pt x="47" y="16"/>
                  </a:cubicBezTo>
                  <a:cubicBezTo>
                    <a:pt x="50" y="21"/>
                    <a:pt x="43" y="25"/>
                    <a:pt x="43" y="25"/>
                  </a:cubicBezTo>
                  <a:cubicBezTo>
                    <a:pt x="38" y="33"/>
                    <a:pt x="36" y="23"/>
                    <a:pt x="36" y="23"/>
                  </a:cubicBezTo>
                  <a:cubicBezTo>
                    <a:pt x="36" y="8"/>
                    <a:pt x="36" y="8"/>
                    <a:pt x="36" y="8"/>
                  </a:cubicBezTo>
                  <a:cubicBezTo>
                    <a:pt x="31" y="0"/>
                    <a:pt x="27" y="7"/>
                    <a:pt x="27" y="7"/>
                  </a:cubicBezTo>
                  <a:cubicBezTo>
                    <a:pt x="23" y="6"/>
                    <a:pt x="27" y="14"/>
                    <a:pt x="27" y="14"/>
                  </a:cubicBezTo>
                  <a:cubicBezTo>
                    <a:pt x="27" y="28"/>
                    <a:pt x="27" y="28"/>
                    <a:pt x="27" y="28"/>
                  </a:cubicBezTo>
                  <a:cubicBezTo>
                    <a:pt x="25" y="28"/>
                    <a:pt x="25" y="28"/>
                    <a:pt x="25" y="28"/>
                  </a:cubicBezTo>
                  <a:cubicBezTo>
                    <a:pt x="12" y="28"/>
                    <a:pt x="11" y="36"/>
                    <a:pt x="11" y="36"/>
                  </a:cubicBezTo>
                  <a:cubicBezTo>
                    <a:pt x="11" y="46"/>
                    <a:pt x="11" y="46"/>
                    <a:pt x="11" y="46"/>
                  </a:cubicBezTo>
                  <a:cubicBezTo>
                    <a:pt x="11" y="46"/>
                    <a:pt x="11" y="46"/>
                    <a:pt x="11" y="46"/>
                  </a:cubicBezTo>
                  <a:cubicBezTo>
                    <a:pt x="11" y="51"/>
                    <a:pt x="11" y="51"/>
                    <a:pt x="11" y="51"/>
                  </a:cubicBezTo>
                  <a:cubicBezTo>
                    <a:pt x="0" y="51"/>
                    <a:pt x="12" y="58"/>
                    <a:pt x="12" y="58"/>
                  </a:cubicBezTo>
                  <a:cubicBezTo>
                    <a:pt x="12" y="81"/>
                    <a:pt x="12" y="81"/>
                    <a:pt x="12" y="81"/>
                  </a:cubicBezTo>
                  <a:cubicBezTo>
                    <a:pt x="42" y="76"/>
                    <a:pt x="42" y="76"/>
                    <a:pt x="42" y="76"/>
                  </a:cubicBezTo>
                  <a:cubicBezTo>
                    <a:pt x="66" y="59"/>
                    <a:pt x="66" y="59"/>
                    <a:pt x="66" y="59"/>
                  </a:cubicBezTo>
                  <a:cubicBezTo>
                    <a:pt x="65" y="50"/>
                    <a:pt x="58" y="51"/>
                    <a:pt x="58"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12" name="Freeform 457"/>
            <p:cNvSpPr>
              <a:spLocks noChangeArrowheads="1"/>
            </p:cNvSpPr>
            <p:nvPr/>
          </p:nvSpPr>
          <p:spPr bwMode="auto">
            <a:xfrm>
              <a:off x="1241425" y="0"/>
              <a:ext cx="79375" cy="70247"/>
            </a:xfrm>
            <a:custGeom>
              <a:avLst/>
              <a:gdLst>
                <a:gd name="T0" fmla="*/ 11673 w 68"/>
                <a:gd name="T1" fmla="*/ 44230 h 81"/>
                <a:gd name="T2" fmla="*/ 11673 w 68"/>
                <a:gd name="T3" fmla="*/ 32955 h 81"/>
                <a:gd name="T4" fmla="*/ 4669 w 68"/>
                <a:gd name="T5" fmla="*/ 18212 h 81"/>
                <a:gd name="T6" fmla="*/ 17509 w 68"/>
                <a:gd name="T7" fmla="*/ 3469 h 81"/>
                <a:gd name="T8" fmla="*/ 24513 w 68"/>
                <a:gd name="T9" fmla="*/ 13876 h 81"/>
                <a:gd name="T10" fmla="*/ 29182 w 68"/>
                <a:gd name="T11" fmla="*/ 21681 h 81"/>
                <a:gd name="T12" fmla="*/ 36186 w 68"/>
                <a:gd name="T13" fmla="*/ 19947 h 81"/>
                <a:gd name="T14" fmla="*/ 36186 w 68"/>
                <a:gd name="T15" fmla="*/ 6938 h 81"/>
                <a:gd name="T16" fmla="*/ 47858 w 68"/>
                <a:gd name="T17" fmla="*/ 6071 h 81"/>
                <a:gd name="T18" fmla="*/ 47858 w 68"/>
                <a:gd name="T19" fmla="*/ 12141 h 81"/>
                <a:gd name="T20" fmla="*/ 47858 w 68"/>
                <a:gd name="T21" fmla="*/ 24283 h 81"/>
                <a:gd name="T22" fmla="*/ 50193 w 68"/>
                <a:gd name="T23" fmla="*/ 24283 h 81"/>
                <a:gd name="T24" fmla="*/ 66535 w 68"/>
                <a:gd name="T25" fmla="*/ 31221 h 81"/>
                <a:gd name="T26" fmla="*/ 66535 w 68"/>
                <a:gd name="T27" fmla="*/ 39893 h 81"/>
                <a:gd name="T28" fmla="*/ 66535 w 68"/>
                <a:gd name="T29" fmla="*/ 39893 h 81"/>
                <a:gd name="T30" fmla="*/ 66535 w 68"/>
                <a:gd name="T31" fmla="*/ 44230 h 81"/>
                <a:gd name="T32" fmla="*/ 65368 w 68"/>
                <a:gd name="T33" fmla="*/ 50300 h 81"/>
                <a:gd name="T34" fmla="*/ 65368 w 68"/>
                <a:gd name="T35" fmla="*/ 70247 h 81"/>
                <a:gd name="T36" fmla="*/ 30349 w 68"/>
                <a:gd name="T37" fmla="*/ 65911 h 81"/>
                <a:gd name="T38" fmla="*/ 2335 w 68"/>
                <a:gd name="T39" fmla="*/ 51168 h 81"/>
                <a:gd name="T40" fmla="*/ 11673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10" y="51"/>
                  </a:moveTo>
                  <a:cubicBezTo>
                    <a:pt x="10" y="38"/>
                    <a:pt x="10" y="38"/>
                    <a:pt x="10" y="38"/>
                  </a:cubicBezTo>
                  <a:cubicBezTo>
                    <a:pt x="9" y="29"/>
                    <a:pt x="4" y="21"/>
                    <a:pt x="4" y="21"/>
                  </a:cubicBezTo>
                  <a:cubicBezTo>
                    <a:pt x="0" y="0"/>
                    <a:pt x="15" y="4"/>
                    <a:pt x="15" y="4"/>
                  </a:cubicBezTo>
                  <a:cubicBezTo>
                    <a:pt x="26" y="4"/>
                    <a:pt x="21" y="16"/>
                    <a:pt x="21" y="16"/>
                  </a:cubicBezTo>
                  <a:cubicBezTo>
                    <a:pt x="18" y="21"/>
                    <a:pt x="25" y="25"/>
                    <a:pt x="25" y="25"/>
                  </a:cubicBezTo>
                  <a:cubicBezTo>
                    <a:pt x="29" y="33"/>
                    <a:pt x="31" y="23"/>
                    <a:pt x="31" y="23"/>
                  </a:cubicBezTo>
                  <a:cubicBezTo>
                    <a:pt x="31" y="8"/>
                    <a:pt x="31" y="8"/>
                    <a:pt x="31" y="8"/>
                  </a:cubicBezTo>
                  <a:cubicBezTo>
                    <a:pt x="37" y="0"/>
                    <a:pt x="41" y="7"/>
                    <a:pt x="41" y="7"/>
                  </a:cubicBezTo>
                  <a:cubicBezTo>
                    <a:pt x="45" y="6"/>
                    <a:pt x="41" y="14"/>
                    <a:pt x="41" y="14"/>
                  </a:cubicBezTo>
                  <a:cubicBezTo>
                    <a:pt x="41" y="28"/>
                    <a:pt x="41" y="28"/>
                    <a:pt x="41" y="28"/>
                  </a:cubicBezTo>
                  <a:cubicBezTo>
                    <a:pt x="43" y="28"/>
                    <a:pt x="43" y="28"/>
                    <a:pt x="43" y="28"/>
                  </a:cubicBezTo>
                  <a:cubicBezTo>
                    <a:pt x="56" y="28"/>
                    <a:pt x="57" y="36"/>
                    <a:pt x="57" y="36"/>
                  </a:cubicBezTo>
                  <a:cubicBezTo>
                    <a:pt x="57" y="46"/>
                    <a:pt x="57" y="46"/>
                    <a:pt x="57" y="46"/>
                  </a:cubicBezTo>
                  <a:cubicBezTo>
                    <a:pt x="57" y="46"/>
                    <a:pt x="57" y="46"/>
                    <a:pt x="57" y="46"/>
                  </a:cubicBezTo>
                  <a:cubicBezTo>
                    <a:pt x="57" y="51"/>
                    <a:pt x="57" y="51"/>
                    <a:pt x="57" y="51"/>
                  </a:cubicBezTo>
                  <a:cubicBezTo>
                    <a:pt x="68" y="51"/>
                    <a:pt x="56" y="58"/>
                    <a:pt x="56" y="58"/>
                  </a:cubicBezTo>
                  <a:cubicBezTo>
                    <a:pt x="56" y="81"/>
                    <a:pt x="56" y="81"/>
                    <a:pt x="56" y="81"/>
                  </a:cubicBezTo>
                  <a:cubicBezTo>
                    <a:pt x="26" y="76"/>
                    <a:pt x="26" y="76"/>
                    <a:pt x="26" y="76"/>
                  </a:cubicBezTo>
                  <a:cubicBezTo>
                    <a:pt x="2" y="59"/>
                    <a:pt x="2" y="59"/>
                    <a:pt x="2" y="59"/>
                  </a:cubicBezTo>
                  <a:cubicBezTo>
                    <a:pt x="3" y="50"/>
                    <a:pt x="10" y="51"/>
                    <a:pt x="10"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13" name="Freeform 458"/>
            <p:cNvSpPr>
              <a:spLocks noChangeArrowheads="1"/>
            </p:cNvSpPr>
            <p:nvPr/>
          </p:nvSpPr>
          <p:spPr bwMode="auto">
            <a:xfrm>
              <a:off x="0" y="297657"/>
              <a:ext cx="1839913" cy="135731"/>
            </a:xfrm>
            <a:custGeom>
              <a:avLst/>
              <a:gdLst>
                <a:gd name="T0" fmla="*/ 1835290 w 1592"/>
                <a:gd name="T1" fmla="*/ 43504 h 156"/>
                <a:gd name="T2" fmla="*/ 1828356 w 1592"/>
                <a:gd name="T3" fmla="*/ 45244 h 156"/>
                <a:gd name="T4" fmla="*/ 1820266 w 1592"/>
                <a:gd name="T5" fmla="*/ 46984 h 156"/>
                <a:gd name="T6" fmla="*/ 1822577 w 1592"/>
                <a:gd name="T7" fmla="*/ 44374 h 156"/>
                <a:gd name="T8" fmla="*/ 1816799 w 1592"/>
                <a:gd name="T9" fmla="*/ 44374 h 156"/>
                <a:gd name="T10" fmla="*/ 1812176 w 1592"/>
                <a:gd name="T11" fmla="*/ 48724 h 156"/>
                <a:gd name="T12" fmla="*/ 1807553 w 1592"/>
                <a:gd name="T13" fmla="*/ 40893 h 156"/>
                <a:gd name="T14" fmla="*/ 1795995 w 1592"/>
                <a:gd name="T15" fmla="*/ 45244 h 156"/>
                <a:gd name="T16" fmla="*/ 1785594 w 1592"/>
                <a:gd name="T17" fmla="*/ 46114 h 156"/>
                <a:gd name="T18" fmla="*/ 1786750 w 1592"/>
                <a:gd name="T19" fmla="*/ 40023 h 156"/>
                <a:gd name="T20" fmla="*/ 1778660 w 1592"/>
                <a:gd name="T21" fmla="*/ 45244 h 156"/>
                <a:gd name="T22" fmla="*/ 1776348 w 1592"/>
                <a:gd name="T23" fmla="*/ 39153 h 156"/>
                <a:gd name="T24" fmla="*/ 1768258 w 1592"/>
                <a:gd name="T25" fmla="*/ 43504 h 156"/>
                <a:gd name="T26" fmla="*/ 1764791 w 1592"/>
                <a:gd name="T27" fmla="*/ 39153 h 156"/>
                <a:gd name="T28" fmla="*/ 1759012 w 1592"/>
                <a:gd name="T29" fmla="*/ 40023 h 156"/>
                <a:gd name="T30" fmla="*/ 1753234 w 1592"/>
                <a:gd name="T31" fmla="*/ 39153 h 156"/>
                <a:gd name="T32" fmla="*/ 1752078 w 1592"/>
                <a:gd name="T33" fmla="*/ 37413 h 156"/>
                <a:gd name="T34" fmla="*/ 1742832 w 1592"/>
                <a:gd name="T35" fmla="*/ 37413 h 156"/>
                <a:gd name="T36" fmla="*/ 1741676 w 1592"/>
                <a:gd name="T37" fmla="*/ 36543 h 156"/>
                <a:gd name="T38" fmla="*/ 1732431 w 1592"/>
                <a:gd name="T39" fmla="*/ 38283 h 156"/>
                <a:gd name="T40" fmla="*/ 1731275 w 1592"/>
                <a:gd name="T41" fmla="*/ 34803 h 156"/>
                <a:gd name="T42" fmla="*/ 1722029 w 1592"/>
                <a:gd name="T43" fmla="*/ 38283 h 156"/>
                <a:gd name="T44" fmla="*/ 1723185 w 1592"/>
                <a:gd name="T45" fmla="*/ 33063 h 156"/>
                <a:gd name="T46" fmla="*/ 1715095 w 1592"/>
                <a:gd name="T47" fmla="*/ 37413 h 156"/>
                <a:gd name="T48" fmla="*/ 1713939 w 1592"/>
                <a:gd name="T49" fmla="*/ 26102 h 156"/>
                <a:gd name="T50" fmla="*/ 1702382 w 1592"/>
                <a:gd name="T51" fmla="*/ 22622 h 156"/>
                <a:gd name="T52" fmla="*/ 1189240 w 1592"/>
                <a:gd name="T53" fmla="*/ 0 h 156"/>
                <a:gd name="T54" fmla="*/ 137531 w 1592"/>
                <a:gd name="T55" fmla="*/ 22622 h 156"/>
                <a:gd name="T56" fmla="*/ 125974 w 1592"/>
                <a:gd name="T57" fmla="*/ 26102 h 156"/>
                <a:gd name="T58" fmla="*/ 124818 w 1592"/>
                <a:gd name="T59" fmla="*/ 37413 h 156"/>
                <a:gd name="T60" fmla="*/ 116728 w 1592"/>
                <a:gd name="T61" fmla="*/ 33063 h 156"/>
                <a:gd name="T62" fmla="*/ 117884 w 1592"/>
                <a:gd name="T63" fmla="*/ 38283 h 156"/>
                <a:gd name="T64" fmla="*/ 108638 w 1592"/>
                <a:gd name="T65" fmla="*/ 34803 h 156"/>
                <a:gd name="T66" fmla="*/ 107482 w 1592"/>
                <a:gd name="T67" fmla="*/ 38283 h 156"/>
                <a:gd name="T68" fmla="*/ 98237 w 1592"/>
                <a:gd name="T69" fmla="*/ 36543 h 156"/>
                <a:gd name="T70" fmla="*/ 97081 w 1592"/>
                <a:gd name="T71" fmla="*/ 37413 h 156"/>
                <a:gd name="T72" fmla="*/ 87835 w 1592"/>
                <a:gd name="T73" fmla="*/ 37413 h 156"/>
                <a:gd name="T74" fmla="*/ 86679 w 1592"/>
                <a:gd name="T75" fmla="*/ 39153 h 156"/>
                <a:gd name="T76" fmla="*/ 80901 w 1592"/>
                <a:gd name="T77" fmla="*/ 40023 h 156"/>
                <a:gd name="T78" fmla="*/ 75122 w 1592"/>
                <a:gd name="T79" fmla="*/ 39153 h 156"/>
                <a:gd name="T80" fmla="*/ 71655 w 1592"/>
                <a:gd name="T81" fmla="*/ 43504 h 156"/>
                <a:gd name="T82" fmla="*/ 63565 w 1592"/>
                <a:gd name="T83" fmla="*/ 39153 h 156"/>
                <a:gd name="T84" fmla="*/ 61253 w 1592"/>
                <a:gd name="T85" fmla="*/ 45244 h 156"/>
                <a:gd name="T86" fmla="*/ 53163 w 1592"/>
                <a:gd name="T87" fmla="*/ 40023 h 156"/>
                <a:gd name="T88" fmla="*/ 54319 w 1592"/>
                <a:gd name="T89" fmla="*/ 46114 h 156"/>
                <a:gd name="T90" fmla="*/ 43918 w 1592"/>
                <a:gd name="T91" fmla="*/ 45244 h 156"/>
                <a:gd name="T92" fmla="*/ 32360 w 1592"/>
                <a:gd name="T93" fmla="*/ 40893 h 156"/>
                <a:gd name="T94" fmla="*/ 27737 w 1592"/>
                <a:gd name="T95" fmla="*/ 48724 h 156"/>
                <a:gd name="T96" fmla="*/ 23114 w 1592"/>
                <a:gd name="T97" fmla="*/ 44374 h 156"/>
                <a:gd name="T98" fmla="*/ 17336 w 1592"/>
                <a:gd name="T99" fmla="*/ 44374 h 156"/>
                <a:gd name="T100" fmla="*/ 19647 w 1592"/>
                <a:gd name="T101" fmla="*/ 46984 h 156"/>
                <a:gd name="T102" fmla="*/ 11557 w 1592"/>
                <a:gd name="T103" fmla="*/ 45244 h 156"/>
                <a:gd name="T104" fmla="*/ 4623 w 1592"/>
                <a:gd name="T105" fmla="*/ 43504 h 156"/>
                <a:gd name="T106" fmla="*/ 0 w 1592"/>
                <a:gd name="T107" fmla="*/ 46984 h 156"/>
                <a:gd name="T108" fmla="*/ 6934 w 1592"/>
                <a:gd name="T109" fmla="*/ 59165 h 156"/>
                <a:gd name="T110" fmla="*/ 18492 w 1592"/>
                <a:gd name="T111" fmla="*/ 76566 h 156"/>
                <a:gd name="T112" fmla="*/ 1820266 w 1592"/>
                <a:gd name="T113" fmla="*/ 73956 h 156"/>
                <a:gd name="T114" fmla="*/ 1831823 w 1592"/>
                <a:gd name="T115" fmla="*/ 64385 h 156"/>
                <a:gd name="T116" fmla="*/ 1838757 w 1592"/>
                <a:gd name="T117" fmla="*/ 47854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2"/>
                <a:gd name="T178" fmla="*/ 0 h 156"/>
                <a:gd name="T179" fmla="*/ 1592 w 1592"/>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2" h="156">
                  <a:moveTo>
                    <a:pt x="1592" y="53"/>
                  </a:moveTo>
                  <a:cubicBezTo>
                    <a:pt x="1592" y="53"/>
                    <a:pt x="1592" y="53"/>
                    <a:pt x="1592" y="53"/>
                  </a:cubicBezTo>
                  <a:cubicBezTo>
                    <a:pt x="1592" y="53"/>
                    <a:pt x="1592" y="52"/>
                    <a:pt x="1591" y="52"/>
                  </a:cubicBezTo>
                  <a:cubicBezTo>
                    <a:pt x="1591" y="52"/>
                    <a:pt x="1591" y="51"/>
                    <a:pt x="1590" y="52"/>
                  </a:cubicBezTo>
                  <a:cubicBezTo>
                    <a:pt x="1590" y="52"/>
                    <a:pt x="1589" y="52"/>
                    <a:pt x="1589" y="53"/>
                  </a:cubicBezTo>
                  <a:cubicBezTo>
                    <a:pt x="1588" y="53"/>
                    <a:pt x="1588" y="52"/>
                    <a:pt x="1588" y="52"/>
                  </a:cubicBezTo>
                  <a:cubicBezTo>
                    <a:pt x="1588" y="52"/>
                    <a:pt x="1588" y="51"/>
                    <a:pt x="1587" y="51"/>
                  </a:cubicBezTo>
                  <a:cubicBezTo>
                    <a:pt x="1588" y="51"/>
                    <a:pt x="1588" y="51"/>
                    <a:pt x="1588" y="51"/>
                  </a:cubicBezTo>
                  <a:cubicBezTo>
                    <a:pt x="1588" y="50"/>
                    <a:pt x="1588" y="50"/>
                    <a:pt x="1588" y="50"/>
                  </a:cubicBezTo>
                  <a:cubicBezTo>
                    <a:pt x="1588" y="50"/>
                    <a:pt x="1588" y="50"/>
                    <a:pt x="1588" y="50"/>
                  </a:cubicBezTo>
                  <a:cubicBezTo>
                    <a:pt x="1588" y="50"/>
                    <a:pt x="1588" y="50"/>
                    <a:pt x="1588" y="50"/>
                  </a:cubicBezTo>
                  <a:cubicBezTo>
                    <a:pt x="1588" y="49"/>
                    <a:pt x="1588" y="49"/>
                    <a:pt x="1588" y="49"/>
                  </a:cubicBezTo>
                  <a:cubicBezTo>
                    <a:pt x="1588" y="49"/>
                    <a:pt x="1588" y="49"/>
                    <a:pt x="1588" y="49"/>
                  </a:cubicBezTo>
                  <a:cubicBezTo>
                    <a:pt x="1587" y="49"/>
                    <a:pt x="1587" y="49"/>
                    <a:pt x="1587" y="49"/>
                  </a:cubicBezTo>
                  <a:cubicBezTo>
                    <a:pt x="1587" y="49"/>
                    <a:pt x="1587" y="49"/>
                    <a:pt x="1587" y="49"/>
                  </a:cubicBezTo>
                  <a:cubicBezTo>
                    <a:pt x="1586" y="51"/>
                    <a:pt x="1586" y="51"/>
                    <a:pt x="1586" y="51"/>
                  </a:cubicBezTo>
                  <a:cubicBezTo>
                    <a:pt x="1586" y="51"/>
                    <a:pt x="1585" y="50"/>
                    <a:pt x="1585" y="53"/>
                  </a:cubicBezTo>
                  <a:cubicBezTo>
                    <a:pt x="1585" y="53"/>
                    <a:pt x="1585" y="55"/>
                    <a:pt x="1584" y="53"/>
                  </a:cubicBezTo>
                  <a:cubicBezTo>
                    <a:pt x="1584" y="53"/>
                    <a:pt x="1584" y="52"/>
                    <a:pt x="1583" y="52"/>
                  </a:cubicBezTo>
                  <a:cubicBezTo>
                    <a:pt x="1583" y="52"/>
                    <a:pt x="1583" y="51"/>
                    <a:pt x="1582" y="52"/>
                  </a:cubicBezTo>
                  <a:cubicBezTo>
                    <a:pt x="1582" y="52"/>
                    <a:pt x="1581" y="51"/>
                    <a:pt x="1580" y="52"/>
                  </a:cubicBezTo>
                  <a:cubicBezTo>
                    <a:pt x="1580" y="52"/>
                    <a:pt x="1578" y="51"/>
                    <a:pt x="1579" y="53"/>
                  </a:cubicBezTo>
                  <a:cubicBezTo>
                    <a:pt x="1579" y="53"/>
                    <a:pt x="1579" y="54"/>
                    <a:pt x="1579" y="55"/>
                  </a:cubicBezTo>
                  <a:cubicBezTo>
                    <a:pt x="1579" y="55"/>
                    <a:pt x="1579" y="56"/>
                    <a:pt x="1579" y="57"/>
                  </a:cubicBezTo>
                  <a:cubicBezTo>
                    <a:pt x="1579" y="59"/>
                    <a:pt x="1579" y="59"/>
                    <a:pt x="1579" y="59"/>
                  </a:cubicBezTo>
                  <a:cubicBezTo>
                    <a:pt x="1574" y="59"/>
                    <a:pt x="1574" y="59"/>
                    <a:pt x="1574" y="59"/>
                  </a:cubicBezTo>
                  <a:cubicBezTo>
                    <a:pt x="1575" y="57"/>
                    <a:pt x="1575" y="57"/>
                    <a:pt x="1575" y="57"/>
                  </a:cubicBezTo>
                  <a:cubicBezTo>
                    <a:pt x="1575" y="56"/>
                    <a:pt x="1575" y="56"/>
                    <a:pt x="1575" y="56"/>
                  </a:cubicBezTo>
                  <a:cubicBezTo>
                    <a:pt x="1575" y="55"/>
                    <a:pt x="1575" y="55"/>
                    <a:pt x="1575" y="55"/>
                  </a:cubicBezTo>
                  <a:cubicBezTo>
                    <a:pt x="1575" y="54"/>
                    <a:pt x="1575" y="54"/>
                    <a:pt x="1575" y="54"/>
                  </a:cubicBezTo>
                  <a:cubicBezTo>
                    <a:pt x="1575" y="54"/>
                    <a:pt x="1575" y="54"/>
                    <a:pt x="1575" y="54"/>
                  </a:cubicBezTo>
                  <a:cubicBezTo>
                    <a:pt x="1575" y="53"/>
                    <a:pt x="1575" y="53"/>
                    <a:pt x="1575" y="53"/>
                  </a:cubicBezTo>
                  <a:cubicBezTo>
                    <a:pt x="1575" y="53"/>
                    <a:pt x="1575" y="53"/>
                    <a:pt x="1575" y="53"/>
                  </a:cubicBezTo>
                  <a:cubicBezTo>
                    <a:pt x="1574" y="52"/>
                    <a:pt x="1574" y="52"/>
                    <a:pt x="1574" y="52"/>
                  </a:cubicBezTo>
                  <a:cubicBezTo>
                    <a:pt x="1575" y="52"/>
                    <a:pt x="1575" y="52"/>
                    <a:pt x="1575" y="52"/>
                  </a:cubicBezTo>
                  <a:cubicBezTo>
                    <a:pt x="1575" y="52"/>
                    <a:pt x="1575" y="52"/>
                    <a:pt x="1575" y="52"/>
                  </a:cubicBezTo>
                  <a:cubicBezTo>
                    <a:pt x="1575" y="52"/>
                    <a:pt x="1575" y="52"/>
                    <a:pt x="1575" y="52"/>
                  </a:cubicBezTo>
                  <a:cubicBezTo>
                    <a:pt x="1576" y="52"/>
                    <a:pt x="1576" y="52"/>
                    <a:pt x="1576" y="52"/>
                  </a:cubicBezTo>
                  <a:cubicBezTo>
                    <a:pt x="1576" y="51"/>
                    <a:pt x="1576" y="51"/>
                    <a:pt x="1576" y="51"/>
                  </a:cubicBezTo>
                  <a:cubicBezTo>
                    <a:pt x="1577" y="51"/>
                    <a:pt x="1577" y="51"/>
                    <a:pt x="1577" y="51"/>
                  </a:cubicBezTo>
                  <a:cubicBezTo>
                    <a:pt x="1577" y="51"/>
                    <a:pt x="1577" y="51"/>
                    <a:pt x="1577" y="51"/>
                  </a:cubicBezTo>
                  <a:cubicBezTo>
                    <a:pt x="1577" y="50"/>
                    <a:pt x="1577" y="50"/>
                    <a:pt x="1577" y="50"/>
                  </a:cubicBezTo>
                  <a:cubicBezTo>
                    <a:pt x="1577" y="50"/>
                    <a:pt x="1577" y="50"/>
                    <a:pt x="1577" y="50"/>
                  </a:cubicBezTo>
                  <a:cubicBezTo>
                    <a:pt x="1577" y="50"/>
                    <a:pt x="1577" y="50"/>
                    <a:pt x="1577" y="50"/>
                  </a:cubicBezTo>
                  <a:cubicBezTo>
                    <a:pt x="1577" y="49"/>
                    <a:pt x="1577" y="49"/>
                    <a:pt x="1577" y="49"/>
                  </a:cubicBezTo>
                  <a:cubicBezTo>
                    <a:pt x="1577" y="49"/>
                    <a:pt x="1577" y="48"/>
                    <a:pt x="1576" y="49"/>
                  </a:cubicBezTo>
                  <a:cubicBezTo>
                    <a:pt x="1576" y="49"/>
                    <a:pt x="1576" y="49"/>
                    <a:pt x="1576" y="49"/>
                  </a:cubicBezTo>
                  <a:cubicBezTo>
                    <a:pt x="1575" y="48"/>
                    <a:pt x="1575" y="48"/>
                    <a:pt x="1575" y="48"/>
                  </a:cubicBezTo>
                  <a:cubicBezTo>
                    <a:pt x="1575" y="48"/>
                    <a:pt x="1573" y="49"/>
                    <a:pt x="1573" y="50"/>
                  </a:cubicBezTo>
                  <a:cubicBezTo>
                    <a:pt x="1573" y="50"/>
                    <a:pt x="1574" y="50"/>
                    <a:pt x="1572" y="51"/>
                  </a:cubicBezTo>
                  <a:cubicBezTo>
                    <a:pt x="1572" y="51"/>
                    <a:pt x="1572" y="51"/>
                    <a:pt x="1572" y="51"/>
                  </a:cubicBezTo>
                  <a:cubicBezTo>
                    <a:pt x="1571" y="52"/>
                    <a:pt x="1571" y="52"/>
                    <a:pt x="1571" y="52"/>
                  </a:cubicBezTo>
                  <a:cubicBezTo>
                    <a:pt x="1572" y="52"/>
                    <a:pt x="1572" y="52"/>
                    <a:pt x="1572" y="52"/>
                  </a:cubicBezTo>
                  <a:cubicBezTo>
                    <a:pt x="1571" y="53"/>
                    <a:pt x="1571" y="53"/>
                    <a:pt x="1571" y="53"/>
                  </a:cubicBezTo>
                  <a:cubicBezTo>
                    <a:pt x="1570" y="54"/>
                    <a:pt x="1570" y="54"/>
                    <a:pt x="1570" y="54"/>
                  </a:cubicBezTo>
                  <a:cubicBezTo>
                    <a:pt x="1569" y="54"/>
                    <a:pt x="1569" y="54"/>
                    <a:pt x="1569" y="54"/>
                  </a:cubicBezTo>
                  <a:cubicBezTo>
                    <a:pt x="1570" y="54"/>
                    <a:pt x="1570" y="54"/>
                    <a:pt x="1570" y="54"/>
                  </a:cubicBezTo>
                  <a:cubicBezTo>
                    <a:pt x="1569" y="55"/>
                    <a:pt x="1569" y="55"/>
                    <a:pt x="1569" y="55"/>
                  </a:cubicBezTo>
                  <a:cubicBezTo>
                    <a:pt x="1568" y="55"/>
                    <a:pt x="1568" y="55"/>
                    <a:pt x="1568" y="55"/>
                  </a:cubicBezTo>
                  <a:cubicBezTo>
                    <a:pt x="1568" y="55"/>
                    <a:pt x="1568" y="56"/>
                    <a:pt x="1568" y="56"/>
                  </a:cubicBezTo>
                  <a:cubicBezTo>
                    <a:pt x="1565" y="56"/>
                    <a:pt x="1565" y="56"/>
                    <a:pt x="1565" y="56"/>
                  </a:cubicBezTo>
                  <a:cubicBezTo>
                    <a:pt x="1565" y="55"/>
                    <a:pt x="1565" y="53"/>
                    <a:pt x="1565" y="53"/>
                  </a:cubicBezTo>
                  <a:cubicBezTo>
                    <a:pt x="1565" y="53"/>
                    <a:pt x="1564" y="51"/>
                    <a:pt x="1565" y="51"/>
                  </a:cubicBezTo>
                  <a:cubicBezTo>
                    <a:pt x="1565" y="51"/>
                    <a:pt x="1566" y="52"/>
                    <a:pt x="1566" y="51"/>
                  </a:cubicBezTo>
                  <a:cubicBezTo>
                    <a:pt x="1566" y="51"/>
                    <a:pt x="1567" y="50"/>
                    <a:pt x="1567" y="49"/>
                  </a:cubicBezTo>
                  <a:cubicBezTo>
                    <a:pt x="1567" y="49"/>
                    <a:pt x="1567" y="48"/>
                    <a:pt x="1566" y="48"/>
                  </a:cubicBezTo>
                  <a:cubicBezTo>
                    <a:pt x="1565" y="48"/>
                    <a:pt x="1565" y="48"/>
                    <a:pt x="1565" y="48"/>
                  </a:cubicBezTo>
                  <a:cubicBezTo>
                    <a:pt x="1565" y="48"/>
                    <a:pt x="1565" y="48"/>
                    <a:pt x="1565" y="48"/>
                  </a:cubicBezTo>
                  <a:cubicBezTo>
                    <a:pt x="1564" y="48"/>
                    <a:pt x="1564" y="48"/>
                    <a:pt x="1564" y="48"/>
                  </a:cubicBezTo>
                  <a:cubicBezTo>
                    <a:pt x="1564" y="47"/>
                    <a:pt x="1564" y="47"/>
                    <a:pt x="1564" y="47"/>
                  </a:cubicBezTo>
                  <a:cubicBezTo>
                    <a:pt x="1564" y="47"/>
                    <a:pt x="1563" y="48"/>
                    <a:pt x="1563" y="49"/>
                  </a:cubicBezTo>
                  <a:cubicBezTo>
                    <a:pt x="1563" y="49"/>
                    <a:pt x="1561" y="51"/>
                    <a:pt x="1561" y="52"/>
                  </a:cubicBezTo>
                  <a:cubicBezTo>
                    <a:pt x="1561" y="52"/>
                    <a:pt x="1558" y="54"/>
                    <a:pt x="1559" y="55"/>
                  </a:cubicBezTo>
                  <a:cubicBezTo>
                    <a:pt x="1561" y="55"/>
                    <a:pt x="1561" y="55"/>
                    <a:pt x="1561" y="55"/>
                  </a:cubicBezTo>
                  <a:cubicBezTo>
                    <a:pt x="1561" y="55"/>
                    <a:pt x="1561" y="55"/>
                    <a:pt x="1560" y="55"/>
                  </a:cubicBezTo>
                  <a:cubicBezTo>
                    <a:pt x="1555" y="55"/>
                    <a:pt x="1555" y="55"/>
                    <a:pt x="1555" y="55"/>
                  </a:cubicBezTo>
                  <a:cubicBezTo>
                    <a:pt x="1555" y="54"/>
                    <a:pt x="1555" y="54"/>
                    <a:pt x="1555" y="54"/>
                  </a:cubicBezTo>
                  <a:cubicBezTo>
                    <a:pt x="1555" y="54"/>
                    <a:pt x="1555" y="54"/>
                    <a:pt x="1555" y="54"/>
                  </a:cubicBezTo>
                  <a:cubicBezTo>
                    <a:pt x="1555" y="53"/>
                    <a:pt x="1555" y="53"/>
                    <a:pt x="1555" y="53"/>
                  </a:cubicBezTo>
                  <a:cubicBezTo>
                    <a:pt x="1554" y="52"/>
                    <a:pt x="1554" y="52"/>
                    <a:pt x="1554" y="52"/>
                  </a:cubicBezTo>
                  <a:cubicBezTo>
                    <a:pt x="1554" y="52"/>
                    <a:pt x="1554" y="50"/>
                    <a:pt x="1556" y="50"/>
                  </a:cubicBezTo>
                  <a:cubicBezTo>
                    <a:pt x="1556" y="50"/>
                    <a:pt x="1556" y="50"/>
                    <a:pt x="1556" y="49"/>
                  </a:cubicBezTo>
                  <a:cubicBezTo>
                    <a:pt x="1556" y="49"/>
                    <a:pt x="1557" y="48"/>
                    <a:pt x="1556" y="48"/>
                  </a:cubicBezTo>
                  <a:cubicBezTo>
                    <a:pt x="1556" y="48"/>
                    <a:pt x="1555" y="46"/>
                    <a:pt x="1553" y="48"/>
                  </a:cubicBezTo>
                  <a:cubicBezTo>
                    <a:pt x="1552" y="49"/>
                    <a:pt x="1552" y="49"/>
                    <a:pt x="1552" y="49"/>
                  </a:cubicBezTo>
                  <a:cubicBezTo>
                    <a:pt x="1552" y="50"/>
                    <a:pt x="1552" y="50"/>
                    <a:pt x="1552" y="50"/>
                  </a:cubicBezTo>
                  <a:cubicBezTo>
                    <a:pt x="1552" y="51"/>
                    <a:pt x="1552" y="51"/>
                    <a:pt x="1552" y="51"/>
                  </a:cubicBezTo>
                  <a:cubicBezTo>
                    <a:pt x="1552" y="51"/>
                    <a:pt x="1550" y="52"/>
                    <a:pt x="1549" y="54"/>
                  </a:cubicBezTo>
                  <a:cubicBezTo>
                    <a:pt x="1549" y="54"/>
                    <a:pt x="1549" y="53"/>
                    <a:pt x="1548" y="54"/>
                  </a:cubicBezTo>
                  <a:cubicBezTo>
                    <a:pt x="1545" y="53"/>
                    <a:pt x="1545" y="53"/>
                    <a:pt x="1545" y="53"/>
                  </a:cubicBezTo>
                  <a:cubicBezTo>
                    <a:pt x="1545" y="52"/>
                    <a:pt x="1545" y="52"/>
                    <a:pt x="1545" y="52"/>
                  </a:cubicBezTo>
                  <a:cubicBezTo>
                    <a:pt x="1546" y="51"/>
                    <a:pt x="1546" y="51"/>
                    <a:pt x="1546" y="51"/>
                  </a:cubicBezTo>
                  <a:cubicBezTo>
                    <a:pt x="1546" y="51"/>
                    <a:pt x="1546" y="51"/>
                    <a:pt x="1545" y="50"/>
                  </a:cubicBezTo>
                  <a:cubicBezTo>
                    <a:pt x="1545" y="50"/>
                    <a:pt x="1544" y="49"/>
                    <a:pt x="1546" y="48"/>
                  </a:cubicBezTo>
                  <a:cubicBezTo>
                    <a:pt x="1546" y="48"/>
                    <a:pt x="1546" y="48"/>
                    <a:pt x="1546" y="48"/>
                  </a:cubicBezTo>
                  <a:cubicBezTo>
                    <a:pt x="1547" y="47"/>
                    <a:pt x="1547" y="47"/>
                    <a:pt x="1547" y="47"/>
                  </a:cubicBezTo>
                  <a:cubicBezTo>
                    <a:pt x="1547" y="47"/>
                    <a:pt x="1547" y="47"/>
                    <a:pt x="1547" y="47"/>
                  </a:cubicBezTo>
                  <a:cubicBezTo>
                    <a:pt x="1547" y="47"/>
                    <a:pt x="1547" y="47"/>
                    <a:pt x="1547" y="47"/>
                  </a:cubicBezTo>
                  <a:cubicBezTo>
                    <a:pt x="1547" y="46"/>
                    <a:pt x="1547" y="46"/>
                    <a:pt x="1547" y="46"/>
                  </a:cubicBezTo>
                  <a:cubicBezTo>
                    <a:pt x="1546" y="46"/>
                    <a:pt x="1546" y="46"/>
                    <a:pt x="1546" y="46"/>
                  </a:cubicBezTo>
                  <a:cubicBezTo>
                    <a:pt x="1546" y="46"/>
                    <a:pt x="1546" y="46"/>
                    <a:pt x="1546" y="46"/>
                  </a:cubicBezTo>
                  <a:cubicBezTo>
                    <a:pt x="1546" y="45"/>
                    <a:pt x="1546" y="45"/>
                    <a:pt x="1546" y="45"/>
                  </a:cubicBezTo>
                  <a:cubicBezTo>
                    <a:pt x="1546" y="46"/>
                    <a:pt x="1546" y="46"/>
                    <a:pt x="1546" y="46"/>
                  </a:cubicBezTo>
                  <a:cubicBezTo>
                    <a:pt x="1545" y="46"/>
                    <a:pt x="1545" y="46"/>
                    <a:pt x="1545" y="46"/>
                  </a:cubicBezTo>
                  <a:cubicBezTo>
                    <a:pt x="1544" y="47"/>
                    <a:pt x="1544" y="47"/>
                    <a:pt x="1544" y="47"/>
                  </a:cubicBezTo>
                  <a:cubicBezTo>
                    <a:pt x="1543" y="47"/>
                    <a:pt x="1543" y="47"/>
                    <a:pt x="1543" y="47"/>
                  </a:cubicBezTo>
                  <a:cubicBezTo>
                    <a:pt x="1543" y="48"/>
                    <a:pt x="1543" y="48"/>
                    <a:pt x="1543" y="48"/>
                  </a:cubicBezTo>
                  <a:cubicBezTo>
                    <a:pt x="1542" y="49"/>
                    <a:pt x="1542" y="49"/>
                    <a:pt x="1542" y="49"/>
                  </a:cubicBezTo>
                  <a:cubicBezTo>
                    <a:pt x="1542" y="49"/>
                    <a:pt x="1540" y="50"/>
                    <a:pt x="1540" y="51"/>
                  </a:cubicBezTo>
                  <a:cubicBezTo>
                    <a:pt x="1539" y="52"/>
                    <a:pt x="1539" y="52"/>
                    <a:pt x="1539" y="52"/>
                  </a:cubicBezTo>
                  <a:cubicBezTo>
                    <a:pt x="1539" y="52"/>
                    <a:pt x="1539" y="52"/>
                    <a:pt x="1539" y="52"/>
                  </a:cubicBezTo>
                  <a:cubicBezTo>
                    <a:pt x="1538" y="52"/>
                    <a:pt x="1538" y="52"/>
                    <a:pt x="1538" y="52"/>
                  </a:cubicBezTo>
                  <a:cubicBezTo>
                    <a:pt x="1538" y="52"/>
                    <a:pt x="1538" y="52"/>
                    <a:pt x="1538" y="52"/>
                  </a:cubicBezTo>
                  <a:cubicBezTo>
                    <a:pt x="1535" y="52"/>
                    <a:pt x="1535" y="52"/>
                    <a:pt x="1535" y="52"/>
                  </a:cubicBezTo>
                  <a:cubicBezTo>
                    <a:pt x="1536" y="51"/>
                    <a:pt x="1536" y="50"/>
                    <a:pt x="1536" y="49"/>
                  </a:cubicBezTo>
                  <a:cubicBezTo>
                    <a:pt x="1536" y="49"/>
                    <a:pt x="1534" y="48"/>
                    <a:pt x="1536" y="47"/>
                  </a:cubicBezTo>
                  <a:cubicBezTo>
                    <a:pt x="1537" y="46"/>
                    <a:pt x="1537" y="46"/>
                    <a:pt x="1537" y="46"/>
                  </a:cubicBezTo>
                  <a:cubicBezTo>
                    <a:pt x="1537" y="46"/>
                    <a:pt x="1537" y="46"/>
                    <a:pt x="1537" y="46"/>
                  </a:cubicBezTo>
                  <a:cubicBezTo>
                    <a:pt x="1537" y="46"/>
                    <a:pt x="1537" y="46"/>
                    <a:pt x="1537" y="46"/>
                  </a:cubicBezTo>
                  <a:cubicBezTo>
                    <a:pt x="1537" y="45"/>
                    <a:pt x="1537" y="45"/>
                    <a:pt x="1537" y="45"/>
                  </a:cubicBezTo>
                  <a:cubicBezTo>
                    <a:pt x="1537" y="45"/>
                    <a:pt x="1537" y="45"/>
                    <a:pt x="1537" y="45"/>
                  </a:cubicBezTo>
                  <a:cubicBezTo>
                    <a:pt x="1537" y="45"/>
                    <a:pt x="1537" y="45"/>
                    <a:pt x="1537" y="45"/>
                  </a:cubicBezTo>
                  <a:cubicBezTo>
                    <a:pt x="1536" y="44"/>
                    <a:pt x="1536" y="44"/>
                    <a:pt x="1536" y="44"/>
                  </a:cubicBezTo>
                  <a:cubicBezTo>
                    <a:pt x="1536" y="45"/>
                    <a:pt x="1536" y="45"/>
                    <a:pt x="1536" y="45"/>
                  </a:cubicBezTo>
                  <a:cubicBezTo>
                    <a:pt x="1535" y="44"/>
                    <a:pt x="1535" y="44"/>
                    <a:pt x="1535" y="44"/>
                  </a:cubicBezTo>
                  <a:cubicBezTo>
                    <a:pt x="1534" y="45"/>
                    <a:pt x="1534" y="45"/>
                    <a:pt x="1534" y="45"/>
                  </a:cubicBezTo>
                  <a:cubicBezTo>
                    <a:pt x="1534" y="46"/>
                    <a:pt x="1534" y="46"/>
                    <a:pt x="1534" y="46"/>
                  </a:cubicBezTo>
                  <a:cubicBezTo>
                    <a:pt x="1534" y="46"/>
                    <a:pt x="1532" y="47"/>
                    <a:pt x="1532" y="48"/>
                  </a:cubicBezTo>
                  <a:cubicBezTo>
                    <a:pt x="1532" y="48"/>
                    <a:pt x="1531" y="49"/>
                    <a:pt x="1530" y="50"/>
                  </a:cubicBezTo>
                  <a:cubicBezTo>
                    <a:pt x="1530" y="50"/>
                    <a:pt x="1530" y="50"/>
                    <a:pt x="1530" y="50"/>
                  </a:cubicBezTo>
                  <a:cubicBezTo>
                    <a:pt x="1529" y="50"/>
                    <a:pt x="1529" y="50"/>
                    <a:pt x="1529" y="50"/>
                  </a:cubicBezTo>
                  <a:cubicBezTo>
                    <a:pt x="1529" y="51"/>
                    <a:pt x="1529" y="51"/>
                    <a:pt x="1529" y="51"/>
                  </a:cubicBezTo>
                  <a:cubicBezTo>
                    <a:pt x="1529" y="51"/>
                    <a:pt x="1528" y="51"/>
                    <a:pt x="1528" y="51"/>
                  </a:cubicBezTo>
                  <a:cubicBezTo>
                    <a:pt x="1525" y="51"/>
                    <a:pt x="1525" y="51"/>
                    <a:pt x="1525" y="51"/>
                  </a:cubicBezTo>
                  <a:cubicBezTo>
                    <a:pt x="1525" y="51"/>
                    <a:pt x="1525" y="51"/>
                    <a:pt x="1525" y="51"/>
                  </a:cubicBezTo>
                  <a:cubicBezTo>
                    <a:pt x="1525" y="50"/>
                    <a:pt x="1526" y="49"/>
                    <a:pt x="1525" y="49"/>
                  </a:cubicBezTo>
                  <a:cubicBezTo>
                    <a:pt x="1525" y="49"/>
                    <a:pt x="1524" y="47"/>
                    <a:pt x="1525" y="47"/>
                  </a:cubicBezTo>
                  <a:cubicBezTo>
                    <a:pt x="1526" y="46"/>
                    <a:pt x="1526" y="46"/>
                    <a:pt x="1526" y="46"/>
                  </a:cubicBezTo>
                  <a:cubicBezTo>
                    <a:pt x="1527" y="46"/>
                    <a:pt x="1527" y="46"/>
                    <a:pt x="1527" y="46"/>
                  </a:cubicBezTo>
                  <a:cubicBezTo>
                    <a:pt x="1527" y="45"/>
                    <a:pt x="1527" y="45"/>
                    <a:pt x="1527" y="45"/>
                  </a:cubicBezTo>
                  <a:cubicBezTo>
                    <a:pt x="1527" y="45"/>
                    <a:pt x="1527" y="45"/>
                    <a:pt x="1527" y="45"/>
                  </a:cubicBezTo>
                  <a:cubicBezTo>
                    <a:pt x="1527" y="44"/>
                    <a:pt x="1527" y="44"/>
                    <a:pt x="1527" y="44"/>
                  </a:cubicBezTo>
                  <a:cubicBezTo>
                    <a:pt x="1527" y="44"/>
                    <a:pt x="1527" y="44"/>
                    <a:pt x="1527" y="44"/>
                  </a:cubicBezTo>
                  <a:cubicBezTo>
                    <a:pt x="1526" y="44"/>
                    <a:pt x="1526" y="44"/>
                    <a:pt x="1526" y="44"/>
                  </a:cubicBezTo>
                  <a:cubicBezTo>
                    <a:pt x="1525" y="43"/>
                    <a:pt x="1525" y="43"/>
                    <a:pt x="1525" y="43"/>
                  </a:cubicBezTo>
                  <a:cubicBezTo>
                    <a:pt x="1525" y="44"/>
                    <a:pt x="1525" y="44"/>
                    <a:pt x="1525" y="44"/>
                  </a:cubicBezTo>
                  <a:cubicBezTo>
                    <a:pt x="1525" y="44"/>
                    <a:pt x="1524" y="43"/>
                    <a:pt x="1524" y="44"/>
                  </a:cubicBezTo>
                  <a:cubicBezTo>
                    <a:pt x="1524" y="45"/>
                    <a:pt x="1524" y="45"/>
                    <a:pt x="1524" y="45"/>
                  </a:cubicBezTo>
                  <a:cubicBezTo>
                    <a:pt x="1523" y="45"/>
                    <a:pt x="1523" y="45"/>
                    <a:pt x="1523" y="45"/>
                  </a:cubicBezTo>
                  <a:cubicBezTo>
                    <a:pt x="1522" y="46"/>
                    <a:pt x="1522" y="46"/>
                    <a:pt x="1522" y="46"/>
                  </a:cubicBezTo>
                  <a:cubicBezTo>
                    <a:pt x="1521" y="47"/>
                    <a:pt x="1521" y="47"/>
                    <a:pt x="1521" y="47"/>
                  </a:cubicBezTo>
                  <a:cubicBezTo>
                    <a:pt x="1522" y="47"/>
                    <a:pt x="1522" y="47"/>
                    <a:pt x="1522" y="47"/>
                  </a:cubicBezTo>
                  <a:cubicBezTo>
                    <a:pt x="1522" y="47"/>
                    <a:pt x="1521" y="48"/>
                    <a:pt x="1521" y="48"/>
                  </a:cubicBezTo>
                  <a:cubicBezTo>
                    <a:pt x="1521" y="48"/>
                    <a:pt x="1520" y="49"/>
                    <a:pt x="1520" y="49"/>
                  </a:cubicBezTo>
                  <a:cubicBezTo>
                    <a:pt x="1519" y="49"/>
                    <a:pt x="1519" y="49"/>
                    <a:pt x="1519" y="49"/>
                  </a:cubicBezTo>
                  <a:cubicBezTo>
                    <a:pt x="1519" y="49"/>
                    <a:pt x="1520" y="50"/>
                    <a:pt x="1520" y="50"/>
                  </a:cubicBezTo>
                  <a:cubicBezTo>
                    <a:pt x="1520" y="50"/>
                    <a:pt x="1520" y="50"/>
                    <a:pt x="1520" y="50"/>
                  </a:cubicBezTo>
                  <a:cubicBezTo>
                    <a:pt x="1516" y="50"/>
                    <a:pt x="1516" y="50"/>
                    <a:pt x="1516" y="50"/>
                  </a:cubicBezTo>
                  <a:cubicBezTo>
                    <a:pt x="1517" y="49"/>
                    <a:pt x="1517" y="48"/>
                    <a:pt x="1517" y="47"/>
                  </a:cubicBezTo>
                  <a:cubicBezTo>
                    <a:pt x="1517" y="47"/>
                    <a:pt x="1516" y="46"/>
                    <a:pt x="1517" y="45"/>
                  </a:cubicBezTo>
                  <a:cubicBezTo>
                    <a:pt x="1517" y="45"/>
                    <a:pt x="1517" y="45"/>
                    <a:pt x="1517" y="45"/>
                  </a:cubicBezTo>
                  <a:cubicBezTo>
                    <a:pt x="1518" y="45"/>
                    <a:pt x="1518" y="45"/>
                    <a:pt x="1518" y="45"/>
                  </a:cubicBezTo>
                  <a:cubicBezTo>
                    <a:pt x="1518" y="44"/>
                    <a:pt x="1518" y="44"/>
                    <a:pt x="1518" y="44"/>
                  </a:cubicBezTo>
                  <a:cubicBezTo>
                    <a:pt x="1519" y="44"/>
                    <a:pt x="1519" y="44"/>
                    <a:pt x="1519" y="44"/>
                  </a:cubicBezTo>
                  <a:cubicBezTo>
                    <a:pt x="1519" y="43"/>
                    <a:pt x="1519" y="43"/>
                    <a:pt x="1519" y="43"/>
                  </a:cubicBezTo>
                  <a:cubicBezTo>
                    <a:pt x="1519" y="43"/>
                    <a:pt x="1519" y="43"/>
                    <a:pt x="1519" y="43"/>
                  </a:cubicBezTo>
                  <a:cubicBezTo>
                    <a:pt x="1519" y="42"/>
                    <a:pt x="1519" y="42"/>
                    <a:pt x="1519" y="42"/>
                  </a:cubicBezTo>
                  <a:cubicBezTo>
                    <a:pt x="1518" y="42"/>
                    <a:pt x="1518" y="42"/>
                    <a:pt x="1518" y="42"/>
                  </a:cubicBezTo>
                  <a:cubicBezTo>
                    <a:pt x="1517" y="42"/>
                    <a:pt x="1517" y="42"/>
                    <a:pt x="1517" y="42"/>
                  </a:cubicBezTo>
                  <a:cubicBezTo>
                    <a:pt x="1516" y="43"/>
                    <a:pt x="1516" y="43"/>
                    <a:pt x="1516" y="43"/>
                  </a:cubicBezTo>
                  <a:cubicBezTo>
                    <a:pt x="1516" y="43"/>
                    <a:pt x="1515" y="42"/>
                    <a:pt x="1515" y="43"/>
                  </a:cubicBezTo>
                  <a:cubicBezTo>
                    <a:pt x="1515" y="43"/>
                    <a:pt x="1515" y="45"/>
                    <a:pt x="1514" y="46"/>
                  </a:cubicBezTo>
                  <a:cubicBezTo>
                    <a:pt x="1514" y="46"/>
                    <a:pt x="1512" y="47"/>
                    <a:pt x="1512" y="48"/>
                  </a:cubicBezTo>
                  <a:cubicBezTo>
                    <a:pt x="1512" y="48"/>
                    <a:pt x="1511" y="47"/>
                    <a:pt x="1510" y="49"/>
                  </a:cubicBezTo>
                  <a:cubicBezTo>
                    <a:pt x="1507" y="48"/>
                    <a:pt x="1507" y="48"/>
                    <a:pt x="1507" y="48"/>
                  </a:cubicBezTo>
                  <a:cubicBezTo>
                    <a:pt x="1507" y="48"/>
                    <a:pt x="1507" y="48"/>
                    <a:pt x="1507" y="48"/>
                  </a:cubicBezTo>
                  <a:cubicBezTo>
                    <a:pt x="1508" y="47"/>
                    <a:pt x="1508" y="47"/>
                    <a:pt x="1508" y="47"/>
                  </a:cubicBezTo>
                  <a:cubicBezTo>
                    <a:pt x="1507" y="46"/>
                    <a:pt x="1507" y="46"/>
                    <a:pt x="1507" y="46"/>
                  </a:cubicBezTo>
                  <a:cubicBezTo>
                    <a:pt x="1507" y="46"/>
                    <a:pt x="1507" y="46"/>
                    <a:pt x="1507" y="46"/>
                  </a:cubicBezTo>
                  <a:cubicBezTo>
                    <a:pt x="1507" y="46"/>
                    <a:pt x="1507" y="44"/>
                    <a:pt x="1508" y="43"/>
                  </a:cubicBezTo>
                  <a:cubicBezTo>
                    <a:pt x="1508" y="43"/>
                    <a:pt x="1509" y="45"/>
                    <a:pt x="1510" y="43"/>
                  </a:cubicBezTo>
                  <a:cubicBezTo>
                    <a:pt x="1510" y="43"/>
                    <a:pt x="1510" y="43"/>
                    <a:pt x="1510" y="43"/>
                  </a:cubicBezTo>
                  <a:cubicBezTo>
                    <a:pt x="1510" y="42"/>
                    <a:pt x="1510" y="42"/>
                    <a:pt x="1510" y="42"/>
                  </a:cubicBezTo>
                  <a:cubicBezTo>
                    <a:pt x="1510" y="41"/>
                    <a:pt x="1510" y="41"/>
                    <a:pt x="1510" y="41"/>
                  </a:cubicBezTo>
                  <a:cubicBezTo>
                    <a:pt x="1509" y="41"/>
                    <a:pt x="1509" y="41"/>
                    <a:pt x="1509" y="41"/>
                  </a:cubicBezTo>
                  <a:cubicBezTo>
                    <a:pt x="1509" y="41"/>
                    <a:pt x="1509" y="41"/>
                    <a:pt x="1509" y="41"/>
                  </a:cubicBezTo>
                  <a:cubicBezTo>
                    <a:pt x="1508" y="41"/>
                    <a:pt x="1508" y="41"/>
                    <a:pt x="1508" y="41"/>
                  </a:cubicBezTo>
                  <a:cubicBezTo>
                    <a:pt x="1508" y="40"/>
                    <a:pt x="1508" y="40"/>
                    <a:pt x="1508" y="40"/>
                  </a:cubicBezTo>
                  <a:cubicBezTo>
                    <a:pt x="1507" y="41"/>
                    <a:pt x="1507" y="41"/>
                    <a:pt x="1507" y="41"/>
                  </a:cubicBezTo>
                  <a:cubicBezTo>
                    <a:pt x="1507" y="42"/>
                    <a:pt x="1507" y="42"/>
                    <a:pt x="1507" y="42"/>
                  </a:cubicBezTo>
                  <a:cubicBezTo>
                    <a:pt x="1506" y="43"/>
                    <a:pt x="1506" y="43"/>
                    <a:pt x="1506" y="43"/>
                  </a:cubicBezTo>
                  <a:cubicBezTo>
                    <a:pt x="1505" y="44"/>
                    <a:pt x="1505" y="44"/>
                    <a:pt x="1505" y="44"/>
                  </a:cubicBezTo>
                  <a:cubicBezTo>
                    <a:pt x="1505" y="44"/>
                    <a:pt x="1505" y="44"/>
                    <a:pt x="1505" y="44"/>
                  </a:cubicBezTo>
                  <a:cubicBezTo>
                    <a:pt x="1505" y="44"/>
                    <a:pt x="1504" y="45"/>
                    <a:pt x="1504" y="45"/>
                  </a:cubicBezTo>
                  <a:cubicBezTo>
                    <a:pt x="1504" y="45"/>
                    <a:pt x="1503" y="46"/>
                    <a:pt x="1503" y="46"/>
                  </a:cubicBezTo>
                  <a:cubicBezTo>
                    <a:pt x="1502" y="47"/>
                    <a:pt x="1502" y="47"/>
                    <a:pt x="1502" y="47"/>
                  </a:cubicBezTo>
                  <a:cubicBezTo>
                    <a:pt x="1502" y="46"/>
                    <a:pt x="1502" y="46"/>
                    <a:pt x="1502" y="46"/>
                  </a:cubicBezTo>
                  <a:cubicBezTo>
                    <a:pt x="1502" y="46"/>
                    <a:pt x="1501" y="46"/>
                    <a:pt x="1501" y="47"/>
                  </a:cubicBezTo>
                  <a:cubicBezTo>
                    <a:pt x="1498" y="46"/>
                    <a:pt x="1498" y="46"/>
                    <a:pt x="1498" y="46"/>
                  </a:cubicBezTo>
                  <a:cubicBezTo>
                    <a:pt x="1499" y="46"/>
                    <a:pt x="1499" y="45"/>
                    <a:pt x="1499" y="44"/>
                  </a:cubicBezTo>
                  <a:cubicBezTo>
                    <a:pt x="1499" y="44"/>
                    <a:pt x="1498" y="43"/>
                    <a:pt x="1500" y="42"/>
                  </a:cubicBezTo>
                  <a:cubicBezTo>
                    <a:pt x="1501" y="42"/>
                    <a:pt x="1501" y="42"/>
                    <a:pt x="1501" y="42"/>
                  </a:cubicBezTo>
                  <a:cubicBezTo>
                    <a:pt x="1502" y="41"/>
                    <a:pt x="1502" y="41"/>
                    <a:pt x="1502" y="41"/>
                  </a:cubicBezTo>
                  <a:cubicBezTo>
                    <a:pt x="1502" y="41"/>
                    <a:pt x="1502" y="41"/>
                    <a:pt x="1502" y="41"/>
                  </a:cubicBezTo>
                  <a:cubicBezTo>
                    <a:pt x="1501" y="40"/>
                    <a:pt x="1501" y="40"/>
                    <a:pt x="1501" y="40"/>
                  </a:cubicBezTo>
                  <a:cubicBezTo>
                    <a:pt x="1501" y="40"/>
                    <a:pt x="1501" y="40"/>
                    <a:pt x="1501" y="40"/>
                  </a:cubicBezTo>
                  <a:cubicBezTo>
                    <a:pt x="1501" y="40"/>
                    <a:pt x="1501" y="40"/>
                    <a:pt x="1501" y="40"/>
                  </a:cubicBezTo>
                  <a:cubicBezTo>
                    <a:pt x="1500" y="40"/>
                    <a:pt x="1500" y="40"/>
                    <a:pt x="1500" y="40"/>
                  </a:cubicBezTo>
                  <a:cubicBezTo>
                    <a:pt x="1499" y="40"/>
                    <a:pt x="1499" y="40"/>
                    <a:pt x="1499" y="40"/>
                  </a:cubicBezTo>
                  <a:cubicBezTo>
                    <a:pt x="1498" y="40"/>
                    <a:pt x="1498" y="40"/>
                    <a:pt x="1498" y="40"/>
                  </a:cubicBezTo>
                  <a:cubicBezTo>
                    <a:pt x="1499" y="40"/>
                    <a:pt x="1499" y="40"/>
                    <a:pt x="1499" y="40"/>
                  </a:cubicBezTo>
                  <a:cubicBezTo>
                    <a:pt x="1497" y="41"/>
                    <a:pt x="1497" y="41"/>
                    <a:pt x="1497" y="41"/>
                  </a:cubicBezTo>
                  <a:cubicBezTo>
                    <a:pt x="1496" y="42"/>
                    <a:pt x="1496" y="42"/>
                    <a:pt x="1496" y="42"/>
                  </a:cubicBezTo>
                  <a:cubicBezTo>
                    <a:pt x="1495" y="43"/>
                    <a:pt x="1495" y="43"/>
                    <a:pt x="1495" y="43"/>
                  </a:cubicBezTo>
                  <a:cubicBezTo>
                    <a:pt x="1495" y="44"/>
                    <a:pt x="1495" y="44"/>
                    <a:pt x="1495" y="44"/>
                  </a:cubicBezTo>
                  <a:cubicBezTo>
                    <a:pt x="1494" y="45"/>
                    <a:pt x="1494" y="45"/>
                    <a:pt x="1494" y="45"/>
                  </a:cubicBezTo>
                  <a:cubicBezTo>
                    <a:pt x="1494" y="45"/>
                    <a:pt x="1494" y="45"/>
                    <a:pt x="1494" y="45"/>
                  </a:cubicBezTo>
                  <a:cubicBezTo>
                    <a:pt x="1494" y="45"/>
                    <a:pt x="1493" y="44"/>
                    <a:pt x="1493" y="45"/>
                  </a:cubicBezTo>
                  <a:cubicBezTo>
                    <a:pt x="1489" y="45"/>
                    <a:pt x="1489" y="45"/>
                    <a:pt x="1489" y="45"/>
                  </a:cubicBezTo>
                  <a:cubicBezTo>
                    <a:pt x="1490" y="44"/>
                    <a:pt x="1490" y="44"/>
                    <a:pt x="1490" y="44"/>
                  </a:cubicBezTo>
                  <a:cubicBezTo>
                    <a:pt x="1490" y="43"/>
                    <a:pt x="1490" y="43"/>
                    <a:pt x="1490" y="43"/>
                  </a:cubicBezTo>
                  <a:cubicBezTo>
                    <a:pt x="1491" y="42"/>
                    <a:pt x="1491" y="42"/>
                    <a:pt x="1491" y="42"/>
                  </a:cubicBezTo>
                  <a:cubicBezTo>
                    <a:pt x="1491" y="42"/>
                    <a:pt x="1491" y="42"/>
                    <a:pt x="1491" y="42"/>
                  </a:cubicBezTo>
                  <a:cubicBezTo>
                    <a:pt x="1490" y="41"/>
                    <a:pt x="1490" y="41"/>
                    <a:pt x="1490" y="41"/>
                  </a:cubicBezTo>
                  <a:cubicBezTo>
                    <a:pt x="1490" y="40"/>
                    <a:pt x="1490" y="40"/>
                    <a:pt x="1490" y="40"/>
                  </a:cubicBezTo>
                  <a:cubicBezTo>
                    <a:pt x="1491" y="40"/>
                    <a:pt x="1491" y="40"/>
                    <a:pt x="1491" y="40"/>
                  </a:cubicBezTo>
                  <a:cubicBezTo>
                    <a:pt x="1491" y="39"/>
                    <a:pt x="1491" y="39"/>
                    <a:pt x="1491" y="39"/>
                  </a:cubicBezTo>
                  <a:cubicBezTo>
                    <a:pt x="1491" y="39"/>
                    <a:pt x="1491" y="39"/>
                    <a:pt x="1491" y="39"/>
                  </a:cubicBezTo>
                  <a:cubicBezTo>
                    <a:pt x="1491" y="38"/>
                    <a:pt x="1491" y="38"/>
                    <a:pt x="1491" y="38"/>
                  </a:cubicBezTo>
                  <a:cubicBezTo>
                    <a:pt x="1491" y="38"/>
                    <a:pt x="1491" y="38"/>
                    <a:pt x="1491" y="38"/>
                  </a:cubicBezTo>
                  <a:cubicBezTo>
                    <a:pt x="1490" y="38"/>
                    <a:pt x="1490" y="38"/>
                    <a:pt x="1490" y="38"/>
                  </a:cubicBezTo>
                  <a:cubicBezTo>
                    <a:pt x="1490" y="37"/>
                    <a:pt x="1490" y="37"/>
                    <a:pt x="1490" y="37"/>
                  </a:cubicBezTo>
                  <a:cubicBezTo>
                    <a:pt x="1489" y="39"/>
                    <a:pt x="1489" y="39"/>
                    <a:pt x="1489" y="39"/>
                  </a:cubicBezTo>
                  <a:cubicBezTo>
                    <a:pt x="1489" y="39"/>
                    <a:pt x="1489" y="39"/>
                    <a:pt x="1489" y="39"/>
                  </a:cubicBezTo>
                  <a:cubicBezTo>
                    <a:pt x="1489" y="39"/>
                    <a:pt x="1489" y="39"/>
                    <a:pt x="1489" y="39"/>
                  </a:cubicBezTo>
                  <a:cubicBezTo>
                    <a:pt x="1489" y="39"/>
                    <a:pt x="1489" y="37"/>
                    <a:pt x="1488" y="38"/>
                  </a:cubicBezTo>
                  <a:cubicBezTo>
                    <a:pt x="1488" y="38"/>
                    <a:pt x="1485" y="41"/>
                    <a:pt x="1487" y="41"/>
                  </a:cubicBezTo>
                  <a:cubicBezTo>
                    <a:pt x="1488" y="41"/>
                    <a:pt x="1487" y="41"/>
                    <a:pt x="1487" y="41"/>
                  </a:cubicBezTo>
                  <a:cubicBezTo>
                    <a:pt x="1487" y="41"/>
                    <a:pt x="1485" y="41"/>
                    <a:pt x="1485" y="43"/>
                  </a:cubicBezTo>
                  <a:cubicBezTo>
                    <a:pt x="1485" y="43"/>
                    <a:pt x="1484" y="43"/>
                    <a:pt x="1484" y="43"/>
                  </a:cubicBezTo>
                  <a:cubicBezTo>
                    <a:pt x="1480" y="42"/>
                    <a:pt x="1480" y="42"/>
                    <a:pt x="1480" y="42"/>
                  </a:cubicBezTo>
                  <a:cubicBezTo>
                    <a:pt x="1480" y="41"/>
                    <a:pt x="1481" y="41"/>
                    <a:pt x="1481" y="40"/>
                  </a:cubicBezTo>
                  <a:cubicBezTo>
                    <a:pt x="1481" y="40"/>
                    <a:pt x="1484" y="38"/>
                    <a:pt x="1485" y="36"/>
                  </a:cubicBezTo>
                  <a:cubicBezTo>
                    <a:pt x="1485" y="36"/>
                    <a:pt x="1488" y="35"/>
                    <a:pt x="1486" y="34"/>
                  </a:cubicBezTo>
                  <a:cubicBezTo>
                    <a:pt x="1486" y="34"/>
                    <a:pt x="1486" y="33"/>
                    <a:pt x="1485" y="33"/>
                  </a:cubicBezTo>
                  <a:cubicBezTo>
                    <a:pt x="1485" y="33"/>
                    <a:pt x="1485" y="31"/>
                    <a:pt x="1484" y="32"/>
                  </a:cubicBezTo>
                  <a:cubicBezTo>
                    <a:pt x="1484" y="32"/>
                    <a:pt x="1485" y="31"/>
                    <a:pt x="1487" y="31"/>
                  </a:cubicBezTo>
                  <a:cubicBezTo>
                    <a:pt x="1487" y="31"/>
                    <a:pt x="1489" y="31"/>
                    <a:pt x="1487" y="30"/>
                  </a:cubicBezTo>
                  <a:cubicBezTo>
                    <a:pt x="1487" y="30"/>
                    <a:pt x="1486" y="30"/>
                    <a:pt x="1484" y="31"/>
                  </a:cubicBezTo>
                  <a:cubicBezTo>
                    <a:pt x="1484" y="31"/>
                    <a:pt x="1484" y="30"/>
                    <a:pt x="1483" y="30"/>
                  </a:cubicBezTo>
                  <a:cubicBezTo>
                    <a:pt x="1483" y="30"/>
                    <a:pt x="1480" y="29"/>
                    <a:pt x="1484" y="27"/>
                  </a:cubicBezTo>
                  <a:cubicBezTo>
                    <a:pt x="1484" y="27"/>
                    <a:pt x="1485" y="26"/>
                    <a:pt x="1484" y="27"/>
                  </a:cubicBezTo>
                  <a:cubicBezTo>
                    <a:pt x="1484" y="27"/>
                    <a:pt x="1480" y="27"/>
                    <a:pt x="1482" y="31"/>
                  </a:cubicBezTo>
                  <a:cubicBezTo>
                    <a:pt x="1482" y="32"/>
                    <a:pt x="1482" y="32"/>
                    <a:pt x="1482" y="32"/>
                  </a:cubicBezTo>
                  <a:cubicBezTo>
                    <a:pt x="1482" y="32"/>
                    <a:pt x="1481" y="32"/>
                    <a:pt x="1479" y="32"/>
                  </a:cubicBezTo>
                  <a:cubicBezTo>
                    <a:pt x="1479" y="32"/>
                    <a:pt x="1479" y="32"/>
                    <a:pt x="1479" y="32"/>
                  </a:cubicBezTo>
                  <a:cubicBezTo>
                    <a:pt x="1478" y="32"/>
                    <a:pt x="1478" y="32"/>
                    <a:pt x="1478" y="32"/>
                  </a:cubicBezTo>
                  <a:cubicBezTo>
                    <a:pt x="1478" y="32"/>
                    <a:pt x="1478" y="30"/>
                    <a:pt x="1476" y="30"/>
                  </a:cubicBezTo>
                  <a:cubicBezTo>
                    <a:pt x="1476" y="30"/>
                    <a:pt x="1475" y="28"/>
                    <a:pt x="1474" y="28"/>
                  </a:cubicBezTo>
                  <a:cubicBezTo>
                    <a:pt x="1474" y="28"/>
                    <a:pt x="1474" y="26"/>
                    <a:pt x="1473" y="26"/>
                  </a:cubicBezTo>
                  <a:cubicBezTo>
                    <a:pt x="1473" y="26"/>
                    <a:pt x="1469" y="27"/>
                    <a:pt x="1470" y="31"/>
                  </a:cubicBezTo>
                  <a:cubicBezTo>
                    <a:pt x="1470" y="32"/>
                    <a:pt x="1470" y="32"/>
                    <a:pt x="1470" y="32"/>
                  </a:cubicBezTo>
                  <a:cubicBezTo>
                    <a:pt x="1470" y="32"/>
                    <a:pt x="1470" y="34"/>
                    <a:pt x="1469" y="35"/>
                  </a:cubicBezTo>
                  <a:cubicBezTo>
                    <a:pt x="1469" y="35"/>
                    <a:pt x="1467" y="36"/>
                    <a:pt x="1466" y="38"/>
                  </a:cubicBezTo>
                  <a:cubicBezTo>
                    <a:pt x="1465" y="43"/>
                    <a:pt x="1465" y="43"/>
                    <a:pt x="1465" y="43"/>
                  </a:cubicBezTo>
                  <a:cubicBezTo>
                    <a:pt x="1465" y="43"/>
                    <a:pt x="1465" y="43"/>
                    <a:pt x="1465" y="43"/>
                  </a:cubicBezTo>
                  <a:cubicBezTo>
                    <a:pt x="1465" y="43"/>
                    <a:pt x="1465" y="43"/>
                    <a:pt x="1465" y="43"/>
                  </a:cubicBezTo>
                  <a:cubicBezTo>
                    <a:pt x="1440" y="35"/>
                    <a:pt x="1411" y="25"/>
                    <a:pt x="1377" y="10"/>
                  </a:cubicBezTo>
                  <a:cubicBezTo>
                    <a:pt x="1030" y="6"/>
                    <a:pt x="1030" y="6"/>
                    <a:pt x="1030" y="6"/>
                  </a:cubicBezTo>
                  <a:cubicBezTo>
                    <a:pt x="1029" y="0"/>
                    <a:pt x="1029" y="0"/>
                    <a:pt x="1029" y="0"/>
                  </a:cubicBezTo>
                  <a:cubicBezTo>
                    <a:pt x="794" y="3"/>
                    <a:pt x="794" y="3"/>
                    <a:pt x="794" y="3"/>
                  </a:cubicBezTo>
                  <a:cubicBezTo>
                    <a:pt x="559" y="0"/>
                    <a:pt x="559" y="0"/>
                    <a:pt x="559" y="0"/>
                  </a:cubicBezTo>
                  <a:cubicBezTo>
                    <a:pt x="558" y="6"/>
                    <a:pt x="558" y="6"/>
                    <a:pt x="558" y="6"/>
                  </a:cubicBezTo>
                  <a:cubicBezTo>
                    <a:pt x="211" y="10"/>
                    <a:pt x="211" y="10"/>
                    <a:pt x="211" y="10"/>
                  </a:cubicBezTo>
                  <a:cubicBezTo>
                    <a:pt x="179" y="24"/>
                    <a:pt x="151" y="34"/>
                    <a:pt x="127" y="42"/>
                  </a:cubicBezTo>
                  <a:cubicBezTo>
                    <a:pt x="126" y="38"/>
                    <a:pt x="126" y="38"/>
                    <a:pt x="126" y="38"/>
                  </a:cubicBezTo>
                  <a:cubicBezTo>
                    <a:pt x="125" y="36"/>
                    <a:pt x="123" y="35"/>
                    <a:pt x="123" y="35"/>
                  </a:cubicBezTo>
                  <a:cubicBezTo>
                    <a:pt x="122" y="34"/>
                    <a:pt x="122" y="32"/>
                    <a:pt x="122" y="32"/>
                  </a:cubicBezTo>
                  <a:cubicBezTo>
                    <a:pt x="122" y="31"/>
                    <a:pt x="122" y="31"/>
                    <a:pt x="122" y="31"/>
                  </a:cubicBezTo>
                  <a:cubicBezTo>
                    <a:pt x="123" y="27"/>
                    <a:pt x="119" y="26"/>
                    <a:pt x="119" y="26"/>
                  </a:cubicBezTo>
                  <a:cubicBezTo>
                    <a:pt x="118" y="26"/>
                    <a:pt x="118" y="28"/>
                    <a:pt x="118" y="28"/>
                  </a:cubicBezTo>
                  <a:cubicBezTo>
                    <a:pt x="117" y="28"/>
                    <a:pt x="116" y="30"/>
                    <a:pt x="116" y="30"/>
                  </a:cubicBezTo>
                  <a:cubicBezTo>
                    <a:pt x="114" y="30"/>
                    <a:pt x="114" y="32"/>
                    <a:pt x="114" y="32"/>
                  </a:cubicBezTo>
                  <a:cubicBezTo>
                    <a:pt x="113" y="32"/>
                    <a:pt x="113" y="32"/>
                    <a:pt x="113" y="32"/>
                  </a:cubicBezTo>
                  <a:cubicBezTo>
                    <a:pt x="113" y="32"/>
                    <a:pt x="113" y="32"/>
                    <a:pt x="113" y="32"/>
                  </a:cubicBezTo>
                  <a:cubicBezTo>
                    <a:pt x="111" y="32"/>
                    <a:pt x="110" y="32"/>
                    <a:pt x="110" y="32"/>
                  </a:cubicBezTo>
                  <a:cubicBezTo>
                    <a:pt x="110" y="31"/>
                    <a:pt x="110" y="31"/>
                    <a:pt x="110" y="31"/>
                  </a:cubicBezTo>
                  <a:cubicBezTo>
                    <a:pt x="112" y="27"/>
                    <a:pt x="108" y="27"/>
                    <a:pt x="108" y="27"/>
                  </a:cubicBezTo>
                  <a:cubicBezTo>
                    <a:pt x="107" y="26"/>
                    <a:pt x="108" y="27"/>
                    <a:pt x="108" y="27"/>
                  </a:cubicBezTo>
                  <a:cubicBezTo>
                    <a:pt x="112" y="29"/>
                    <a:pt x="109" y="30"/>
                    <a:pt x="109" y="30"/>
                  </a:cubicBezTo>
                  <a:cubicBezTo>
                    <a:pt x="108" y="30"/>
                    <a:pt x="108" y="31"/>
                    <a:pt x="108" y="31"/>
                  </a:cubicBezTo>
                  <a:cubicBezTo>
                    <a:pt x="106" y="30"/>
                    <a:pt x="105" y="30"/>
                    <a:pt x="105" y="30"/>
                  </a:cubicBezTo>
                  <a:cubicBezTo>
                    <a:pt x="103" y="31"/>
                    <a:pt x="105" y="31"/>
                    <a:pt x="105" y="31"/>
                  </a:cubicBezTo>
                  <a:cubicBezTo>
                    <a:pt x="107" y="31"/>
                    <a:pt x="108" y="32"/>
                    <a:pt x="108" y="32"/>
                  </a:cubicBezTo>
                  <a:cubicBezTo>
                    <a:pt x="107" y="31"/>
                    <a:pt x="107" y="33"/>
                    <a:pt x="107" y="33"/>
                  </a:cubicBezTo>
                  <a:cubicBezTo>
                    <a:pt x="106" y="33"/>
                    <a:pt x="106" y="34"/>
                    <a:pt x="106" y="34"/>
                  </a:cubicBezTo>
                  <a:cubicBezTo>
                    <a:pt x="105" y="35"/>
                    <a:pt x="107" y="36"/>
                    <a:pt x="107" y="36"/>
                  </a:cubicBezTo>
                  <a:cubicBezTo>
                    <a:pt x="108" y="38"/>
                    <a:pt x="111" y="40"/>
                    <a:pt x="111" y="40"/>
                  </a:cubicBezTo>
                  <a:cubicBezTo>
                    <a:pt x="111" y="41"/>
                    <a:pt x="112" y="41"/>
                    <a:pt x="112" y="42"/>
                  </a:cubicBezTo>
                  <a:cubicBezTo>
                    <a:pt x="108" y="43"/>
                    <a:pt x="108" y="43"/>
                    <a:pt x="108" y="43"/>
                  </a:cubicBezTo>
                  <a:cubicBezTo>
                    <a:pt x="108" y="43"/>
                    <a:pt x="107" y="43"/>
                    <a:pt x="107" y="43"/>
                  </a:cubicBezTo>
                  <a:cubicBezTo>
                    <a:pt x="107" y="41"/>
                    <a:pt x="105" y="41"/>
                    <a:pt x="105" y="41"/>
                  </a:cubicBezTo>
                  <a:cubicBezTo>
                    <a:pt x="105" y="41"/>
                    <a:pt x="104" y="41"/>
                    <a:pt x="106" y="41"/>
                  </a:cubicBezTo>
                  <a:cubicBezTo>
                    <a:pt x="107" y="41"/>
                    <a:pt x="104" y="38"/>
                    <a:pt x="104" y="38"/>
                  </a:cubicBezTo>
                  <a:cubicBezTo>
                    <a:pt x="103" y="37"/>
                    <a:pt x="103" y="39"/>
                    <a:pt x="103" y="39"/>
                  </a:cubicBezTo>
                  <a:cubicBezTo>
                    <a:pt x="103" y="39"/>
                    <a:pt x="103" y="39"/>
                    <a:pt x="103" y="39"/>
                  </a:cubicBezTo>
                  <a:cubicBezTo>
                    <a:pt x="103" y="39"/>
                    <a:pt x="103" y="39"/>
                    <a:pt x="103" y="39"/>
                  </a:cubicBezTo>
                  <a:cubicBezTo>
                    <a:pt x="102" y="37"/>
                    <a:pt x="102" y="37"/>
                    <a:pt x="102" y="37"/>
                  </a:cubicBezTo>
                  <a:cubicBezTo>
                    <a:pt x="102" y="38"/>
                    <a:pt x="102" y="38"/>
                    <a:pt x="102" y="38"/>
                  </a:cubicBezTo>
                  <a:cubicBezTo>
                    <a:pt x="101" y="38"/>
                    <a:pt x="101" y="38"/>
                    <a:pt x="101" y="38"/>
                  </a:cubicBezTo>
                  <a:cubicBezTo>
                    <a:pt x="101" y="38"/>
                    <a:pt x="101" y="38"/>
                    <a:pt x="101" y="38"/>
                  </a:cubicBezTo>
                  <a:cubicBezTo>
                    <a:pt x="101" y="39"/>
                    <a:pt x="101" y="39"/>
                    <a:pt x="101" y="39"/>
                  </a:cubicBezTo>
                  <a:cubicBezTo>
                    <a:pt x="101" y="39"/>
                    <a:pt x="101" y="39"/>
                    <a:pt x="101" y="39"/>
                  </a:cubicBezTo>
                  <a:cubicBezTo>
                    <a:pt x="101" y="40"/>
                    <a:pt x="101" y="40"/>
                    <a:pt x="101" y="40"/>
                  </a:cubicBezTo>
                  <a:cubicBezTo>
                    <a:pt x="102" y="40"/>
                    <a:pt x="102" y="40"/>
                    <a:pt x="102" y="40"/>
                  </a:cubicBezTo>
                  <a:cubicBezTo>
                    <a:pt x="102" y="41"/>
                    <a:pt x="102" y="41"/>
                    <a:pt x="102" y="41"/>
                  </a:cubicBezTo>
                  <a:cubicBezTo>
                    <a:pt x="101" y="42"/>
                    <a:pt x="101" y="42"/>
                    <a:pt x="101" y="42"/>
                  </a:cubicBezTo>
                  <a:cubicBezTo>
                    <a:pt x="101" y="42"/>
                    <a:pt x="101" y="42"/>
                    <a:pt x="101" y="42"/>
                  </a:cubicBezTo>
                  <a:cubicBezTo>
                    <a:pt x="102" y="43"/>
                    <a:pt x="102" y="43"/>
                    <a:pt x="102" y="43"/>
                  </a:cubicBezTo>
                  <a:cubicBezTo>
                    <a:pt x="102" y="44"/>
                    <a:pt x="102" y="44"/>
                    <a:pt x="102" y="44"/>
                  </a:cubicBezTo>
                  <a:cubicBezTo>
                    <a:pt x="102" y="44"/>
                    <a:pt x="102" y="44"/>
                    <a:pt x="103" y="45"/>
                  </a:cubicBezTo>
                  <a:cubicBezTo>
                    <a:pt x="99" y="45"/>
                    <a:pt x="99" y="45"/>
                    <a:pt x="99" y="45"/>
                  </a:cubicBezTo>
                  <a:cubicBezTo>
                    <a:pt x="99" y="44"/>
                    <a:pt x="98" y="45"/>
                    <a:pt x="98" y="45"/>
                  </a:cubicBezTo>
                  <a:cubicBezTo>
                    <a:pt x="98" y="45"/>
                    <a:pt x="98" y="45"/>
                    <a:pt x="98" y="45"/>
                  </a:cubicBezTo>
                  <a:cubicBezTo>
                    <a:pt x="97" y="44"/>
                    <a:pt x="97" y="44"/>
                    <a:pt x="97" y="44"/>
                  </a:cubicBezTo>
                  <a:cubicBezTo>
                    <a:pt x="97" y="43"/>
                    <a:pt x="97" y="43"/>
                    <a:pt x="97" y="43"/>
                  </a:cubicBezTo>
                  <a:cubicBezTo>
                    <a:pt x="96" y="42"/>
                    <a:pt x="96" y="42"/>
                    <a:pt x="96" y="42"/>
                  </a:cubicBezTo>
                  <a:cubicBezTo>
                    <a:pt x="95" y="41"/>
                    <a:pt x="95" y="41"/>
                    <a:pt x="95" y="41"/>
                  </a:cubicBezTo>
                  <a:cubicBezTo>
                    <a:pt x="93" y="40"/>
                    <a:pt x="93" y="40"/>
                    <a:pt x="93" y="40"/>
                  </a:cubicBezTo>
                  <a:cubicBezTo>
                    <a:pt x="94" y="40"/>
                    <a:pt x="94" y="40"/>
                    <a:pt x="94" y="40"/>
                  </a:cubicBezTo>
                  <a:cubicBezTo>
                    <a:pt x="93" y="40"/>
                    <a:pt x="93" y="40"/>
                    <a:pt x="93" y="40"/>
                  </a:cubicBezTo>
                  <a:cubicBezTo>
                    <a:pt x="92" y="40"/>
                    <a:pt x="92" y="40"/>
                    <a:pt x="92" y="40"/>
                  </a:cubicBezTo>
                  <a:cubicBezTo>
                    <a:pt x="91" y="40"/>
                    <a:pt x="91" y="40"/>
                    <a:pt x="91" y="40"/>
                  </a:cubicBezTo>
                  <a:cubicBezTo>
                    <a:pt x="91" y="40"/>
                    <a:pt x="91" y="40"/>
                    <a:pt x="91" y="40"/>
                  </a:cubicBezTo>
                  <a:cubicBezTo>
                    <a:pt x="91" y="40"/>
                    <a:pt x="91" y="40"/>
                    <a:pt x="91" y="40"/>
                  </a:cubicBezTo>
                  <a:cubicBezTo>
                    <a:pt x="90" y="41"/>
                    <a:pt x="90" y="41"/>
                    <a:pt x="90" y="41"/>
                  </a:cubicBezTo>
                  <a:cubicBezTo>
                    <a:pt x="90" y="41"/>
                    <a:pt x="90" y="41"/>
                    <a:pt x="90" y="41"/>
                  </a:cubicBezTo>
                  <a:cubicBezTo>
                    <a:pt x="91" y="42"/>
                    <a:pt x="91" y="42"/>
                    <a:pt x="91" y="42"/>
                  </a:cubicBezTo>
                  <a:cubicBezTo>
                    <a:pt x="92" y="42"/>
                    <a:pt x="92" y="42"/>
                    <a:pt x="92" y="42"/>
                  </a:cubicBezTo>
                  <a:cubicBezTo>
                    <a:pt x="94" y="43"/>
                    <a:pt x="93" y="44"/>
                    <a:pt x="93" y="44"/>
                  </a:cubicBezTo>
                  <a:cubicBezTo>
                    <a:pt x="93" y="45"/>
                    <a:pt x="93" y="46"/>
                    <a:pt x="94" y="47"/>
                  </a:cubicBezTo>
                  <a:cubicBezTo>
                    <a:pt x="91" y="47"/>
                    <a:pt x="91" y="47"/>
                    <a:pt x="91" y="47"/>
                  </a:cubicBezTo>
                  <a:cubicBezTo>
                    <a:pt x="91" y="46"/>
                    <a:pt x="90" y="46"/>
                    <a:pt x="90" y="46"/>
                  </a:cubicBezTo>
                  <a:cubicBezTo>
                    <a:pt x="90" y="47"/>
                    <a:pt x="90" y="47"/>
                    <a:pt x="90" y="47"/>
                  </a:cubicBezTo>
                  <a:cubicBezTo>
                    <a:pt x="89" y="46"/>
                    <a:pt x="89" y="46"/>
                    <a:pt x="89" y="46"/>
                  </a:cubicBezTo>
                  <a:cubicBezTo>
                    <a:pt x="89" y="46"/>
                    <a:pt x="88" y="45"/>
                    <a:pt x="88" y="45"/>
                  </a:cubicBezTo>
                  <a:cubicBezTo>
                    <a:pt x="88" y="45"/>
                    <a:pt x="87" y="44"/>
                    <a:pt x="87" y="44"/>
                  </a:cubicBezTo>
                  <a:cubicBezTo>
                    <a:pt x="87" y="44"/>
                    <a:pt x="87" y="44"/>
                    <a:pt x="87" y="44"/>
                  </a:cubicBezTo>
                  <a:cubicBezTo>
                    <a:pt x="86" y="43"/>
                    <a:pt x="86" y="43"/>
                    <a:pt x="86" y="43"/>
                  </a:cubicBezTo>
                  <a:cubicBezTo>
                    <a:pt x="85" y="42"/>
                    <a:pt x="85" y="42"/>
                    <a:pt x="85" y="42"/>
                  </a:cubicBezTo>
                  <a:cubicBezTo>
                    <a:pt x="85" y="41"/>
                    <a:pt x="85" y="41"/>
                    <a:pt x="85" y="41"/>
                  </a:cubicBezTo>
                  <a:cubicBezTo>
                    <a:pt x="84" y="40"/>
                    <a:pt x="84" y="40"/>
                    <a:pt x="84" y="40"/>
                  </a:cubicBezTo>
                  <a:cubicBezTo>
                    <a:pt x="84" y="41"/>
                    <a:pt x="84" y="41"/>
                    <a:pt x="84" y="41"/>
                  </a:cubicBezTo>
                  <a:cubicBezTo>
                    <a:pt x="83" y="41"/>
                    <a:pt x="83" y="41"/>
                    <a:pt x="83" y="41"/>
                  </a:cubicBezTo>
                  <a:cubicBezTo>
                    <a:pt x="83" y="41"/>
                    <a:pt x="83" y="41"/>
                    <a:pt x="83" y="41"/>
                  </a:cubicBezTo>
                  <a:cubicBezTo>
                    <a:pt x="82" y="41"/>
                    <a:pt x="82" y="41"/>
                    <a:pt x="82" y="41"/>
                  </a:cubicBezTo>
                  <a:cubicBezTo>
                    <a:pt x="82" y="42"/>
                    <a:pt x="82" y="42"/>
                    <a:pt x="82" y="42"/>
                  </a:cubicBezTo>
                  <a:cubicBezTo>
                    <a:pt x="82" y="43"/>
                    <a:pt x="82" y="43"/>
                    <a:pt x="82" y="43"/>
                  </a:cubicBezTo>
                  <a:cubicBezTo>
                    <a:pt x="82" y="43"/>
                    <a:pt x="82" y="43"/>
                    <a:pt x="82" y="43"/>
                  </a:cubicBezTo>
                  <a:cubicBezTo>
                    <a:pt x="84" y="45"/>
                    <a:pt x="84" y="43"/>
                    <a:pt x="84" y="43"/>
                  </a:cubicBezTo>
                  <a:cubicBezTo>
                    <a:pt x="85" y="44"/>
                    <a:pt x="85" y="46"/>
                    <a:pt x="85" y="46"/>
                  </a:cubicBezTo>
                  <a:cubicBezTo>
                    <a:pt x="85" y="46"/>
                    <a:pt x="85" y="46"/>
                    <a:pt x="85" y="46"/>
                  </a:cubicBezTo>
                  <a:cubicBezTo>
                    <a:pt x="84" y="47"/>
                    <a:pt x="84" y="47"/>
                    <a:pt x="84" y="47"/>
                  </a:cubicBezTo>
                  <a:cubicBezTo>
                    <a:pt x="85" y="48"/>
                    <a:pt x="85" y="48"/>
                    <a:pt x="85" y="48"/>
                  </a:cubicBezTo>
                  <a:cubicBezTo>
                    <a:pt x="85" y="48"/>
                    <a:pt x="85" y="48"/>
                    <a:pt x="85" y="48"/>
                  </a:cubicBezTo>
                  <a:cubicBezTo>
                    <a:pt x="82" y="49"/>
                    <a:pt x="82" y="49"/>
                    <a:pt x="82" y="49"/>
                  </a:cubicBezTo>
                  <a:cubicBezTo>
                    <a:pt x="81" y="47"/>
                    <a:pt x="80" y="48"/>
                    <a:pt x="80" y="48"/>
                  </a:cubicBezTo>
                  <a:cubicBezTo>
                    <a:pt x="80" y="47"/>
                    <a:pt x="78" y="46"/>
                    <a:pt x="78" y="46"/>
                  </a:cubicBezTo>
                  <a:cubicBezTo>
                    <a:pt x="77" y="45"/>
                    <a:pt x="77" y="43"/>
                    <a:pt x="77" y="43"/>
                  </a:cubicBezTo>
                  <a:cubicBezTo>
                    <a:pt x="77" y="42"/>
                    <a:pt x="76" y="43"/>
                    <a:pt x="76" y="43"/>
                  </a:cubicBezTo>
                  <a:cubicBezTo>
                    <a:pt x="75" y="42"/>
                    <a:pt x="75" y="42"/>
                    <a:pt x="75" y="42"/>
                  </a:cubicBezTo>
                  <a:cubicBezTo>
                    <a:pt x="74" y="42"/>
                    <a:pt x="74" y="42"/>
                    <a:pt x="74" y="42"/>
                  </a:cubicBezTo>
                  <a:cubicBezTo>
                    <a:pt x="73" y="42"/>
                    <a:pt x="73" y="42"/>
                    <a:pt x="73" y="42"/>
                  </a:cubicBezTo>
                  <a:cubicBezTo>
                    <a:pt x="73" y="43"/>
                    <a:pt x="73" y="43"/>
                    <a:pt x="73" y="43"/>
                  </a:cubicBezTo>
                  <a:cubicBezTo>
                    <a:pt x="73" y="43"/>
                    <a:pt x="73" y="43"/>
                    <a:pt x="73" y="43"/>
                  </a:cubicBezTo>
                  <a:cubicBezTo>
                    <a:pt x="73" y="44"/>
                    <a:pt x="73" y="44"/>
                    <a:pt x="73" y="44"/>
                  </a:cubicBezTo>
                  <a:cubicBezTo>
                    <a:pt x="74" y="44"/>
                    <a:pt x="74" y="44"/>
                    <a:pt x="74" y="44"/>
                  </a:cubicBezTo>
                  <a:cubicBezTo>
                    <a:pt x="74" y="45"/>
                    <a:pt x="74" y="45"/>
                    <a:pt x="74" y="45"/>
                  </a:cubicBezTo>
                  <a:cubicBezTo>
                    <a:pt x="75" y="45"/>
                    <a:pt x="75" y="45"/>
                    <a:pt x="75" y="45"/>
                  </a:cubicBezTo>
                  <a:cubicBezTo>
                    <a:pt x="75" y="45"/>
                    <a:pt x="75" y="45"/>
                    <a:pt x="75" y="45"/>
                  </a:cubicBezTo>
                  <a:cubicBezTo>
                    <a:pt x="76" y="46"/>
                    <a:pt x="75" y="47"/>
                    <a:pt x="75" y="47"/>
                  </a:cubicBezTo>
                  <a:cubicBezTo>
                    <a:pt x="75" y="48"/>
                    <a:pt x="75" y="49"/>
                    <a:pt x="76" y="50"/>
                  </a:cubicBezTo>
                  <a:cubicBezTo>
                    <a:pt x="72" y="50"/>
                    <a:pt x="72" y="50"/>
                    <a:pt x="72" y="50"/>
                  </a:cubicBezTo>
                  <a:cubicBezTo>
                    <a:pt x="72" y="50"/>
                    <a:pt x="72" y="50"/>
                    <a:pt x="72" y="50"/>
                  </a:cubicBezTo>
                  <a:cubicBezTo>
                    <a:pt x="72" y="50"/>
                    <a:pt x="73" y="49"/>
                    <a:pt x="73" y="49"/>
                  </a:cubicBezTo>
                  <a:cubicBezTo>
                    <a:pt x="72" y="49"/>
                    <a:pt x="72" y="49"/>
                    <a:pt x="72" y="49"/>
                  </a:cubicBezTo>
                  <a:cubicBezTo>
                    <a:pt x="72" y="49"/>
                    <a:pt x="71" y="48"/>
                    <a:pt x="71" y="48"/>
                  </a:cubicBezTo>
                  <a:cubicBezTo>
                    <a:pt x="71" y="48"/>
                    <a:pt x="70" y="47"/>
                    <a:pt x="70" y="47"/>
                  </a:cubicBezTo>
                  <a:cubicBezTo>
                    <a:pt x="71" y="47"/>
                    <a:pt x="71" y="47"/>
                    <a:pt x="71" y="47"/>
                  </a:cubicBezTo>
                  <a:cubicBezTo>
                    <a:pt x="70" y="46"/>
                    <a:pt x="70" y="46"/>
                    <a:pt x="70" y="46"/>
                  </a:cubicBezTo>
                  <a:cubicBezTo>
                    <a:pt x="69" y="45"/>
                    <a:pt x="69" y="45"/>
                    <a:pt x="69" y="45"/>
                  </a:cubicBezTo>
                  <a:cubicBezTo>
                    <a:pt x="68" y="45"/>
                    <a:pt x="68" y="45"/>
                    <a:pt x="68" y="45"/>
                  </a:cubicBezTo>
                  <a:cubicBezTo>
                    <a:pt x="68" y="44"/>
                    <a:pt x="68" y="44"/>
                    <a:pt x="68" y="44"/>
                  </a:cubicBezTo>
                  <a:cubicBezTo>
                    <a:pt x="68" y="43"/>
                    <a:pt x="67" y="44"/>
                    <a:pt x="67" y="44"/>
                  </a:cubicBezTo>
                  <a:cubicBezTo>
                    <a:pt x="67" y="43"/>
                    <a:pt x="67" y="43"/>
                    <a:pt x="67" y="43"/>
                  </a:cubicBezTo>
                  <a:cubicBezTo>
                    <a:pt x="66" y="44"/>
                    <a:pt x="66" y="44"/>
                    <a:pt x="66" y="44"/>
                  </a:cubicBezTo>
                  <a:cubicBezTo>
                    <a:pt x="65" y="44"/>
                    <a:pt x="65" y="44"/>
                    <a:pt x="65" y="44"/>
                  </a:cubicBezTo>
                  <a:cubicBezTo>
                    <a:pt x="65" y="44"/>
                    <a:pt x="65" y="44"/>
                    <a:pt x="65" y="44"/>
                  </a:cubicBezTo>
                  <a:cubicBezTo>
                    <a:pt x="65" y="45"/>
                    <a:pt x="65" y="45"/>
                    <a:pt x="65" y="45"/>
                  </a:cubicBezTo>
                  <a:cubicBezTo>
                    <a:pt x="65" y="45"/>
                    <a:pt x="65" y="45"/>
                    <a:pt x="65" y="45"/>
                  </a:cubicBezTo>
                  <a:cubicBezTo>
                    <a:pt x="65" y="46"/>
                    <a:pt x="65" y="46"/>
                    <a:pt x="65" y="46"/>
                  </a:cubicBezTo>
                  <a:cubicBezTo>
                    <a:pt x="66" y="46"/>
                    <a:pt x="66" y="46"/>
                    <a:pt x="66" y="46"/>
                  </a:cubicBezTo>
                  <a:cubicBezTo>
                    <a:pt x="67" y="47"/>
                    <a:pt x="67" y="47"/>
                    <a:pt x="67" y="47"/>
                  </a:cubicBezTo>
                  <a:cubicBezTo>
                    <a:pt x="68" y="47"/>
                    <a:pt x="67" y="49"/>
                    <a:pt x="67" y="49"/>
                  </a:cubicBezTo>
                  <a:cubicBezTo>
                    <a:pt x="66" y="49"/>
                    <a:pt x="67" y="50"/>
                    <a:pt x="67" y="51"/>
                  </a:cubicBezTo>
                  <a:cubicBezTo>
                    <a:pt x="67" y="51"/>
                    <a:pt x="67" y="51"/>
                    <a:pt x="67" y="51"/>
                  </a:cubicBezTo>
                  <a:cubicBezTo>
                    <a:pt x="64" y="51"/>
                    <a:pt x="64" y="51"/>
                    <a:pt x="64" y="51"/>
                  </a:cubicBezTo>
                  <a:cubicBezTo>
                    <a:pt x="64" y="51"/>
                    <a:pt x="63" y="51"/>
                    <a:pt x="63" y="51"/>
                  </a:cubicBezTo>
                  <a:cubicBezTo>
                    <a:pt x="63" y="50"/>
                    <a:pt x="63" y="50"/>
                    <a:pt x="63" y="50"/>
                  </a:cubicBezTo>
                  <a:cubicBezTo>
                    <a:pt x="62" y="50"/>
                    <a:pt x="62" y="50"/>
                    <a:pt x="62" y="50"/>
                  </a:cubicBezTo>
                  <a:cubicBezTo>
                    <a:pt x="62" y="50"/>
                    <a:pt x="62" y="50"/>
                    <a:pt x="62" y="50"/>
                  </a:cubicBezTo>
                  <a:cubicBezTo>
                    <a:pt x="61" y="49"/>
                    <a:pt x="60" y="48"/>
                    <a:pt x="60" y="48"/>
                  </a:cubicBezTo>
                  <a:cubicBezTo>
                    <a:pt x="60" y="47"/>
                    <a:pt x="58" y="46"/>
                    <a:pt x="58" y="46"/>
                  </a:cubicBezTo>
                  <a:cubicBezTo>
                    <a:pt x="58" y="45"/>
                    <a:pt x="58" y="45"/>
                    <a:pt x="58" y="45"/>
                  </a:cubicBezTo>
                  <a:cubicBezTo>
                    <a:pt x="57" y="44"/>
                    <a:pt x="57" y="44"/>
                    <a:pt x="57" y="44"/>
                  </a:cubicBezTo>
                  <a:cubicBezTo>
                    <a:pt x="56" y="45"/>
                    <a:pt x="56" y="45"/>
                    <a:pt x="56" y="45"/>
                  </a:cubicBezTo>
                  <a:cubicBezTo>
                    <a:pt x="56" y="44"/>
                    <a:pt x="56" y="44"/>
                    <a:pt x="56" y="44"/>
                  </a:cubicBezTo>
                  <a:cubicBezTo>
                    <a:pt x="55" y="45"/>
                    <a:pt x="55" y="45"/>
                    <a:pt x="55" y="45"/>
                  </a:cubicBezTo>
                  <a:cubicBezTo>
                    <a:pt x="55" y="45"/>
                    <a:pt x="55" y="45"/>
                    <a:pt x="55" y="45"/>
                  </a:cubicBezTo>
                  <a:cubicBezTo>
                    <a:pt x="55" y="45"/>
                    <a:pt x="55" y="45"/>
                    <a:pt x="55" y="45"/>
                  </a:cubicBezTo>
                  <a:cubicBezTo>
                    <a:pt x="55" y="46"/>
                    <a:pt x="55" y="46"/>
                    <a:pt x="55" y="46"/>
                  </a:cubicBezTo>
                  <a:cubicBezTo>
                    <a:pt x="55" y="46"/>
                    <a:pt x="55" y="46"/>
                    <a:pt x="55" y="46"/>
                  </a:cubicBezTo>
                  <a:cubicBezTo>
                    <a:pt x="55" y="46"/>
                    <a:pt x="55" y="46"/>
                    <a:pt x="55" y="46"/>
                  </a:cubicBezTo>
                  <a:cubicBezTo>
                    <a:pt x="56" y="47"/>
                    <a:pt x="56" y="47"/>
                    <a:pt x="56" y="47"/>
                  </a:cubicBezTo>
                  <a:cubicBezTo>
                    <a:pt x="58" y="48"/>
                    <a:pt x="56" y="49"/>
                    <a:pt x="56" y="49"/>
                  </a:cubicBezTo>
                  <a:cubicBezTo>
                    <a:pt x="56" y="50"/>
                    <a:pt x="56" y="51"/>
                    <a:pt x="57" y="52"/>
                  </a:cubicBezTo>
                  <a:cubicBezTo>
                    <a:pt x="54" y="52"/>
                    <a:pt x="54" y="52"/>
                    <a:pt x="54" y="52"/>
                  </a:cubicBezTo>
                  <a:cubicBezTo>
                    <a:pt x="54" y="52"/>
                    <a:pt x="54" y="52"/>
                    <a:pt x="54" y="52"/>
                  </a:cubicBezTo>
                  <a:cubicBezTo>
                    <a:pt x="53" y="52"/>
                    <a:pt x="53" y="52"/>
                    <a:pt x="53" y="52"/>
                  </a:cubicBezTo>
                  <a:cubicBezTo>
                    <a:pt x="53" y="52"/>
                    <a:pt x="53" y="52"/>
                    <a:pt x="53" y="52"/>
                  </a:cubicBezTo>
                  <a:cubicBezTo>
                    <a:pt x="52" y="51"/>
                    <a:pt x="52" y="51"/>
                    <a:pt x="52" y="51"/>
                  </a:cubicBezTo>
                  <a:cubicBezTo>
                    <a:pt x="52" y="50"/>
                    <a:pt x="50" y="49"/>
                    <a:pt x="50" y="49"/>
                  </a:cubicBezTo>
                  <a:cubicBezTo>
                    <a:pt x="49" y="48"/>
                    <a:pt x="49" y="48"/>
                    <a:pt x="49" y="48"/>
                  </a:cubicBezTo>
                  <a:cubicBezTo>
                    <a:pt x="49" y="47"/>
                    <a:pt x="49" y="47"/>
                    <a:pt x="49" y="47"/>
                  </a:cubicBezTo>
                  <a:cubicBezTo>
                    <a:pt x="48" y="47"/>
                    <a:pt x="48" y="47"/>
                    <a:pt x="48" y="47"/>
                  </a:cubicBezTo>
                  <a:cubicBezTo>
                    <a:pt x="47" y="46"/>
                    <a:pt x="47" y="46"/>
                    <a:pt x="47" y="46"/>
                  </a:cubicBezTo>
                  <a:cubicBezTo>
                    <a:pt x="46" y="46"/>
                    <a:pt x="46" y="46"/>
                    <a:pt x="46" y="46"/>
                  </a:cubicBezTo>
                  <a:cubicBezTo>
                    <a:pt x="46" y="45"/>
                    <a:pt x="46" y="45"/>
                    <a:pt x="46" y="45"/>
                  </a:cubicBezTo>
                  <a:cubicBezTo>
                    <a:pt x="46" y="46"/>
                    <a:pt x="46" y="46"/>
                    <a:pt x="46" y="46"/>
                  </a:cubicBezTo>
                  <a:cubicBezTo>
                    <a:pt x="46" y="46"/>
                    <a:pt x="46" y="46"/>
                    <a:pt x="46" y="46"/>
                  </a:cubicBezTo>
                  <a:cubicBezTo>
                    <a:pt x="45" y="46"/>
                    <a:pt x="45" y="46"/>
                    <a:pt x="45" y="46"/>
                  </a:cubicBezTo>
                  <a:cubicBezTo>
                    <a:pt x="45" y="47"/>
                    <a:pt x="45" y="47"/>
                    <a:pt x="45" y="47"/>
                  </a:cubicBezTo>
                  <a:cubicBezTo>
                    <a:pt x="45" y="47"/>
                    <a:pt x="45" y="47"/>
                    <a:pt x="45" y="47"/>
                  </a:cubicBezTo>
                  <a:cubicBezTo>
                    <a:pt x="45" y="47"/>
                    <a:pt x="45" y="47"/>
                    <a:pt x="45" y="47"/>
                  </a:cubicBezTo>
                  <a:cubicBezTo>
                    <a:pt x="46" y="48"/>
                    <a:pt x="46" y="48"/>
                    <a:pt x="46" y="48"/>
                  </a:cubicBezTo>
                  <a:cubicBezTo>
                    <a:pt x="46" y="48"/>
                    <a:pt x="46" y="48"/>
                    <a:pt x="46" y="48"/>
                  </a:cubicBezTo>
                  <a:cubicBezTo>
                    <a:pt x="48" y="49"/>
                    <a:pt x="47" y="50"/>
                    <a:pt x="47" y="50"/>
                  </a:cubicBezTo>
                  <a:cubicBezTo>
                    <a:pt x="46" y="51"/>
                    <a:pt x="46" y="51"/>
                    <a:pt x="46" y="51"/>
                  </a:cubicBezTo>
                  <a:cubicBezTo>
                    <a:pt x="47" y="52"/>
                    <a:pt x="47" y="52"/>
                    <a:pt x="47" y="52"/>
                  </a:cubicBezTo>
                  <a:cubicBezTo>
                    <a:pt x="47" y="53"/>
                    <a:pt x="47" y="53"/>
                    <a:pt x="47" y="53"/>
                  </a:cubicBezTo>
                  <a:cubicBezTo>
                    <a:pt x="44" y="54"/>
                    <a:pt x="44" y="54"/>
                    <a:pt x="44" y="54"/>
                  </a:cubicBezTo>
                  <a:cubicBezTo>
                    <a:pt x="43" y="53"/>
                    <a:pt x="43" y="54"/>
                    <a:pt x="43" y="54"/>
                  </a:cubicBezTo>
                  <a:cubicBezTo>
                    <a:pt x="42" y="52"/>
                    <a:pt x="40" y="51"/>
                    <a:pt x="40" y="51"/>
                  </a:cubicBezTo>
                  <a:cubicBezTo>
                    <a:pt x="40" y="50"/>
                    <a:pt x="40" y="50"/>
                    <a:pt x="40" y="50"/>
                  </a:cubicBezTo>
                  <a:cubicBezTo>
                    <a:pt x="40" y="49"/>
                    <a:pt x="40" y="49"/>
                    <a:pt x="40" y="49"/>
                  </a:cubicBezTo>
                  <a:cubicBezTo>
                    <a:pt x="39" y="48"/>
                    <a:pt x="39" y="48"/>
                    <a:pt x="39" y="48"/>
                  </a:cubicBezTo>
                  <a:cubicBezTo>
                    <a:pt x="37" y="46"/>
                    <a:pt x="36" y="48"/>
                    <a:pt x="36" y="48"/>
                  </a:cubicBezTo>
                  <a:cubicBezTo>
                    <a:pt x="35" y="48"/>
                    <a:pt x="36" y="49"/>
                    <a:pt x="36" y="49"/>
                  </a:cubicBezTo>
                  <a:cubicBezTo>
                    <a:pt x="36" y="50"/>
                    <a:pt x="36" y="50"/>
                    <a:pt x="36" y="50"/>
                  </a:cubicBezTo>
                  <a:cubicBezTo>
                    <a:pt x="38" y="50"/>
                    <a:pt x="38" y="52"/>
                    <a:pt x="38" y="52"/>
                  </a:cubicBezTo>
                  <a:cubicBezTo>
                    <a:pt x="37" y="53"/>
                    <a:pt x="37" y="53"/>
                    <a:pt x="37" y="53"/>
                  </a:cubicBezTo>
                  <a:cubicBezTo>
                    <a:pt x="37" y="54"/>
                    <a:pt x="37" y="54"/>
                    <a:pt x="37" y="54"/>
                  </a:cubicBezTo>
                  <a:cubicBezTo>
                    <a:pt x="37" y="54"/>
                    <a:pt x="37" y="54"/>
                    <a:pt x="37" y="54"/>
                  </a:cubicBezTo>
                  <a:cubicBezTo>
                    <a:pt x="37" y="55"/>
                    <a:pt x="37" y="55"/>
                    <a:pt x="37" y="55"/>
                  </a:cubicBezTo>
                  <a:cubicBezTo>
                    <a:pt x="32" y="55"/>
                    <a:pt x="32" y="55"/>
                    <a:pt x="32" y="55"/>
                  </a:cubicBezTo>
                  <a:cubicBezTo>
                    <a:pt x="31" y="55"/>
                    <a:pt x="31" y="55"/>
                    <a:pt x="31" y="55"/>
                  </a:cubicBezTo>
                  <a:cubicBezTo>
                    <a:pt x="33" y="55"/>
                    <a:pt x="33" y="55"/>
                    <a:pt x="33" y="55"/>
                  </a:cubicBezTo>
                  <a:cubicBezTo>
                    <a:pt x="34" y="54"/>
                    <a:pt x="31" y="52"/>
                    <a:pt x="31" y="52"/>
                  </a:cubicBezTo>
                  <a:cubicBezTo>
                    <a:pt x="31" y="51"/>
                    <a:pt x="29" y="49"/>
                    <a:pt x="29" y="49"/>
                  </a:cubicBezTo>
                  <a:cubicBezTo>
                    <a:pt x="30" y="48"/>
                    <a:pt x="28" y="47"/>
                    <a:pt x="28" y="47"/>
                  </a:cubicBezTo>
                  <a:cubicBezTo>
                    <a:pt x="28" y="48"/>
                    <a:pt x="28" y="48"/>
                    <a:pt x="28" y="48"/>
                  </a:cubicBezTo>
                  <a:cubicBezTo>
                    <a:pt x="27" y="48"/>
                    <a:pt x="27" y="48"/>
                    <a:pt x="27" y="48"/>
                  </a:cubicBezTo>
                  <a:cubicBezTo>
                    <a:pt x="27" y="48"/>
                    <a:pt x="27" y="48"/>
                    <a:pt x="27" y="48"/>
                  </a:cubicBezTo>
                  <a:cubicBezTo>
                    <a:pt x="26" y="48"/>
                    <a:pt x="26" y="48"/>
                    <a:pt x="26" y="48"/>
                  </a:cubicBezTo>
                  <a:cubicBezTo>
                    <a:pt x="25" y="48"/>
                    <a:pt x="25" y="49"/>
                    <a:pt x="25" y="49"/>
                  </a:cubicBezTo>
                  <a:cubicBezTo>
                    <a:pt x="25" y="50"/>
                    <a:pt x="26" y="51"/>
                    <a:pt x="26" y="51"/>
                  </a:cubicBezTo>
                  <a:cubicBezTo>
                    <a:pt x="26" y="52"/>
                    <a:pt x="27" y="51"/>
                    <a:pt x="27" y="51"/>
                  </a:cubicBezTo>
                  <a:cubicBezTo>
                    <a:pt x="28" y="51"/>
                    <a:pt x="27" y="53"/>
                    <a:pt x="27" y="53"/>
                  </a:cubicBezTo>
                  <a:cubicBezTo>
                    <a:pt x="27" y="53"/>
                    <a:pt x="27" y="55"/>
                    <a:pt x="27" y="56"/>
                  </a:cubicBezTo>
                  <a:cubicBezTo>
                    <a:pt x="24" y="56"/>
                    <a:pt x="24" y="56"/>
                    <a:pt x="24" y="56"/>
                  </a:cubicBezTo>
                  <a:cubicBezTo>
                    <a:pt x="24" y="56"/>
                    <a:pt x="24" y="55"/>
                    <a:pt x="24" y="55"/>
                  </a:cubicBezTo>
                  <a:cubicBezTo>
                    <a:pt x="23" y="55"/>
                    <a:pt x="23" y="55"/>
                    <a:pt x="23" y="55"/>
                  </a:cubicBezTo>
                  <a:cubicBezTo>
                    <a:pt x="22" y="54"/>
                    <a:pt x="22" y="54"/>
                    <a:pt x="22" y="54"/>
                  </a:cubicBezTo>
                  <a:cubicBezTo>
                    <a:pt x="23" y="54"/>
                    <a:pt x="23" y="54"/>
                    <a:pt x="23" y="54"/>
                  </a:cubicBezTo>
                  <a:cubicBezTo>
                    <a:pt x="22" y="54"/>
                    <a:pt x="22" y="54"/>
                    <a:pt x="22" y="54"/>
                  </a:cubicBezTo>
                  <a:cubicBezTo>
                    <a:pt x="21" y="53"/>
                    <a:pt x="21" y="53"/>
                    <a:pt x="21" y="53"/>
                  </a:cubicBezTo>
                  <a:cubicBezTo>
                    <a:pt x="20" y="52"/>
                    <a:pt x="20" y="52"/>
                    <a:pt x="20" y="52"/>
                  </a:cubicBezTo>
                  <a:cubicBezTo>
                    <a:pt x="21" y="52"/>
                    <a:pt x="21" y="52"/>
                    <a:pt x="21" y="52"/>
                  </a:cubicBezTo>
                  <a:cubicBezTo>
                    <a:pt x="20" y="51"/>
                    <a:pt x="20" y="51"/>
                    <a:pt x="20" y="51"/>
                  </a:cubicBezTo>
                  <a:cubicBezTo>
                    <a:pt x="20" y="51"/>
                    <a:pt x="20" y="51"/>
                    <a:pt x="20" y="51"/>
                  </a:cubicBezTo>
                  <a:cubicBezTo>
                    <a:pt x="18" y="50"/>
                    <a:pt x="19" y="50"/>
                    <a:pt x="19" y="50"/>
                  </a:cubicBezTo>
                  <a:cubicBezTo>
                    <a:pt x="19" y="49"/>
                    <a:pt x="17" y="48"/>
                    <a:pt x="17" y="48"/>
                  </a:cubicBezTo>
                  <a:cubicBezTo>
                    <a:pt x="17" y="49"/>
                    <a:pt x="17" y="49"/>
                    <a:pt x="17" y="49"/>
                  </a:cubicBezTo>
                  <a:cubicBezTo>
                    <a:pt x="17" y="49"/>
                    <a:pt x="16" y="49"/>
                    <a:pt x="16" y="49"/>
                  </a:cubicBezTo>
                  <a:cubicBezTo>
                    <a:pt x="15" y="48"/>
                    <a:pt x="15" y="49"/>
                    <a:pt x="15" y="49"/>
                  </a:cubicBezTo>
                  <a:cubicBezTo>
                    <a:pt x="15" y="50"/>
                    <a:pt x="15" y="50"/>
                    <a:pt x="15" y="50"/>
                  </a:cubicBezTo>
                  <a:cubicBezTo>
                    <a:pt x="15" y="50"/>
                    <a:pt x="15" y="50"/>
                    <a:pt x="15" y="50"/>
                  </a:cubicBezTo>
                  <a:cubicBezTo>
                    <a:pt x="15" y="50"/>
                    <a:pt x="15" y="50"/>
                    <a:pt x="15" y="50"/>
                  </a:cubicBezTo>
                  <a:cubicBezTo>
                    <a:pt x="15" y="51"/>
                    <a:pt x="15" y="51"/>
                    <a:pt x="15" y="51"/>
                  </a:cubicBezTo>
                  <a:cubicBezTo>
                    <a:pt x="15" y="51"/>
                    <a:pt x="15" y="51"/>
                    <a:pt x="15" y="51"/>
                  </a:cubicBezTo>
                  <a:cubicBezTo>
                    <a:pt x="16" y="51"/>
                    <a:pt x="16" y="51"/>
                    <a:pt x="16" y="51"/>
                  </a:cubicBezTo>
                  <a:cubicBezTo>
                    <a:pt x="16" y="52"/>
                    <a:pt x="16" y="52"/>
                    <a:pt x="16" y="52"/>
                  </a:cubicBezTo>
                  <a:cubicBezTo>
                    <a:pt x="17" y="52"/>
                    <a:pt x="17" y="52"/>
                    <a:pt x="17" y="52"/>
                  </a:cubicBezTo>
                  <a:cubicBezTo>
                    <a:pt x="17" y="52"/>
                    <a:pt x="17" y="52"/>
                    <a:pt x="17" y="52"/>
                  </a:cubicBezTo>
                  <a:cubicBezTo>
                    <a:pt x="18" y="52"/>
                    <a:pt x="18" y="52"/>
                    <a:pt x="18" y="52"/>
                  </a:cubicBezTo>
                  <a:cubicBezTo>
                    <a:pt x="18" y="52"/>
                    <a:pt x="18" y="52"/>
                    <a:pt x="18" y="52"/>
                  </a:cubicBezTo>
                  <a:cubicBezTo>
                    <a:pt x="17" y="53"/>
                    <a:pt x="17" y="53"/>
                    <a:pt x="17" y="53"/>
                  </a:cubicBezTo>
                  <a:cubicBezTo>
                    <a:pt x="17" y="53"/>
                    <a:pt x="17" y="53"/>
                    <a:pt x="17" y="53"/>
                  </a:cubicBezTo>
                  <a:cubicBezTo>
                    <a:pt x="17" y="54"/>
                    <a:pt x="17" y="54"/>
                    <a:pt x="17" y="54"/>
                  </a:cubicBezTo>
                  <a:cubicBezTo>
                    <a:pt x="17" y="54"/>
                    <a:pt x="17" y="54"/>
                    <a:pt x="17" y="54"/>
                  </a:cubicBezTo>
                  <a:cubicBezTo>
                    <a:pt x="17" y="55"/>
                    <a:pt x="17" y="55"/>
                    <a:pt x="17" y="55"/>
                  </a:cubicBezTo>
                  <a:cubicBezTo>
                    <a:pt x="17" y="56"/>
                    <a:pt x="17" y="56"/>
                    <a:pt x="17" y="56"/>
                  </a:cubicBezTo>
                  <a:cubicBezTo>
                    <a:pt x="17" y="57"/>
                    <a:pt x="17" y="57"/>
                    <a:pt x="17" y="57"/>
                  </a:cubicBezTo>
                  <a:cubicBezTo>
                    <a:pt x="18" y="59"/>
                    <a:pt x="18" y="59"/>
                    <a:pt x="18" y="59"/>
                  </a:cubicBezTo>
                  <a:cubicBezTo>
                    <a:pt x="13" y="59"/>
                    <a:pt x="13" y="59"/>
                    <a:pt x="13" y="59"/>
                  </a:cubicBezTo>
                  <a:cubicBezTo>
                    <a:pt x="13" y="57"/>
                    <a:pt x="13" y="57"/>
                    <a:pt x="13" y="57"/>
                  </a:cubicBezTo>
                  <a:cubicBezTo>
                    <a:pt x="13" y="56"/>
                    <a:pt x="13" y="55"/>
                    <a:pt x="13" y="55"/>
                  </a:cubicBezTo>
                  <a:cubicBezTo>
                    <a:pt x="13" y="54"/>
                    <a:pt x="13" y="53"/>
                    <a:pt x="13" y="53"/>
                  </a:cubicBezTo>
                  <a:cubicBezTo>
                    <a:pt x="14" y="51"/>
                    <a:pt x="12" y="52"/>
                    <a:pt x="12" y="52"/>
                  </a:cubicBezTo>
                  <a:cubicBezTo>
                    <a:pt x="11" y="51"/>
                    <a:pt x="10" y="52"/>
                    <a:pt x="10" y="52"/>
                  </a:cubicBezTo>
                  <a:cubicBezTo>
                    <a:pt x="9" y="51"/>
                    <a:pt x="9" y="52"/>
                    <a:pt x="9" y="52"/>
                  </a:cubicBezTo>
                  <a:cubicBezTo>
                    <a:pt x="8" y="52"/>
                    <a:pt x="8" y="53"/>
                    <a:pt x="8" y="53"/>
                  </a:cubicBezTo>
                  <a:cubicBezTo>
                    <a:pt x="7" y="55"/>
                    <a:pt x="7" y="53"/>
                    <a:pt x="7" y="53"/>
                  </a:cubicBezTo>
                  <a:cubicBezTo>
                    <a:pt x="7" y="50"/>
                    <a:pt x="6" y="51"/>
                    <a:pt x="6" y="51"/>
                  </a:cubicBezTo>
                  <a:cubicBezTo>
                    <a:pt x="5" y="49"/>
                    <a:pt x="5" y="49"/>
                    <a:pt x="5" y="49"/>
                  </a:cubicBezTo>
                  <a:cubicBezTo>
                    <a:pt x="5" y="49"/>
                    <a:pt x="5" y="49"/>
                    <a:pt x="5" y="49"/>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0"/>
                  </a:cubicBezTo>
                  <a:cubicBezTo>
                    <a:pt x="4" y="51"/>
                    <a:pt x="4" y="51"/>
                    <a:pt x="4" y="51"/>
                  </a:cubicBezTo>
                  <a:cubicBezTo>
                    <a:pt x="5" y="51"/>
                    <a:pt x="5" y="51"/>
                    <a:pt x="5" y="51"/>
                  </a:cubicBezTo>
                  <a:cubicBezTo>
                    <a:pt x="4" y="51"/>
                    <a:pt x="4" y="52"/>
                    <a:pt x="4" y="52"/>
                  </a:cubicBezTo>
                  <a:cubicBezTo>
                    <a:pt x="4" y="52"/>
                    <a:pt x="4" y="53"/>
                    <a:pt x="3" y="53"/>
                  </a:cubicBezTo>
                  <a:cubicBezTo>
                    <a:pt x="3" y="52"/>
                    <a:pt x="2" y="52"/>
                    <a:pt x="2" y="52"/>
                  </a:cubicBezTo>
                  <a:cubicBezTo>
                    <a:pt x="1" y="51"/>
                    <a:pt x="1" y="52"/>
                    <a:pt x="1" y="52"/>
                  </a:cubicBezTo>
                  <a:cubicBezTo>
                    <a:pt x="0" y="52"/>
                    <a:pt x="0" y="53"/>
                    <a:pt x="0" y="53"/>
                  </a:cubicBezTo>
                  <a:cubicBezTo>
                    <a:pt x="0" y="53"/>
                    <a:pt x="0" y="53"/>
                    <a:pt x="0" y="53"/>
                  </a:cubicBezTo>
                  <a:cubicBezTo>
                    <a:pt x="0" y="54"/>
                    <a:pt x="0" y="54"/>
                    <a:pt x="0" y="54"/>
                  </a:cubicBezTo>
                  <a:cubicBezTo>
                    <a:pt x="0" y="55"/>
                    <a:pt x="0" y="55"/>
                    <a:pt x="0" y="55"/>
                  </a:cubicBezTo>
                  <a:cubicBezTo>
                    <a:pt x="1" y="55"/>
                    <a:pt x="1" y="55"/>
                    <a:pt x="1" y="55"/>
                  </a:cubicBezTo>
                  <a:cubicBezTo>
                    <a:pt x="1" y="55"/>
                    <a:pt x="1" y="55"/>
                    <a:pt x="1" y="55"/>
                  </a:cubicBezTo>
                  <a:cubicBezTo>
                    <a:pt x="2" y="55"/>
                    <a:pt x="2" y="55"/>
                    <a:pt x="2" y="55"/>
                  </a:cubicBezTo>
                  <a:cubicBezTo>
                    <a:pt x="1" y="56"/>
                    <a:pt x="1" y="56"/>
                    <a:pt x="1" y="56"/>
                  </a:cubicBezTo>
                  <a:cubicBezTo>
                    <a:pt x="1" y="58"/>
                    <a:pt x="3" y="60"/>
                    <a:pt x="3" y="60"/>
                  </a:cubicBezTo>
                  <a:cubicBezTo>
                    <a:pt x="2" y="60"/>
                    <a:pt x="2" y="64"/>
                    <a:pt x="2" y="64"/>
                  </a:cubicBezTo>
                  <a:cubicBezTo>
                    <a:pt x="2" y="66"/>
                    <a:pt x="3" y="66"/>
                    <a:pt x="3" y="66"/>
                  </a:cubicBezTo>
                  <a:cubicBezTo>
                    <a:pt x="3" y="67"/>
                    <a:pt x="3" y="67"/>
                    <a:pt x="3" y="67"/>
                  </a:cubicBezTo>
                  <a:cubicBezTo>
                    <a:pt x="3" y="68"/>
                    <a:pt x="5" y="69"/>
                    <a:pt x="6" y="68"/>
                  </a:cubicBezTo>
                  <a:cubicBezTo>
                    <a:pt x="7" y="69"/>
                    <a:pt x="7" y="69"/>
                    <a:pt x="7" y="69"/>
                  </a:cubicBezTo>
                  <a:cubicBezTo>
                    <a:pt x="6" y="70"/>
                    <a:pt x="6" y="72"/>
                    <a:pt x="6" y="72"/>
                  </a:cubicBezTo>
                  <a:cubicBezTo>
                    <a:pt x="5" y="74"/>
                    <a:pt x="7" y="74"/>
                    <a:pt x="7" y="74"/>
                  </a:cubicBezTo>
                  <a:cubicBezTo>
                    <a:pt x="6" y="75"/>
                    <a:pt x="7" y="77"/>
                    <a:pt x="7" y="77"/>
                  </a:cubicBezTo>
                  <a:cubicBezTo>
                    <a:pt x="5" y="78"/>
                    <a:pt x="5" y="79"/>
                    <a:pt x="5" y="79"/>
                  </a:cubicBezTo>
                  <a:cubicBezTo>
                    <a:pt x="5" y="80"/>
                    <a:pt x="4" y="79"/>
                    <a:pt x="4" y="79"/>
                  </a:cubicBezTo>
                  <a:cubicBezTo>
                    <a:pt x="2" y="78"/>
                    <a:pt x="2" y="80"/>
                    <a:pt x="2" y="80"/>
                  </a:cubicBezTo>
                  <a:cubicBezTo>
                    <a:pt x="1" y="82"/>
                    <a:pt x="3" y="83"/>
                    <a:pt x="3" y="83"/>
                  </a:cubicBezTo>
                  <a:cubicBezTo>
                    <a:pt x="3" y="84"/>
                    <a:pt x="4" y="85"/>
                    <a:pt x="4" y="85"/>
                  </a:cubicBezTo>
                  <a:cubicBezTo>
                    <a:pt x="7" y="90"/>
                    <a:pt x="16" y="88"/>
                    <a:pt x="16" y="88"/>
                  </a:cubicBezTo>
                  <a:cubicBezTo>
                    <a:pt x="16" y="87"/>
                    <a:pt x="16" y="87"/>
                    <a:pt x="16" y="87"/>
                  </a:cubicBezTo>
                  <a:cubicBezTo>
                    <a:pt x="64" y="135"/>
                    <a:pt x="102" y="115"/>
                    <a:pt x="102" y="115"/>
                  </a:cubicBezTo>
                  <a:cubicBezTo>
                    <a:pt x="102" y="156"/>
                    <a:pt x="102" y="156"/>
                    <a:pt x="102" y="156"/>
                  </a:cubicBezTo>
                  <a:cubicBezTo>
                    <a:pt x="533" y="156"/>
                    <a:pt x="533" y="156"/>
                    <a:pt x="533" y="156"/>
                  </a:cubicBezTo>
                  <a:cubicBezTo>
                    <a:pt x="1055" y="156"/>
                    <a:pt x="1055" y="156"/>
                    <a:pt x="1055" y="156"/>
                  </a:cubicBezTo>
                  <a:cubicBezTo>
                    <a:pt x="1486" y="156"/>
                    <a:pt x="1486" y="156"/>
                    <a:pt x="1486" y="156"/>
                  </a:cubicBezTo>
                  <a:cubicBezTo>
                    <a:pt x="1486" y="115"/>
                    <a:pt x="1486" y="115"/>
                    <a:pt x="1486" y="115"/>
                  </a:cubicBezTo>
                  <a:cubicBezTo>
                    <a:pt x="1486" y="115"/>
                    <a:pt x="1525" y="135"/>
                    <a:pt x="1573" y="86"/>
                  </a:cubicBezTo>
                  <a:cubicBezTo>
                    <a:pt x="1574" y="86"/>
                    <a:pt x="1574" y="86"/>
                    <a:pt x="1574" y="86"/>
                  </a:cubicBezTo>
                  <a:cubicBezTo>
                    <a:pt x="1575" y="85"/>
                    <a:pt x="1575" y="85"/>
                    <a:pt x="1575" y="85"/>
                  </a:cubicBezTo>
                  <a:cubicBezTo>
                    <a:pt x="1575" y="84"/>
                    <a:pt x="1575" y="84"/>
                    <a:pt x="1576" y="84"/>
                  </a:cubicBezTo>
                  <a:cubicBezTo>
                    <a:pt x="1575" y="85"/>
                    <a:pt x="1575" y="85"/>
                    <a:pt x="1575" y="85"/>
                  </a:cubicBezTo>
                  <a:cubicBezTo>
                    <a:pt x="1576" y="88"/>
                    <a:pt x="1576" y="88"/>
                    <a:pt x="1576" y="88"/>
                  </a:cubicBezTo>
                  <a:cubicBezTo>
                    <a:pt x="1576" y="88"/>
                    <a:pt x="1585" y="90"/>
                    <a:pt x="1588" y="85"/>
                  </a:cubicBezTo>
                  <a:cubicBezTo>
                    <a:pt x="1588" y="85"/>
                    <a:pt x="1589" y="84"/>
                    <a:pt x="1589" y="83"/>
                  </a:cubicBezTo>
                  <a:cubicBezTo>
                    <a:pt x="1589" y="83"/>
                    <a:pt x="1591" y="82"/>
                    <a:pt x="1590" y="80"/>
                  </a:cubicBezTo>
                  <a:cubicBezTo>
                    <a:pt x="1590" y="80"/>
                    <a:pt x="1590" y="78"/>
                    <a:pt x="1588" y="79"/>
                  </a:cubicBezTo>
                  <a:cubicBezTo>
                    <a:pt x="1588" y="79"/>
                    <a:pt x="1587" y="80"/>
                    <a:pt x="1587" y="79"/>
                  </a:cubicBezTo>
                  <a:cubicBezTo>
                    <a:pt x="1587" y="79"/>
                    <a:pt x="1587" y="78"/>
                    <a:pt x="1585" y="77"/>
                  </a:cubicBezTo>
                  <a:cubicBezTo>
                    <a:pt x="1585" y="77"/>
                    <a:pt x="1586" y="75"/>
                    <a:pt x="1585" y="74"/>
                  </a:cubicBezTo>
                  <a:cubicBezTo>
                    <a:pt x="1585" y="74"/>
                    <a:pt x="1587" y="74"/>
                    <a:pt x="1586" y="72"/>
                  </a:cubicBezTo>
                  <a:cubicBezTo>
                    <a:pt x="1586" y="72"/>
                    <a:pt x="1586" y="69"/>
                    <a:pt x="1585" y="68"/>
                  </a:cubicBezTo>
                  <a:cubicBezTo>
                    <a:pt x="1585" y="68"/>
                    <a:pt x="1589" y="69"/>
                    <a:pt x="1589" y="67"/>
                  </a:cubicBezTo>
                  <a:cubicBezTo>
                    <a:pt x="1589" y="66"/>
                    <a:pt x="1589" y="66"/>
                    <a:pt x="1589" y="66"/>
                  </a:cubicBezTo>
                  <a:cubicBezTo>
                    <a:pt x="1589" y="66"/>
                    <a:pt x="1590" y="66"/>
                    <a:pt x="1590" y="64"/>
                  </a:cubicBezTo>
                  <a:cubicBezTo>
                    <a:pt x="1590" y="64"/>
                    <a:pt x="1590" y="60"/>
                    <a:pt x="1589" y="60"/>
                  </a:cubicBezTo>
                  <a:cubicBezTo>
                    <a:pt x="1589" y="60"/>
                    <a:pt x="1591" y="58"/>
                    <a:pt x="1591" y="56"/>
                  </a:cubicBezTo>
                  <a:cubicBezTo>
                    <a:pt x="1590" y="55"/>
                    <a:pt x="1590" y="55"/>
                    <a:pt x="1590" y="55"/>
                  </a:cubicBezTo>
                  <a:cubicBezTo>
                    <a:pt x="1591" y="55"/>
                    <a:pt x="1591" y="55"/>
                    <a:pt x="1591" y="55"/>
                  </a:cubicBezTo>
                  <a:cubicBezTo>
                    <a:pt x="1591" y="55"/>
                    <a:pt x="1591" y="55"/>
                    <a:pt x="1591" y="55"/>
                  </a:cubicBezTo>
                  <a:cubicBezTo>
                    <a:pt x="1592" y="55"/>
                    <a:pt x="1592" y="55"/>
                    <a:pt x="1592" y="55"/>
                  </a:cubicBezTo>
                  <a:cubicBezTo>
                    <a:pt x="1592" y="54"/>
                    <a:pt x="1592" y="54"/>
                    <a:pt x="1592" y="54"/>
                  </a:cubicBezTo>
                  <a:lnTo>
                    <a:pt x="1592" y="53"/>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14" name="Rectangle 459"/>
            <p:cNvSpPr>
              <a:spLocks noChangeArrowheads="1"/>
            </p:cNvSpPr>
            <p:nvPr/>
          </p:nvSpPr>
          <p:spPr bwMode="auto">
            <a:xfrm>
              <a:off x="193675" y="259557"/>
              <a:ext cx="1452563" cy="69056"/>
            </a:xfrm>
            <a:prstGeom prst="rect">
              <a:avLst/>
            </a:prstGeom>
            <a:solidFill>
              <a:srgbClr val="A00E1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15" name="Freeform 460"/>
            <p:cNvSpPr>
              <a:spLocks noChangeArrowheads="1"/>
            </p:cNvSpPr>
            <p:nvPr/>
          </p:nvSpPr>
          <p:spPr bwMode="auto">
            <a:xfrm>
              <a:off x="92075" y="54769"/>
              <a:ext cx="1655763" cy="247650"/>
            </a:xfrm>
            <a:custGeom>
              <a:avLst/>
              <a:gdLst>
                <a:gd name="T0" fmla="*/ 1649982 w 1432"/>
                <a:gd name="T1" fmla="*/ 166255 h 286"/>
                <a:gd name="T2" fmla="*/ 1643044 w 1432"/>
                <a:gd name="T3" fmla="*/ 167986 h 286"/>
                <a:gd name="T4" fmla="*/ 1636107 w 1432"/>
                <a:gd name="T5" fmla="*/ 169718 h 286"/>
                <a:gd name="T6" fmla="*/ 1637263 w 1432"/>
                <a:gd name="T7" fmla="*/ 167120 h 286"/>
                <a:gd name="T8" fmla="*/ 1631482 w 1432"/>
                <a:gd name="T9" fmla="*/ 167120 h 286"/>
                <a:gd name="T10" fmla="*/ 1626857 w 1432"/>
                <a:gd name="T11" fmla="*/ 171450 h 286"/>
                <a:gd name="T12" fmla="*/ 1622231 w 1432"/>
                <a:gd name="T13" fmla="*/ 163657 h 286"/>
                <a:gd name="T14" fmla="*/ 1611825 w 1432"/>
                <a:gd name="T15" fmla="*/ 167986 h 286"/>
                <a:gd name="T16" fmla="*/ 1600263 w 1432"/>
                <a:gd name="T17" fmla="*/ 168852 h 286"/>
                <a:gd name="T18" fmla="*/ 1602575 w 1432"/>
                <a:gd name="T19" fmla="*/ 162791 h 286"/>
                <a:gd name="T20" fmla="*/ 1594481 w 1432"/>
                <a:gd name="T21" fmla="*/ 167986 h 286"/>
                <a:gd name="T22" fmla="*/ 1592169 w 1432"/>
                <a:gd name="T23" fmla="*/ 161925 h 286"/>
                <a:gd name="T24" fmla="*/ 1582919 w 1432"/>
                <a:gd name="T25" fmla="*/ 166255 h 286"/>
                <a:gd name="T26" fmla="*/ 1579450 w 1432"/>
                <a:gd name="T27" fmla="*/ 161925 h 286"/>
                <a:gd name="T28" fmla="*/ 1574825 w 1432"/>
                <a:gd name="T29" fmla="*/ 162791 h 286"/>
                <a:gd name="T30" fmla="*/ 1567887 w 1432"/>
                <a:gd name="T31" fmla="*/ 161925 h 286"/>
                <a:gd name="T32" fmla="*/ 1567887 w 1432"/>
                <a:gd name="T33" fmla="*/ 159327 h 286"/>
                <a:gd name="T34" fmla="*/ 1558637 w 1432"/>
                <a:gd name="T35" fmla="*/ 160193 h 286"/>
                <a:gd name="T36" fmla="*/ 1556325 w 1432"/>
                <a:gd name="T37" fmla="*/ 159327 h 286"/>
                <a:gd name="T38" fmla="*/ 1547075 w 1432"/>
                <a:gd name="T39" fmla="*/ 161059 h 286"/>
                <a:gd name="T40" fmla="*/ 1547075 w 1432"/>
                <a:gd name="T41" fmla="*/ 156730 h 286"/>
                <a:gd name="T42" fmla="*/ 1536668 w 1432"/>
                <a:gd name="T43" fmla="*/ 161059 h 286"/>
                <a:gd name="T44" fmla="*/ 1537825 w 1432"/>
                <a:gd name="T45" fmla="*/ 155864 h 286"/>
                <a:gd name="T46" fmla="*/ 1529731 w 1432"/>
                <a:gd name="T47" fmla="*/ 160193 h 286"/>
                <a:gd name="T48" fmla="*/ 1529731 w 1432"/>
                <a:gd name="T49" fmla="*/ 148936 h 286"/>
                <a:gd name="T50" fmla="*/ 1517012 w 1432"/>
                <a:gd name="T51" fmla="*/ 145473 h 286"/>
                <a:gd name="T52" fmla="*/ 146845 w 1432"/>
                <a:gd name="T53" fmla="*/ 158461 h 286"/>
                <a:gd name="T54" fmla="*/ 130657 w 1432"/>
                <a:gd name="T55" fmla="*/ 150668 h 286"/>
                <a:gd name="T56" fmla="*/ 123720 w 1432"/>
                <a:gd name="T57" fmla="*/ 151534 h 286"/>
                <a:gd name="T58" fmla="*/ 120251 w 1432"/>
                <a:gd name="T59" fmla="*/ 156730 h 286"/>
                <a:gd name="T60" fmla="*/ 119095 w 1432"/>
                <a:gd name="T61" fmla="*/ 157595 h 286"/>
                <a:gd name="T62" fmla="*/ 113313 w 1432"/>
                <a:gd name="T63" fmla="*/ 161059 h 286"/>
                <a:gd name="T64" fmla="*/ 106376 w 1432"/>
                <a:gd name="T65" fmla="*/ 157595 h 286"/>
                <a:gd name="T66" fmla="*/ 102907 w 1432"/>
                <a:gd name="T67" fmla="*/ 162791 h 286"/>
                <a:gd name="T68" fmla="*/ 95970 w 1432"/>
                <a:gd name="T69" fmla="*/ 158461 h 286"/>
                <a:gd name="T70" fmla="*/ 98282 w 1432"/>
                <a:gd name="T71" fmla="*/ 164523 h 286"/>
                <a:gd name="T72" fmla="*/ 85563 w 1432"/>
                <a:gd name="T73" fmla="*/ 160193 h 286"/>
                <a:gd name="T74" fmla="*/ 84407 w 1432"/>
                <a:gd name="T75" fmla="*/ 165389 h 286"/>
                <a:gd name="T76" fmla="*/ 77469 w 1432"/>
                <a:gd name="T77" fmla="*/ 160193 h 286"/>
                <a:gd name="T78" fmla="*/ 78626 w 1432"/>
                <a:gd name="T79" fmla="*/ 167120 h 286"/>
                <a:gd name="T80" fmla="*/ 67063 w 1432"/>
                <a:gd name="T81" fmla="*/ 161059 h 286"/>
                <a:gd name="T82" fmla="*/ 65907 w 1432"/>
                <a:gd name="T83" fmla="*/ 165389 h 286"/>
                <a:gd name="T84" fmla="*/ 56657 w 1432"/>
                <a:gd name="T85" fmla="*/ 162791 h 286"/>
                <a:gd name="T86" fmla="*/ 53188 w 1432"/>
                <a:gd name="T87" fmla="*/ 164523 h 286"/>
                <a:gd name="T88" fmla="*/ 47407 w 1432"/>
                <a:gd name="T89" fmla="*/ 165389 h 286"/>
                <a:gd name="T90" fmla="*/ 37000 w 1432"/>
                <a:gd name="T91" fmla="*/ 170584 h 286"/>
                <a:gd name="T92" fmla="*/ 30063 w 1432"/>
                <a:gd name="T93" fmla="*/ 165389 h 286"/>
                <a:gd name="T94" fmla="*/ 25438 w 1432"/>
                <a:gd name="T95" fmla="*/ 168852 h 286"/>
                <a:gd name="T96" fmla="*/ 18500 w 1432"/>
                <a:gd name="T97" fmla="*/ 165389 h 286"/>
                <a:gd name="T98" fmla="*/ 20813 w 1432"/>
                <a:gd name="T99" fmla="*/ 167986 h 286"/>
                <a:gd name="T100" fmla="*/ 16188 w 1432"/>
                <a:gd name="T101" fmla="*/ 174048 h 286"/>
                <a:gd name="T102" fmla="*/ 6938 w 1432"/>
                <a:gd name="T103" fmla="*/ 165389 h 286"/>
                <a:gd name="T104" fmla="*/ 4625 w 1432"/>
                <a:gd name="T105" fmla="*/ 168852 h 286"/>
                <a:gd name="T106" fmla="*/ 2313 w 1432"/>
                <a:gd name="T107" fmla="*/ 171450 h 286"/>
                <a:gd name="T108" fmla="*/ 4625 w 1432"/>
                <a:gd name="T109" fmla="*/ 191366 h 286"/>
                <a:gd name="T110" fmla="*/ 1515856 w 1432"/>
                <a:gd name="T111" fmla="*/ 211282 h 286"/>
                <a:gd name="T112" fmla="*/ 1646513 w 1432"/>
                <a:gd name="T113" fmla="*/ 187036 h 286"/>
                <a:gd name="T114" fmla="*/ 1654607 w 1432"/>
                <a:gd name="T115" fmla="*/ 170584 h 2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32"/>
                <a:gd name="T175" fmla="*/ 0 h 286"/>
                <a:gd name="T176" fmla="*/ 1432 w 1432"/>
                <a:gd name="T177" fmla="*/ 286 h 2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32" h="286">
                  <a:moveTo>
                    <a:pt x="1432" y="195"/>
                  </a:moveTo>
                  <a:cubicBezTo>
                    <a:pt x="1432" y="195"/>
                    <a:pt x="1432" y="195"/>
                    <a:pt x="1431" y="195"/>
                  </a:cubicBezTo>
                  <a:cubicBezTo>
                    <a:pt x="1431" y="195"/>
                    <a:pt x="1431" y="194"/>
                    <a:pt x="1430" y="194"/>
                  </a:cubicBezTo>
                  <a:cubicBezTo>
                    <a:pt x="1430" y="194"/>
                    <a:pt x="1430" y="193"/>
                    <a:pt x="1429" y="194"/>
                  </a:cubicBezTo>
                  <a:cubicBezTo>
                    <a:pt x="1429" y="194"/>
                    <a:pt x="1428" y="194"/>
                    <a:pt x="1428" y="195"/>
                  </a:cubicBezTo>
                  <a:cubicBezTo>
                    <a:pt x="1428" y="195"/>
                    <a:pt x="1428" y="194"/>
                    <a:pt x="1427" y="194"/>
                  </a:cubicBezTo>
                  <a:cubicBezTo>
                    <a:pt x="1427" y="194"/>
                    <a:pt x="1427" y="193"/>
                    <a:pt x="1427" y="193"/>
                  </a:cubicBezTo>
                  <a:cubicBezTo>
                    <a:pt x="1427" y="193"/>
                    <a:pt x="1427" y="193"/>
                    <a:pt x="1427" y="193"/>
                  </a:cubicBezTo>
                  <a:cubicBezTo>
                    <a:pt x="1427" y="192"/>
                    <a:pt x="1427" y="192"/>
                    <a:pt x="1427" y="192"/>
                  </a:cubicBezTo>
                  <a:cubicBezTo>
                    <a:pt x="1427" y="192"/>
                    <a:pt x="1427" y="192"/>
                    <a:pt x="1427" y="192"/>
                  </a:cubicBezTo>
                  <a:cubicBezTo>
                    <a:pt x="1427" y="192"/>
                    <a:pt x="1427" y="192"/>
                    <a:pt x="1427" y="192"/>
                  </a:cubicBezTo>
                  <a:cubicBezTo>
                    <a:pt x="1427" y="191"/>
                    <a:pt x="1427" y="191"/>
                    <a:pt x="1427" y="191"/>
                  </a:cubicBezTo>
                  <a:cubicBezTo>
                    <a:pt x="1427" y="191"/>
                    <a:pt x="1427" y="191"/>
                    <a:pt x="1427" y="191"/>
                  </a:cubicBezTo>
                  <a:cubicBezTo>
                    <a:pt x="1427" y="191"/>
                    <a:pt x="1427" y="191"/>
                    <a:pt x="1427" y="191"/>
                  </a:cubicBezTo>
                  <a:cubicBezTo>
                    <a:pt x="1426" y="191"/>
                    <a:pt x="1426" y="191"/>
                    <a:pt x="1426" y="191"/>
                  </a:cubicBezTo>
                  <a:cubicBezTo>
                    <a:pt x="1426" y="192"/>
                    <a:pt x="1426" y="192"/>
                    <a:pt x="1426" y="192"/>
                  </a:cubicBezTo>
                  <a:cubicBezTo>
                    <a:pt x="1426" y="192"/>
                    <a:pt x="1424" y="192"/>
                    <a:pt x="1424" y="194"/>
                  </a:cubicBezTo>
                  <a:cubicBezTo>
                    <a:pt x="1424" y="194"/>
                    <a:pt x="1424" y="196"/>
                    <a:pt x="1423" y="195"/>
                  </a:cubicBezTo>
                  <a:cubicBezTo>
                    <a:pt x="1423" y="195"/>
                    <a:pt x="1423" y="194"/>
                    <a:pt x="1422" y="194"/>
                  </a:cubicBezTo>
                  <a:cubicBezTo>
                    <a:pt x="1422" y="194"/>
                    <a:pt x="1422" y="193"/>
                    <a:pt x="1421" y="194"/>
                  </a:cubicBezTo>
                  <a:cubicBezTo>
                    <a:pt x="1421" y="194"/>
                    <a:pt x="1420" y="193"/>
                    <a:pt x="1419" y="194"/>
                  </a:cubicBezTo>
                  <a:cubicBezTo>
                    <a:pt x="1419" y="194"/>
                    <a:pt x="1417" y="193"/>
                    <a:pt x="1418" y="195"/>
                  </a:cubicBezTo>
                  <a:cubicBezTo>
                    <a:pt x="1418" y="195"/>
                    <a:pt x="1418" y="196"/>
                    <a:pt x="1419" y="197"/>
                  </a:cubicBezTo>
                  <a:cubicBezTo>
                    <a:pt x="1419" y="197"/>
                    <a:pt x="1418" y="198"/>
                    <a:pt x="1419" y="199"/>
                  </a:cubicBezTo>
                  <a:cubicBezTo>
                    <a:pt x="1418" y="201"/>
                    <a:pt x="1418" y="201"/>
                    <a:pt x="1418" y="201"/>
                  </a:cubicBezTo>
                  <a:cubicBezTo>
                    <a:pt x="1414" y="201"/>
                    <a:pt x="1414" y="201"/>
                    <a:pt x="1414" y="201"/>
                  </a:cubicBezTo>
                  <a:cubicBezTo>
                    <a:pt x="1414" y="199"/>
                    <a:pt x="1414" y="199"/>
                    <a:pt x="1414" y="199"/>
                  </a:cubicBezTo>
                  <a:cubicBezTo>
                    <a:pt x="1414" y="198"/>
                    <a:pt x="1414" y="198"/>
                    <a:pt x="1414" y="198"/>
                  </a:cubicBezTo>
                  <a:cubicBezTo>
                    <a:pt x="1415" y="197"/>
                    <a:pt x="1415" y="197"/>
                    <a:pt x="1415" y="197"/>
                  </a:cubicBezTo>
                  <a:cubicBezTo>
                    <a:pt x="1415" y="196"/>
                    <a:pt x="1415" y="196"/>
                    <a:pt x="1415" y="196"/>
                  </a:cubicBezTo>
                  <a:cubicBezTo>
                    <a:pt x="1414" y="196"/>
                    <a:pt x="1414" y="196"/>
                    <a:pt x="1414" y="196"/>
                  </a:cubicBezTo>
                  <a:cubicBezTo>
                    <a:pt x="1414" y="195"/>
                    <a:pt x="1414" y="195"/>
                    <a:pt x="1414" y="195"/>
                  </a:cubicBezTo>
                  <a:cubicBezTo>
                    <a:pt x="1414" y="195"/>
                    <a:pt x="1414" y="195"/>
                    <a:pt x="1414" y="195"/>
                  </a:cubicBezTo>
                  <a:cubicBezTo>
                    <a:pt x="1414" y="194"/>
                    <a:pt x="1414" y="194"/>
                    <a:pt x="1414" y="194"/>
                  </a:cubicBezTo>
                  <a:cubicBezTo>
                    <a:pt x="1414" y="194"/>
                    <a:pt x="1414" y="194"/>
                    <a:pt x="1414" y="194"/>
                  </a:cubicBezTo>
                  <a:cubicBezTo>
                    <a:pt x="1415" y="194"/>
                    <a:pt x="1415" y="194"/>
                    <a:pt x="1415" y="194"/>
                  </a:cubicBezTo>
                  <a:cubicBezTo>
                    <a:pt x="1415" y="194"/>
                    <a:pt x="1415" y="194"/>
                    <a:pt x="1415" y="194"/>
                  </a:cubicBezTo>
                  <a:cubicBezTo>
                    <a:pt x="1415" y="194"/>
                    <a:pt x="1415" y="194"/>
                    <a:pt x="1415" y="194"/>
                  </a:cubicBezTo>
                  <a:cubicBezTo>
                    <a:pt x="1416" y="193"/>
                    <a:pt x="1416" y="193"/>
                    <a:pt x="1416" y="193"/>
                  </a:cubicBezTo>
                  <a:cubicBezTo>
                    <a:pt x="1416" y="193"/>
                    <a:pt x="1416" y="193"/>
                    <a:pt x="1416" y="193"/>
                  </a:cubicBezTo>
                  <a:cubicBezTo>
                    <a:pt x="1417" y="193"/>
                    <a:pt x="1417" y="193"/>
                    <a:pt x="1417" y="193"/>
                  </a:cubicBezTo>
                  <a:cubicBezTo>
                    <a:pt x="1417" y="192"/>
                    <a:pt x="1417" y="192"/>
                    <a:pt x="1417" y="192"/>
                  </a:cubicBezTo>
                  <a:cubicBezTo>
                    <a:pt x="1416" y="192"/>
                    <a:pt x="1416" y="192"/>
                    <a:pt x="1416" y="192"/>
                  </a:cubicBezTo>
                  <a:cubicBezTo>
                    <a:pt x="1416" y="192"/>
                    <a:pt x="1416" y="192"/>
                    <a:pt x="1416" y="192"/>
                  </a:cubicBezTo>
                  <a:cubicBezTo>
                    <a:pt x="1416" y="191"/>
                    <a:pt x="1416" y="191"/>
                    <a:pt x="1416" y="191"/>
                  </a:cubicBezTo>
                  <a:cubicBezTo>
                    <a:pt x="1416" y="191"/>
                    <a:pt x="1416" y="190"/>
                    <a:pt x="1416" y="190"/>
                  </a:cubicBezTo>
                  <a:cubicBezTo>
                    <a:pt x="1415" y="190"/>
                    <a:pt x="1415" y="191"/>
                    <a:pt x="1415" y="191"/>
                  </a:cubicBezTo>
                  <a:cubicBezTo>
                    <a:pt x="1414" y="190"/>
                    <a:pt x="1414" y="190"/>
                    <a:pt x="1414" y="190"/>
                  </a:cubicBezTo>
                  <a:cubicBezTo>
                    <a:pt x="1414" y="190"/>
                    <a:pt x="1412" y="191"/>
                    <a:pt x="1412" y="192"/>
                  </a:cubicBezTo>
                  <a:cubicBezTo>
                    <a:pt x="1412" y="192"/>
                    <a:pt x="1413" y="192"/>
                    <a:pt x="1411" y="193"/>
                  </a:cubicBezTo>
                  <a:cubicBezTo>
                    <a:pt x="1412" y="193"/>
                    <a:pt x="1412" y="193"/>
                    <a:pt x="1412" y="193"/>
                  </a:cubicBezTo>
                  <a:cubicBezTo>
                    <a:pt x="1411" y="194"/>
                    <a:pt x="1411" y="194"/>
                    <a:pt x="1411" y="194"/>
                  </a:cubicBezTo>
                  <a:cubicBezTo>
                    <a:pt x="1411" y="194"/>
                    <a:pt x="1411" y="194"/>
                    <a:pt x="1411" y="194"/>
                  </a:cubicBezTo>
                  <a:cubicBezTo>
                    <a:pt x="1410" y="195"/>
                    <a:pt x="1410" y="195"/>
                    <a:pt x="1410" y="195"/>
                  </a:cubicBezTo>
                  <a:cubicBezTo>
                    <a:pt x="1410" y="195"/>
                    <a:pt x="1410" y="195"/>
                    <a:pt x="1410" y="195"/>
                  </a:cubicBezTo>
                  <a:cubicBezTo>
                    <a:pt x="1409" y="196"/>
                    <a:pt x="1409" y="196"/>
                    <a:pt x="1409" y="196"/>
                  </a:cubicBezTo>
                  <a:cubicBezTo>
                    <a:pt x="1409" y="196"/>
                    <a:pt x="1409" y="196"/>
                    <a:pt x="1409" y="196"/>
                  </a:cubicBezTo>
                  <a:cubicBezTo>
                    <a:pt x="1408" y="197"/>
                    <a:pt x="1408" y="197"/>
                    <a:pt x="1408" y="197"/>
                  </a:cubicBezTo>
                  <a:cubicBezTo>
                    <a:pt x="1407" y="197"/>
                    <a:pt x="1407" y="197"/>
                    <a:pt x="1407" y="197"/>
                  </a:cubicBezTo>
                  <a:cubicBezTo>
                    <a:pt x="1407" y="197"/>
                    <a:pt x="1407" y="197"/>
                    <a:pt x="1407" y="198"/>
                  </a:cubicBezTo>
                  <a:cubicBezTo>
                    <a:pt x="1404" y="198"/>
                    <a:pt x="1404" y="198"/>
                    <a:pt x="1404" y="198"/>
                  </a:cubicBezTo>
                  <a:cubicBezTo>
                    <a:pt x="1404" y="197"/>
                    <a:pt x="1405" y="195"/>
                    <a:pt x="1404" y="195"/>
                  </a:cubicBezTo>
                  <a:cubicBezTo>
                    <a:pt x="1404" y="195"/>
                    <a:pt x="1403" y="193"/>
                    <a:pt x="1404" y="193"/>
                  </a:cubicBezTo>
                  <a:cubicBezTo>
                    <a:pt x="1404" y="193"/>
                    <a:pt x="1405" y="194"/>
                    <a:pt x="1405" y="192"/>
                  </a:cubicBezTo>
                  <a:cubicBezTo>
                    <a:pt x="1405" y="192"/>
                    <a:pt x="1407" y="192"/>
                    <a:pt x="1406" y="191"/>
                  </a:cubicBezTo>
                  <a:cubicBezTo>
                    <a:pt x="1406" y="191"/>
                    <a:pt x="1406" y="190"/>
                    <a:pt x="1405" y="190"/>
                  </a:cubicBezTo>
                  <a:cubicBezTo>
                    <a:pt x="1404" y="190"/>
                    <a:pt x="1404" y="190"/>
                    <a:pt x="1404" y="190"/>
                  </a:cubicBezTo>
                  <a:cubicBezTo>
                    <a:pt x="1404" y="190"/>
                    <a:pt x="1404" y="190"/>
                    <a:pt x="1404" y="190"/>
                  </a:cubicBezTo>
                  <a:cubicBezTo>
                    <a:pt x="1404" y="190"/>
                    <a:pt x="1404" y="190"/>
                    <a:pt x="1404" y="190"/>
                  </a:cubicBezTo>
                  <a:cubicBezTo>
                    <a:pt x="1403" y="189"/>
                    <a:pt x="1403" y="189"/>
                    <a:pt x="1403" y="189"/>
                  </a:cubicBezTo>
                  <a:cubicBezTo>
                    <a:pt x="1403" y="189"/>
                    <a:pt x="1402" y="190"/>
                    <a:pt x="1402" y="191"/>
                  </a:cubicBezTo>
                  <a:cubicBezTo>
                    <a:pt x="1402" y="191"/>
                    <a:pt x="1401" y="192"/>
                    <a:pt x="1400" y="194"/>
                  </a:cubicBezTo>
                  <a:cubicBezTo>
                    <a:pt x="1400" y="194"/>
                    <a:pt x="1398" y="196"/>
                    <a:pt x="1399" y="197"/>
                  </a:cubicBezTo>
                  <a:cubicBezTo>
                    <a:pt x="1400" y="197"/>
                    <a:pt x="1400" y="197"/>
                    <a:pt x="1400" y="197"/>
                  </a:cubicBezTo>
                  <a:cubicBezTo>
                    <a:pt x="1400" y="197"/>
                    <a:pt x="1400" y="197"/>
                    <a:pt x="1400" y="197"/>
                  </a:cubicBezTo>
                  <a:cubicBezTo>
                    <a:pt x="1394" y="196"/>
                    <a:pt x="1394" y="196"/>
                    <a:pt x="1394" y="196"/>
                  </a:cubicBezTo>
                  <a:cubicBezTo>
                    <a:pt x="1394" y="196"/>
                    <a:pt x="1394" y="196"/>
                    <a:pt x="1394" y="196"/>
                  </a:cubicBezTo>
                  <a:cubicBezTo>
                    <a:pt x="1394" y="196"/>
                    <a:pt x="1394" y="196"/>
                    <a:pt x="1394" y="196"/>
                  </a:cubicBezTo>
                  <a:cubicBezTo>
                    <a:pt x="1394" y="195"/>
                    <a:pt x="1394" y="195"/>
                    <a:pt x="1394" y="195"/>
                  </a:cubicBezTo>
                  <a:cubicBezTo>
                    <a:pt x="1394" y="194"/>
                    <a:pt x="1394" y="194"/>
                    <a:pt x="1394" y="194"/>
                  </a:cubicBezTo>
                  <a:cubicBezTo>
                    <a:pt x="1394" y="194"/>
                    <a:pt x="1394" y="192"/>
                    <a:pt x="1395" y="192"/>
                  </a:cubicBezTo>
                  <a:cubicBezTo>
                    <a:pt x="1395" y="192"/>
                    <a:pt x="1396" y="192"/>
                    <a:pt x="1396" y="191"/>
                  </a:cubicBezTo>
                  <a:cubicBezTo>
                    <a:pt x="1396" y="191"/>
                    <a:pt x="1396" y="190"/>
                    <a:pt x="1396" y="190"/>
                  </a:cubicBezTo>
                  <a:cubicBezTo>
                    <a:pt x="1396" y="190"/>
                    <a:pt x="1394" y="188"/>
                    <a:pt x="1392" y="190"/>
                  </a:cubicBezTo>
                  <a:cubicBezTo>
                    <a:pt x="1391" y="191"/>
                    <a:pt x="1391" y="191"/>
                    <a:pt x="1391" y="191"/>
                  </a:cubicBezTo>
                  <a:cubicBezTo>
                    <a:pt x="1391" y="192"/>
                    <a:pt x="1391" y="192"/>
                    <a:pt x="1391" y="192"/>
                  </a:cubicBezTo>
                  <a:cubicBezTo>
                    <a:pt x="1391" y="193"/>
                    <a:pt x="1391" y="193"/>
                    <a:pt x="1391" y="193"/>
                  </a:cubicBezTo>
                  <a:cubicBezTo>
                    <a:pt x="1391" y="193"/>
                    <a:pt x="1389" y="194"/>
                    <a:pt x="1389" y="196"/>
                  </a:cubicBezTo>
                  <a:cubicBezTo>
                    <a:pt x="1389" y="196"/>
                    <a:pt x="1388" y="195"/>
                    <a:pt x="1388" y="195"/>
                  </a:cubicBezTo>
                  <a:cubicBezTo>
                    <a:pt x="1384" y="195"/>
                    <a:pt x="1384" y="195"/>
                    <a:pt x="1384" y="195"/>
                  </a:cubicBezTo>
                  <a:cubicBezTo>
                    <a:pt x="1384" y="194"/>
                    <a:pt x="1384" y="194"/>
                    <a:pt x="1384" y="194"/>
                  </a:cubicBezTo>
                  <a:cubicBezTo>
                    <a:pt x="1385" y="193"/>
                    <a:pt x="1385" y="193"/>
                    <a:pt x="1385" y="193"/>
                  </a:cubicBezTo>
                  <a:cubicBezTo>
                    <a:pt x="1385" y="193"/>
                    <a:pt x="1385" y="193"/>
                    <a:pt x="1385" y="192"/>
                  </a:cubicBezTo>
                  <a:cubicBezTo>
                    <a:pt x="1385" y="192"/>
                    <a:pt x="1383" y="191"/>
                    <a:pt x="1385" y="190"/>
                  </a:cubicBezTo>
                  <a:cubicBezTo>
                    <a:pt x="1386" y="190"/>
                    <a:pt x="1386" y="190"/>
                    <a:pt x="1386" y="190"/>
                  </a:cubicBezTo>
                  <a:cubicBezTo>
                    <a:pt x="1386" y="189"/>
                    <a:pt x="1386" y="189"/>
                    <a:pt x="1386" y="189"/>
                  </a:cubicBezTo>
                  <a:cubicBezTo>
                    <a:pt x="1387" y="189"/>
                    <a:pt x="1387" y="189"/>
                    <a:pt x="1387" y="189"/>
                  </a:cubicBezTo>
                  <a:cubicBezTo>
                    <a:pt x="1387" y="189"/>
                    <a:pt x="1387" y="189"/>
                    <a:pt x="1387" y="189"/>
                  </a:cubicBezTo>
                  <a:cubicBezTo>
                    <a:pt x="1386" y="188"/>
                    <a:pt x="1386" y="188"/>
                    <a:pt x="1386" y="188"/>
                  </a:cubicBezTo>
                  <a:cubicBezTo>
                    <a:pt x="1386" y="188"/>
                    <a:pt x="1386" y="188"/>
                    <a:pt x="1386" y="188"/>
                  </a:cubicBezTo>
                  <a:cubicBezTo>
                    <a:pt x="1386" y="188"/>
                    <a:pt x="1386" y="188"/>
                    <a:pt x="1386" y="188"/>
                  </a:cubicBezTo>
                  <a:cubicBezTo>
                    <a:pt x="1386" y="187"/>
                    <a:pt x="1386" y="187"/>
                    <a:pt x="1386" y="187"/>
                  </a:cubicBezTo>
                  <a:cubicBezTo>
                    <a:pt x="1385" y="187"/>
                    <a:pt x="1385" y="187"/>
                    <a:pt x="1385" y="187"/>
                  </a:cubicBezTo>
                  <a:cubicBezTo>
                    <a:pt x="1384" y="188"/>
                    <a:pt x="1384" y="188"/>
                    <a:pt x="1384" y="188"/>
                  </a:cubicBezTo>
                  <a:cubicBezTo>
                    <a:pt x="1383" y="188"/>
                    <a:pt x="1383" y="188"/>
                    <a:pt x="1383" y="188"/>
                  </a:cubicBezTo>
                  <a:cubicBezTo>
                    <a:pt x="1382" y="189"/>
                    <a:pt x="1382" y="189"/>
                    <a:pt x="1382" y="189"/>
                  </a:cubicBezTo>
                  <a:cubicBezTo>
                    <a:pt x="1382" y="190"/>
                    <a:pt x="1382" y="190"/>
                    <a:pt x="1382" y="190"/>
                  </a:cubicBezTo>
                  <a:cubicBezTo>
                    <a:pt x="1382" y="191"/>
                    <a:pt x="1382" y="191"/>
                    <a:pt x="1382" y="191"/>
                  </a:cubicBezTo>
                  <a:cubicBezTo>
                    <a:pt x="1382" y="191"/>
                    <a:pt x="1380" y="192"/>
                    <a:pt x="1379" y="193"/>
                  </a:cubicBezTo>
                  <a:cubicBezTo>
                    <a:pt x="1379" y="194"/>
                    <a:pt x="1379" y="194"/>
                    <a:pt x="1379" y="194"/>
                  </a:cubicBezTo>
                  <a:cubicBezTo>
                    <a:pt x="1378" y="194"/>
                    <a:pt x="1378" y="194"/>
                    <a:pt x="1378" y="194"/>
                  </a:cubicBezTo>
                  <a:cubicBezTo>
                    <a:pt x="1377" y="194"/>
                    <a:pt x="1377" y="194"/>
                    <a:pt x="1377" y="194"/>
                  </a:cubicBezTo>
                  <a:cubicBezTo>
                    <a:pt x="1377" y="194"/>
                    <a:pt x="1377" y="194"/>
                    <a:pt x="1377" y="194"/>
                  </a:cubicBezTo>
                  <a:cubicBezTo>
                    <a:pt x="1375" y="194"/>
                    <a:pt x="1375" y="194"/>
                    <a:pt x="1375" y="194"/>
                  </a:cubicBezTo>
                  <a:cubicBezTo>
                    <a:pt x="1375" y="193"/>
                    <a:pt x="1375" y="192"/>
                    <a:pt x="1375" y="191"/>
                  </a:cubicBezTo>
                  <a:cubicBezTo>
                    <a:pt x="1375" y="191"/>
                    <a:pt x="1374" y="189"/>
                    <a:pt x="1375" y="189"/>
                  </a:cubicBezTo>
                  <a:cubicBezTo>
                    <a:pt x="1376" y="188"/>
                    <a:pt x="1376" y="188"/>
                    <a:pt x="1376" y="188"/>
                  </a:cubicBezTo>
                  <a:cubicBezTo>
                    <a:pt x="1377" y="188"/>
                    <a:pt x="1377" y="188"/>
                    <a:pt x="1377" y="188"/>
                  </a:cubicBezTo>
                  <a:cubicBezTo>
                    <a:pt x="1377" y="187"/>
                    <a:pt x="1377" y="187"/>
                    <a:pt x="1377" y="187"/>
                  </a:cubicBezTo>
                  <a:cubicBezTo>
                    <a:pt x="1377" y="187"/>
                    <a:pt x="1377" y="187"/>
                    <a:pt x="1377" y="187"/>
                  </a:cubicBezTo>
                  <a:cubicBezTo>
                    <a:pt x="1376" y="187"/>
                    <a:pt x="1376" y="187"/>
                    <a:pt x="1376" y="187"/>
                  </a:cubicBezTo>
                  <a:cubicBezTo>
                    <a:pt x="1376" y="186"/>
                    <a:pt x="1376" y="186"/>
                    <a:pt x="1376" y="186"/>
                  </a:cubicBezTo>
                  <a:cubicBezTo>
                    <a:pt x="1376" y="186"/>
                    <a:pt x="1376" y="186"/>
                    <a:pt x="1376" y="186"/>
                  </a:cubicBezTo>
                  <a:cubicBezTo>
                    <a:pt x="1375" y="186"/>
                    <a:pt x="1375" y="186"/>
                    <a:pt x="1375" y="186"/>
                  </a:cubicBezTo>
                  <a:cubicBezTo>
                    <a:pt x="1374" y="186"/>
                    <a:pt x="1374" y="186"/>
                    <a:pt x="1374" y="186"/>
                  </a:cubicBezTo>
                  <a:cubicBezTo>
                    <a:pt x="1374" y="187"/>
                    <a:pt x="1374" y="187"/>
                    <a:pt x="1374" y="187"/>
                  </a:cubicBezTo>
                  <a:cubicBezTo>
                    <a:pt x="1373" y="187"/>
                    <a:pt x="1373" y="187"/>
                    <a:pt x="1373" y="187"/>
                  </a:cubicBezTo>
                  <a:cubicBezTo>
                    <a:pt x="1373" y="187"/>
                    <a:pt x="1372" y="189"/>
                    <a:pt x="1372" y="190"/>
                  </a:cubicBezTo>
                  <a:cubicBezTo>
                    <a:pt x="1372" y="190"/>
                    <a:pt x="1370" y="191"/>
                    <a:pt x="1369" y="192"/>
                  </a:cubicBezTo>
                  <a:cubicBezTo>
                    <a:pt x="1369" y="192"/>
                    <a:pt x="1369" y="192"/>
                    <a:pt x="1369" y="192"/>
                  </a:cubicBezTo>
                  <a:cubicBezTo>
                    <a:pt x="1368" y="192"/>
                    <a:pt x="1368" y="192"/>
                    <a:pt x="1368" y="192"/>
                  </a:cubicBezTo>
                  <a:cubicBezTo>
                    <a:pt x="1368" y="193"/>
                    <a:pt x="1368" y="193"/>
                    <a:pt x="1368" y="193"/>
                  </a:cubicBezTo>
                  <a:cubicBezTo>
                    <a:pt x="1368" y="193"/>
                    <a:pt x="1368" y="193"/>
                    <a:pt x="1368" y="193"/>
                  </a:cubicBezTo>
                  <a:cubicBezTo>
                    <a:pt x="1365" y="193"/>
                    <a:pt x="1365" y="193"/>
                    <a:pt x="1365" y="193"/>
                  </a:cubicBezTo>
                  <a:cubicBezTo>
                    <a:pt x="1364" y="193"/>
                    <a:pt x="1364" y="193"/>
                    <a:pt x="1364" y="193"/>
                  </a:cubicBezTo>
                  <a:cubicBezTo>
                    <a:pt x="1365" y="192"/>
                    <a:pt x="1365" y="191"/>
                    <a:pt x="1365" y="191"/>
                  </a:cubicBezTo>
                  <a:cubicBezTo>
                    <a:pt x="1365" y="191"/>
                    <a:pt x="1363" y="189"/>
                    <a:pt x="1365" y="188"/>
                  </a:cubicBezTo>
                  <a:cubicBezTo>
                    <a:pt x="1366" y="188"/>
                    <a:pt x="1366" y="188"/>
                    <a:pt x="1366" y="188"/>
                  </a:cubicBezTo>
                  <a:cubicBezTo>
                    <a:pt x="1366" y="188"/>
                    <a:pt x="1366" y="188"/>
                    <a:pt x="1366" y="188"/>
                  </a:cubicBezTo>
                  <a:cubicBezTo>
                    <a:pt x="1366" y="187"/>
                    <a:pt x="1366" y="187"/>
                    <a:pt x="1366" y="187"/>
                  </a:cubicBezTo>
                  <a:cubicBezTo>
                    <a:pt x="1367" y="187"/>
                    <a:pt x="1367" y="187"/>
                    <a:pt x="1367" y="187"/>
                  </a:cubicBezTo>
                  <a:cubicBezTo>
                    <a:pt x="1366" y="186"/>
                    <a:pt x="1366" y="186"/>
                    <a:pt x="1366" y="186"/>
                  </a:cubicBezTo>
                  <a:cubicBezTo>
                    <a:pt x="1366" y="186"/>
                    <a:pt x="1366" y="186"/>
                    <a:pt x="1366" y="186"/>
                  </a:cubicBezTo>
                  <a:cubicBezTo>
                    <a:pt x="1365" y="186"/>
                    <a:pt x="1365" y="186"/>
                    <a:pt x="1365" y="186"/>
                  </a:cubicBezTo>
                  <a:cubicBezTo>
                    <a:pt x="1365" y="185"/>
                    <a:pt x="1365" y="185"/>
                    <a:pt x="1365" y="185"/>
                  </a:cubicBezTo>
                  <a:cubicBezTo>
                    <a:pt x="1364" y="185"/>
                    <a:pt x="1364" y="185"/>
                    <a:pt x="1364" y="185"/>
                  </a:cubicBezTo>
                  <a:cubicBezTo>
                    <a:pt x="1364" y="185"/>
                    <a:pt x="1363" y="185"/>
                    <a:pt x="1363" y="186"/>
                  </a:cubicBezTo>
                  <a:cubicBezTo>
                    <a:pt x="1363" y="187"/>
                    <a:pt x="1363" y="187"/>
                    <a:pt x="1363" y="187"/>
                  </a:cubicBezTo>
                  <a:cubicBezTo>
                    <a:pt x="1362" y="187"/>
                    <a:pt x="1362" y="187"/>
                    <a:pt x="1362" y="187"/>
                  </a:cubicBezTo>
                  <a:cubicBezTo>
                    <a:pt x="1362" y="188"/>
                    <a:pt x="1362" y="188"/>
                    <a:pt x="1362" y="188"/>
                  </a:cubicBezTo>
                  <a:cubicBezTo>
                    <a:pt x="1361" y="189"/>
                    <a:pt x="1361" y="189"/>
                    <a:pt x="1361" y="189"/>
                  </a:cubicBezTo>
                  <a:cubicBezTo>
                    <a:pt x="1361" y="189"/>
                    <a:pt x="1361" y="189"/>
                    <a:pt x="1361" y="189"/>
                  </a:cubicBezTo>
                  <a:cubicBezTo>
                    <a:pt x="1361" y="189"/>
                    <a:pt x="1361" y="190"/>
                    <a:pt x="1360" y="190"/>
                  </a:cubicBezTo>
                  <a:cubicBezTo>
                    <a:pt x="1360" y="190"/>
                    <a:pt x="1359" y="191"/>
                    <a:pt x="1359" y="191"/>
                  </a:cubicBezTo>
                  <a:cubicBezTo>
                    <a:pt x="1359" y="191"/>
                    <a:pt x="1359" y="191"/>
                    <a:pt x="1359" y="191"/>
                  </a:cubicBezTo>
                  <a:cubicBezTo>
                    <a:pt x="1359" y="191"/>
                    <a:pt x="1359" y="192"/>
                    <a:pt x="1359" y="192"/>
                  </a:cubicBezTo>
                  <a:cubicBezTo>
                    <a:pt x="1359" y="192"/>
                    <a:pt x="1359" y="192"/>
                    <a:pt x="1359" y="192"/>
                  </a:cubicBezTo>
                  <a:cubicBezTo>
                    <a:pt x="1355" y="192"/>
                    <a:pt x="1355" y="192"/>
                    <a:pt x="1355" y="192"/>
                  </a:cubicBezTo>
                  <a:cubicBezTo>
                    <a:pt x="1356" y="191"/>
                    <a:pt x="1356" y="189"/>
                    <a:pt x="1356" y="189"/>
                  </a:cubicBezTo>
                  <a:cubicBezTo>
                    <a:pt x="1356" y="189"/>
                    <a:pt x="1355" y="188"/>
                    <a:pt x="1356" y="187"/>
                  </a:cubicBezTo>
                  <a:cubicBezTo>
                    <a:pt x="1357" y="187"/>
                    <a:pt x="1357" y="187"/>
                    <a:pt x="1357" y="187"/>
                  </a:cubicBezTo>
                  <a:cubicBezTo>
                    <a:pt x="1358" y="187"/>
                    <a:pt x="1358" y="187"/>
                    <a:pt x="1358" y="187"/>
                  </a:cubicBezTo>
                  <a:cubicBezTo>
                    <a:pt x="1358" y="186"/>
                    <a:pt x="1358" y="186"/>
                    <a:pt x="1358" y="186"/>
                  </a:cubicBezTo>
                  <a:cubicBezTo>
                    <a:pt x="1359" y="185"/>
                    <a:pt x="1359" y="185"/>
                    <a:pt x="1359" y="185"/>
                  </a:cubicBezTo>
                  <a:cubicBezTo>
                    <a:pt x="1358" y="185"/>
                    <a:pt x="1358" y="185"/>
                    <a:pt x="1358" y="185"/>
                  </a:cubicBezTo>
                  <a:cubicBezTo>
                    <a:pt x="1358" y="185"/>
                    <a:pt x="1358" y="185"/>
                    <a:pt x="1358" y="185"/>
                  </a:cubicBezTo>
                  <a:cubicBezTo>
                    <a:pt x="1358" y="184"/>
                    <a:pt x="1358" y="184"/>
                    <a:pt x="1358" y="184"/>
                  </a:cubicBezTo>
                  <a:cubicBezTo>
                    <a:pt x="1358" y="184"/>
                    <a:pt x="1358" y="184"/>
                    <a:pt x="1358" y="184"/>
                  </a:cubicBezTo>
                  <a:cubicBezTo>
                    <a:pt x="1356" y="184"/>
                    <a:pt x="1356" y="184"/>
                    <a:pt x="1356" y="184"/>
                  </a:cubicBezTo>
                  <a:cubicBezTo>
                    <a:pt x="1356" y="184"/>
                    <a:pt x="1356" y="184"/>
                    <a:pt x="1356" y="184"/>
                  </a:cubicBezTo>
                  <a:cubicBezTo>
                    <a:pt x="1356" y="184"/>
                    <a:pt x="1354" y="184"/>
                    <a:pt x="1355" y="185"/>
                  </a:cubicBezTo>
                  <a:cubicBezTo>
                    <a:pt x="1355" y="185"/>
                    <a:pt x="1354" y="187"/>
                    <a:pt x="1353" y="188"/>
                  </a:cubicBezTo>
                  <a:cubicBezTo>
                    <a:pt x="1353" y="188"/>
                    <a:pt x="1351" y="189"/>
                    <a:pt x="1351" y="190"/>
                  </a:cubicBezTo>
                  <a:cubicBezTo>
                    <a:pt x="1351" y="190"/>
                    <a:pt x="1350" y="189"/>
                    <a:pt x="1350" y="191"/>
                  </a:cubicBezTo>
                  <a:cubicBezTo>
                    <a:pt x="1347" y="190"/>
                    <a:pt x="1347" y="190"/>
                    <a:pt x="1347" y="190"/>
                  </a:cubicBezTo>
                  <a:cubicBezTo>
                    <a:pt x="1347" y="190"/>
                    <a:pt x="1347" y="190"/>
                    <a:pt x="1347" y="190"/>
                  </a:cubicBezTo>
                  <a:cubicBezTo>
                    <a:pt x="1347" y="189"/>
                    <a:pt x="1347" y="189"/>
                    <a:pt x="1347" y="189"/>
                  </a:cubicBezTo>
                  <a:cubicBezTo>
                    <a:pt x="1347" y="188"/>
                    <a:pt x="1347" y="188"/>
                    <a:pt x="1347" y="188"/>
                  </a:cubicBezTo>
                  <a:cubicBezTo>
                    <a:pt x="1347" y="188"/>
                    <a:pt x="1347" y="188"/>
                    <a:pt x="1347" y="188"/>
                  </a:cubicBezTo>
                  <a:cubicBezTo>
                    <a:pt x="1347" y="188"/>
                    <a:pt x="1347" y="186"/>
                    <a:pt x="1348" y="185"/>
                  </a:cubicBezTo>
                  <a:cubicBezTo>
                    <a:pt x="1348" y="185"/>
                    <a:pt x="1348" y="187"/>
                    <a:pt x="1349" y="185"/>
                  </a:cubicBezTo>
                  <a:cubicBezTo>
                    <a:pt x="1349" y="185"/>
                    <a:pt x="1349" y="185"/>
                    <a:pt x="1349" y="185"/>
                  </a:cubicBezTo>
                  <a:cubicBezTo>
                    <a:pt x="1349" y="184"/>
                    <a:pt x="1349" y="184"/>
                    <a:pt x="1349" y="184"/>
                  </a:cubicBezTo>
                  <a:cubicBezTo>
                    <a:pt x="1349" y="183"/>
                    <a:pt x="1349" y="183"/>
                    <a:pt x="1349" y="183"/>
                  </a:cubicBezTo>
                  <a:cubicBezTo>
                    <a:pt x="1349" y="183"/>
                    <a:pt x="1349" y="183"/>
                    <a:pt x="1349" y="183"/>
                  </a:cubicBezTo>
                  <a:cubicBezTo>
                    <a:pt x="1348" y="183"/>
                    <a:pt x="1348" y="183"/>
                    <a:pt x="1348" y="183"/>
                  </a:cubicBezTo>
                  <a:cubicBezTo>
                    <a:pt x="1348" y="183"/>
                    <a:pt x="1348" y="183"/>
                    <a:pt x="1348" y="183"/>
                  </a:cubicBezTo>
                  <a:cubicBezTo>
                    <a:pt x="1347" y="182"/>
                    <a:pt x="1347" y="182"/>
                    <a:pt x="1347" y="182"/>
                  </a:cubicBezTo>
                  <a:cubicBezTo>
                    <a:pt x="1346" y="183"/>
                    <a:pt x="1346" y="183"/>
                    <a:pt x="1346" y="183"/>
                  </a:cubicBezTo>
                  <a:cubicBezTo>
                    <a:pt x="1346" y="184"/>
                    <a:pt x="1346" y="184"/>
                    <a:pt x="1346" y="184"/>
                  </a:cubicBezTo>
                  <a:cubicBezTo>
                    <a:pt x="1346" y="185"/>
                    <a:pt x="1346" y="185"/>
                    <a:pt x="1346" y="185"/>
                  </a:cubicBezTo>
                  <a:cubicBezTo>
                    <a:pt x="1344" y="186"/>
                    <a:pt x="1344" y="186"/>
                    <a:pt x="1344" y="186"/>
                  </a:cubicBezTo>
                  <a:cubicBezTo>
                    <a:pt x="1344" y="186"/>
                    <a:pt x="1344" y="186"/>
                    <a:pt x="1344" y="186"/>
                  </a:cubicBezTo>
                  <a:cubicBezTo>
                    <a:pt x="1344" y="186"/>
                    <a:pt x="1344" y="187"/>
                    <a:pt x="1343" y="187"/>
                  </a:cubicBezTo>
                  <a:cubicBezTo>
                    <a:pt x="1343" y="187"/>
                    <a:pt x="1343" y="188"/>
                    <a:pt x="1343" y="188"/>
                  </a:cubicBezTo>
                  <a:cubicBezTo>
                    <a:pt x="1342" y="188"/>
                    <a:pt x="1342" y="188"/>
                    <a:pt x="1342" y="188"/>
                  </a:cubicBezTo>
                  <a:cubicBezTo>
                    <a:pt x="1341" y="188"/>
                    <a:pt x="1341" y="188"/>
                    <a:pt x="1341" y="188"/>
                  </a:cubicBezTo>
                  <a:cubicBezTo>
                    <a:pt x="1341" y="188"/>
                    <a:pt x="1341" y="188"/>
                    <a:pt x="1341" y="189"/>
                  </a:cubicBezTo>
                  <a:cubicBezTo>
                    <a:pt x="1338" y="188"/>
                    <a:pt x="1338" y="188"/>
                    <a:pt x="1338" y="188"/>
                  </a:cubicBezTo>
                  <a:cubicBezTo>
                    <a:pt x="1338" y="188"/>
                    <a:pt x="1339" y="187"/>
                    <a:pt x="1338" y="186"/>
                  </a:cubicBezTo>
                  <a:cubicBezTo>
                    <a:pt x="1338" y="186"/>
                    <a:pt x="1338" y="185"/>
                    <a:pt x="1339" y="184"/>
                  </a:cubicBezTo>
                  <a:cubicBezTo>
                    <a:pt x="1340" y="184"/>
                    <a:pt x="1340" y="184"/>
                    <a:pt x="1340" y="184"/>
                  </a:cubicBezTo>
                  <a:cubicBezTo>
                    <a:pt x="1341" y="183"/>
                    <a:pt x="1341" y="183"/>
                    <a:pt x="1341" y="183"/>
                  </a:cubicBezTo>
                  <a:cubicBezTo>
                    <a:pt x="1341" y="183"/>
                    <a:pt x="1341" y="183"/>
                    <a:pt x="1341" y="183"/>
                  </a:cubicBezTo>
                  <a:cubicBezTo>
                    <a:pt x="1340" y="182"/>
                    <a:pt x="1340" y="182"/>
                    <a:pt x="1340" y="182"/>
                  </a:cubicBezTo>
                  <a:cubicBezTo>
                    <a:pt x="1340" y="182"/>
                    <a:pt x="1340" y="182"/>
                    <a:pt x="1340" y="182"/>
                  </a:cubicBezTo>
                  <a:cubicBezTo>
                    <a:pt x="1340" y="182"/>
                    <a:pt x="1340" y="182"/>
                    <a:pt x="1340" y="182"/>
                  </a:cubicBezTo>
                  <a:cubicBezTo>
                    <a:pt x="1340" y="181"/>
                    <a:pt x="1340" y="181"/>
                    <a:pt x="1340" y="181"/>
                  </a:cubicBezTo>
                  <a:cubicBezTo>
                    <a:pt x="1339" y="181"/>
                    <a:pt x="1339" y="181"/>
                    <a:pt x="1339" y="181"/>
                  </a:cubicBezTo>
                  <a:cubicBezTo>
                    <a:pt x="1338" y="181"/>
                    <a:pt x="1338" y="181"/>
                    <a:pt x="1338" y="181"/>
                  </a:cubicBezTo>
                  <a:cubicBezTo>
                    <a:pt x="1338" y="182"/>
                    <a:pt x="1338" y="182"/>
                    <a:pt x="1338" y="182"/>
                  </a:cubicBezTo>
                  <a:cubicBezTo>
                    <a:pt x="1336" y="183"/>
                    <a:pt x="1336" y="183"/>
                    <a:pt x="1336" y="183"/>
                  </a:cubicBezTo>
                  <a:cubicBezTo>
                    <a:pt x="1336" y="184"/>
                    <a:pt x="1336" y="184"/>
                    <a:pt x="1336" y="184"/>
                  </a:cubicBezTo>
                  <a:cubicBezTo>
                    <a:pt x="1335" y="185"/>
                    <a:pt x="1335" y="185"/>
                    <a:pt x="1335" y="185"/>
                  </a:cubicBezTo>
                  <a:cubicBezTo>
                    <a:pt x="1334" y="186"/>
                    <a:pt x="1334" y="186"/>
                    <a:pt x="1334" y="186"/>
                  </a:cubicBezTo>
                  <a:cubicBezTo>
                    <a:pt x="1333" y="186"/>
                    <a:pt x="1333" y="186"/>
                    <a:pt x="1333" y="186"/>
                  </a:cubicBezTo>
                  <a:cubicBezTo>
                    <a:pt x="1333" y="187"/>
                    <a:pt x="1333" y="187"/>
                    <a:pt x="1333" y="187"/>
                  </a:cubicBezTo>
                  <a:cubicBezTo>
                    <a:pt x="1333" y="187"/>
                    <a:pt x="1332" y="186"/>
                    <a:pt x="1332" y="187"/>
                  </a:cubicBezTo>
                  <a:cubicBezTo>
                    <a:pt x="1329" y="187"/>
                    <a:pt x="1329" y="187"/>
                    <a:pt x="1329" y="187"/>
                  </a:cubicBezTo>
                  <a:cubicBezTo>
                    <a:pt x="1329" y="186"/>
                    <a:pt x="1329" y="186"/>
                    <a:pt x="1329" y="186"/>
                  </a:cubicBezTo>
                  <a:cubicBezTo>
                    <a:pt x="1329" y="185"/>
                    <a:pt x="1329" y="185"/>
                    <a:pt x="1329" y="185"/>
                  </a:cubicBezTo>
                  <a:cubicBezTo>
                    <a:pt x="1330" y="184"/>
                    <a:pt x="1330" y="184"/>
                    <a:pt x="1330" y="184"/>
                  </a:cubicBezTo>
                  <a:cubicBezTo>
                    <a:pt x="1330" y="184"/>
                    <a:pt x="1330" y="184"/>
                    <a:pt x="1330" y="184"/>
                  </a:cubicBezTo>
                  <a:cubicBezTo>
                    <a:pt x="1330" y="183"/>
                    <a:pt x="1330" y="183"/>
                    <a:pt x="1330" y="183"/>
                  </a:cubicBezTo>
                  <a:cubicBezTo>
                    <a:pt x="1329" y="182"/>
                    <a:pt x="1329" y="182"/>
                    <a:pt x="1329" y="182"/>
                  </a:cubicBezTo>
                  <a:cubicBezTo>
                    <a:pt x="1330" y="182"/>
                    <a:pt x="1330" y="182"/>
                    <a:pt x="1330" y="182"/>
                  </a:cubicBezTo>
                  <a:cubicBezTo>
                    <a:pt x="1330" y="181"/>
                    <a:pt x="1330" y="181"/>
                    <a:pt x="1330" y="181"/>
                  </a:cubicBezTo>
                  <a:cubicBezTo>
                    <a:pt x="1330" y="181"/>
                    <a:pt x="1330" y="181"/>
                    <a:pt x="1330" y="181"/>
                  </a:cubicBezTo>
                  <a:cubicBezTo>
                    <a:pt x="1331" y="180"/>
                    <a:pt x="1331" y="180"/>
                    <a:pt x="1331" y="180"/>
                  </a:cubicBezTo>
                  <a:cubicBezTo>
                    <a:pt x="1330" y="180"/>
                    <a:pt x="1330" y="180"/>
                    <a:pt x="1330" y="180"/>
                  </a:cubicBezTo>
                  <a:cubicBezTo>
                    <a:pt x="1329" y="179"/>
                    <a:pt x="1329" y="179"/>
                    <a:pt x="1329" y="179"/>
                  </a:cubicBezTo>
                  <a:cubicBezTo>
                    <a:pt x="1329" y="179"/>
                    <a:pt x="1329" y="179"/>
                    <a:pt x="1329" y="179"/>
                  </a:cubicBezTo>
                  <a:cubicBezTo>
                    <a:pt x="1329" y="181"/>
                    <a:pt x="1329" y="181"/>
                    <a:pt x="1329" y="181"/>
                  </a:cubicBezTo>
                  <a:cubicBezTo>
                    <a:pt x="1328" y="181"/>
                    <a:pt x="1328" y="181"/>
                    <a:pt x="1328" y="181"/>
                  </a:cubicBezTo>
                  <a:cubicBezTo>
                    <a:pt x="1328" y="181"/>
                    <a:pt x="1328" y="181"/>
                    <a:pt x="1328" y="181"/>
                  </a:cubicBezTo>
                  <a:cubicBezTo>
                    <a:pt x="1328" y="181"/>
                    <a:pt x="1328" y="179"/>
                    <a:pt x="1327" y="180"/>
                  </a:cubicBezTo>
                  <a:cubicBezTo>
                    <a:pt x="1327" y="180"/>
                    <a:pt x="1325" y="183"/>
                    <a:pt x="1326" y="183"/>
                  </a:cubicBezTo>
                  <a:cubicBezTo>
                    <a:pt x="1327" y="183"/>
                    <a:pt x="1326" y="183"/>
                    <a:pt x="1326" y="183"/>
                  </a:cubicBezTo>
                  <a:cubicBezTo>
                    <a:pt x="1326" y="183"/>
                    <a:pt x="1325" y="183"/>
                    <a:pt x="1324" y="185"/>
                  </a:cubicBezTo>
                  <a:cubicBezTo>
                    <a:pt x="1324" y="185"/>
                    <a:pt x="1324" y="185"/>
                    <a:pt x="1323" y="185"/>
                  </a:cubicBezTo>
                  <a:cubicBezTo>
                    <a:pt x="1319" y="184"/>
                    <a:pt x="1319" y="184"/>
                    <a:pt x="1319" y="184"/>
                  </a:cubicBezTo>
                  <a:cubicBezTo>
                    <a:pt x="1320" y="183"/>
                    <a:pt x="1320" y="182"/>
                    <a:pt x="1320" y="182"/>
                  </a:cubicBezTo>
                  <a:cubicBezTo>
                    <a:pt x="1320" y="182"/>
                    <a:pt x="1323" y="180"/>
                    <a:pt x="1325" y="178"/>
                  </a:cubicBezTo>
                  <a:cubicBezTo>
                    <a:pt x="1325" y="178"/>
                    <a:pt x="1327" y="177"/>
                    <a:pt x="1326" y="176"/>
                  </a:cubicBezTo>
                  <a:cubicBezTo>
                    <a:pt x="1326" y="176"/>
                    <a:pt x="1326" y="175"/>
                    <a:pt x="1325" y="175"/>
                  </a:cubicBezTo>
                  <a:cubicBezTo>
                    <a:pt x="1325" y="175"/>
                    <a:pt x="1324" y="173"/>
                    <a:pt x="1324" y="173"/>
                  </a:cubicBezTo>
                  <a:cubicBezTo>
                    <a:pt x="1324" y="173"/>
                    <a:pt x="1324" y="172"/>
                    <a:pt x="1326" y="173"/>
                  </a:cubicBezTo>
                  <a:cubicBezTo>
                    <a:pt x="1326" y="173"/>
                    <a:pt x="1328" y="173"/>
                    <a:pt x="1326" y="172"/>
                  </a:cubicBezTo>
                  <a:cubicBezTo>
                    <a:pt x="1326" y="172"/>
                    <a:pt x="1325" y="172"/>
                    <a:pt x="1324" y="173"/>
                  </a:cubicBezTo>
                  <a:cubicBezTo>
                    <a:pt x="1324" y="173"/>
                    <a:pt x="1324" y="171"/>
                    <a:pt x="1323" y="172"/>
                  </a:cubicBezTo>
                  <a:cubicBezTo>
                    <a:pt x="1323" y="172"/>
                    <a:pt x="1319" y="171"/>
                    <a:pt x="1324" y="169"/>
                  </a:cubicBezTo>
                  <a:cubicBezTo>
                    <a:pt x="1324" y="169"/>
                    <a:pt x="1325" y="168"/>
                    <a:pt x="1323" y="168"/>
                  </a:cubicBezTo>
                  <a:cubicBezTo>
                    <a:pt x="1323" y="168"/>
                    <a:pt x="1319" y="169"/>
                    <a:pt x="1322" y="173"/>
                  </a:cubicBezTo>
                  <a:cubicBezTo>
                    <a:pt x="1321" y="173"/>
                    <a:pt x="1321" y="173"/>
                    <a:pt x="1321" y="173"/>
                  </a:cubicBezTo>
                  <a:cubicBezTo>
                    <a:pt x="1321" y="173"/>
                    <a:pt x="1320" y="174"/>
                    <a:pt x="1319" y="174"/>
                  </a:cubicBezTo>
                  <a:cubicBezTo>
                    <a:pt x="1318" y="174"/>
                    <a:pt x="1318" y="174"/>
                    <a:pt x="1318" y="174"/>
                  </a:cubicBezTo>
                  <a:cubicBezTo>
                    <a:pt x="1317" y="174"/>
                    <a:pt x="1317" y="174"/>
                    <a:pt x="1317" y="174"/>
                  </a:cubicBezTo>
                  <a:cubicBezTo>
                    <a:pt x="1317" y="174"/>
                    <a:pt x="1317" y="172"/>
                    <a:pt x="1315" y="172"/>
                  </a:cubicBezTo>
                  <a:cubicBezTo>
                    <a:pt x="1315" y="172"/>
                    <a:pt x="1314" y="170"/>
                    <a:pt x="1313" y="170"/>
                  </a:cubicBezTo>
                  <a:cubicBezTo>
                    <a:pt x="1313" y="170"/>
                    <a:pt x="1314" y="168"/>
                    <a:pt x="1312" y="168"/>
                  </a:cubicBezTo>
                  <a:cubicBezTo>
                    <a:pt x="1312" y="168"/>
                    <a:pt x="1308" y="169"/>
                    <a:pt x="1309" y="173"/>
                  </a:cubicBezTo>
                  <a:cubicBezTo>
                    <a:pt x="1310" y="174"/>
                    <a:pt x="1310" y="174"/>
                    <a:pt x="1310" y="174"/>
                  </a:cubicBezTo>
                  <a:cubicBezTo>
                    <a:pt x="1310" y="174"/>
                    <a:pt x="1310" y="176"/>
                    <a:pt x="1309" y="177"/>
                  </a:cubicBezTo>
                  <a:cubicBezTo>
                    <a:pt x="1309" y="177"/>
                    <a:pt x="1306" y="178"/>
                    <a:pt x="1305" y="180"/>
                  </a:cubicBezTo>
                  <a:cubicBezTo>
                    <a:pt x="1305" y="182"/>
                    <a:pt x="1305" y="182"/>
                    <a:pt x="1305" y="182"/>
                  </a:cubicBezTo>
                  <a:cubicBezTo>
                    <a:pt x="1219" y="154"/>
                    <a:pt x="1107" y="100"/>
                    <a:pt x="1040" y="0"/>
                  </a:cubicBezTo>
                  <a:cubicBezTo>
                    <a:pt x="818" y="0"/>
                    <a:pt x="818" y="0"/>
                    <a:pt x="818" y="0"/>
                  </a:cubicBezTo>
                  <a:cubicBezTo>
                    <a:pt x="616" y="0"/>
                    <a:pt x="616" y="0"/>
                    <a:pt x="616" y="0"/>
                  </a:cubicBezTo>
                  <a:cubicBezTo>
                    <a:pt x="394" y="0"/>
                    <a:pt x="394" y="0"/>
                    <a:pt x="394" y="0"/>
                  </a:cubicBezTo>
                  <a:cubicBezTo>
                    <a:pt x="327" y="101"/>
                    <a:pt x="213" y="155"/>
                    <a:pt x="127" y="183"/>
                  </a:cubicBezTo>
                  <a:cubicBezTo>
                    <a:pt x="127" y="180"/>
                    <a:pt x="127" y="180"/>
                    <a:pt x="127" y="180"/>
                  </a:cubicBezTo>
                  <a:cubicBezTo>
                    <a:pt x="126" y="178"/>
                    <a:pt x="123" y="177"/>
                    <a:pt x="123" y="177"/>
                  </a:cubicBezTo>
                  <a:cubicBezTo>
                    <a:pt x="122" y="176"/>
                    <a:pt x="122" y="174"/>
                    <a:pt x="122" y="174"/>
                  </a:cubicBezTo>
                  <a:cubicBezTo>
                    <a:pt x="123" y="173"/>
                    <a:pt x="123" y="173"/>
                    <a:pt x="123" y="173"/>
                  </a:cubicBezTo>
                  <a:cubicBezTo>
                    <a:pt x="124" y="169"/>
                    <a:pt x="120" y="168"/>
                    <a:pt x="120" y="168"/>
                  </a:cubicBezTo>
                  <a:cubicBezTo>
                    <a:pt x="118" y="168"/>
                    <a:pt x="119" y="170"/>
                    <a:pt x="119" y="170"/>
                  </a:cubicBezTo>
                  <a:cubicBezTo>
                    <a:pt x="118" y="170"/>
                    <a:pt x="117" y="172"/>
                    <a:pt x="117" y="172"/>
                  </a:cubicBezTo>
                  <a:cubicBezTo>
                    <a:pt x="115" y="172"/>
                    <a:pt x="115" y="174"/>
                    <a:pt x="115" y="174"/>
                  </a:cubicBezTo>
                  <a:cubicBezTo>
                    <a:pt x="114" y="174"/>
                    <a:pt x="114" y="174"/>
                    <a:pt x="114" y="174"/>
                  </a:cubicBezTo>
                  <a:cubicBezTo>
                    <a:pt x="113" y="174"/>
                    <a:pt x="113" y="174"/>
                    <a:pt x="113" y="174"/>
                  </a:cubicBezTo>
                  <a:cubicBezTo>
                    <a:pt x="112" y="174"/>
                    <a:pt x="111" y="173"/>
                    <a:pt x="111" y="173"/>
                  </a:cubicBezTo>
                  <a:cubicBezTo>
                    <a:pt x="110" y="173"/>
                    <a:pt x="110" y="173"/>
                    <a:pt x="110" y="173"/>
                  </a:cubicBezTo>
                  <a:cubicBezTo>
                    <a:pt x="113" y="169"/>
                    <a:pt x="109" y="168"/>
                    <a:pt x="109" y="168"/>
                  </a:cubicBezTo>
                  <a:cubicBezTo>
                    <a:pt x="107" y="168"/>
                    <a:pt x="108" y="169"/>
                    <a:pt x="108" y="169"/>
                  </a:cubicBezTo>
                  <a:cubicBezTo>
                    <a:pt x="113" y="171"/>
                    <a:pt x="109" y="172"/>
                    <a:pt x="109" y="172"/>
                  </a:cubicBezTo>
                  <a:cubicBezTo>
                    <a:pt x="108" y="171"/>
                    <a:pt x="108" y="173"/>
                    <a:pt x="108" y="173"/>
                  </a:cubicBezTo>
                  <a:cubicBezTo>
                    <a:pt x="107" y="172"/>
                    <a:pt x="106" y="172"/>
                    <a:pt x="106" y="172"/>
                  </a:cubicBezTo>
                  <a:cubicBezTo>
                    <a:pt x="104" y="173"/>
                    <a:pt x="106" y="173"/>
                    <a:pt x="106" y="173"/>
                  </a:cubicBezTo>
                  <a:cubicBezTo>
                    <a:pt x="108" y="172"/>
                    <a:pt x="108" y="173"/>
                    <a:pt x="108" y="173"/>
                  </a:cubicBezTo>
                  <a:cubicBezTo>
                    <a:pt x="108" y="173"/>
                    <a:pt x="107" y="175"/>
                    <a:pt x="107" y="175"/>
                  </a:cubicBezTo>
                  <a:cubicBezTo>
                    <a:pt x="106" y="175"/>
                    <a:pt x="107" y="176"/>
                    <a:pt x="107" y="176"/>
                  </a:cubicBezTo>
                  <a:cubicBezTo>
                    <a:pt x="105" y="177"/>
                    <a:pt x="107" y="178"/>
                    <a:pt x="107" y="178"/>
                  </a:cubicBezTo>
                  <a:cubicBezTo>
                    <a:pt x="109" y="180"/>
                    <a:pt x="112" y="182"/>
                    <a:pt x="112" y="182"/>
                  </a:cubicBezTo>
                  <a:cubicBezTo>
                    <a:pt x="112" y="182"/>
                    <a:pt x="112" y="183"/>
                    <a:pt x="113" y="184"/>
                  </a:cubicBezTo>
                  <a:cubicBezTo>
                    <a:pt x="109" y="185"/>
                    <a:pt x="109" y="185"/>
                    <a:pt x="109" y="185"/>
                  </a:cubicBezTo>
                  <a:cubicBezTo>
                    <a:pt x="108" y="185"/>
                    <a:pt x="108" y="185"/>
                    <a:pt x="108" y="185"/>
                  </a:cubicBezTo>
                  <a:cubicBezTo>
                    <a:pt x="107" y="183"/>
                    <a:pt x="106" y="183"/>
                    <a:pt x="106" y="183"/>
                  </a:cubicBezTo>
                  <a:cubicBezTo>
                    <a:pt x="106" y="183"/>
                    <a:pt x="105" y="183"/>
                    <a:pt x="106" y="183"/>
                  </a:cubicBezTo>
                  <a:cubicBezTo>
                    <a:pt x="107" y="183"/>
                    <a:pt x="105" y="180"/>
                    <a:pt x="105" y="180"/>
                  </a:cubicBezTo>
                  <a:cubicBezTo>
                    <a:pt x="104" y="179"/>
                    <a:pt x="104" y="181"/>
                    <a:pt x="104" y="181"/>
                  </a:cubicBezTo>
                  <a:cubicBezTo>
                    <a:pt x="104" y="181"/>
                    <a:pt x="104" y="181"/>
                    <a:pt x="104" y="181"/>
                  </a:cubicBezTo>
                  <a:cubicBezTo>
                    <a:pt x="103" y="181"/>
                    <a:pt x="103" y="181"/>
                    <a:pt x="103" y="181"/>
                  </a:cubicBezTo>
                  <a:cubicBezTo>
                    <a:pt x="103" y="179"/>
                    <a:pt x="103" y="179"/>
                    <a:pt x="103" y="179"/>
                  </a:cubicBezTo>
                  <a:cubicBezTo>
                    <a:pt x="103" y="179"/>
                    <a:pt x="103" y="179"/>
                    <a:pt x="103" y="179"/>
                  </a:cubicBezTo>
                  <a:cubicBezTo>
                    <a:pt x="102" y="180"/>
                    <a:pt x="102" y="180"/>
                    <a:pt x="102" y="180"/>
                  </a:cubicBezTo>
                  <a:cubicBezTo>
                    <a:pt x="101" y="180"/>
                    <a:pt x="101" y="180"/>
                    <a:pt x="101" y="180"/>
                  </a:cubicBezTo>
                  <a:cubicBezTo>
                    <a:pt x="102" y="181"/>
                    <a:pt x="102" y="181"/>
                    <a:pt x="102" y="181"/>
                  </a:cubicBezTo>
                  <a:cubicBezTo>
                    <a:pt x="102" y="181"/>
                    <a:pt x="102" y="181"/>
                    <a:pt x="102" y="181"/>
                  </a:cubicBezTo>
                  <a:cubicBezTo>
                    <a:pt x="102" y="182"/>
                    <a:pt x="102" y="182"/>
                    <a:pt x="102" y="182"/>
                  </a:cubicBezTo>
                  <a:cubicBezTo>
                    <a:pt x="103" y="182"/>
                    <a:pt x="103" y="182"/>
                    <a:pt x="103" y="182"/>
                  </a:cubicBezTo>
                  <a:cubicBezTo>
                    <a:pt x="102" y="183"/>
                    <a:pt x="102" y="183"/>
                    <a:pt x="102" y="183"/>
                  </a:cubicBezTo>
                  <a:cubicBezTo>
                    <a:pt x="102" y="184"/>
                    <a:pt x="102" y="184"/>
                    <a:pt x="102" y="184"/>
                  </a:cubicBezTo>
                  <a:cubicBezTo>
                    <a:pt x="102" y="184"/>
                    <a:pt x="102" y="184"/>
                    <a:pt x="102" y="184"/>
                  </a:cubicBezTo>
                  <a:cubicBezTo>
                    <a:pt x="103" y="185"/>
                    <a:pt x="103" y="185"/>
                    <a:pt x="103" y="185"/>
                  </a:cubicBezTo>
                  <a:cubicBezTo>
                    <a:pt x="103" y="186"/>
                    <a:pt x="103" y="186"/>
                    <a:pt x="103" y="186"/>
                  </a:cubicBezTo>
                  <a:cubicBezTo>
                    <a:pt x="103" y="186"/>
                    <a:pt x="103" y="186"/>
                    <a:pt x="103" y="187"/>
                  </a:cubicBezTo>
                  <a:cubicBezTo>
                    <a:pt x="100" y="187"/>
                    <a:pt x="100" y="187"/>
                    <a:pt x="100" y="187"/>
                  </a:cubicBezTo>
                  <a:cubicBezTo>
                    <a:pt x="100" y="186"/>
                    <a:pt x="99" y="187"/>
                    <a:pt x="99" y="187"/>
                  </a:cubicBezTo>
                  <a:cubicBezTo>
                    <a:pt x="99" y="186"/>
                    <a:pt x="99" y="186"/>
                    <a:pt x="99" y="186"/>
                  </a:cubicBezTo>
                  <a:cubicBezTo>
                    <a:pt x="98" y="186"/>
                    <a:pt x="98" y="186"/>
                    <a:pt x="98" y="186"/>
                  </a:cubicBezTo>
                  <a:cubicBezTo>
                    <a:pt x="97" y="185"/>
                    <a:pt x="97" y="185"/>
                    <a:pt x="97" y="185"/>
                  </a:cubicBezTo>
                  <a:cubicBezTo>
                    <a:pt x="96" y="184"/>
                    <a:pt x="96" y="184"/>
                    <a:pt x="96" y="184"/>
                  </a:cubicBezTo>
                  <a:cubicBezTo>
                    <a:pt x="96" y="183"/>
                    <a:pt x="96" y="183"/>
                    <a:pt x="96" y="183"/>
                  </a:cubicBezTo>
                  <a:cubicBezTo>
                    <a:pt x="94" y="182"/>
                    <a:pt x="94" y="182"/>
                    <a:pt x="94" y="182"/>
                  </a:cubicBezTo>
                  <a:cubicBezTo>
                    <a:pt x="94" y="181"/>
                    <a:pt x="94" y="181"/>
                    <a:pt x="94" y="181"/>
                  </a:cubicBezTo>
                  <a:cubicBezTo>
                    <a:pt x="93" y="181"/>
                    <a:pt x="93" y="181"/>
                    <a:pt x="93" y="181"/>
                  </a:cubicBezTo>
                  <a:cubicBezTo>
                    <a:pt x="92" y="181"/>
                    <a:pt x="92" y="181"/>
                    <a:pt x="92" y="181"/>
                  </a:cubicBezTo>
                  <a:cubicBezTo>
                    <a:pt x="92" y="182"/>
                    <a:pt x="92" y="182"/>
                    <a:pt x="92" y="182"/>
                  </a:cubicBezTo>
                  <a:cubicBezTo>
                    <a:pt x="92" y="182"/>
                    <a:pt x="92" y="182"/>
                    <a:pt x="92" y="182"/>
                  </a:cubicBezTo>
                  <a:cubicBezTo>
                    <a:pt x="92" y="182"/>
                    <a:pt x="92" y="182"/>
                    <a:pt x="92" y="182"/>
                  </a:cubicBezTo>
                  <a:cubicBezTo>
                    <a:pt x="91" y="183"/>
                    <a:pt x="91" y="183"/>
                    <a:pt x="91" y="183"/>
                  </a:cubicBezTo>
                  <a:cubicBezTo>
                    <a:pt x="91" y="183"/>
                    <a:pt x="91" y="183"/>
                    <a:pt x="91" y="183"/>
                  </a:cubicBezTo>
                  <a:cubicBezTo>
                    <a:pt x="92" y="184"/>
                    <a:pt x="92" y="184"/>
                    <a:pt x="92" y="184"/>
                  </a:cubicBezTo>
                  <a:cubicBezTo>
                    <a:pt x="93" y="184"/>
                    <a:pt x="93" y="184"/>
                    <a:pt x="93" y="184"/>
                  </a:cubicBezTo>
                  <a:cubicBezTo>
                    <a:pt x="95" y="185"/>
                    <a:pt x="94" y="186"/>
                    <a:pt x="94" y="186"/>
                  </a:cubicBezTo>
                  <a:cubicBezTo>
                    <a:pt x="93" y="187"/>
                    <a:pt x="94" y="188"/>
                    <a:pt x="94" y="188"/>
                  </a:cubicBezTo>
                  <a:cubicBezTo>
                    <a:pt x="91" y="189"/>
                    <a:pt x="91" y="189"/>
                    <a:pt x="91" y="189"/>
                  </a:cubicBezTo>
                  <a:cubicBezTo>
                    <a:pt x="91" y="188"/>
                    <a:pt x="91" y="188"/>
                    <a:pt x="91" y="188"/>
                  </a:cubicBezTo>
                  <a:cubicBezTo>
                    <a:pt x="90" y="188"/>
                    <a:pt x="90" y="188"/>
                    <a:pt x="90" y="188"/>
                  </a:cubicBezTo>
                  <a:cubicBezTo>
                    <a:pt x="89" y="188"/>
                    <a:pt x="89" y="188"/>
                    <a:pt x="89" y="188"/>
                  </a:cubicBezTo>
                  <a:cubicBezTo>
                    <a:pt x="89" y="188"/>
                    <a:pt x="89" y="187"/>
                    <a:pt x="89" y="187"/>
                  </a:cubicBezTo>
                  <a:cubicBezTo>
                    <a:pt x="88" y="187"/>
                    <a:pt x="88" y="186"/>
                    <a:pt x="88" y="186"/>
                  </a:cubicBezTo>
                  <a:cubicBezTo>
                    <a:pt x="88" y="186"/>
                    <a:pt x="88" y="186"/>
                    <a:pt x="88" y="186"/>
                  </a:cubicBezTo>
                  <a:cubicBezTo>
                    <a:pt x="87" y="185"/>
                    <a:pt x="87" y="185"/>
                    <a:pt x="87" y="185"/>
                  </a:cubicBezTo>
                  <a:cubicBezTo>
                    <a:pt x="86" y="184"/>
                    <a:pt x="86" y="184"/>
                    <a:pt x="86" y="184"/>
                  </a:cubicBezTo>
                  <a:cubicBezTo>
                    <a:pt x="86" y="183"/>
                    <a:pt x="86" y="183"/>
                    <a:pt x="86" y="183"/>
                  </a:cubicBezTo>
                  <a:cubicBezTo>
                    <a:pt x="85" y="182"/>
                    <a:pt x="85" y="182"/>
                    <a:pt x="85" y="182"/>
                  </a:cubicBezTo>
                  <a:cubicBezTo>
                    <a:pt x="84" y="183"/>
                    <a:pt x="84" y="183"/>
                    <a:pt x="84" y="183"/>
                  </a:cubicBezTo>
                  <a:cubicBezTo>
                    <a:pt x="84" y="183"/>
                    <a:pt x="84" y="183"/>
                    <a:pt x="84" y="183"/>
                  </a:cubicBezTo>
                  <a:cubicBezTo>
                    <a:pt x="83" y="183"/>
                    <a:pt x="83" y="183"/>
                    <a:pt x="83" y="183"/>
                  </a:cubicBezTo>
                  <a:cubicBezTo>
                    <a:pt x="83" y="183"/>
                    <a:pt x="83" y="183"/>
                    <a:pt x="83" y="183"/>
                  </a:cubicBezTo>
                  <a:cubicBezTo>
                    <a:pt x="83" y="184"/>
                    <a:pt x="83" y="184"/>
                    <a:pt x="83" y="184"/>
                  </a:cubicBezTo>
                  <a:cubicBezTo>
                    <a:pt x="83" y="185"/>
                    <a:pt x="83" y="185"/>
                    <a:pt x="83" y="185"/>
                  </a:cubicBezTo>
                  <a:cubicBezTo>
                    <a:pt x="83" y="185"/>
                    <a:pt x="83" y="185"/>
                    <a:pt x="83" y="185"/>
                  </a:cubicBezTo>
                  <a:cubicBezTo>
                    <a:pt x="84" y="187"/>
                    <a:pt x="84" y="185"/>
                    <a:pt x="84" y="185"/>
                  </a:cubicBezTo>
                  <a:cubicBezTo>
                    <a:pt x="85" y="186"/>
                    <a:pt x="85" y="188"/>
                    <a:pt x="85" y="188"/>
                  </a:cubicBezTo>
                  <a:cubicBezTo>
                    <a:pt x="85" y="188"/>
                    <a:pt x="85" y="188"/>
                    <a:pt x="85" y="188"/>
                  </a:cubicBezTo>
                  <a:cubicBezTo>
                    <a:pt x="85" y="189"/>
                    <a:pt x="85" y="189"/>
                    <a:pt x="85" y="189"/>
                  </a:cubicBezTo>
                  <a:cubicBezTo>
                    <a:pt x="85" y="190"/>
                    <a:pt x="85" y="190"/>
                    <a:pt x="85" y="190"/>
                  </a:cubicBezTo>
                  <a:cubicBezTo>
                    <a:pt x="85" y="190"/>
                    <a:pt x="85" y="190"/>
                    <a:pt x="85" y="190"/>
                  </a:cubicBezTo>
                  <a:cubicBezTo>
                    <a:pt x="82" y="191"/>
                    <a:pt x="82" y="191"/>
                    <a:pt x="82" y="191"/>
                  </a:cubicBezTo>
                  <a:cubicBezTo>
                    <a:pt x="82" y="189"/>
                    <a:pt x="81" y="190"/>
                    <a:pt x="81" y="190"/>
                  </a:cubicBezTo>
                  <a:cubicBezTo>
                    <a:pt x="81" y="189"/>
                    <a:pt x="79" y="188"/>
                    <a:pt x="79" y="188"/>
                  </a:cubicBezTo>
                  <a:cubicBezTo>
                    <a:pt x="78" y="187"/>
                    <a:pt x="77" y="185"/>
                    <a:pt x="77" y="185"/>
                  </a:cubicBezTo>
                  <a:cubicBezTo>
                    <a:pt x="78" y="184"/>
                    <a:pt x="76" y="184"/>
                    <a:pt x="76" y="184"/>
                  </a:cubicBezTo>
                  <a:cubicBezTo>
                    <a:pt x="76" y="184"/>
                    <a:pt x="76" y="184"/>
                    <a:pt x="76" y="184"/>
                  </a:cubicBezTo>
                  <a:cubicBezTo>
                    <a:pt x="74" y="184"/>
                    <a:pt x="74" y="184"/>
                    <a:pt x="74" y="184"/>
                  </a:cubicBezTo>
                  <a:cubicBezTo>
                    <a:pt x="74" y="184"/>
                    <a:pt x="74" y="184"/>
                    <a:pt x="74" y="184"/>
                  </a:cubicBezTo>
                  <a:cubicBezTo>
                    <a:pt x="74" y="185"/>
                    <a:pt x="74" y="185"/>
                    <a:pt x="74" y="185"/>
                  </a:cubicBezTo>
                  <a:cubicBezTo>
                    <a:pt x="74" y="185"/>
                    <a:pt x="74" y="185"/>
                    <a:pt x="74" y="185"/>
                  </a:cubicBezTo>
                  <a:cubicBezTo>
                    <a:pt x="73" y="185"/>
                    <a:pt x="73" y="185"/>
                    <a:pt x="73" y="185"/>
                  </a:cubicBezTo>
                  <a:cubicBezTo>
                    <a:pt x="74" y="186"/>
                    <a:pt x="74" y="186"/>
                    <a:pt x="74" y="186"/>
                  </a:cubicBezTo>
                  <a:cubicBezTo>
                    <a:pt x="74" y="187"/>
                    <a:pt x="74" y="187"/>
                    <a:pt x="74" y="187"/>
                  </a:cubicBezTo>
                  <a:cubicBezTo>
                    <a:pt x="75" y="187"/>
                    <a:pt x="75" y="187"/>
                    <a:pt x="75" y="187"/>
                  </a:cubicBezTo>
                  <a:cubicBezTo>
                    <a:pt x="76" y="187"/>
                    <a:pt x="76" y="187"/>
                    <a:pt x="76" y="187"/>
                  </a:cubicBezTo>
                  <a:cubicBezTo>
                    <a:pt x="77" y="188"/>
                    <a:pt x="76" y="189"/>
                    <a:pt x="76" y="189"/>
                  </a:cubicBezTo>
                  <a:cubicBezTo>
                    <a:pt x="76" y="189"/>
                    <a:pt x="76" y="191"/>
                    <a:pt x="77" y="192"/>
                  </a:cubicBezTo>
                  <a:cubicBezTo>
                    <a:pt x="73" y="192"/>
                    <a:pt x="73" y="192"/>
                    <a:pt x="73" y="192"/>
                  </a:cubicBezTo>
                  <a:cubicBezTo>
                    <a:pt x="73" y="192"/>
                    <a:pt x="73" y="192"/>
                    <a:pt x="73" y="192"/>
                  </a:cubicBezTo>
                  <a:cubicBezTo>
                    <a:pt x="73" y="192"/>
                    <a:pt x="73" y="191"/>
                    <a:pt x="73" y="191"/>
                  </a:cubicBezTo>
                  <a:cubicBezTo>
                    <a:pt x="73" y="191"/>
                    <a:pt x="73" y="191"/>
                    <a:pt x="73" y="191"/>
                  </a:cubicBezTo>
                  <a:cubicBezTo>
                    <a:pt x="73" y="191"/>
                    <a:pt x="72" y="190"/>
                    <a:pt x="72" y="190"/>
                  </a:cubicBezTo>
                  <a:cubicBezTo>
                    <a:pt x="71" y="190"/>
                    <a:pt x="71" y="189"/>
                    <a:pt x="71" y="189"/>
                  </a:cubicBezTo>
                  <a:cubicBezTo>
                    <a:pt x="71" y="189"/>
                    <a:pt x="71" y="189"/>
                    <a:pt x="71" y="189"/>
                  </a:cubicBezTo>
                  <a:cubicBezTo>
                    <a:pt x="70" y="188"/>
                    <a:pt x="70" y="188"/>
                    <a:pt x="70" y="188"/>
                  </a:cubicBezTo>
                  <a:cubicBezTo>
                    <a:pt x="70" y="187"/>
                    <a:pt x="70" y="187"/>
                    <a:pt x="70" y="187"/>
                  </a:cubicBezTo>
                  <a:cubicBezTo>
                    <a:pt x="69" y="187"/>
                    <a:pt x="69" y="187"/>
                    <a:pt x="69" y="187"/>
                  </a:cubicBezTo>
                  <a:cubicBezTo>
                    <a:pt x="69" y="186"/>
                    <a:pt x="69" y="186"/>
                    <a:pt x="69" y="186"/>
                  </a:cubicBezTo>
                  <a:cubicBezTo>
                    <a:pt x="69" y="185"/>
                    <a:pt x="68" y="185"/>
                    <a:pt x="68" y="185"/>
                  </a:cubicBezTo>
                  <a:cubicBezTo>
                    <a:pt x="67" y="185"/>
                    <a:pt x="67" y="185"/>
                    <a:pt x="67" y="185"/>
                  </a:cubicBezTo>
                  <a:cubicBezTo>
                    <a:pt x="67" y="186"/>
                    <a:pt x="67" y="186"/>
                    <a:pt x="67" y="186"/>
                  </a:cubicBezTo>
                  <a:cubicBezTo>
                    <a:pt x="66" y="186"/>
                    <a:pt x="66" y="186"/>
                    <a:pt x="66" y="186"/>
                  </a:cubicBezTo>
                  <a:cubicBezTo>
                    <a:pt x="66" y="186"/>
                    <a:pt x="66" y="186"/>
                    <a:pt x="66" y="186"/>
                  </a:cubicBezTo>
                  <a:cubicBezTo>
                    <a:pt x="65" y="187"/>
                    <a:pt x="65" y="187"/>
                    <a:pt x="65" y="187"/>
                  </a:cubicBezTo>
                  <a:cubicBezTo>
                    <a:pt x="66" y="187"/>
                    <a:pt x="66" y="187"/>
                    <a:pt x="66" y="187"/>
                  </a:cubicBezTo>
                  <a:cubicBezTo>
                    <a:pt x="66" y="188"/>
                    <a:pt x="66" y="188"/>
                    <a:pt x="66" y="188"/>
                  </a:cubicBezTo>
                  <a:cubicBezTo>
                    <a:pt x="66" y="188"/>
                    <a:pt x="66" y="188"/>
                    <a:pt x="66" y="188"/>
                  </a:cubicBezTo>
                  <a:cubicBezTo>
                    <a:pt x="67" y="188"/>
                    <a:pt x="67" y="188"/>
                    <a:pt x="67" y="188"/>
                  </a:cubicBezTo>
                  <a:cubicBezTo>
                    <a:pt x="69" y="189"/>
                    <a:pt x="67" y="191"/>
                    <a:pt x="67" y="191"/>
                  </a:cubicBezTo>
                  <a:cubicBezTo>
                    <a:pt x="67" y="191"/>
                    <a:pt x="67" y="192"/>
                    <a:pt x="68" y="193"/>
                  </a:cubicBezTo>
                  <a:cubicBezTo>
                    <a:pt x="67" y="193"/>
                    <a:pt x="67" y="193"/>
                    <a:pt x="67" y="193"/>
                  </a:cubicBezTo>
                  <a:cubicBezTo>
                    <a:pt x="64" y="193"/>
                    <a:pt x="64" y="193"/>
                    <a:pt x="64" y="193"/>
                  </a:cubicBezTo>
                  <a:cubicBezTo>
                    <a:pt x="64" y="193"/>
                    <a:pt x="64" y="193"/>
                    <a:pt x="64" y="193"/>
                  </a:cubicBezTo>
                  <a:cubicBezTo>
                    <a:pt x="64" y="192"/>
                    <a:pt x="64" y="192"/>
                    <a:pt x="64" y="192"/>
                  </a:cubicBezTo>
                  <a:cubicBezTo>
                    <a:pt x="63" y="192"/>
                    <a:pt x="63" y="192"/>
                    <a:pt x="63" y="192"/>
                  </a:cubicBezTo>
                  <a:cubicBezTo>
                    <a:pt x="63" y="192"/>
                    <a:pt x="63" y="192"/>
                    <a:pt x="63" y="192"/>
                  </a:cubicBezTo>
                  <a:cubicBezTo>
                    <a:pt x="62" y="191"/>
                    <a:pt x="61" y="190"/>
                    <a:pt x="61" y="190"/>
                  </a:cubicBezTo>
                  <a:cubicBezTo>
                    <a:pt x="60" y="189"/>
                    <a:pt x="59" y="187"/>
                    <a:pt x="59" y="187"/>
                  </a:cubicBezTo>
                  <a:cubicBezTo>
                    <a:pt x="58" y="187"/>
                    <a:pt x="58" y="187"/>
                    <a:pt x="58" y="187"/>
                  </a:cubicBezTo>
                  <a:cubicBezTo>
                    <a:pt x="58" y="186"/>
                    <a:pt x="58" y="186"/>
                    <a:pt x="58" y="186"/>
                  </a:cubicBezTo>
                  <a:cubicBezTo>
                    <a:pt x="57" y="186"/>
                    <a:pt x="57" y="186"/>
                    <a:pt x="57" y="186"/>
                  </a:cubicBezTo>
                  <a:cubicBezTo>
                    <a:pt x="56" y="186"/>
                    <a:pt x="56" y="186"/>
                    <a:pt x="56" y="186"/>
                  </a:cubicBezTo>
                  <a:cubicBezTo>
                    <a:pt x="56" y="186"/>
                    <a:pt x="56" y="186"/>
                    <a:pt x="56" y="186"/>
                  </a:cubicBezTo>
                  <a:cubicBezTo>
                    <a:pt x="56" y="187"/>
                    <a:pt x="56" y="187"/>
                    <a:pt x="56" y="187"/>
                  </a:cubicBezTo>
                  <a:cubicBezTo>
                    <a:pt x="55" y="187"/>
                    <a:pt x="55" y="187"/>
                    <a:pt x="55" y="187"/>
                  </a:cubicBezTo>
                  <a:cubicBezTo>
                    <a:pt x="55" y="187"/>
                    <a:pt x="55" y="187"/>
                    <a:pt x="55" y="187"/>
                  </a:cubicBezTo>
                  <a:cubicBezTo>
                    <a:pt x="55" y="188"/>
                    <a:pt x="55" y="188"/>
                    <a:pt x="55" y="188"/>
                  </a:cubicBezTo>
                  <a:cubicBezTo>
                    <a:pt x="56" y="188"/>
                    <a:pt x="56" y="188"/>
                    <a:pt x="56" y="188"/>
                  </a:cubicBezTo>
                  <a:cubicBezTo>
                    <a:pt x="57" y="189"/>
                    <a:pt x="57" y="189"/>
                    <a:pt x="57" y="189"/>
                  </a:cubicBezTo>
                  <a:cubicBezTo>
                    <a:pt x="58" y="189"/>
                    <a:pt x="57" y="191"/>
                    <a:pt x="57" y="191"/>
                  </a:cubicBezTo>
                  <a:cubicBezTo>
                    <a:pt x="57" y="192"/>
                    <a:pt x="57" y="193"/>
                    <a:pt x="57" y="194"/>
                  </a:cubicBezTo>
                  <a:cubicBezTo>
                    <a:pt x="55" y="194"/>
                    <a:pt x="55" y="194"/>
                    <a:pt x="55" y="194"/>
                  </a:cubicBezTo>
                  <a:cubicBezTo>
                    <a:pt x="55" y="194"/>
                    <a:pt x="55" y="194"/>
                    <a:pt x="55" y="194"/>
                  </a:cubicBezTo>
                  <a:cubicBezTo>
                    <a:pt x="54" y="194"/>
                    <a:pt x="54" y="194"/>
                    <a:pt x="54" y="194"/>
                  </a:cubicBezTo>
                  <a:cubicBezTo>
                    <a:pt x="53" y="194"/>
                    <a:pt x="53" y="194"/>
                    <a:pt x="53" y="194"/>
                  </a:cubicBezTo>
                  <a:cubicBezTo>
                    <a:pt x="53" y="193"/>
                    <a:pt x="53" y="193"/>
                    <a:pt x="53" y="193"/>
                  </a:cubicBezTo>
                  <a:cubicBezTo>
                    <a:pt x="52" y="192"/>
                    <a:pt x="50" y="191"/>
                    <a:pt x="50" y="191"/>
                  </a:cubicBezTo>
                  <a:cubicBezTo>
                    <a:pt x="50" y="190"/>
                    <a:pt x="50" y="190"/>
                    <a:pt x="50" y="190"/>
                  </a:cubicBezTo>
                  <a:cubicBezTo>
                    <a:pt x="50" y="189"/>
                    <a:pt x="50" y="189"/>
                    <a:pt x="50" y="189"/>
                  </a:cubicBezTo>
                  <a:cubicBezTo>
                    <a:pt x="49" y="188"/>
                    <a:pt x="49" y="188"/>
                    <a:pt x="49" y="188"/>
                  </a:cubicBezTo>
                  <a:cubicBezTo>
                    <a:pt x="48" y="188"/>
                    <a:pt x="48" y="188"/>
                    <a:pt x="48" y="188"/>
                  </a:cubicBezTo>
                  <a:cubicBezTo>
                    <a:pt x="47" y="187"/>
                    <a:pt x="47" y="187"/>
                    <a:pt x="47" y="187"/>
                  </a:cubicBezTo>
                  <a:cubicBezTo>
                    <a:pt x="46" y="187"/>
                    <a:pt x="46" y="187"/>
                    <a:pt x="46" y="187"/>
                  </a:cubicBezTo>
                  <a:cubicBezTo>
                    <a:pt x="46" y="188"/>
                    <a:pt x="46" y="188"/>
                    <a:pt x="46" y="188"/>
                  </a:cubicBezTo>
                  <a:cubicBezTo>
                    <a:pt x="46" y="188"/>
                    <a:pt x="46" y="188"/>
                    <a:pt x="46" y="188"/>
                  </a:cubicBezTo>
                  <a:cubicBezTo>
                    <a:pt x="46" y="188"/>
                    <a:pt x="46" y="188"/>
                    <a:pt x="46" y="188"/>
                  </a:cubicBezTo>
                  <a:cubicBezTo>
                    <a:pt x="45" y="189"/>
                    <a:pt x="45" y="189"/>
                    <a:pt x="45" y="189"/>
                  </a:cubicBezTo>
                  <a:cubicBezTo>
                    <a:pt x="45" y="189"/>
                    <a:pt x="45" y="189"/>
                    <a:pt x="45" y="189"/>
                  </a:cubicBezTo>
                  <a:cubicBezTo>
                    <a:pt x="46" y="189"/>
                    <a:pt x="46" y="189"/>
                    <a:pt x="46" y="189"/>
                  </a:cubicBezTo>
                  <a:cubicBezTo>
                    <a:pt x="46" y="190"/>
                    <a:pt x="46" y="190"/>
                    <a:pt x="46" y="190"/>
                  </a:cubicBezTo>
                  <a:cubicBezTo>
                    <a:pt x="47" y="190"/>
                    <a:pt x="47" y="190"/>
                    <a:pt x="47" y="190"/>
                  </a:cubicBezTo>
                  <a:cubicBezTo>
                    <a:pt x="49" y="191"/>
                    <a:pt x="47" y="192"/>
                    <a:pt x="47" y="192"/>
                  </a:cubicBezTo>
                  <a:cubicBezTo>
                    <a:pt x="47" y="193"/>
                    <a:pt x="47" y="193"/>
                    <a:pt x="47" y="193"/>
                  </a:cubicBezTo>
                  <a:cubicBezTo>
                    <a:pt x="48" y="194"/>
                    <a:pt x="48" y="194"/>
                    <a:pt x="48" y="194"/>
                  </a:cubicBezTo>
                  <a:cubicBezTo>
                    <a:pt x="48" y="195"/>
                    <a:pt x="48" y="195"/>
                    <a:pt x="48" y="195"/>
                  </a:cubicBezTo>
                  <a:cubicBezTo>
                    <a:pt x="44" y="195"/>
                    <a:pt x="44" y="195"/>
                    <a:pt x="44" y="195"/>
                  </a:cubicBezTo>
                  <a:cubicBezTo>
                    <a:pt x="44" y="195"/>
                    <a:pt x="43" y="196"/>
                    <a:pt x="43" y="196"/>
                  </a:cubicBezTo>
                  <a:cubicBezTo>
                    <a:pt x="43" y="194"/>
                    <a:pt x="41" y="193"/>
                    <a:pt x="41" y="193"/>
                  </a:cubicBezTo>
                  <a:cubicBezTo>
                    <a:pt x="41" y="192"/>
                    <a:pt x="41" y="192"/>
                    <a:pt x="41" y="192"/>
                  </a:cubicBezTo>
                  <a:cubicBezTo>
                    <a:pt x="41" y="191"/>
                    <a:pt x="41" y="191"/>
                    <a:pt x="41" y="191"/>
                  </a:cubicBezTo>
                  <a:cubicBezTo>
                    <a:pt x="40" y="190"/>
                    <a:pt x="40" y="190"/>
                    <a:pt x="40" y="190"/>
                  </a:cubicBezTo>
                  <a:cubicBezTo>
                    <a:pt x="38" y="188"/>
                    <a:pt x="36" y="190"/>
                    <a:pt x="36" y="190"/>
                  </a:cubicBezTo>
                  <a:cubicBezTo>
                    <a:pt x="36" y="190"/>
                    <a:pt x="36" y="191"/>
                    <a:pt x="36" y="191"/>
                  </a:cubicBezTo>
                  <a:cubicBezTo>
                    <a:pt x="36" y="192"/>
                    <a:pt x="37" y="192"/>
                    <a:pt x="37" y="192"/>
                  </a:cubicBezTo>
                  <a:cubicBezTo>
                    <a:pt x="38" y="192"/>
                    <a:pt x="38" y="194"/>
                    <a:pt x="38" y="194"/>
                  </a:cubicBezTo>
                  <a:cubicBezTo>
                    <a:pt x="38" y="195"/>
                    <a:pt x="38" y="195"/>
                    <a:pt x="38" y="195"/>
                  </a:cubicBezTo>
                  <a:cubicBezTo>
                    <a:pt x="38" y="196"/>
                    <a:pt x="38" y="196"/>
                    <a:pt x="38" y="196"/>
                  </a:cubicBezTo>
                  <a:cubicBezTo>
                    <a:pt x="38" y="196"/>
                    <a:pt x="38" y="196"/>
                    <a:pt x="38" y="196"/>
                  </a:cubicBezTo>
                  <a:cubicBezTo>
                    <a:pt x="38" y="196"/>
                    <a:pt x="38" y="196"/>
                    <a:pt x="38" y="196"/>
                  </a:cubicBezTo>
                  <a:cubicBezTo>
                    <a:pt x="32" y="197"/>
                    <a:pt x="32" y="197"/>
                    <a:pt x="32" y="197"/>
                  </a:cubicBezTo>
                  <a:cubicBezTo>
                    <a:pt x="32" y="197"/>
                    <a:pt x="32" y="197"/>
                    <a:pt x="32" y="197"/>
                  </a:cubicBezTo>
                  <a:cubicBezTo>
                    <a:pt x="33" y="197"/>
                    <a:pt x="33" y="197"/>
                    <a:pt x="33" y="197"/>
                  </a:cubicBezTo>
                  <a:cubicBezTo>
                    <a:pt x="34" y="196"/>
                    <a:pt x="32" y="194"/>
                    <a:pt x="32" y="194"/>
                  </a:cubicBezTo>
                  <a:cubicBezTo>
                    <a:pt x="31" y="192"/>
                    <a:pt x="30" y="191"/>
                    <a:pt x="30" y="191"/>
                  </a:cubicBezTo>
                  <a:cubicBezTo>
                    <a:pt x="30" y="190"/>
                    <a:pt x="29" y="189"/>
                    <a:pt x="29" y="189"/>
                  </a:cubicBezTo>
                  <a:cubicBezTo>
                    <a:pt x="28" y="190"/>
                    <a:pt x="28" y="190"/>
                    <a:pt x="28" y="190"/>
                  </a:cubicBezTo>
                  <a:cubicBezTo>
                    <a:pt x="28" y="190"/>
                    <a:pt x="28" y="190"/>
                    <a:pt x="28" y="190"/>
                  </a:cubicBezTo>
                  <a:cubicBezTo>
                    <a:pt x="28" y="190"/>
                    <a:pt x="28" y="190"/>
                    <a:pt x="28" y="190"/>
                  </a:cubicBezTo>
                  <a:cubicBezTo>
                    <a:pt x="27" y="190"/>
                    <a:pt x="27" y="190"/>
                    <a:pt x="27" y="190"/>
                  </a:cubicBezTo>
                  <a:cubicBezTo>
                    <a:pt x="26" y="190"/>
                    <a:pt x="26" y="191"/>
                    <a:pt x="26" y="191"/>
                  </a:cubicBezTo>
                  <a:cubicBezTo>
                    <a:pt x="25" y="192"/>
                    <a:pt x="27" y="192"/>
                    <a:pt x="27" y="192"/>
                  </a:cubicBezTo>
                  <a:cubicBezTo>
                    <a:pt x="27" y="194"/>
                    <a:pt x="28" y="193"/>
                    <a:pt x="28" y="193"/>
                  </a:cubicBezTo>
                  <a:cubicBezTo>
                    <a:pt x="29" y="193"/>
                    <a:pt x="28" y="195"/>
                    <a:pt x="28" y="195"/>
                  </a:cubicBezTo>
                  <a:cubicBezTo>
                    <a:pt x="27" y="195"/>
                    <a:pt x="28" y="197"/>
                    <a:pt x="28" y="198"/>
                  </a:cubicBezTo>
                  <a:cubicBezTo>
                    <a:pt x="25" y="198"/>
                    <a:pt x="25" y="198"/>
                    <a:pt x="25" y="198"/>
                  </a:cubicBezTo>
                  <a:cubicBezTo>
                    <a:pt x="25" y="197"/>
                    <a:pt x="25" y="197"/>
                    <a:pt x="25" y="197"/>
                  </a:cubicBezTo>
                  <a:cubicBezTo>
                    <a:pt x="24" y="197"/>
                    <a:pt x="24" y="197"/>
                    <a:pt x="24" y="197"/>
                  </a:cubicBezTo>
                  <a:cubicBezTo>
                    <a:pt x="23" y="196"/>
                    <a:pt x="23" y="196"/>
                    <a:pt x="23" y="196"/>
                  </a:cubicBezTo>
                  <a:cubicBezTo>
                    <a:pt x="23" y="196"/>
                    <a:pt x="23" y="196"/>
                    <a:pt x="23" y="196"/>
                  </a:cubicBezTo>
                  <a:cubicBezTo>
                    <a:pt x="22" y="195"/>
                    <a:pt x="22" y="195"/>
                    <a:pt x="22" y="195"/>
                  </a:cubicBezTo>
                  <a:cubicBezTo>
                    <a:pt x="22" y="195"/>
                    <a:pt x="22" y="195"/>
                    <a:pt x="22" y="195"/>
                  </a:cubicBezTo>
                  <a:cubicBezTo>
                    <a:pt x="21" y="194"/>
                    <a:pt x="21" y="194"/>
                    <a:pt x="21" y="194"/>
                  </a:cubicBezTo>
                  <a:cubicBezTo>
                    <a:pt x="21" y="194"/>
                    <a:pt x="21" y="194"/>
                    <a:pt x="21" y="194"/>
                  </a:cubicBezTo>
                  <a:cubicBezTo>
                    <a:pt x="20" y="193"/>
                    <a:pt x="20" y="193"/>
                    <a:pt x="20" y="193"/>
                  </a:cubicBezTo>
                  <a:cubicBezTo>
                    <a:pt x="21" y="193"/>
                    <a:pt x="21" y="193"/>
                    <a:pt x="21" y="193"/>
                  </a:cubicBezTo>
                  <a:cubicBezTo>
                    <a:pt x="19" y="192"/>
                    <a:pt x="20" y="192"/>
                    <a:pt x="20" y="192"/>
                  </a:cubicBezTo>
                  <a:cubicBezTo>
                    <a:pt x="20" y="191"/>
                    <a:pt x="18" y="190"/>
                    <a:pt x="18" y="190"/>
                  </a:cubicBezTo>
                  <a:cubicBezTo>
                    <a:pt x="17" y="191"/>
                    <a:pt x="17" y="191"/>
                    <a:pt x="17" y="191"/>
                  </a:cubicBezTo>
                  <a:cubicBezTo>
                    <a:pt x="17" y="191"/>
                    <a:pt x="17" y="190"/>
                    <a:pt x="16" y="190"/>
                  </a:cubicBezTo>
                  <a:cubicBezTo>
                    <a:pt x="16" y="190"/>
                    <a:pt x="16" y="191"/>
                    <a:pt x="16" y="191"/>
                  </a:cubicBezTo>
                  <a:cubicBezTo>
                    <a:pt x="16" y="192"/>
                    <a:pt x="16" y="192"/>
                    <a:pt x="16" y="192"/>
                  </a:cubicBezTo>
                  <a:cubicBezTo>
                    <a:pt x="16" y="192"/>
                    <a:pt x="16" y="192"/>
                    <a:pt x="16" y="192"/>
                  </a:cubicBezTo>
                  <a:cubicBezTo>
                    <a:pt x="16" y="192"/>
                    <a:pt x="16" y="192"/>
                    <a:pt x="16" y="192"/>
                  </a:cubicBezTo>
                  <a:cubicBezTo>
                    <a:pt x="15" y="193"/>
                    <a:pt x="15" y="193"/>
                    <a:pt x="15" y="193"/>
                  </a:cubicBezTo>
                  <a:cubicBezTo>
                    <a:pt x="16" y="193"/>
                    <a:pt x="16" y="193"/>
                    <a:pt x="16" y="193"/>
                  </a:cubicBezTo>
                  <a:cubicBezTo>
                    <a:pt x="16" y="193"/>
                    <a:pt x="16" y="193"/>
                    <a:pt x="16" y="193"/>
                  </a:cubicBezTo>
                  <a:cubicBezTo>
                    <a:pt x="17" y="194"/>
                    <a:pt x="17" y="194"/>
                    <a:pt x="17" y="194"/>
                  </a:cubicBezTo>
                  <a:cubicBezTo>
                    <a:pt x="17" y="194"/>
                    <a:pt x="17" y="194"/>
                    <a:pt x="17" y="194"/>
                  </a:cubicBezTo>
                  <a:cubicBezTo>
                    <a:pt x="17" y="194"/>
                    <a:pt x="17" y="194"/>
                    <a:pt x="17"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6"/>
                    <a:pt x="18" y="196"/>
                    <a:pt x="18" y="196"/>
                  </a:cubicBezTo>
                  <a:cubicBezTo>
                    <a:pt x="17" y="196"/>
                    <a:pt x="17" y="196"/>
                    <a:pt x="17" y="196"/>
                  </a:cubicBezTo>
                  <a:cubicBezTo>
                    <a:pt x="17" y="197"/>
                    <a:pt x="17" y="197"/>
                    <a:pt x="17" y="197"/>
                  </a:cubicBezTo>
                  <a:cubicBezTo>
                    <a:pt x="18" y="198"/>
                    <a:pt x="18" y="198"/>
                    <a:pt x="18" y="198"/>
                  </a:cubicBezTo>
                  <a:cubicBezTo>
                    <a:pt x="18" y="199"/>
                    <a:pt x="18" y="199"/>
                    <a:pt x="18" y="199"/>
                  </a:cubicBezTo>
                  <a:cubicBezTo>
                    <a:pt x="18" y="201"/>
                    <a:pt x="18" y="201"/>
                    <a:pt x="18" y="201"/>
                  </a:cubicBezTo>
                  <a:cubicBezTo>
                    <a:pt x="14" y="201"/>
                    <a:pt x="14" y="201"/>
                    <a:pt x="14" y="201"/>
                  </a:cubicBezTo>
                  <a:cubicBezTo>
                    <a:pt x="13" y="199"/>
                    <a:pt x="13" y="199"/>
                    <a:pt x="13" y="199"/>
                  </a:cubicBezTo>
                  <a:cubicBezTo>
                    <a:pt x="14" y="198"/>
                    <a:pt x="13" y="197"/>
                    <a:pt x="13" y="197"/>
                  </a:cubicBezTo>
                  <a:cubicBezTo>
                    <a:pt x="14" y="196"/>
                    <a:pt x="14" y="195"/>
                    <a:pt x="14" y="195"/>
                  </a:cubicBezTo>
                  <a:cubicBezTo>
                    <a:pt x="15" y="193"/>
                    <a:pt x="13" y="194"/>
                    <a:pt x="13" y="194"/>
                  </a:cubicBezTo>
                  <a:cubicBezTo>
                    <a:pt x="12" y="193"/>
                    <a:pt x="11" y="194"/>
                    <a:pt x="11" y="194"/>
                  </a:cubicBezTo>
                  <a:cubicBezTo>
                    <a:pt x="10" y="193"/>
                    <a:pt x="10" y="194"/>
                    <a:pt x="10" y="194"/>
                  </a:cubicBezTo>
                  <a:cubicBezTo>
                    <a:pt x="9" y="194"/>
                    <a:pt x="9" y="195"/>
                    <a:pt x="9" y="195"/>
                  </a:cubicBezTo>
                  <a:cubicBezTo>
                    <a:pt x="8" y="196"/>
                    <a:pt x="8" y="194"/>
                    <a:pt x="8" y="194"/>
                  </a:cubicBezTo>
                  <a:cubicBezTo>
                    <a:pt x="8" y="192"/>
                    <a:pt x="6" y="192"/>
                    <a:pt x="6" y="192"/>
                  </a:cubicBezTo>
                  <a:cubicBezTo>
                    <a:pt x="6" y="191"/>
                    <a:pt x="6" y="191"/>
                    <a:pt x="6" y="191"/>
                  </a:cubicBezTo>
                  <a:cubicBezTo>
                    <a:pt x="5" y="191"/>
                    <a:pt x="5" y="191"/>
                    <a:pt x="5" y="191"/>
                  </a:cubicBezTo>
                  <a:cubicBezTo>
                    <a:pt x="5" y="191"/>
                    <a:pt x="5" y="191"/>
                    <a:pt x="5" y="191"/>
                  </a:cubicBezTo>
                  <a:cubicBezTo>
                    <a:pt x="5" y="191"/>
                    <a:pt x="5" y="191"/>
                    <a:pt x="5" y="191"/>
                  </a:cubicBezTo>
                  <a:cubicBezTo>
                    <a:pt x="5" y="192"/>
                    <a:pt x="5" y="192"/>
                    <a:pt x="5" y="192"/>
                  </a:cubicBezTo>
                  <a:cubicBezTo>
                    <a:pt x="5" y="192"/>
                    <a:pt x="5" y="192"/>
                    <a:pt x="5" y="192"/>
                  </a:cubicBezTo>
                  <a:cubicBezTo>
                    <a:pt x="5" y="192"/>
                    <a:pt x="5" y="192"/>
                    <a:pt x="5" y="192"/>
                  </a:cubicBezTo>
                  <a:cubicBezTo>
                    <a:pt x="5" y="193"/>
                    <a:pt x="5" y="193"/>
                    <a:pt x="5" y="193"/>
                  </a:cubicBezTo>
                  <a:cubicBezTo>
                    <a:pt x="5" y="193"/>
                    <a:pt x="5" y="193"/>
                    <a:pt x="5" y="193"/>
                  </a:cubicBezTo>
                  <a:cubicBezTo>
                    <a:pt x="5" y="193"/>
                    <a:pt x="5" y="194"/>
                    <a:pt x="5" y="194"/>
                  </a:cubicBezTo>
                  <a:cubicBezTo>
                    <a:pt x="4" y="194"/>
                    <a:pt x="4" y="195"/>
                    <a:pt x="4" y="195"/>
                  </a:cubicBezTo>
                  <a:cubicBezTo>
                    <a:pt x="4" y="194"/>
                    <a:pt x="3" y="194"/>
                    <a:pt x="3" y="194"/>
                  </a:cubicBezTo>
                  <a:cubicBezTo>
                    <a:pt x="2" y="193"/>
                    <a:pt x="2" y="194"/>
                    <a:pt x="2" y="194"/>
                  </a:cubicBezTo>
                  <a:cubicBezTo>
                    <a:pt x="1" y="194"/>
                    <a:pt x="1" y="195"/>
                    <a:pt x="1" y="195"/>
                  </a:cubicBezTo>
                  <a:cubicBezTo>
                    <a:pt x="0" y="195"/>
                    <a:pt x="0" y="195"/>
                    <a:pt x="0" y="195"/>
                  </a:cubicBezTo>
                  <a:cubicBezTo>
                    <a:pt x="1" y="196"/>
                    <a:pt x="1" y="196"/>
                    <a:pt x="1" y="196"/>
                  </a:cubicBezTo>
                  <a:cubicBezTo>
                    <a:pt x="1" y="197"/>
                    <a:pt x="1" y="197"/>
                    <a:pt x="1" y="197"/>
                  </a:cubicBezTo>
                  <a:cubicBezTo>
                    <a:pt x="1" y="197"/>
                    <a:pt x="1" y="197"/>
                    <a:pt x="1" y="197"/>
                  </a:cubicBezTo>
                  <a:cubicBezTo>
                    <a:pt x="2" y="197"/>
                    <a:pt x="2" y="197"/>
                    <a:pt x="2" y="197"/>
                  </a:cubicBezTo>
                  <a:cubicBezTo>
                    <a:pt x="2" y="197"/>
                    <a:pt x="2" y="197"/>
                    <a:pt x="2" y="197"/>
                  </a:cubicBezTo>
                  <a:cubicBezTo>
                    <a:pt x="2" y="198"/>
                    <a:pt x="2" y="198"/>
                    <a:pt x="2" y="198"/>
                  </a:cubicBezTo>
                  <a:cubicBezTo>
                    <a:pt x="2" y="200"/>
                    <a:pt x="4" y="202"/>
                    <a:pt x="4" y="202"/>
                  </a:cubicBezTo>
                  <a:cubicBezTo>
                    <a:pt x="3" y="202"/>
                    <a:pt x="3" y="206"/>
                    <a:pt x="3" y="206"/>
                  </a:cubicBezTo>
                  <a:cubicBezTo>
                    <a:pt x="2" y="208"/>
                    <a:pt x="4" y="208"/>
                    <a:pt x="4" y="208"/>
                  </a:cubicBezTo>
                  <a:cubicBezTo>
                    <a:pt x="4" y="209"/>
                    <a:pt x="4" y="209"/>
                    <a:pt x="4" y="209"/>
                  </a:cubicBezTo>
                  <a:cubicBezTo>
                    <a:pt x="4" y="211"/>
                    <a:pt x="8" y="210"/>
                    <a:pt x="8" y="210"/>
                  </a:cubicBezTo>
                  <a:cubicBezTo>
                    <a:pt x="6" y="211"/>
                    <a:pt x="7" y="214"/>
                    <a:pt x="7" y="214"/>
                  </a:cubicBezTo>
                  <a:cubicBezTo>
                    <a:pt x="6" y="216"/>
                    <a:pt x="8" y="216"/>
                    <a:pt x="8" y="216"/>
                  </a:cubicBezTo>
                  <a:cubicBezTo>
                    <a:pt x="7" y="217"/>
                    <a:pt x="8" y="219"/>
                    <a:pt x="8" y="219"/>
                  </a:cubicBezTo>
                  <a:cubicBezTo>
                    <a:pt x="6" y="220"/>
                    <a:pt x="6" y="221"/>
                    <a:pt x="6" y="221"/>
                  </a:cubicBezTo>
                  <a:cubicBezTo>
                    <a:pt x="5" y="222"/>
                    <a:pt x="4" y="221"/>
                    <a:pt x="4" y="221"/>
                  </a:cubicBezTo>
                  <a:cubicBezTo>
                    <a:pt x="3" y="220"/>
                    <a:pt x="2" y="222"/>
                    <a:pt x="2" y="222"/>
                  </a:cubicBezTo>
                  <a:cubicBezTo>
                    <a:pt x="2" y="223"/>
                    <a:pt x="4" y="225"/>
                    <a:pt x="4" y="225"/>
                  </a:cubicBezTo>
                  <a:cubicBezTo>
                    <a:pt x="4" y="226"/>
                    <a:pt x="4" y="227"/>
                    <a:pt x="4" y="227"/>
                  </a:cubicBezTo>
                  <a:cubicBezTo>
                    <a:pt x="7" y="231"/>
                    <a:pt x="14" y="230"/>
                    <a:pt x="16" y="230"/>
                  </a:cubicBezTo>
                  <a:cubicBezTo>
                    <a:pt x="43" y="261"/>
                    <a:pt x="96" y="286"/>
                    <a:pt x="96" y="286"/>
                  </a:cubicBezTo>
                  <a:cubicBezTo>
                    <a:pt x="96" y="269"/>
                    <a:pt x="96" y="269"/>
                    <a:pt x="96" y="269"/>
                  </a:cubicBezTo>
                  <a:cubicBezTo>
                    <a:pt x="122" y="244"/>
                    <a:pt x="122" y="244"/>
                    <a:pt x="122" y="244"/>
                  </a:cubicBezTo>
                  <a:cubicBezTo>
                    <a:pt x="616" y="244"/>
                    <a:pt x="616" y="244"/>
                    <a:pt x="616" y="244"/>
                  </a:cubicBezTo>
                  <a:cubicBezTo>
                    <a:pt x="818" y="244"/>
                    <a:pt x="818" y="244"/>
                    <a:pt x="818" y="244"/>
                  </a:cubicBezTo>
                  <a:cubicBezTo>
                    <a:pt x="1311" y="244"/>
                    <a:pt x="1311" y="244"/>
                    <a:pt x="1311" y="244"/>
                  </a:cubicBezTo>
                  <a:cubicBezTo>
                    <a:pt x="1338" y="269"/>
                    <a:pt x="1338" y="269"/>
                    <a:pt x="1338" y="269"/>
                  </a:cubicBezTo>
                  <a:cubicBezTo>
                    <a:pt x="1338" y="286"/>
                    <a:pt x="1338" y="286"/>
                    <a:pt x="1338" y="286"/>
                  </a:cubicBezTo>
                  <a:cubicBezTo>
                    <a:pt x="1338" y="286"/>
                    <a:pt x="1390" y="261"/>
                    <a:pt x="1418" y="230"/>
                  </a:cubicBezTo>
                  <a:cubicBezTo>
                    <a:pt x="1421" y="230"/>
                    <a:pt x="1426" y="230"/>
                    <a:pt x="1428" y="227"/>
                  </a:cubicBezTo>
                  <a:cubicBezTo>
                    <a:pt x="1428" y="227"/>
                    <a:pt x="1428" y="226"/>
                    <a:pt x="1428" y="225"/>
                  </a:cubicBezTo>
                  <a:cubicBezTo>
                    <a:pt x="1428" y="225"/>
                    <a:pt x="1430" y="223"/>
                    <a:pt x="1430" y="222"/>
                  </a:cubicBezTo>
                  <a:cubicBezTo>
                    <a:pt x="1430" y="222"/>
                    <a:pt x="1429" y="220"/>
                    <a:pt x="1428" y="221"/>
                  </a:cubicBezTo>
                  <a:cubicBezTo>
                    <a:pt x="1428" y="221"/>
                    <a:pt x="1427" y="222"/>
                    <a:pt x="1426" y="221"/>
                  </a:cubicBezTo>
                  <a:cubicBezTo>
                    <a:pt x="1426" y="221"/>
                    <a:pt x="1426" y="220"/>
                    <a:pt x="1424" y="219"/>
                  </a:cubicBezTo>
                  <a:cubicBezTo>
                    <a:pt x="1424" y="219"/>
                    <a:pt x="1425" y="217"/>
                    <a:pt x="1424" y="216"/>
                  </a:cubicBezTo>
                  <a:cubicBezTo>
                    <a:pt x="1424" y="216"/>
                    <a:pt x="1426" y="216"/>
                    <a:pt x="1425" y="214"/>
                  </a:cubicBezTo>
                  <a:cubicBezTo>
                    <a:pt x="1425" y="214"/>
                    <a:pt x="1426" y="211"/>
                    <a:pt x="1424" y="210"/>
                  </a:cubicBezTo>
                  <a:cubicBezTo>
                    <a:pt x="1424" y="210"/>
                    <a:pt x="1428" y="211"/>
                    <a:pt x="1428" y="209"/>
                  </a:cubicBezTo>
                  <a:cubicBezTo>
                    <a:pt x="1428" y="208"/>
                    <a:pt x="1428" y="208"/>
                    <a:pt x="1428" y="208"/>
                  </a:cubicBezTo>
                  <a:cubicBezTo>
                    <a:pt x="1428" y="208"/>
                    <a:pt x="1430" y="208"/>
                    <a:pt x="1429" y="206"/>
                  </a:cubicBezTo>
                  <a:cubicBezTo>
                    <a:pt x="1429" y="206"/>
                    <a:pt x="1429" y="202"/>
                    <a:pt x="1428" y="202"/>
                  </a:cubicBezTo>
                  <a:cubicBezTo>
                    <a:pt x="1428" y="202"/>
                    <a:pt x="1430" y="200"/>
                    <a:pt x="1430" y="198"/>
                  </a:cubicBezTo>
                  <a:cubicBezTo>
                    <a:pt x="1430" y="197"/>
                    <a:pt x="1430" y="197"/>
                    <a:pt x="1430" y="197"/>
                  </a:cubicBezTo>
                  <a:cubicBezTo>
                    <a:pt x="1430" y="197"/>
                    <a:pt x="1430" y="197"/>
                    <a:pt x="1430" y="197"/>
                  </a:cubicBezTo>
                  <a:cubicBezTo>
                    <a:pt x="1431" y="197"/>
                    <a:pt x="1431" y="197"/>
                    <a:pt x="1431" y="197"/>
                  </a:cubicBezTo>
                  <a:cubicBezTo>
                    <a:pt x="1431" y="197"/>
                    <a:pt x="1431" y="197"/>
                    <a:pt x="1431" y="197"/>
                  </a:cubicBezTo>
                  <a:cubicBezTo>
                    <a:pt x="1431" y="196"/>
                    <a:pt x="1431" y="196"/>
                    <a:pt x="1431" y="196"/>
                  </a:cubicBezTo>
                  <a:lnTo>
                    <a:pt x="1432" y="195"/>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5216" name="Picture 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1" y="392907"/>
              <a:ext cx="1627188"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217" name="Rectangle 462"/>
            <p:cNvSpPr>
              <a:spLocks noChangeArrowheads="1"/>
            </p:cNvSpPr>
            <p:nvPr/>
          </p:nvSpPr>
          <p:spPr bwMode="auto">
            <a:xfrm>
              <a:off x="207961" y="273843"/>
              <a:ext cx="1423988" cy="25004"/>
            </a:xfrm>
            <a:prstGeom prst="rect">
              <a:avLst/>
            </a:prstGeom>
            <a:solidFill>
              <a:srgbClr val="BD1A2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18" name="Freeform 463"/>
            <p:cNvSpPr>
              <a:spLocks noChangeArrowheads="1"/>
            </p:cNvSpPr>
            <p:nvPr/>
          </p:nvSpPr>
          <p:spPr bwMode="auto">
            <a:xfrm>
              <a:off x="815975" y="442912"/>
              <a:ext cx="206375" cy="115491"/>
            </a:xfrm>
            <a:custGeom>
              <a:avLst/>
              <a:gdLst>
                <a:gd name="T0" fmla="*/ 152400 w 130"/>
                <a:gd name="T1" fmla="*/ 7144 h 97"/>
                <a:gd name="T2" fmla="*/ 152400 w 130"/>
                <a:gd name="T3" fmla="*/ 1191 h 97"/>
                <a:gd name="T4" fmla="*/ 127000 w 130"/>
                <a:gd name="T5" fmla="*/ 1191 h 97"/>
                <a:gd name="T6" fmla="*/ 127000 w 130"/>
                <a:gd name="T7" fmla="*/ 0 h 97"/>
                <a:gd name="T8" fmla="*/ 103188 w 130"/>
                <a:gd name="T9" fmla="*/ 1191 h 97"/>
                <a:gd name="T10" fmla="*/ 77788 w 130"/>
                <a:gd name="T11" fmla="*/ 0 h 97"/>
                <a:gd name="T12" fmla="*/ 77788 w 130"/>
                <a:gd name="T13" fmla="*/ 1191 h 97"/>
                <a:gd name="T14" fmla="*/ 53975 w 130"/>
                <a:gd name="T15" fmla="*/ 1191 h 97"/>
                <a:gd name="T16" fmla="*/ 53975 w 130"/>
                <a:gd name="T17" fmla="*/ 7144 h 97"/>
                <a:gd name="T18" fmla="*/ 0 w 130"/>
                <a:gd name="T19" fmla="*/ 23813 h 97"/>
                <a:gd name="T20" fmla="*/ 7938 w 130"/>
                <a:gd name="T21" fmla="*/ 115491 h 97"/>
                <a:gd name="T22" fmla="*/ 31750 w 130"/>
                <a:gd name="T23" fmla="*/ 115491 h 97"/>
                <a:gd name="T24" fmla="*/ 100013 w 130"/>
                <a:gd name="T25" fmla="*/ 115491 h 97"/>
                <a:gd name="T26" fmla="*/ 104775 w 130"/>
                <a:gd name="T27" fmla="*/ 115491 h 97"/>
                <a:gd name="T28" fmla="*/ 173038 w 130"/>
                <a:gd name="T29" fmla="*/ 115491 h 97"/>
                <a:gd name="T30" fmla="*/ 196850 w 130"/>
                <a:gd name="T31" fmla="*/ 115491 h 97"/>
                <a:gd name="T32" fmla="*/ 206375 w 130"/>
                <a:gd name="T33" fmla="*/ 23813 h 97"/>
                <a:gd name="T34" fmla="*/ 152400 w 130"/>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97"/>
                <a:gd name="T56" fmla="*/ 130 w 130"/>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97">
                  <a:moveTo>
                    <a:pt x="96" y="6"/>
                  </a:moveTo>
                  <a:lnTo>
                    <a:pt x="96" y="1"/>
                  </a:lnTo>
                  <a:lnTo>
                    <a:pt x="80" y="1"/>
                  </a:lnTo>
                  <a:lnTo>
                    <a:pt x="80" y="0"/>
                  </a:lnTo>
                  <a:lnTo>
                    <a:pt x="65" y="1"/>
                  </a:lnTo>
                  <a:lnTo>
                    <a:pt x="49" y="0"/>
                  </a:lnTo>
                  <a:lnTo>
                    <a:pt x="49" y="1"/>
                  </a:lnTo>
                  <a:lnTo>
                    <a:pt x="34" y="1"/>
                  </a:lnTo>
                  <a:lnTo>
                    <a:pt x="34" y="6"/>
                  </a:lnTo>
                  <a:lnTo>
                    <a:pt x="0" y="20"/>
                  </a:lnTo>
                  <a:lnTo>
                    <a:pt x="5" y="97"/>
                  </a:lnTo>
                  <a:lnTo>
                    <a:pt x="20" y="97"/>
                  </a:lnTo>
                  <a:lnTo>
                    <a:pt x="63" y="97"/>
                  </a:lnTo>
                  <a:lnTo>
                    <a:pt x="66" y="97"/>
                  </a:lnTo>
                  <a:lnTo>
                    <a:pt x="109" y="97"/>
                  </a:lnTo>
                  <a:lnTo>
                    <a:pt x="124" y="97"/>
                  </a:lnTo>
                  <a:lnTo>
                    <a:pt x="130" y="20"/>
                  </a:lnTo>
                  <a:lnTo>
                    <a:pt x="96"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19" name="Freeform 464"/>
            <p:cNvSpPr>
              <a:spLocks noChangeArrowheads="1"/>
            </p:cNvSpPr>
            <p:nvPr/>
          </p:nvSpPr>
          <p:spPr bwMode="auto">
            <a:xfrm>
              <a:off x="1036636"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0" name="Freeform 465"/>
            <p:cNvSpPr>
              <a:spLocks noChangeArrowheads="1"/>
            </p:cNvSpPr>
            <p:nvPr/>
          </p:nvSpPr>
          <p:spPr bwMode="auto">
            <a:xfrm>
              <a:off x="228599"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9850 w 84"/>
                <a:gd name="T27" fmla="*/ 115491 h 97"/>
                <a:gd name="T28" fmla="*/ 112713 w 84"/>
                <a:gd name="T29" fmla="*/ 115491 h 97"/>
                <a:gd name="T30" fmla="*/ 128588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2" y="0"/>
                  </a:lnTo>
                  <a:lnTo>
                    <a:pt x="32" y="1"/>
                  </a:lnTo>
                  <a:lnTo>
                    <a:pt x="22" y="1"/>
                  </a:lnTo>
                  <a:lnTo>
                    <a:pt x="22" y="6"/>
                  </a:lnTo>
                  <a:lnTo>
                    <a:pt x="0" y="20"/>
                  </a:lnTo>
                  <a:lnTo>
                    <a:pt x="4" y="97"/>
                  </a:lnTo>
                  <a:lnTo>
                    <a:pt x="13" y="97"/>
                  </a:lnTo>
                  <a:lnTo>
                    <a:pt x="41" y="97"/>
                  </a:lnTo>
                  <a:lnTo>
                    <a:pt x="44" y="97"/>
                  </a:lnTo>
                  <a:lnTo>
                    <a:pt x="71" y="97"/>
                  </a:lnTo>
                  <a:lnTo>
                    <a:pt x="81"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1" name="Freeform 466"/>
            <p:cNvSpPr>
              <a:spLocks noChangeArrowheads="1"/>
            </p:cNvSpPr>
            <p:nvPr/>
          </p:nvSpPr>
          <p:spPr bwMode="auto">
            <a:xfrm>
              <a:off x="376236" y="442912"/>
              <a:ext cx="134938" cy="115491"/>
            </a:xfrm>
            <a:custGeom>
              <a:avLst/>
              <a:gdLst>
                <a:gd name="T0" fmla="*/ 98425 w 85"/>
                <a:gd name="T1" fmla="*/ 7144 h 97"/>
                <a:gd name="T2" fmla="*/ 98425 w 85"/>
                <a:gd name="T3" fmla="*/ 1191 h 97"/>
                <a:gd name="T4" fmla="*/ 84138 w 85"/>
                <a:gd name="T5" fmla="*/ 1191 h 97"/>
                <a:gd name="T6" fmla="*/ 84138 w 85"/>
                <a:gd name="T7" fmla="*/ 0 h 97"/>
                <a:gd name="T8" fmla="*/ 68263 w 85"/>
                <a:gd name="T9" fmla="*/ 1191 h 97"/>
                <a:gd name="T10" fmla="*/ 50800 w 85"/>
                <a:gd name="T11" fmla="*/ 0 h 97"/>
                <a:gd name="T12" fmla="*/ 50800 w 85"/>
                <a:gd name="T13" fmla="*/ 1191 h 97"/>
                <a:gd name="T14" fmla="*/ 36513 w 85"/>
                <a:gd name="T15" fmla="*/ 1191 h 97"/>
                <a:gd name="T16" fmla="*/ 36513 w 85"/>
                <a:gd name="T17" fmla="*/ 7144 h 97"/>
                <a:gd name="T18" fmla="*/ 0 w 85"/>
                <a:gd name="T19" fmla="*/ 23813 h 97"/>
                <a:gd name="T20" fmla="*/ 6350 w 85"/>
                <a:gd name="T21" fmla="*/ 115491 h 97"/>
                <a:gd name="T22" fmla="*/ 20638 w 85"/>
                <a:gd name="T23" fmla="*/ 115491 h 97"/>
                <a:gd name="T24" fmla="*/ 65088 w 85"/>
                <a:gd name="T25" fmla="*/ 115491 h 97"/>
                <a:gd name="T26" fmla="*/ 69850 w 85"/>
                <a:gd name="T27" fmla="*/ 115491 h 97"/>
                <a:gd name="T28" fmla="*/ 114300 w 85"/>
                <a:gd name="T29" fmla="*/ 115491 h 97"/>
                <a:gd name="T30" fmla="*/ 128588 w 85"/>
                <a:gd name="T31" fmla="*/ 115491 h 97"/>
                <a:gd name="T32" fmla="*/ 134938 w 85"/>
                <a:gd name="T33" fmla="*/ 23813 h 97"/>
                <a:gd name="T34" fmla="*/ 98425 w 8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97"/>
                <a:gd name="T56" fmla="*/ 85 w 8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97">
                  <a:moveTo>
                    <a:pt x="62" y="6"/>
                  </a:moveTo>
                  <a:lnTo>
                    <a:pt x="62" y="1"/>
                  </a:lnTo>
                  <a:lnTo>
                    <a:pt x="53" y="1"/>
                  </a:lnTo>
                  <a:lnTo>
                    <a:pt x="53" y="0"/>
                  </a:lnTo>
                  <a:lnTo>
                    <a:pt x="43" y="1"/>
                  </a:lnTo>
                  <a:lnTo>
                    <a:pt x="32" y="0"/>
                  </a:lnTo>
                  <a:lnTo>
                    <a:pt x="32" y="1"/>
                  </a:lnTo>
                  <a:lnTo>
                    <a:pt x="23" y="1"/>
                  </a:lnTo>
                  <a:lnTo>
                    <a:pt x="23" y="6"/>
                  </a:lnTo>
                  <a:lnTo>
                    <a:pt x="0" y="20"/>
                  </a:lnTo>
                  <a:lnTo>
                    <a:pt x="4" y="97"/>
                  </a:lnTo>
                  <a:lnTo>
                    <a:pt x="13" y="97"/>
                  </a:lnTo>
                  <a:lnTo>
                    <a:pt x="41" y="97"/>
                  </a:lnTo>
                  <a:lnTo>
                    <a:pt x="44" y="97"/>
                  </a:lnTo>
                  <a:lnTo>
                    <a:pt x="72" y="97"/>
                  </a:lnTo>
                  <a:lnTo>
                    <a:pt x="81" y="97"/>
                  </a:lnTo>
                  <a:lnTo>
                    <a:pt x="85"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2" name="Freeform 467"/>
            <p:cNvSpPr>
              <a:spLocks noChangeArrowheads="1"/>
            </p:cNvSpPr>
            <p:nvPr/>
          </p:nvSpPr>
          <p:spPr bwMode="auto">
            <a:xfrm>
              <a:off x="522286"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1" y="0"/>
                  </a:lnTo>
                  <a:lnTo>
                    <a:pt x="31" y="1"/>
                  </a:lnTo>
                  <a:lnTo>
                    <a:pt x="22" y="1"/>
                  </a:lnTo>
                  <a:lnTo>
                    <a:pt x="22" y="6"/>
                  </a:lnTo>
                  <a:lnTo>
                    <a:pt x="0" y="20"/>
                  </a:lnTo>
                  <a:lnTo>
                    <a:pt x="4" y="97"/>
                  </a:lnTo>
                  <a:lnTo>
                    <a:pt x="13" y="97"/>
                  </a:lnTo>
                  <a:lnTo>
                    <a:pt x="41"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3" name="Freeform 468"/>
            <p:cNvSpPr>
              <a:spLocks noChangeArrowheads="1"/>
            </p:cNvSpPr>
            <p:nvPr/>
          </p:nvSpPr>
          <p:spPr bwMode="auto">
            <a:xfrm>
              <a:off x="673099" y="442912"/>
              <a:ext cx="133350" cy="115491"/>
            </a:xfrm>
            <a:custGeom>
              <a:avLst/>
              <a:gdLst>
                <a:gd name="T0" fmla="*/ 98425 w 84"/>
                <a:gd name="T1" fmla="*/ 7144 h 97"/>
                <a:gd name="T2" fmla="*/ 98425 w 84"/>
                <a:gd name="T3" fmla="*/ 1191 h 97"/>
                <a:gd name="T4" fmla="*/ 80963 w 84"/>
                <a:gd name="T5" fmla="*/ 1191 h 97"/>
                <a:gd name="T6" fmla="*/ 80963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1" y="1"/>
                  </a:lnTo>
                  <a:lnTo>
                    <a:pt x="51"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4" name="Freeform 469"/>
            <p:cNvSpPr>
              <a:spLocks noChangeArrowheads="1"/>
            </p:cNvSpPr>
            <p:nvPr/>
          </p:nvSpPr>
          <p:spPr bwMode="auto">
            <a:xfrm>
              <a:off x="1192211"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5" name="Freeform 470"/>
            <p:cNvSpPr>
              <a:spLocks noChangeArrowheads="1"/>
            </p:cNvSpPr>
            <p:nvPr/>
          </p:nvSpPr>
          <p:spPr bwMode="auto">
            <a:xfrm>
              <a:off x="1333500" y="442912"/>
              <a:ext cx="131763" cy="115491"/>
            </a:xfrm>
            <a:custGeom>
              <a:avLst/>
              <a:gdLst>
                <a:gd name="T0" fmla="*/ 98425 w 83"/>
                <a:gd name="T1" fmla="*/ 7144 h 97"/>
                <a:gd name="T2" fmla="*/ 98425 w 83"/>
                <a:gd name="T3" fmla="*/ 1191 h 97"/>
                <a:gd name="T4" fmla="*/ 82550 w 83"/>
                <a:gd name="T5" fmla="*/ 1191 h 97"/>
                <a:gd name="T6" fmla="*/ 82550 w 83"/>
                <a:gd name="T7" fmla="*/ 0 h 97"/>
                <a:gd name="T8" fmla="*/ 66675 w 83"/>
                <a:gd name="T9" fmla="*/ 1191 h 97"/>
                <a:gd name="T10" fmla="*/ 50800 w 83"/>
                <a:gd name="T11" fmla="*/ 0 h 97"/>
                <a:gd name="T12" fmla="*/ 50800 w 83"/>
                <a:gd name="T13" fmla="*/ 1191 h 97"/>
                <a:gd name="T14" fmla="*/ 34925 w 83"/>
                <a:gd name="T15" fmla="*/ 1191 h 97"/>
                <a:gd name="T16" fmla="*/ 34925 w 83"/>
                <a:gd name="T17" fmla="*/ 7144 h 97"/>
                <a:gd name="T18" fmla="*/ 0 w 83"/>
                <a:gd name="T19" fmla="*/ 23813 h 97"/>
                <a:gd name="T20" fmla="*/ 4763 w 83"/>
                <a:gd name="T21" fmla="*/ 115491 h 97"/>
                <a:gd name="T22" fmla="*/ 20638 w 83"/>
                <a:gd name="T23" fmla="*/ 115491 h 97"/>
                <a:gd name="T24" fmla="*/ 63500 w 83"/>
                <a:gd name="T25" fmla="*/ 115491 h 97"/>
                <a:gd name="T26" fmla="*/ 68263 w 83"/>
                <a:gd name="T27" fmla="*/ 115491 h 97"/>
                <a:gd name="T28" fmla="*/ 112713 w 83"/>
                <a:gd name="T29" fmla="*/ 115491 h 97"/>
                <a:gd name="T30" fmla="*/ 128588 w 83"/>
                <a:gd name="T31" fmla="*/ 115491 h 97"/>
                <a:gd name="T32" fmla="*/ 131763 w 83"/>
                <a:gd name="T33" fmla="*/ 23813 h 97"/>
                <a:gd name="T34" fmla="*/ 98425 w 83"/>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
                <a:gd name="T55" fmla="*/ 0 h 97"/>
                <a:gd name="T56" fmla="*/ 83 w 83"/>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1" y="97"/>
                  </a:lnTo>
                  <a:lnTo>
                    <a:pt x="83"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6" name="Freeform 471"/>
            <p:cNvSpPr>
              <a:spLocks noChangeArrowheads="1"/>
            </p:cNvSpPr>
            <p:nvPr/>
          </p:nvSpPr>
          <p:spPr bwMode="auto">
            <a:xfrm>
              <a:off x="1485899" y="442912"/>
              <a:ext cx="133350" cy="115491"/>
            </a:xfrm>
            <a:custGeom>
              <a:avLst/>
              <a:gdLst>
                <a:gd name="T0" fmla="*/ 96838 w 84"/>
                <a:gd name="T1" fmla="*/ 7144 h 97"/>
                <a:gd name="T2" fmla="*/ 96838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19050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6838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1" y="6"/>
                  </a:moveTo>
                  <a:lnTo>
                    <a:pt x="61" y="1"/>
                  </a:lnTo>
                  <a:lnTo>
                    <a:pt x="52" y="1"/>
                  </a:lnTo>
                  <a:lnTo>
                    <a:pt x="52" y="0"/>
                  </a:lnTo>
                  <a:lnTo>
                    <a:pt x="41" y="1"/>
                  </a:lnTo>
                  <a:lnTo>
                    <a:pt x="31" y="0"/>
                  </a:lnTo>
                  <a:lnTo>
                    <a:pt x="31" y="1"/>
                  </a:lnTo>
                  <a:lnTo>
                    <a:pt x="22" y="1"/>
                  </a:lnTo>
                  <a:lnTo>
                    <a:pt x="22" y="6"/>
                  </a:lnTo>
                  <a:lnTo>
                    <a:pt x="0" y="20"/>
                  </a:lnTo>
                  <a:lnTo>
                    <a:pt x="3" y="97"/>
                  </a:lnTo>
                  <a:lnTo>
                    <a:pt x="12" y="97"/>
                  </a:lnTo>
                  <a:lnTo>
                    <a:pt x="40" y="97"/>
                  </a:lnTo>
                  <a:lnTo>
                    <a:pt x="43" y="97"/>
                  </a:lnTo>
                  <a:lnTo>
                    <a:pt x="70" y="97"/>
                  </a:lnTo>
                  <a:lnTo>
                    <a:pt x="80" y="97"/>
                  </a:lnTo>
                  <a:lnTo>
                    <a:pt x="84" y="20"/>
                  </a:lnTo>
                  <a:lnTo>
                    <a:pt x="61"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7" name="Freeform 472"/>
            <p:cNvSpPr>
              <a:spLocks noChangeArrowheads="1"/>
            </p:cNvSpPr>
            <p:nvPr/>
          </p:nvSpPr>
          <p:spPr bwMode="auto">
            <a:xfrm>
              <a:off x="1631949"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28" name="Freeform 473"/>
            <p:cNvSpPr>
              <a:spLocks noChangeArrowheads="1"/>
            </p:cNvSpPr>
            <p:nvPr/>
          </p:nvSpPr>
          <p:spPr bwMode="auto">
            <a:xfrm>
              <a:off x="138111"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5229" name="Picture 4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6" y="240506"/>
              <a:ext cx="84138" cy="8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5230" name="Rectangle 475"/>
            <p:cNvSpPr>
              <a:spLocks noChangeArrowheads="1"/>
            </p:cNvSpPr>
            <p:nvPr/>
          </p:nvSpPr>
          <p:spPr bwMode="auto">
            <a:xfrm>
              <a:off x="890587" y="252412"/>
              <a:ext cx="60325" cy="63104"/>
            </a:xfrm>
            <a:prstGeom prst="rect">
              <a:avLst/>
            </a:prstGeom>
            <a:solidFill>
              <a:srgbClr val="C01920"/>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31" name="Freeform 476"/>
            <p:cNvSpPr>
              <a:spLocks noChangeArrowheads="1"/>
            </p:cNvSpPr>
            <p:nvPr/>
          </p:nvSpPr>
          <p:spPr bwMode="auto">
            <a:xfrm>
              <a:off x="57149" y="550068"/>
              <a:ext cx="1727200" cy="290513"/>
            </a:xfrm>
            <a:custGeom>
              <a:avLst/>
              <a:gdLst>
                <a:gd name="T0" fmla="*/ 0 w 1494"/>
                <a:gd name="T1" fmla="*/ 0 h 335"/>
                <a:gd name="T2" fmla="*/ 0 w 1494"/>
                <a:gd name="T3" fmla="*/ 196855 h 335"/>
                <a:gd name="T4" fmla="*/ 124858 w 1494"/>
                <a:gd name="T5" fmla="*/ 290513 h 335"/>
                <a:gd name="T6" fmla="*/ 1602342 w 1494"/>
                <a:gd name="T7" fmla="*/ 290513 h 335"/>
                <a:gd name="T8" fmla="*/ 1727200 w 1494"/>
                <a:gd name="T9" fmla="*/ 196855 h 335"/>
                <a:gd name="T10" fmla="*/ 1727200 w 1494"/>
                <a:gd name="T11" fmla="*/ 0 h 335"/>
                <a:gd name="T12" fmla="*/ 901751 w 1494"/>
                <a:gd name="T13" fmla="*/ 0 h 335"/>
                <a:gd name="T14" fmla="*/ 0 w 1494"/>
                <a:gd name="T15" fmla="*/ 0 h 335"/>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35"/>
                <a:gd name="T26" fmla="*/ 1494 w 1494"/>
                <a:gd name="T27" fmla="*/ 335 h 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35">
                  <a:moveTo>
                    <a:pt x="0" y="0"/>
                  </a:moveTo>
                  <a:cubicBezTo>
                    <a:pt x="0" y="227"/>
                    <a:pt x="0" y="227"/>
                    <a:pt x="0" y="227"/>
                  </a:cubicBezTo>
                  <a:cubicBezTo>
                    <a:pt x="0" y="287"/>
                    <a:pt x="48" y="335"/>
                    <a:pt x="108" y="335"/>
                  </a:cubicBezTo>
                  <a:cubicBezTo>
                    <a:pt x="1386" y="335"/>
                    <a:pt x="1386" y="335"/>
                    <a:pt x="1386" y="335"/>
                  </a:cubicBezTo>
                  <a:cubicBezTo>
                    <a:pt x="1446" y="335"/>
                    <a:pt x="1494" y="287"/>
                    <a:pt x="1494" y="227"/>
                  </a:cubicBezTo>
                  <a:cubicBezTo>
                    <a:pt x="1494" y="0"/>
                    <a:pt x="1494" y="0"/>
                    <a:pt x="1494" y="0"/>
                  </a:cubicBezTo>
                  <a:cubicBezTo>
                    <a:pt x="780" y="0"/>
                    <a:pt x="780" y="0"/>
                    <a:pt x="780" y="0"/>
                  </a:cubicBezTo>
                  <a:lnTo>
                    <a:pt x="0" y="0"/>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2" name="Freeform 477"/>
            <p:cNvSpPr>
              <a:spLocks noEditPoints="1" noChangeArrowheads="1"/>
            </p:cNvSpPr>
            <p:nvPr/>
          </p:nvSpPr>
          <p:spPr bwMode="auto">
            <a:xfrm>
              <a:off x="77787" y="563165"/>
              <a:ext cx="1685925" cy="265510"/>
            </a:xfrm>
            <a:custGeom>
              <a:avLst/>
              <a:gdLst>
                <a:gd name="T0" fmla="*/ 879965 w 1458"/>
                <a:gd name="T1" fmla="*/ 0 h 306"/>
                <a:gd name="T2" fmla="*/ 0 w 1458"/>
                <a:gd name="T3" fmla="*/ 0 h 306"/>
                <a:gd name="T4" fmla="*/ 0 w 1458"/>
                <a:gd name="T5" fmla="*/ 180477 h 306"/>
                <a:gd name="T6" fmla="*/ 122571 w 1458"/>
                <a:gd name="T7" fmla="*/ 265510 h 306"/>
                <a:gd name="T8" fmla="*/ 1563354 w 1458"/>
                <a:gd name="T9" fmla="*/ 265510 h 306"/>
                <a:gd name="T10" fmla="*/ 1685925 w 1458"/>
                <a:gd name="T11" fmla="*/ 180477 h 306"/>
                <a:gd name="T12" fmla="*/ 1685925 w 1458"/>
                <a:gd name="T13" fmla="*/ 0 h 306"/>
                <a:gd name="T14" fmla="*/ 879965 w 1458"/>
                <a:gd name="T15" fmla="*/ 0 h 306"/>
                <a:gd name="T16" fmla="*/ 1666267 w 1458"/>
                <a:gd name="T17" fmla="*/ 176139 h 306"/>
                <a:gd name="T18" fmla="*/ 1547166 w 1458"/>
                <a:gd name="T19" fmla="*/ 254230 h 306"/>
                <a:gd name="T20" fmla="*/ 138759 w 1458"/>
                <a:gd name="T21" fmla="*/ 254230 h 306"/>
                <a:gd name="T22" fmla="*/ 19658 w 1458"/>
                <a:gd name="T23" fmla="*/ 176139 h 306"/>
                <a:gd name="T24" fmla="*/ 19658 w 1458"/>
                <a:gd name="T25" fmla="*/ 12148 h 306"/>
                <a:gd name="T26" fmla="*/ 878809 w 1458"/>
                <a:gd name="T27" fmla="*/ 12148 h 306"/>
                <a:gd name="T28" fmla="*/ 1666267 w 1458"/>
                <a:gd name="T29" fmla="*/ 12148 h 306"/>
                <a:gd name="T30" fmla="*/ 1666267 w 1458"/>
                <a:gd name="T31" fmla="*/ 176139 h 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8"/>
                <a:gd name="T49" fmla="*/ 0 h 306"/>
                <a:gd name="T50" fmla="*/ 1458 w 1458"/>
                <a:gd name="T51" fmla="*/ 306 h 3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8" h="306">
                  <a:moveTo>
                    <a:pt x="761" y="0"/>
                  </a:moveTo>
                  <a:cubicBezTo>
                    <a:pt x="0" y="0"/>
                    <a:pt x="0" y="0"/>
                    <a:pt x="0" y="0"/>
                  </a:cubicBezTo>
                  <a:cubicBezTo>
                    <a:pt x="0" y="208"/>
                    <a:pt x="0" y="208"/>
                    <a:pt x="0" y="208"/>
                  </a:cubicBezTo>
                  <a:cubicBezTo>
                    <a:pt x="0" y="262"/>
                    <a:pt x="47" y="306"/>
                    <a:pt x="106" y="306"/>
                  </a:cubicBezTo>
                  <a:cubicBezTo>
                    <a:pt x="1352" y="306"/>
                    <a:pt x="1352" y="306"/>
                    <a:pt x="1352" y="306"/>
                  </a:cubicBezTo>
                  <a:cubicBezTo>
                    <a:pt x="1411" y="306"/>
                    <a:pt x="1458" y="262"/>
                    <a:pt x="1458" y="208"/>
                  </a:cubicBezTo>
                  <a:cubicBezTo>
                    <a:pt x="1458" y="0"/>
                    <a:pt x="1458" y="0"/>
                    <a:pt x="1458" y="0"/>
                  </a:cubicBezTo>
                  <a:lnTo>
                    <a:pt x="761" y="0"/>
                  </a:lnTo>
                  <a:close/>
                  <a:moveTo>
                    <a:pt x="1441" y="203"/>
                  </a:moveTo>
                  <a:cubicBezTo>
                    <a:pt x="1441" y="252"/>
                    <a:pt x="1395" y="293"/>
                    <a:pt x="1338" y="293"/>
                  </a:cubicBezTo>
                  <a:cubicBezTo>
                    <a:pt x="120" y="293"/>
                    <a:pt x="120" y="293"/>
                    <a:pt x="120" y="293"/>
                  </a:cubicBezTo>
                  <a:cubicBezTo>
                    <a:pt x="63" y="293"/>
                    <a:pt x="17" y="252"/>
                    <a:pt x="17" y="203"/>
                  </a:cubicBezTo>
                  <a:cubicBezTo>
                    <a:pt x="17" y="14"/>
                    <a:pt x="17" y="14"/>
                    <a:pt x="17" y="14"/>
                  </a:cubicBezTo>
                  <a:cubicBezTo>
                    <a:pt x="760" y="14"/>
                    <a:pt x="760" y="14"/>
                    <a:pt x="760" y="14"/>
                  </a:cubicBezTo>
                  <a:cubicBezTo>
                    <a:pt x="1441" y="14"/>
                    <a:pt x="1441" y="14"/>
                    <a:pt x="1441" y="14"/>
                  </a:cubicBezTo>
                  <a:lnTo>
                    <a:pt x="1441" y="20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3" name="Freeform 478"/>
            <p:cNvSpPr>
              <a:spLocks noEditPoints="1" noChangeArrowheads="1"/>
            </p:cNvSpPr>
            <p:nvPr/>
          </p:nvSpPr>
          <p:spPr bwMode="auto">
            <a:xfrm>
              <a:off x="558800" y="652462"/>
              <a:ext cx="106363" cy="109538"/>
            </a:xfrm>
            <a:custGeom>
              <a:avLst/>
              <a:gdLst>
                <a:gd name="T0" fmla="*/ 0 w 93"/>
                <a:gd name="T1" fmla="*/ 2588 h 127"/>
                <a:gd name="T2" fmla="*/ 42316 w 93"/>
                <a:gd name="T3" fmla="*/ 0 h 127"/>
                <a:gd name="T4" fmla="*/ 84633 w 93"/>
                <a:gd name="T5" fmla="*/ 6038 h 127"/>
                <a:gd name="T6" fmla="*/ 101788 w 93"/>
                <a:gd name="T7" fmla="*/ 27600 h 127"/>
                <a:gd name="T8" fmla="*/ 77771 w 93"/>
                <a:gd name="T9" fmla="*/ 50025 h 127"/>
                <a:gd name="T10" fmla="*/ 77771 w 93"/>
                <a:gd name="T11" fmla="*/ 50888 h 127"/>
                <a:gd name="T12" fmla="*/ 106363 w 93"/>
                <a:gd name="T13" fmla="*/ 76763 h 127"/>
                <a:gd name="T14" fmla="*/ 91495 w 93"/>
                <a:gd name="T15" fmla="*/ 100050 h 127"/>
                <a:gd name="T16" fmla="*/ 35454 w 93"/>
                <a:gd name="T17" fmla="*/ 109538 h 127"/>
                <a:gd name="T18" fmla="*/ 0 w 93"/>
                <a:gd name="T19" fmla="*/ 107813 h 127"/>
                <a:gd name="T20" fmla="*/ 0 w 93"/>
                <a:gd name="T21" fmla="*/ 2588 h 127"/>
                <a:gd name="T22" fmla="*/ 32023 w 93"/>
                <a:gd name="T23" fmla="*/ 43988 h 127"/>
                <a:gd name="T24" fmla="*/ 42316 w 93"/>
                <a:gd name="T25" fmla="*/ 43988 h 127"/>
                <a:gd name="T26" fmla="*/ 68621 w 93"/>
                <a:gd name="T27" fmla="*/ 30188 h 127"/>
                <a:gd name="T28" fmla="*/ 45748 w 93"/>
                <a:gd name="T29" fmla="*/ 18113 h 127"/>
                <a:gd name="T30" fmla="*/ 32023 w 93"/>
                <a:gd name="T31" fmla="*/ 18113 h 127"/>
                <a:gd name="T32" fmla="*/ 32023 w 93"/>
                <a:gd name="T33" fmla="*/ 43988 h 127"/>
                <a:gd name="T34" fmla="*/ 32023 w 93"/>
                <a:gd name="T35" fmla="*/ 91425 h 127"/>
                <a:gd name="T36" fmla="*/ 44604 w 93"/>
                <a:gd name="T37" fmla="*/ 91425 h 127"/>
                <a:gd name="T38" fmla="*/ 72052 w 93"/>
                <a:gd name="T39" fmla="*/ 75900 h 127"/>
                <a:gd name="T40" fmla="*/ 43460 w 93"/>
                <a:gd name="T41" fmla="*/ 61238 h 127"/>
                <a:gd name="T42" fmla="*/ 32023 w 93"/>
                <a:gd name="T43" fmla="*/ 61238 h 127"/>
                <a:gd name="T44" fmla="*/ 32023 w 93"/>
                <a:gd name="T45" fmla="*/ 91425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
                <a:gd name="T70" fmla="*/ 0 h 127"/>
                <a:gd name="T71" fmla="*/ 93 w 9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 h="127">
                  <a:moveTo>
                    <a:pt x="0" y="3"/>
                  </a:moveTo>
                  <a:cubicBezTo>
                    <a:pt x="8" y="1"/>
                    <a:pt x="23" y="0"/>
                    <a:pt x="37" y="0"/>
                  </a:cubicBezTo>
                  <a:cubicBezTo>
                    <a:pt x="54" y="0"/>
                    <a:pt x="65" y="2"/>
                    <a:pt x="74" y="7"/>
                  </a:cubicBezTo>
                  <a:cubicBezTo>
                    <a:pt x="82" y="12"/>
                    <a:pt x="89" y="20"/>
                    <a:pt x="89" y="32"/>
                  </a:cubicBezTo>
                  <a:cubicBezTo>
                    <a:pt x="89" y="43"/>
                    <a:pt x="82" y="53"/>
                    <a:pt x="68" y="58"/>
                  </a:cubicBezTo>
                  <a:cubicBezTo>
                    <a:pt x="68" y="59"/>
                    <a:pt x="68" y="59"/>
                    <a:pt x="68" y="59"/>
                  </a:cubicBezTo>
                  <a:cubicBezTo>
                    <a:pt x="82" y="63"/>
                    <a:pt x="93" y="73"/>
                    <a:pt x="93" y="89"/>
                  </a:cubicBezTo>
                  <a:cubicBezTo>
                    <a:pt x="93" y="101"/>
                    <a:pt x="88" y="110"/>
                    <a:pt x="80" y="116"/>
                  </a:cubicBezTo>
                  <a:cubicBezTo>
                    <a:pt x="71" y="123"/>
                    <a:pt x="56" y="127"/>
                    <a:pt x="31" y="127"/>
                  </a:cubicBezTo>
                  <a:cubicBezTo>
                    <a:pt x="17" y="127"/>
                    <a:pt x="7" y="126"/>
                    <a:pt x="0" y="125"/>
                  </a:cubicBezTo>
                  <a:lnTo>
                    <a:pt x="0" y="3"/>
                  </a:lnTo>
                  <a:close/>
                  <a:moveTo>
                    <a:pt x="28" y="51"/>
                  </a:moveTo>
                  <a:cubicBezTo>
                    <a:pt x="37" y="51"/>
                    <a:pt x="37" y="51"/>
                    <a:pt x="37" y="51"/>
                  </a:cubicBezTo>
                  <a:cubicBezTo>
                    <a:pt x="52" y="51"/>
                    <a:pt x="60" y="44"/>
                    <a:pt x="60" y="35"/>
                  </a:cubicBezTo>
                  <a:cubicBezTo>
                    <a:pt x="60" y="26"/>
                    <a:pt x="53" y="21"/>
                    <a:pt x="40" y="21"/>
                  </a:cubicBezTo>
                  <a:cubicBezTo>
                    <a:pt x="34" y="21"/>
                    <a:pt x="31" y="21"/>
                    <a:pt x="28" y="21"/>
                  </a:cubicBezTo>
                  <a:lnTo>
                    <a:pt x="28" y="51"/>
                  </a:lnTo>
                  <a:close/>
                  <a:moveTo>
                    <a:pt x="28" y="106"/>
                  </a:moveTo>
                  <a:cubicBezTo>
                    <a:pt x="31" y="106"/>
                    <a:pt x="34" y="106"/>
                    <a:pt x="39" y="106"/>
                  </a:cubicBezTo>
                  <a:cubicBezTo>
                    <a:pt x="52" y="106"/>
                    <a:pt x="63" y="101"/>
                    <a:pt x="63" y="88"/>
                  </a:cubicBezTo>
                  <a:cubicBezTo>
                    <a:pt x="63" y="76"/>
                    <a:pt x="52" y="71"/>
                    <a:pt x="38" y="71"/>
                  </a:cubicBezTo>
                  <a:cubicBezTo>
                    <a:pt x="28" y="71"/>
                    <a:pt x="28" y="71"/>
                    <a:pt x="28" y="71"/>
                  </a:cubicBezTo>
                  <a:lnTo>
                    <a:pt x="28" y="1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4" name="Freeform 479"/>
            <p:cNvSpPr>
              <a:spLocks noChangeArrowheads="1"/>
            </p:cNvSpPr>
            <p:nvPr/>
          </p:nvSpPr>
          <p:spPr bwMode="auto">
            <a:xfrm>
              <a:off x="687387" y="652463"/>
              <a:ext cx="93663" cy="108347"/>
            </a:xfrm>
            <a:custGeom>
              <a:avLst/>
              <a:gdLst>
                <a:gd name="T0" fmla="*/ 87313 w 59"/>
                <a:gd name="T1" fmla="*/ 63103 h 91"/>
                <a:gd name="T2" fmla="*/ 33338 w 59"/>
                <a:gd name="T3" fmla="*/ 63103 h 91"/>
                <a:gd name="T4" fmla="*/ 33338 w 59"/>
                <a:gd name="T5" fmla="*/ 89297 h 91"/>
                <a:gd name="T6" fmla="*/ 93663 w 59"/>
                <a:gd name="T7" fmla="*/ 89297 h 91"/>
                <a:gd name="T8" fmla="*/ 93663 w 59"/>
                <a:gd name="T9" fmla="*/ 108347 h 91"/>
                <a:gd name="T10" fmla="*/ 0 w 59"/>
                <a:gd name="T11" fmla="*/ 108347 h 91"/>
                <a:gd name="T12" fmla="*/ 0 w 59"/>
                <a:gd name="T13" fmla="*/ 0 h 91"/>
                <a:gd name="T14" fmla="*/ 88900 w 59"/>
                <a:gd name="T15" fmla="*/ 0 h 91"/>
                <a:gd name="T16" fmla="*/ 88900 w 59"/>
                <a:gd name="T17" fmla="*/ 20241 h 91"/>
                <a:gd name="T18" fmla="*/ 33338 w 59"/>
                <a:gd name="T19" fmla="*/ 20241 h 91"/>
                <a:gd name="T20" fmla="*/ 33338 w 59"/>
                <a:gd name="T21" fmla="*/ 42863 h 91"/>
                <a:gd name="T22" fmla="*/ 87313 w 59"/>
                <a:gd name="T23" fmla="*/ 42863 h 91"/>
                <a:gd name="T24" fmla="*/ 87313 w 59"/>
                <a:gd name="T25" fmla="*/ 6310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91"/>
                <a:gd name="T41" fmla="*/ 59 w 59"/>
                <a:gd name="T42" fmla="*/ 91 h 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91">
                  <a:moveTo>
                    <a:pt x="55" y="53"/>
                  </a:moveTo>
                  <a:lnTo>
                    <a:pt x="21" y="53"/>
                  </a:lnTo>
                  <a:lnTo>
                    <a:pt x="21" y="75"/>
                  </a:lnTo>
                  <a:lnTo>
                    <a:pt x="59" y="75"/>
                  </a:lnTo>
                  <a:lnTo>
                    <a:pt x="59" y="91"/>
                  </a:lnTo>
                  <a:lnTo>
                    <a:pt x="0" y="91"/>
                  </a:lnTo>
                  <a:lnTo>
                    <a:pt x="0" y="0"/>
                  </a:lnTo>
                  <a:lnTo>
                    <a:pt x="56" y="0"/>
                  </a:lnTo>
                  <a:lnTo>
                    <a:pt x="56" y="17"/>
                  </a:lnTo>
                  <a:lnTo>
                    <a:pt x="21" y="17"/>
                  </a:lnTo>
                  <a:lnTo>
                    <a:pt x="21" y="36"/>
                  </a:lnTo>
                  <a:lnTo>
                    <a:pt x="55" y="36"/>
                  </a:lnTo>
                  <a:lnTo>
                    <a:pt x="55" y="5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5" name="Rectangle 480"/>
            <p:cNvSpPr>
              <a:spLocks noChangeArrowheads="1"/>
            </p:cNvSpPr>
            <p:nvPr/>
          </p:nvSpPr>
          <p:spPr bwMode="auto">
            <a:xfrm>
              <a:off x="801686"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36" name="Freeform 481"/>
            <p:cNvSpPr>
              <a:spLocks noChangeArrowheads="1"/>
            </p:cNvSpPr>
            <p:nvPr/>
          </p:nvSpPr>
          <p:spPr bwMode="auto">
            <a:xfrm>
              <a:off x="849311" y="652462"/>
              <a:ext cx="76200" cy="110729"/>
            </a:xfrm>
            <a:custGeom>
              <a:avLst/>
              <a:gdLst>
                <a:gd name="T0" fmla="*/ 43375 w 65"/>
                <a:gd name="T1" fmla="*/ 0 h 127"/>
                <a:gd name="T2" fmla="*/ 76200 w 65"/>
                <a:gd name="T3" fmla="*/ 0 h 127"/>
                <a:gd name="T4" fmla="*/ 76200 w 65"/>
                <a:gd name="T5" fmla="*/ 68879 h 127"/>
                <a:gd name="T6" fmla="*/ 23446 w 65"/>
                <a:gd name="T7" fmla="*/ 110729 h 127"/>
                <a:gd name="T8" fmla="*/ 0 w 65"/>
                <a:gd name="T9" fmla="*/ 108113 h 127"/>
                <a:gd name="T10" fmla="*/ 3517 w 65"/>
                <a:gd name="T11" fmla="*/ 88060 h 127"/>
                <a:gd name="T12" fmla="*/ 19929 w 65"/>
                <a:gd name="T13" fmla="*/ 90676 h 127"/>
                <a:gd name="T14" fmla="*/ 43375 w 65"/>
                <a:gd name="T15" fmla="*/ 68879 h 127"/>
                <a:gd name="T16" fmla="*/ 43375 w 65"/>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27"/>
                <a:gd name="T29" fmla="*/ 65 w 6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27">
                  <a:moveTo>
                    <a:pt x="37" y="0"/>
                  </a:moveTo>
                  <a:cubicBezTo>
                    <a:pt x="65" y="0"/>
                    <a:pt x="65" y="0"/>
                    <a:pt x="65" y="0"/>
                  </a:cubicBezTo>
                  <a:cubicBezTo>
                    <a:pt x="65" y="79"/>
                    <a:pt x="65" y="79"/>
                    <a:pt x="65" y="79"/>
                  </a:cubicBezTo>
                  <a:cubicBezTo>
                    <a:pt x="65" y="115"/>
                    <a:pt x="48" y="127"/>
                    <a:pt x="20" y="127"/>
                  </a:cubicBezTo>
                  <a:cubicBezTo>
                    <a:pt x="14" y="127"/>
                    <a:pt x="5" y="126"/>
                    <a:pt x="0" y="124"/>
                  </a:cubicBezTo>
                  <a:cubicBezTo>
                    <a:pt x="3" y="101"/>
                    <a:pt x="3" y="101"/>
                    <a:pt x="3" y="101"/>
                  </a:cubicBezTo>
                  <a:cubicBezTo>
                    <a:pt x="7" y="103"/>
                    <a:pt x="12" y="104"/>
                    <a:pt x="17" y="104"/>
                  </a:cubicBezTo>
                  <a:cubicBezTo>
                    <a:pt x="29" y="104"/>
                    <a:pt x="37" y="98"/>
                    <a:pt x="37" y="79"/>
                  </a:cubicBezTo>
                  <a:lnTo>
                    <a:pt x="3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7" name="Rectangle 482"/>
            <p:cNvSpPr>
              <a:spLocks noChangeArrowheads="1"/>
            </p:cNvSpPr>
            <p:nvPr/>
          </p:nvSpPr>
          <p:spPr bwMode="auto">
            <a:xfrm>
              <a:off x="950911"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5238" name="Freeform 483"/>
            <p:cNvSpPr>
              <a:spLocks noChangeArrowheads="1"/>
            </p:cNvSpPr>
            <p:nvPr/>
          </p:nvSpPr>
          <p:spPr bwMode="auto">
            <a:xfrm>
              <a:off x="1012824" y="652463"/>
              <a:ext cx="120650" cy="108347"/>
            </a:xfrm>
            <a:custGeom>
              <a:avLst/>
              <a:gdLst>
                <a:gd name="T0" fmla="*/ 0 w 104"/>
                <a:gd name="T1" fmla="*/ 108347 h 125"/>
                <a:gd name="T2" fmla="*/ 0 w 104"/>
                <a:gd name="T3" fmla="*/ 0 h 125"/>
                <a:gd name="T4" fmla="*/ 38283 w 104"/>
                <a:gd name="T5" fmla="*/ 0 h 125"/>
                <a:gd name="T6" fmla="*/ 68446 w 104"/>
                <a:gd name="T7" fmla="*/ 39872 h 125"/>
                <a:gd name="T8" fmla="*/ 92808 w 104"/>
                <a:gd name="T9" fmla="*/ 77143 h 125"/>
                <a:gd name="T10" fmla="*/ 92808 w 104"/>
                <a:gd name="T11" fmla="*/ 77143 h 125"/>
                <a:gd name="T12" fmla="*/ 90488 w 104"/>
                <a:gd name="T13" fmla="*/ 31204 h 125"/>
                <a:gd name="T14" fmla="*/ 90488 w 104"/>
                <a:gd name="T15" fmla="*/ 0 h 125"/>
                <a:gd name="T16" fmla="*/ 120650 w 104"/>
                <a:gd name="T17" fmla="*/ 0 h 125"/>
                <a:gd name="T18" fmla="*/ 120650 w 104"/>
                <a:gd name="T19" fmla="*/ 108347 h 125"/>
                <a:gd name="T20" fmla="*/ 85847 w 104"/>
                <a:gd name="T21" fmla="*/ 108347 h 125"/>
                <a:gd name="T22" fmla="*/ 54525 w 104"/>
                <a:gd name="T23" fmla="*/ 66742 h 125"/>
                <a:gd name="T24" fmla="*/ 30163 w 104"/>
                <a:gd name="T25" fmla="*/ 28604 h 125"/>
                <a:gd name="T26" fmla="*/ 29002 w 104"/>
                <a:gd name="T27" fmla="*/ 28604 h 125"/>
                <a:gd name="T28" fmla="*/ 30163 w 104"/>
                <a:gd name="T29" fmla="*/ 75410 h 125"/>
                <a:gd name="T30" fmla="*/ 30163 w 104"/>
                <a:gd name="T31" fmla="*/ 108347 h 125"/>
                <a:gd name="T32" fmla="*/ 0 w 104"/>
                <a:gd name="T33" fmla="*/ 108347 h 1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25"/>
                <a:gd name="T53" fmla="*/ 104 w 104"/>
                <a:gd name="T54" fmla="*/ 125 h 1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25">
                  <a:moveTo>
                    <a:pt x="0" y="125"/>
                  </a:moveTo>
                  <a:cubicBezTo>
                    <a:pt x="0" y="0"/>
                    <a:pt x="0" y="0"/>
                    <a:pt x="0" y="0"/>
                  </a:cubicBezTo>
                  <a:cubicBezTo>
                    <a:pt x="33" y="0"/>
                    <a:pt x="33" y="0"/>
                    <a:pt x="33" y="0"/>
                  </a:cubicBezTo>
                  <a:cubicBezTo>
                    <a:pt x="59" y="46"/>
                    <a:pt x="59" y="46"/>
                    <a:pt x="59" y="46"/>
                  </a:cubicBezTo>
                  <a:cubicBezTo>
                    <a:pt x="67" y="59"/>
                    <a:pt x="74" y="75"/>
                    <a:pt x="80" y="89"/>
                  </a:cubicBezTo>
                  <a:cubicBezTo>
                    <a:pt x="80" y="89"/>
                    <a:pt x="80" y="89"/>
                    <a:pt x="80" y="89"/>
                  </a:cubicBezTo>
                  <a:cubicBezTo>
                    <a:pt x="78" y="72"/>
                    <a:pt x="78" y="55"/>
                    <a:pt x="78" y="36"/>
                  </a:cubicBezTo>
                  <a:cubicBezTo>
                    <a:pt x="78" y="0"/>
                    <a:pt x="78" y="0"/>
                    <a:pt x="78" y="0"/>
                  </a:cubicBezTo>
                  <a:cubicBezTo>
                    <a:pt x="104" y="0"/>
                    <a:pt x="104" y="0"/>
                    <a:pt x="104" y="0"/>
                  </a:cubicBezTo>
                  <a:cubicBezTo>
                    <a:pt x="104" y="125"/>
                    <a:pt x="104" y="125"/>
                    <a:pt x="104" y="125"/>
                  </a:cubicBezTo>
                  <a:cubicBezTo>
                    <a:pt x="74" y="125"/>
                    <a:pt x="74" y="125"/>
                    <a:pt x="74" y="125"/>
                  </a:cubicBezTo>
                  <a:cubicBezTo>
                    <a:pt x="47" y="77"/>
                    <a:pt x="47" y="77"/>
                    <a:pt x="47" y="77"/>
                  </a:cubicBezTo>
                  <a:cubicBezTo>
                    <a:pt x="40" y="63"/>
                    <a:pt x="32" y="47"/>
                    <a:pt x="26" y="33"/>
                  </a:cubicBezTo>
                  <a:cubicBezTo>
                    <a:pt x="25" y="33"/>
                    <a:pt x="25" y="33"/>
                    <a:pt x="25" y="33"/>
                  </a:cubicBezTo>
                  <a:cubicBezTo>
                    <a:pt x="26" y="49"/>
                    <a:pt x="26" y="67"/>
                    <a:pt x="26" y="87"/>
                  </a:cubicBezTo>
                  <a:cubicBezTo>
                    <a:pt x="26" y="125"/>
                    <a:pt x="26" y="125"/>
                    <a:pt x="26" y="125"/>
                  </a:cubicBezTo>
                  <a:lnTo>
                    <a:pt x="0" y="1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239" name="Freeform 484"/>
            <p:cNvSpPr>
              <a:spLocks noChangeArrowheads="1"/>
            </p:cNvSpPr>
            <p:nvPr/>
          </p:nvSpPr>
          <p:spPr bwMode="auto">
            <a:xfrm>
              <a:off x="1154111" y="652462"/>
              <a:ext cx="128588" cy="109538"/>
            </a:xfrm>
            <a:custGeom>
              <a:avLst/>
              <a:gdLst>
                <a:gd name="T0" fmla="*/ 128588 w 111"/>
                <a:gd name="T1" fmla="*/ 103500 h 127"/>
                <a:gd name="T2" fmla="*/ 79933 w 111"/>
                <a:gd name="T3" fmla="*/ 109538 h 127"/>
                <a:gd name="T4" fmla="*/ 20852 w 111"/>
                <a:gd name="T5" fmla="*/ 94875 h 127"/>
                <a:gd name="T6" fmla="*/ 1158 w 111"/>
                <a:gd name="T7" fmla="*/ 56063 h 127"/>
                <a:gd name="T8" fmla="*/ 83408 w 111"/>
                <a:gd name="T9" fmla="*/ 0 h 127"/>
                <a:gd name="T10" fmla="*/ 123954 w 111"/>
                <a:gd name="T11" fmla="*/ 5175 h 127"/>
                <a:gd name="T12" fmla="*/ 117003 w 111"/>
                <a:gd name="T13" fmla="*/ 24150 h 127"/>
                <a:gd name="T14" fmla="*/ 83408 w 111"/>
                <a:gd name="T15" fmla="*/ 19838 h 127"/>
                <a:gd name="T16" fmla="*/ 34754 w 111"/>
                <a:gd name="T17" fmla="*/ 55200 h 127"/>
                <a:gd name="T18" fmla="*/ 81092 w 111"/>
                <a:gd name="T19" fmla="*/ 90563 h 127"/>
                <a:gd name="T20" fmla="*/ 97310 w 111"/>
                <a:gd name="T21" fmla="*/ 88838 h 127"/>
                <a:gd name="T22" fmla="*/ 97310 w 111"/>
                <a:gd name="T23" fmla="*/ 65550 h 127"/>
                <a:gd name="T24" fmla="*/ 74141 w 111"/>
                <a:gd name="T25" fmla="*/ 65550 h 127"/>
                <a:gd name="T26" fmla="*/ 74141 w 111"/>
                <a:gd name="T27" fmla="*/ 46575 h 127"/>
                <a:gd name="T28" fmla="*/ 128588 w 111"/>
                <a:gd name="T29" fmla="*/ 46575 h 127"/>
                <a:gd name="T30" fmla="*/ 128588 w 111"/>
                <a:gd name="T31" fmla="*/ 1035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7"/>
                <a:gd name="T50" fmla="*/ 111 w 111"/>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7">
                  <a:moveTo>
                    <a:pt x="111" y="120"/>
                  </a:moveTo>
                  <a:cubicBezTo>
                    <a:pt x="102" y="123"/>
                    <a:pt x="86" y="127"/>
                    <a:pt x="69" y="127"/>
                  </a:cubicBezTo>
                  <a:cubicBezTo>
                    <a:pt x="46" y="127"/>
                    <a:pt x="30" y="122"/>
                    <a:pt x="18" y="110"/>
                  </a:cubicBezTo>
                  <a:cubicBezTo>
                    <a:pt x="7" y="100"/>
                    <a:pt x="0" y="83"/>
                    <a:pt x="1" y="65"/>
                  </a:cubicBezTo>
                  <a:cubicBezTo>
                    <a:pt x="1" y="23"/>
                    <a:pt x="31" y="0"/>
                    <a:pt x="72" y="0"/>
                  </a:cubicBezTo>
                  <a:cubicBezTo>
                    <a:pt x="88" y="0"/>
                    <a:pt x="101" y="3"/>
                    <a:pt x="107" y="6"/>
                  </a:cubicBezTo>
                  <a:cubicBezTo>
                    <a:pt x="101" y="28"/>
                    <a:pt x="101" y="28"/>
                    <a:pt x="101" y="28"/>
                  </a:cubicBezTo>
                  <a:cubicBezTo>
                    <a:pt x="94" y="25"/>
                    <a:pt x="85" y="23"/>
                    <a:pt x="72" y="23"/>
                  </a:cubicBezTo>
                  <a:cubicBezTo>
                    <a:pt x="48" y="23"/>
                    <a:pt x="30" y="36"/>
                    <a:pt x="30" y="64"/>
                  </a:cubicBezTo>
                  <a:cubicBezTo>
                    <a:pt x="30" y="89"/>
                    <a:pt x="46" y="105"/>
                    <a:pt x="70" y="105"/>
                  </a:cubicBezTo>
                  <a:cubicBezTo>
                    <a:pt x="76" y="105"/>
                    <a:pt x="81" y="104"/>
                    <a:pt x="84" y="103"/>
                  </a:cubicBezTo>
                  <a:cubicBezTo>
                    <a:pt x="84" y="76"/>
                    <a:pt x="84" y="76"/>
                    <a:pt x="84" y="76"/>
                  </a:cubicBezTo>
                  <a:cubicBezTo>
                    <a:pt x="64" y="76"/>
                    <a:pt x="64" y="76"/>
                    <a:pt x="64" y="76"/>
                  </a:cubicBezTo>
                  <a:cubicBezTo>
                    <a:pt x="64" y="54"/>
                    <a:pt x="64" y="54"/>
                    <a:pt x="64" y="54"/>
                  </a:cubicBezTo>
                  <a:cubicBezTo>
                    <a:pt x="111" y="54"/>
                    <a:pt x="111" y="54"/>
                    <a:pt x="111" y="54"/>
                  </a:cubicBezTo>
                  <a:lnTo>
                    <a:pt x="111" y="1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5170" name="AutoShape 361"/>
          <p:cNvSpPr>
            <a:spLocks noChangeAspect="1" noChangeArrowheads="1" noTextEdit="1"/>
          </p:cNvSpPr>
          <p:nvPr/>
        </p:nvSpPr>
        <p:spPr bwMode="auto">
          <a:xfrm>
            <a:off x="2256367" y="1071034"/>
            <a:ext cx="3293533" cy="424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sp>
        <p:nvSpPr>
          <p:cNvPr id="5171" name="Freeform 363"/>
          <p:cNvSpPr>
            <a:spLocks noEditPoints="1" noChangeArrowheads="1"/>
          </p:cNvSpPr>
          <p:nvPr/>
        </p:nvSpPr>
        <p:spPr bwMode="auto">
          <a:xfrm>
            <a:off x="2245784" y="1071034"/>
            <a:ext cx="3316816" cy="893233"/>
          </a:xfrm>
          <a:custGeom>
            <a:avLst/>
            <a:gdLst>
              <a:gd name="T0" fmla="*/ 2248735 w 302"/>
              <a:gd name="T1" fmla="*/ 52691 h 89"/>
              <a:gd name="T2" fmla="*/ 2314632 w 302"/>
              <a:gd name="T3" fmla="*/ 112909 h 89"/>
              <a:gd name="T4" fmla="*/ 2314632 w 302"/>
              <a:gd name="T5" fmla="*/ 165599 h 89"/>
              <a:gd name="T6" fmla="*/ 2372292 w 302"/>
              <a:gd name="T7" fmla="*/ 233345 h 89"/>
              <a:gd name="T8" fmla="*/ 2438189 w 302"/>
              <a:gd name="T9" fmla="*/ 293563 h 89"/>
              <a:gd name="T10" fmla="*/ 2438189 w 302"/>
              <a:gd name="T11" fmla="*/ 383890 h 89"/>
              <a:gd name="T12" fmla="*/ 2372292 w 302"/>
              <a:gd name="T13" fmla="*/ 451635 h 89"/>
              <a:gd name="T14" fmla="*/ 2314632 w 302"/>
              <a:gd name="T15" fmla="*/ 511853 h 89"/>
              <a:gd name="T16" fmla="*/ 2314632 w 302"/>
              <a:gd name="T17" fmla="*/ 557016 h 89"/>
              <a:gd name="T18" fmla="*/ 2248735 w 302"/>
              <a:gd name="T19" fmla="*/ 617234 h 89"/>
              <a:gd name="T20" fmla="*/ 123557 w 302"/>
              <a:gd name="T21" fmla="*/ 617234 h 89"/>
              <a:gd name="T22" fmla="*/ 57660 w 302"/>
              <a:gd name="T23" fmla="*/ 557016 h 89"/>
              <a:gd name="T24" fmla="*/ 57660 w 302"/>
              <a:gd name="T25" fmla="*/ 112909 h 89"/>
              <a:gd name="T26" fmla="*/ 123557 w 302"/>
              <a:gd name="T27" fmla="*/ 52691 h 89"/>
              <a:gd name="T28" fmla="*/ 2248735 w 302"/>
              <a:gd name="T29" fmla="*/ 52691 h 89"/>
              <a:gd name="T30" fmla="*/ 2248735 w 302"/>
              <a:gd name="T31" fmla="*/ 0 h 89"/>
              <a:gd name="T32" fmla="*/ 123557 w 302"/>
              <a:gd name="T33" fmla="*/ 0 h 89"/>
              <a:gd name="T34" fmla="*/ 0 w 302"/>
              <a:gd name="T35" fmla="*/ 112909 h 89"/>
              <a:gd name="T36" fmla="*/ 0 w 302"/>
              <a:gd name="T37" fmla="*/ 557016 h 89"/>
              <a:gd name="T38" fmla="*/ 123557 w 302"/>
              <a:gd name="T39" fmla="*/ 669925 h 89"/>
              <a:gd name="T40" fmla="*/ 2248735 w 302"/>
              <a:gd name="T41" fmla="*/ 669925 h 89"/>
              <a:gd name="T42" fmla="*/ 2364055 w 302"/>
              <a:gd name="T43" fmla="*/ 557016 h 89"/>
              <a:gd name="T44" fmla="*/ 2364055 w 302"/>
              <a:gd name="T45" fmla="*/ 511853 h 89"/>
              <a:gd name="T46" fmla="*/ 2372292 w 302"/>
              <a:gd name="T47" fmla="*/ 496798 h 89"/>
              <a:gd name="T48" fmla="*/ 2487612 w 302"/>
              <a:gd name="T49" fmla="*/ 383890 h 89"/>
              <a:gd name="T50" fmla="*/ 2487612 w 302"/>
              <a:gd name="T51" fmla="*/ 293563 h 89"/>
              <a:gd name="T52" fmla="*/ 2372292 w 302"/>
              <a:gd name="T53" fmla="*/ 188181 h 89"/>
              <a:gd name="T54" fmla="*/ 2364055 w 302"/>
              <a:gd name="T55" fmla="*/ 165599 h 89"/>
              <a:gd name="T56" fmla="*/ 2364055 w 302"/>
              <a:gd name="T57" fmla="*/ 112909 h 89"/>
              <a:gd name="T58" fmla="*/ 2248735 w 302"/>
              <a:gd name="T59" fmla="*/ 0 h 8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9"/>
              <a:gd name="T92" fmla="*/ 302 w 302"/>
              <a:gd name="T93" fmla="*/ 89 h 8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9">
                <a:moveTo>
                  <a:pt x="273" y="7"/>
                </a:moveTo>
                <a:cubicBezTo>
                  <a:pt x="277" y="7"/>
                  <a:pt x="281" y="10"/>
                  <a:pt x="281" y="15"/>
                </a:cubicBezTo>
                <a:cubicBezTo>
                  <a:pt x="281" y="22"/>
                  <a:pt x="281" y="22"/>
                  <a:pt x="281" y="22"/>
                </a:cubicBezTo>
                <a:cubicBezTo>
                  <a:pt x="281" y="27"/>
                  <a:pt x="284" y="31"/>
                  <a:pt x="288" y="31"/>
                </a:cubicBezTo>
                <a:cubicBezTo>
                  <a:pt x="292" y="31"/>
                  <a:pt x="296" y="34"/>
                  <a:pt x="296" y="39"/>
                </a:cubicBezTo>
                <a:cubicBezTo>
                  <a:pt x="296" y="51"/>
                  <a:pt x="296" y="51"/>
                  <a:pt x="296" y="51"/>
                </a:cubicBezTo>
                <a:cubicBezTo>
                  <a:pt x="296" y="56"/>
                  <a:pt x="292" y="60"/>
                  <a:pt x="288" y="60"/>
                </a:cubicBezTo>
                <a:cubicBezTo>
                  <a:pt x="284" y="60"/>
                  <a:pt x="281" y="63"/>
                  <a:pt x="281" y="68"/>
                </a:cubicBezTo>
                <a:cubicBezTo>
                  <a:pt x="281" y="74"/>
                  <a:pt x="281" y="74"/>
                  <a:pt x="281" y="74"/>
                </a:cubicBezTo>
                <a:cubicBezTo>
                  <a:pt x="281" y="79"/>
                  <a:pt x="277" y="82"/>
                  <a:pt x="273" y="82"/>
                </a:cubicBezTo>
                <a:cubicBezTo>
                  <a:pt x="15" y="82"/>
                  <a:pt x="15" y="82"/>
                  <a:pt x="15" y="82"/>
                </a:cubicBezTo>
                <a:cubicBezTo>
                  <a:pt x="10" y="82"/>
                  <a:pt x="7" y="79"/>
                  <a:pt x="7" y="74"/>
                </a:cubicBezTo>
                <a:cubicBezTo>
                  <a:pt x="7" y="15"/>
                  <a:pt x="7" y="15"/>
                  <a:pt x="7" y="15"/>
                </a:cubicBezTo>
                <a:cubicBezTo>
                  <a:pt x="7" y="10"/>
                  <a:pt x="10" y="7"/>
                  <a:pt x="15" y="7"/>
                </a:cubicBezTo>
                <a:cubicBezTo>
                  <a:pt x="273" y="7"/>
                  <a:pt x="273" y="7"/>
                  <a:pt x="273" y="7"/>
                </a:cubicBezTo>
                <a:moveTo>
                  <a:pt x="273" y="0"/>
                </a:moveTo>
                <a:cubicBezTo>
                  <a:pt x="15" y="0"/>
                  <a:pt x="15" y="0"/>
                  <a:pt x="15" y="0"/>
                </a:cubicBezTo>
                <a:cubicBezTo>
                  <a:pt x="7" y="0"/>
                  <a:pt x="0" y="7"/>
                  <a:pt x="0" y="15"/>
                </a:cubicBezTo>
                <a:cubicBezTo>
                  <a:pt x="0" y="74"/>
                  <a:pt x="0" y="74"/>
                  <a:pt x="0" y="74"/>
                </a:cubicBezTo>
                <a:cubicBezTo>
                  <a:pt x="0" y="82"/>
                  <a:pt x="7" y="89"/>
                  <a:pt x="15" y="89"/>
                </a:cubicBezTo>
                <a:cubicBezTo>
                  <a:pt x="273" y="89"/>
                  <a:pt x="273" y="89"/>
                  <a:pt x="273" y="89"/>
                </a:cubicBezTo>
                <a:cubicBezTo>
                  <a:pt x="281" y="89"/>
                  <a:pt x="287" y="82"/>
                  <a:pt x="287" y="74"/>
                </a:cubicBezTo>
                <a:cubicBezTo>
                  <a:pt x="287" y="68"/>
                  <a:pt x="287" y="68"/>
                  <a:pt x="287" y="68"/>
                </a:cubicBezTo>
                <a:cubicBezTo>
                  <a:pt x="287" y="67"/>
                  <a:pt x="288" y="66"/>
                  <a:pt x="288" y="66"/>
                </a:cubicBezTo>
                <a:cubicBezTo>
                  <a:pt x="296" y="66"/>
                  <a:pt x="302" y="59"/>
                  <a:pt x="302" y="51"/>
                </a:cubicBezTo>
                <a:cubicBezTo>
                  <a:pt x="302" y="39"/>
                  <a:pt x="302" y="39"/>
                  <a:pt x="302" y="39"/>
                </a:cubicBezTo>
                <a:cubicBezTo>
                  <a:pt x="302" y="31"/>
                  <a:pt x="296" y="25"/>
                  <a:pt x="288" y="25"/>
                </a:cubicBezTo>
                <a:cubicBezTo>
                  <a:pt x="288" y="25"/>
                  <a:pt x="287" y="24"/>
                  <a:pt x="287" y="22"/>
                </a:cubicBezTo>
                <a:cubicBezTo>
                  <a:pt x="287" y="15"/>
                  <a:pt x="287" y="15"/>
                  <a:pt x="287" y="15"/>
                </a:cubicBezTo>
                <a:cubicBezTo>
                  <a:pt x="287" y="7"/>
                  <a:pt x="281" y="0"/>
                  <a:pt x="273"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72" name="Rectangle 364"/>
          <p:cNvSpPr>
            <a:spLocks noChangeArrowheads="1"/>
          </p:cNvSpPr>
          <p:nvPr/>
        </p:nvSpPr>
        <p:spPr bwMode="auto">
          <a:xfrm>
            <a:off x="2434167" y="1242485"/>
            <a:ext cx="645584" cy="563033"/>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3" name="Rectangle 365"/>
          <p:cNvSpPr>
            <a:spLocks noChangeArrowheads="1"/>
          </p:cNvSpPr>
          <p:nvPr/>
        </p:nvSpPr>
        <p:spPr bwMode="auto">
          <a:xfrm>
            <a:off x="3124200" y="1242485"/>
            <a:ext cx="660400" cy="563033"/>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4" name="Rectangle 366"/>
          <p:cNvSpPr>
            <a:spLocks noChangeArrowheads="1"/>
          </p:cNvSpPr>
          <p:nvPr/>
        </p:nvSpPr>
        <p:spPr bwMode="auto">
          <a:xfrm>
            <a:off x="3826934" y="1242485"/>
            <a:ext cx="649817" cy="563033"/>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5" name="Rectangle 367"/>
          <p:cNvSpPr>
            <a:spLocks noChangeArrowheads="1"/>
          </p:cNvSpPr>
          <p:nvPr/>
        </p:nvSpPr>
        <p:spPr bwMode="auto">
          <a:xfrm>
            <a:off x="4519084" y="1242485"/>
            <a:ext cx="658283" cy="563033"/>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6" name="Freeform 368"/>
          <p:cNvSpPr>
            <a:spLocks noEditPoints="1" noChangeArrowheads="1"/>
          </p:cNvSpPr>
          <p:nvPr/>
        </p:nvSpPr>
        <p:spPr bwMode="auto">
          <a:xfrm>
            <a:off x="2245784" y="2205567"/>
            <a:ext cx="3316816" cy="882651"/>
          </a:xfrm>
          <a:custGeom>
            <a:avLst/>
            <a:gdLst>
              <a:gd name="T0" fmla="*/ 2248735 w 302"/>
              <a:gd name="T1" fmla="*/ 45136 h 88"/>
              <a:gd name="T2" fmla="*/ 2314632 w 302"/>
              <a:gd name="T3" fmla="*/ 105316 h 88"/>
              <a:gd name="T4" fmla="*/ 2314632 w 302"/>
              <a:gd name="T5" fmla="*/ 165497 h 88"/>
              <a:gd name="T6" fmla="*/ 2372292 w 302"/>
              <a:gd name="T7" fmla="*/ 225678 h 88"/>
              <a:gd name="T8" fmla="*/ 2438189 w 302"/>
              <a:gd name="T9" fmla="*/ 285858 h 88"/>
              <a:gd name="T10" fmla="*/ 2438189 w 302"/>
              <a:gd name="T11" fmla="*/ 383652 h 88"/>
              <a:gd name="T12" fmla="*/ 2372292 w 302"/>
              <a:gd name="T13" fmla="*/ 443833 h 88"/>
              <a:gd name="T14" fmla="*/ 2314632 w 302"/>
              <a:gd name="T15" fmla="*/ 504014 h 88"/>
              <a:gd name="T16" fmla="*/ 2314632 w 302"/>
              <a:gd name="T17" fmla="*/ 549149 h 88"/>
              <a:gd name="T18" fmla="*/ 2248735 w 302"/>
              <a:gd name="T19" fmla="*/ 616852 h 88"/>
              <a:gd name="T20" fmla="*/ 123557 w 302"/>
              <a:gd name="T21" fmla="*/ 616852 h 88"/>
              <a:gd name="T22" fmla="*/ 57660 w 302"/>
              <a:gd name="T23" fmla="*/ 549149 h 88"/>
              <a:gd name="T24" fmla="*/ 57660 w 302"/>
              <a:gd name="T25" fmla="*/ 105316 h 88"/>
              <a:gd name="T26" fmla="*/ 123557 w 302"/>
              <a:gd name="T27" fmla="*/ 45136 h 88"/>
              <a:gd name="T28" fmla="*/ 2248735 w 302"/>
              <a:gd name="T29" fmla="*/ 45136 h 88"/>
              <a:gd name="T30" fmla="*/ 2248735 w 302"/>
              <a:gd name="T31" fmla="*/ 0 h 88"/>
              <a:gd name="T32" fmla="*/ 123557 w 302"/>
              <a:gd name="T33" fmla="*/ 0 h 88"/>
              <a:gd name="T34" fmla="*/ 0 w 302"/>
              <a:gd name="T35" fmla="*/ 105316 h 88"/>
              <a:gd name="T36" fmla="*/ 0 w 302"/>
              <a:gd name="T37" fmla="*/ 549149 h 88"/>
              <a:gd name="T38" fmla="*/ 123557 w 302"/>
              <a:gd name="T39" fmla="*/ 661988 h 88"/>
              <a:gd name="T40" fmla="*/ 2248735 w 302"/>
              <a:gd name="T41" fmla="*/ 661988 h 88"/>
              <a:gd name="T42" fmla="*/ 2364055 w 302"/>
              <a:gd name="T43" fmla="*/ 549149 h 88"/>
              <a:gd name="T44" fmla="*/ 2364055 w 302"/>
              <a:gd name="T45" fmla="*/ 504014 h 88"/>
              <a:gd name="T46" fmla="*/ 2372292 w 302"/>
              <a:gd name="T47" fmla="*/ 488968 h 88"/>
              <a:gd name="T48" fmla="*/ 2487612 w 302"/>
              <a:gd name="T49" fmla="*/ 383652 h 88"/>
              <a:gd name="T50" fmla="*/ 2487612 w 302"/>
              <a:gd name="T51" fmla="*/ 285858 h 88"/>
              <a:gd name="T52" fmla="*/ 2372292 w 302"/>
              <a:gd name="T53" fmla="*/ 180542 h 88"/>
              <a:gd name="T54" fmla="*/ 2364055 w 302"/>
              <a:gd name="T55" fmla="*/ 165497 h 88"/>
              <a:gd name="T56" fmla="*/ 2364055 w 302"/>
              <a:gd name="T57" fmla="*/ 105316 h 88"/>
              <a:gd name="T58" fmla="*/ 2248735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10"/>
                  <a:pt x="281" y="14"/>
                </a:cubicBezTo>
                <a:cubicBezTo>
                  <a:pt x="281" y="22"/>
                  <a:pt x="281" y="22"/>
                  <a:pt x="281" y="22"/>
                </a:cubicBezTo>
                <a:cubicBezTo>
                  <a:pt x="281" y="26"/>
                  <a:pt x="284" y="30"/>
                  <a:pt x="288" y="30"/>
                </a:cubicBezTo>
                <a:cubicBezTo>
                  <a:pt x="292" y="30"/>
                  <a:pt x="296" y="34"/>
                  <a:pt x="296" y="38"/>
                </a:cubicBezTo>
                <a:cubicBezTo>
                  <a:pt x="296" y="51"/>
                  <a:pt x="296" y="51"/>
                  <a:pt x="296" y="51"/>
                </a:cubicBezTo>
                <a:cubicBezTo>
                  <a:pt x="296" y="55"/>
                  <a:pt x="292" y="59"/>
                  <a:pt x="288" y="59"/>
                </a:cubicBezTo>
                <a:cubicBezTo>
                  <a:pt x="284" y="59"/>
                  <a:pt x="281" y="63"/>
                  <a:pt x="281" y="67"/>
                </a:cubicBezTo>
                <a:cubicBezTo>
                  <a:pt x="281" y="73"/>
                  <a:pt x="281" y="73"/>
                  <a:pt x="281" y="73"/>
                </a:cubicBezTo>
                <a:cubicBezTo>
                  <a:pt x="281" y="78"/>
                  <a:pt x="277" y="82"/>
                  <a:pt x="273" y="82"/>
                </a:cubicBezTo>
                <a:cubicBezTo>
                  <a:pt x="15" y="82"/>
                  <a:pt x="15" y="82"/>
                  <a:pt x="15" y="82"/>
                </a:cubicBezTo>
                <a:cubicBezTo>
                  <a:pt x="10" y="82"/>
                  <a:pt x="7" y="78"/>
                  <a:pt x="7" y="73"/>
                </a:cubicBezTo>
                <a:cubicBezTo>
                  <a:pt x="7" y="14"/>
                  <a:pt x="7" y="14"/>
                  <a:pt x="7" y="14"/>
                </a:cubicBezTo>
                <a:cubicBezTo>
                  <a:pt x="7" y="10"/>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9"/>
                  <a:pt x="302" y="51"/>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77" name="Rectangle 369"/>
          <p:cNvSpPr>
            <a:spLocks noChangeArrowheads="1"/>
          </p:cNvSpPr>
          <p:nvPr/>
        </p:nvSpPr>
        <p:spPr bwMode="auto">
          <a:xfrm>
            <a:off x="2434167" y="2366434"/>
            <a:ext cx="645584" cy="563033"/>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8" name="Rectangle 370"/>
          <p:cNvSpPr>
            <a:spLocks noChangeArrowheads="1"/>
          </p:cNvSpPr>
          <p:nvPr/>
        </p:nvSpPr>
        <p:spPr bwMode="auto">
          <a:xfrm>
            <a:off x="3124200" y="2366434"/>
            <a:ext cx="660400" cy="563033"/>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79" name="Rectangle 371"/>
          <p:cNvSpPr>
            <a:spLocks noChangeArrowheads="1"/>
          </p:cNvSpPr>
          <p:nvPr/>
        </p:nvSpPr>
        <p:spPr bwMode="auto">
          <a:xfrm>
            <a:off x="3826934" y="2366434"/>
            <a:ext cx="649817" cy="563033"/>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0" name="Rectangle 372"/>
          <p:cNvSpPr>
            <a:spLocks noChangeArrowheads="1"/>
          </p:cNvSpPr>
          <p:nvPr/>
        </p:nvSpPr>
        <p:spPr bwMode="auto">
          <a:xfrm>
            <a:off x="4519084" y="2366434"/>
            <a:ext cx="658283" cy="5630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1" name="Freeform 373"/>
          <p:cNvSpPr>
            <a:spLocks noEditPoints="1" noChangeArrowheads="1"/>
          </p:cNvSpPr>
          <p:nvPr/>
        </p:nvSpPr>
        <p:spPr bwMode="auto">
          <a:xfrm>
            <a:off x="2245784" y="3321052"/>
            <a:ext cx="3316816" cy="882649"/>
          </a:xfrm>
          <a:custGeom>
            <a:avLst/>
            <a:gdLst>
              <a:gd name="T0" fmla="*/ 2248735 w 302"/>
              <a:gd name="T1" fmla="*/ 45135 h 88"/>
              <a:gd name="T2" fmla="*/ 2314632 w 302"/>
              <a:gd name="T3" fmla="*/ 105316 h 88"/>
              <a:gd name="T4" fmla="*/ 2314632 w 302"/>
              <a:gd name="T5" fmla="*/ 165497 h 88"/>
              <a:gd name="T6" fmla="*/ 2372292 w 302"/>
              <a:gd name="T7" fmla="*/ 225677 h 88"/>
              <a:gd name="T8" fmla="*/ 2438189 w 302"/>
              <a:gd name="T9" fmla="*/ 285858 h 88"/>
              <a:gd name="T10" fmla="*/ 2438189 w 302"/>
              <a:gd name="T11" fmla="*/ 376129 h 88"/>
              <a:gd name="T12" fmla="*/ 2372292 w 302"/>
              <a:gd name="T13" fmla="*/ 443832 h 88"/>
              <a:gd name="T14" fmla="*/ 2314632 w 302"/>
              <a:gd name="T15" fmla="*/ 504013 h 88"/>
              <a:gd name="T16" fmla="*/ 2314632 w 302"/>
              <a:gd name="T17" fmla="*/ 549148 h 88"/>
              <a:gd name="T18" fmla="*/ 2248735 w 302"/>
              <a:gd name="T19" fmla="*/ 609329 h 88"/>
              <a:gd name="T20" fmla="*/ 123557 w 302"/>
              <a:gd name="T21" fmla="*/ 609329 h 88"/>
              <a:gd name="T22" fmla="*/ 57660 w 302"/>
              <a:gd name="T23" fmla="*/ 549148 h 88"/>
              <a:gd name="T24" fmla="*/ 57660 w 302"/>
              <a:gd name="T25" fmla="*/ 105316 h 88"/>
              <a:gd name="T26" fmla="*/ 123557 w 302"/>
              <a:gd name="T27" fmla="*/ 45135 h 88"/>
              <a:gd name="T28" fmla="*/ 2248735 w 302"/>
              <a:gd name="T29" fmla="*/ 45135 h 88"/>
              <a:gd name="T30" fmla="*/ 2248735 w 302"/>
              <a:gd name="T31" fmla="*/ 0 h 88"/>
              <a:gd name="T32" fmla="*/ 123557 w 302"/>
              <a:gd name="T33" fmla="*/ 0 h 88"/>
              <a:gd name="T34" fmla="*/ 0 w 302"/>
              <a:gd name="T35" fmla="*/ 105316 h 88"/>
              <a:gd name="T36" fmla="*/ 0 w 302"/>
              <a:gd name="T37" fmla="*/ 549148 h 88"/>
              <a:gd name="T38" fmla="*/ 123557 w 302"/>
              <a:gd name="T39" fmla="*/ 661987 h 88"/>
              <a:gd name="T40" fmla="*/ 2248735 w 302"/>
              <a:gd name="T41" fmla="*/ 661987 h 88"/>
              <a:gd name="T42" fmla="*/ 2364055 w 302"/>
              <a:gd name="T43" fmla="*/ 549148 h 88"/>
              <a:gd name="T44" fmla="*/ 2364055 w 302"/>
              <a:gd name="T45" fmla="*/ 504013 h 88"/>
              <a:gd name="T46" fmla="*/ 2372292 w 302"/>
              <a:gd name="T47" fmla="*/ 488968 h 88"/>
              <a:gd name="T48" fmla="*/ 2487612 w 302"/>
              <a:gd name="T49" fmla="*/ 376129 h 88"/>
              <a:gd name="T50" fmla="*/ 2487612 w 302"/>
              <a:gd name="T51" fmla="*/ 285858 h 88"/>
              <a:gd name="T52" fmla="*/ 2372292 w 302"/>
              <a:gd name="T53" fmla="*/ 180542 h 88"/>
              <a:gd name="T54" fmla="*/ 2364055 w 302"/>
              <a:gd name="T55" fmla="*/ 165497 h 88"/>
              <a:gd name="T56" fmla="*/ 2364055 w 302"/>
              <a:gd name="T57" fmla="*/ 105316 h 88"/>
              <a:gd name="T58" fmla="*/ 2248735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9"/>
                  <a:pt x="281" y="14"/>
                </a:cubicBezTo>
                <a:cubicBezTo>
                  <a:pt x="281" y="22"/>
                  <a:pt x="281" y="22"/>
                  <a:pt x="281" y="22"/>
                </a:cubicBezTo>
                <a:cubicBezTo>
                  <a:pt x="281" y="26"/>
                  <a:pt x="284" y="30"/>
                  <a:pt x="288" y="30"/>
                </a:cubicBezTo>
                <a:cubicBezTo>
                  <a:pt x="292" y="30"/>
                  <a:pt x="296" y="34"/>
                  <a:pt x="296" y="38"/>
                </a:cubicBezTo>
                <a:cubicBezTo>
                  <a:pt x="296" y="50"/>
                  <a:pt x="296" y="50"/>
                  <a:pt x="296" y="50"/>
                </a:cubicBezTo>
                <a:cubicBezTo>
                  <a:pt x="296" y="55"/>
                  <a:pt x="292" y="59"/>
                  <a:pt x="288" y="59"/>
                </a:cubicBezTo>
                <a:cubicBezTo>
                  <a:pt x="284" y="59"/>
                  <a:pt x="281" y="62"/>
                  <a:pt x="281" y="67"/>
                </a:cubicBezTo>
                <a:cubicBezTo>
                  <a:pt x="281" y="73"/>
                  <a:pt x="281" y="73"/>
                  <a:pt x="281" y="73"/>
                </a:cubicBezTo>
                <a:cubicBezTo>
                  <a:pt x="281" y="78"/>
                  <a:pt x="277" y="81"/>
                  <a:pt x="273" y="81"/>
                </a:cubicBezTo>
                <a:cubicBezTo>
                  <a:pt x="15" y="81"/>
                  <a:pt x="15" y="81"/>
                  <a:pt x="15" y="81"/>
                </a:cubicBezTo>
                <a:cubicBezTo>
                  <a:pt x="10" y="81"/>
                  <a:pt x="7" y="78"/>
                  <a:pt x="7" y="73"/>
                </a:cubicBezTo>
                <a:cubicBezTo>
                  <a:pt x="7" y="14"/>
                  <a:pt x="7" y="14"/>
                  <a:pt x="7" y="14"/>
                </a:cubicBezTo>
                <a:cubicBezTo>
                  <a:pt x="7" y="9"/>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8"/>
                  <a:pt x="302" y="50"/>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82" name="Rectangle 374"/>
          <p:cNvSpPr>
            <a:spLocks noChangeArrowheads="1"/>
          </p:cNvSpPr>
          <p:nvPr/>
        </p:nvSpPr>
        <p:spPr bwMode="auto">
          <a:xfrm>
            <a:off x="2434167" y="3479801"/>
            <a:ext cx="645584" cy="563033"/>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3" name="Rectangle 375"/>
          <p:cNvSpPr>
            <a:spLocks noChangeArrowheads="1"/>
          </p:cNvSpPr>
          <p:nvPr/>
        </p:nvSpPr>
        <p:spPr bwMode="auto">
          <a:xfrm>
            <a:off x="3124200" y="3479801"/>
            <a:ext cx="660400" cy="563033"/>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4" name="Rectangle 376"/>
          <p:cNvSpPr>
            <a:spLocks noChangeArrowheads="1"/>
          </p:cNvSpPr>
          <p:nvPr/>
        </p:nvSpPr>
        <p:spPr bwMode="auto">
          <a:xfrm>
            <a:off x="3826934" y="3479801"/>
            <a:ext cx="649817" cy="5630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5" name="Rectangle 377"/>
          <p:cNvSpPr>
            <a:spLocks noChangeArrowheads="1"/>
          </p:cNvSpPr>
          <p:nvPr/>
        </p:nvSpPr>
        <p:spPr bwMode="auto">
          <a:xfrm>
            <a:off x="4519084" y="3479801"/>
            <a:ext cx="658283" cy="5630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6" name="Freeform 378"/>
          <p:cNvSpPr>
            <a:spLocks noEditPoints="1" noChangeArrowheads="1"/>
          </p:cNvSpPr>
          <p:nvPr/>
        </p:nvSpPr>
        <p:spPr bwMode="auto">
          <a:xfrm>
            <a:off x="2245784" y="4434418"/>
            <a:ext cx="3316816" cy="882649"/>
          </a:xfrm>
          <a:custGeom>
            <a:avLst/>
            <a:gdLst>
              <a:gd name="T0" fmla="*/ 2248735 w 302"/>
              <a:gd name="T1" fmla="*/ 45135 h 88"/>
              <a:gd name="T2" fmla="*/ 2314632 w 302"/>
              <a:gd name="T3" fmla="*/ 105316 h 88"/>
              <a:gd name="T4" fmla="*/ 2314632 w 302"/>
              <a:gd name="T5" fmla="*/ 165497 h 88"/>
              <a:gd name="T6" fmla="*/ 2372292 w 302"/>
              <a:gd name="T7" fmla="*/ 225677 h 88"/>
              <a:gd name="T8" fmla="*/ 2438189 w 302"/>
              <a:gd name="T9" fmla="*/ 285858 h 88"/>
              <a:gd name="T10" fmla="*/ 2438189 w 302"/>
              <a:gd name="T11" fmla="*/ 383652 h 88"/>
              <a:gd name="T12" fmla="*/ 2372292 w 302"/>
              <a:gd name="T13" fmla="*/ 443832 h 88"/>
              <a:gd name="T14" fmla="*/ 2314632 w 302"/>
              <a:gd name="T15" fmla="*/ 504013 h 88"/>
              <a:gd name="T16" fmla="*/ 2314632 w 302"/>
              <a:gd name="T17" fmla="*/ 549148 h 88"/>
              <a:gd name="T18" fmla="*/ 2248735 w 302"/>
              <a:gd name="T19" fmla="*/ 616852 h 88"/>
              <a:gd name="T20" fmla="*/ 123557 w 302"/>
              <a:gd name="T21" fmla="*/ 616852 h 88"/>
              <a:gd name="T22" fmla="*/ 57660 w 302"/>
              <a:gd name="T23" fmla="*/ 549148 h 88"/>
              <a:gd name="T24" fmla="*/ 57660 w 302"/>
              <a:gd name="T25" fmla="*/ 105316 h 88"/>
              <a:gd name="T26" fmla="*/ 123557 w 302"/>
              <a:gd name="T27" fmla="*/ 45135 h 88"/>
              <a:gd name="T28" fmla="*/ 2248735 w 302"/>
              <a:gd name="T29" fmla="*/ 45135 h 88"/>
              <a:gd name="T30" fmla="*/ 2248735 w 302"/>
              <a:gd name="T31" fmla="*/ 0 h 88"/>
              <a:gd name="T32" fmla="*/ 123557 w 302"/>
              <a:gd name="T33" fmla="*/ 0 h 88"/>
              <a:gd name="T34" fmla="*/ 0 w 302"/>
              <a:gd name="T35" fmla="*/ 105316 h 88"/>
              <a:gd name="T36" fmla="*/ 0 w 302"/>
              <a:gd name="T37" fmla="*/ 549148 h 88"/>
              <a:gd name="T38" fmla="*/ 123557 w 302"/>
              <a:gd name="T39" fmla="*/ 661987 h 88"/>
              <a:gd name="T40" fmla="*/ 2248735 w 302"/>
              <a:gd name="T41" fmla="*/ 661987 h 88"/>
              <a:gd name="T42" fmla="*/ 2364055 w 302"/>
              <a:gd name="T43" fmla="*/ 549148 h 88"/>
              <a:gd name="T44" fmla="*/ 2364055 w 302"/>
              <a:gd name="T45" fmla="*/ 504013 h 88"/>
              <a:gd name="T46" fmla="*/ 2372292 w 302"/>
              <a:gd name="T47" fmla="*/ 488968 h 88"/>
              <a:gd name="T48" fmla="*/ 2487612 w 302"/>
              <a:gd name="T49" fmla="*/ 383652 h 88"/>
              <a:gd name="T50" fmla="*/ 2487612 w 302"/>
              <a:gd name="T51" fmla="*/ 285858 h 88"/>
              <a:gd name="T52" fmla="*/ 2372292 w 302"/>
              <a:gd name="T53" fmla="*/ 180542 h 88"/>
              <a:gd name="T54" fmla="*/ 2364055 w 302"/>
              <a:gd name="T55" fmla="*/ 165497 h 88"/>
              <a:gd name="T56" fmla="*/ 2364055 w 302"/>
              <a:gd name="T57" fmla="*/ 105316 h 88"/>
              <a:gd name="T58" fmla="*/ 2248735 w 302"/>
              <a:gd name="T59" fmla="*/ 0 h 8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2"/>
              <a:gd name="T91" fmla="*/ 0 h 88"/>
              <a:gd name="T92" fmla="*/ 302 w 302"/>
              <a:gd name="T93" fmla="*/ 88 h 8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2" h="88">
                <a:moveTo>
                  <a:pt x="273" y="6"/>
                </a:moveTo>
                <a:cubicBezTo>
                  <a:pt x="277" y="6"/>
                  <a:pt x="281" y="10"/>
                  <a:pt x="281" y="14"/>
                </a:cubicBezTo>
                <a:cubicBezTo>
                  <a:pt x="281" y="22"/>
                  <a:pt x="281" y="22"/>
                  <a:pt x="281" y="22"/>
                </a:cubicBezTo>
                <a:cubicBezTo>
                  <a:pt x="281" y="26"/>
                  <a:pt x="284" y="30"/>
                  <a:pt x="288" y="30"/>
                </a:cubicBezTo>
                <a:cubicBezTo>
                  <a:pt x="292" y="30"/>
                  <a:pt x="296" y="34"/>
                  <a:pt x="296" y="38"/>
                </a:cubicBezTo>
                <a:cubicBezTo>
                  <a:pt x="296" y="51"/>
                  <a:pt x="296" y="51"/>
                  <a:pt x="296" y="51"/>
                </a:cubicBezTo>
                <a:cubicBezTo>
                  <a:pt x="296" y="55"/>
                  <a:pt x="292" y="59"/>
                  <a:pt x="288" y="59"/>
                </a:cubicBezTo>
                <a:cubicBezTo>
                  <a:pt x="284" y="59"/>
                  <a:pt x="281" y="63"/>
                  <a:pt x="281" y="67"/>
                </a:cubicBezTo>
                <a:cubicBezTo>
                  <a:pt x="281" y="73"/>
                  <a:pt x="281" y="73"/>
                  <a:pt x="281" y="73"/>
                </a:cubicBezTo>
                <a:cubicBezTo>
                  <a:pt x="281" y="78"/>
                  <a:pt x="277" y="82"/>
                  <a:pt x="273" y="82"/>
                </a:cubicBezTo>
                <a:cubicBezTo>
                  <a:pt x="15" y="82"/>
                  <a:pt x="15" y="82"/>
                  <a:pt x="15" y="82"/>
                </a:cubicBezTo>
                <a:cubicBezTo>
                  <a:pt x="10" y="82"/>
                  <a:pt x="7" y="78"/>
                  <a:pt x="7" y="73"/>
                </a:cubicBezTo>
                <a:cubicBezTo>
                  <a:pt x="7" y="14"/>
                  <a:pt x="7" y="14"/>
                  <a:pt x="7" y="14"/>
                </a:cubicBezTo>
                <a:cubicBezTo>
                  <a:pt x="7" y="10"/>
                  <a:pt x="10" y="6"/>
                  <a:pt x="15" y="6"/>
                </a:cubicBezTo>
                <a:cubicBezTo>
                  <a:pt x="273" y="6"/>
                  <a:pt x="273" y="6"/>
                  <a:pt x="273" y="6"/>
                </a:cubicBezTo>
                <a:moveTo>
                  <a:pt x="273" y="0"/>
                </a:moveTo>
                <a:cubicBezTo>
                  <a:pt x="15" y="0"/>
                  <a:pt x="15" y="0"/>
                  <a:pt x="15" y="0"/>
                </a:cubicBezTo>
                <a:cubicBezTo>
                  <a:pt x="7" y="0"/>
                  <a:pt x="0" y="6"/>
                  <a:pt x="0" y="14"/>
                </a:cubicBezTo>
                <a:cubicBezTo>
                  <a:pt x="0" y="73"/>
                  <a:pt x="0" y="73"/>
                  <a:pt x="0" y="73"/>
                </a:cubicBezTo>
                <a:cubicBezTo>
                  <a:pt x="0" y="81"/>
                  <a:pt x="7" y="88"/>
                  <a:pt x="15" y="88"/>
                </a:cubicBezTo>
                <a:cubicBezTo>
                  <a:pt x="273" y="88"/>
                  <a:pt x="273" y="88"/>
                  <a:pt x="273" y="88"/>
                </a:cubicBezTo>
                <a:cubicBezTo>
                  <a:pt x="281" y="88"/>
                  <a:pt x="287" y="81"/>
                  <a:pt x="287" y="73"/>
                </a:cubicBezTo>
                <a:cubicBezTo>
                  <a:pt x="287" y="67"/>
                  <a:pt x="287" y="67"/>
                  <a:pt x="287" y="67"/>
                </a:cubicBezTo>
                <a:cubicBezTo>
                  <a:pt x="287" y="66"/>
                  <a:pt x="288" y="65"/>
                  <a:pt x="288" y="65"/>
                </a:cubicBezTo>
                <a:cubicBezTo>
                  <a:pt x="296" y="65"/>
                  <a:pt x="302" y="59"/>
                  <a:pt x="302" y="51"/>
                </a:cubicBezTo>
                <a:cubicBezTo>
                  <a:pt x="302" y="38"/>
                  <a:pt x="302" y="38"/>
                  <a:pt x="302" y="38"/>
                </a:cubicBezTo>
                <a:cubicBezTo>
                  <a:pt x="302" y="30"/>
                  <a:pt x="296" y="24"/>
                  <a:pt x="288" y="24"/>
                </a:cubicBezTo>
                <a:cubicBezTo>
                  <a:pt x="288" y="24"/>
                  <a:pt x="287" y="23"/>
                  <a:pt x="287" y="22"/>
                </a:cubicBezTo>
                <a:cubicBezTo>
                  <a:pt x="287" y="14"/>
                  <a:pt x="287" y="14"/>
                  <a:pt x="287" y="14"/>
                </a:cubicBezTo>
                <a:cubicBezTo>
                  <a:pt x="287" y="6"/>
                  <a:pt x="281" y="0"/>
                  <a:pt x="273" y="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87" name="Rectangle 379"/>
          <p:cNvSpPr>
            <a:spLocks noChangeArrowheads="1"/>
          </p:cNvSpPr>
          <p:nvPr/>
        </p:nvSpPr>
        <p:spPr bwMode="auto">
          <a:xfrm>
            <a:off x="2434167" y="4595285"/>
            <a:ext cx="645584" cy="560916"/>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8" name="Rectangle 380"/>
          <p:cNvSpPr>
            <a:spLocks noChangeArrowheads="1"/>
          </p:cNvSpPr>
          <p:nvPr/>
        </p:nvSpPr>
        <p:spPr bwMode="auto">
          <a:xfrm>
            <a:off x="3124200" y="4595285"/>
            <a:ext cx="660400" cy="560916"/>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89" name="Rectangle 381"/>
          <p:cNvSpPr>
            <a:spLocks noChangeArrowheads="1"/>
          </p:cNvSpPr>
          <p:nvPr/>
        </p:nvSpPr>
        <p:spPr bwMode="auto">
          <a:xfrm>
            <a:off x="3826934" y="4595285"/>
            <a:ext cx="649817" cy="560916"/>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190" name="Rectangle 382"/>
          <p:cNvSpPr>
            <a:spLocks noChangeArrowheads="1"/>
          </p:cNvSpPr>
          <p:nvPr/>
        </p:nvSpPr>
        <p:spPr bwMode="auto">
          <a:xfrm>
            <a:off x="4519084" y="4595285"/>
            <a:ext cx="658283" cy="560916"/>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grpSp>
        <p:nvGrpSpPr>
          <p:cNvPr id="5191" name="组合 597"/>
          <p:cNvGrpSpPr>
            <a:grpSpLocks/>
          </p:cNvGrpSpPr>
          <p:nvPr/>
        </p:nvGrpSpPr>
        <p:grpSpPr bwMode="auto">
          <a:xfrm>
            <a:off x="1024467" y="2300817"/>
            <a:ext cx="330200" cy="302683"/>
            <a:chOff x="0" y="0"/>
            <a:chExt cx="900000" cy="900000"/>
          </a:xfrm>
        </p:grpSpPr>
        <p:sp>
          <p:nvSpPr>
            <p:cNvPr id="5209" name="Oval 3793"/>
            <p:cNvSpPr>
              <a:spLocks noChangeArrowheads="1"/>
            </p:cNvSpPr>
            <p:nvPr/>
          </p:nvSpPr>
          <p:spPr bwMode="auto">
            <a:xfrm>
              <a:off x="0" y="0"/>
              <a:ext cx="900000" cy="900000"/>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210" name="AutoShape 17"/>
            <p:cNvSpPr>
              <a:spLocks noChangeAspect="1" noChangeArrowheads="1" noTextEdit="1"/>
            </p:cNvSpPr>
            <p:nvPr/>
          </p:nvSpPr>
          <p:spPr bwMode="auto">
            <a:xfrm>
              <a:off x="153861" y="140786"/>
              <a:ext cx="582935" cy="552905"/>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5192" name="组合 601"/>
          <p:cNvGrpSpPr>
            <a:grpSpLocks/>
          </p:cNvGrpSpPr>
          <p:nvPr/>
        </p:nvGrpSpPr>
        <p:grpSpPr bwMode="auto">
          <a:xfrm>
            <a:off x="1102784" y="4542367"/>
            <a:ext cx="330200" cy="302684"/>
            <a:chOff x="0" y="0"/>
            <a:chExt cx="900000" cy="900000"/>
          </a:xfrm>
        </p:grpSpPr>
        <p:sp>
          <p:nvSpPr>
            <p:cNvPr id="5207" name="Oval 3793"/>
            <p:cNvSpPr>
              <a:spLocks noChangeArrowheads="1"/>
            </p:cNvSpPr>
            <p:nvPr/>
          </p:nvSpPr>
          <p:spPr bwMode="auto">
            <a:xfrm>
              <a:off x="0" y="0"/>
              <a:ext cx="900000" cy="900000"/>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208" name="AutoShape 17"/>
            <p:cNvSpPr>
              <a:spLocks noChangeAspect="1" noChangeArrowheads="1" noTextEdit="1"/>
            </p:cNvSpPr>
            <p:nvPr/>
          </p:nvSpPr>
          <p:spPr bwMode="auto">
            <a:xfrm>
              <a:off x="153861" y="140786"/>
              <a:ext cx="582935" cy="552905"/>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5193" name="组合 605"/>
          <p:cNvGrpSpPr>
            <a:grpSpLocks/>
          </p:cNvGrpSpPr>
          <p:nvPr/>
        </p:nvGrpSpPr>
        <p:grpSpPr bwMode="auto">
          <a:xfrm>
            <a:off x="1024467" y="3407834"/>
            <a:ext cx="330200" cy="302684"/>
            <a:chOff x="0" y="0"/>
            <a:chExt cx="900000" cy="900000"/>
          </a:xfrm>
        </p:grpSpPr>
        <p:sp>
          <p:nvSpPr>
            <p:cNvPr id="5205" name="Oval 3793"/>
            <p:cNvSpPr>
              <a:spLocks noChangeArrowheads="1"/>
            </p:cNvSpPr>
            <p:nvPr/>
          </p:nvSpPr>
          <p:spPr bwMode="auto">
            <a:xfrm>
              <a:off x="0" y="0"/>
              <a:ext cx="900000" cy="900000"/>
            </a:xfrm>
            <a:prstGeom prst="ellipse">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206" name="AutoShape 17"/>
            <p:cNvSpPr>
              <a:spLocks noChangeAspect="1" noChangeArrowheads="1" noTextEdit="1"/>
            </p:cNvSpPr>
            <p:nvPr/>
          </p:nvSpPr>
          <p:spPr bwMode="auto">
            <a:xfrm>
              <a:off x="153861" y="140786"/>
              <a:ext cx="582935" cy="552905"/>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5194" name="组合 609"/>
          <p:cNvGrpSpPr>
            <a:grpSpLocks/>
          </p:cNvGrpSpPr>
          <p:nvPr/>
        </p:nvGrpSpPr>
        <p:grpSpPr bwMode="auto">
          <a:xfrm>
            <a:off x="1056217" y="1123951"/>
            <a:ext cx="330200" cy="302683"/>
            <a:chOff x="0" y="0"/>
            <a:chExt cx="900000" cy="900000"/>
          </a:xfrm>
        </p:grpSpPr>
        <p:sp>
          <p:nvSpPr>
            <p:cNvPr id="5203" name="Oval 3793"/>
            <p:cNvSpPr>
              <a:spLocks noChangeArrowheads="1"/>
            </p:cNvSpPr>
            <p:nvPr/>
          </p:nvSpPr>
          <p:spPr bwMode="auto">
            <a:xfrm>
              <a:off x="0" y="0"/>
              <a:ext cx="900000" cy="900000"/>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5204" name="AutoShape 17"/>
            <p:cNvSpPr>
              <a:spLocks noChangeAspect="1" noChangeArrowheads="1" noTextEdit="1"/>
            </p:cNvSpPr>
            <p:nvPr/>
          </p:nvSpPr>
          <p:spPr bwMode="auto">
            <a:xfrm>
              <a:off x="153861" y="140786"/>
              <a:ext cx="582935" cy="552905"/>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sp>
        <p:nvSpPr>
          <p:cNvPr id="5195" name="Freeform 51"/>
          <p:cNvSpPr>
            <a:spLocks noEditPoints="1" noChangeArrowheads="1"/>
          </p:cNvSpPr>
          <p:nvPr/>
        </p:nvSpPr>
        <p:spPr bwMode="auto">
          <a:xfrm>
            <a:off x="1447800" y="1166284"/>
            <a:ext cx="313267" cy="287867"/>
          </a:xfrm>
          <a:custGeom>
            <a:avLst/>
            <a:gdLst>
              <a:gd name="T0" fmla="*/ 118766 w 91"/>
              <a:gd name="T1" fmla="*/ 0 h 91"/>
              <a:gd name="T2" fmla="*/ 201386 w 91"/>
              <a:gd name="T3" fmla="*/ 33215 h 91"/>
              <a:gd name="T4" fmla="*/ 234950 w 91"/>
              <a:gd name="T5" fmla="*/ 109136 h 91"/>
              <a:gd name="T6" fmla="*/ 201386 w 91"/>
              <a:gd name="T7" fmla="*/ 185057 h 91"/>
              <a:gd name="T8" fmla="*/ 118766 w 91"/>
              <a:gd name="T9" fmla="*/ 215900 h 91"/>
              <a:gd name="T10" fmla="*/ 33564 w 91"/>
              <a:gd name="T11" fmla="*/ 185057 h 91"/>
              <a:gd name="T12" fmla="*/ 0 w 91"/>
              <a:gd name="T13" fmla="*/ 109136 h 91"/>
              <a:gd name="T14" fmla="*/ 33564 w 91"/>
              <a:gd name="T15" fmla="*/ 33215 h 91"/>
              <a:gd name="T16" fmla="*/ 118766 w 91"/>
              <a:gd name="T17" fmla="*/ 0 h 91"/>
              <a:gd name="T18" fmla="*/ 162658 w 91"/>
              <a:gd name="T19" fmla="*/ 120999 h 91"/>
              <a:gd name="T20" fmla="*/ 165240 w 91"/>
              <a:gd name="T21" fmla="*/ 97274 h 91"/>
              <a:gd name="T22" fmla="*/ 134257 w 91"/>
              <a:gd name="T23" fmla="*/ 80666 h 91"/>
              <a:gd name="T24" fmla="*/ 105857 w 91"/>
              <a:gd name="T25" fmla="*/ 64058 h 91"/>
              <a:gd name="T26" fmla="*/ 82620 w 91"/>
              <a:gd name="T27" fmla="*/ 75921 h 91"/>
              <a:gd name="T28" fmla="*/ 82620 w 91"/>
              <a:gd name="T29" fmla="*/ 109136 h 91"/>
              <a:gd name="T30" fmla="*/ 82620 w 91"/>
              <a:gd name="T31" fmla="*/ 139979 h 91"/>
              <a:gd name="T32" fmla="*/ 103275 w 91"/>
              <a:gd name="T33" fmla="*/ 154214 h 91"/>
              <a:gd name="T34" fmla="*/ 134257 w 91"/>
              <a:gd name="T35" fmla="*/ 137607 h 91"/>
              <a:gd name="T36" fmla="*/ 162658 w 91"/>
              <a:gd name="T37" fmla="*/ 120999 h 91"/>
              <a:gd name="T38" fmla="*/ 170403 w 91"/>
              <a:gd name="T39" fmla="*/ 59313 h 91"/>
              <a:gd name="T40" fmla="*/ 118766 w 91"/>
              <a:gd name="T41" fmla="*/ 37960 h 91"/>
              <a:gd name="T42" fmla="*/ 64547 w 91"/>
              <a:gd name="T43" fmla="*/ 59313 h 91"/>
              <a:gd name="T44" fmla="*/ 41310 w 91"/>
              <a:gd name="T45" fmla="*/ 109136 h 91"/>
              <a:gd name="T46" fmla="*/ 64547 w 91"/>
              <a:gd name="T47" fmla="*/ 158959 h 91"/>
              <a:gd name="T48" fmla="*/ 118766 w 91"/>
              <a:gd name="T49" fmla="*/ 177940 h 91"/>
              <a:gd name="T50" fmla="*/ 170403 w 91"/>
              <a:gd name="T51" fmla="*/ 158959 h 91"/>
              <a:gd name="T52" fmla="*/ 193640 w 91"/>
              <a:gd name="T53" fmla="*/ 109136 h 91"/>
              <a:gd name="T54" fmla="*/ 170403 w 91"/>
              <a:gd name="T55" fmla="*/ 59313 h 9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1"/>
              <a:gd name="T85" fmla="*/ 0 h 91"/>
              <a:gd name="T86" fmla="*/ 91 w 91"/>
              <a:gd name="T87" fmla="*/ 91 h 9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1" h="91">
                <a:moveTo>
                  <a:pt x="46" y="0"/>
                </a:moveTo>
                <a:cubicBezTo>
                  <a:pt x="58" y="0"/>
                  <a:pt x="70" y="5"/>
                  <a:pt x="78" y="14"/>
                </a:cubicBezTo>
                <a:cubicBezTo>
                  <a:pt x="86" y="22"/>
                  <a:pt x="91" y="33"/>
                  <a:pt x="91" y="46"/>
                </a:cubicBezTo>
                <a:cubicBezTo>
                  <a:pt x="91" y="58"/>
                  <a:pt x="86" y="70"/>
                  <a:pt x="78" y="78"/>
                </a:cubicBezTo>
                <a:cubicBezTo>
                  <a:pt x="70" y="86"/>
                  <a:pt x="58" y="91"/>
                  <a:pt x="46" y="91"/>
                </a:cubicBezTo>
                <a:cubicBezTo>
                  <a:pt x="33" y="91"/>
                  <a:pt x="22" y="86"/>
                  <a:pt x="13" y="78"/>
                </a:cubicBezTo>
                <a:cubicBezTo>
                  <a:pt x="5" y="70"/>
                  <a:pt x="0" y="58"/>
                  <a:pt x="0" y="46"/>
                </a:cubicBezTo>
                <a:cubicBezTo>
                  <a:pt x="0" y="33"/>
                  <a:pt x="5" y="22"/>
                  <a:pt x="13" y="14"/>
                </a:cubicBezTo>
                <a:cubicBezTo>
                  <a:pt x="22" y="5"/>
                  <a:pt x="33" y="0"/>
                  <a:pt x="46" y="0"/>
                </a:cubicBezTo>
                <a:close/>
                <a:moveTo>
                  <a:pt x="63" y="51"/>
                </a:moveTo>
                <a:cubicBezTo>
                  <a:pt x="68" y="48"/>
                  <a:pt x="69" y="44"/>
                  <a:pt x="64" y="41"/>
                </a:cubicBezTo>
                <a:cubicBezTo>
                  <a:pt x="60" y="39"/>
                  <a:pt x="56" y="36"/>
                  <a:pt x="52" y="34"/>
                </a:cubicBezTo>
                <a:cubicBezTo>
                  <a:pt x="48" y="32"/>
                  <a:pt x="44" y="30"/>
                  <a:pt x="41" y="27"/>
                </a:cubicBezTo>
                <a:cubicBezTo>
                  <a:pt x="36" y="25"/>
                  <a:pt x="32" y="26"/>
                  <a:pt x="32" y="32"/>
                </a:cubicBezTo>
                <a:cubicBezTo>
                  <a:pt x="32" y="36"/>
                  <a:pt x="32" y="41"/>
                  <a:pt x="32" y="46"/>
                </a:cubicBezTo>
                <a:cubicBezTo>
                  <a:pt x="32" y="50"/>
                  <a:pt x="32" y="55"/>
                  <a:pt x="32" y="59"/>
                </a:cubicBezTo>
                <a:cubicBezTo>
                  <a:pt x="32" y="64"/>
                  <a:pt x="35" y="67"/>
                  <a:pt x="40" y="65"/>
                </a:cubicBezTo>
                <a:cubicBezTo>
                  <a:pt x="44" y="62"/>
                  <a:pt x="48" y="60"/>
                  <a:pt x="52" y="58"/>
                </a:cubicBezTo>
                <a:cubicBezTo>
                  <a:pt x="56" y="55"/>
                  <a:pt x="60" y="53"/>
                  <a:pt x="63" y="51"/>
                </a:cubicBezTo>
                <a:close/>
                <a:moveTo>
                  <a:pt x="66" y="25"/>
                </a:moveTo>
                <a:cubicBezTo>
                  <a:pt x="61" y="20"/>
                  <a:pt x="54" y="16"/>
                  <a:pt x="46" y="16"/>
                </a:cubicBezTo>
                <a:cubicBezTo>
                  <a:pt x="38" y="16"/>
                  <a:pt x="30" y="20"/>
                  <a:pt x="25" y="25"/>
                </a:cubicBezTo>
                <a:cubicBezTo>
                  <a:pt x="20" y="30"/>
                  <a:pt x="16" y="38"/>
                  <a:pt x="16" y="46"/>
                </a:cubicBezTo>
                <a:cubicBezTo>
                  <a:pt x="16" y="54"/>
                  <a:pt x="20" y="61"/>
                  <a:pt x="25" y="67"/>
                </a:cubicBezTo>
                <a:cubicBezTo>
                  <a:pt x="30" y="72"/>
                  <a:pt x="38" y="75"/>
                  <a:pt x="46" y="75"/>
                </a:cubicBezTo>
                <a:cubicBezTo>
                  <a:pt x="54" y="75"/>
                  <a:pt x="61" y="72"/>
                  <a:pt x="66" y="67"/>
                </a:cubicBezTo>
                <a:cubicBezTo>
                  <a:pt x="72" y="61"/>
                  <a:pt x="75" y="54"/>
                  <a:pt x="75" y="46"/>
                </a:cubicBezTo>
                <a:cubicBezTo>
                  <a:pt x="75" y="38"/>
                  <a:pt x="72" y="30"/>
                  <a:pt x="66" y="2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96" name="Freeform 45"/>
          <p:cNvSpPr>
            <a:spLocks noEditPoints="1" noChangeArrowheads="1"/>
          </p:cNvSpPr>
          <p:nvPr/>
        </p:nvSpPr>
        <p:spPr bwMode="auto">
          <a:xfrm>
            <a:off x="1500718" y="2269067"/>
            <a:ext cx="205316" cy="300567"/>
          </a:xfrm>
          <a:custGeom>
            <a:avLst/>
            <a:gdLst>
              <a:gd name="T0" fmla="*/ 49589 w 59"/>
              <a:gd name="T1" fmla="*/ 14237 h 95"/>
              <a:gd name="T2" fmla="*/ 104398 w 59"/>
              <a:gd name="T3" fmla="*/ 0 h 95"/>
              <a:gd name="T4" fmla="*/ 117448 w 59"/>
              <a:gd name="T5" fmla="*/ 14237 h 95"/>
              <a:gd name="T6" fmla="*/ 153987 w 59"/>
              <a:gd name="T7" fmla="*/ 45085 h 95"/>
              <a:gd name="T8" fmla="*/ 143547 w 59"/>
              <a:gd name="T9" fmla="*/ 215933 h 95"/>
              <a:gd name="T10" fmla="*/ 117448 w 59"/>
              <a:gd name="T11" fmla="*/ 225425 h 95"/>
              <a:gd name="T12" fmla="*/ 10440 w 59"/>
              <a:gd name="T13" fmla="*/ 215933 h 95"/>
              <a:gd name="T14" fmla="*/ 0 w 59"/>
              <a:gd name="T15" fmla="*/ 45085 h 95"/>
              <a:gd name="T16" fmla="*/ 10440 w 59"/>
              <a:gd name="T17" fmla="*/ 23729 h 95"/>
              <a:gd name="T18" fmla="*/ 36539 w 59"/>
              <a:gd name="T19" fmla="*/ 14237 h 95"/>
              <a:gd name="T20" fmla="*/ 49589 w 59"/>
              <a:gd name="T21" fmla="*/ 66441 h 95"/>
              <a:gd name="T22" fmla="*/ 70469 w 59"/>
              <a:gd name="T23" fmla="*/ 85424 h 95"/>
              <a:gd name="T24" fmla="*/ 80908 w 59"/>
              <a:gd name="T25" fmla="*/ 66441 h 95"/>
              <a:gd name="T26" fmla="*/ 101788 w 59"/>
              <a:gd name="T27" fmla="*/ 54577 h 95"/>
              <a:gd name="T28" fmla="*/ 80908 w 59"/>
              <a:gd name="T29" fmla="*/ 35593 h 95"/>
              <a:gd name="T30" fmla="*/ 70469 w 59"/>
              <a:gd name="T31" fmla="*/ 54577 h 95"/>
              <a:gd name="T32" fmla="*/ 33929 w 59"/>
              <a:gd name="T33" fmla="*/ 90170 h 95"/>
              <a:gd name="T34" fmla="*/ 117448 w 59"/>
              <a:gd name="T35" fmla="*/ 104407 h 95"/>
              <a:gd name="T36" fmla="*/ 33929 w 59"/>
              <a:gd name="T37" fmla="*/ 90170 h 95"/>
              <a:gd name="T38" fmla="*/ 33929 w 59"/>
              <a:gd name="T39" fmla="*/ 125763 h 95"/>
              <a:gd name="T40" fmla="*/ 117448 w 59"/>
              <a:gd name="T41" fmla="*/ 109153 h 95"/>
              <a:gd name="T42" fmla="*/ 33929 w 59"/>
              <a:gd name="T43" fmla="*/ 130509 h 95"/>
              <a:gd name="T44" fmla="*/ 117448 w 59"/>
              <a:gd name="T45" fmla="*/ 147119 h 95"/>
              <a:gd name="T46" fmla="*/ 33929 w 59"/>
              <a:gd name="T47" fmla="*/ 130509 h 95"/>
              <a:gd name="T48" fmla="*/ 33929 w 59"/>
              <a:gd name="T49" fmla="*/ 168476 h 95"/>
              <a:gd name="T50" fmla="*/ 117448 w 59"/>
              <a:gd name="T51" fmla="*/ 154238 h 95"/>
              <a:gd name="T52" fmla="*/ 33929 w 59"/>
              <a:gd name="T53" fmla="*/ 175594 h 95"/>
              <a:gd name="T54" fmla="*/ 117448 w 59"/>
              <a:gd name="T55" fmla="*/ 189832 h 95"/>
              <a:gd name="T56" fmla="*/ 33929 w 59"/>
              <a:gd name="T57" fmla="*/ 175594 h 95"/>
              <a:gd name="T58" fmla="*/ 36539 w 59"/>
              <a:gd name="T59" fmla="*/ 33221 h 95"/>
              <a:gd name="T60" fmla="*/ 26099 w 59"/>
              <a:gd name="T61" fmla="*/ 35593 h 95"/>
              <a:gd name="T62" fmla="*/ 20880 w 59"/>
              <a:gd name="T63" fmla="*/ 192204 h 95"/>
              <a:gd name="T64" fmla="*/ 36539 w 59"/>
              <a:gd name="T65" fmla="*/ 206442 h 95"/>
              <a:gd name="T66" fmla="*/ 127888 w 59"/>
              <a:gd name="T67" fmla="*/ 201696 h 95"/>
              <a:gd name="T68" fmla="*/ 133107 w 59"/>
              <a:gd name="T69" fmla="*/ 45085 h 95"/>
              <a:gd name="T70" fmla="*/ 117448 w 59"/>
              <a:gd name="T71" fmla="*/ 33221 h 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
              <a:gd name="T109" fmla="*/ 0 h 95"/>
              <a:gd name="T110" fmla="*/ 59 w 59"/>
              <a:gd name="T111" fmla="*/ 95 h 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 h="95">
                <a:moveTo>
                  <a:pt x="14" y="6"/>
                </a:moveTo>
                <a:cubicBezTo>
                  <a:pt x="19" y="6"/>
                  <a:pt x="19" y="6"/>
                  <a:pt x="19" y="6"/>
                </a:cubicBezTo>
                <a:cubicBezTo>
                  <a:pt x="19" y="0"/>
                  <a:pt x="19" y="0"/>
                  <a:pt x="19" y="0"/>
                </a:cubicBezTo>
                <a:cubicBezTo>
                  <a:pt x="40" y="0"/>
                  <a:pt x="40" y="0"/>
                  <a:pt x="40" y="0"/>
                </a:cubicBezTo>
                <a:cubicBezTo>
                  <a:pt x="40" y="6"/>
                  <a:pt x="40" y="6"/>
                  <a:pt x="40" y="6"/>
                </a:cubicBezTo>
                <a:cubicBezTo>
                  <a:pt x="45" y="6"/>
                  <a:pt x="45" y="6"/>
                  <a:pt x="45" y="6"/>
                </a:cubicBezTo>
                <a:cubicBezTo>
                  <a:pt x="49" y="6"/>
                  <a:pt x="52" y="7"/>
                  <a:pt x="55" y="10"/>
                </a:cubicBezTo>
                <a:cubicBezTo>
                  <a:pt x="57" y="12"/>
                  <a:pt x="59" y="15"/>
                  <a:pt x="59" y="19"/>
                </a:cubicBezTo>
                <a:cubicBezTo>
                  <a:pt x="59" y="81"/>
                  <a:pt x="59" y="81"/>
                  <a:pt x="59" y="81"/>
                </a:cubicBezTo>
                <a:cubicBezTo>
                  <a:pt x="59" y="85"/>
                  <a:pt x="57" y="88"/>
                  <a:pt x="55" y="91"/>
                </a:cubicBezTo>
                <a:cubicBezTo>
                  <a:pt x="55" y="91"/>
                  <a:pt x="55" y="91"/>
                  <a:pt x="55" y="91"/>
                </a:cubicBezTo>
                <a:cubicBezTo>
                  <a:pt x="52" y="93"/>
                  <a:pt x="49" y="95"/>
                  <a:pt x="45" y="95"/>
                </a:cubicBezTo>
                <a:cubicBezTo>
                  <a:pt x="14" y="95"/>
                  <a:pt x="14" y="95"/>
                  <a:pt x="14" y="95"/>
                </a:cubicBezTo>
                <a:cubicBezTo>
                  <a:pt x="10" y="95"/>
                  <a:pt x="7" y="93"/>
                  <a:pt x="4" y="91"/>
                </a:cubicBezTo>
                <a:cubicBezTo>
                  <a:pt x="2" y="88"/>
                  <a:pt x="0" y="85"/>
                  <a:pt x="0" y="81"/>
                </a:cubicBezTo>
                <a:cubicBezTo>
                  <a:pt x="0" y="19"/>
                  <a:pt x="0" y="19"/>
                  <a:pt x="0" y="19"/>
                </a:cubicBezTo>
                <a:cubicBezTo>
                  <a:pt x="0" y="15"/>
                  <a:pt x="2" y="12"/>
                  <a:pt x="4" y="10"/>
                </a:cubicBezTo>
                <a:cubicBezTo>
                  <a:pt x="4" y="10"/>
                  <a:pt x="4" y="10"/>
                  <a:pt x="4" y="10"/>
                </a:cubicBezTo>
                <a:cubicBezTo>
                  <a:pt x="4" y="10"/>
                  <a:pt x="4" y="10"/>
                  <a:pt x="4" y="10"/>
                </a:cubicBezTo>
                <a:cubicBezTo>
                  <a:pt x="7" y="7"/>
                  <a:pt x="10" y="6"/>
                  <a:pt x="14" y="6"/>
                </a:cubicBezTo>
                <a:close/>
                <a:moveTo>
                  <a:pt x="19" y="23"/>
                </a:moveTo>
                <a:cubicBezTo>
                  <a:pt x="19" y="28"/>
                  <a:pt x="19" y="28"/>
                  <a:pt x="19" y="28"/>
                </a:cubicBezTo>
                <a:cubicBezTo>
                  <a:pt x="27" y="28"/>
                  <a:pt x="27" y="28"/>
                  <a:pt x="27" y="28"/>
                </a:cubicBezTo>
                <a:cubicBezTo>
                  <a:pt x="27" y="36"/>
                  <a:pt x="27" y="36"/>
                  <a:pt x="27" y="36"/>
                </a:cubicBezTo>
                <a:cubicBezTo>
                  <a:pt x="31" y="36"/>
                  <a:pt x="31" y="36"/>
                  <a:pt x="31" y="36"/>
                </a:cubicBezTo>
                <a:cubicBezTo>
                  <a:pt x="31" y="28"/>
                  <a:pt x="31" y="28"/>
                  <a:pt x="31" y="28"/>
                </a:cubicBezTo>
                <a:cubicBezTo>
                  <a:pt x="39" y="28"/>
                  <a:pt x="39" y="28"/>
                  <a:pt x="39" y="28"/>
                </a:cubicBezTo>
                <a:cubicBezTo>
                  <a:pt x="39" y="23"/>
                  <a:pt x="39" y="23"/>
                  <a:pt x="39" y="23"/>
                </a:cubicBezTo>
                <a:cubicBezTo>
                  <a:pt x="31" y="23"/>
                  <a:pt x="31" y="23"/>
                  <a:pt x="31" y="23"/>
                </a:cubicBezTo>
                <a:cubicBezTo>
                  <a:pt x="31" y="15"/>
                  <a:pt x="31" y="15"/>
                  <a:pt x="31" y="15"/>
                </a:cubicBezTo>
                <a:cubicBezTo>
                  <a:pt x="27" y="15"/>
                  <a:pt x="27" y="15"/>
                  <a:pt x="27" y="15"/>
                </a:cubicBezTo>
                <a:cubicBezTo>
                  <a:pt x="27" y="23"/>
                  <a:pt x="27" y="23"/>
                  <a:pt x="27" y="23"/>
                </a:cubicBezTo>
                <a:cubicBezTo>
                  <a:pt x="19" y="23"/>
                  <a:pt x="19" y="23"/>
                  <a:pt x="19" y="23"/>
                </a:cubicBezTo>
                <a:close/>
                <a:moveTo>
                  <a:pt x="13" y="38"/>
                </a:moveTo>
                <a:cubicBezTo>
                  <a:pt x="13" y="44"/>
                  <a:pt x="13" y="44"/>
                  <a:pt x="13" y="44"/>
                </a:cubicBezTo>
                <a:cubicBezTo>
                  <a:pt x="45" y="44"/>
                  <a:pt x="45" y="44"/>
                  <a:pt x="45" y="44"/>
                </a:cubicBezTo>
                <a:cubicBezTo>
                  <a:pt x="45" y="38"/>
                  <a:pt x="45" y="38"/>
                  <a:pt x="45" y="38"/>
                </a:cubicBezTo>
                <a:cubicBezTo>
                  <a:pt x="13" y="38"/>
                  <a:pt x="13" y="38"/>
                  <a:pt x="13" y="38"/>
                </a:cubicBezTo>
                <a:close/>
                <a:moveTo>
                  <a:pt x="13" y="46"/>
                </a:moveTo>
                <a:cubicBezTo>
                  <a:pt x="13" y="53"/>
                  <a:pt x="13" y="53"/>
                  <a:pt x="13" y="53"/>
                </a:cubicBezTo>
                <a:cubicBezTo>
                  <a:pt x="45" y="53"/>
                  <a:pt x="45" y="53"/>
                  <a:pt x="45" y="53"/>
                </a:cubicBezTo>
                <a:cubicBezTo>
                  <a:pt x="45" y="46"/>
                  <a:pt x="45" y="46"/>
                  <a:pt x="45" y="46"/>
                </a:cubicBezTo>
                <a:cubicBezTo>
                  <a:pt x="13" y="46"/>
                  <a:pt x="13" y="46"/>
                  <a:pt x="13" y="46"/>
                </a:cubicBezTo>
                <a:close/>
                <a:moveTo>
                  <a:pt x="13" y="55"/>
                </a:moveTo>
                <a:cubicBezTo>
                  <a:pt x="13" y="62"/>
                  <a:pt x="13" y="62"/>
                  <a:pt x="13" y="62"/>
                </a:cubicBezTo>
                <a:cubicBezTo>
                  <a:pt x="45" y="62"/>
                  <a:pt x="45" y="62"/>
                  <a:pt x="45" y="62"/>
                </a:cubicBezTo>
                <a:cubicBezTo>
                  <a:pt x="45" y="55"/>
                  <a:pt x="45" y="55"/>
                  <a:pt x="45" y="55"/>
                </a:cubicBezTo>
                <a:cubicBezTo>
                  <a:pt x="13" y="55"/>
                  <a:pt x="13" y="55"/>
                  <a:pt x="13" y="55"/>
                </a:cubicBezTo>
                <a:close/>
                <a:moveTo>
                  <a:pt x="13" y="65"/>
                </a:moveTo>
                <a:cubicBezTo>
                  <a:pt x="13" y="71"/>
                  <a:pt x="13" y="71"/>
                  <a:pt x="13" y="71"/>
                </a:cubicBezTo>
                <a:cubicBezTo>
                  <a:pt x="45" y="71"/>
                  <a:pt x="45" y="71"/>
                  <a:pt x="45" y="71"/>
                </a:cubicBezTo>
                <a:cubicBezTo>
                  <a:pt x="45" y="65"/>
                  <a:pt x="45" y="65"/>
                  <a:pt x="45" y="65"/>
                </a:cubicBezTo>
                <a:cubicBezTo>
                  <a:pt x="13" y="65"/>
                  <a:pt x="13" y="65"/>
                  <a:pt x="13" y="65"/>
                </a:cubicBezTo>
                <a:close/>
                <a:moveTo>
                  <a:pt x="13" y="74"/>
                </a:moveTo>
                <a:cubicBezTo>
                  <a:pt x="13" y="80"/>
                  <a:pt x="13" y="80"/>
                  <a:pt x="13" y="80"/>
                </a:cubicBezTo>
                <a:cubicBezTo>
                  <a:pt x="45" y="80"/>
                  <a:pt x="45" y="80"/>
                  <a:pt x="45" y="80"/>
                </a:cubicBezTo>
                <a:cubicBezTo>
                  <a:pt x="45" y="74"/>
                  <a:pt x="45" y="74"/>
                  <a:pt x="45" y="74"/>
                </a:cubicBezTo>
                <a:cubicBezTo>
                  <a:pt x="13" y="74"/>
                  <a:pt x="13" y="74"/>
                  <a:pt x="13" y="74"/>
                </a:cubicBezTo>
                <a:close/>
                <a:moveTo>
                  <a:pt x="45" y="14"/>
                </a:moveTo>
                <a:cubicBezTo>
                  <a:pt x="14" y="14"/>
                  <a:pt x="14" y="14"/>
                  <a:pt x="14" y="14"/>
                </a:cubicBezTo>
                <a:cubicBezTo>
                  <a:pt x="12" y="14"/>
                  <a:pt x="11" y="14"/>
                  <a:pt x="10" y="15"/>
                </a:cubicBezTo>
                <a:cubicBezTo>
                  <a:pt x="10" y="15"/>
                  <a:pt x="10" y="15"/>
                  <a:pt x="10" y="15"/>
                </a:cubicBezTo>
                <a:cubicBezTo>
                  <a:pt x="9" y="16"/>
                  <a:pt x="8" y="18"/>
                  <a:pt x="8" y="19"/>
                </a:cubicBezTo>
                <a:cubicBezTo>
                  <a:pt x="8" y="81"/>
                  <a:pt x="8" y="81"/>
                  <a:pt x="8" y="81"/>
                </a:cubicBezTo>
                <a:cubicBezTo>
                  <a:pt x="8" y="83"/>
                  <a:pt x="9" y="84"/>
                  <a:pt x="10" y="85"/>
                </a:cubicBezTo>
                <a:cubicBezTo>
                  <a:pt x="11" y="86"/>
                  <a:pt x="12" y="87"/>
                  <a:pt x="14" y="87"/>
                </a:cubicBezTo>
                <a:cubicBezTo>
                  <a:pt x="45" y="87"/>
                  <a:pt x="45" y="87"/>
                  <a:pt x="45" y="87"/>
                </a:cubicBezTo>
                <a:cubicBezTo>
                  <a:pt x="47" y="87"/>
                  <a:pt x="48" y="86"/>
                  <a:pt x="49" y="85"/>
                </a:cubicBezTo>
                <a:cubicBezTo>
                  <a:pt x="50" y="84"/>
                  <a:pt x="51" y="83"/>
                  <a:pt x="51" y="81"/>
                </a:cubicBezTo>
                <a:cubicBezTo>
                  <a:pt x="51" y="19"/>
                  <a:pt x="51" y="19"/>
                  <a:pt x="51" y="19"/>
                </a:cubicBezTo>
                <a:cubicBezTo>
                  <a:pt x="51" y="18"/>
                  <a:pt x="50" y="16"/>
                  <a:pt x="49" y="15"/>
                </a:cubicBezTo>
                <a:cubicBezTo>
                  <a:pt x="48" y="14"/>
                  <a:pt x="47" y="14"/>
                  <a:pt x="45" y="1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97" name="Freeform 97"/>
          <p:cNvSpPr>
            <a:spLocks noEditPoints="1" noChangeArrowheads="1"/>
          </p:cNvSpPr>
          <p:nvPr/>
        </p:nvSpPr>
        <p:spPr bwMode="auto">
          <a:xfrm>
            <a:off x="1500717" y="3420534"/>
            <a:ext cx="302683" cy="251884"/>
          </a:xfrm>
          <a:custGeom>
            <a:avLst/>
            <a:gdLst>
              <a:gd name="T0" fmla="*/ 175716 w 208"/>
              <a:gd name="T1" fmla="*/ 0 h 189"/>
              <a:gd name="T2" fmla="*/ 185539 w 208"/>
              <a:gd name="T3" fmla="*/ 6997 h 189"/>
              <a:gd name="T4" fmla="*/ 168076 w 208"/>
              <a:gd name="T5" fmla="*/ 54975 h 189"/>
              <a:gd name="T6" fmla="*/ 39291 w 208"/>
              <a:gd name="T7" fmla="*/ 13994 h 189"/>
              <a:gd name="T8" fmla="*/ 49113 w 208"/>
              <a:gd name="T9" fmla="*/ 23989 h 189"/>
              <a:gd name="T10" fmla="*/ 64393 w 208"/>
              <a:gd name="T11" fmla="*/ 35983 h 189"/>
              <a:gd name="T12" fmla="*/ 39291 w 208"/>
              <a:gd name="T13" fmla="*/ 44979 h 189"/>
              <a:gd name="T14" fmla="*/ 49113 w 208"/>
              <a:gd name="T15" fmla="*/ 49977 h 189"/>
              <a:gd name="T16" fmla="*/ 64393 w 208"/>
              <a:gd name="T17" fmla="*/ 61971 h 189"/>
              <a:gd name="T18" fmla="*/ 39291 w 208"/>
              <a:gd name="T19" fmla="*/ 70967 h 189"/>
              <a:gd name="T20" fmla="*/ 49113 w 208"/>
              <a:gd name="T21" fmla="*/ 77964 h 189"/>
              <a:gd name="T22" fmla="*/ 64393 w 208"/>
              <a:gd name="T23" fmla="*/ 89959 h 189"/>
              <a:gd name="T24" fmla="*/ 39291 w 208"/>
              <a:gd name="T25" fmla="*/ 98954 h 189"/>
              <a:gd name="T26" fmla="*/ 49113 w 208"/>
              <a:gd name="T27" fmla="*/ 103952 h 189"/>
              <a:gd name="T28" fmla="*/ 64393 w 208"/>
              <a:gd name="T29" fmla="*/ 115947 h 189"/>
              <a:gd name="T30" fmla="*/ 39291 w 208"/>
              <a:gd name="T31" fmla="*/ 124942 h 189"/>
              <a:gd name="T32" fmla="*/ 49113 w 208"/>
              <a:gd name="T33" fmla="*/ 132939 h 189"/>
              <a:gd name="T34" fmla="*/ 64393 w 208"/>
              <a:gd name="T35" fmla="*/ 143934 h 189"/>
              <a:gd name="T36" fmla="*/ 39291 w 208"/>
              <a:gd name="T37" fmla="*/ 153929 h 189"/>
              <a:gd name="T38" fmla="*/ 39291 w 208"/>
              <a:gd name="T39" fmla="*/ 172920 h 189"/>
              <a:gd name="T40" fmla="*/ 168076 w 208"/>
              <a:gd name="T41" fmla="*/ 136937 h 189"/>
              <a:gd name="T42" fmla="*/ 185539 w 208"/>
              <a:gd name="T43" fmla="*/ 179917 h 189"/>
              <a:gd name="T44" fmla="*/ 175716 w 208"/>
              <a:gd name="T45" fmla="*/ 188913 h 189"/>
              <a:gd name="T46" fmla="*/ 20737 w 208"/>
              <a:gd name="T47" fmla="*/ 188913 h 189"/>
              <a:gd name="T48" fmla="*/ 20737 w 208"/>
              <a:gd name="T49" fmla="*/ 167923 h 189"/>
              <a:gd name="T50" fmla="*/ 0 w 208"/>
              <a:gd name="T51" fmla="*/ 150930 h 189"/>
              <a:gd name="T52" fmla="*/ 20737 w 208"/>
              <a:gd name="T53" fmla="*/ 139936 h 189"/>
              <a:gd name="T54" fmla="*/ 0 w 208"/>
              <a:gd name="T55" fmla="*/ 122943 h 189"/>
              <a:gd name="T56" fmla="*/ 20737 w 208"/>
              <a:gd name="T57" fmla="*/ 113948 h 189"/>
              <a:gd name="T58" fmla="*/ 0 w 208"/>
              <a:gd name="T59" fmla="*/ 96955 h 189"/>
              <a:gd name="T60" fmla="*/ 20737 w 208"/>
              <a:gd name="T61" fmla="*/ 84961 h 189"/>
              <a:gd name="T62" fmla="*/ 0 w 208"/>
              <a:gd name="T63" fmla="*/ 68968 h 189"/>
              <a:gd name="T64" fmla="*/ 20737 w 208"/>
              <a:gd name="T65" fmla="*/ 58973 h 189"/>
              <a:gd name="T66" fmla="*/ 0 w 208"/>
              <a:gd name="T67" fmla="*/ 42980 h 189"/>
              <a:gd name="T68" fmla="*/ 20737 w 208"/>
              <a:gd name="T69" fmla="*/ 6997 h 189"/>
              <a:gd name="T70" fmla="*/ 31651 w 208"/>
              <a:gd name="T71" fmla="*/ 0 h 189"/>
              <a:gd name="T72" fmla="*/ 79672 w 208"/>
              <a:gd name="T73" fmla="*/ 89959 h 189"/>
              <a:gd name="T74" fmla="*/ 103683 w 208"/>
              <a:gd name="T75" fmla="*/ 98954 h 189"/>
              <a:gd name="T76" fmla="*/ 79672 w 208"/>
              <a:gd name="T77" fmla="*/ 89959 h 189"/>
              <a:gd name="T78" fmla="*/ 79672 w 208"/>
              <a:gd name="T79" fmla="*/ 70967 h 189"/>
              <a:gd name="T80" fmla="*/ 124420 w 208"/>
              <a:gd name="T81" fmla="*/ 77964 h 189"/>
              <a:gd name="T82" fmla="*/ 79672 w 208"/>
              <a:gd name="T83" fmla="*/ 70967 h 189"/>
              <a:gd name="T84" fmla="*/ 79672 w 208"/>
              <a:gd name="T85" fmla="*/ 49977 h 189"/>
              <a:gd name="T86" fmla="*/ 144065 w 208"/>
              <a:gd name="T87" fmla="*/ 58973 h 189"/>
              <a:gd name="T88" fmla="*/ 79672 w 208"/>
              <a:gd name="T89" fmla="*/ 49977 h 189"/>
              <a:gd name="T90" fmla="*/ 79672 w 208"/>
              <a:gd name="T91" fmla="*/ 30986 h 189"/>
              <a:gd name="T92" fmla="*/ 144065 w 208"/>
              <a:gd name="T93" fmla="*/ 39982 h 189"/>
              <a:gd name="T94" fmla="*/ 79672 w 208"/>
              <a:gd name="T95" fmla="*/ 30986 h 189"/>
              <a:gd name="T96" fmla="*/ 105866 w 208"/>
              <a:gd name="T97" fmla="*/ 150930 h 189"/>
              <a:gd name="T98" fmla="*/ 134243 w 208"/>
              <a:gd name="T99" fmla="*/ 148931 h 189"/>
              <a:gd name="T100" fmla="*/ 108049 w 208"/>
              <a:gd name="T101" fmla="*/ 122943 h 189"/>
              <a:gd name="T102" fmla="*/ 105866 w 208"/>
              <a:gd name="T103" fmla="*/ 150930 h 189"/>
              <a:gd name="T104" fmla="*/ 200818 w 208"/>
              <a:gd name="T105" fmla="*/ 39982 h 189"/>
              <a:gd name="T106" fmla="*/ 144065 w 208"/>
              <a:gd name="T107" fmla="*/ 139936 h 189"/>
              <a:gd name="T108" fmla="*/ 200818 w 208"/>
              <a:gd name="T109" fmla="*/ 39982 h 1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08"/>
              <a:gd name="T166" fmla="*/ 0 h 189"/>
              <a:gd name="T167" fmla="*/ 208 w 208"/>
              <a:gd name="T168" fmla="*/ 189 h 1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08" h="189">
                <a:moveTo>
                  <a:pt x="29" y="0"/>
                </a:moveTo>
                <a:lnTo>
                  <a:pt x="161" y="0"/>
                </a:lnTo>
                <a:lnTo>
                  <a:pt x="170" y="0"/>
                </a:lnTo>
                <a:lnTo>
                  <a:pt x="170" y="7"/>
                </a:lnTo>
                <a:lnTo>
                  <a:pt x="170" y="38"/>
                </a:lnTo>
                <a:lnTo>
                  <a:pt x="154" y="55"/>
                </a:lnTo>
                <a:lnTo>
                  <a:pt x="154" y="14"/>
                </a:lnTo>
                <a:lnTo>
                  <a:pt x="36" y="14"/>
                </a:lnTo>
                <a:lnTo>
                  <a:pt x="36" y="26"/>
                </a:lnTo>
                <a:lnTo>
                  <a:pt x="45" y="24"/>
                </a:lnTo>
                <a:lnTo>
                  <a:pt x="52" y="19"/>
                </a:lnTo>
                <a:lnTo>
                  <a:pt x="59" y="36"/>
                </a:lnTo>
                <a:lnTo>
                  <a:pt x="50" y="38"/>
                </a:lnTo>
                <a:lnTo>
                  <a:pt x="36" y="45"/>
                </a:lnTo>
                <a:lnTo>
                  <a:pt x="36" y="52"/>
                </a:lnTo>
                <a:lnTo>
                  <a:pt x="45" y="50"/>
                </a:lnTo>
                <a:lnTo>
                  <a:pt x="52" y="45"/>
                </a:lnTo>
                <a:lnTo>
                  <a:pt x="59" y="62"/>
                </a:lnTo>
                <a:lnTo>
                  <a:pt x="50" y="64"/>
                </a:lnTo>
                <a:lnTo>
                  <a:pt x="36" y="71"/>
                </a:lnTo>
                <a:lnTo>
                  <a:pt x="36" y="81"/>
                </a:lnTo>
                <a:lnTo>
                  <a:pt x="45" y="78"/>
                </a:lnTo>
                <a:lnTo>
                  <a:pt x="52" y="73"/>
                </a:lnTo>
                <a:lnTo>
                  <a:pt x="59" y="90"/>
                </a:lnTo>
                <a:lnTo>
                  <a:pt x="50" y="92"/>
                </a:lnTo>
                <a:lnTo>
                  <a:pt x="36" y="99"/>
                </a:lnTo>
                <a:lnTo>
                  <a:pt x="36" y="107"/>
                </a:lnTo>
                <a:lnTo>
                  <a:pt x="45" y="104"/>
                </a:lnTo>
                <a:lnTo>
                  <a:pt x="52" y="99"/>
                </a:lnTo>
                <a:lnTo>
                  <a:pt x="59" y="116"/>
                </a:lnTo>
                <a:lnTo>
                  <a:pt x="50" y="118"/>
                </a:lnTo>
                <a:lnTo>
                  <a:pt x="36" y="125"/>
                </a:lnTo>
                <a:lnTo>
                  <a:pt x="36" y="135"/>
                </a:lnTo>
                <a:lnTo>
                  <a:pt x="45" y="133"/>
                </a:lnTo>
                <a:lnTo>
                  <a:pt x="52" y="130"/>
                </a:lnTo>
                <a:lnTo>
                  <a:pt x="59" y="144"/>
                </a:lnTo>
                <a:lnTo>
                  <a:pt x="50" y="147"/>
                </a:lnTo>
                <a:lnTo>
                  <a:pt x="36" y="154"/>
                </a:lnTo>
                <a:lnTo>
                  <a:pt x="36" y="168"/>
                </a:lnTo>
                <a:lnTo>
                  <a:pt x="36" y="173"/>
                </a:lnTo>
                <a:lnTo>
                  <a:pt x="154" y="173"/>
                </a:lnTo>
                <a:lnTo>
                  <a:pt x="154" y="137"/>
                </a:lnTo>
                <a:lnTo>
                  <a:pt x="170" y="121"/>
                </a:lnTo>
                <a:lnTo>
                  <a:pt x="170" y="180"/>
                </a:lnTo>
                <a:lnTo>
                  <a:pt x="170" y="189"/>
                </a:lnTo>
                <a:lnTo>
                  <a:pt x="161" y="189"/>
                </a:lnTo>
                <a:lnTo>
                  <a:pt x="29" y="189"/>
                </a:lnTo>
                <a:lnTo>
                  <a:pt x="19" y="189"/>
                </a:lnTo>
                <a:lnTo>
                  <a:pt x="19" y="180"/>
                </a:lnTo>
                <a:lnTo>
                  <a:pt x="19" y="168"/>
                </a:lnTo>
                <a:lnTo>
                  <a:pt x="3" y="168"/>
                </a:lnTo>
                <a:lnTo>
                  <a:pt x="0" y="151"/>
                </a:lnTo>
                <a:lnTo>
                  <a:pt x="19" y="144"/>
                </a:lnTo>
                <a:lnTo>
                  <a:pt x="19" y="140"/>
                </a:lnTo>
                <a:lnTo>
                  <a:pt x="3" y="140"/>
                </a:lnTo>
                <a:lnTo>
                  <a:pt x="0" y="123"/>
                </a:lnTo>
                <a:lnTo>
                  <a:pt x="19" y="114"/>
                </a:lnTo>
                <a:lnTo>
                  <a:pt x="3" y="114"/>
                </a:lnTo>
                <a:lnTo>
                  <a:pt x="0" y="97"/>
                </a:lnTo>
                <a:lnTo>
                  <a:pt x="19" y="88"/>
                </a:lnTo>
                <a:lnTo>
                  <a:pt x="19" y="85"/>
                </a:lnTo>
                <a:lnTo>
                  <a:pt x="3" y="85"/>
                </a:lnTo>
                <a:lnTo>
                  <a:pt x="0" y="69"/>
                </a:lnTo>
                <a:lnTo>
                  <a:pt x="19" y="59"/>
                </a:lnTo>
                <a:lnTo>
                  <a:pt x="3" y="59"/>
                </a:lnTo>
                <a:lnTo>
                  <a:pt x="0" y="43"/>
                </a:lnTo>
                <a:lnTo>
                  <a:pt x="19" y="33"/>
                </a:lnTo>
                <a:lnTo>
                  <a:pt x="19" y="7"/>
                </a:lnTo>
                <a:lnTo>
                  <a:pt x="19" y="0"/>
                </a:lnTo>
                <a:lnTo>
                  <a:pt x="29" y="0"/>
                </a:lnTo>
                <a:close/>
                <a:moveTo>
                  <a:pt x="73" y="90"/>
                </a:moveTo>
                <a:lnTo>
                  <a:pt x="73" y="99"/>
                </a:lnTo>
                <a:lnTo>
                  <a:pt x="95" y="99"/>
                </a:lnTo>
                <a:lnTo>
                  <a:pt x="95" y="90"/>
                </a:lnTo>
                <a:lnTo>
                  <a:pt x="73" y="90"/>
                </a:lnTo>
                <a:close/>
                <a:moveTo>
                  <a:pt x="73" y="71"/>
                </a:moveTo>
                <a:lnTo>
                  <a:pt x="73" y="78"/>
                </a:lnTo>
                <a:lnTo>
                  <a:pt x="114" y="78"/>
                </a:lnTo>
                <a:lnTo>
                  <a:pt x="114" y="71"/>
                </a:lnTo>
                <a:lnTo>
                  <a:pt x="73" y="71"/>
                </a:lnTo>
                <a:close/>
                <a:moveTo>
                  <a:pt x="73" y="50"/>
                </a:moveTo>
                <a:lnTo>
                  <a:pt x="73" y="59"/>
                </a:lnTo>
                <a:lnTo>
                  <a:pt x="132" y="59"/>
                </a:lnTo>
                <a:lnTo>
                  <a:pt x="132" y="50"/>
                </a:lnTo>
                <a:lnTo>
                  <a:pt x="73" y="50"/>
                </a:lnTo>
                <a:close/>
                <a:moveTo>
                  <a:pt x="73" y="31"/>
                </a:moveTo>
                <a:lnTo>
                  <a:pt x="73" y="40"/>
                </a:lnTo>
                <a:lnTo>
                  <a:pt x="132" y="40"/>
                </a:lnTo>
                <a:lnTo>
                  <a:pt x="132" y="31"/>
                </a:lnTo>
                <a:lnTo>
                  <a:pt x="73" y="31"/>
                </a:lnTo>
                <a:close/>
                <a:moveTo>
                  <a:pt x="97" y="151"/>
                </a:moveTo>
                <a:lnTo>
                  <a:pt x="109" y="149"/>
                </a:lnTo>
                <a:lnTo>
                  <a:pt x="123" y="149"/>
                </a:lnTo>
                <a:lnTo>
                  <a:pt x="111" y="137"/>
                </a:lnTo>
                <a:lnTo>
                  <a:pt x="99" y="123"/>
                </a:lnTo>
                <a:lnTo>
                  <a:pt x="97" y="137"/>
                </a:lnTo>
                <a:lnTo>
                  <a:pt x="97" y="151"/>
                </a:lnTo>
                <a:close/>
                <a:moveTo>
                  <a:pt x="184" y="40"/>
                </a:moveTo>
                <a:lnTo>
                  <a:pt x="109" y="114"/>
                </a:lnTo>
                <a:lnTo>
                  <a:pt x="132" y="140"/>
                </a:lnTo>
                <a:lnTo>
                  <a:pt x="208" y="66"/>
                </a:lnTo>
                <a:lnTo>
                  <a:pt x="184" y="4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98" name="Freeform 101"/>
          <p:cNvSpPr>
            <a:spLocks noEditPoints="1" noChangeArrowheads="1"/>
          </p:cNvSpPr>
          <p:nvPr/>
        </p:nvSpPr>
        <p:spPr bwMode="auto">
          <a:xfrm>
            <a:off x="1581151" y="4546600"/>
            <a:ext cx="285749" cy="298451"/>
          </a:xfrm>
          <a:custGeom>
            <a:avLst/>
            <a:gdLst>
              <a:gd name="T0" fmla="*/ 131686 w 83"/>
              <a:gd name="T1" fmla="*/ 65973 h 95"/>
              <a:gd name="T2" fmla="*/ 147178 w 83"/>
              <a:gd name="T3" fmla="*/ 136659 h 95"/>
              <a:gd name="T4" fmla="*/ 180745 w 83"/>
              <a:gd name="T5" fmla="*/ 223838 h 95"/>
              <a:gd name="T6" fmla="*/ 51641 w 83"/>
              <a:gd name="T7" fmla="*/ 223838 h 95"/>
              <a:gd name="T8" fmla="*/ 41313 w 83"/>
              <a:gd name="T9" fmla="*/ 209701 h 95"/>
              <a:gd name="T10" fmla="*/ 90373 w 83"/>
              <a:gd name="T11" fmla="*/ 82467 h 95"/>
              <a:gd name="T12" fmla="*/ 108447 w 83"/>
              <a:gd name="T13" fmla="*/ 42411 h 95"/>
              <a:gd name="T14" fmla="*/ 113611 w 83"/>
              <a:gd name="T15" fmla="*/ 106029 h 95"/>
              <a:gd name="T16" fmla="*/ 100701 w 83"/>
              <a:gd name="T17" fmla="*/ 117809 h 95"/>
              <a:gd name="T18" fmla="*/ 116193 w 83"/>
              <a:gd name="T19" fmla="*/ 117809 h 95"/>
              <a:gd name="T20" fmla="*/ 123939 w 83"/>
              <a:gd name="T21" fmla="*/ 136659 h 95"/>
              <a:gd name="T22" fmla="*/ 129104 w 83"/>
              <a:gd name="T23" fmla="*/ 150796 h 95"/>
              <a:gd name="T24" fmla="*/ 139432 w 83"/>
              <a:gd name="T25" fmla="*/ 172002 h 95"/>
              <a:gd name="T26" fmla="*/ 144596 w 83"/>
              <a:gd name="T27" fmla="*/ 186139 h 95"/>
              <a:gd name="T28" fmla="*/ 149760 w 83"/>
              <a:gd name="T29" fmla="*/ 202632 h 95"/>
              <a:gd name="T30" fmla="*/ 74880 w 83"/>
              <a:gd name="T31" fmla="*/ 202632 h 95"/>
              <a:gd name="T32" fmla="*/ 74880 w 83"/>
              <a:gd name="T33" fmla="*/ 183783 h 95"/>
              <a:gd name="T34" fmla="*/ 74880 w 83"/>
              <a:gd name="T35" fmla="*/ 202632 h 95"/>
              <a:gd name="T36" fmla="*/ 111029 w 83"/>
              <a:gd name="T37" fmla="*/ 148440 h 95"/>
              <a:gd name="T38" fmla="*/ 80044 w 83"/>
              <a:gd name="T39" fmla="*/ 164933 h 95"/>
              <a:gd name="T40" fmla="*/ 172999 w 83"/>
              <a:gd name="T41" fmla="*/ 14137 h 95"/>
              <a:gd name="T42" fmla="*/ 170417 w 83"/>
              <a:gd name="T43" fmla="*/ 115453 h 95"/>
              <a:gd name="T44" fmla="*/ 214312 w 83"/>
              <a:gd name="T45" fmla="*/ 65973 h 95"/>
              <a:gd name="T46" fmla="*/ 28403 w 83"/>
              <a:gd name="T47" fmla="*/ 129590 h 95"/>
              <a:gd name="T48" fmla="*/ 23239 w 83"/>
              <a:gd name="T49" fmla="*/ 65973 h 95"/>
              <a:gd name="T50" fmla="*/ 25821 w 83"/>
              <a:gd name="T51" fmla="*/ 2356 h 95"/>
              <a:gd name="T52" fmla="*/ 28403 w 83"/>
              <a:gd name="T53" fmla="*/ 129590 h 95"/>
              <a:gd name="T54" fmla="*/ 142014 w 83"/>
              <a:gd name="T55" fmla="*/ 37699 h 95"/>
              <a:gd name="T56" fmla="*/ 142014 w 83"/>
              <a:gd name="T57" fmla="*/ 91891 h 95"/>
              <a:gd name="T58" fmla="*/ 175581 w 83"/>
              <a:gd name="T59" fmla="*/ 65973 h 95"/>
              <a:gd name="T60" fmla="*/ 56806 w 83"/>
              <a:gd name="T61" fmla="*/ 106029 h 95"/>
              <a:gd name="T62" fmla="*/ 61970 w 83"/>
              <a:gd name="T63" fmla="*/ 65973 h 95"/>
              <a:gd name="T64" fmla="*/ 56806 w 83"/>
              <a:gd name="T65" fmla="*/ 23562 h 95"/>
              <a:gd name="T66" fmla="*/ 56806 w 83"/>
              <a:gd name="T67" fmla="*/ 106029 h 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3"/>
              <a:gd name="T103" fmla="*/ 0 h 95"/>
              <a:gd name="T104" fmla="*/ 83 w 83"/>
              <a:gd name="T105" fmla="*/ 95 h 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3" h="95">
                <a:moveTo>
                  <a:pt x="42" y="18"/>
                </a:moveTo>
                <a:cubicBezTo>
                  <a:pt x="47" y="18"/>
                  <a:pt x="51" y="22"/>
                  <a:pt x="51" y="28"/>
                </a:cubicBezTo>
                <a:cubicBezTo>
                  <a:pt x="51" y="30"/>
                  <a:pt x="50" y="33"/>
                  <a:pt x="49" y="34"/>
                </a:cubicBezTo>
                <a:cubicBezTo>
                  <a:pt x="57" y="58"/>
                  <a:pt x="57" y="58"/>
                  <a:pt x="57" y="58"/>
                </a:cubicBezTo>
                <a:cubicBezTo>
                  <a:pt x="68" y="89"/>
                  <a:pt x="68" y="89"/>
                  <a:pt x="68" y="89"/>
                </a:cubicBezTo>
                <a:cubicBezTo>
                  <a:pt x="70" y="95"/>
                  <a:pt x="70" y="95"/>
                  <a:pt x="70" y="95"/>
                </a:cubicBezTo>
                <a:cubicBezTo>
                  <a:pt x="64" y="95"/>
                  <a:pt x="64" y="95"/>
                  <a:pt x="64" y="95"/>
                </a:cubicBezTo>
                <a:cubicBezTo>
                  <a:pt x="26" y="95"/>
                  <a:pt x="56" y="95"/>
                  <a:pt x="20" y="95"/>
                </a:cubicBezTo>
                <a:cubicBezTo>
                  <a:pt x="14" y="95"/>
                  <a:pt x="14" y="95"/>
                  <a:pt x="14" y="95"/>
                </a:cubicBezTo>
                <a:cubicBezTo>
                  <a:pt x="16" y="89"/>
                  <a:pt x="16" y="89"/>
                  <a:pt x="16" y="89"/>
                </a:cubicBezTo>
                <a:cubicBezTo>
                  <a:pt x="27" y="58"/>
                  <a:pt x="27" y="58"/>
                  <a:pt x="27" y="58"/>
                </a:cubicBezTo>
                <a:cubicBezTo>
                  <a:pt x="35" y="35"/>
                  <a:pt x="35" y="35"/>
                  <a:pt x="35" y="35"/>
                </a:cubicBezTo>
                <a:cubicBezTo>
                  <a:pt x="33" y="33"/>
                  <a:pt x="32" y="30"/>
                  <a:pt x="32" y="28"/>
                </a:cubicBezTo>
                <a:cubicBezTo>
                  <a:pt x="32" y="22"/>
                  <a:pt x="36" y="18"/>
                  <a:pt x="42" y="18"/>
                </a:cubicBezTo>
                <a:close/>
                <a:moveTo>
                  <a:pt x="44" y="46"/>
                </a:moveTo>
                <a:cubicBezTo>
                  <a:pt x="44" y="45"/>
                  <a:pt x="44" y="45"/>
                  <a:pt x="44" y="45"/>
                </a:cubicBezTo>
                <a:cubicBezTo>
                  <a:pt x="42" y="41"/>
                  <a:pt x="42" y="41"/>
                  <a:pt x="42" y="41"/>
                </a:cubicBezTo>
                <a:cubicBezTo>
                  <a:pt x="39" y="50"/>
                  <a:pt x="39" y="50"/>
                  <a:pt x="39" y="50"/>
                </a:cubicBezTo>
                <a:cubicBezTo>
                  <a:pt x="44" y="46"/>
                  <a:pt x="44" y="46"/>
                  <a:pt x="44" y="46"/>
                </a:cubicBezTo>
                <a:close/>
                <a:moveTo>
                  <a:pt x="45" y="50"/>
                </a:moveTo>
                <a:cubicBezTo>
                  <a:pt x="37" y="58"/>
                  <a:pt x="37" y="58"/>
                  <a:pt x="37" y="58"/>
                </a:cubicBezTo>
                <a:cubicBezTo>
                  <a:pt x="48" y="58"/>
                  <a:pt x="48" y="58"/>
                  <a:pt x="48" y="58"/>
                </a:cubicBezTo>
                <a:cubicBezTo>
                  <a:pt x="45" y="50"/>
                  <a:pt x="45" y="50"/>
                  <a:pt x="45" y="50"/>
                </a:cubicBezTo>
                <a:close/>
                <a:moveTo>
                  <a:pt x="50" y="64"/>
                </a:moveTo>
                <a:cubicBezTo>
                  <a:pt x="36" y="73"/>
                  <a:pt x="36" y="73"/>
                  <a:pt x="36" y="73"/>
                </a:cubicBezTo>
                <a:cubicBezTo>
                  <a:pt x="54" y="73"/>
                  <a:pt x="54" y="73"/>
                  <a:pt x="54" y="73"/>
                </a:cubicBezTo>
                <a:cubicBezTo>
                  <a:pt x="50" y="64"/>
                  <a:pt x="50" y="64"/>
                  <a:pt x="50" y="64"/>
                </a:cubicBezTo>
                <a:close/>
                <a:moveTo>
                  <a:pt x="56" y="79"/>
                </a:moveTo>
                <a:cubicBezTo>
                  <a:pt x="40" y="86"/>
                  <a:pt x="40" y="86"/>
                  <a:pt x="40" y="86"/>
                </a:cubicBezTo>
                <a:cubicBezTo>
                  <a:pt x="58" y="86"/>
                  <a:pt x="58" y="86"/>
                  <a:pt x="58" y="86"/>
                </a:cubicBezTo>
                <a:cubicBezTo>
                  <a:pt x="56" y="79"/>
                  <a:pt x="56" y="79"/>
                  <a:pt x="56" y="79"/>
                </a:cubicBezTo>
                <a:close/>
                <a:moveTo>
                  <a:pt x="29" y="86"/>
                </a:moveTo>
                <a:cubicBezTo>
                  <a:pt x="47" y="78"/>
                  <a:pt x="47" y="78"/>
                  <a:pt x="47" y="78"/>
                </a:cubicBezTo>
                <a:cubicBezTo>
                  <a:pt x="29" y="78"/>
                  <a:pt x="29" y="78"/>
                  <a:pt x="29" y="78"/>
                </a:cubicBezTo>
                <a:cubicBezTo>
                  <a:pt x="26" y="86"/>
                  <a:pt x="26" y="86"/>
                  <a:pt x="26" y="86"/>
                </a:cubicBezTo>
                <a:cubicBezTo>
                  <a:pt x="29" y="86"/>
                  <a:pt x="29" y="86"/>
                  <a:pt x="29" y="86"/>
                </a:cubicBezTo>
                <a:close/>
                <a:moveTo>
                  <a:pt x="31" y="70"/>
                </a:moveTo>
                <a:cubicBezTo>
                  <a:pt x="43" y="63"/>
                  <a:pt x="43" y="63"/>
                  <a:pt x="43" y="63"/>
                </a:cubicBezTo>
                <a:cubicBezTo>
                  <a:pt x="34" y="63"/>
                  <a:pt x="34" y="63"/>
                  <a:pt x="34" y="63"/>
                </a:cubicBezTo>
                <a:cubicBezTo>
                  <a:pt x="31" y="70"/>
                  <a:pt x="31" y="70"/>
                  <a:pt x="31" y="70"/>
                </a:cubicBezTo>
                <a:close/>
                <a:moveTo>
                  <a:pt x="73" y="0"/>
                </a:moveTo>
                <a:cubicBezTo>
                  <a:pt x="67" y="6"/>
                  <a:pt x="67" y="6"/>
                  <a:pt x="67" y="6"/>
                </a:cubicBezTo>
                <a:cubicBezTo>
                  <a:pt x="72" y="12"/>
                  <a:pt x="75" y="19"/>
                  <a:pt x="75" y="28"/>
                </a:cubicBezTo>
                <a:cubicBezTo>
                  <a:pt x="75" y="36"/>
                  <a:pt x="71" y="44"/>
                  <a:pt x="66" y="49"/>
                </a:cubicBezTo>
                <a:cubicBezTo>
                  <a:pt x="73" y="55"/>
                  <a:pt x="73" y="55"/>
                  <a:pt x="73" y="55"/>
                </a:cubicBezTo>
                <a:cubicBezTo>
                  <a:pt x="79" y="48"/>
                  <a:pt x="83" y="38"/>
                  <a:pt x="83" y="28"/>
                </a:cubicBezTo>
                <a:cubicBezTo>
                  <a:pt x="83" y="17"/>
                  <a:pt x="79" y="8"/>
                  <a:pt x="73" y="0"/>
                </a:cubicBezTo>
                <a:close/>
                <a:moveTo>
                  <a:pt x="11" y="55"/>
                </a:moveTo>
                <a:cubicBezTo>
                  <a:pt x="17" y="49"/>
                  <a:pt x="17" y="49"/>
                  <a:pt x="17" y="49"/>
                </a:cubicBezTo>
                <a:cubicBezTo>
                  <a:pt x="12" y="44"/>
                  <a:pt x="9" y="36"/>
                  <a:pt x="9" y="28"/>
                </a:cubicBezTo>
                <a:cubicBezTo>
                  <a:pt x="9" y="19"/>
                  <a:pt x="12" y="12"/>
                  <a:pt x="17" y="6"/>
                </a:cubicBezTo>
                <a:cubicBezTo>
                  <a:pt x="10" y="1"/>
                  <a:pt x="10" y="1"/>
                  <a:pt x="10" y="1"/>
                </a:cubicBezTo>
                <a:cubicBezTo>
                  <a:pt x="4" y="8"/>
                  <a:pt x="0" y="17"/>
                  <a:pt x="0" y="28"/>
                </a:cubicBezTo>
                <a:cubicBezTo>
                  <a:pt x="0" y="38"/>
                  <a:pt x="4" y="47"/>
                  <a:pt x="11" y="55"/>
                </a:cubicBezTo>
                <a:close/>
                <a:moveTo>
                  <a:pt x="61" y="10"/>
                </a:moveTo>
                <a:cubicBezTo>
                  <a:pt x="55" y="16"/>
                  <a:pt x="55" y="16"/>
                  <a:pt x="55" y="16"/>
                </a:cubicBezTo>
                <a:cubicBezTo>
                  <a:pt x="58" y="19"/>
                  <a:pt x="59" y="23"/>
                  <a:pt x="59" y="28"/>
                </a:cubicBezTo>
                <a:cubicBezTo>
                  <a:pt x="59" y="32"/>
                  <a:pt x="57" y="36"/>
                  <a:pt x="55" y="39"/>
                </a:cubicBezTo>
                <a:cubicBezTo>
                  <a:pt x="61" y="45"/>
                  <a:pt x="61" y="45"/>
                  <a:pt x="61" y="45"/>
                </a:cubicBezTo>
                <a:cubicBezTo>
                  <a:pt x="65" y="40"/>
                  <a:pt x="68" y="34"/>
                  <a:pt x="68" y="28"/>
                </a:cubicBezTo>
                <a:cubicBezTo>
                  <a:pt x="68" y="21"/>
                  <a:pt x="65" y="15"/>
                  <a:pt x="61" y="10"/>
                </a:cubicBezTo>
                <a:close/>
                <a:moveTo>
                  <a:pt x="22" y="45"/>
                </a:moveTo>
                <a:cubicBezTo>
                  <a:pt x="29" y="39"/>
                  <a:pt x="29" y="39"/>
                  <a:pt x="29" y="39"/>
                </a:cubicBezTo>
                <a:cubicBezTo>
                  <a:pt x="26" y="36"/>
                  <a:pt x="24" y="32"/>
                  <a:pt x="24" y="28"/>
                </a:cubicBezTo>
                <a:cubicBezTo>
                  <a:pt x="24" y="23"/>
                  <a:pt x="26" y="19"/>
                  <a:pt x="29" y="16"/>
                </a:cubicBezTo>
                <a:cubicBezTo>
                  <a:pt x="22" y="10"/>
                  <a:pt x="22" y="10"/>
                  <a:pt x="22" y="10"/>
                </a:cubicBezTo>
                <a:cubicBezTo>
                  <a:pt x="18" y="15"/>
                  <a:pt x="16" y="21"/>
                  <a:pt x="16" y="28"/>
                </a:cubicBezTo>
                <a:cubicBezTo>
                  <a:pt x="16" y="34"/>
                  <a:pt x="18" y="40"/>
                  <a:pt x="22" y="4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5199" name="矩形 622"/>
          <p:cNvSpPr>
            <a:spLocks noChangeArrowheads="1"/>
          </p:cNvSpPr>
          <p:nvPr/>
        </p:nvSpPr>
        <p:spPr bwMode="auto">
          <a:xfrm>
            <a:off x="-1198033" y="1452033"/>
            <a:ext cx="505036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5200" name="矩形 623"/>
          <p:cNvSpPr>
            <a:spLocks noChangeArrowheads="1"/>
          </p:cNvSpPr>
          <p:nvPr/>
        </p:nvSpPr>
        <p:spPr bwMode="auto">
          <a:xfrm>
            <a:off x="-1229784" y="2516717"/>
            <a:ext cx="505036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5201" name="矩形 624"/>
          <p:cNvSpPr>
            <a:spLocks noChangeArrowheads="1"/>
          </p:cNvSpPr>
          <p:nvPr/>
        </p:nvSpPr>
        <p:spPr bwMode="auto">
          <a:xfrm>
            <a:off x="-1145117" y="3625851"/>
            <a:ext cx="505036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5202" name="矩形 625"/>
          <p:cNvSpPr>
            <a:spLocks noChangeArrowheads="1"/>
          </p:cNvSpPr>
          <p:nvPr/>
        </p:nvSpPr>
        <p:spPr bwMode="auto">
          <a:xfrm>
            <a:off x="-1145117" y="4694767"/>
            <a:ext cx="505036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Tree>
    <p:extLst>
      <p:ext uri="{BB962C8B-B14F-4D97-AF65-F5344CB8AC3E}">
        <p14:creationId xmlns:p14="http://schemas.microsoft.com/office/powerpoint/2010/main" val="807923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7" name="组合 11"/>
          <p:cNvGrpSpPr>
            <a:grpSpLocks/>
          </p:cNvGrpSpPr>
          <p:nvPr/>
        </p:nvGrpSpPr>
        <p:grpSpPr bwMode="auto">
          <a:xfrm>
            <a:off x="8139113" y="1123950"/>
            <a:ext cx="4052887" cy="1409700"/>
            <a:chOff x="0" y="0"/>
            <a:chExt cx="4053303" cy="1411147"/>
          </a:xfrm>
        </p:grpSpPr>
        <p:grpSp>
          <p:nvGrpSpPr>
            <p:cNvPr id="15368" name="组合 3"/>
            <p:cNvGrpSpPr>
              <a:grpSpLocks/>
            </p:cNvGrpSpPr>
            <p:nvPr/>
          </p:nvGrpSpPr>
          <p:grpSpPr bwMode="auto">
            <a:xfrm>
              <a:off x="0" y="0"/>
              <a:ext cx="2479044" cy="1411147"/>
              <a:chOff x="0" y="0"/>
              <a:chExt cx="1119199" cy="637082"/>
            </a:xfrm>
          </p:grpSpPr>
          <p:sp>
            <p:nvSpPr>
              <p:cNvPr id="15369" name="Freeform 1791"/>
              <p:cNvSpPr>
                <a:spLocks noChangeArrowheads="1"/>
              </p:cNvSpPr>
              <p:nvPr/>
            </p:nvSpPr>
            <p:spPr bwMode="auto">
              <a:xfrm>
                <a:off x="0" y="275495"/>
                <a:ext cx="1119199" cy="361587"/>
              </a:xfrm>
              <a:custGeom>
                <a:avLst/>
                <a:gdLst>
                  <a:gd name="T0" fmla="*/ 168 w 168"/>
                  <a:gd name="T1" fmla="*/ 8 h 54"/>
                  <a:gd name="T2" fmla="*/ 130 w 168"/>
                  <a:gd name="T3" fmla="*/ 8 h 54"/>
                  <a:gd name="T4" fmla="*/ 130 w 168"/>
                  <a:gd name="T5" fmla="*/ 0 h 54"/>
                  <a:gd name="T6" fmla="*/ 77 w 168"/>
                  <a:gd name="T7" fmla="*/ 0 h 54"/>
                  <a:gd name="T8" fmla="*/ 77 w 168"/>
                  <a:gd name="T9" fmla="*/ 8 h 54"/>
                  <a:gd name="T10" fmla="*/ 51 w 168"/>
                  <a:gd name="T11" fmla="*/ 8 h 54"/>
                  <a:gd name="T12" fmla="*/ 0 w 168"/>
                  <a:gd name="T13" fmla="*/ 54 h 54"/>
                  <a:gd name="T14" fmla="*/ 28 w 168"/>
                  <a:gd name="T15" fmla="*/ 54 h 54"/>
                  <a:gd name="T16" fmla="*/ 51 w 168"/>
                  <a:gd name="T17" fmla="*/ 35 h 54"/>
                  <a:gd name="T18" fmla="*/ 77 w 168"/>
                  <a:gd name="T19" fmla="*/ 35 h 54"/>
                  <a:gd name="T20" fmla="*/ 77 w 168"/>
                  <a:gd name="T21" fmla="*/ 43 h 54"/>
                  <a:gd name="T22" fmla="*/ 130 w 168"/>
                  <a:gd name="T23" fmla="*/ 43 h 54"/>
                  <a:gd name="T24" fmla="*/ 130 w 168"/>
                  <a:gd name="T25" fmla="*/ 35 h 54"/>
                  <a:gd name="T26" fmla="*/ 168 w 168"/>
                  <a:gd name="T27" fmla="*/ 35 h 54"/>
                  <a:gd name="T28" fmla="*/ 168 w 168"/>
                  <a:gd name="T29" fmla="*/ 8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8"/>
                  <a:gd name="T46" fmla="*/ 0 h 54"/>
                  <a:gd name="T47" fmla="*/ 168 w 168"/>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8" h="54">
                    <a:moveTo>
                      <a:pt x="168" y="8"/>
                    </a:moveTo>
                    <a:cubicBezTo>
                      <a:pt x="130" y="8"/>
                      <a:pt x="130" y="8"/>
                      <a:pt x="130" y="8"/>
                    </a:cubicBezTo>
                    <a:cubicBezTo>
                      <a:pt x="130" y="0"/>
                      <a:pt x="130" y="0"/>
                      <a:pt x="130" y="0"/>
                    </a:cubicBezTo>
                    <a:cubicBezTo>
                      <a:pt x="77" y="0"/>
                      <a:pt x="77" y="0"/>
                      <a:pt x="77" y="0"/>
                    </a:cubicBezTo>
                    <a:cubicBezTo>
                      <a:pt x="77" y="8"/>
                      <a:pt x="77" y="8"/>
                      <a:pt x="77" y="8"/>
                    </a:cubicBezTo>
                    <a:cubicBezTo>
                      <a:pt x="51" y="8"/>
                      <a:pt x="51" y="8"/>
                      <a:pt x="51" y="8"/>
                    </a:cubicBezTo>
                    <a:cubicBezTo>
                      <a:pt x="24" y="8"/>
                      <a:pt x="2" y="28"/>
                      <a:pt x="0" y="54"/>
                    </a:cubicBezTo>
                    <a:cubicBezTo>
                      <a:pt x="28" y="54"/>
                      <a:pt x="28" y="54"/>
                      <a:pt x="28" y="54"/>
                    </a:cubicBezTo>
                    <a:cubicBezTo>
                      <a:pt x="30" y="43"/>
                      <a:pt x="40" y="35"/>
                      <a:pt x="51" y="35"/>
                    </a:cubicBezTo>
                    <a:cubicBezTo>
                      <a:pt x="77" y="35"/>
                      <a:pt x="77" y="35"/>
                      <a:pt x="77" y="35"/>
                    </a:cubicBezTo>
                    <a:cubicBezTo>
                      <a:pt x="77" y="43"/>
                      <a:pt x="77" y="43"/>
                      <a:pt x="77" y="43"/>
                    </a:cubicBezTo>
                    <a:cubicBezTo>
                      <a:pt x="130" y="43"/>
                      <a:pt x="130" y="43"/>
                      <a:pt x="130" y="43"/>
                    </a:cubicBezTo>
                    <a:cubicBezTo>
                      <a:pt x="130" y="35"/>
                      <a:pt x="130" y="35"/>
                      <a:pt x="130" y="35"/>
                    </a:cubicBezTo>
                    <a:cubicBezTo>
                      <a:pt x="168" y="35"/>
                      <a:pt x="168" y="35"/>
                      <a:pt x="168" y="35"/>
                    </a:cubicBezTo>
                    <a:lnTo>
                      <a:pt x="168" y="8"/>
                    </a:lnTo>
                    <a:close/>
                  </a:path>
                </a:pathLst>
              </a:custGeom>
              <a:solidFill>
                <a:srgbClr val="F58D7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5370" name="Oval 1793"/>
              <p:cNvSpPr>
                <a:spLocks noChangeArrowheads="1"/>
              </p:cNvSpPr>
              <p:nvPr/>
            </p:nvSpPr>
            <p:spPr bwMode="auto">
              <a:xfrm>
                <a:off x="568209" y="0"/>
                <a:ext cx="223840" cy="223840"/>
              </a:xfrm>
              <a:prstGeom prst="ellipse">
                <a:avLst/>
              </a:prstGeom>
              <a:solidFill>
                <a:srgbClr val="F58D7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5371" name="Freeform 1794"/>
              <p:cNvSpPr>
                <a:spLocks noEditPoints="1" noChangeArrowheads="1"/>
              </p:cNvSpPr>
              <p:nvPr/>
            </p:nvSpPr>
            <p:spPr bwMode="auto">
              <a:xfrm>
                <a:off x="361587" y="68874"/>
                <a:ext cx="671520" cy="120529"/>
              </a:xfrm>
              <a:custGeom>
                <a:avLst/>
                <a:gdLst>
                  <a:gd name="T0" fmla="*/ 29 w 101"/>
                  <a:gd name="T1" fmla="*/ 0 h 19"/>
                  <a:gd name="T2" fmla="*/ 9 w 101"/>
                  <a:gd name="T3" fmla="*/ 0 h 19"/>
                  <a:gd name="T4" fmla="*/ 0 w 101"/>
                  <a:gd name="T5" fmla="*/ 10 h 19"/>
                  <a:gd name="T6" fmla="*/ 9 w 101"/>
                  <a:gd name="T7" fmla="*/ 19 h 19"/>
                  <a:gd name="T8" fmla="*/ 30 w 101"/>
                  <a:gd name="T9" fmla="*/ 19 h 19"/>
                  <a:gd name="T10" fmla="*/ 27 w 101"/>
                  <a:gd name="T11" fmla="*/ 8 h 19"/>
                  <a:gd name="T12" fmla="*/ 29 w 101"/>
                  <a:gd name="T13" fmla="*/ 0 h 19"/>
                  <a:gd name="T14" fmla="*/ 91 w 101"/>
                  <a:gd name="T15" fmla="*/ 0 h 19"/>
                  <a:gd name="T16" fmla="*/ 71 w 101"/>
                  <a:gd name="T17" fmla="*/ 0 h 19"/>
                  <a:gd name="T18" fmla="*/ 73 w 101"/>
                  <a:gd name="T19" fmla="*/ 8 h 19"/>
                  <a:gd name="T20" fmla="*/ 70 w 101"/>
                  <a:gd name="T21" fmla="*/ 19 h 19"/>
                  <a:gd name="T22" fmla="*/ 91 w 101"/>
                  <a:gd name="T23" fmla="*/ 19 h 19"/>
                  <a:gd name="T24" fmla="*/ 101 w 101"/>
                  <a:gd name="T25" fmla="*/ 10 h 19"/>
                  <a:gd name="T26" fmla="*/ 91 w 101"/>
                  <a:gd name="T27" fmla="*/ 0 h 1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1"/>
                  <a:gd name="T43" fmla="*/ 0 h 19"/>
                  <a:gd name="T44" fmla="*/ 101 w 101"/>
                  <a:gd name="T45" fmla="*/ 19 h 1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1" h="19">
                    <a:moveTo>
                      <a:pt x="29" y="0"/>
                    </a:moveTo>
                    <a:cubicBezTo>
                      <a:pt x="9" y="0"/>
                      <a:pt x="9" y="0"/>
                      <a:pt x="9" y="0"/>
                    </a:cubicBezTo>
                    <a:cubicBezTo>
                      <a:pt x="4" y="0"/>
                      <a:pt x="0" y="4"/>
                      <a:pt x="0" y="10"/>
                    </a:cubicBezTo>
                    <a:cubicBezTo>
                      <a:pt x="0" y="15"/>
                      <a:pt x="4" y="19"/>
                      <a:pt x="9" y="19"/>
                    </a:cubicBezTo>
                    <a:cubicBezTo>
                      <a:pt x="30" y="19"/>
                      <a:pt x="30" y="19"/>
                      <a:pt x="30" y="19"/>
                    </a:cubicBezTo>
                    <a:cubicBezTo>
                      <a:pt x="28" y="16"/>
                      <a:pt x="27" y="12"/>
                      <a:pt x="27" y="8"/>
                    </a:cubicBezTo>
                    <a:cubicBezTo>
                      <a:pt x="27" y="5"/>
                      <a:pt x="28" y="3"/>
                      <a:pt x="29" y="0"/>
                    </a:cubicBezTo>
                    <a:close/>
                    <a:moveTo>
                      <a:pt x="91" y="0"/>
                    </a:moveTo>
                    <a:cubicBezTo>
                      <a:pt x="71" y="0"/>
                      <a:pt x="71" y="0"/>
                      <a:pt x="71" y="0"/>
                    </a:cubicBezTo>
                    <a:cubicBezTo>
                      <a:pt x="72" y="3"/>
                      <a:pt x="73" y="5"/>
                      <a:pt x="73" y="8"/>
                    </a:cubicBezTo>
                    <a:cubicBezTo>
                      <a:pt x="73" y="12"/>
                      <a:pt x="71" y="16"/>
                      <a:pt x="70" y="19"/>
                    </a:cubicBezTo>
                    <a:cubicBezTo>
                      <a:pt x="91" y="19"/>
                      <a:pt x="91" y="19"/>
                      <a:pt x="91" y="19"/>
                    </a:cubicBezTo>
                    <a:cubicBezTo>
                      <a:pt x="97" y="19"/>
                      <a:pt x="101" y="15"/>
                      <a:pt x="101" y="10"/>
                    </a:cubicBezTo>
                    <a:cubicBezTo>
                      <a:pt x="101" y="4"/>
                      <a:pt x="97" y="0"/>
                      <a:pt x="91" y="0"/>
                    </a:cubicBezTo>
                    <a:close/>
                  </a:path>
                </a:pathLst>
              </a:custGeom>
              <a:solidFill>
                <a:srgbClr val="F58D7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sp>
          <p:nvSpPr>
            <p:cNvPr id="15372" name="矩形 10"/>
            <p:cNvSpPr>
              <a:spLocks noChangeArrowheads="1"/>
            </p:cNvSpPr>
            <p:nvPr/>
          </p:nvSpPr>
          <p:spPr bwMode="auto">
            <a:xfrm>
              <a:off x="2479044" y="725344"/>
              <a:ext cx="1574259" cy="404768"/>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5373" name="组合 51"/>
          <p:cNvGrpSpPr>
            <a:grpSpLocks/>
          </p:cNvGrpSpPr>
          <p:nvPr/>
        </p:nvGrpSpPr>
        <p:grpSpPr bwMode="auto">
          <a:xfrm>
            <a:off x="874713" y="1960563"/>
            <a:ext cx="5126037" cy="746125"/>
            <a:chOff x="0" y="0"/>
            <a:chExt cx="5125955" cy="745438"/>
          </a:xfrm>
        </p:grpSpPr>
        <p:sp>
          <p:nvSpPr>
            <p:cNvPr id="15374" name="文本框 52"/>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75" name="文本框 53"/>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76" name="组合 57"/>
          <p:cNvGrpSpPr>
            <a:grpSpLocks/>
          </p:cNvGrpSpPr>
          <p:nvPr/>
        </p:nvGrpSpPr>
        <p:grpSpPr bwMode="auto">
          <a:xfrm>
            <a:off x="874713" y="2789238"/>
            <a:ext cx="5126037" cy="744537"/>
            <a:chOff x="0" y="0"/>
            <a:chExt cx="5125955" cy="745438"/>
          </a:xfrm>
        </p:grpSpPr>
        <p:sp>
          <p:nvSpPr>
            <p:cNvPr id="15377" name="文本框 79"/>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78" name="文本框 80"/>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79" name="组合 81"/>
          <p:cNvGrpSpPr>
            <a:grpSpLocks/>
          </p:cNvGrpSpPr>
          <p:nvPr/>
        </p:nvGrpSpPr>
        <p:grpSpPr bwMode="auto">
          <a:xfrm>
            <a:off x="874713" y="3657600"/>
            <a:ext cx="5126037" cy="746125"/>
            <a:chOff x="0" y="0"/>
            <a:chExt cx="5125955" cy="745438"/>
          </a:xfrm>
        </p:grpSpPr>
        <p:sp>
          <p:nvSpPr>
            <p:cNvPr id="15380" name="文本框 82"/>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1" name="文本框 83"/>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82" name="组合 84"/>
          <p:cNvGrpSpPr>
            <a:grpSpLocks/>
          </p:cNvGrpSpPr>
          <p:nvPr/>
        </p:nvGrpSpPr>
        <p:grpSpPr bwMode="auto">
          <a:xfrm>
            <a:off x="874713" y="4530725"/>
            <a:ext cx="5126037" cy="746125"/>
            <a:chOff x="0" y="0"/>
            <a:chExt cx="5125955" cy="745438"/>
          </a:xfrm>
        </p:grpSpPr>
        <p:sp>
          <p:nvSpPr>
            <p:cNvPr id="15383" name="文本框 85"/>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4" name="文本框 86"/>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85" name="组合 87"/>
          <p:cNvGrpSpPr>
            <a:grpSpLocks/>
          </p:cNvGrpSpPr>
          <p:nvPr/>
        </p:nvGrpSpPr>
        <p:grpSpPr bwMode="auto">
          <a:xfrm>
            <a:off x="874713" y="5430838"/>
            <a:ext cx="5126037" cy="746125"/>
            <a:chOff x="0" y="0"/>
            <a:chExt cx="5125955" cy="745438"/>
          </a:xfrm>
        </p:grpSpPr>
        <p:sp>
          <p:nvSpPr>
            <p:cNvPr id="15386" name="文本框 88"/>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7" name="文本框 89"/>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5388" name="文本框 90"/>
          <p:cNvSpPr>
            <a:spLocks noChangeArrowheads="1"/>
          </p:cNvSpPr>
          <p:nvPr/>
        </p:nvSpPr>
        <p:spPr bwMode="auto">
          <a:xfrm>
            <a:off x="7381875" y="3028950"/>
            <a:ext cx="469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89" name="文本框 91"/>
          <p:cNvSpPr>
            <a:spLocks noChangeArrowheads="1"/>
          </p:cNvSpPr>
          <p:nvPr/>
        </p:nvSpPr>
        <p:spPr bwMode="auto">
          <a:xfrm>
            <a:off x="8704263" y="2989263"/>
            <a:ext cx="469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0" name="文本框 92"/>
          <p:cNvSpPr>
            <a:spLocks noChangeArrowheads="1"/>
          </p:cNvSpPr>
          <p:nvPr/>
        </p:nvSpPr>
        <p:spPr bwMode="auto">
          <a:xfrm>
            <a:off x="8064500" y="5226050"/>
            <a:ext cx="469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1" name="文本框 93"/>
          <p:cNvSpPr>
            <a:spLocks noChangeArrowheads="1"/>
          </p:cNvSpPr>
          <p:nvPr/>
        </p:nvSpPr>
        <p:spPr bwMode="auto">
          <a:xfrm>
            <a:off x="9305925" y="4298950"/>
            <a:ext cx="469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2" name="文本框 94"/>
          <p:cNvSpPr>
            <a:spLocks noChangeArrowheads="1"/>
          </p:cNvSpPr>
          <p:nvPr/>
        </p:nvSpPr>
        <p:spPr bwMode="auto">
          <a:xfrm>
            <a:off x="6859588" y="4298950"/>
            <a:ext cx="469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36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393" name="矩形 95"/>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5394" name="文本框 96"/>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681788555"/>
      </p:ext>
    </p:extLst>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11"/>
          <p:cNvGrpSpPr>
            <a:grpSpLocks/>
          </p:cNvGrpSpPr>
          <p:nvPr/>
        </p:nvGrpSpPr>
        <p:grpSpPr bwMode="auto">
          <a:xfrm>
            <a:off x="882650" y="2092325"/>
            <a:ext cx="7310438" cy="3140075"/>
            <a:chOff x="0" y="0"/>
            <a:chExt cx="7310398" cy="3140087"/>
          </a:xfrm>
        </p:grpSpPr>
        <p:grpSp>
          <p:nvGrpSpPr>
            <p:cNvPr id="16387" name="组合 59"/>
            <p:cNvGrpSpPr>
              <a:grpSpLocks/>
            </p:cNvGrpSpPr>
            <p:nvPr/>
          </p:nvGrpSpPr>
          <p:grpSpPr bwMode="auto">
            <a:xfrm>
              <a:off x="19050" y="0"/>
              <a:ext cx="345135" cy="937244"/>
              <a:chOff x="0" y="0"/>
              <a:chExt cx="345135" cy="937244"/>
            </a:xfrm>
          </p:grpSpPr>
          <p:sp>
            <p:nvSpPr>
              <p:cNvPr id="16388" name="椭圆 60"/>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392" name="矩形 64"/>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395" name="组合 67"/>
            <p:cNvGrpSpPr>
              <a:grpSpLocks/>
            </p:cNvGrpSpPr>
            <p:nvPr/>
          </p:nvGrpSpPr>
          <p:grpSpPr bwMode="auto">
            <a:xfrm>
              <a:off x="790851" y="0"/>
              <a:ext cx="345135" cy="937244"/>
              <a:chOff x="0" y="0"/>
              <a:chExt cx="345135" cy="937244"/>
            </a:xfrm>
          </p:grpSpPr>
          <p:sp>
            <p:nvSpPr>
              <p:cNvPr id="16396" name="椭圆 68"/>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00" name="矩形 72"/>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03" name="组合 75"/>
            <p:cNvGrpSpPr>
              <a:grpSpLocks/>
            </p:cNvGrpSpPr>
            <p:nvPr/>
          </p:nvGrpSpPr>
          <p:grpSpPr bwMode="auto">
            <a:xfrm>
              <a:off x="1562652" y="0"/>
              <a:ext cx="345135" cy="937244"/>
              <a:chOff x="0" y="0"/>
              <a:chExt cx="345135" cy="937244"/>
            </a:xfrm>
          </p:grpSpPr>
          <p:sp>
            <p:nvSpPr>
              <p:cNvPr id="16404" name="椭圆 76"/>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08" name="矩形 80"/>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11" name="组合 83"/>
            <p:cNvGrpSpPr>
              <a:grpSpLocks/>
            </p:cNvGrpSpPr>
            <p:nvPr/>
          </p:nvGrpSpPr>
          <p:grpSpPr bwMode="auto">
            <a:xfrm>
              <a:off x="2334453" y="0"/>
              <a:ext cx="345135" cy="937244"/>
              <a:chOff x="0" y="0"/>
              <a:chExt cx="345135" cy="937244"/>
            </a:xfrm>
          </p:grpSpPr>
          <p:sp>
            <p:nvSpPr>
              <p:cNvPr id="16412" name="椭圆 84"/>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16" name="矩形 97"/>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19" name="组合 100"/>
            <p:cNvGrpSpPr>
              <a:grpSpLocks/>
            </p:cNvGrpSpPr>
            <p:nvPr/>
          </p:nvGrpSpPr>
          <p:grpSpPr bwMode="auto">
            <a:xfrm>
              <a:off x="3106254" y="0"/>
              <a:ext cx="345135" cy="937244"/>
              <a:chOff x="0" y="0"/>
              <a:chExt cx="345135" cy="937244"/>
            </a:xfrm>
          </p:grpSpPr>
          <p:sp>
            <p:nvSpPr>
              <p:cNvPr id="16420" name="椭圆 109"/>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24" name="矩形 113"/>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27" name="组合 116"/>
            <p:cNvGrpSpPr>
              <a:grpSpLocks/>
            </p:cNvGrpSpPr>
            <p:nvPr/>
          </p:nvGrpSpPr>
          <p:grpSpPr bwMode="auto">
            <a:xfrm>
              <a:off x="3878055" y="0"/>
              <a:ext cx="345135" cy="937244"/>
              <a:chOff x="0" y="0"/>
              <a:chExt cx="345135" cy="937244"/>
            </a:xfrm>
          </p:grpSpPr>
          <p:sp>
            <p:nvSpPr>
              <p:cNvPr id="16428" name="椭圆 117"/>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32" name="矩形 121"/>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35" name="组合 124"/>
            <p:cNvGrpSpPr>
              <a:grpSpLocks/>
            </p:cNvGrpSpPr>
            <p:nvPr/>
          </p:nvGrpSpPr>
          <p:grpSpPr bwMode="auto">
            <a:xfrm>
              <a:off x="4649856" y="0"/>
              <a:ext cx="345135" cy="937244"/>
              <a:chOff x="0" y="0"/>
              <a:chExt cx="345135" cy="937244"/>
            </a:xfrm>
          </p:grpSpPr>
          <p:sp>
            <p:nvSpPr>
              <p:cNvPr id="16436" name="椭圆 125"/>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40" name="矩形 129"/>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43" name="组合 132"/>
            <p:cNvGrpSpPr>
              <a:grpSpLocks/>
            </p:cNvGrpSpPr>
            <p:nvPr/>
          </p:nvGrpSpPr>
          <p:grpSpPr bwMode="auto">
            <a:xfrm>
              <a:off x="5421657" y="0"/>
              <a:ext cx="345135" cy="937244"/>
              <a:chOff x="0" y="0"/>
              <a:chExt cx="345135" cy="937244"/>
            </a:xfrm>
          </p:grpSpPr>
          <p:sp>
            <p:nvSpPr>
              <p:cNvPr id="16444" name="椭圆 133"/>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48" name="矩形 137"/>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51" name="组合 140"/>
            <p:cNvGrpSpPr>
              <a:grpSpLocks/>
            </p:cNvGrpSpPr>
            <p:nvPr/>
          </p:nvGrpSpPr>
          <p:grpSpPr bwMode="auto">
            <a:xfrm>
              <a:off x="6193458" y="0"/>
              <a:ext cx="345135" cy="937244"/>
              <a:chOff x="0" y="0"/>
              <a:chExt cx="345135" cy="937244"/>
            </a:xfrm>
          </p:grpSpPr>
          <p:sp>
            <p:nvSpPr>
              <p:cNvPr id="16452" name="椭圆 141"/>
              <p:cNvSpPr>
                <a:spLocks noChangeArrowheads="1"/>
              </p:cNvSpPr>
              <p:nvPr/>
            </p:nvSpPr>
            <p:spPr bwMode="auto">
              <a:xfrm>
                <a:off x="80343" y="0"/>
                <a:ext cx="184450" cy="175125"/>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56" name="矩形 145"/>
              <p:cNvSpPr>
                <a:spLocks noChangeArrowheads="1"/>
              </p:cNvSpPr>
              <p:nvPr/>
            </p:nvSpPr>
            <p:spPr bwMode="auto">
              <a:xfrm>
                <a:off x="74231" y="370170"/>
                <a:ext cx="197432" cy="19852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59" name="组合 148"/>
            <p:cNvGrpSpPr>
              <a:grpSpLocks/>
            </p:cNvGrpSpPr>
            <p:nvPr/>
          </p:nvGrpSpPr>
          <p:grpSpPr bwMode="auto">
            <a:xfrm>
              <a:off x="6965263" y="0"/>
              <a:ext cx="345135" cy="937244"/>
              <a:chOff x="0" y="0"/>
              <a:chExt cx="345135" cy="937244"/>
            </a:xfrm>
          </p:grpSpPr>
          <p:sp>
            <p:nvSpPr>
              <p:cNvPr id="16460" name="椭圆 149"/>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64" name="矩形 153"/>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67" name="组合 156"/>
            <p:cNvGrpSpPr>
              <a:grpSpLocks/>
            </p:cNvGrpSpPr>
            <p:nvPr/>
          </p:nvGrpSpPr>
          <p:grpSpPr bwMode="auto">
            <a:xfrm>
              <a:off x="0" y="1101421"/>
              <a:ext cx="345135" cy="937244"/>
              <a:chOff x="0" y="0"/>
              <a:chExt cx="345135" cy="937244"/>
            </a:xfrm>
          </p:grpSpPr>
          <p:sp>
            <p:nvSpPr>
              <p:cNvPr id="16468" name="椭圆 157"/>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72" name="矩形 161"/>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75" name="组合 164"/>
            <p:cNvGrpSpPr>
              <a:grpSpLocks/>
            </p:cNvGrpSpPr>
            <p:nvPr/>
          </p:nvGrpSpPr>
          <p:grpSpPr bwMode="auto">
            <a:xfrm>
              <a:off x="771801" y="1101421"/>
              <a:ext cx="345135" cy="937244"/>
              <a:chOff x="0" y="0"/>
              <a:chExt cx="345135" cy="937244"/>
            </a:xfrm>
          </p:grpSpPr>
          <p:sp>
            <p:nvSpPr>
              <p:cNvPr id="16476" name="椭圆 165"/>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80" name="矩形 169"/>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83" name="组合 172"/>
            <p:cNvGrpSpPr>
              <a:grpSpLocks/>
            </p:cNvGrpSpPr>
            <p:nvPr/>
          </p:nvGrpSpPr>
          <p:grpSpPr bwMode="auto">
            <a:xfrm>
              <a:off x="1543602" y="1101421"/>
              <a:ext cx="345135" cy="937244"/>
              <a:chOff x="0" y="0"/>
              <a:chExt cx="345135" cy="937244"/>
            </a:xfrm>
          </p:grpSpPr>
          <p:sp>
            <p:nvSpPr>
              <p:cNvPr id="16484" name="椭圆 173"/>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88" name="矩形 177"/>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91" name="组合 180"/>
            <p:cNvGrpSpPr>
              <a:grpSpLocks/>
            </p:cNvGrpSpPr>
            <p:nvPr/>
          </p:nvGrpSpPr>
          <p:grpSpPr bwMode="auto">
            <a:xfrm>
              <a:off x="2315403" y="1101421"/>
              <a:ext cx="345135" cy="937244"/>
              <a:chOff x="0" y="0"/>
              <a:chExt cx="345135" cy="937244"/>
            </a:xfrm>
          </p:grpSpPr>
          <p:sp>
            <p:nvSpPr>
              <p:cNvPr id="16492" name="椭圆 181"/>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496" name="矩形 185"/>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499" name="组合 188"/>
            <p:cNvGrpSpPr>
              <a:grpSpLocks/>
            </p:cNvGrpSpPr>
            <p:nvPr/>
          </p:nvGrpSpPr>
          <p:grpSpPr bwMode="auto">
            <a:xfrm>
              <a:off x="3087204" y="1101421"/>
              <a:ext cx="345135" cy="937244"/>
              <a:chOff x="0" y="0"/>
              <a:chExt cx="345135" cy="937244"/>
            </a:xfrm>
          </p:grpSpPr>
          <p:sp>
            <p:nvSpPr>
              <p:cNvPr id="16500" name="椭圆 189"/>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04" name="矩形 193"/>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07" name="组合 196"/>
            <p:cNvGrpSpPr>
              <a:grpSpLocks/>
            </p:cNvGrpSpPr>
            <p:nvPr/>
          </p:nvGrpSpPr>
          <p:grpSpPr bwMode="auto">
            <a:xfrm>
              <a:off x="3859005" y="1101421"/>
              <a:ext cx="345135" cy="937244"/>
              <a:chOff x="0" y="0"/>
              <a:chExt cx="345135" cy="937244"/>
            </a:xfrm>
          </p:grpSpPr>
          <p:sp>
            <p:nvSpPr>
              <p:cNvPr id="16508" name="椭圆 197"/>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12" name="矩形 201"/>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15" name="组合 204"/>
            <p:cNvGrpSpPr>
              <a:grpSpLocks/>
            </p:cNvGrpSpPr>
            <p:nvPr/>
          </p:nvGrpSpPr>
          <p:grpSpPr bwMode="auto">
            <a:xfrm>
              <a:off x="4630806" y="1101421"/>
              <a:ext cx="345135" cy="937244"/>
              <a:chOff x="0" y="0"/>
              <a:chExt cx="345135" cy="937244"/>
            </a:xfrm>
          </p:grpSpPr>
          <p:sp>
            <p:nvSpPr>
              <p:cNvPr id="16516" name="椭圆 205"/>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20" name="矩形 209"/>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23" name="组合 212"/>
            <p:cNvGrpSpPr>
              <a:grpSpLocks/>
            </p:cNvGrpSpPr>
            <p:nvPr/>
          </p:nvGrpSpPr>
          <p:grpSpPr bwMode="auto">
            <a:xfrm>
              <a:off x="5402607" y="1101421"/>
              <a:ext cx="345135" cy="937244"/>
              <a:chOff x="0" y="0"/>
              <a:chExt cx="345135" cy="937244"/>
            </a:xfrm>
          </p:grpSpPr>
          <p:sp>
            <p:nvSpPr>
              <p:cNvPr id="16524" name="椭圆 213"/>
              <p:cNvSpPr>
                <a:spLocks noChangeArrowheads="1"/>
              </p:cNvSpPr>
              <p:nvPr/>
            </p:nvSpPr>
            <p:spPr bwMode="auto">
              <a:xfrm>
                <a:off x="80343" y="0"/>
                <a:ext cx="184450" cy="175125"/>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28" name="矩形 217"/>
              <p:cNvSpPr>
                <a:spLocks noChangeArrowheads="1"/>
              </p:cNvSpPr>
              <p:nvPr/>
            </p:nvSpPr>
            <p:spPr bwMode="auto">
              <a:xfrm>
                <a:off x="74231" y="370170"/>
                <a:ext cx="197432" cy="198520"/>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31" name="组合 220"/>
            <p:cNvGrpSpPr>
              <a:grpSpLocks/>
            </p:cNvGrpSpPr>
            <p:nvPr/>
          </p:nvGrpSpPr>
          <p:grpSpPr bwMode="auto">
            <a:xfrm>
              <a:off x="6174408" y="1101421"/>
              <a:ext cx="345135" cy="937244"/>
              <a:chOff x="0" y="0"/>
              <a:chExt cx="345135" cy="937244"/>
            </a:xfrm>
          </p:grpSpPr>
          <p:sp>
            <p:nvSpPr>
              <p:cNvPr id="16532" name="椭圆 221"/>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36" name="矩形 225"/>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39" name="组合 228"/>
            <p:cNvGrpSpPr>
              <a:grpSpLocks/>
            </p:cNvGrpSpPr>
            <p:nvPr/>
          </p:nvGrpSpPr>
          <p:grpSpPr bwMode="auto">
            <a:xfrm>
              <a:off x="6946213" y="1101421"/>
              <a:ext cx="345135" cy="937244"/>
              <a:chOff x="0" y="0"/>
              <a:chExt cx="345135" cy="937244"/>
            </a:xfrm>
          </p:grpSpPr>
          <p:sp>
            <p:nvSpPr>
              <p:cNvPr id="16540" name="椭圆 229"/>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44" name="矩形 233"/>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47" name="组合 236"/>
            <p:cNvGrpSpPr>
              <a:grpSpLocks/>
            </p:cNvGrpSpPr>
            <p:nvPr/>
          </p:nvGrpSpPr>
          <p:grpSpPr bwMode="auto">
            <a:xfrm>
              <a:off x="9525" y="2202843"/>
              <a:ext cx="345135" cy="937244"/>
              <a:chOff x="0" y="0"/>
              <a:chExt cx="345135" cy="937244"/>
            </a:xfrm>
          </p:grpSpPr>
          <p:sp>
            <p:nvSpPr>
              <p:cNvPr id="16548" name="椭圆 237"/>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52" name="矩形 241"/>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55" name="组合 244"/>
            <p:cNvGrpSpPr>
              <a:grpSpLocks/>
            </p:cNvGrpSpPr>
            <p:nvPr/>
          </p:nvGrpSpPr>
          <p:grpSpPr bwMode="auto">
            <a:xfrm>
              <a:off x="781326" y="2202843"/>
              <a:ext cx="345135" cy="937244"/>
              <a:chOff x="0" y="0"/>
              <a:chExt cx="345135" cy="937244"/>
            </a:xfrm>
          </p:grpSpPr>
          <p:sp>
            <p:nvSpPr>
              <p:cNvPr id="16556" name="椭圆 245"/>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60" name="矩形 249"/>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63" name="组合 252"/>
            <p:cNvGrpSpPr>
              <a:grpSpLocks/>
            </p:cNvGrpSpPr>
            <p:nvPr/>
          </p:nvGrpSpPr>
          <p:grpSpPr bwMode="auto">
            <a:xfrm>
              <a:off x="1553127" y="2202843"/>
              <a:ext cx="345135" cy="937244"/>
              <a:chOff x="0" y="0"/>
              <a:chExt cx="345135" cy="937244"/>
            </a:xfrm>
          </p:grpSpPr>
          <p:sp>
            <p:nvSpPr>
              <p:cNvPr id="16564" name="椭圆 253"/>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68" name="矩形 257"/>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71" name="组合 260"/>
            <p:cNvGrpSpPr>
              <a:grpSpLocks/>
            </p:cNvGrpSpPr>
            <p:nvPr/>
          </p:nvGrpSpPr>
          <p:grpSpPr bwMode="auto">
            <a:xfrm>
              <a:off x="2324928" y="2202843"/>
              <a:ext cx="345135" cy="937244"/>
              <a:chOff x="0" y="0"/>
              <a:chExt cx="345135" cy="937244"/>
            </a:xfrm>
          </p:grpSpPr>
          <p:sp>
            <p:nvSpPr>
              <p:cNvPr id="16572" name="椭圆 261"/>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76" name="矩形 265"/>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79" name="组合 268"/>
            <p:cNvGrpSpPr>
              <a:grpSpLocks/>
            </p:cNvGrpSpPr>
            <p:nvPr/>
          </p:nvGrpSpPr>
          <p:grpSpPr bwMode="auto">
            <a:xfrm>
              <a:off x="3096729" y="2202843"/>
              <a:ext cx="345135" cy="937244"/>
              <a:chOff x="0" y="0"/>
              <a:chExt cx="345135" cy="937244"/>
            </a:xfrm>
          </p:grpSpPr>
          <p:sp>
            <p:nvSpPr>
              <p:cNvPr id="16580" name="椭圆 269"/>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84" name="矩形 273"/>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87" name="组合 276"/>
            <p:cNvGrpSpPr>
              <a:grpSpLocks/>
            </p:cNvGrpSpPr>
            <p:nvPr/>
          </p:nvGrpSpPr>
          <p:grpSpPr bwMode="auto">
            <a:xfrm>
              <a:off x="3868530" y="2202843"/>
              <a:ext cx="345135" cy="937244"/>
              <a:chOff x="0" y="0"/>
              <a:chExt cx="345135" cy="937244"/>
            </a:xfrm>
          </p:grpSpPr>
          <p:sp>
            <p:nvSpPr>
              <p:cNvPr id="16588" name="椭圆 277"/>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592" name="矩形 281"/>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595" name="组合 284"/>
            <p:cNvGrpSpPr>
              <a:grpSpLocks/>
            </p:cNvGrpSpPr>
            <p:nvPr/>
          </p:nvGrpSpPr>
          <p:grpSpPr bwMode="auto">
            <a:xfrm>
              <a:off x="4640331" y="2202843"/>
              <a:ext cx="345135" cy="937244"/>
              <a:chOff x="0" y="0"/>
              <a:chExt cx="345135" cy="937244"/>
            </a:xfrm>
          </p:grpSpPr>
          <p:sp>
            <p:nvSpPr>
              <p:cNvPr id="16596" name="椭圆 285"/>
              <p:cNvSpPr>
                <a:spLocks noChangeArrowheads="1"/>
              </p:cNvSpPr>
              <p:nvPr/>
            </p:nvSpPr>
            <p:spPr bwMode="auto">
              <a:xfrm>
                <a:off x="80343" y="0"/>
                <a:ext cx="184450" cy="175125"/>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600" name="矩形 289"/>
              <p:cNvSpPr>
                <a:spLocks noChangeArrowheads="1"/>
              </p:cNvSpPr>
              <p:nvPr/>
            </p:nvSpPr>
            <p:spPr bwMode="auto">
              <a:xfrm>
                <a:off x="74231" y="370170"/>
                <a:ext cx="197432" cy="19852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603" name="组合 292"/>
            <p:cNvGrpSpPr>
              <a:grpSpLocks/>
            </p:cNvGrpSpPr>
            <p:nvPr/>
          </p:nvGrpSpPr>
          <p:grpSpPr bwMode="auto">
            <a:xfrm>
              <a:off x="5412132" y="2202843"/>
              <a:ext cx="345135" cy="937244"/>
              <a:chOff x="0" y="0"/>
              <a:chExt cx="345135" cy="937244"/>
            </a:xfrm>
          </p:grpSpPr>
          <p:sp>
            <p:nvSpPr>
              <p:cNvPr id="16604" name="椭圆 293"/>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608" name="矩形 297"/>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611" name="组合 300"/>
            <p:cNvGrpSpPr>
              <a:grpSpLocks/>
            </p:cNvGrpSpPr>
            <p:nvPr/>
          </p:nvGrpSpPr>
          <p:grpSpPr bwMode="auto">
            <a:xfrm>
              <a:off x="6183933" y="2202843"/>
              <a:ext cx="345135" cy="937244"/>
              <a:chOff x="0" y="0"/>
              <a:chExt cx="345135" cy="937244"/>
            </a:xfrm>
          </p:grpSpPr>
          <p:sp>
            <p:nvSpPr>
              <p:cNvPr id="16612" name="椭圆 301"/>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616" name="矩形 305"/>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6619" name="组合 308"/>
            <p:cNvGrpSpPr>
              <a:grpSpLocks/>
            </p:cNvGrpSpPr>
            <p:nvPr/>
          </p:nvGrpSpPr>
          <p:grpSpPr bwMode="auto">
            <a:xfrm>
              <a:off x="6955738" y="2202843"/>
              <a:ext cx="345135" cy="937244"/>
              <a:chOff x="0" y="0"/>
              <a:chExt cx="345135" cy="937244"/>
            </a:xfrm>
          </p:grpSpPr>
          <p:sp>
            <p:nvSpPr>
              <p:cNvPr id="16620" name="椭圆 309"/>
              <p:cNvSpPr>
                <a:spLocks noChangeArrowheads="1"/>
              </p:cNvSpPr>
              <p:nvPr/>
            </p:nvSpPr>
            <p:spPr bwMode="auto">
              <a:xfrm>
                <a:off x="80343" y="0"/>
                <a:ext cx="184450" cy="175125"/>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C000"/>
                  </a:solidFill>
                  <a:latin typeface="宋体" panose="02010600030101010101" pitchFamily="2" charset="-122"/>
                  <a:sym typeface="宋体" panose="02010600030101010101" pitchFamily="2" charset="-122"/>
                </a:endParaRPr>
              </a:p>
            </p:txBody>
          </p:sp>
          <p:sp>
            <p:nvSpPr>
              <p:cNvPr id="16624" name="矩形 313"/>
              <p:cNvSpPr>
                <a:spLocks noChangeArrowheads="1"/>
              </p:cNvSpPr>
              <p:nvPr/>
            </p:nvSpPr>
            <p:spPr bwMode="auto">
              <a:xfrm>
                <a:off x="74231" y="370170"/>
                <a:ext cx="197432" cy="198520"/>
              </a:xfrm>
              <a:prstGeom prst="rect">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sp>
        <p:nvSpPr>
          <p:cNvPr id="16627" name="任意多边形 12"/>
          <p:cNvSpPr>
            <a:spLocks noChangeArrowheads="1"/>
          </p:cNvSpPr>
          <p:nvPr/>
        </p:nvSpPr>
        <p:spPr bwMode="auto">
          <a:xfrm flipH="1">
            <a:off x="9158288" y="1577975"/>
            <a:ext cx="46037" cy="3876675"/>
          </a:xfrm>
          <a:custGeom>
            <a:avLst/>
            <a:gdLst>
              <a:gd name="T0" fmla="*/ 0 w 45720"/>
              <a:gd name="T1" fmla="*/ 0 h 4781550"/>
              <a:gd name="T2" fmla="*/ 0 w 45720"/>
              <a:gd name="T3" fmla="*/ 4781550 h 4781550"/>
              <a:gd name="T4" fmla="*/ 0 60000 65536"/>
              <a:gd name="T5" fmla="*/ 0 60000 65536"/>
              <a:gd name="T6" fmla="*/ 0 w 45720"/>
              <a:gd name="T7" fmla="*/ 0 h 4781550"/>
              <a:gd name="T8" fmla="*/ 45720 w 45720"/>
              <a:gd name="T9" fmla="*/ 4781550 h 4781550"/>
            </a:gdLst>
            <a:ahLst/>
            <a:cxnLst>
              <a:cxn ang="T4">
                <a:pos x="T0" y="T1"/>
              </a:cxn>
              <a:cxn ang="T5">
                <a:pos x="T2" y="T3"/>
              </a:cxn>
            </a:cxnLst>
            <a:rect l="T6" t="T7" r="T8" b="T9"/>
            <a:pathLst>
              <a:path w="45720" h="4781550">
                <a:moveTo>
                  <a:pt x="0" y="0"/>
                </a:moveTo>
                <a:lnTo>
                  <a:pt x="0" y="4781550"/>
                </a:lnTo>
              </a:path>
            </a:pathLst>
          </a:custGeom>
          <a:noFill/>
          <a:ln w="12700" cap="flat" cmpd="sng">
            <a:solidFill>
              <a:srgbClr val="43404D"/>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28" name="椭圆 13"/>
          <p:cNvSpPr>
            <a:spLocks noChangeArrowheads="1"/>
          </p:cNvSpPr>
          <p:nvPr/>
        </p:nvSpPr>
        <p:spPr bwMode="auto">
          <a:xfrm>
            <a:off x="9042400" y="2408238"/>
            <a:ext cx="247650" cy="247650"/>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29" name="椭圆 319"/>
          <p:cNvSpPr>
            <a:spLocks noChangeArrowheads="1"/>
          </p:cNvSpPr>
          <p:nvPr/>
        </p:nvSpPr>
        <p:spPr bwMode="auto">
          <a:xfrm>
            <a:off x="9042400" y="3573463"/>
            <a:ext cx="247650" cy="247650"/>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30" name="椭圆 320"/>
          <p:cNvSpPr>
            <a:spLocks noChangeArrowheads="1"/>
          </p:cNvSpPr>
          <p:nvPr/>
        </p:nvSpPr>
        <p:spPr bwMode="auto">
          <a:xfrm>
            <a:off x="9042400" y="4738688"/>
            <a:ext cx="247650" cy="247650"/>
          </a:xfrm>
          <a:prstGeom prst="ellipse">
            <a:avLst/>
          </a:prstGeom>
          <a:solidFill>
            <a:srgbClr val="4340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6631" name="组合 20"/>
          <p:cNvGrpSpPr>
            <a:grpSpLocks/>
          </p:cNvGrpSpPr>
          <p:nvPr/>
        </p:nvGrpSpPr>
        <p:grpSpPr bwMode="auto">
          <a:xfrm>
            <a:off x="9618663" y="2092325"/>
            <a:ext cx="1752600" cy="830263"/>
            <a:chOff x="0" y="0"/>
            <a:chExt cx="1752328" cy="830997"/>
          </a:xfrm>
        </p:grpSpPr>
        <p:grpSp>
          <p:nvGrpSpPr>
            <p:cNvPr id="16632" name="组合 19"/>
            <p:cNvGrpSpPr>
              <a:grpSpLocks/>
            </p:cNvGrpSpPr>
            <p:nvPr/>
          </p:nvGrpSpPr>
          <p:grpSpPr bwMode="auto">
            <a:xfrm>
              <a:off x="0" y="83763"/>
              <a:ext cx="1752328" cy="624073"/>
              <a:chOff x="0" y="0"/>
              <a:chExt cx="1752328" cy="624073"/>
            </a:xfrm>
          </p:grpSpPr>
          <p:sp>
            <p:nvSpPr>
              <p:cNvPr id="16633" name="矩形 16"/>
              <p:cNvSpPr>
                <a:spLocks noChangeArrowheads="1"/>
              </p:cNvSpPr>
              <p:nvPr/>
            </p:nvSpPr>
            <p:spPr bwMode="auto">
              <a:xfrm>
                <a:off x="151848" y="0"/>
                <a:ext cx="1600480" cy="624073"/>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34" name="等腰三角形 18"/>
              <p:cNvSpPr>
                <a:spLocks noChangeArrowheads="1"/>
              </p:cNvSpPr>
              <p:nvPr/>
            </p:nvSpPr>
            <p:spPr bwMode="auto">
              <a:xfrm rot="16200000">
                <a:off x="-32927" y="249597"/>
                <a:ext cx="248191" cy="182337"/>
              </a:xfrm>
              <a:prstGeom prst="triangle">
                <a:avLst>
                  <a:gd name="adj" fmla="val 50000"/>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6635" name="文本框 328"/>
            <p:cNvSpPr>
              <a:spLocks noChangeArrowheads="1"/>
            </p:cNvSpPr>
            <p:nvPr/>
          </p:nvSpPr>
          <p:spPr bwMode="auto">
            <a:xfrm>
              <a:off x="343938" y="0"/>
              <a:ext cx="13260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90</a:t>
              </a:r>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636" name="组合 329"/>
          <p:cNvGrpSpPr>
            <a:grpSpLocks/>
          </p:cNvGrpSpPr>
          <p:nvPr/>
        </p:nvGrpSpPr>
        <p:grpSpPr bwMode="auto">
          <a:xfrm>
            <a:off x="9588500" y="3271838"/>
            <a:ext cx="1752600" cy="831850"/>
            <a:chOff x="0" y="0"/>
            <a:chExt cx="1752328" cy="830997"/>
          </a:xfrm>
        </p:grpSpPr>
        <p:grpSp>
          <p:nvGrpSpPr>
            <p:cNvPr id="16637" name="组合 330"/>
            <p:cNvGrpSpPr>
              <a:grpSpLocks/>
            </p:cNvGrpSpPr>
            <p:nvPr/>
          </p:nvGrpSpPr>
          <p:grpSpPr bwMode="auto">
            <a:xfrm>
              <a:off x="0" y="83763"/>
              <a:ext cx="1752328" cy="624073"/>
              <a:chOff x="0" y="0"/>
              <a:chExt cx="1752328" cy="624073"/>
            </a:xfrm>
          </p:grpSpPr>
          <p:sp>
            <p:nvSpPr>
              <p:cNvPr id="16638" name="矩形 332"/>
              <p:cNvSpPr>
                <a:spLocks noChangeArrowheads="1"/>
              </p:cNvSpPr>
              <p:nvPr/>
            </p:nvSpPr>
            <p:spPr bwMode="auto">
              <a:xfrm>
                <a:off x="151848" y="0"/>
                <a:ext cx="1600480" cy="624073"/>
              </a:xfrm>
              <a:prstGeom prst="rect">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39" name="等腰三角形 333"/>
              <p:cNvSpPr>
                <a:spLocks noChangeArrowheads="1"/>
              </p:cNvSpPr>
              <p:nvPr/>
            </p:nvSpPr>
            <p:spPr bwMode="auto">
              <a:xfrm rot="16200000">
                <a:off x="-32927" y="249597"/>
                <a:ext cx="248191" cy="182337"/>
              </a:xfrm>
              <a:prstGeom prst="triangle">
                <a:avLst>
                  <a:gd name="adj" fmla="val 50000"/>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6640" name="文本框 331"/>
            <p:cNvSpPr>
              <a:spLocks noChangeArrowheads="1"/>
            </p:cNvSpPr>
            <p:nvPr/>
          </p:nvSpPr>
          <p:spPr bwMode="auto">
            <a:xfrm>
              <a:off x="343938" y="0"/>
              <a:ext cx="13260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80</a:t>
              </a:r>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6641" name="组合 334"/>
          <p:cNvGrpSpPr>
            <a:grpSpLocks/>
          </p:cNvGrpSpPr>
          <p:nvPr/>
        </p:nvGrpSpPr>
        <p:grpSpPr bwMode="auto">
          <a:xfrm>
            <a:off x="9634538" y="4432300"/>
            <a:ext cx="1752600" cy="831850"/>
            <a:chOff x="0" y="0"/>
            <a:chExt cx="1752328" cy="830997"/>
          </a:xfrm>
        </p:grpSpPr>
        <p:grpSp>
          <p:nvGrpSpPr>
            <p:cNvPr id="16642" name="组合 335"/>
            <p:cNvGrpSpPr>
              <a:grpSpLocks/>
            </p:cNvGrpSpPr>
            <p:nvPr/>
          </p:nvGrpSpPr>
          <p:grpSpPr bwMode="auto">
            <a:xfrm>
              <a:off x="0" y="83763"/>
              <a:ext cx="1752328" cy="624073"/>
              <a:chOff x="0" y="0"/>
              <a:chExt cx="1752328" cy="624073"/>
            </a:xfrm>
          </p:grpSpPr>
          <p:sp>
            <p:nvSpPr>
              <p:cNvPr id="16643" name="矩形 337"/>
              <p:cNvSpPr>
                <a:spLocks noChangeArrowheads="1"/>
              </p:cNvSpPr>
              <p:nvPr/>
            </p:nvSpPr>
            <p:spPr bwMode="auto">
              <a:xfrm>
                <a:off x="151848" y="0"/>
                <a:ext cx="1600480" cy="624073"/>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44" name="等腰三角形 338"/>
              <p:cNvSpPr>
                <a:spLocks noChangeArrowheads="1"/>
              </p:cNvSpPr>
              <p:nvPr/>
            </p:nvSpPr>
            <p:spPr bwMode="auto">
              <a:xfrm rot="16200000">
                <a:off x="-32927" y="249597"/>
                <a:ext cx="248191" cy="182337"/>
              </a:xfrm>
              <a:prstGeom prst="triangle">
                <a:avLst>
                  <a:gd name="adj" fmla="val 50000"/>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6645" name="文本框 336"/>
            <p:cNvSpPr>
              <a:spLocks noChangeArrowheads="1"/>
            </p:cNvSpPr>
            <p:nvPr/>
          </p:nvSpPr>
          <p:spPr bwMode="auto">
            <a:xfrm>
              <a:off x="343938" y="0"/>
              <a:ext cx="13260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48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70</a:t>
              </a:r>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646" name="矩形 339"/>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647" name="文本框 340"/>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648" name="组合 341"/>
          <p:cNvGrpSpPr>
            <a:grpSpLocks/>
          </p:cNvGrpSpPr>
          <p:nvPr/>
        </p:nvGrpSpPr>
        <p:grpSpPr bwMode="auto">
          <a:xfrm>
            <a:off x="1101725" y="5688013"/>
            <a:ext cx="10266363" cy="1016000"/>
            <a:chOff x="0" y="0"/>
            <a:chExt cx="5670308" cy="1015663"/>
          </a:xfrm>
        </p:grpSpPr>
        <p:sp>
          <p:nvSpPr>
            <p:cNvPr id="16649" name="文本框 342"/>
            <p:cNvSpPr>
              <a:spLocks noChangeArrowheads="1"/>
            </p:cNvSpPr>
            <p:nvPr/>
          </p:nvSpPr>
          <p:spPr bwMode="auto">
            <a:xfrm>
              <a:off x="550976" y="0"/>
              <a:ext cx="51193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ADD YOUR TEXT AND MAKE IT EASYADD YOUR TEXT HERE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50" name="文本框 343"/>
            <p:cNvSpPr>
              <a:spLocks noChangeArrowheads="1"/>
            </p:cNvSpPr>
            <p:nvPr/>
          </p:nvSpPr>
          <p:spPr bwMode="auto">
            <a:xfrm>
              <a:off x="0" y="30637"/>
              <a:ext cx="101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561468601"/>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任意多边形 3"/>
          <p:cNvSpPr>
            <a:spLocks noChangeArrowheads="1"/>
          </p:cNvSpPr>
          <p:nvPr/>
        </p:nvSpPr>
        <p:spPr bwMode="auto">
          <a:xfrm>
            <a:off x="-19050" y="3981450"/>
            <a:ext cx="12211050" cy="0"/>
          </a:xfrm>
          <a:custGeom>
            <a:avLst/>
            <a:gdLst>
              <a:gd name="T0" fmla="*/ 0 w 12211050"/>
              <a:gd name="T1" fmla="*/ 0 h 635"/>
              <a:gd name="T2" fmla="*/ 12211050 w 12211050"/>
              <a:gd name="T3" fmla="*/ 0 h 635"/>
              <a:gd name="T4" fmla="*/ 0 60000 65536"/>
              <a:gd name="T5" fmla="*/ 0 60000 65536"/>
              <a:gd name="T6" fmla="*/ 0 w 12211050"/>
              <a:gd name="T7" fmla="*/ 0 h 635"/>
              <a:gd name="T8" fmla="*/ 12211050 w 12211050"/>
              <a:gd name="T9" fmla="*/ 635 h 635"/>
            </a:gdLst>
            <a:ahLst/>
            <a:cxnLst>
              <a:cxn ang="T4">
                <a:pos x="T0" y="T1"/>
              </a:cxn>
              <a:cxn ang="T5">
                <a:pos x="T2" y="T3"/>
              </a:cxn>
            </a:cxnLst>
            <a:rect l="T6" t="T7" r="T8" b="T9"/>
            <a:pathLst>
              <a:path w="12211050" h="635">
                <a:moveTo>
                  <a:pt x="0" y="0"/>
                </a:moveTo>
                <a:lnTo>
                  <a:pt x="12211050" y="0"/>
                </a:lnTo>
              </a:path>
            </a:pathLst>
          </a:custGeom>
          <a:noFill/>
          <a:ln w="12700" cap="flat" cmpd="sng">
            <a:solidFill>
              <a:srgbClr val="0C0C0C"/>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1" name="矩形标注 6"/>
          <p:cNvSpPr>
            <a:spLocks noChangeArrowheads="1"/>
          </p:cNvSpPr>
          <p:nvPr/>
        </p:nvSpPr>
        <p:spPr bwMode="auto">
          <a:xfrm>
            <a:off x="819150" y="2190750"/>
            <a:ext cx="2057400" cy="1377950"/>
          </a:xfrm>
          <a:prstGeom prst="wedgeRectCallout">
            <a:avLst>
              <a:gd name="adj1" fmla="val -28241"/>
              <a:gd name="adj2" fmla="val 79083"/>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2" name="矩形标注 22"/>
          <p:cNvSpPr>
            <a:spLocks noChangeArrowheads="1"/>
          </p:cNvSpPr>
          <p:nvPr/>
        </p:nvSpPr>
        <p:spPr bwMode="auto">
          <a:xfrm>
            <a:off x="3587750" y="2190750"/>
            <a:ext cx="2057400" cy="1377950"/>
          </a:xfrm>
          <a:prstGeom prst="wedgeRectCallout">
            <a:avLst>
              <a:gd name="adj1" fmla="val -28241"/>
              <a:gd name="adj2" fmla="val 79083"/>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3" name="矩形标注 23"/>
          <p:cNvSpPr>
            <a:spLocks noChangeArrowheads="1"/>
          </p:cNvSpPr>
          <p:nvPr/>
        </p:nvSpPr>
        <p:spPr bwMode="auto">
          <a:xfrm>
            <a:off x="6496050" y="2190750"/>
            <a:ext cx="2057400" cy="1377950"/>
          </a:xfrm>
          <a:prstGeom prst="wedgeRectCallout">
            <a:avLst>
              <a:gd name="adj1" fmla="val -28241"/>
              <a:gd name="adj2" fmla="val 79083"/>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4" name="矩形标注 24"/>
          <p:cNvSpPr>
            <a:spLocks noChangeArrowheads="1"/>
          </p:cNvSpPr>
          <p:nvPr/>
        </p:nvSpPr>
        <p:spPr bwMode="auto">
          <a:xfrm>
            <a:off x="9582150" y="2190750"/>
            <a:ext cx="2057400" cy="1377950"/>
          </a:xfrm>
          <a:prstGeom prst="wedgeRectCallout">
            <a:avLst>
              <a:gd name="adj1" fmla="val -28241"/>
              <a:gd name="adj2" fmla="val 79083"/>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15" name="文本框 25"/>
          <p:cNvSpPr>
            <a:spLocks noChangeArrowheads="1"/>
          </p:cNvSpPr>
          <p:nvPr/>
        </p:nvSpPr>
        <p:spPr bwMode="auto">
          <a:xfrm>
            <a:off x="889000" y="3998913"/>
            <a:ext cx="1068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2012</a:t>
            </a:r>
            <a:endParaRPr lang="zh-CN" altLang="en-US" sz="1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6" name="文本框 26"/>
          <p:cNvSpPr>
            <a:spLocks noChangeArrowheads="1"/>
          </p:cNvSpPr>
          <p:nvPr/>
        </p:nvSpPr>
        <p:spPr bwMode="auto">
          <a:xfrm>
            <a:off x="3776663" y="3998913"/>
            <a:ext cx="1068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2013</a:t>
            </a:r>
            <a:endParaRPr lang="zh-CN" altLang="en-US" sz="1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7" name="文本框 27"/>
          <p:cNvSpPr>
            <a:spLocks noChangeArrowheads="1"/>
          </p:cNvSpPr>
          <p:nvPr/>
        </p:nvSpPr>
        <p:spPr bwMode="auto">
          <a:xfrm>
            <a:off x="6664325" y="3998913"/>
            <a:ext cx="106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2014</a:t>
            </a:r>
            <a:endParaRPr lang="zh-CN" altLang="en-US" sz="1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18" name="文本框 28"/>
          <p:cNvSpPr>
            <a:spLocks noChangeArrowheads="1"/>
          </p:cNvSpPr>
          <p:nvPr/>
        </p:nvSpPr>
        <p:spPr bwMode="auto">
          <a:xfrm>
            <a:off x="9551988" y="3998913"/>
            <a:ext cx="106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2015</a:t>
            </a:r>
            <a:endParaRPr lang="zh-CN" altLang="en-US" sz="12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419" name="组合 29"/>
          <p:cNvGrpSpPr>
            <a:grpSpLocks/>
          </p:cNvGrpSpPr>
          <p:nvPr/>
        </p:nvGrpSpPr>
        <p:grpSpPr bwMode="auto">
          <a:xfrm>
            <a:off x="498475" y="4522788"/>
            <a:ext cx="2565400" cy="1360487"/>
            <a:chOff x="0" y="0"/>
            <a:chExt cx="2566686" cy="1360990"/>
          </a:xfrm>
        </p:grpSpPr>
        <p:sp>
          <p:nvSpPr>
            <p:cNvPr id="17420" name="文本框 30"/>
            <p:cNvSpPr>
              <a:spLocks noChangeArrowheads="1"/>
            </p:cNvSpPr>
            <p:nvPr/>
          </p:nvSpPr>
          <p:spPr bwMode="auto">
            <a:xfrm>
              <a:off x="0" y="345327"/>
              <a:ext cx="25666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1" name="文本框 31"/>
            <p:cNvSpPr>
              <a:spLocks noChangeArrowheads="1"/>
            </p:cNvSpPr>
            <p:nvPr/>
          </p:nvSpPr>
          <p:spPr bwMode="auto">
            <a:xfrm>
              <a:off x="0" y="0"/>
              <a:ext cx="1473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422" name="组合 32"/>
          <p:cNvGrpSpPr>
            <a:grpSpLocks/>
          </p:cNvGrpSpPr>
          <p:nvPr/>
        </p:nvGrpSpPr>
        <p:grpSpPr bwMode="auto">
          <a:xfrm>
            <a:off x="3362325" y="4522788"/>
            <a:ext cx="2566988" cy="1360487"/>
            <a:chOff x="0" y="0"/>
            <a:chExt cx="2566686" cy="1360990"/>
          </a:xfrm>
        </p:grpSpPr>
        <p:sp>
          <p:nvSpPr>
            <p:cNvPr id="17423" name="文本框 33"/>
            <p:cNvSpPr>
              <a:spLocks noChangeArrowheads="1"/>
            </p:cNvSpPr>
            <p:nvPr/>
          </p:nvSpPr>
          <p:spPr bwMode="auto">
            <a:xfrm>
              <a:off x="0" y="345327"/>
              <a:ext cx="25666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4" name="文本框 34"/>
            <p:cNvSpPr>
              <a:spLocks noChangeArrowheads="1"/>
            </p:cNvSpPr>
            <p:nvPr/>
          </p:nvSpPr>
          <p:spPr bwMode="auto">
            <a:xfrm>
              <a:off x="0" y="0"/>
              <a:ext cx="1473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425" name="组合 35"/>
          <p:cNvGrpSpPr>
            <a:grpSpLocks/>
          </p:cNvGrpSpPr>
          <p:nvPr/>
        </p:nvGrpSpPr>
        <p:grpSpPr bwMode="auto">
          <a:xfrm>
            <a:off x="6227763" y="4522788"/>
            <a:ext cx="2566987" cy="1360487"/>
            <a:chOff x="0" y="0"/>
            <a:chExt cx="2566686" cy="1360990"/>
          </a:xfrm>
        </p:grpSpPr>
        <p:sp>
          <p:nvSpPr>
            <p:cNvPr id="17426" name="文本框 36"/>
            <p:cNvSpPr>
              <a:spLocks noChangeArrowheads="1"/>
            </p:cNvSpPr>
            <p:nvPr/>
          </p:nvSpPr>
          <p:spPr bwMode="auto">
            <a:xfrm>
              <a:off x="0" y="345327"/>
              <a:ext cx="25666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27" name="文本框 37"/>
            <p:cNvSpPr>
              <a:spLocks noChangeArrowheads="1"/>
            </p:cNvSpPr>
            <p:nvPr/>
          </p:nvSpPr>
          <p:spPr bwMode="auto">
            <a:xfrm>
              <a:off x="0" y="0"/>
              <a:ext cx="1473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7428" name="组合 38"/>
          <p:cNvGrpSpPr>
            <a:grpSpLocks/>
          </p:cNvGrpSpPr>
          <p:nvPr/>
        </p:nvGrpSpPr>
        <p:grpSpPr bwMode="auto">
          <a:xfrm>
            <a:off x="9091613" y="4522788"/>
            <a:ext cx="2566987" cy="1360487"/>
            <a:chOff x="0" y="0"/>
            <a:chExt cx="2566686" cy="1360990"/>
          </a:xfrm>
        </p:grpSpPr>
        <p:sp>
          <p:nvSpPr>
            <p:cNvPr id="17429" name="文本框 39"/>
            <p:cNvSpPr>
              <a:spLocks noChangeArrowheads="1"/>
            </p:cNvSpPr>
            <p:nvPr/>
          </p:nvSpPr>
          <p:spPr bwMode="auto">
            <a:xfrm>
              <a:off x="0" y="345327"/>
              <a:ext cx="256668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0" name="文本框 40"/>
            <p:cNvSpPr>
              <a:spLocks noChangeArrowheads="1"/>
            </p:cNvSpPr>
            <p:nvPr/>
          </p:nvSpPr>
          <p:spPr bwMode="auto">
            <a:xfrm>
              <a:off x="0" y="0"/>
              <a:ext cx="1473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431" name="文本框 41"/>
          <p:cNvSpPr>
            <a:spLocks noChangeArrowheads="1"/>
          </p:cNvSpPr>
          <p:nvPr/>
        </p:nvSpPr>
        <p:spPr bwMode="auto">
          <a:xfrm>
            <a:off x="655638" y="2587625"/>
            <a:ext cx="1903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2" name="文本框 42"/>
          <p:cNvSpPr>
            <a:spLocks noChangeArrowheads="1"/>
          </p:cNvSpPr>
          <p:nvPr/>
        </p:nvSpPr>
        <p:spPr bwMode="auto">
          <a:xfrm>
            <a:off x="3409950" y="2544763"/>
            <a:ext cx="190341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3" name="文本框 43"/>
          <p:cNvSpPr>
            <a:spLocks noChangeArrowheads="1"/>
          </p:cNvSpPr>
          <p:nvPr/>
        </p:nvSpPr>
        <p:spPr bwMode="auto">
          <a:xfrm>
            <a:off x="6313488" y="2605088"/>
            <a:ext cx="19034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4" name="文本框 44"/>
          <p:cNvSpPr>
            <a:spLocks noChangeArrowheads="1"/>
          </p:cNvSpPr>
          <p:nvPr/>
        </p:nvSpPr>
        <p:spPr bwMode="auto">
          <a:xfrm>
            <a:off x="9423400" y="2587625"/>
            <a:ext cx="19034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32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35" name="矩形 47"/>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436" name="文本框 48"/>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564395179"/>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049338" y="1466850"/>
            <a:ext cx="6802438" cy="4535488"/>
            <a:chOff x="0" y="0"/>
            <a:chExt cx="6802871" cy="4535248"/>
          </a:xfrm>
        </p:grpSpPr>
        <p:sp>
          <p:nvSpPr>
            <p:cNvPr id="18435" name="AutoShape 3"/>
            <p:cNvSpPr>
              <a:spLocks noChangeArrowheads="1"/>
            </p:cNvSpPr>
            <p:nvPr/>
          </p:nvSpPr>
          <p:spPr bwMode="auto">
            <a:xfrm>
              <a:off x="2613118" y="0"/>
              <a:ext cx="2182936" cy="2183268"/>
            </a:xfrm>
            <a:custGeom>
              <a:avLst/>
              <a:gdLst>
                <a:gd name="G0" fmla="+- 4915200 0 0"/>
                <a:gd name="G1" fmla="+- 11796480 0 0"/>
                <a:gd name="G2" fmla="+- 4915200 0 11796480"/>
                <a:gd name="G3" fmla="+- 10800 0 0"/>
                <a:gd name="G4" fmla="+- 0 0 4915200"/>
                <a:gd name="T0" fmla="*/ 360 256 1"/>
                <a:gd name="T1" fmla="*/ 0 256 1"/>
                <a:gd name="G5" fmla="+- G2 T0 T1"/>
                <a:gd name="G6" fmla="?: G2 G2 G5"/>
                <a:gd name="G7" fmla="+- 0 0 G6"/>
                <a:gd name="G8" fmla="+- 8429 0 0"/>
                <a:gd name="G9" fmla="+- 0 0 11796480"/>
                <a:gd name="G10" fmla="+- 8429 0 2700"/>
                <a:gd name="G11" fmla="cos G10 4915200"/>
                <a:gd name="G12" fmla="sin G10 4915200"/>
                <a:gd name="G13" fmla="cos 13500 4915200"/>
                <a:gd name="G14" fmla="sin 13500 4915200"/>
                <a:gd name="G15" fmla="+- G11 10800 0"/>
                <a:gd name="G16" fmla="+- G12 10800 0"/>
                <a:gd name="G17" fmla="+- G13 10800 0"/>
                <a:gd name="G18" fmla="+- G14 10800 0"/>
                <a:gd name="G19" fmla="*/ 8429 1 2"/>
                <a:gd name="G20" fmla="+- G19 5400 0"/>
                <a:gd name="G21" fmla="cos G20 4915200"/>
                <a:gd name="G22" fmla="sin G20 4915200"/>
                <a:gd name="G23" fmla="+- G21 10800 0"/>
                <a:gd name="G24" fmla="+- G12 G23 G22"/>
                <a:gd name="G25" fmla="+- G22 G23 G11"/>
                <a:gd name="G26" fmla="cos 10800 4915200"/>
                <a:gd name="G27" fmla="sin 10800 4915200"/>
                <a:gd name="G28" fmla="cos 8429 4915200"/>
                <a:gd name="G29" fmla="sin 8429 4915200"/>
                <a:gd name="G30" fmla="+- G26 10800 0"/>
                <a:gd name="G31" fmla="+- G27 10800 0"/>
                <a:gd name="G32" fmla="+- G28 10800 0"/>
                <a:gd name="G33" fmla="+- G29 10800 0"/>
                <a:gd name="G34" fmla="+- G19 5400 0"/>
                <a:gd name="G35" fmla="cos G34 11796480"/>
                <a:gd name="G36" fmla="sin G34 11796480"/>
                <a:gd name="G37" fmla="+/ 11796480 4915200 2"/>
                <a:gd name="T2" fmla="*/ 180 256 1"/>
                <a:gd name="T3" fmla="*/ 0 256 1"/>
                <a:gd name="G38" fmla="+- G37 T2 T3"/>
                <a:gd name="G39" fmla="?: G2 G37 G38"/>
                <a:gd name="G40" fmla="cos 10800 G39"/>
                <a:gd name="G41" fmla="sin 10800 G39"/>
                <a:gd name="G42" fmla="cos 8429 G39"/>
                <a:gd name="G43" fmla="sin 8429 G39"/>
                <a:gd name="G44" fmla="+- G40 10800 0"/>
                <a:gd name="G45" fmla="+- G41 10800 0"/>
                <a:gd name="G46" fmla="+- G42 10800 0"/>
                <a:gd name="G47" fmla="+- G43 10800 0"/>
                <a:gd name="G48" fmla="+- G35 10800 0"/>
                <a:gd name="G49" fmla="+- G36 10800 0"/>
                <a:gd name="T4" fmla="*/ 17374 w 21600"/>
                <a:gd name="T5" fmla="*/ 2231 h 21600"/>
                <a:gd name="T6" fmla="*/ 1185 w 21600"/>
                <a:gd name="T7" fmla="*/ 10800 h 21600"/>
                <a:gd name="T8" fmla="*/ 15931 w 21600"/>
                <a:gd name="T9" fmla="*/ 4112 h 21600"/>
                <a:gd name="T10" fmla="*/ 14294 w 21600"/>
                <a:gd name="T11" fmla="*/ 23839 h 21600"/>
                <a:gd name="T12" fmla="*/ 9534 w 21600"/>
                <a:gd name="T13" fmla="*/ 21093 h 21600"/>
                <a:gd name="T14" fmla="*/ 12282 w 21600"/>
                <a:gd name="T15" fmla="*/ 163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2981" y="18941"/>
                  </a:moveTo>
                  <a:cubicBezTo>
                    <a:pt x="16666" y="17954"/>
                    <a:pt x="19229" y="14615"/>
                    <a:pt x="19229" y="10800"/>
                  </a:cubicBezTo>
                  <a:cubicBezTo>
                    <a:pt x="19229" y="6144"/>
                    <a:pt x="15455" y="2371"/>
                    <a:pt x="10800" y="2371"/>
                  </a:cubicBezTo>
                  <a:cubicBezTo>
                    <a:pt x="6144" y="2371"/>
                    <a:pt x="2371" y="6144"/>
                    <a:pt x="2371" y="10799"/>
                  </a:cubicBezTo>
                  <a:lnTo>
                    <a:pt x="0" y="10800"/>
                  </a:lnTo>
                  <a:cubicBezTo>
                    <a:pt x="0" y="4835"/>
                    <a:pt x="4835" y="0"/>
                    <a:pt x="10800" y="0"/>
                  </a:cubicBezTo>
                  <a:cubicBezTo>
                    <a:pt x="16764" y="0"/>
                    <a:pt x="21600" y="4835"/>
                    <a:pt x="21600" y="10800"/>
                  </a:cubicBezTo>
                  <a:cubicBezTo>
                    <a:pt x="21600" y="15688"/>
                    <a:pt x="18316" y="19966"/>
                    <a:pt x="13595" y="21231"/>
                  </a:cubicBezTo>
                  <a:lnTo>
                    <a:pt x="14294" y="23839"/>
                  </a:lnTo>
                  <a:lnTo>
                    <a:pt x="9534" y="21093"/>
                  </a:lnTo>
                  <a:lnTo>
                    <a:pt x="12282" y="16333"/>
                  </a:lnTo>
                  <a:lnTo>
                    <a:pt x="12981" y="18941"/>
                  </a:lnTo>
                  <a:close/>
                </a:path>
              </a:pathLst>
            </a:custGeom>
            <a:solidFill>
              <a:srgbClr val="A1BD70"/>
            </a:solidFill>
            <a:ln w="12700" cap="flat" cmpd="sng">
              <a:solidFill>
                <a:srgbClr val="FFFFFF"/>
              </a:solidFill>
              <a:miter lim="800000"/>
              <a:headEnd/>
              <a:tailEnd/>
            </a:ln>
          </p:spPr>
          <p:txBody>
            <a:bodyPr/>
            <a:lstStyle/>
            <a:p>
              <a:endParaRPr lang="zh-CN" altLang="en-US"/>
            </a:p>
          </p:txBody>
        </p:sp>
        <p:sp>
          <p:nvSpPr>
            <p:cNvPr id="18436" name="Rectangle 4"/>
            <p:cNvSpPr>
              <a:spLocks noChangeArrowheads="1"/>
            </p:cNvSpPr>
            <p:nvPr/>
          </p:nvSpPr>
          <p:spPr bwMode="auto">
            <a:xfrm>
              <a:off x="3095619" y="788226"/>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437" name="Rectangle 5"/>
            <p:cNvSpPr>
              <a:spLocks noChangeArrowheads="1"/>
            </p:cNvSpPr>
            <p:nvPr/>
          </p:nvSpPr>
          <p:spPr bwMode="auto">
            <a:xfrm>
              <a:off x="3095619" y="788226"/>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0480" tIns="30480" rIns="30480" bIns="30480" anchor="ctr"/>
            <a:lstStyle/>
            <a:p>
              <a:pPr algn="ctr">
                <a:lnSpc>
                  <a:spcPct val="90000"/>
                </a:lnSpc>
                <a:spcAft>
                  <a:spcPct val="35000"/>
                </a:spcAft>
              </a:pPr>
              <a:r>
                <a:rPr lang="en-US" sz="4800" b="1">
                  <a:solidFill>
                    <a:srgbClr val="A1BD7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800" b="1">
                <a:solidFill>
                  <a:srgbClr val="A1BD7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8" name="AutoShape 6"/>
            <p:cNvSpPr>
              <a:spLocks noChangeArrowheads="1"/>
            </p:cNvSpPr>
            <p:nvPr/>
          </p:nvSpPr>
          <p:spPr bwMode="auto">
            <a:xfrm>
              <a:off x="2006815" y="1254449"/>
              <a:ext cx="2182936" cy="2183268"/>
            </a:xfrm>
            <a:custGeom>
              <a:avLst/>
              <a:gdLst>
                <a:gd name="G0" fmla="+- 6881280 0 0"/>
                <a:gd name="G1" fmla="+- 20643840 0 0"/>
                <a:gd name="G2" fmla="+- 6881280 0 20643840"/>
                <a:gd name="G3" fmla="+- 10800 0 0"/>
                <a:gd name="G4" fmla="+- 0 0 6881280"/>
                <a:gd name="T0" fmla="*/ 360 256 1"/>
                <a:gd name="T1" fmla="*/ 0 256 1"/>
                <a:gd name="G5" fmla="+- G2 T0 T1"/>
                <a:gd name="G6" fmla="?: G2 G2 G5"/>
                <a:gd name="G7" fmla="+- 0 0 G6"/>
                <a:gd name="G8" fmla="+- 8429 0 0"/>
                <a:gd name="G9" fmla="+- 0 0 20643840"/>
                <a:gd name="G10" fmla="+- 8429 0 2700"/>
                <a:gd name="G11" fmla="cos G10 6881280"/>
                <a:gd name="G12" fmla="sin G10 6881280"/>
                <a:gd name="G13" fmla="cos 13500 6881280"/>
                <a:gd name="G14" fmla="sin 13500 6881280"/>
                <a:gd name="G15" fmla="+- G11 10800 0"/>
                <a:gd name="G16" fmla="+- G12 10800 0"/>
                <a:gd name="G17" fmla="+- G13 10800 0"/>
                <a:gd name="G18" fmla="+- G14 10800 0"/>
                <a:gd name="G19" fmla="*/ 8429 1 2"/>
                <a:gd name="G20" fmla="+- G19 5400 0"/>
                <a:gd name="G21" fmla="cos G20 6881280"/>
                <a:gd name="G22" fmla="sin G20 6881280"/>
                <a:gd name="G23" fmla="+- G21 10800 0"/>
                <a:gd name="G24" fmla="+- G12 G23 G22"/>
                <a:gd name="G25" fmla="+- G22 G23 G11"/>
                <a:gd name="G26" fmla="cos 10800 6881280"/>
                <a:gd name="G27" fmla="sin 10800 6881280"/>
                <a:gd name="G28" fmla="cos 8429 6881280"/>
                <a:gd name="G29" fmla="sin 8429 6881280"/>
                <a:gd name="G30" fmla="+- G26 10800 0"/>
                <a:gd name="G31" fmla="+- G27 10800 0"/>
                <a:gd name="G32" fmla="+- G28 10800 0"/>
                <a:gd name="G33" fmla="+- G29 10800 0"/>
                <a:gd name="G34" fmla="+- G19 5400 0"/>
                <a:gd name="G35" fmla="cos G34 20643840"/>
                <a:gd name="G36" fmla="sin G34 20643840"/>
                <a:gd name="G37" fmla="+/ 20643840 6881280 2"/>
                <a:gd name="T2" fmla="*/ 180 256 1"/>
                <a:gd name="T3" fmla="*/ 0 256 1"/>
                <a:gd name="G38" fmla="+- G37 T2 T3"/>
                <a:gd name="G39" fmla="?: G2 G37 G38"/>
                <a:gd name="G40" fmla="cos 10800 G39"/>
                <a:gd name="G41" fmla="sin 10800 G39"/>
                <a:gd name="G42" fmla="cos 8429 G39"/>
                <a:gd name="G43" fmla="sin 8429 G39"/>
                <a:gd name="G44" fmla="+- G40 10800 0"/>
                <a:gd name="G45" fmla="+- G41 10800 0"/>
                <a:gd name="G46" fmla="+- G42 10800 0"/>
                <a:gd name="G47" fmla="+- G43 10800 0"/>
                <a:gd name="G48" fmla="+- G35 10800 0"/>
                <a:gd name="G49" fmla="+- G36 10800 0"/>
                <a:gd name="T4" fmla="*/ 20153 w 21600"/>
                <a:gd name="T5" fmla="*/ 16200 h 21600"/>
                <a:gd name="T6" fmla="*/ 17598 w 21600"/>
                <a:gd name="T7" fmla="*/ 4001 h 21600"/>
                <a:gd name="T8" fmla="*/ 18099 w 21600"/>
                <a:gd name="T9" fmla="*/ 15014 h 21600"/>
                <a:gd name="T10" fmla="*/ 7305 w 21600"/>
                <a:gd name="T11" fmla="*/ 23839 h 21600"/>
                <a:gd name="T12" fmla="*/ 4557 w 21600"/>
                <a:gd name="T13" fmla="*/ 19081 h 21600"/>
                <a:gd name="T14" fmla="*/ 9317 w 21600"/>
                <a:gd name="T15" fmla="*/ 1633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8618" y="18941"/>
                  </a:moveTo>
                  <a:cubicBezTo>
                    <a:pt x="9329" y="19132"/>
                    <a:pt x="10063" y="19229"/>
                    <a:pt x="10800" y="19229"/>
                  </a:cubicBezTo>
                  <a:cubicBezTo>
                    <a:pt x="15455" y="19229"/>
                    <a:pt x="19229" y="15455"/>
                    <a:pt x="19229" y="10800"/>
                  </a:cubicBezTo>
                  <a:cubicBezTo>
                    <a:pt x="19229" y="8564"/>
                    <a:pt x="18340" y="6420"/>
                    <a:pt x="16760" y="4839"/>
                  </a:cubicBezTo>
                  <a:lnTo>
                    <a:pt x="18436" y="3163"/>
                  </a:lnTo>
                  <a:cubicBezTo>
                    <a:pt x="20462" y="5188"/>
                    <a:pt x="21600" y="7935"/>
                    <a:pt x="21600" y="10799"/>
                  </a:cubicBezTo>
                  <a:cubicBezTo>
                    <a:pt x="21600" y="16764"/>
                    <a:pt x="16764" y="21600"/>
                    <a:pt x="10800" y="21600"/>
                  </a:cubicBezTo>
                  <a:cubicBezTo>
                    <a:pt x="9856" y="21600"/>
                    <a:pt x="8916" y="21476"/>
                    <a:pt x="8004" y="21231"/>
                  </a:cubicBezTo>
                  <a:lnTo>
                    <a:pt x="7305" y="23839"/>
                  </a:lnTo>
                  <a:lnTo>
                    <a:pt x="4557" y="19081"/>
                  </a:lnTo>
                  <a:lnTo>
                    <a:pt x="9317" y="16333"/>
                  </a:lnTo>
                  <a:lnTo>
                    <a:pt x="8618" y="18941"/>
                  </a:lnTo>
                  <a:close/>
                </a:path>
              </a:pathLst>
            </a:custGeom>
            <a:solidFill>
              <a:srgbClr val="F58D76"/>
            </a:solidFill>
            <a:ln w="12700" cap="flat" cmpd="sng">
              <a:solidFill>
                <a:srgbClr val="FFFFFF"/>
              </a:solidFill>
              <a:miter lim="800000"/>
              <a:headEnd/>
              <a:tailEnd/>
            </a:ln>
          </p:spPr>
          <p:txBody>
            <a:bodyPr/>
            <a:lstStyle/>
            <a:p>
              <a:endParaRPr lang="zh-CN" altLang="en-US"/>
            </a:p>
          </p:txBody>
        </p:sp>
        <p:sp>
          <p:nvSpPr>
            <p:cNvPr id="18439" name="Rectangle 7"/>
            <p:cNvSpPr>
              <a:spLocks noChangeArrowheads="1"/>
            </p:cNvSpPr>
            <p:nvPr/>
          </p:nvSpPr>
          <p:spPr bwMode="auto">
            <a:xfrm>
              <a:off x="2491776" y="2049932"/>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440" name="Rectangle 8"/>
            <p:cNvSpPr>
              <a:spLocks noChangeArrowheads="1"/>
            </p:cNvSpPr>
            <p:nvPr/>
          </p:nvSpPr>
          <p:spPr bwMode="auto">
            <a:xfrm>
              <a:off x="2491776" y="2049932"/>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0480" tIns="30480" rIns="30480" bIns="30480" anchor="ctr"/>
            <a:lstStyle/>
            <a:p>
              <a:pPr algn="ctr">
                <a:lnSpc>
                  <a:spcPct val="90000"/>
                </a:lnSpc>
                <a:spcAft>
                  <a:spcPct val="35000"/>
                </a:spcAft>
              </a:pPr>
              <a:r>
                <a:rPr lang="en-US" sz="4800" b="1">
                  <a:solidFill>
                    <a:srgbClr val="F58D76"/>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4800" b="1">
                <a:solidFill>
                  <a:srgbClr val="F58D76"/>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1" name="AutoShape 9"/>
            <p:cNvSpPr>
              <a:spLocks noChangeArrowheads="1"/>
            </p:cNvSpPr>
            <p:nvPr/>
          </p:nvSpPr>
          <p:spPr bwMode="auto">
            <a:xfrm>
              <a:off x="2768486" y="2659015"/>
              <a:ext cx="1875480" cy="1876232"/>
            </a:xfrm>
            <a:custGeom>
              <a:avLst/>
              <a:gdLst>
                <a:gd name="G0" fmla="+- 8050 0 0"/>
                <a:gd name="G1" fmla="+- 14745600 0 0"/>
                <a:gd name="G2" fmla="+- 0 0 14745600"/>
                <a:gd name="T0" fmla="*/ 0 256 1"/>
                <a:gd name="T1" fmla="*/ 180 256 1"/>
                <a:gd name="G3" fmla="+- 14745600 T0 T1"/>
                <a:gd name="T2" fmla="*/ 0 256 1"/>
                <a:gd name="T3" fmla="*/ 90 256 1"/>
                <a:gd name="G4" fmla="+- 14745600 T2 T3"/>
                <a:gd name="G5" fmla="*/ G4 2 1"/>
                <a:gd name="T4" fmla="*/ 90 256 1"/>
                <a:gd name="T5" fmla="*/ 0 256 1"/>
                <a:gd name="G6" fmla="+- 14745600 T4 T5"/>
                <a:gd name="G7" fmla="*/ G6 2 1"/>
                <a:gd name="G8" fmla="abs 147456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050"/>
                <a:gd name="G18" fmla="*/ 8050 1 2"/>
                <a:gd name="G19" fmla="+- G18 5400 0"/>
                <a:gd name="G20" fmla="cos G19 14745600"/>
                <a:gd name="G21" fmla="sin G19 14745600"/>
                <a:gd name="G22" fmla="+- G20 10800 0"/>
                <a:gd name="G23" fmla="+- G21 10800 0"/>
                <a:gd name="G24" fmla="+- 10800 0 G20"/>
                <a:gd name="G25" fmla="+- 8050 10800 0"/>
                <a:gd name="G26" fmla="?: G9 G17 G25"/>
                <a:gd name="G27" fmla="?: G9 0 21600"/>
                <a:gd name="G28" fmla="cos 10800 14745600"/>
                <a:gd name="G29" fmla="sin 10800 14745600"/>
                <a:gd name="G30" fmla="sin 8050 14745600"/>
                <a:gd name="G31" fmla="+- G28 10800 0"/>
                <a:gd name="G32" fmla="+- G29 10800 0"/>
                <a:gd name="G33" fmla="+- G30 10800 0"/>
                <a:gd name="G34" fmla="?: G4 0 G31"/>
                <a:gd name="G35" fmla="?: 14745600 G34 0"/>
                <a:gd name="G36" fmla="?: G6 G35 G31"/>
                <a:gd name="G37" fmla="+- 21600 0 G36"/>
                <a:gd name="G38" fmla="?: G4 0 G33"/>
                <a:gd name="G39" fmla="?: 14745600 G38 G32"/>
                <a:gd name="G40" fmla="?: G6 G39 0"/>
                <a:gd name="G41" fmla="?: G4 G32 21600"/>
                <a:gd name="G42" fmla="?: G6 G41 G33"/>
                <a:gd name="T12" fmla="*/ 10800 w 21600"/>
                <a:gd name="T13" fmla="*/ 0 h 21600"/>
                <a:gd name="T14" fmla="*/ 4135 w 21600"/>
                <a:gd name="T15" fmla="*/ 4135 h 21600"/>
                <a:gd name="T16" fmla="*/ 10800 w 21600"/>
                <a:gd name="T17" fmla="*/ 2750 h 21600"/>
                <a:gd name="T18" fmla="*/ 17465 w 21600"/>
                <a:gd name="T19" fmla="*/ 413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107" y="5107"/>
                  </a:moveTo>
                  <a:cubicBezTo>
                    <a:pt x="6617" y="3598"/>
                    <a:pt x="8665" y="2750"/>
                    <a:pt x="10799" y="2750"/>
                  </a:cubicBezTo>
                  <a:cubicBezTo>
                    <a:pt x="12934" y="2750"/>
                    <a:pt x="14982" y="3598"/>
                    <a:pt x="16492" y="5107"/>
                  </a:cubicBezTo>
                  <a:lnTo>
                    <a:pt x="18436" y="3163"/>
                  </a:lnTo>
                  <a:cubicBezTo>
                    <a:pt x="16411" y="1137"/>
                    <a:pt x="13664" y="0"/>
                    <a:pt x="10800" y="0"/>
                  </a:cubicBezTo>
                  <a:cubicBezTo>
                    <a:pt x="7935" y="0"/>
                    <a:pt x="5188" y="1137"/>
                    <a:pt x="3163" y="3163"/>
                  </a:cubicBezTo>
                  <a:close/>
                </a:path>
              </a:pathLst>
            </a:custGeom>
            <a:solidFill>
              <a:srgbClr val="FFE079"/>
            </a:solidFill>
            <a:ln w="12700" cap="flat" cmpd="sng">
              <a:solidFill>
                <a:srgbClr val="FFFFFF"/>
              </a:solidFill>
              <a:miter lim="800000"/>
              <a:headEnd/>
              <a:tailEnd/>
            </a:ln>
          </p:spPr>
          <p:txBody>
            <a:bodyPr/>
            <a:lstStyle/>
            <a:p>
              <a:endParaRPr lang="zh-CN" altLang="en-US"/>
            </a:p>
          </p:txBody>
        </p:sp>
        <p:sp>
          <p:nvSpPr>
            <p:cNvPr id="18442" name="Rectangle 10"/>
            <p:cNvSpPr>
              <a:spLocks noChangeArrowheads="1"/>
            </p:cNvSpPr>
            <p:nvPr/>
          </p:nvSpPr>
          <p:spPr bwMode="auto">
            <a:xfrm>
              <a:off x="3098489" y="3313452"/>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a:p>
          </p:txBody>
        </p:sp>
        <p:sp>
          <p:nvSpPr>
            <p:cNvPr id="18443" name="Rectangle 11"/>
            <p:cNvSpPr>
              <a:spLocks noChangeArrowheads="1"/>
            </p:cNvSpPr>
            <p:nvPr/>
          </p:nvSpPr>
          <p:spPr bwMode="auto">
            <a:xfrm>
              <a:off x="3098489" y="3313452"/>
              <a:ext cx="1213015" cy="6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nchor="ctr"/>
            <a:lstStyle/>
            <a:p>
              <a:pPr algn="ctr">
                <a:lnSpc>
                  <a:spcPct val="90000"/>
                </a:lnSpc>
                <a:spcAft>
                  <a:spcPct val="35000"/>
                </a:spcAft>
              </a:pPr>
              <a:r>
                <a:rPr lang="en-US" sz="7200" b="1">
                  <a:solidFill>
                    <a:srgbClr val="FFDD6C"/>
                  </a:solidFill>
                  <a:latin typeface="Calibri" panose="020F0502020204030204" pitchFamily="34" charset="0"/>
                  <a:cs typeface="Calibri" panose="020F0502020204030204" pitchFamily="34" charset="0"/>
                  <a:sym typeface="Calibri" panose="020F0502020204030204" pitchFamily="34" charset="0"/>
                </a:rPr>
                <a:t>3</a:t>
              </a:r>
              <a:endParaRPr lang="zh-CN" altLang="en-US" sz="7200" b="1">
                <a:solidFill>
                  <a:srgbClr val="FFDD6C"/>
                </a:solidFill>
                <a:latin typeface="宋体" panose="02010600030101010101" pitchFamily="2" charset="-122"/>
                <a:sym typeface="宋体" panose="02010600030101010101" pitchFamily="2" charset="-122"/>
              </a:endParaRPr>
            </a:p>
          </p:txBody>
        </p:sp>
      </p:grpSp>
      <p:grpSp>
        <p:nvGrpSpPr>
          <p:cNvPr id="18444" name="组合 316"/>
          <p:cNvGrpSpPr>
            <a:grpSpLocks/>
          </p:cNvGrpSpPr>
          <p:nvPr/>
        </p:nvGrpSpPr>
        <p:grpSpPr bwMode="auto">
          <a:xfrm>
            <a:off x="5275263" y="1943100"/>
            <a:ext cx="5126037" cy="744538"/>
            <a:chOff x="0" y="0"/>
            <a:chExt cx="5125955" cy="745438"/>
          </a:xfrm>
        </p:grpSpPr>
        <p:sp>
          <p:nvSpPr>
            <p:cNvPr id="18445" name="文本框 317"/>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6" name="文本框 318"/>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47" name="组合 321"/>
          <p:cNvGrpSpPr>
            <a:grpSpLocks/>
          </p:cNvGrpSpPr>
          <p:nvPr/>
        </p:nvGrpSpPr>
        <p:grpSpPr bwMode="auto">
          <a:xfrm>
            <a:off x="5275263" y="2790825"/>
            <a:ext cx="5126037" cy="746125"/>
            <a:chOff x="0" y="0"/>
            <a:chExt cx="5125955" cy="745438"/>
          </a:xfrm>
        </p:grpSpPr>
        <p:sp>
          <p:nvSpPr>
            <p:cNvPr id="18448" name="文本框 322"/>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49" name="文本框 323"/>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8450" name="组合 324"/>
          <p:cNvGrpSpPr>
            <a:grpSpLocks/>
          </p:cNvGrpSpPr>
          <p:nvPr/>
        </p:nvGrpSpPr>
        <p:grpSpPr bwMode="auto">
          <a:xfrm>
            <a:off x="5275263" y="3640138"/>
            <a:ext cx="5126037" cy="744537"/>
            <a:chOff x="0" y="0"/>
            <a:chExt cx="5125955" cy="745438"/>
          </a:xfrm>
        </p:grpSpPr>
        <p:sp>
          <p:nvSpPr>
            <p:cNvPr id="18451" name="文本框 325"/>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2" name="文本框 326"/>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453" name="椭圆 2"/>
          <p:cNvSpPr>
            <a:spLocks noChangeArrowheads="1"/>
          </p:cNvSpPr>
          <p:nvPr/>
        </p:nvSpPr>
        <p:spPr bwMode="auto">
          <a:xfrm>
            <a:off x="4883150" y="2058988"/>
            <a:ext cx="228600" cy="228600"/>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454" name="椭圆 327"/>
          <p:cNvSpPr>
            <a:spLocks noChangeArrowheads="1"/>
          </p:cNvSpPr>
          <p:nvPr/>
        </p:nvSpPr>
        <p:spPr bwMode="auto">
          <a:xfrm>
            <a:off x="4883150" y="2908300"/>
            <a:ext cx="228600" cy="2286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455" name="椭圆 339"/>
          <p:cNvSpPr>
            <a:spLocks noChangeArrowheads="1"/>
          </p:cNvSpPr>
          <p:nvPr/>
        </p:nvSpPr>
        <p:spPr bwMode="auto">
          <a:xfrm>
            <a:off x="4883150" y="3756025"/>
            <a:ext cx="228600" cy="228600"/>
          </a:xfrm>
          <a:prstGeom prst="ellipse">
            <a:avLst/>
          </a:prstGeom>
          <a:solidFill>
            <a:srgbClr val="FFE07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8456" name="组合 340"/>
          <p:cNvGrpSpPr>
            <a:grpSpLocks/>
          </p:cNvGrpSpPr>
          <p:nvPr/>
        </p:nvGrpSpPr>
        <p:grpSpPr bwMode="auto">
          <a:xfrm>
            <a:off x="4635500" y="4833938"/>
            <a:ext cx="6142038" cy="862012"/>
            <a:chOff x="0" y="0"/>
            <a:chExt cx="6142580" cy="861775"/>
          </a:xfrm>
        </p:grpSpPr>
        <p:sp>
          <p:nvSpPr>
            <p:cNvPr id="18457" name="文本框 341"/>
            <p:cNvSpPr>
              <a:spLocks noChangeArrowheads="1"/>
            </p:cNvSpPr>
            <p:nvPr/>
          </p:nvSpPr>
          <p:spPr bwMode="auto">
            <a:xfrm>
              <a:off x="1014786" y="3077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8" name="文本框 342"/>
            <p:cNvSpPr>
              <a:spLocks noChangeArrowheads="1"/>
            </p:cNvSpPr>
            <p:nvPr/>
          </p:nvSpPr>
          <p:spPr bwMode="auto">
            <a:xfrm>
              <a:off x="0" y="0"/>
              <a:ext cx="101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59" name="文本框 343"/>
            <p:cNvSpPr>
              <a:spLocks noChangeArrowheads="1"/>
            </p:cNvSpPr>
            <p:nvPr/>
          </p:nvSpPr>
          <p:spPr bwMode="auto">
            <a:xfrm>
              <a:off x="1016625" y="461665"/>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460" name="矩形 344"/>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8461" name="文本框 345"/>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921802084"/>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8"/>
          <p:cNvGrpSpPr>
            <a:grpSpLocks/>
          </p:cNvGrpSpPr>
          <p:nvPr/>
        </p:nvGrpSpPr>
        <p:grpSpPr bwMode="auto">
          <a:xfrm>
            <a:off x="1189038" y="2014538"/>
            <a:ext cx="2668587" cy="1381125"/>
            <a:chOff x="0" y="0"/>
            <a:chExt cx="2669808" cy="1380959"/>
          </a:xfrm>
        </p:grpSpPr>
        <p:grpSp>
          <p:nvGrpSpPr>
            <p:cNvPr id="19459" name="组合 49"/>
            <p:cNvGrpSpPr>
              <a:grpSpLocks/>
            </p:cNvGrpSpPr>
            <p:nvPr/>
          </p:nvGrpSpPr>
          <p:grpSpPr bwMode="auto">
            <a:xfrm>
              <a:off x="0" y="0"/>
              <a:ext cx="2669808" cy="1380959"/>
              <a:chOff x="0" y="0"/>
              <a:chExt cx="1908982" cy="987422"/>
            </a:xfrm>
          </p:grpSpPr>
          <p:sp>
            <p:nvSpPr>
              <p:cNvPr id="19460" name="下箭头 50"/>
              <p:cNvSpPr>
                <a:spLocks noChangeArrowheads="1"/>
              </p:cNvSpPr>
              <p:nvPr/>
            </p:nvSpPr>
            <p:spPr bwMode="auto">
              <a:xfrm rot="16200000">
                <a:off x="701284" y="-220276"/>
                <a:ext cx="800100" cy="1615296"/>
              </a:xfrm>
              <a:prstGeom prst="downArrow">
                <a:avLst>
                  <a:gd name="adj1" fmla="val 50000"/>
                  <a:gd name="adj2" fmla="val 60370"/>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1" name="椭圆 51"/>
              <p:cNvSpPr>
                <a:spLocks noChangeArrowheads="1"/>
              </p:cNvSpPr>
              <p:nvPr/>
            </p:nvSpPr>
            <p:spPr bwMode="auto">
              <a:xfrm>
                <a:off x="0" y="0"/>
                <a:ext cx="587371" cy="587371"/>
              </a:xfrm>
              <a:prstGeom prst="ellipse">
                <a:avLst/>
              </a:prstGeom>
              <a:solidFill>
                <a:srgbClr val="A1BD70"/>
              </a:solidFill>
              <a:ln w="6350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9462" name="文本框 52"/>
            <p:cNvSpPr>
              <a:spLocks noChangeArrowheads="1"/>
            </p:cNvSpPr>
            <p:nvPr/>
          </p:nvSpPr>
          <p:spPr bwMode="auto">
            <a:xfrm>
              <a:off x="144183" y="39385"/>
              <a:ext cx="5331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en-US" sz="40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463" name="组合 53"/>
          <p:cNvGrpSpPr>
            <a:grpSpLocks/>
          </p:cNvGrpSpPr>
          <p:nvPr/>
        </p:nvGrpSpPr>
        <p:grpSpPr bwMode="auto">
          <a:xfrm>
            <a:off x="4762500" y="2014538"/>
            <a:ext cx="2670175" cy="1381125"/>
            <a:chOff x="0" y="0"/>
            <a:chExt cx="2669808" cy="1380959"/>
          </a:xfrm>
        </p:grpSpPr>
        <p:grpSp>
          <p:nvGrpSpPr>
            <p:cNvPr id="19464" name="组合 54"/>
            <p:cNvGrpSpPr>
              <a:grpSpLocks/>
            </p:cNvGrpSpPr>
            <p:nvPr/>
          </p:nvGrpSpPr>
          <p:grpSpPr bwMode="auto">
            <a:xfrm>
              <a:off x="0" y="0"/>
              <a:ext cx="2669808" cy="1380959"/>
              <a:chOff x="0" y="0"/>
              <a:chExt cx="1908982" cy="987422"/>
            </a:xfrm>
          </p:grpSpPr>
          <p:sp>
            <p:nvSpPr>
              <p:cNvPr id="19465" name="下箭头 56"/>
              <p:cNvSpPr>
                <a:spLocks noChangeArrowheads="1"/>
              </p:cNvSpPr>
              <p:nvPr/>
            </p:nvSpPr>
            <p:spPr bwMode="auto">
              <a:xfrm rot="16200000">
                <a:off x="701284" y="-220276"/>
                <a:ext cx="800100" cy="1615296"/>
              </a:xfrm>
              <a:prstGeom prst="downArrow">
                <a:avLst>
                  <a:gd name="adj1" fmla="val 50000"/>
                  <a:gd name="adj2" fmla="val 60370"/>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66" name="椭圆 57"/>
              <p:cNvSpPr>
                <a:spLocks noChangeArrowheads="1"/>
              </p:cNvSpPr>
              <p:nvPr/>
            </p:nvSpPr>
            <p:spPr bwMode="auto">
              <a:xfrm>
                <a:off x="0" y="0"/>
                <a:ext cx="587371" cy="587371"/>
              </a:xfrm>
              <a:prstGeom prst="ellipse">
                <a:avLst/>
              </a:prstGeom>
              <a:solidFill>
                <a:srgbClr val="F0644D"/>
              </a:solidFill>
              <a:ln w="6350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9467" name="文本框 55"/>
            <p:cNvSpPr>
              <a:spLocks noChangeArrowheads="1"/>
            </p:cNvSpPr>
            <p:nvPr/>
          </p:nvSpPr>
          <p:spPr bwMode="auto">
            <a:xfrm>
              <a:off x="144183" y="39385"/>
              <a:ext cx="5331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en-US" sz="40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468" name="组合 58"/>
          <p:cNvGrpSpPr>
            <a:grpSpLocks/>
          </p:cNvGrpSpPr>
          <p:nvPr/>
        </p:nvGrpSpPr>
        <p:grpSpPr bwMode="auto">
          <a:xfrm>
            <a:off x="8337550" y="2014538"/>
            <a:ext cx="2670175" cy="1381125"/>
            <a:chOff x="0" y="0"/>
            <a:chExt cx="2669808" cy="1380959"/>
          </a:xfrm>
        </p:grpSpPr>
        <p:grpSp>
          <p:nvGrpSpPr>
            <p:cNvPr id="19469" name="组合 59"/>
            <p:cNvGrpSpPr>
              <a:grpSpLocks/>
            </p:cNvGrpSpPr>
            <p:nvPr/>
          </p:nvGrpSpPr>
          <p:grpSpPr bwMode="auto">
            <a:xfrm>
              <a:off x="0" y="0"/>
              <a:ext cx="2669808" cy="1380959"/>
              <a:chOff x="0" y="0"/>
              <a:chExt cx="1908982" cy="987422"/>
            </a:xfrm>
          </p:grpSpPr>
          <p:sp>
            <p:nvSpPr>
              <p:cNvPr id="19470" name="下箭头 61"/>
              <p:cNvSpPr>
                <a:spLocks noChangeArrowheads="1"/>
              </p:cNvSpPr>
              <p:nvPr/>
            </p:nvSpPr>
            <p:spPr bwMode="auto">
              <a:xfrm rot="16200000">
                <a:off x="701284" y="-220276"/>
                <a:ext cx="800100" cy="1615296"/>
              </a:xfrm>
              <a:prstGeom prst="downArrow">
                <a:avLst>
                  <a:gd name="adj1" fmla="val 50000"/>
                  <a:gd name="adj2" fmla="val 60370"/>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1" name="椭圆 62"/>
              <p:cNvSpPr>
                <a:spLocks noChangeArrowheads="1"/>
              </p:cNvSpPr>
              <p:nvPr/>
            </p:nvSpPr>
            <p:spPr bwMode="auto">
              <a:xfrm>
                <a:off x="0" y="0"/>
                <a:ext cx="587371" cy="587371"/>
              </a:xfrm>
              <a:prstGeom prst="ellipse">
                <a:avLst/>
              </a:prstGeom>
              <a:solidFill>
                <a:srgbClr val="A37F67"/>
              </a:solidFill>
              <a:ln w="63500" cap="flat" cmpd="sng">
                <a:solidFill>
                  <a:srgbClr val="FFF6E7"/>
                </a:solidFill>
                <a:bevel/>
                <a:headEnd/>
                <a:tailE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9472" name="文本框 60"/>
            <p:cNvSpPr>
              <a:spLocks noChangeArrowheads="1"/>
            </p:cNvSpPr>
            <p:nvPr/>
          </p:nvSpPr>
          <p:spPr bwMode="auto">
            <a:xfrm>
              <a:off x="144183" y="39385"/>
              <a:ext cx="5331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p>
              <a:r>
                <a:rPr lang="en-US" sz="40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4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473" name="任意多边形 9"/>
          <p:cNvSpPr>
            <a:spLocks noChangeArrowheads="1"/>
          </p:cNvSpPr>
          <p:nvPr/>
        </p:nvSpPr>
        <p:spPr bwMode="auto">
          <a:xfrm>
            <a:off x="4229100" y="1771650"/>
            <a:ext cx="0" cy="4457700"/>
          </a:xfrm>
          <a:custGeom>
            <a:avLst/>
            <a:gdLst>
              <a:gd name="T0" fmla="*/ 0 w 635"/>
              <a:gd name="T1" fmla="*/ 0 h 4457700"/>
              <a:gd name="T2" fmla="*/ 0 w 635"/>
              <a:gd name="T3" fmla="*/ 4457700 h 4457700"/>
              <a:gd name="T4" fmla="*/ 0 60000 65536"/>
              <a:gd name="T5" fmla="*/ 0 60000 65536"/>
              <a:gd name="T6" fmla="*/ 0 w 635"/>
              <a:gd name="T7" fmla="*/ 0 h 4457700"/>
              <a:gd name="T8" fmla="*/ 635 w 635"/>
              <a:gd name="T9" fmla="*/ 4457700 h 4457700"/>
            </a:gdLst>
            <a:ahLst/>
            <a:cxnLst>
              <a:cxn ang="T4">
                <a:pos x="T0" y="T1"/>
              </a:cxn>
              <a:cxn ang="T5">
                <a:pos x="T2" y="T3"/>
              </a:cxn>
            </a:cxnLst>
            <a:rect l="T6" t="T7" r="T8" b="T9"/>
            <a:pathLst>
              <a:path w="635" h="4457700">
                <a:moveTo>
                  <a:pt x="0" y="0"/>
                </a:moveTo>
                <a:lnTo>
                  <a:pt x="0" y="4457700"/>
                </a:lnTo>
              </a:path>
            </a:pathLst>
          </a:custGeom>
          <a:noFill/>
          <a:ln w="12700" cap="flat" cmpd="sng">
            <a:solidFill>
              <a:srgbClr val="42719B"/>
            </a:solidFill>
            <a:prstDash val="lg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74" name="任意多边形 63"/>
          <p:cNvSpPr>
            <a:spLocks noChangeArrowheads="1"/>
          </p:cNvSpPr>
          <p:nvPr/>
        </p:nvSpPr>
        <p:spPr bwMode="auto">
          <a:xfrm>
            <a:off x="7905750" y="1771650"/>
            <a:ext cx="0" cy="4457700"/>
          </a:xfrm>
          <a:custGeom>
            <a:avLst/>
            <a:gdLst>
              <a:gd name="T0" fmla="*/ 0 w 635"/>
              <a:gd name="T1" fmla="*/ 0 h 4457700"/>
              <a:gd name="T2" fmla="*/ 0 w 635"/>
              <a:gd name="T3" fmla="*/ 4457700 h 4457700"/>
              <a:gd name="T4" fmla="*/ 0 60000 65536"/>
              <a:gd name="T5" fmla="*/ 0 60000 65536"/>
              <a:gd name="T6" fmla="*/ 0 w 635"/>
              <a:gd name="T7" fmla="*/ 0 h 4457700"/>
              <a:gd name="T8" fmla="*/ 635 w 635"/>
              <a:gd name="T9" fmla="*/ 4457700 h 4457700"/>
            </a:gdLst>
            <a:ahLst/>
            <a:cxnLst>
              <a:cxn ang="T4">
                <a:pos x="T0" y="T1"/>
              </a:cxn>
              <a:cxn ang="T5">
                <a:pos x="T2" y="T3"/>
              </a:cxn>
            </a:cxnLst>
            <a:rect l="T6" t="T7" r="T8" b="T9"/>
            <a:pathLst>
              <a:path w="635" h="4457700">
                <a:moveTo>
                  <a:pt x="0" y="0"/>
                </a:moveTo>
                <a:lnTo>
                  <a:pt x="0" y="4457700"/>
                </a:lnTo>
              </a:path>
            </a:pathLst>
          </a:custGeom>
          <a:noFill/>
          <a:ln w="12700" cap="flat" cmpd="sng">
            <a:solidFill>
              <a:srgbClr val="42719B"/>
            </a:solidFill>
            <a:prstDash val="lgDash"/>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9475" name="组合 64"/>
          <p:cNvGrpSpPr>
            <a:grpSpLocks/>
          </p:cNvGrpSpPr>
          <p:nvPr/>
        </p:nvGrpSpPr>
        <p:grpSpPr bwMode="auto">
          <a:xfrm>
            <a:off x="931863" y="3702050"/>
            <a:ext cx="3143250" cy="2652713"/>
            <a:chOff x="0" y="0"/>
            <a:chExt cx="3143001" cy="2652213"/>
          </a:xfrm>
        </p:grpSpPr>
        <p:sp>
          <p:nvSpPr>
            <p:cNvPr id="19476" name="文本框 65"/>
            <p:cNvSpPr>
              <a:spLocks noChangeArrowheads="1"/>
            </p:cNvSpPr>
            <p:nvPr/>
          </p:nvSpPr>
          <p:spPr bwMode="auto">
            <a:xfrm>
              <a:off x="0" y="405444"/>
              <a:ext cx="314300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EASYADD YOUR TEXT HERE AND MAKE EASY</a:t>
              </a: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ADD YOUR TEXT</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77" name="文本框 66"/>
            <p:cNvSpPr>
              <a:spLocks noChangeArrowheads="1"/>
            </p:cNvSpPr>
            <p:nvPr/>
          </p:nvSpPr>
          <p:spPr bwMode="auto">
            <a:xfrm>
              <a:off x="152888"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478" name="组合 67"/>
          <p:cNvGrpSpPr>
            <a:grpSpLocks/>
          </p:cNvGrpSpPr>
          <p:nvPr/>
        </p:nvGrpSpPr>
        <p:grpSpPr bwMode="auto">
          <a:xfrm>
            <a:off x="4616450" y="3702050"/>
            <a:ext cx="3143250" cy="2652713"/>
            <a:chOff x="0" y="0"/>
            <a:chExt cx="3143001" cy="2652213"/>
          </a:xfrm>
        </p:grpSpPr>
        <p:sp>
          <p:nvSpPr>
            <p:cNvPr id="19479" name="文本框 68"/>
            <p:cNvSpPr>
              <a:spLocks noChangeArrowheads="1"/>
            </p:cNvSpPr>
            <p:nvPr/>
          </p:nvSpPr>
          <p:spPr bwMode="auto">
            <a:xfrm>
              <a:off x="0" y="405444"/>
              <a:ext cx="314300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EASYADD YOUR TEXT HERE AND MAKE EASY</a:t>
              </a: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ADD YOUR TEXT</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0" name="文本框 69"/>
            <p:cNvSpPr>
              <a:spLocks noChangeArrowheads="1"/>
            </p:cNvSpPr>
            <p:nvPr/>
          </p:nvSpPr>
          <p:spPr bwMode="auto">
            <a:xfrm>
              <a:off x="152888"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481" name="组合 70"/>
          <p:cNvGrpSpPr>
            <a:grpSpLocks/>
          </p:cNvGrpSpPr>
          <p:nvPr/>
        </p:nvGrpSpPr>
        <p:grpSpPr bwMode="auto">
          <a:xfrm>
            <a:off x="8299450" y="3702050"/>
            <a:ext cx="3143250" cy="2652713"/>
            <a:chOff x="0" y="0"/>
            <a:chExt cx="3143001" cy="2652213"/>
          </a:xfrm>
        </p:grpSpPr>
        <p:sp>
          <p:nvSpPr>
            <p:cNvPr id="19482" name="文本框 71"/>
            <p:cNvSpPr>
              <a:spLocks noChangeArrowheads="1"/>
            </p:cNvSpPr>
            <p:nvPr/>
          </p:nvSpPr>
          <p:spPr bwMode="auto">
            <a:xfrm>
              <a:off x="0" y="405444"/>
              <a:ext cx="314300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EASYADD YOUR TEXT HERE AND MAKE EASY</a:t>
              </a:r>
              <a:r>
                <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ADD YOUR TEXT</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483" name="文本框 72"/>
            <p:cNvSpPr>
              <a:spLocks noChangeArrowheads="1"/>
            </p:cNvSpPr>
            <p:nvPr/>
          </p:nvSpPr>
          <p:spPr bwMode="auto">
            <a:xfrm>
              <a:off x="152888"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484" name="矩形 7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9485" name="文本框 74"/>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640835352"/>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14"/>
          <p:cNvGrpSpPr>
            <a:grpSpLocks/>
          </p:cNvGrpSpPr>
          <p:nvPr/>
        </p:nvGrpSpPr>
        <p:grpSpPr bwMode="auto">
          <a:xfrm>
            <a:off x="952500" y="1700213"/>
            <a:ext cx="6210300" cy="4533900"/>
            <a:chOff x="0" y="0"/>
            <a:chExt cx="6616700" cy="4830596"/>
          </a:xfrm>
        </p:grpSpPr>
        <p:pic>
          <p:nvPicPr>
            <p:cNvPr id="20483" name="图表 1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616700" cy="4830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4" name="组合 37"/>
            <p:cNvGrpSpPr>
              <a:grpSpLocks/>
            </p:cNvGrpSpPr>
            <p:nvPr/>
          </p:nvGrpSpPr>
          <p:grpSpPr bwMode="auto">
            <a:xfrm>
              <a:off x="2624016" y="1446890"/>
              <a:ext cx="1343335" cy="1070470"/>
              <a:chOff x="0" y="0"/>
              <a:chExt cx="1101981" cy="878141"/>
            </a:xfrm>
          </p:grpSpPr>
          <p:sp>
            <p:nvSpPr>
              <p:cNvPr id="20485" name="Freeform 1852"/>
              <p:cNvSpPr>
                <a:spLocks noEditPoints="1" noChangeArrowheads="1"/>
              </p:cNvSpPr>
              <p:nvPr/>
            </p:nvSpPr>
            <p:spPr bwMode="auto">
              <a:xfrm>
                <a:off x="0" y="292714"/>
                <a:ext cx="998670" cy="585427"/>
              </a:xfrm>
              <a:custGeom>
                <a:avLst/>
                <a:gdLst>
                  <a:gd name="T0" fmla="*/ 17 w 58"/>
                  <a:gd name="T1" fmla="*/ 13 h 34"/>
                  <a:gd name="T2" fmla="*/ 17 w 58"/>
                  <a:gd name="T3" fmla="*/ 34 h 34"/>
                  <a:gd name="T4" fmla="*/ 26 w 58"/>
                  <a:gd name="T5" fmla="*/ 34 h 34"/>
                  <a:gd name="T6" fmla="*/ 26 w 58"/>
                  <a:gd name="T7" fmla="*/ 13 h 34"/>
                  <a:gd name="T8" fmla="*/ 21 w 58"/>
                  <a:gd name="T9" fmla="*/ 9 h 34"/>
                  <a:gd name="T10" fmla="*/ 17 w 58"/>
                  <a:gd name="T11" fmla="*/ 13 h 34"/>
                  <a:gd name="T12" fmla="*/ 0 w 58"/>
                  <a:gd name="T13" fmla="*/ 34 h 34"/>
                  <a:gd name="T14" fmla="*/ 10 w 58"/>
                  <a:gd name="T15" fmla="*/ 34 h 34"/>
                  <a:gd name="T16" fmla="*/ 10 w 58"/>
                  <a:gd name="T17" fmla="*/ 18 h 34"/>
                  <a:gd name="T18" fmla="*/ 0 w 58"/>
                  <a:gd name="T19" fmla="*/ 26 h 34"/>
                  <a:gd name="T20" fmla="*/ 0 w 58"/>
                  <a:gd name="T21" fmla="*/ 34 h 34"/>
                  <a:gd name="T22" fmla="*/ 49 w 58"/>
                  <a:gd name="T23" fmla="*/ 8 h 34"/>
                  <a:gd name="T24" fmla="*/ 49 w 58"/>
                  <a:gd name="T25" fmla="*/ 34 h 34"/>
                  <a:gd name="T26" fmla="*/ 58 w 58"/>
                  <a:gd name="T27" fmla="*/ 34 h 34"/>
                  <a:gd name="T28" fmla="*/ 58 w 58"/>
                  <a:gd name="T29" fmla="*/ 0 h 34"/>
                  <a:gd name="T30" fmla="*/ 49 w 58"/>
                  <a:gd name="T31" fmla="*/ 8 h 34"/>
                  <a:gd name="T32" fmla="*/ 32 w 58"/>
                  <a:gd name="T33" fmla="*/ 18 h 34"/>
                  <a:gd name="T34" fmla="*/ 32 w 58"/>
                  <a:gd name="T35" fmla="*/ 34 h 34"/>
                  <a:gd name="T36" fmla="*/ 42 w 58"/>
                  <a:gd name="T37" fmla="*/ 34 h 34"/>
                  <a:gd name="T38" fmla="*/ 42 w 58"/>
                  <a:gd name="T39" fmla="*/ 13 h 34"/>
                  <a:gd name="T40" fmla="*/ 34 w 58"/>
                  <a:gd name="T41" fmla="*/ 20 h 34"/>
                  <a:gd name="T42" fmla="*/ 32 w 58"/>
                  <a:gd name="T43" fmla="*/ 18 h 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8"/>
                  <a:gd name="T67" fmla="*/ 0 h 34"/>
                  <a:gd name="T68" fmla="*/ 58 w 58"/>
                  <a:gd name="T69" fmla="*/ 34 h 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8" h="34">
                    <a:moveTo>
                      <a:pt x="17" y="13"/>
                    </a:moveTo>
                    <a:lnTo>
                      <a:pt x="17" y="34"/>
                    </a:lnTo>
                    <a:lnTo>
                      <a:pt x="26" y="34"/>
                    </a:lnTo>
                    <a:lnTo>
                      <a:pt x="26" y="13"/>
                    </a:lnTo>
                    <a:lnTo>
                      <a:pt x="21" y="9"/>
                    </a:lnTo>
                    <a:lnTo>
                      <a:pt x="17" y="13"/>
                    </a:lnTo>
                    <a:close/>
                    <a:moveTo>
                      <a:pt x="0" y="34"/>
                    </a:moveTo>
                    <a:lnTo>
                      <a:pt x="10" y="34"/>
                    </a:lnTo>
                    <a:lnTo>
                      <a:pt x="10" y="18"/>
                    </a:lnTo>
                    <a:lnTo>
                      <a:pt x="0" y="26"/>
                    </a:lnTo>
                    <a:lnTo>
                      <a:pt x="0" y="34"/>
                    </a:lnTo>
                    <a:close/>
                    <a:moveTo>
                      <a:pt x="49" y="8"/>
                    </a:moveTo>
                    <a:lnTo>
                      <a:pt x="49" y="34"/>
                    </a:lnTo>
                    <a:lnTo>
                      <a:pt x="58" y="34"/>
                    </a:lnTo>
                    <a:lnTo>
                      <a:pt x="58" y="0"/>
                    </a:lnTo>
                    <a:lnTo>
                      <a:pt x="49" y="8"/>
                    </a:lnTo>
                    <a:close/>
                    <a:moveTo>
                      <a:pt x="32" y="18"/>
                    </a:moveTo>
                    <a:lnTo>
                      <a:pt x="32" y="34"/>
                    </a:lnTo>
                    <a:lnTo>
                      <a:pt x="42" y="34"/>
                    </a:lnTo>
                    <a:lnTo>
                      <a:pt x="42" y="13"/>
                    </a:lnTo>
                    <a:lnTo>
                      <a:pt x="34" y="20"/>
                    </a:lnTo>
                    <a:lnTo>
                      <a:pt x="32" y="18"/>
                    </a:lnTo>
                    <a:close/>
                  </a:path>
                </a:pathLst>
              </a:custGeom>
              <a:solidFill>
                <a:srgbClr val="5959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20486" name="Freeform 1853"/>
              <p:cNvSpPr>
                <a:spLocks noChangeArrowheads="1"/>
              </p:cNvSpPr>
              <p:nvPr/>
            </p:nvSpPr>
            <p:spPr bwMode="auto">
              <a:xfrm>
                <a:off x="0" y="0"/>
                <a:ext cx="1101981" cy="637083"/>
              </a:xfrm>
              <a:custGeom>
                <a:avLst/>
                <a:gdLst>
                  <a:gd name="T0" fmla="*/ 64 w 64"/>
                  <a:gd name="T1" fmla="*/ 0 h 37"/>
                  <a:gd name="T2" fmla="*/ 46 w 64"/>
                  <a:gd name="T3" fmla="*/ 0 h 37"/>
                  <a:gd name="T4" fmla="*/ 54 w 64"/>
                  <a:gd name="T5" fmla="*/ 7 h 37"/>
                  <a:gd name="T6" fmla="*/ 34 w 64"/>
                  <a:gd name="T7" fmla="*/ 24 h 37"/>
                  <a:gd name="T8" fmla="*/ 21 w 64"/>
                  <a:gd name="T9" fmla="*/ 13 h 37"/>
                  <a:gd name="T10" fmla="*/ 0 w 64"/>
                  <a:gd name="T11" fmla="*/ 30 h 37"/>
                  <a:gd name="T12" fmla="*/ 0 w 64"/>
                  <a:gd name="T13" fmla="*/ 37 h 37"/>
                  <a:gd name="T14" fmla="*/ 21 w 64"/>
                  <a:gd name="T15" fmla="*/ 20 h 37"/>
                  <a:gd name="T16" fmla="*/ 34 w 64"/>
                  <a:gd name="T17" fmla="*/ 31 h 37"/>
                  <a:gd name="T18" fmla="*/ 58 w 64"/>
                  <a:gd name="T19" fmla="*/ 11 h 37"/>
                  <a:gd name="T20" fmla="*/ 64 w 64"/>
                  <a:gd name="T21" fmla="*/ 17 h 37"/>
                  <a:gd name="T22" fmla="*/ 64 w 64"/>
                  <a:gd name="T23" fmla="*/ 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37"/>
                  <a:gd name="T38" fmla="*/ 64 w 64"/>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37">
                    <a:moveTo>
                      <a:pt x="64" y="0"/>
                    </a:moveTo>
                    <a:lnTo>
                      <a:pt x="46" y="0"/>
                    </a:lnTo>
                    <a:lnTo>
                      <a:pt x="54" y="7"/>
                    </a:lnTo>
                    <a:lnTo>
                      <a:pt x="34" y="24"/>
                    </a:lnTo>
                    <a:lnTo>
                      <a:pt x="21" y="13"/>
                    </a:lnTo>
                    <a:lnTo>
                      <a:pt x="0" y="30"/>
                    </a:lnTo>
                    <a:lnTo>
                      <a:pt x="0" y="37"/>
                    </a:lnTo>
                    <a:lnTo>
                      <a:pt x="21" y="20"/>
                    </a:lnTo>
                    <a:lnTo>
                      <a:pt x="34" y="31"/>
                    </a:lnTo>
                    <a:lnTo>
                      <a:pt x="58" y="11"/>
                    </a:lnTo>
                    <a:lnTo>
                      <a:pt x="64" y="17"/>
                    </a:lnTo>
                    <a:lnTo>
                      <a:pt x="64" y="0"/>
                    </a:lnTo>
                    <a:close/>
                  </a:path>
                </a:pathLst>
              </a:custGeom>
              <a:solidFill>
                <a:srgbClr val="5959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grpSp>
      </p:grpSp>
      <p:grpSp>
        <p:nvGrpSpPr>
          <p:cNvPr id="20487" name="组合 40"/>
          <p:cNvGrpSpPr>
            <a:grpSpLocks/>
          </p:cNvGrpSpPr>
          <p:nvPr/>
        </p:nvGrpSpPr>
        <p:grpSpPr bwMode="auto">
          <a:xfrm>
            <a:off x="7561263" y="1778000"/>
            <a:ext cx="3735387" cy="1052513"/>
            <a:chOff x="0" y="0"/>
            <a:chExt cx="3735107" cy="1053214"/>
          </a:xfrm>
        </p:grpSpPr>
        <p:sp>
          <p:nvSpPr>
            <p:cNvPr id="20488" name="文本框 41"/>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89" name="文本框 42"/>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490" name="椭圆 51"/>
          <p:cNvSpPr>
            <a:spLocks noChangeArrowheads="1"/>
          </p:cNvSpPr>
          <p:nvPr/>
        </p:nvSpPr>
        <p:spPr bwMode="auto">
          <a:xfrm>
            <a:off x="7270750" y="1893888"/>
            <a:ext cx="228600" cy="228600"/>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491" name="椭圆 52"/>
          <p:cNvSpPr>
            <a:spLocks noChangeArrowheads="1"/>
          </p:cNvSpPr>
          <p:nvPr/>
        </p:nvSpPr>
        <p:spPr bwMode="auto">
          <a:xfrm>
            <a:off x="7270750" y="2982913"/>
            <a:ext cx="228600" cy="2286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492" name="椭圆 53"/>
          <p:cNvSpPr>
            <a:spLocks noChangeArrowheads="1"/>
          </p:cNvSpPr>
          <p:nvPr/>
        </p:nvSpPr>
        <p:spPr bwMode="auto">
          <a:xfrm>
            <a:off x="7270750" y="5227638"/>
            <a:ext cx="228600" cy="228600"/>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0493" name="组合 61"/>
          <p:cNvGrpSpPr>
            <a:grpSpLocks/>
          </p:cNvGrpSpPr>
          <p:nvPr/>
        </p:nvGrpSpPr>
        <p:grpSpPr bwMode="auto">
          <a:xfrm>
            <a:off x="7542213" y="2914650"/>
            <a:ext cx="3735387" cy="1054100"/>
            <a:chOff x="0" y="0"/>
            <a:chExt cx="3735107" cy="1053214"/>
          </a:xfrm>
        </p:grpSpPr>
        <p:sp>
          <p:nvSpPr>
            <p:cNvPr id="20494" name="文本框 62"/>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5" name="文本框 63"/>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496" name="组合 64"/>
          <p:cNvGrpSpPr>
            <a:grpSpLocks/>
          </p:cNvGrpSpPr>
          <p:nvPr/>
        </p:nvGrpSpPr>
        <p:grpSpPr bwMode="auto">
          <a:xfrm>
            <a:off x="7554913" y="3967163"/>
            <a:ext cx="3735387" cy="1054100"/>
            <a:chOff x="0" y="0"/>
            <a:chExt cx="3735107" cy="1053214"/>
          </a:xfrm>
        </p:grpSpPr>
        <p:sp>
          <p:nvSpPr>
            <p:cNvPr id="20497" name="文本框 65"/>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498" name="文本框 66"/>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0499" name="组合 67"/>
          <p:cNvGrpSpPr>
            <a:grpSpLocks/>
          </p:cNvGrpSpPr>
          <p:nvPr/>
        </p:nvGrpSpPr>
        <p:grpSpPr bwMode="auto">
          <a:xfrm>
            <a:off x="7548563" y="5110163"/>
            <a:ext cx="3735387" cy="1054100"/>
            <a:chOff x="0" y="0"/>
            <a:chExt cx="3735107" cy="1053214"/>
          </a:xfrm>
        </p:grpSpPr>
        <p:sp>
          <p:nvSpPr>
            <p:cNvPr id="20500" name="文本框 68"/>
            <p:cNvSpPr>
              <a:spLocks noChangeArrowheads="1"/>
            </p:cNvSpPr>
            <p:nvPr/>
          </p:nvSpPr>
          <p:spPr bwMode="auto">
            <a:xfrm>
              <a:off x="0" y="345328"/>
              <a:ext cx="373510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 AND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1" name="文本框 69"/>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502" name="椭圆 70"/>
          <p:cNvSpPr>
            <a:spLocks noChangeArrowheads="1"/>
          </p:cNvSpPr>
          <p:nvPr/>
        </p:nvSpPr>
        <p:spPr bwMode="auto">
          <a:xfrm>
            <a:off x="7270750" y="4035425"/>
            <a:ext cx="228600" cy="228600"/>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503" name="文本框 71"/>
          <p:cNvSpPr>
            <a:spLocks noChangeArrowheads="1"/>
          </p:cNvSpPr>
          <p:nvPr/>
        </p:nvSpPr>
        <p:spPr bwMode="auto">
          <a:xfrm>
            <a:off x="3135313" y="4313238"/>
            <a:ext cx="1703387" cy="400050"/>
          </a:xfrm>
          <a:prstGeom prst="rect">
            <a:avLst/>
          </a:prstGeom>
          <a:solidFill>
            <a:srgbClr val="59595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0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504" name="矩形 72"/>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0505" name="文本框 87"/>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4001327853"/>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6"/>
          <p:cNvGrpSpPr>
            <a:grpSpLocks/>
          </p:cNvGrpSpPr>
          <p:nvPr/>
        </p:nvGrpSpPr>
        <p:grpSpPr bwMode="auto">
          <a:xfrm>
            <a:off x="1466850" y="1824038"/>
            <a:ext cx="3981450" cy="3981450"/>
            <a:chOff x="0" y="0"/>
            <a:chExt cx="3619500" cy="3619500"/>
          </a:xfrm>
        </p:grpSpPr>
      </p:grpSp>
      <p:sp>
        <p:nvSpPr>
          <p:cNvPr id="21511" name="椭圆 7"/>
          <p:cNvSpPr>
            <a:spLocks noChangeArrowheads="1"/>
          </p:cNvSpPr>
          <p:nvPr/>
        </p:nvSpPr>
        <p:spPr bwMode="auto">
          <a:xfrm>
            <a:off x="1730375" y="2381250"/>
            <a:ext cx="1295400" cy="1295400"/>
          </a:xfrm>
          <a:prstGeom prst="ellipse">
            <a:avLst/>
          </a:prstGeom>
          <a:solidFill>
            <a:srgbClr val="F58D76"/>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12" name="椭圆 34"/>
          <p:cNvSpPr>
            <a:spLocks noChangeArrowheads="1"/>
          </p:cNvSpPr>
          <p:nvPr/>
        </p:nvSpPr>
        <p:spPr bwMode="auto">
          <a:xfrm>
            <a:off x="3619500" y="2141538"/>
            <a:ext cx="1535113" cy="1535112"/>
          </a:xfrm>
          <a:prstGeom prst="ellipse">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13" name="椭圆 35"/>
          <p:cNvSpPr>
            <a:spLocks noChangeArrowheads="1"/>
          </p:cNvSpPr>
          <p:nvPr/>
        </p:nvSpPr>
        <p:spPr bwMode="auto">
          <a:xfrm>
            <a:off x="1727200" y="4203700"/>
            <a:ext cx="1295400" cy="1295400"/>
          </a:xfrm>
          <a:prstGeom prst="ellipse">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14" name="椭圆 36"/>
          <p:cNvSpPr>
            <a:spLocks noChangeArrowheads="1"/>
          </p:cNvSpPr>
          <p:nvPr/>
        </p:nvSpPr>
        <p:spPr bwMode="auto">
          <a:xfrm>
            <a:off x="3595688" y="4298950"/>
            <a:ext cx="1295400" cy="1295400"/>
          </a:xfrm>
          <a:prstGeom prst="ellipse">
            <a:avLst/>
          </a:prstGeom>
          <a:solidFill>
            <a:srgbClr val="A37F67"/>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21515" name="组合 37"/>
          <p:cNvGrpSpPr>
            <a:grpSpLocks/>
          </p:cNvGrpSpPr>
          <p:nvPr/>
        </p:nvGrpSpPr>
        <p:grpSpPr bwMode="auto">
          <a:xfrm>
            <a:off x="6246813" y="2241550"/>
            <a:ext cx="5126037" cy="744538"/>
            <a:chOff x="0" y="0"/>
            <a:chExt cx="5125955" cy="745438"/>
          </a:xfrm>
        </p:grpSpPr>
        <p:sp>
          <p:nvSpPr>
            <p:cNvPr id="21516" name="文本框 38"/>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17" name="文本框 39"/>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18" name="组合 40"/>
          <p:cNvGrpSpPr>
            <a:grpSpLocks/>
          </p:cNvGrpSpPr>
          <p:nvPr/>
        </p:nvGrpSpPr>
        <p:grpSpPr bwMode="auto">
          <a:xfrm>
            <a:off x="6246813" y="3070225"/>
            <a:ext cx="5126037" cy="744538"/>
            <a:chOff x="0" y="0"/>
            <a:chExt cx="5125955" cy="745438"/>
          </a:xfrm>
        </p:grpSpPr>
        <p:sp>
          <p:nvSpPr>
            <p:cNvPr id="21519" name="文本框 47"/>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0" name="文本框 48"/>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21" name="组合 49"/>
          <p:cNvGrpSpPr>
            <a:grpSpLocks/>
          </p:cNvGrpSpPr>
          <p:nvPr/>
        </p:nvGrpSpPr>
        <p:grpSpPr bwMode="auto">
          <a:xfrm>
            <a:off x="6246813" y="3938588"/>
            <a:ext cx="5126037" cy="746125"/>
            <a:chOff x="0" y="0"/>
            <a:chExt cx="5125955" cy="745438"/>
          </a:xfrm>
        </p:grpSpPr>
        <p:sp>
          <p:nvSpPr>
            <p:cNvPr id="21522" name="文本框 50"/>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3" name="文本框 51"/>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1524" name="组合 52"/>
          <p:cNvGrpSpPr>
            <a:grpSpLocks/>
          </p:cNvGrpSpPr>
          <p:nvPr/>
        </p:nvGrpSpPr>
        <p:grpSpPr bwMode="auto">
          <a:xfrm>
            <a:off x="6246813" y="4810125"/>
            <a:ext cx="5126037" cy="746125"/>
            <a:chOff x="0" y="0"/>
            <a:chExt cx="5125955" cy="745438"/>
          </a:xfrm>
        </p:grpSpPr>
        <p:sp>
          <p:nvSpPr>
            <p:cNvPr id="21525" name="文本框 53"/>
            <p:cNvSpPr>
              <a:spLocks noChangeArrowheads="1"/>
            </p:cNvSpPr>
            <p:nvPr/>
          </p:nvSpPr>
          <p:spPr bwMode="auto">
            <a:xfrm>
              <a:off x="0" y="345328"/>
              <a:ext cx="51259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EASY</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6" name="文本框 54"/>
            <p:cNvSpPr>
              <a:spLocks noChangeArrowheads="1"/>
            </p:cNvSpPr>
            <p:nvPr/>
          </p:nvSpPr>
          <p:spPr bwMode="auto">
            <a:xfrm>
              <a:off x="0"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527" name="文本框 55"/>
          <p:cNvSpPr>
            <a:spLocks noChangeArrowheads="1"/>
          </p:cNvSpPr>
          <p:nvPr/>
        </p:nvSpPr>
        <p:spPr bwMode="auto">
          <a:xfrm>
            <a:off x="1892300" y="2755900"/>
            <a:ext cx="1003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ICON</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8" name="文本框 56"/>
          <p:cNvSpPr>
            <a:spLocks noChangeArrowheads="1"/>
          </p:cNvSpPr>
          <p:nvPr/>
        </p:nvSpPr>
        <p:spPr bwMode="auto">
          <a:xfrm>
            <a:off x="3887788" y="2719388"/>
            <a:ext cx="1003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ICON</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29" name="文本框 57"/>
          <p:cNvSpPr>
            <a:spLocks noChangeArrowheads="1"/>
          </p:cNvSpPr>
          <p:nvPr/>
        </p:nvSpPr>
        <p:spPr bwMode="auto">
          <a:xfrm>
            <a:off x="3783013" y="4694238"/>
            <a:ext cx="1001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ICON</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0" name="文本框 58"/>
          <p:cNvSpPr>
            <a:spLocks noChangeArrowheads="1"/>
          </p:cNvSpPr>
          <p:nvPr/>
        </p:nvSpPr>
        <p:spPr bwMode="auto">
          <a:xfrm>
            <a:off x="1879600" y="4732338"/>
            <a:ext cx="1003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rPr>
              <a:t>ICON</a:t>
            </a:r>
            <a:endParaRPr lang="zh-CN" altLang="en-US" sz="2400" b="1">
              <a:solidFill>
                <a:srgbClr val="FFF6E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531" name="矩形 28"/>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1532" name="文本框 32"/>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149502626"/>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表 3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 y="1444625"/>
            <a:ext cx="107315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组合 39"/>
          <p:cNvGrpSpPr>
            <a:grpSpLocks/>
          </p:cNvGrpSpPr>
          <p:nvPr/>
        </p:nvGrpSpPr>
        <p:grpSpPr bwMode="auto">
          <a:xfrm>
            <a:off x="765175" y="5270500"/>
            <a:ext cx="2789238" cy="754063"/>
            <a:chOff x="0" y="0"/>
            <a:chExt cx="2788873" cy="754632"/>
          </a:xfrm>
        </p:grpSpPr>
        <p:sp>
          <p:nvSpPr>
            <p:cNvPr id="22532" name="文本框 40"/>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3" name="文本框 41"/>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34" name="组合 42"/>
          <p:cNvGrpSpPr>
            <a:grpSpLocks/>
          </p:cNvGrpSpPr>
          <p:nvPr/>
        </p:nvGrpSpPr>
        <p:grpSpPr bwMode="auto">
          <a:xfrm>
            <a:off x="3425825" y="5270500"/>
            <a:ext cx="2789238" cy="754063"/>
            <a:chOff x="0" y="0"/>
            <a:chExt cx="2788873" cy="754632"/>
          </a:xfrm>
        </p:grpSpPr>
        <p:sp>
          <p:nvSpPr>
            <p:cNvPr id="22535" name="文本框 43"/>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6" name="文本框 44"/>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37" name="组合 45"/>
          <p:cNvGrpSpPr>
            <a:grpSpLocks/>
          </p:cNvGrpSpPr>
          <p:nvPr/>
        </p:nvGrpSpPr>
        <p:grpSpPr bwMode="auto">
          <a:xfrm>
            <a:off x="8747125" y="5270500"/>
            <a:ext cx="2789238" cy="754063"/>
            <a:chOff x="0" y="0"/>
            <a:chExt cx="2788873" cy="754632"/>
          </a:xfrm>
        </p:grpSpPr>
        <p:sp>
          <p:nvSpPr>
            <p:cNvPr id="22538" name="文本框 46"/>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39" name="文本框 47"/>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540" name="组合 48"/>
          <p:cNvGrpSpPr>
            <a:grpSpLocks/>
          </p:cNvGrpSpPr>
          <p:nvPr/>
        </p:nvGrpSpPr>
        <p:grpSpPr bwMode="auto">
          <a:xfrm>
            <a:off x="6086475" y="5270500"/>
            <a:ext cx="2789238" cy="754063"/>
            <a:chOff x="0" y="0"/>
            <a:chExt cx="2788873" cy="754632"/>
          </a:xfrm>
        </p:grpSpPr>
        <p:sp>
          <p:nvSpPr>
            <p:cNvPr id="22541" name="文本框 51"/>
            <p:cNvSpPr>
              <a:spLocks noChangeArrowheads="1"/>
            </p:cNvSpPr>
            <p:nvPr/>
          </p:nvSpPr>
          <p:spPr bwMode="auto">
            <a:xfrm>
              <a:off x="336360" y="354522"/>
              <a:ext cx="2452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542" name="文本框 52"/>
            <p:cNvSpPr>
              <a:spLocks noChangeArrowheads="1"/>
            </p:cNvSpPr>
            <p:nvPr/>
          </p:nvSpPr>
          <p:spPr bwMode="auto">
            <a:xfrm>
              <a:off x="0" y="0"/>
              <a:ext cx="22829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ADD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543" name="矩形 53"/>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2544" name="文本框 61"/>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647770844"/>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3"/>
          <p:cNvGrpSpPr>
            <a:grpSpLocks/>
          </p:cNvGrpSpPr>
          <p:nvPr/>
        </p:nvGrpSpPr>
        <p:grpSpPr bwMode="auto">
          <a:xfrm>
            <a:off x="1695450" y="2914650"/>
            <a:ext cx="2305050" cy="720725"/>
            <a:chOff x="0" y="0"/>
            <a:chExt cx="2306637" cy="720449"/>
          </a:xfrm>
        </p:grpSpPr>
        <p:grpSp>
          <p:nvGrpSpPr>
            <p:cNvPr id="23555" name="组合 65"/>
            <p:cNvGrpSpPr>
              <a:grpSpLocks/>
            </p:cNvGrpSpPr>
            <p:nvPr/>
          </p:nvGrpSpPr>
          <p:grpSpPr bwMode="auto">
            <a:xfrm>
              <a:off x="0" y="0"/>
              <a:ext cx="2306637" cy="720449"/>
              <a:chOff x="0" y="0"/>
              <a:chExt cx="3049587" cy="952500"/>
            </a:xfrm>
          </p:grpSpPr>
          <p:sp>
            <p:nvSpPr>
              <p:cNvPr id="23556" name="圆角矩形 66"/>
              <p:cNvSpPr>
                <a:spLocks noChangeArrowheads="1"/>
              </p:cNvSpPr>
              <p:nvPr/>
            </p:nvSpPr>
            <p:spPr bwMode="auto">
              <a:xfrm>
                <a:off x="0" y="0"/>
                <a:ext cx="2859087" cy="952500"/>
              </a:xfrm>
              <a:prstGeom prst="roundRect">
                <a:avLst>
                  <a:gd name="adj" fmla="val 10667"/>
                </a:avLst>
              </a:prstGeom>
              <a:noFill/>
              <a:ln w="63500" cap="flat" cmpd="sng">
                <a:solidFill>
                  <a:srgbClr val="D8D8D8"/>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57" name="矩形 67"/>
              <p:cNvSpPr>
                <a:spLocks noChangeArrowheads="1"/>
              </p:cNvSpPr>
              <p:nvPr/>
            </p:nvSpPr>
            <p:spPr bwMode="auto">
              <a:xfrm>
                <a:off x="2859087" y="266700"/>
                <a:ext cx="190500" cy="438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3558" name="组合 68"/>
            <p:cNvGrpSpPr>
              <a:grpSpLocks/>
            </p:cNvGrpSpPr>
            <p:nvPr/>
          </p:nvGrpSpPr>
          <p:grpSpPr bwMode="auto">
            <a:xfrm>
              <a:off x="86454" y="50432"/>
              <a:ext cx="1956018" cy="626790"/>
              <a:chOff x="0" y="0"/>
              <a:chExt cx="1956018" cy="626790"/>
            </a:xfrm>
          </p:grpSpPr>
          <p:grpSp>
            <p:nvGrpSpPr>
              <p:cNvPr id="23559" name="组合 69"/>
              <p:cNvGrpSpPr>
                <a:grpSpLocks/>
              </p:cNvGrpSpPr>
              <p:nvPr/>
            </p:nvGrpSpPr>
            <p:grpSpPr bwMode="auto">
              <a:xfrm>
                <a:off x="0" y="0"/>
                <a:ext cx="1392267" cy="626790"/>
                <a:chOff x="0" y="0"/>
                <a:chExt cx="1840705" cy="828675"/>
              </a:xfrm>
            </p:grpSpPr>
            <p:sp>
              <p:nvSpPr>
                <p:cNvPr id="23560" name="矩形 72"/>
                <p:cNvSpPr>
                  <a:spLocks noChangeArrowheads="1"/>
                </p:cNvSpPr>
                <p:nvPr/>
              </p:nvSpPr>
              <p:spPr bwMode="auto">
                <a:xfrm>
                  <a:off x="0" y="9525"/>
                  <a:ext cx="287337" cy="81915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61" name="矩形 73"/>
                <p:cNvSpPr>
                  <a:spLocks noChangeArrowheads="1"/>
                </p:cNvSpPr>
                <p:nvPr/>
              </p:nvSpPr>
              <p:spPr bwMode="auto">
                <a:xfrm>
                  <a:off x="401637" y="0"/>
                  <a:ext cx="287337" cy="81915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62" name="矩形 74"/>
                <p:cNvSpPr>
                  <a:spLocks noChangeArrowheads="1"/>
                </p:cNvSpPr>
                <p:nvPr/>
              </p:nvSpPr>
              <p:spPr bwMode="auto">
                <a:xfrm>
                  <a:off x="803274" y="0"/>
                  <a:ext cx="287337" cy="819150"/>
                </a:xfrm>
                <a:prstGeom prst="rect">
                  <a:avLst/>
                </a:prstGeom>
                <a:solidFill>
                  <a:srgbClr val="A1BD70"/>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63" name="矩形 75"/>
                <p:cNvSpPr>
                  <a:spLocks noChangeArrowheads="1"/>
                </p:cNvSpPr>
                <p:nvPr/>
              </p:nvSpPr>
              <p:spPr bwMode="auto">
                <a:xfrm>
                  <a:off x="1171574" y="0"/>
                  <a:ext cx="287337" cy="819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64" name="矩形 76"/>
                <p:cNvSpPr>
                  <a:spLocks noChangeArrowheads="1"/>
                </p:cNvSpPr>
                <p:nvPr/>
              </p:nvSpPr>
              <p:spPr bwMode="auto">
                <a:xfrm>
                  <a:off x="1553368" y="0"/>
                  <a:ext cx="287337" cy="819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3565" name="矩形 70"/>
              <p:cNvSpPr>
                <a:spLocks noChangeArrowheads="1"/>
              </p:cNvSpPr>
              <p:nvPr/>
            </p:nvSpPr>
            <p:spPr bwMode="auto">
              <a:xfrm>
                <a:off x="1463712"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66" name="矩形 71"/>
              <p:cNvSpPr>
                <a:spLocks noChangeArrowheads="1"/>
              </p:cNvSpPr>
              <p:nvPr/>
            </p:nvSpPr>
            <p:spPr bwMode="auto">
              <a:xfrm>
                <a:off x="1738683"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grpSp>
        <p:nvGrpSpPr>
          <p:cNvPr id="23567" name="组合 6"/>
          <p:cNvGrpSpPr>
            <a:grpSpLocks/>
          </p:cNvGrpSpPr>
          <p:nvPr/>
        </p:nvGrpSpPr>
        <p:grpSpPr bwMode="auto">
          <a:xfrm>
            <a:off x="8034338" y="2914650"/>
            <a:ext cx="2306637" cy="720725"/>
            <a:chOff x="0" y="0"/>
            <a:chExt cx="2306637" cy="720449"/>
          </a:xfrm>
        </p:grpSpPr>
        <p:grpSp>
          <p:nvGrpSpPr>
            <p:cNvPr id="23568" name="组合 77"/>
            <p:cNvGrpSpPr>
              <a:grpSpLocks/>
            </p:cNvGrpSpPr>
            <p:nvPr/>
          </p:nvGrpSpPr>
          <p:grpSpPr bwMode="auto">
            <a:xfrm>
              <a:off x="0" y="0"/>
              <a:ext cx="2306637" cy="720449"/>
              <a:chOff x="0" y="0"/>
              <a:chExt cx="3049587" cy="952500"/>
            </a:xfrm>
          </p:grpSpPr>
          <p:sp>
            <p:nvSpPr>
              <p:cNvPr id="23569" name="圆角矩形 78"/>
              <p:cNvSpPr>
                <a:spLocks noChangeArrowheads="1"/>
              </p:cNvSpPr>
              <p:nvPr/>
            </p:nvSpPr>
            <p:spPr bwMode="auto">
              <a:xfrm>
                <a:off x="0" y="0"/>
                <a:ext cx="2859087" cy="952500"/>
              </a:xfrm>
              <a:prstGeom prst="roundRect">
                <a:avLst>
                  <a:gd name="adj" fmla="val 10667"/>
                </a:avLst>
              </a:prstGeom>
              <a:noFill/>
              <a:ln w="63500" cap="flat" cmpd="sng">
                <a:solidFill>
                  <a:srgbClr val="D8D8D8"/>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0" name="矩形 79"/>
              <p:cNvSpPr>
                <a:spLocks noChangeArrowheads="1"/>
              </p:cNvSpPr>
              <p:nvPr/>
            </p:nvSpPr>
            <p:spPr bwMode="auto">
              <a:xfrm>
                <a:off x="2859087" y="266700"/>
                <a:ext cx="190500" cy="438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3571" name="组合 80"/>
            <p:cNvGrpSpPr>
              <a:grpSpLocks/>
            </p:cNvGrpSpPr>
            <p:nvPr/>
          </p:nvGrpSpPr>
          <p:grpSpPr bwMode="auto">
            <a:xfrm>
              <a:off x="86454" y="50432"/>
              <a:ext cx="1956018" cy="626790"/>
              <a:chOff x="0" y="0"/>
              <a:chExt cx="1956018" cy="626790"/>
            </a:xfrm>
          </p:grpSpPr>
          <p:grpSp>
            <p:nvGrpSpPr>
              <p:cNvPr id="23572" name="组合 81"/>
              <p:cNvGrpSpPr>
                <a:grpSpLocks/>
              </p:cNvGrpSpPr>
              <p:nvPr/>
            </p:nvGrpSpPr>
            <p:grpSpPr bwMode="auto">
              <a:xfrm>
                <a:off x="0" y="0"/>
                <a:ext cx="1392267" cy="626790"/>
                <a:chOff x="0" y="0"/>
                <a:chExt cx="1840705" cy="828675"/>
              </a:xfrm>
            </p:grpSpPr>
            <p:sp>
              <p:nvSpPr>
                <p:cNvPr id="23573" name="矩形 84"/>
                <p:cNvSpPr>
                  <a:spLocks noChangeArrowheads="1"/>
                </p:cNvSpPr>
                <p:nvPr/>
              </p:nvSpPr>
              <p:spPr bwMode="auto">
                <a:xfrm>
                  <a:off x="0" y="9525"/>
                  <a:ext cx="287337" cy="819150"/>
                </a:xfrm>
                <a:prstGeom prst="rect">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4" name="矩形 85"/>
                <p:cNvSpPr>
                  <a:spLocks noChangeArrowheads="1"/>
                </p:cNvSpPr>
                <p:nvPr/>
              </p:nvSpPr>
              <p:spPr bwMode="auto">
                <a:xfrm>
                  <a:off x="401637" y="0"/>
                  <a:ext cx="287337" cy="819150"/>
                </a:xfrm>
                <a:prstGeom prst="rect">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5" name="矩形 86"/>
                <p:cNvSpPr>
                  <a:spLocks noChangeArrowheads="1"/>
                </p:cNvSpPr>
                <p:nvPr/>
              </p:nvSpPr>
              <p:spPr bwMode="auto">
                <a:xfrm>
                  <a:off x="803274" y="0"/>
                  <a:ext cx="287337" cy="819150"/>
                </a:xfrm>
                <a:prstGeom prst="rect">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6" name="矩形 87"/>
                <p:cNvSpPr>
                  <a:spLocks noChangeArrowheads="1"/>
                </p:cNvSpPr>
                <p:nvPr/>
              </p:nvSpPr>
              <p:spPr bwMode="auto">
                <a:xfrm>
                  <a:off x="1171574" y="0"/>
                  <a:ext cx="287337" cy="819150"/>
                </a:xfrm>
                <a:prstGeom prst="rect">
                  <a:avLst/>
                </a:prstGeom>
                <a:solidFill>
                  <a:srgbClr val="F0644D"/>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7" name="矩形 88"/>
                <p:cNvSpPr>
                  <a:spLocks noChangeArrowheads="1"/>
                </p:cNvSpPr>
                <p:nvPr/>
              </p:nvSpPr>
              <p:spPr bwMode="auto">
                <a:xfrm>
                  <a:off x="1553368" y="0"/>
                  <a:ext cx="287337" cy="819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3578" name="矩形 82"/>
              <p:cNvSpPr>
                <a:spLocks noChangeArrowheads="1"/>
              </p:cNvSpPr>
              <p:nvPr/>
            </p:nvSpPr>
            <p:spPr bwMode="auto">
              <a:xfrm>
                <a:off x="1463712"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79" name="矩形 83"/>
              <p:cNvSpPr>
                <a:spLocks noChangeArrowheads="1"/>
              </p:cNvSpPr>
              <p:nvPr/>
            </p:nvSpPr>
            <p:spPr bwMode="auto">
              <a:xfrm>
                <a:off x="1738683"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grpSp>
        <p:nvGrpSpPr>
          <p:cNvPr id="23580" name="组合 7"/>
          <p:cNvGrpSpPr>
            <a:grpSpLocks/>
          </p:cNvGrpSpPr>
          <p:nvPr/>
        </p:nvGrpSpPr>
        <p:grpSpPr bwMode="auto">
          <a:xfrm>
            <a:off x="4864100" y="2914650"/>
            <a:ext cx="2306638" cy="720725"/>
            <a:chOff x="0" y="0"/>
            <a:chExt cx="2306637" cy="720449"/>
          </a:xfrm>
        </p:grpSpPr>
        <p:grpSp>
          <p:nvGrpSpPr>
            <p:cNvPr id="23581" name="组合 89"/>
            <p:cNvGrpSpPr>
              <a:grpSpLocks/>
            </p:cNvGrpSpPr>
            <p:nvPr/>
          </p:nvGrpSpPr>
          <p:grpSpPr bwMode="auto">
            <a:xfrm>
              <a:off x="0" y="0"/>
              <a:ext cx="2306637" cy="720449"/>
              <a:chOff x="0" y="0"/>
              <a:chExt cx="3049587" cy="952500"/>
            </a:xfrm>
          </p:grpSpPr>
          <p:sp>
            <p:nvSpPr>
              <p:cNvPr id="23582" name="圆角矩形 90"/>
              <p:cNvSpPr>
                <a:spLocks noChangeArrowheads="1"/>
              </p:cNvSpPr>
              <p:nvPr/>
            </p:nvSpPr>
            <p:spPr bwMode="auto">
              <a:xfrm>
                <a:off x="0" y="0"/>
                <a:ext cx="2859087" cy="952500"/>
              </a:xfrm>
              <a:prstGeom prst="roundRect">
                <a:avLst>
                  <a:gd name="adj" fmla="val 10667"/>
                </a:avLst>
              </a:prstGeom>
              <a:noFill/>
              <a:ln w="63500" cap="flat" cmpd="sng">
                <a:solidFill>
                  <a:srgbClr val="D8D8D8"/>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83" name="矩形 91"/>
              <p:cNvSpPr>
                <a:spLocks noChangeArrowheads="1"/>
              </p:cNvSpPr>
              <p:nvPr/>
            </p:nvSpPr>
            <p:spPr bwMode="auto">
              <a:xfrm>
                <a:off x="2859087" y="266700"/>
                <a:ext cx="190500" cy="438150"/>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23584" name="组合 92"/>
            <p:cNvGrpSpPr>
              <a:grpSpLocks/>
            </p:cNvGrpSpPr>
            <p:nvPr/>
          </p:nvGrpSpPr>
          <p:grpSpPr bwMode="auto">
            <a:xfrm>
              <a:off x="86454" y="50432"/>
              <a:ext cx="1956018" cy="626790"/>
              <a:chOff x="0" y="0"/>
              <a:chExt cx="1956018" cy="626790"/>
            </a:xfrm>
          </p:grpSpPr>
          <p:grpSp>
            <p:nvGrpSpPr>
              <p:cNvPr id="23585" name="组合 93"/>
              <p:cNvGrpSpPr>
                <a:grpSpLocks/>
              </p:cNvGrpSpPr>
              <p:nvPr/>
            </p:nvGrpSpPr>
            <p:grpSpPr bwMode="auto">
              <a:xfrm>
                <a:off x="0" y="0"/>
                <a:ext cx="1392267" cy="626790"/>
                <a:chOff x="0" y="0"/>
                <a:chExt cx="1840705" cy="828675"/>
              </a:xfrm>
            </p:grpSpPr>
            <p:sp>
              <p:nvSpPr>
                <p:cNvPr id="23586" name="矩形 96"/>
                <p:cNvSpPr>
                  <a:spLocks noChangeArrowheads="1"/>
                </p:cNvSpPr>
                <p:nvPr/>
              </p:nvSpPr>
              <p:spPr bwMode="auto">
                <a:xfrm>
                  <a:off x="0" y="9525"/>
                  <a:ext cx="287337" cy="8191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87" name="矩形 97"/>
                <p:cNvSpPr>
                  <a:spLocks noChangeArrowheads="1"/>
                </p:cNvSpPr>
                <p:nvPr/>
              </p:nvSpPr>
              <p:spPr bwMode="auto">
                <a:xfrm>
                  <a:off x="401637" y="0"/>
                  <a:ext cx="287337" cy="8191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88" name="矩形 98"/>
                <p:cNvSpPr>
                  <a:spLocks noChangeArrowheads="1"/>
                </p:cNvSpPr>
                <p:nvPr/>
              </p:nvSpPr>
              <p:spPr bwMode="auto">
                <a:xfrm>
                  <a:off x="803274" y="0"/>
                  <a:ext cx="287337" cy="8191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89" name="矩形 99"/>
                <p:cNvSpPr>
                  <a:spLocks noChangeArrowheads="1"/>
                </p:cNvSpPr>
                <p:nvPr/>
              </p:nvSpPr>
              <p:spPr bwMode="auto">
                <a:xfrm>
                  <a:off x="1171574" y="0"/>
                  <a:ext cx="287337" cy="8191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90" name="矩形 100"/>
                <p:cNvSpPr>
                  <a:spLocks noChangeArrowheads="1"/>
                </p:cNvSpPr>
                <p:nvPr/>
              </p:nvSpPr>
              <p:spPr bwMode="auto">
                <a:xfrm>
                  <a:off x="1553368" y="0"/>
                  <a:ext cx="287337" cy="819150"/>
                </a:xfrm>
                <a:prstGeom prst="rect">
                  <a:avLst/>
                </a:prstGeom>
                <a:solidFill>
                  <a:srgbClr val="FFDD6C"/>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3591" name="矩形 94"/>
              <p:cNvSpPr>
                <a:spLocks noChangeArrowheads="1"/>
              </p:cNvSpPr>
              <p:nvPr/>
            </p:nvSpPr>
            <p:spPr bwMode="auto">
              <a:xfrm>
                <a:off x="1463712"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592" name="矩形 95"/>
              <p:cNvSpPr>
                <a:spLocks noChangeArrowheads="1"/>
              </p:cNvSpPr>
              <p:nvPr/>
            </p:nvSpPr>
            <p:spPr bwMode="auto">
              <a:xfrm>
                <a:off x="1738683" y="0"/>
                <a:ext cx="217335" cy="619586"/>
              </a:xfrm>
              <a:prstGeom prst="rect">
                <a:avLst/>
              </a:prstGeom>
              <a:solidFill>
                <a:srgbClr val="D9D9D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grpSp>
        <p:nvGrpSpPr>
          <p:cNvPr id="23593" name="组合 119"/>
          <p:cNvGrpSpPr>
            <a:grpSpLocks/>
          </p:cNvGrpSpPr>
          <p:nvPr/>
        </p:nvGrpSpPr>
        <p:grpSpPr bwMode="auto">
          <a:xfrm>
            <a:off x="1403350" y="3836988"/>
            <a:ext cx="3067050" cy="1062037"/>
            <a:chOff x="0" y="0"/>
            <a:chExt cx="3067048" cy="1061848"/>
          </a:xfrm>
        </p:grpSpPr>
        <p:sp>
          <p:nvSpPr>
            <p:cNvPr id="23594" name="文本框 120"/>
            <p:cNvSpPr>
              <a:spLocks noChangeArrowheads="1"/>
            </p:cNvSpPr>
            <p:nvPr/>
          </p:nvSpPr>
          <p:spPr bwMode="auto">
            <a:xfrm>
              <a:off x="0" y="353962"/>
              <a:ext cx="30670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95" name="文本框 121"/>
            <p:cNvSpPr>
              <a:spLocks noChangeArrowheads="1"/>
            </p:cNvSpPr>
            <p:nvPr/>
          </p:nvSpPr>
          <p:spPr bwMode="auto">
            <a:xfrm>
              <a:off x="339812"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596" name="组合 125"/>
          <p:cNvGrpSpPr>
            <a:grpSpLocks/>
          </p:cNvGrpSpPr>
          <p:nvPr/>
        </p:nvGrpSpPr>
        <p:grpSpPr bwMode="auto">
          <a:xfrm>
            <a:off x="4581525" y="3836988"/>
            <a:ext cx="3067050" cy="1062037"/>
            <a:chOff x="0" y="0"/>
            <a:chExt cx="3067048" cy="1061848"/>
          </a:xfrm>
        </p:grpSpPr>
        <p:sp>
          <p:nvSpPr>
            <p:cNvPr id="23597" name="文本框 126"/>
            <p:cNvSpPr>
              <a:spLocks noChangeArrowheads="1"/>
            </p:cNvSpPr>
            <p:nvPr/>
          </p:nvSpPr>
          <p:spPr bwMode="auto">
            <a:xfrm>
              <a:off x="0" y="353962"/>
              <a:ext cx="30670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98" name="文本框 127"/>
            <p:cNvSpPr>
              <a:spLocks noChangeArrowheads="1"/>
            </p:cNvSpPr>
            <p:nvPr/>
          </p:nvSpPr>
          <p:spPr bwMode="auto">
            <a:xfrm>
              <a:off x="339812"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3599" name="组合 128"/>
          <p:cNvGrpSpPr>
            <a:grpSpLocks/>
          </p:cNvGrpSpPr>
          <p:nvPr/>
        </p:nvGrpSpPr>
        <p:grpSpPr bwMode="auto">
          <a:xfrm>
            <a:off x="7762875" y="3836988"/>
            <a:ext cx="3067050" cy="1062037"/>
            <a:chOff x="0" y="0"/>
            <a:chExt cx="3067048" cy="1061848"/>
          </a:xfrm>
        </p:grpSpPr>
        <p:sp>
          <p:nvSpPr>
            <p:cNvPr id="23600" name="文本框 129"/>
            <p:cNvSpPr>
              <a:spLocks noChangeArrowheads="1"/>
            </p:cNvSpPr>
            <p:nvPr/>
          </p:nvSpPr>
          <p:spPr bwMode="auto">
            <a:xfrm>
              <a:off x="0" y="353962"/>
              <a:ext cx="30670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01" name="文本框 130"/>
            <p:cNvSpPr>
              <a:spLocks noChangeArrowheads="1"/>
            </p:cNvSpPr>
            <p:nvPr/>
          </p:nvSpPr>
          <p:spPr bwMode="auto">
            <a:xfrm>
              <a:off x="339812" y="0"/>
              <a:ext cx="2005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YOUR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602" name="文本框 131"/>
          <p:cNvSpPr>
            <a:spLocks noChangeArrowheads="1"/>
          </p:cNvSpPr>
          <p:nvPr/>
        </p:nvSpPr>
        <p:spPr bwMode="auto">
          <a:xfrm>
            <a:off x="1622425" y="2032000"/>
            <a:ext cx="16129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A1BD70"/>
                </a:solidFill>
                <a:latin typeface="微软雅黑" panose="020B0503020204020204" pitchFamily="34" charset="-122"/>
                <a:ea typeface="微软雅黑" panose="020B0503020204020204" pitchFamily="34" charset="-122"/>
                <a:sym typeface="微软雅黑" panose="020B0503020204020204" pitchFamily="34" charset="-122"/>
              </a:rPr>
              <a:t>30000</a:t>
            </a:r>
            <a:endParaRPr lang="zh-CN" altLang="en-US" sz="3600" b="1">
              <a:solidFill>
                <a:srgbClr val="A1BD7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03" name="文本框 132"/>
          <p:cNvSpPr>
            <a:spLocks noChangeArrowheads="1"/>
          </p:cNvSpPr>
          <p:nvPr/>
        </p:nvSpPr>
        <p:spPr bwMode="auto">
          <a:xfrm>
            <a:off x="4900613" y="2032000"/>
            <a:ext cx="1611312" cy="646113"/>
          </a:xfrm>
          <a:prstGeom prst="rect">
            <a:avLst/>
          </a:prstGeom>
          <a:solidFill>
            <a:srgbClr val="FFFB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FDD6C"/>
                </a:solidFill>
                <a:latin typeface="微软雅黑" panose="020B0503020204020204" pitchFamily="34" charset="-122"/>
                <a:ea typeface="微软雅黑" panose="020B0503020204020204" pitchFamily="34" charset="-122"/>
                <a:sym typeface="微软雅黑" panose="020B0503020204020204" pitchFamily="34" charset="-122"/>
              </a:rPr>
              <a:t>50000</a:t>
            </a:r>
            <a:endParaRPr lang="zh-CN" altLang="en-US" sz="3600" b="1">
              <a:solidFill>
                <a:srgbClr val="FFDD6C"/>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04" name="文本框 133"/>
          <p:cNvSpPr>
            <a:spLocks noChangeArrowheads="1"/>
          </p:cNvSpPr>
          <p:nvPr/>
        </p:nvSpPr>
        <p:spPr bwMode="auto">
          <a:xfrm>
            <a:off x="7935913" y="2060575"/>
            <a:ext cx="1611312" cy="646113"/>
          </a:xfrm>
          <a:prstGeom prst="rect">
            <a:avLst/>
          </a:prstGeom>
          <a:solidFill>
            <a:srgbClr val="FFFBE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F0644D"/>
                </a:solidFill>
                <a:latin typeface="微软雅黑" panose="020B0503020204020204" pitchFamily="34" charset="-122"/>
                <a:ea typeface="微软雅黑" panose="020B0503020204020204" pitchFamily="34" charset="-122"/>
                <a:sym typeface="微软雅黑" panose="020B0503020204020204" pitchFamily="34" charset="-122"/>
              </a:rPr>
              <a:t>40000</a:t>
            </a:r>
            <a:endParaRPr lang="zh-CN" altLang="en-US" sz="3600" b="1">
              <a:solidFill>
                <a:srgbClr val="F0644D"/>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605" name="组合 134"/>
          <p:cNvGrpSpPr>
            <a:grpSpLocks/>
          </p:cNvGrpSpPr>
          <p:nvPr/>
        </p:nvGrpSpPr>
        <p:grpSpPr bwMode="auto">
          <a:xfrm>
            <a:off x="1123950" y="5570538"/>
            <a:ext cx="9982200" cy="461962"/>
            <a:chOff x="0" y="0"/>
            <a:chExt cx="9981345" cy="461665"/>
          </a:xfrm>
        </p:grpSpPr>
        <p:sp>
          <p:nvSpPr>
            <p:cNvPr id="23606" name="文本框 135"/>
            <p:cNvSpPr>
              <a:spLocks noChangeArrowheads="1"/>
            </p:cNvSpPr>
            <p:nvPr/>
          </p:nvSpPr>
          <p:spPr bwMode="auto">
            <a:xfrm>
              <a:off x="1107996" y="48779"/>
              <a:ext cx="88733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 AND MAKE IT SAMPLE ADD YOUR TEXT HERE</a:t>
              </a:r>
              <a:endParaRPr lang="zh-CN" altLang="en-US" sz="20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607" name="文本框 136"/>
            <p:cNvSpPr>
              <a:spLocks noChangeArrowheads="1"/>
            </p:cNvSpPr>
            <p:nvPr/>
          </p:nvSpPr>
          <p:spPr bwMode="auto">
            <a:xfrm>
              <a:off x="0" y="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TITLE</a:t>
              </a:r>
              <a:endParaRPr lang="zh-CN" altLang="en-US" sz="24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3608" name="矩形 137"/>
          <p:cNvSpPr>
            <a:spLocks noChangeArrowheads="1"/>
          </p:cNvSpPr>
          <p:nvPr/>
        </p:nvSpPr>
        <p:spPr bwMode="auto">
          <a:xfrm>
            <a:off x="0" y="314325"/>
            <a:ext cx="228600" cy="685800"/>
          </a:xfrm>
          <a:prstGeom prst="rect">
            <a:avLst/>
          </a:prstGeom>
          <a:solidFill>
            <a:srgbClr val="595959"/>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609" name="文本框 138"/>
          <p:cNvSpPr>
            <a:spLocks noChangeArrowheads="1"/>
          </p:cNvSpPr>
          <p:nvPr/>
        </p:nvSpPr>
        <p:spPr bwMode="auto">
          <a:xfrm>
            <a:off x="320675" y="339725"/>
            <a:ext cx="5438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ADD YOUR TEXT HERE</a:t>
            </a:r>
            <a:endParaRPr lang="zh-CN" altLang="en-US" sz="3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283316261"/>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0" y="0"/>
            <a:ext cx="12192000" cy="6858000"/>
            <a:chOff x="0" y="0"/>
            <a:chExt cx="9144002" cy="5143503"/>
          </a:xfrm>
        </p:grpSpPr>
        <p:sp>
          <p:nvSpPr>
            <p:cNvPr id="7171" name="直角三角形 97"/>
            <p:cNvSpPr>
              <a:spLocks noChangeArrowheads="1"/>
            </p:cNvSpPr>
            <p:nvPr/>
          </p:nvSpPr>
          <p:spPr bwMode="auto">
            <a:xfrm flipH="1" flipV="1">
              <a:off x="0" y="0"/>
              <a:ext cx="9144001" cy="3743321"/>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7172" name="直角三角形 39"/>
            <p:cNvSpPr>
              <a:spLocks noChangeArrowheads="1"/>
            </p:cNvSpPr>
            <p:nvPr/>
          </p:nvSpPr>
          <p:spPr bwMode="auto">
            <a:xfrm flipH="1">
              <a:off x="762002" y="3800478"/>
              <a:ext cx="8382000" cy="1343025"/>
            </a:xfrm>
            <a:prstGeom prst="rtTriangle">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sp>
        <p:nvSpPr>
          <p:cNvPr id="7173" name="平行四边形 2"/>
          <p:cNvSpPr>
            <a:spLocks noChangeArrowheads="1"/>
          </p:cNvSpPr>
          <p:nvPr/>
        </p:nvSpPr>
        <p:spPr bwMode="auto">
          <a:xfrm rot="747658">
            <a:off x="1333500" y="3691467"/>
            <a:ext cx="10126133" cy="2533651"/>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nvGrpSpPr>
          <p:cNvPr id="7174" name="Group 6"/>
          <p:cNvGrpSpPr>
            <a:grpSpLocks/>
          </p:cNvGrpSpPr>
          <p:nvPr/>
        </p:nvGrpSpPr>
        <p:grpSpPr bwMode="auto">
          <a:xfrm>
            <a:off x="1333500" y="3513667"/>
            <a:ext cx="10126133" cy="2535767"/>
            <a:chOff x="0" y="0"/>
            <a:chExt cx="7595382" cy="1901232"/>
          </a:xfrm>
        </p:grpSpPr>
        <p:sp>
          <p:nvSpPr>
            <p:cNvPr id="7175" name="平行四边形 2"/>
            <p:cNvSpPr>
              <a:spLocks noChangeArrowheads="1"/>
            </p:cNvSpPr>
            <p:nvPr/>
          </p:nvSpPr>
          <p:spPr bwMode="auto">
            <a:xfrm rot="747658">
              <a:off x="0" y="0"/>
              <a:ext cx="7595382" cy="1901232"/>
            </a:xfrm>
            <a:custGeom>
              <a:avLst/>
              <a:gdLst>
                <a:gd name="T0" fmla="*/ 0 w 7595382"/>
                <a:gd name="T1" fmla="*/ 1901232 h 1901232"/>
                <a:gd name="T2" fmla="*/ 5150373 w 7595382"/>
                <a:gd name="T3" fmla="*/ 217677 h 1901232"/>
                <a:gd name="T4" fmla="*/ 7595382 w 7595382"/>
                <a:gd name="T5" fmla="*/ 0 h 1901232"/>
                <a:gd name="T6" fmla="*/ 4968279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nvGrpSpPr>
            <p:cNvPr id="7176" name="Group 8"/>
            <p:cNvGrpSpPr>
              <a:grpSpLocks/>
            </p:cNvGrpSpPr>
            <p:nvPr/>
          </p:nvGrpSpPr>
          <p:grpSpPr bwMode="auto">
            <a:xfrm>
              <a:off x="971898" y="1079028"/>
              <a:ext cx="438150" cy="114300"/>
              <a:chOff x="0" y="0"/>
              <a:chExt cx="438150" cy="114300"/>
            </a:xfrm>
          </p:grpSpPr>
          <p:sp>
            <p:nvSpPr>
              <p:cNvPr id="7177" name="同心圆 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78" name="椭圆 5"/>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79" name="Group 11"/>
            <p:cNvGrpSpPr>
              <a:grpSpLocks/>
            </p:cNvGrpSpPr>
            <p:nvPr/>
          </p:nvGrpSpPr>
          <p:grpSpPr bwMode="auto">
            <a:xfrm>
              <a:off x="2143473" y="1039878"/>
              <a:ext cx="438150" cy="114300"/>
              <a:chOff x="0" y="0"/>
              <a:chExt cx="438150" cy="114300"/>
            </a:xfrm>
          </p:grpSpPr>
          <p:sp>
            <p:nvSpPr>
              <p:cNvPr id="7180" name="同心圆 60"/>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81" name="椭圆 61"/>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82" name="Group 14"/>
            <p:cNvGrpSpPr>
              <a:grpSpLocks/>
            </p:cNvGrpSpPr>
            <p:nvPr/>
          </p:nvGrpSpPr>
          <p:grpSpPr bwMode="auto">
            <a:xfrm>
              <a:off x="2848322" y="1298105"/>
              <a:ext cx="511179" cy="133351"/>
              <a:chOff x="0" y="0"/>
              <a:chExt cx="438150" cy="114300"/>
            </a:xfrm>
          </p:grpSpPr>
          <p:sp>
            <p:nvSpPr>
              <p:cNvPr id="7183" name="同心圆 64"/>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84" name="椭圆 66"/>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85" name="Group 17"/>
            <p:cNvGrpSpPr>
              <a:grpSpLocks/>
            </p:cNvGrpSpPr>
            <p:nvPr/>
          </p:nvGrpSpPr>
          <p:grpSpPr bwMode="auto">
            <a:xfrm>
              <a:off x="3773954" y="1111842"/>
              <a:ext cx="438150" cy="114300"/>
              <a:chOff x="0" y="0"/>
              <a:chExt cx="438150" cy="114300"/>
            </a:xfrm>
          </p:grpSpPr>
          <p:sp>
            <p:nvSpPr>
              <p:cNvPr id="7186" name="同心圆 68"/>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87" name="椭圆 73"/>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88" name="Group 20"/>
            <p:cNvGrpSpPr>
              <a:grpSpLocks/>
            </p:cNvGrpSpPr>
            <p:nvPr/>
          </p:nvGrpSpPr>
          <p:grpSpPr bwMode="auto">
            <a:xfrm>
              <a:off x="4578525" y="1474832"/>
              <a:ext cx="661265" cy="172504"/>
              <a:chOff x="0" y="0"/>
              <a:chExt cx="438150" cy="114300"/>
            </a:xfrm>
          </p:grpSpPr>
          <p:sp>
            <p:nvSpPr>
              <p:cNvPr id="7189" name="同心圆 75"/>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90" name="椭圆 77"/>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91" name="Group 23"/>
            <p:cNvGrpSpPr>
              <a:grpSpLocks/>
            </p:cNvGrpSpPr>
            <p:nvPr/>
          </p:nvGrpSpPr>
          <p:grpSpPr bwMode="auto">
            <a:xfrm>
              <a:off x="5444090" y="760116"/>
              <a:ext cx="438150" cy="114300"/>
              <a:chOff x="0" y="0"/>
              <a:chExt cx="438150" cy="114300"/>
            </a:xfrm>
          </p:grpSpPr>
          <p:sp>
            <p:nvSpPr>
              <p:cNvPr id="7192" name="同心圆 79"/>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93" name="椭圆 80"/>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grpSp>
          <p:nvGrpSpPr>
            <p:cNvPr id="7194" name="Group 26"/>
            <p:cNvGrpSpPr>
              <a:grpSpLocks/>
            </p:cNvGrpSpPr>
            <p:nvPr/>
          </p:nvGrpSpPr>
          <p:grpSpPr bwMode="auto">
            <a:xfrm>
              <a:off x="6277527" y="978137"/>
              <a:ext cx="438150" cy="114300"/>
              <a:chOff x="0" y="0"/>
              <a:chExt cx="438150" cy="114300"/>
            </a:xfrm>
          </p:grpSpPr>
          <p:sp>
            <p:nvSpPr>
              <p:cNvPr id="7195" name="同心圆 82"/>
              <p:cNvSpPr>
                <a:spLocks noChangeArrowheads="1"/>
              </p:cNvSpPr>
              <p:nvPr/>
            </p:nvSpPr>
            <p:spPr bwMode="auto">
              <a:xfrm>
                <a:off x="0" y="0"/>
                <a:ext cx="438150" cy="1143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7196" name="椭圆 83"/>
              <p:cNvSpPr>
                <a:spLocks noChangeArrowheads="1"/>
              </p:cNvSpPr>
              <p:nvPr/>
            </p:nvSpPr>
            <p:spPr bwMode="auto">
              <a:xfrm>
                <a:off x="129075" y="39150"/>
                <a:ext cx="180000" cy="36000"/>
              </a:xfrm>
              <a:prstGeom prst="ellipse">
                <a:avLst/>
              </a:prstGeom>
              <a:solidFill>
                <a:srgbClr val="00537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cxnSp>
          <p:nvCxnSpPr>
            <p:cNvPr id="7197" name="直接连接符 15"/>
            <p:cNvCxnSpPr>
              <a:cxnSpLocks noChangeShapeType="1"/>
              <a:stCxn id="7177" idx="6"/>
              <a:endCxn id="7180" idx="2"/>
            </p:cNvCxnSpPr>
            <p:nvPr/>
          </p:nvCxnSpPr>
          <p:spPr bwMode="auto">
            <a:xfrm flipV="1">
              <a:off x="1410048" y="1097028"/>
              <a:ext cx="733425" cy="39150"/>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cxnSp>
        <p:cxnSp>
          <p:nvCxnSpPr>
            <p:cNvPr id="7198" name="直接连接符 19"/>
            <p:cNvCxnSpPr>
              <a:cxnSpLocks noChangeShapeType="1"/>
              <a:stCxn id="7180" idx="5"/>
              <a:endCxn id="7183" idx="1"/>
            </p:cNvCxnSpPr>
            <p:nvPr/>
          </p:nvCxnSpPr>
          <p:spPr bwMode="auto">
            <a:xfrm>
              <a:off x="2517457" y="1137439"/>
              <a:ext cx="405725" cy="180195"/>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cxnSp>
        <p:sp>
          <p:nvSpPr>
            <p:cNvPr id="7199" name="直接连接符 24"/>
            <p:cNvSpPr>
              <a:spLocks noChangeShapeType="1"/>
            </p:cNvSpPr>
            <p:nvPr/>
          </p:nvSpPr>
          <p:spPr bwMode="auto">
            <a:xfrm flipV="1">
              <a:off x="3281711" y="1209403"/>
              <a:ext cx="556409" cy="108231"/>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00" name="直接连接符 26"/>
            <p:cNvSpPr>
              <a:spLocks noChangeShapeType="1"/>
            </p:cNvSpPr>
            <p:nvPr/>
          </p:nvSpPr>
          <p:spPr bwMode="auto">
            <a:xfrm>
              <a:off x="4147938" y="1209403"/>
              <a:ext cx="638588" cy="307079"/>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cxnSp>
          <p:nvCxnSpPr>
            <p:cNvPr id="7201" name="直接连接符 29"/>
            <p:cNvCxnSpPr>
              <a:cxnSpLocks noChangeShapeType="1"/>
              <a:stCxn id="7189" idx="7"/>
              <a:endCxn id="7195" idx="3"/>
            </p:cNvCxnSpPr>
            <p:nvPr/>
          </p:nvCxnSpPr>
          <p:spPr bwMode="auto">
            <a:xfrm flipV="1">
              <a:off x="5142950" y="1075698"/>
              <a:ext cx="1198743" cy="424397"/>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cxnSp>
        <p:cxnSp>
          <p:nvCxnSpPr>
            <p:cNvPr id="7202" name="直接连接符 32"/>
            <p:cNvCxnSpPr>
              <a:cxnSpLocks noChangeShapeType="1"/>
              <a:stCxn id="7195" idx="1"/>
              <a:endCxn id="7192" idx="5"/>
            </p:cNvCxnSpPr>
            <p:nvPr/>
          </p:nvCxnSpPr>
          <p:spPr bwMode="auto">
            <a:xfrm flipH="1" flipV="1">
              <a:off x="5818074" y="857677"/>
              <a:ext cx="523619" cy="137199"/>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cxnSp>
        <p:cxnSp>
          <p:nvCxnSpPr>
            <p:cNvPr id="7203" name="直接连接符 34"/>
            <p:cNvCxnSpPr>
              <a:cxnSpLocks noChangeShapeType="1"/>
              <a:stCxn id="7186" idx="6"/>
              <a:endCxn id="7195" idx="2"/>
            </p:cNvCxnSpPr>
            <p:nvPr/>
          </p:nvCxnSpPr>
          <p:spPr bwMode="auto">
            <a:xfrm flipV="1">
              <a:off x="4212104" y="1035287"/>
              <a:ext cx="2065423" cy="133705"/>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cxnSp>
        <p:sp>
          <p:nvSpPr>
            <p:cNvPr id="7204" name="直接连接符 43"/>
            <p:cNvSpPr>
              <a:spLocks noChangeShapeType="1"/>
            </p:cNvSpPr>
            <p:nvPr/>
          </p:nvSpPr>
          <p:spPr bwMode="auto">
            <a:xfrm flipV="1">
              <a:off x="5017696" y="868889"/>
              <a:ext cx="599098" cy="617155"/>
            </a:xfrm>
            <a:prstGeom prst="line">
              <a:avLst/>
            </a:prstGeom>
            <a:noFill/>
            <a:ln w="1270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7205" name="矩形 98"/>
          <p:cNvSpPr>
            <a:spLocks noChangeArrowheads="1"/>
          </p:cNvSpPr>
          <p:nvPr/>
        </p:nvSpPr>
        <p:spPr bwMode="auto">
          <a:xfrm>
            <a:off x="1" y="444500"/>
            <a:ext cx="192617" cy="57573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7206" name="矩形 99"/>
          <p:cNvSpPr>
            <a:spLocks noChangeArrowheads="1"/>
          </p:cNvSpPr>
          <p:nvPr/>
        </p:nvSpPr>
        <p:spPr bwMode="auto">
          <a:xfrm>
            <a:off x="186268" y="444500"/>
            <a:ext cx="192617" cy="575733"/>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7207" name="矩形 100"/>
          <p:cNvSpPr>
            <a:spLocks noChangeArrowheads="1"/>
          </p:cNvSpPr>
          <p:nvPr/>
        </p:nvSpPr>
        <p:spPr bwMode="auto">
          <a:xfrm rot="17724">
            <a:off x="16193" y="479926"/>
            <a:ext cx="4224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7208" name="矩形 101"/>
          <p:cNvSpPr>
            <a:spLocks noChangeArrowheads="1"/>
          </p:cNvSpPr>
          <p:nvPr/>
        </p:nvSpPr>
        <p:spPr bwMode="auto">
          <a:xfrm>
            <a:off x="423334" y="1092200"/>
            <a:ext cx="34184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24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grpSp>
        <p:nvGrpSpPr>
          <p:cNvPr id="7209" name="Group 41"/>
          <p:cNvGrpSpPr>
            <a:grpSpLocks/>
          </p:cNvGrpSpPr>
          <p:nvPr/>
        </p:nvGrpSpPr>
        <p:grpSpPr bwMode="auto">
          <a:xfrm>
            <a:off x="3843868" y="2802467"/>
            <a:ext cx="1274233" cy="2152651"/>
            <a:chOff x="0" y="0"/>
            <a:chExt cx="955958" cy="1615444"/>
          </a:xfrm>
        </p:grpSpPr>
        <p:grpSp>
          <p:nvGrpSpPr>
            <p:cNvPr id="7210" name="Group 42"/>
            <p:cNvGrpSpPr>
              <a:grpSpLocks/>
            </p:cNvGrpSpPr>
            <p:nvPr/>
          </p:nvGrpSpPr>
          <p:grpSpPr bwMode="auto">
            <a:xfrm>
              <a:off x="0" y="0"/>
              <a:ext cx="955958" cy="1615444"/>
              <a:chOff x="0" y="0"/>
              <a:chExt cx="955958" cy="1615444"/>
            </a:xfrm>
          </p:grpSpPr>
          <p:sp>
            <p:nvSpPr>
              <p:cNvPr id="7211" name="直接连接符 84"/>
              <p:cNvSpPr>
                <a:spLocks noChangeShapeType="1"/>
              </p:cNvSpPr>
              <p:nvPr/>
            </p:nvSpPr>
            <p:spPr bwMode="auto">
              <a:xfrm flipV="1">
                <a:off x="478838" y="427444"/>
                <a:ext cx="1" cy="1188000"/>
              </a:xfrm>
              <a:prstGeom prst="line">
                <a:avLst/>
              </a:prstGeom>
              <a:noFill/>
              <a:ln w="19050" cap="flat" cmpd="sng">
                <a:solidFill>
                  <a:srgbClr val="70AD47"/>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12" name="椭圆 90"/>
              <p:cNvSpPr>
                <a:spLocks noChangeArrowheads="1"/>
              </p:cNvSpPr>
              <p:nvPr/>
            </p:nvSpPr>
            <p:spPr bwMode="auto">
              <a:xfrm>
                <a:off x="0" y="0"/>
                <a:ext cx="955958" cy="955958"/>
              </a:xfrm>
              <a:prstGeom prst="ellipse">
                <a:avLst/>
              </a:prstGeom>
              <a:solidFill>
                <a:srgbClr val="005374"/>
              </a:solidFill>
              <a:ln w="38100" cap="flat" cmpd="sng">
                <a:solidFill>
                  <a:srgbClr val="8ABC1D"/>
                </a:solidFill>
                <a:miter lim="800000"/>
                <a:headEnd/>
                <a:tailEnd/>
              </a:ln>
            </p:spPr>
            <p:txBody>
              <a:bodyPr anchor="ctr"/>
              <a:lstStyle/>
              <a:p>
                <a:pPr algn="ctr"/>
                <a:endParaRPr lang="zh-CN" altLang="zh-CN" sz="2400">
                  <a:solidFill>
                    <a:srgbClr val="FFFFFF"/>
                  </a:solidFill>
                </a:endParaRPr>
              </a:p>
            </p:txBody>
          </p:sp>
        </p:grpSp>
        <p:sp>
          <p:nvSpPr>
            <p:cNvPr id="7213" name="矩形 111"/>
            <p:cNvSpPr>
              <a:spLocks noChangeArrowheads="1"/>
            </p:cNvSpPr>
            <p:nvPr/>
          </p:nvSpPr>
          <p:spPr bwMode="auto">
            <a:xfrm>
              <a:off x="160442" y="148456"/>
              <a:ext cx="649649" cy="561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14" name="Group 46"/>
          <p:cNvGrpSpPr>
            <a:grpSpLocks/>
          </p:cNvGrpSpPr>
          <p:nvPr/>
        </p:nvGrpSpPr>
        <p:grpSpPr bwMode="auto">
          <a:xfrm>
            <a:off x="2302934" y="2379134"/>
            <a:ext cx="1240367" cy="2705100"/>
            <a:chOff x="0" y="0"/>
            <a:chExt cx="928942" cy="2028295"/>
          </a:xfrm>
        </p:grpSpPr>
        <p:grpSp>
          <p:nvGrpSpPr>
            <p:cNvPr id="7215" name="Group 47"/>
            <p:cNvGrpSpPr>
              <a:grpSpLocks/>
            </p:cNvGrpSpPr>
            <p:nvPr/>
          </p:nvGrpSpPr>
          <p:grpSpPr bwMode="auto">
            <a:xfrm>
              <a:off x="0" y="0"/>
              <a:ext cx="928942" cy="2028295"/>
              <a:chOff x="0" y="0"/>
              <a:chExt cx="928942" cy="2028295"/>
            </a:xfrm>
          </p:grpSpPr>
          <p:sp>
            <p:nvSpPr>
              <p:cNvPr id="7216" name="直接连接符 12"/>
              <p:cNvSpPr>
                <a:spLocks noChangeShapeType="1"/>
              </p:cNvSpPr>
              <p:nvPr/>
            </p:nvSpPr>
            <p:spPr bwMode="auto">
              <a:xfrm flipV="1">
                <a:off x="463138" y="840295"/>
                <a:ext cx="1" cy="1188000"/>
              </a:xfrm>
              <a:prstGeom prst="line">
                <a:avLst/>
              </a:prstGeom>
              <a:noFill/>
              <a:ln w="1905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17" name="椭圆 95"/>
              <p:cNvSpPr>
                <a:spLocks noChangeArrowheads="1"/>
              </p:cNvSpPr>
              <p:nvPr/>
            </p:nvSpPr>
            <p:spPr bwMode="auto">
              <a:xfrm>
                <a:off x="0" y="0"/>
                <a:ext cx="928942" cy="928942"/>
              </a:xfrm>
              <a:prstGeom prst="ellipse">
                <a:avLst/>
              </a:prstGeom>
              <a:solidFill>
                <a:srgbClr val="8ABC1D"/>
              </a:solidFill>
              <a:ln w="38100" cap="flat" cmpd="sng">
                <a:solidFill>
                  <a:srgbClr val="005374"/>
                </a:solidFill>
                <a:miter lim="800000"/>
                <a:headEnd/>
                <a:tailEnd/>
              </a:ln>
            </p:spPr>
            <p:txBody>
              <a:bodyPr anchor="ctr"/>
              <a:lstStyle/>
              <a:p>
                <a:pPr algn="ctr"/>
                <a:endParaRPr lang="zh-CN" altLang="zh-CN" sz="2400">
                  <a:solidFill>
                    <a:srgbClr val="FFFFFF"/>
                  </a:solidFill>
                </a:endParaRPr>
              </a:p>
            </p:txBody>
          </p:sp>
        </p:grpSp>
        <p:sp>
          <p:nvSpPr>
            <p:cNvPr id="7218" name="矩形 112"/>
            <p:cNvSpPr>
              <a:spLocks noChangeArrowheads="1"/>
            </p:cNvSpPr>
            <p:nvPr/>
          </p:nvSpPr>
          <p:spPr bwMode="auto">
            <a:xfrm>
              <a:off x="129469" y="124984"/>
              <a:ext cx="648526" cy="56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19" name="Group 51"/>
          <p:cNvGrpSpPr>
            <a:grpSpLocks/>
          </p:cNvGrpSpPr>
          <p:nvPr/>
        </p:nvGrpSpPr>
        <p:grpSpPr bwMode="auto">
          <a:xfrm>
            <a:off x="6009218" y="2188634"/>
            <a:ext cx="1274233" cy="2849033"/>
            <a:chOff x="0" y="0"/>
            <a:chExt cx="955958" cy="2136663"/>
          </a:xfrm>
        </p:grpSpPr>
        <p:grpSp>
          <p:nvGrpSpPr>
            <p:cNvPr id="7220" name="Group 52"/>
            <p:cNvGrpSpPr>
              <a:grpSpLocks/>
            </p:cNvGrpSpPr>
            <p:nvPr/>
          </p:nvGrpSpPr>
          <p:grpSpPr bwMode="auto">
            <a:xfrm>
              <a:off x="0" y="0"/>
              <a:ext cx="955958" cy="2136663"/>
              <a:chOff x="0" y="0"/>
              <a:chExt cx="955958" cy="2136663"/>
            </a:xfrm>
          </p:grpSpPr>
          <p:sp>
            <p:nvSpPr>
              <p:cNvPr id="7221" name="直接连接符 86"/>
              <p:cNvSpPr>
                <a:spLocks noChangeShapeType="1"/>
              </p:cNvSpPr>
              <p:nvPr/>
            </p:nvSpPr>
            <p:spPr bwMode="auto">
              <a:xfrm flipV="1">
                <a:off x="482601" y="372663"/>
                <a:ext cx="1" cy="1764000"/>
              </a:xfrm>
              <a:prstGeom prst="line">
                <a:avLst/>
              </a:prstGeom>
              <a:noFill/>
              <a:ln w="1905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22" name="椭圆 91"/>
              <p:cNvSpPr>
                <a:spLocks noChangeArrowheads="1"/>
              </p:cNvSpPr>
              <p:nvPr/>
            </p:nvSpPr>
            <p:spPr bwMode="auto">
              <a:xfrm>
                <a:off x="0" y="0"/>
                <a:ext cx="955958" cy="955958"/>
              </a:xfrm>
              <a:prstGeom prst="ellipse">
                <a:avLst/>
              </a:prstGeom>
              <a:solidFill>
                <a:srgbClr val="8ABC1D"/>
              </a:solidFill>
              <a:ln w="38100" cap="flat" cmpd="sng">
                <a:solidFill>
                  <a:srgbClr val="005374"/>
                </a:solidFill>
                <a:miter lim="800000"/>
                <a:headEnd/>
                <a:tailEnd/>
              </a:ln>
            </p:spPr>
            <p:txBody>
              <a:bodyPr anchor="ctr"/>
              <a:lstStyle/>
              <a:p>
                <a:pPr algn="ctr"/>
                <a:endParaRPr lang="zh-CN" altLang="zh-CN" sz="2400">
                  <a:solidFill>
                    <a:srgbClr val="FFFFFF"/>
                  </a:solidFill>
                </a:endParaRPr>
              </a:p>
            </p:txBody>
          </p:sp>
        </p:grpSp>
        <p:sp>
          <p:nvSpPr>
            <p:cNvPr id="7223" name="矩形 113"/>
            <p:cNvSpPr>
              <a:spLocks noChangeArrowheads="1"/>
            </p:cNvSpPr>
            <p:nvPr/>
          </p:nvSpPr>
          <p:spPr bwMode="auto">
            <a:xfrm>
              <a:off x="160010" y="144249"/>
              <a:ext cx="649649" cy="56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24" name="Group 56"/>
          <p:cNvGrpSpPr>
            <a:grpSpLocks/>
          </p:cNvGrpSpPr>
          <p:nvPr/>
        </p:nvGrpSpPr>
        <p:grpSpPr bwMode="auto">
          <a:xfrm>
            <a:off x="9334501" y="1289051"/>
            <a:ext cx="1274233" cy="3598333"/>
            <a:chOff x="0" y="0"/>
            <a:chExt cx="955958" cy="2699589"/>
          </a:xfrm>
        </p:grpSpPr>
        <p:grpSp>
          <p:nvGrpSpPr>
            <p:cNvPr id="7225" name="Group 57"/>
            <p:cNvGrpSpPr>
              <a:grpSpLocks/>
            </p:cNvGrpSpPr>
            <p:nvPr/>
          </p:nvGrpSpPr>
          <p:grpSpPr bwMode="auto">
            <a:xfrm>
              <a:off x="0" y="0"/>
              <a:ext cx="955958" cy="2699589"/>
              <a:chOff x="0" y="0"/>
              <a:chExt cx="955958" cy="2699589"/>
            </a:xfrm>
          </p:grpSpPr>
          <p:sp>
            <p:nvSpPr>
              <p:cNvPr id="7226" name="直接连接符 89"/>
              <p:cNvSpPr>
                <a:spLocks noChangeShapeType="1"/>
              </p:cNvSpPr>
              <p:nvPr/>
            </p:nvSpPr>
            <p:spPr bwMode="auto">
              <a:xfrm flipV="1">
                <a:off x="495714" y="791589"/>
                <a:ext cx="1" cy="1908000"/>
              </a:xfrm>
              <a:prstGeom prst="line">
                <a:avLst/>
              </a:prstGeom>
              <a:noFill/>
              <a:ln w="1905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27" name="椭圆 94"/>
              <p:cNvSpPr>
                <a:spLocks noChangeArrowheads="1"/>
              </p:cNvSpPr>
              <p:nvPr/>
            </p:nvSpPr>
            <p:spPr bwMode="auto">
              <a:xfrm>
                <a:off x="0" y="0"/>
                <a:ext cx="955958" cy="955958"/>
              </a:xfrm>
              <a:prstGeom prst="ellipse">
                <a:avLst/>
              </a:prstGeom>
              <a:solidFill>
                <a:srgbClr val="8ABC1D"/>
              </a:solidFill>
              <a:ln w="38100" cap="flat" cmpd="sng">
                <a:solidFill>
                  <a:srgbClr val="005374"/>
                </a:solidFill>
                <a:miter lim="800000"/>
                <a:headEnd/>
                <a:tailEnd/>
              </a:ln>
            </p:spPr>
            <p:txBody>
              <a:bodyPr anchor="ctr"/>
              <a:lstStyle/>
              <a:p>
                <a:pPr algn="ctr"/>
                <a:endParaRPr lang="zh-CN" altLang="zh-CN" sz="2400">
                  <a:solidFill>
                    <a:srgbClr val="FFFFFF"/>
                  </a:solidFill>
                </a:endParaRPr>
              </a:p>
            </p:txBody>
          </p:sp>
        </p:grpSp>
        <p:sp>
          <p:nvSpPr>
            <p:cNvPr id="7228" name="矩形 114"/>
            <p:cNvSpPr>
              <a:spLocks noChangeArrowheads="1"/>
            </p:cNvSpPr>
            <p:nvPr/>
          </p:nvSpPr>
          <p:spPr bwMode="auto">
            <a:xfrm>
              <a:off x="159150" y="160235"/>
              <a:ext cx="649649" cy="561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29" name="Group 61"/>
          <p:cNvGrpSpPr>
            <a:grpSpLocks/>
          </p:cNvGrpSpPr>
          <p:nvPr/>
        </p:nvGrpSpPr>
        <p:grpSpPr bwMode="auto">
          <a:xfrm>
            <a:off x="7116234" y="366184"/>
            <a:ext cx="1475317" cy="5230283"/>
            <a:chOff x="0" y="0"/>
            <a:chExt cx="1107094" cy="3923968"/>
          </a:xfrm>
        </p:grpSpPr>
        <p:grpSp>
          <p:nvGrpSpPr>
            <p:cNvPr id="7230" name="Group 62"/>
            <p:cNvGrpSpPr>
              <a:grpSpLocks/>
            </p:cNvGrpSpPr>
            <p:nvPr/>
          </p:nvGrpSpPr>
          <p:grpSpPr bwMode="auto">
            <a:xfrm>
              <a:off x="0" y="0"/>
              <a:ext cx="1107094" cy="3923968"/>
              <a:chOff x="0" y="0"/>
              <a:chExt cx="1107094" cy="3923968"/>
            </a:xfrm>
          </p:grpSpPr>
          <p:sp>
            <p:nvSpPr>
              <p:cNvPr id="7231" name="直接连接符 87"/>
              <p:cNvSpPr>
                <a:spLocks noChangeShapeType="1"/>
              </p:cNvSpPr>
              <p:nvPr/>
            </p:nvSpPr>
            <p:spPr bwMode="auto">
              <a:xfrm flipV="1">
                <a:off x="561168" y="1007968"/>
                <a:ext cx="1" cy="2916000"/>
              </a:xfrm>
              <a:prstGeom prst="line">
                <a:avLst/>
              </a:prstGeom>
              <a:noFill/>
              <a:ln w="19050" cap="flat" cmpd="sng">
                <a:solidFill>
                  <a:srgbClr val="005374"/>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32" name="椭圆 13"/>
              <p:cNvSpPr>
                <a:spLocks noChangeArrowheads="1"/>
              </p:cNvSpPr>
              <p:nvPr/>
            </p:nvSpPr>
            <p:spPr bwMode="auto">
              <a:xfrm>
                <a:off x="0" y="0"/>
                <a:ext cx="1107094" cy="1107094"/>
              </a:xfrm>
              <a:prstGeom prst="ellipse">
                <a:avLst/>
              </a:prstGeom>
              <a:solidFill>
                <a:srgbClr val="8ABC1D"/>
              </a:solidFill>
              <a:ln w="38100" cap="flat" cmpd="sng">
                <a:solidFill>
                  <a:srgbClr val="005374"/>
                </a:solidFill>
                <a:miter lim="800000"/>
                <a:headEnd/>
                <a:tailEnd/>
              </a:ln>
            </p:spPr>
            <p:txBody>
              <a:bodyPr anchor="ctr"/>
              <a:lstStyle/>
              <a:p>
                <a:pPr algn="ctr"/>
                <a:endParaRPr lang="zh-CN" altLang="zh-CN" sz="2400">
                  <a:solidFill>
                    <a:srgbClr val="FFFFFF"/>
                  </a:solidFill>
                </a:endParaRPr>
              </a:p>
            </p:txBody>
          </p:sp>
        </p:grpSp>
        <p:sp>
          <p:nvSpPr>
            <p:cNvPr id="7233" name="矩形 118"/>
            <p:cNvSpPr>
              <a:spLocks noChangeArrowheads="1"/>
            </p:cNvSpPr>
            <p:nvPr/>
          </p:nvSpPr>
          <p:spPr bwMode="auto">
            <a:xfrm>
              <a:off x="181095" y="162623"/>
              <a:ext cx="782133" cy="68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rgbClr val="000000"/>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rgbClr val="000000"/>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34" name="Group 66"/>
          <p:cNvGrpSpPr>
            <a:grpSpLocks/>
          </p:cNvGrpSpPr>
          <p:nvPr/>
        </p:nvGrpSpPr>
        <p:grpSpPr bwMode="auto">
          <a:xfrm>
            <a:off x="4849285" y="1274233"/>
            <a:ext cx="1274233" cy="4038600"/>
            <a:chOff x="0" y="0"/>
            <a:chExt cx="955958" cy="3030150"/>
          </a:xfrm>
        </p:grpSpPr>
        <p:grpSp>
          <p:nvGrpSpPr>
            <p:cNvPr id="7235" name="Group 67"/>
            <p:cNvGrpSpPr>
              <a:grpSpLocks/>
            </p:cNvGrpSpPr>
            <p:nvPr/>
          </p:nvGrpSpPr>
          <p:grpSpPr bwMode="auto">
            <a:xfrm>
              <a:off x="0" y="0"/>
              <a:ext cx="955958" cy="3030150"/>
              <a:chOff x="0" y="0"/>
              <a:chExt cx="955958" cy="3030150"/>
            </a:xfrm>
          </p:grpSpPr>
          <p:sp>
            <p:nvSpPr>
              <p:cNvPr id="7236" name="直接连接符 85"/>
              <p:cNvSpPr>
                <a:spLocks noChangeShapeType="1"/>
              </p:cNvSpPr>
              <p:nvPr/>
            </p:nvSpPr>
            <p:spPr bwMode="auto">
              <a:xfrm flipV="1">
                <a:off x="467101" y="150150"/>
                <a:ext cx="1" cy="2880000"/>
              </a:xfrm>
              <a:prstGeom prst="line">
                <a:avLst/>
              </a:prstGeom>
              <a:noFill/>
              <a:ln w="19050" cap="flat" cmpd="sng">
                <a:solidFill>
                  <a:srgbClr val="70AD47"/>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37" name="椭圆 93"/>
              <p:cNvSpPr>
                <a:spLocks noChangeArrowheads="1"/>
              </p:cNvSpPr>
              <p:nvPr/>
            </p:nvSpPr>
            <p:spPr bwMode="auto">
              <a:xfrm>
                <a:off x="0" y="0"/>
                <a:ext cx="955958" cy="955958"/>
              </a:xfrm>
              <a:prstGeom prst="ellipse">
                <a:avLst/>
              </a:prstGeom>
              <a:solidFill>
                <a:srgbClr val="005374"/>
              </a:solidFill>
              <a:ln w="38100" cap="flat" cmpd="sng">
                <a:solidFill>
                  <a:srgbClr val="8ABC1D"/>
                </a:solidFill>
                <a:miter lim="800000"/>
                <a:headEnd/>
                <a:tailEnd/>
              </a:ln>
            </p:spPr>
            <p:txBody>
              <a:bodyPr anchor="ctr"/>
              <a:lstStyle/>
              <a:p>
                <a:pPr algn="ctr"/>
                <a:endParaRPr lang="zh-CN" altLang="zh-CN" sz="2400">
                  <a:solidFill>
                    <a:srgbClr val="FFFFFF"/>
                  </a:solidFill>
                </a:endParaRPr>
              </a:p>
            </p:txBody>
          </p:sp>
        </p:grpSp>
        <p:sp>
          <p:nvSpPr>
            <p:cNvPr id="7238" name="矩形 119"/>
            <p:cNvSpPr>
              <a:spLocks noChangeArrowheads="1"/>
            </p:cNvSpPr>
            <p:nvPr/>
          </p:nvSpPr>
          <p:spPr bwMode="auto">
            <a:xfrm>
              <a:off x="153154" y="162462"/>
              <a:ext cx="649649" cy="561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7239" name="Group 71"/>
          <p:cNvGrpSpPr>
            <a:grpSpLocks/>
          </p:cNvGrpSpPr>
          <p:nvPr/>
        </p:nvGrpSpPr>
        <p:grpSpPr bwMode="auto">
          <a:xfrm>
            <a:off x="8172451" y="2427817"/>
            <a:ext cx="1394883" cy="2167467"/>
            <a:chOff x="0" y="0"/>
            <a:chExt cx="1045241" cy="1625322"/>
          </a:xfrm>
        </p:grpSpPr>
        <p:grpSp>
          <p:nvGrpSpPr>
            <p:cNvPr id="7240" name="Group 72"/>
            <p:cNvGrpSpPr>
              <a:grpSpLocks/>
            </p:cNvGrpSpPr>
            <p:nvPr/>
          </p:nvGrpSpPr>
          <p:grpSpPr bwMode="auto">
            <a:xfrm>
              <a:off x="0" y="0"/>
              <a:ext cx="1045241" cy="1625322"/>
              <a:chOff x="0" y="0"/>
              <a:chExt cx="1045241" cy="1625322"/>
            </a:xfrm>
          </p:grpSpPr>
          <p:sp>
            <p:nvSpPr>
              <p:cNvPr id="7241" name="直接连接符 88"/>
              <p:cNvSpPr>
                <a:spLocks noChangeShapeType="1"/>
              </p:cNvSpPr>
              <p:nvPr/>
            </p:nvSpPr>
            <p:spPr bwMode="auto">
              <a:xfrm flipV="1">
                <a:off x="528487" y="653322"/>
                <a:ext cx="1" cy="972000"/>
              </a:xfrm>
              <a:prstGeom prst="line">
                <a:avLst/>
              </a:prstGeom>
              <a:noFill/>
              <a:ln w="19050" cap="flat" cmpd="sng">
                <a:solidFill>
                  <a:srgbClr val="70AD47"/>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7242" name="椭圆 92"/>
              <p:cNvSpPr>
                <a:spLocks noChangeArrowheads="1"/>
              </p:cNvSpPr>
              <p:nvPr/>
            </p:nvSpPr>
            <p:spPr bwMode="auto">
              <a:xfrm>
                <a:off x="0" y="0"/>
                <a:ext cx="1045241" cy="1045241"/>
              </a:xfrm>
              <a:prstGeom prst="ellipse">
                <a:avLst/>
              </a:prstGeom>
              <a:solidFill>
                <a:srgbClr val="005374"/>
              </a:solidFill>
              <a:ln w="38100" cap="flat" cmpd="sng">
                <a:solidFill>
                  <a:srgbClr val="8ABC1D"/>
                </a:solidFill>
                <a:miter lim="800000"/>
                <a:headEnd/>
                <a:tailEnd/>
              </a:ln>
            </p:spPr>
            <p:txBody>
              <a:bodyPr anchor="ctr"/>
              <a:lstStyle/>
              <a:p>
                <a:pPr algn="ctr"/>
                <a:endParaRPr lang="zh-CN" altLang="zh-CN" sz="2400">
                  <a:solidFill>
                    <a:srgbClr val="FFFFFF"/>
                  </a:solidFill>
                </a:endParaRPr>
              </a:p>
            </p:txBody>
          </p:sp>
        </p:grpSp>
        <p:sp>
          <p:nvSpPr>
            <p:cNvPr id="7243" name="矩形 120"/>
            <p:cNvSpPr>
              <a:spLocks noChangeArrowheads="1"/>
            </p:cNvSpPr>
            <p:nvPr/>
          </p:nvSpPr>
          <p:spPr bwMode="auto">
            <a:xfrm>
              <a:off x="205458" y="194182"/>
              <a:ext cx="648885" cy="56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48729564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96"/>
          <p:cNvSpPr>
            <a:spLocks noChangeArrowheads="1"/>
          </p:cNvSpPr>
          <p:nvPr/>
        </p:nvSpPr>
        <p:spPr bwMode="auto">
          <a:xfrm>
            <a:off x="-44451" y="-38099"/>
            <a:ext cx="12236451" cy="6896100"/>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nvGrpSpPr>
          <p:cNvPr id="6147" name="组合 2"/>
          <p:cNvGrpSpPr>
            <a:grpSpLocks/>
          </p:cNvGrpSpPr>
          <p:nvPr/>
        </p:nvGrpSpPr>
        <p:grpSpPr bwMode="auto">
          <a:xfrm>
            <a:off x="-4902200" y="-4421718"/>
            <a:ext cx="5977467" cy="3043767"/>
            <a:chOff x="0" y="0"/>
            <a:chExt cx="4484688" cy="2282429"/>
          </a:xfrm>
        </p:grpSpPr>
        <p:sp>
          <p:nvSpPr>
            <p:cNvPr id="6265" name="Freeform 6"/>
            <p:cNvSpPr>
              <a:spLocks noEditPoints="1" noChangeArrowheads="1"/>
            </p:cNvSpPr>
            <p:nvPr/>
          </p:nvSpPr>
          <p:spPr bwMode="auto">
            <a:xfrm>
              <a:off x="22225" y="0"/>
              <a:ext cx="927100" cy="1551385"/>
            </a:xfrm>
            <a:custGeom>
              <a:avLst/>
              <a:gdLst>
                <a:gd name="T0" fmla="*/ 912053 w 801"/>
                <a:gd name="T1" fmla="*/ 681117 h 1788"/>
                <a:gd name="T2" fmla="*/ 740754 w 801"/>
                <a:gd name="T3" fmla="*/ 743589 h 1788"/>
                <a:gd name="T4" fmla="*/ 670151 w 801"/>
                <a:gd name="T5" fmla="*/ 696735 h 1788"/>
                <a:gd name="T6" fmla="*/ 553251 w 801"/>
                <a:gd name="T7" fmla="*/ 548364 h 1788"/>
                <a:gd name="T8" fmla="*/ 549778 w 801"/>
                <a:gd name="T9" fmla="*/ 501510 h 1788"/>
                <a:gd name="T10" fmla="*/ 555566 w 801"/>
                <a:gd name="T11" fmla="*/ 478083 h 1788"/>
                <a:gd name="T12" fmla="*/ 550936 w 801"/>
                <a:gd name="T13" fmla="*/ 473745 h 1788"/>
                <a:gd name="T14" fmla="*/ 675938 w 801"/>
                <a:gd name="T15" fmla="*/ 447715 h 1788"/>
                <a:gd name="T16" fmla="*/ 546306 w 801"/>
                <a:gd name="T17" fmla="*/ 417347 h 1788"/>
                <a:gd name="T18" fmla="*/ 538204 w 801"/>
                <a:gd name="T19" fmla="*/ 400861 h 1788"/>
                <a:gd name="T20" fmla="*/ 586816 w 801"/>
                <a:gd name="T21" fmla="*/ 302815 h 1788"/>
                <a:gd name="T22" fmla="*/ 464129 w 801"/>
                <a:gd name="T23" fmla="*/ 363552 h 1788"/>
                <a:gd name="T24" fmla="*/ 438665 w 801"/>
                <a:gd name="T25" fmla="*/ 360949 h 1788"/>
                <a:gd name="T26" fmla="*/ 304404 w 801"/>
                <a:gd name="T27" fmla="*/ 306286 h 1788"/>
                <a:gd name="T28" fmla="*/ 362275 w 801"/>
                <a:gd name="T29" fmla="*/ 405200 h 1788"/>
                <a:gd name="T30" fmla="*/ 244217 w 801"/>
                <a:gd name="T31" fmla="*/ 275050 h 1788"/>
                <a:gd name="T32" fmla="*/ 241902 w 801"/>
                <a:gd name="T33" fmla="*/ 204769 h 1788"/>
                <a:gd name="T34" fmla="*/ 238430 w 801"/>
                <a:gd name="T35" fmla="*/ 134488 h 1788"/>
                <a:gd name="T36" fmla="*/ 236115 w 801"/>
                <a:gd name="T37" fmla="*/ 32104 h 1788"/>
                <a:gd name="T38" fmla="*/ 230328 w 801"/>
                <a:gd name="T39" fmla="*/ 26030 h 1788"/>
                <a:gd name="T40" fmla="*/ 232643 w 801"/>
                <a:gd name="T41" fmla="*/ 11280 h 1788"/>
                <a:gd name="T42" fmla="*/ 221069 w 801"/>
                <a:gd name="T43" fmla="*/ 0 h 1788"/>
                <a:gd name="T44" fmla="*/ 189818 w 801"/>
                <a:gd name="T45" fmla="*/ 4338 h 1788"/>
                <a:gd name="T46" fmla="*/ 158568 w 801"/>
                <a:gd name="T47" fmla="*/ 23427 h 1788"/>
                <a:gd name="T48" fmla="*/ 113428 w 801"/>
                <a:gd name="T49" fmla="*/ 67678 h 1788"/>
                <a:gd name="T50" fmla="*/ 143521 w 801"/>
                <a:gd name="T51" fmla="*/ 164856 h 1788"/>
                <a:gd name="T52" fmla="*/ 166670 w 801"/>
                <a:gd name="T53" fmla="*/ 240343 h 1788"/>
                <a:gd name="T54" fmla="*/ 166670 w 801"/>
                <a:gd name="T55" fmla="*/ 334919 h 1788"/>
                <a:gd name="T56" fmla="*/ 186346 w 801"/>
                <a:gd name="T57" fmla="*/ 398258 h 1788"/>
                <a:gd name="T58" fmla="*/ 138891 w 801"/>
                <a:gd name="T59" fmla="*/ 520599 h 1788"/>
                <a:gd name="T60" fmla="*/ 199078 w 801"/>
                <a:gd name="T61" fmla="*/ 626454 h 1788"/>
                <a:gd name="T62" fmla="*/ 208337 w 801"/>
                <a:gd name="T63" fmla="*/ 704544 h 1788"/>
                <a:gd name="T64" fmla="*/ 194448 w 801"/>
                <a:gd name="T65" fmla="*/ 967446 h 1788"/>
                <a:gd name="T66" fmla="*/ 217597 w 801"/>
                <a:gd name="T67" fmla="*/ 1092390 h 1788"/>
                <a:gd name="T68" fmla="*/ 201393 w 801"/>
                <a:gd name="T69" fmla="*/ 1378720 h 1788"/>
                <a:gd name="T70" fmla="*/ 96067 w 801"/>
                <a:gd name="T71" fmla="*/ 1427309 h 1788"/>
                <a:gd name="T72" fmla="*/ 42825 w 801"/>
                <a:gd name="T73" fmla="*/ 1494987 h 1788"/>
                <a:gd name="T74" fmla="*/ 2315 w 801"/>
                <a:gd name="T75" fmla="*/ 1525355 h 1788"/>
                <a:gd name="T76" fmla="*/ 11574 w 801"/>
                <a:gd name="T77" fmla="*/ 1550517 h 1788"/>
                <a:gd name="T78" fmla="*/ 831033 w 801"/>
                <a:gd name="T79" fmla="*/ 1497590 h 1788"/>
                <a:gd name="T80" fmla="*/ 784736 w 801"/>
                <a:gd name="T81" fmla="*/ 1435118 h 1788"/>
                <a:gd name="T82" fmla="*/ 732652 w 801"/>
                <a:gd name="T83" fmla="*/ 1318851 h 1788"/>
                <a:gd name="T84" fmla="*/ 747699 w 801"/>
                <a:gd name="T85" fmla="*/ 1216466 h 1788"/>
                <a:gd name="T86" fmla="*/ 756958 w 801"/>
                <a:gd name="T87" fmla="*/ 1162671 h 1788"/>
                <a:gd name="T88" fmla="*/ 751171 w 801"/>
                <a:gd name="T89" fmla="*/ 987403 h 1788"/>
                <a:gd name="T90" fmla="*/ 810200 w 801"/>
                <a:gd name="T91" fmla="*/ 866797 h 1788"/>
                <a:gd name="T92" fmla="*/ 900479 w 801"/>
                <a:gd name="T93" fmla="*/ 729706 h 1788"/>
                <a:gd name="T94" fmla="*/ 298616 w 801"/>
                <a:gd name="T95" fmla="*/ 426891 h 1788"/>
                <a:gd name="T96" fmla="*/ 350701 w 801"/>
                <a:gd name="T97" fmla="*/ 453789 h 1788"/>
                <a:gd name="T98" fmla="*/ 350701 w 801"/>
                <a:gd name="T99" fmla="*/ 453789 h 1788"/>
                <a:gd name="T100" fmla="*/ 298616 w 801"/>
                <a:gd name="T101" fmla="*/ 426891 h 1788"/>
                <a:gd name="T102" fmla="*/ 322922 w 801"/>
                <a:gd name="T103" fmla="*/ 494569 h 1788"/>
                <a:gd name="T104" fmla="*/ 317135 w 801"/>
                <a:gd name="T105" fmla="*/ 469407 h 1788"/>
                <a:gd name="T106" fmla="*/ 334497 w 801"/>
                <a:gd name="T107" fmla="*/ 469407 h 1788"/>
                <a:gd name="T108" fmla="*/ 350701 w 801"/>
                <a:gd name="T109" fmla="*/ 471142 h 1788"/>
                <a:gd name="T110" fmla="*/ 353016 w 801"/>
                <a:gd name="T111" fmla="*/ 484157 h 1788"/>
                <a:gd name="T112" fmla="*/ 364590 w 801"/>
                <a:gd name="T113" fmla="*/ 496304 h 1788"/>
                <a:gd name="T114" fmla="*/ 350701 w 801"/>
                <a:gd name="T115" fmla="*/ 511055 h 17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01"/>
                <a:gd name="T175" fmla="*/ 0 h 1788"/>
                <a:gd name="T176" fmla="*/ 801 w 801"/>
                <a:gd name="T177" fmla="*/ 1788 h 17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01" h="1788">
                  <a:moveTo>
                    <a:pt x="801" y="800"/>
                  </a:moveTo>
                  <a:cubicBezTo>
                    <a:pt x="788" y="785"/>
                    <a:pt x="788" y="785"/>
                    <a:pt x="788" y="785"/>
                  </a:cubicBezTo>
                  <a:cubicBezTo>
                    <a:pt x="694" y="787"/>
                    <a:pt x="694" y="787"/>
                    <a:pt x="694" y="787"/>
                  </a:cubicBezTo>
                  <a:cubicBezTo>
                    <a:pt x="640" y="857"/>
                    <a:pt x="640" y="857"/>
                    <a:pt x="640" y="857"/>
                  </a:cubicBezTo>
                  <a:cubicBezTo>
                    <a:pt x="640" y="857"/>
                    <a:pt x="628" y="851"/>
                    <a:pt x="612" y="851"/>
                  </a:cubicBezTo>
                  <a:cubicBezTo>
                    <a:pt x="579" y="803"/>
                    <a:pt x="579" y="803"/>
                    <a:pt x="579" y="803"/>
                  </a:cubicBezTo>
                  <a:cubicBezTo>
                    <a:pt x="579" y="803"/>
                    <a:pt x="581" y="704"/>
                    <a:pt x="493" y="670"/>
                  </a:cubicBezTo>
                  <a:cubicBezTo>
                    <a:pt x="484" y="667"/>
                    <a:pt x="487" y="634"/>
                    <a:pt x="478" y="632"/>
                  </a:cubicBezTo>
                  <a:cubicBezTo>
                    <a:pt x="479" y="632"/>
                    <a:pt x="483" y="613"/>
                    <a:pt x="483" y="611"/>
                  </a:cubicBezTo>
                  <a:cubicBezTo>
                    <a:pt x="484" y="599"/>
                    <a:pt x="479" y="589"/>
                    <a:pt x="475" y="578"/>
                  </a:cubicBezTo>
                  <a:cubicBezTo>
                    <a:pt x="475" y="578"/>
                    <a:pt x="471" y="565"/>
                    <a:pt x="473" y="554"/>
                  </a:cubicBezTo>
                  <a:cubicBezTo>
                    <a:pt x="480" y="551"/>
                    <a:pt x="480" y="551"/>
                    <a:pt x="480" y="551"/>
                  </a:cubicBezTo>
                  <a:cubicBezTo>
                    <a:pt x="479" y="547"/>
                    <a:pt x="479" y="547"/>
                    <a:pt x="479" y="547"/>
                  </a:cubicBezTo>
                  <a:cubicBezTo>
                    <a:pt x="476" y="546"/>
                    <a:pt x="476" y="546"/>
                    <a:pt x="476" y="546"/>
                  </a:cubicBezTo>
                  <a:cubicBezTo>
                    <a:pt x="476" y="546"/>
                    <a:pt x="478" y="528"/>
                    <a:pt x="477" y="524"/>
                  </a:cubicBezTo>
                  <a:cubicBezTo>
                    <a:pt x="584" y="516"/>
                    <a:pt x="584" y="516"/>
                    <a:pt x="584" y="516"/>
                  </a:cubicBezTo>
                  <a:cubicBezTo>
                    <a:pt x="476" y="507"/>
                    <a:pt x="476" y="507"/>
                    <a:pt x="476" y="507"/>
                  </a:cubicBezTo>
                  <a:cubicBezTo>
                    <a:pt x="476" y="507"/>
                    <a:pt x="476" y="492"/>
                    <a:pt x="472" y="481"/>
                  </a:cubicBezTo>
                  <a:cubicBezTo>
                    <a:pt x="566" y="433"/>
                    <a:pt x="566" y="433"/>
                    <a:pt x="566" y="433"/>
                  </a:cubicBezTo>
                  <a:cubicBezTo>
                    <a:pt x="465" y="462"/>
                    <a:pt x="465" y="462"/>
                    <a:pt x="465" y="462"/>
                  </a:cubicBezTo>
                  <a:cubicBezTo>
                    <a:pt x="465" y="462"/>
                    <a:pt x="457" y="448"/>
                    <a:pt x="449" y="440"/>
                  </a:cubicBezTo>
                  <a:cubicBezTo>
                    <a:pt x="507" y="349"/>
                    <a:pt x="507" y="349"/>
                    <a:pt x="507" y="349"/>
                  </a:cubicBezTo>
                  <a:cubicBezTo>
                    <a:pt x="430" y="428"/>
                    <a:pt x="430" y="428"/>
                    <a:pt x="430" y="428"/>
                  </a:cubicBezTo>
                  <a:cubicBezTo>
                    <a:pt x="430" y="428"/>
                    <a:pt x="407" y="420"/>
                    <a:pt x="401" y="419"/>
                  </a:cubicBezTo>
                  <a:cubicBezTo>
                    <a:pt x="385" y="306"/>
                    <a:pt x="385" y="306"/>
                    <a:pt x="385" y="306"/>
                  </a:cubicBezTo>
                  <a:cubicBezTo>
                    <a:pt x="379" y="416"/>
                    <a:pt x="379" y="416"/>
                    <a:pt x="379" y="416"/>
                  </a:cubicBezTo>
                  <a:cubicBezTo>
                    <a:pt x="379" y="416"/>
                    <a:pt x="359" y="420"/>
                    <a:pt x="349" y="431"/>
                  </a:cubicBezTo>
                  <a:cubicBezTo>
                    <a:pt x="263" y="353"/>
                    <a:pt x="263" y="353"/>
                    <a:pt x="263" y="353"/>
                  </a:cubicBezTo>
                  <a:cubicBezTo>
                    <a:pt x="330" y="442"/>
                    <a:pt x="330" y="442"/>
                    <a:pt x="330" y="442"/>
                  </a:cubicBezTo>
                  <a:cubicBezTo>
                    <a:pt x="330" y="442"/>
                    <a:pt x="312" y="462"/>
                    <a:pt x="313" y="467"/>
                  </a:cubicBezTo>
                  <a:cubicBezTo>
                    <a:pt x="241" y="467"/>
                    <a:pt x="241" y="467"/>
                    <a:pt x="241" y="467"/>
                  </a:cubicBezTo>
                  <a:cubicBezTo>
                    <a:pt x="241" y="467"/>
                    <a:pt x="226" y="357"/>
                    <a:pt x="211" y="317"/>
                  </a:cubicBezTo>
                  <a:cubicBezTo>
                    <a:pt x="210" y="308"/>
                    <a:pt x="209" y="299"/>
                    <a:pt x="208" y="290"/>
                  </a:cubicBezTo>
                  <a:cubicBezTo>
                    <a:pt x="207" y="271"/>
                    <a:pt x="206" y="255"/>
                    <a:pt x="209" y="236"/>
                  </a:cubicBezTo>
                  <a:cubicBezTo>
                    <a:pt x="212" y="215"/>
                    <a:pt x="208" y="194"/>
                    <a:pt x="199" y="175"/>
                  </a:cubicBezTo>
                  <a:cubicBezTo>
                    <a:pt x="199" y="175"/>
                    <a:pt x="194" y="163"/>
                    <a:pt x="206" y="155"/>
                  </a:cubicBezTo>
                  <a:cubicBezTo>
                    <a:pt x="206" y="155"/>
                    <a:pt x="274" y="120"/>
                    <a:pt x="201" y="51"/>
                  </a:cubicBezTo>
                  <a:cubicBezTo>
                    <a:pt x="201" y="51"/>
                    <a:pt x="207" y="48"/>
                    <a:pt x="204" y="37"/>
                  </a:cubicBezTo>
                  <a:cubicBezTo>
                    <a:pt x="208" y="28"/>
                    <a:pt x="208" y="28"/>
                    <a:pt x="208" y="28"/>
                  </a:cubicBezTo>
                  <a:cubicBezTo>
                    <a:pt x="199" y="30"/>
                    <a:pt x="199" y="30"/>
                    <a:pt x="199" y="30"/>
                  </a:cubicBezTo>
                  <a:cubicBezTo>
                    <a:pt x="196" y="24"/>
                    <a:pt x="196" y="24"/>
                    <a:pt x="196" y="24"/>
                  </a:cubicBezTo>
                  <a:cubicBezTo>
                    <a:pt x="201" y="13"/>
                    <a:pt x="201" y="13"/>
                    <a:pt x="201" y="13"/>
                  </a:cubicBezTo>
                  <a:cubicBezTo>
                    <a:pt x="184" y="18"/>
                    <a:pt x="184" y="18"/>
                    <a:pt x="184" y="18"/>
                  </a:cubicBezTo>
                  <a:cubicBezTo>
                    <a:pt x="184" y="18"/>
                    <a:pt x="194" y="0"/>
                    <a:pt x="191" y="0"/>
                  </a:cubicBezTo>
                  <a:cubicBezTo>
                    <a:pt x="166" y="11"/>
                    <a:pt x="166" y="11"/>
                    <a:pt x="166" y="11"/>
                  </a:cubicBezTo>
                  <a:cubicBezTo>
                    <a:pt x="164" y="5"/>
                    <a:pt x="164" y="5"/>
                    <a:pt x="164" y="5"/>
                  </a:cubicBezTo>
                  <a:cubicBezTo>
                    <a:pt x="164" y="5"/>
                    <a:pt x="145" y="12"/>
                    <a:pt x="141" y="18"/>
                  </a:cubicBezTo>
                  <a:cubicBezTo>
                    <a:pt x="137" y="27"/>
                    <a:pt x="137" y="27"/>
                    <a:pt x="137" y="27"/>
                  </a:cubicBezTo>
                  <a:cubicBezTo>
                    <a:pt x="137" y="27"/>
                    <a:pt x="135" y="41"/>
                    <a:pt x="135" y="42"/>
                  </a:cubicBezTo>
                  <a:cubicBezTo>
                    <a:pt x="135" y="42"/>
                    <a:pt x="108" y="47"/>
                    <a:pt x="98" y="78"/>
                  </a:cubicBezTo>
                  <a:cubicBezTo>
                    <a:pt x="98" y="78"/>
                    <a:pt x="75" y="132"/>
                    <a:pt x="124" y="158"/>
                  </a:cubicBezTo>
                  <a:cubicBezTo>
                    <a:pt x="128" y="160"/>
                    <a:pt x="123" y="185"/>
                    <a:pt x="124" y="190"/>
                  </a:cubicBezTo>
                  <a:cubicBezTo>
                    <a:pt x="124" y="206"/>
                    <a:pt x="135" y="218"/>
                    <a:pt x="137" y="232"/>
                  </a:cubicBezTo>
                  <a:cubicBezTo>
                    <a:pt x="137" y="232"/>
                    <a:pt x="140" y="259"/>
                    <a:pt x="144" y="277"/>
                  </a:cubicBezTo>
                  <a:cubicBezTo>
                    <a:pt x="146" y="287"/>
                    <a:pt x="143" y="301"/>
                    <a:pt x="143" y="312"/>
                  </a:cubicBezTo>
                  <a:cubicBezTo>
                    <a:pt x="143" y="337"/>
                    <a:pt x="141" y="362"/>
                    <a:pt x="144" y="386"/>
                  </a:cubicBezTo>
                  <a:cubicBezTo>
                    <a:pt x="145" y="396"/>
                    <a:pt x="147" y="406"/>
                    <a:pt x="149" y="416"/>
                  </a:cubicBezTo>
                  <a:cubicBezTo>
                    <a:pt x="152" y="431"/>
                    <a:pt x="159" y="444"/>
                    <a:pt x="161" y="459"/>
                  </a:cubicBezTo>
                  <a:cubicBezTo>
                    <a:pt x="163" y="468"/>
                    <a:pt x="170" y="491"/>
                    <a:pt x="166" y="500"/>
                  </a:cubicBezTo>
                  <a:cubicBezTo>
                    <a:pt x="166" y="500"/>
                    <a:pt x="120" y="562"/>
                    <a:pt x="120" y="600"/>
                  </a:cubicBezTo>
                  <a:cubicBezTo>
                    <a:pt x="120" y="600"/>
                    <a:pt x="131" y="645"/>
                    <a:pt x="156" y="645"/>
                  </a:cubicBezTo>
                  <a:cubicBezTo>
                    <a:pt x="156" y="645"/>
                    <a:pt x="145" y="725"/>
                    <a:pt x="172" y="722"/>
                  </a:cubicBezTo>
                  <a:cubicBezTo>
                    <a:pt x="172" y="722"/>
                    <a:pt x="172" y="739"/>
                    <a:pt x="176" y="747"/>
                  </a:cubicBezTo>
                  <a:cubicBezTo>
                    <a:pt x="176" y="747"/>
                    <a:pt x="155" y="806"/>
                    <a:pt x="180" y="812"/>
                  </a:cubicBezTo>
                  <a:cubicBezTo>
                    <a:pt x="180" y="812"/>
                    <a:pt x="124" y="1005"/>
                    <a:pt x="176" y="1021"/>
                  </a:cubicBezTo>
                  <a:cubicBezTo>
                    <a:pt x="176" y="1021"/>
                    <a:pt x="150" y="1085"/>
                    <a:pt x="168" y="1115"/>
                  </a:cubicBezTo>
                  <a:cubicBezTo>
                    <a:pt x="168" y="1115"/>
                    <a:pt x="188" y="1209"/>
                    <a:pt x="188" y="1217"/>
                  </a:cubicBezTo>
                  <a:cubicBezTo>
                    <a:pt x="188" y="1259"/>
                    <a:pt x="188" y="1259"/>
                    <a:pt x="188" y="1259"/>
                  </a:cubicBezTo>
                  <a:cubicBezTo>
                    <a:pt x="188" y="1259"/>
                    <a:pt x="174" y="1334"/>
                    <a:pt x="177" y="1366"/>
                  </a:cubicBezTo>
                  <a:cubicBezTo>
                    <a:pt x="177" y="1366"/>
                    <a:pt x="155" y="1528"/>
                    <a:pt x="174" y="1589"/>
                  </a:cubicBezTo>
                  <a:cubicBezTo>
                    <a:pt x="174" y="1589"/>
                    <a:pt x="185" y="1610"/>
                    <a:pt x="161" y="1642"/>
                  </a:cubicBezTo>
                  <a:cubicBezTo>
                    <a:pt x="83" y="1645"/>
                    <a:pt x="83" y="1645"/>
                    <a:pt x="83" y="1645"/>
                  </a:cubicBezTo>
                  <a:cubicBezTo>
                    <a:pt x="38" y="1674"/>
                    <a:pt x="38" y="1674"/>
                    <a:pt x="38" y="1674"/>
                  </a:cubicBezTo>
                  <a:cubicBezTo>
                    <a:pt x="37" y="1723"/>
                    <a:pt x="37" y="1723"/>
                    <a:pt x="37" y="1723"/>
                  </a:cubicBezTo>
                  <a:cubicBezTo>
                    <a:pt x="0" y="1742"/>
                    <a:pt x="0" y="1742"/>
                    <a:pt x="0" y="1742"/>
                  </a:cubicBezTo>
                  <a:cubicBezTo>
                    <a:pt x="2" y="1758"/>
                    <a:pt x="2" y="1758"/>
                    <a:pt x="2" y="1758"/>
                  </a:cubicBezTo>
                  <a:cubicBezTo>
                    <a:pt x="11" y="1768"/>
                    <a:pt x="11" y="1768"/>
                    <a:pt x="11" y="1768"/>
                  </a:cubicBezTo>
                  <a:cubicBezTo>
                    <a:pt x="10" y="1787"/>
                    <a:pt x="10" y="1787"/>
                    <a:pt x="10" y="1787"/>
                  </a:cubicBezTo>
                  <a:cubicBezTo>
                    <a:pt x="718" y="1788"/>
                    <a:pt x="718" y="1788"/>
                    <a:pt x="718" y="1788"/>
                  </a:cubicBezTo>
                  <a:cubicBezTo>
                    <a:pt x="718" y="1726"/>
                    <a:pt x="718" y="1726"/>
                    <a:pt x="718" y="1726"/>
                  </a:cubicBezTo>
                  <a:cubicBezTo>
                    <a:pt x="683" y="1707"/>
                    <a:pt x="683" y="1707"/>
                    <a:pt x="683" y="1707"/>
                  </a:cubicBezTo>
                  <a:cubicBezTo>
                    <a:pt x="678" y="1654"/>
                    <a:pt x="678" y="1654"/>
                    <a:pt x="678" y="1654"/>
                  </a:cubicBezTo>
                  <a:cubicBezTo>
                    <a:pt x="649" y="1642"/>
                    <a:pt x="649" y="1642"/>
                    <a:pt x="649" y="1642"/>
                  </a:cubicBezTo>
                  <a:cubicBezTo>
                    <a:pt x="649" y="1642"/>
                    <a:pt x="640" y="1575"/>
                    <a:pt x="633" y="1520"/>
                  </a:cubicBezTo>
                  <a:cubicBezTo>
                    <a:pt x="654" y="1493"/>
                    <a:pt x="654" y="1493"/>
                    <a:pt x="654" y="1493"/>
                  </a:cubicBezTo>
                  <a:cubicBezTo>
                    <a:pt x="646" y="1402"/>
                    <a:pt x="646" y="1402"/>
                    <a:pt x="646" y="1402"/>
                  </a:cubicBezTo>
                  <a:cubicBezTo>
                    <a:pt x="659" y="1382"/>
                    <a:pt x="659" y="1382"/>
                    <a:pt x="659" y="1382"/>
                  </a:cubicBezTo>
                  <a:cubicBezTo>
                    <a:pt x="654" y="1340"/>
                    <a:pt x="654" y="1340"/>
                    <a:pt x="654" y="1340"/>
                  </a:cubicBezTo>
                  <a:cubicBezTo>
                    <a:pt x="667" y="1323"/>
                    <a:pt x="667" y="1323"/>
                    <a:pt x="667" y="1323"/>
                  </a:cubicBezTo>
                  <a:cubicBezTo>
                    <a:pt x="667" y="1323"/>
                    <a:pt x="660" y="1160"/>
                    <a:pt x="649" y="1138"/>
                  </a:cubicBezTo>
                  <a:cubicBezTo>
                    <a:pt x="649" y="1138"/>
                    <a:pt x="683" y="1152"/>
                    <a:pt x="695" y="1076"/>
                  </a:cubicBezTo>
                  <a:cubicBezTo>
                    <a:pt x="695" y="1076"/>
                    <a:pt x="705" y="1009"/>
                    <a:pt x="700" y="999"/>
                  </a:cubicBezTo>
                  <a:cubicBezTo>
                    <a:pt x="700" y="999"/>
                    <a:pt x="746" y="1012"/>
                    <a:pt x="788" y="863"/>
                  </a:cubicBezTo>
                  <a:cubicBezTo>
                    <a:pt x="778" y="841"/>
                    <a:pt x="778" y="841"/>
                    <a:pt x="778" y="841"/>
                  </a:cubicBezTo>
                  <a:lnTo>
                    <a:pt x="801" y="800"/>
                  </a:lnTo>
                  <a:close/>
                  <a:moveTo>
                    <a:pt x="258" y="492"/>
                  </a:moveTo>
                  <a:cubicBezTo>
                    <a:pt x="305" y="498"/>
                    <a:pt x="305" y="498"/>
                    <a:pt x="305" y="498"/>
                  </a:cubicBezTo>
                  <a:cubicBezTo>
                    <a:pt x="301" y="520"/>
                    <a:pt x="303" y="523"/>
                    <a:pt x="303" y="523"/>
                  </a:cubicBezTo>
                  <a:cubicBezTo>
                    <a:pt x="304" y="523"/>
                    <a:pt x="304" y="523"/>
                    <a:pt x="304" y="523"/>
                  </a:cubicBezTo>
                  <a:cubicBezTo>
                    <a:pt x="304" y="523"/>
                    <a:pt x="304" y="523"/>
                    <a:pt x="303" y="523"/>
                  </a:cubicBezTo>
                  <a:cubicBezTo>
                    <a:pt x="270" y="524"/>
                    <a:pt x="270" y="524"/>
                    <a:pt x="270" y="524"/>
                  </a:cubicBezTo>
                  <a:cubicBezTo>
                    <a:pt x="270" y="514"/>
                    <a:pt x="258" y="492"/>
                    <a:pt x="258" y="492"/>
                  </a:cubicBezTo>
                  <a:close/>
                  <a:moveTo>
                    <a:pt x="303" y="589"/>
                  </a:moveTo>
                  <a:cubicBezTo>
                    <a:pt x="303" y="589"/>
                    <a:pt x="290" y="573"/>
                    <a:pt x="279" y="570"/>
                  </a:cubicBezTo>
                  <a:cubicBezTo>
                    <a:pt x="276" y="569"/>
                    <a:pt x="277" y="568"/>
                    <a:pt x="277" y="568"/>
                  </a:cubicBezTo>
                  <a:cubicBezTo>
                    <a:pt x="277" y="568"/>
                    <a:pt x="277" y="562"/>
                    <a:pt x="274" y="541"/>
                  </a:cubicBezTo>
                  <a:cubicBezTo>
                    <a:pt x="274" y="541"/>
                    <a:pt x="274" y="541"/>
                    <a:pt x="275" y="541"/>
                  </a:cubicBezTo>
                  <a:cubicBezTo>
                    <a:pt x="279" y="541"/>
                    <a:pt x="284" y="541"/>
                    <a:pt x="289" y="541"/>
                  </a:cubicBezTo>
                  <a:cubicBezTo>
                    <a:pt x="291" y="541"/>
                    <a:pt x="294" y="541"/>
                    <a:pt x="297" y="541"/>
                  </a:cubicBezTo>
                  <a:cubicBezTo>
                    <a:pt x="299" y="541"/>
                    <a:pt x="302" y="540"/>
                    <a:pt x="303" y="543"/>
                  </a:cubicBezTo>
                  <a:cubicBezTo>
                    <a:pt x="304" y="545"/>
                    <a:pt x="306" y="550"/>
                    <a:pt x="310" y="558"/>
                  </a:cubicBezTo>
                  <a:cubicBezTo>
                    <a:pt x="305" y="558"/>
                    <a:pt x="305" y="558"/>
                    <a:pt x="305" y="558"/>
                  </a:cubicBezTo>
                  <a:cubicBezTo>
                    <a:pt x="307" y="570"/>
                    <a:pt x="307" y="570"/>
                    <a:pt x="307" y="570"/>
                  </a:cubicBezTo>
                  <a:cubicBezTo>
                    <a:pt x="315" y="572"/>
                    <a:pt x="315" y="572"/>
                    <a:pt x="315" y="572"/>
                  </a:cubicBezTo>
                  <a:cubicBezTo>
                    <a:pt x="315" y="572"/>
                    <a:pt x="314" y="572"/>
                    <a:pt x="324" y="588"/>
                  </a:cubicBezTo>
                  <a:lnTo>
                    <a:pt x="303" y="589"/>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6" name="Freeform 7"/>
            <p:cNvSpPr>
              <a:spLocks noChangeArrowheads="1"/>
            </p:cNvSpPr>
            <p:nvPr/>
          </p:nvSpPr>
          <p:spPr bwMode="auto">
            <a:xfrm>
              <a:off x="0" y="1526382"/>
              <a:ext cx="4484688" cy="756047"/>
            </a:xfrm>
            <a:custGeom>
              <a:avLst/>
              <a:gdLst>
                <a:gd name="T0" fmla="*/ 0 w 3879"/>
                <a:gd name="T1" fmla="*/ 0 h 871"/>
                <a:gd name="T2" fmla="*/ 0 w 3879"/>
                <a:gd name="T3" fmla="*/ 512133 h 871"/>
                <a:gd name="T4" fmla="*/ 324877 w 3879"/>
                <a:gd name="T5" fmla="*/ 756047 h 871"/>
                <a:gd name="T6" fmla="*/ 4158655 w 3879"/>
                <a:gd name="T7" fmla="*/ 756047 h 871"/>
                <a:gd name="T8" fmla="*/ 4484688 w 3879"/>
                <a:gd name="T9" fmla="*/ 512133 h 871"/>
                <a:gd name="T10" fmla="*/ 4484688 w 3879"/>
                <a:gd name="T11" fmla="*/ 0 h 871"/>
                <a:gd name="T12" fmla="*/ 2338882 w 3879"/>
                <a:gd name="T13" fmla="*/ 0 h 871"/>
                <a:gd name="T14" fmla="*/ 0 w 3879"/>
                <a:gd name="T15" fmla="*/ 0 h 871"/>
                <a:gd name="T16" fmla="*/ 0 60000 65536"/>
                <a:gd name="T17" fmla="*/ 0 60000 65536"/>
                <a:gd name="T18" fmla="*/ 0 60000 65536"/>
                <a:gd name="T19" fmla="*/ 0 60000 65536"/>
                <a:gd name="T20" fmla="*/ 0 60000 65536"/>
                <a:gd name="T21" fmla="*/ 0 60000 65536"/>
                <a:gd name="T22" fmla="*/ 0 60000 65536"/>
                <a:gd name="T23" fmla="*/ 0 60000 65536"/>
                <a:gd name="T24" fmla="*/ 0 w 3879"/>
                <a:gd name="T25" fmla="*/ 0 h 871"/>
                <a:gd name="T26" fmla="*/ 3879 w 3879"/>
                <a:gd name="T27" fmla="*/ 871 h 8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79" h="871">
                  <a:moveTo>
                    <a:pt x="0" y="0"/>
                  </a:moveTo>
                  <a:cubicBezTo>
                    <a:pt x="0" y="590"/>
                    <a:pt x="0" y="590"/>
                    <a:pt x="0" y="590"/>
                  </a:cubicBezTo>
                  <a:cubicBezTo>
                    <a:pt x="0" y="746"/>
                    <a:pt x="126" y="871"/>
                    <a:pt x="281" y="871"/>
                  </a:cubicBezTo>
                  <a:cubicBezTo>
                    <a:pt x="3597" y="871"/>
                    <a:pt x="3597" y="871"/>
                    <a:pt x="3597" y="871"/>
                  </a:cubicBezTo>
                  <a:cubicBezTo>
                    <a:pt x="3753" y="871"/>
                    <a:pt x="3879" y="746"/>
                    <a:pt x="3879" y="590"/>
                  </a:cubicBezTo>
                  <a:cubicBezTo>
                    <a:pt x="3879" y="0"/>
                    <a:pt x="3879" y="0"/>
                    <a:pt x="3879" y="0"/>
                  </a:cubicBezTo>
                  <a:cubicBezTo>
                    <a:pt x="2023" y="0"/>
                    <a:pt x="2023" y="0"/>
                    <a:pt x="2023" y="0"/>
                  </a:cubicBezTo>
                  <a:lnTo>
                    <a:pt x="0" y="0"/>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7" name="Freeform 8"/>
            <p:cNvSpPr>
              <a:spLocks noEditPoints="1" noChangeArrowheads="1"/>
            </p:cNvSpPr>
            <p:nvPr/>
          </p:nvSpPr>
          <p:spPr bwMode="auto">
            <a:xfrm>
              <a:off x="53975" y="1562101"/>
              <a:ext cx="4375150" cy="688181"/>
            </a:xfrm>
            <a:custGeom>
              <a:avLst/>
              <a:gdLst>
                <a:gd name="T0" fmla="*/ 2282385 w 3784"/>
                <a:gd name="T1" fmla="*/ 0 h 794"/>
                <a:gd name="T2" fmla="*/ 0 w 3784"/>
                <a:gd name="T3" fmla="*/ 0 h 794"/>
                <a:gd name="T4" fmla="*/ 0 w 3784"/>
                <a:gd name="T5" fmla="*/ 465432 h 794"/>
                <a:gd name="T6" fmla="*/ 317961 w 3784"/>
                <a:gd name="T7" fmla="*/ 688181 h 794"/>
                <a:gd name="T8" fmla="*/ 4058345 w 3784"/>
                <a:gd name="T9" fmla="*/ 688181 h 794"/>
                <a:gd name="T10" fmla="*/ 4375150 w 3784"/>
                <a:gd name="T11" fmla="*/ 465432 h 794"/>
                <a:gd name="T12" fmla="*/ 4375150 w 3784"/>
                <a:gd name="T13" fmla="*/ 0 h 794"/>
                <a:gd name="T14" fmla="*/ 2282385 w 3784"/>
                <a:gd name="T15" fmla="*/ 0 h 794"/>
                <a:gd name="T16" fmla="*/ 4324276 w 3784"/>
                <a:gd name="T17" fmla="*/ 455032 h 794"/>
                <a:gd name="T18" fmla="*/ 4014408 w 3784"/>
                <a:gd name="T19" fmla="*/ 656979 h 794"/>
                <a:gd name="T20" fmla="*/ 361898 w 3784"/>
                <a:gd name="T21" fmla="*/ 656979 h 794"/>
                <a:gd name="T22" fmla="*/ 52030 w 3784"/>
                <a:gd name="T23" fmla="*/ 455032 h 794"/>
                <a:gd name="T24" fmla="*/ 52030 w 3784"/>
                <a:gd name="T25" fmla="*/ 30335 h 794"/>
                <a:gd name="T26" fmla="*/ 2280073 w 3784"/>
                <a:gd name="T27" fmla="*/ 30335 h 794"/>
                <a:gd name="T28" fmla="*/ 4324276 w 3784"/>
                <a:gd name="T29" fmla="*/ 30335 h 794"/>
                <a:gd name="T30" fmla="*/ 4324276 w 3784"/>
                <a:gd name="T31" fmla="*/ 455032 h 7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84"/>
                <a:gd name="T49" fmla="*/ 0 h 794"/>
                <a:gd name="T50" fmla="*/ 3784 w 3784"/>
                <a:gd name="T51" fmla="*/ 794 h 79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84" h="794">
                  <a:moveTo>
                    <a:pt x="1974" y="0"/>
                  </a:moveTo>
                  <a:cubicBezTo>
                    <a:pt x="0" y="0"/>
                    <a:pt x="0" y="0"/>
                    <a:pt x="0" y="0"/>
                  </a:cubicBezTo>
                  <a:cubicBezTo>
                    <a:pt x="0" y="537"/>
                    <a:pt x="0" y="537"/>
                    <a:pt x="0" y="537"/>
                  </a:cubicBezTo>
                  <a:cubicBezTo>
                    <a:pt x="0" y="679"/>
                    <a:pt x="123" y="794"/>
                    <a:pt x="275" y="794"/>
                  </a:cubicBezTo>
                  <a:cubicBezTo>
                    <a:pt x="3510" y="794"/>
                    <a:pt x="3510" y="794"/>
                    <a:pt x="3510" y="794"/>
                  </a:cubicBezTo>
                  <a:cubicBezTo>
                    <a:pt x="3661" y="794"/>
                    <a:pt x="3784" y="679"/>
                    <a:pt x="3784" y="537"/>
                  </a:cubicBezTo>
                  <a:cubicBezTo>
                    <a:pt x="3784" y="0"/>
                    <a:pt x="3784" y="0"/>
                    <a:pt x="3784" y="0"/>
                  </a:cubicBezTo>
                  <a:lnTo>
                    <a:pt x="1974" y="0"/>
                  </a:lnTo>
                  <a:close/>
                  <a:moveTo>
                    <a:pt x="3740" y="525"/>
                  </a:moveTo>
                  <a:cubicBezTo>
                    <a:pt x="3740" y="654"/>
                    <a:pt x="3620" y="758"/>
                    <a:pt x="3472" y="758"/>
                  </a:cubicBezTo>
                  <a:cubicBezTo>
                    <a:pt x="313" y="758"/>
                    <a:pt x="313" y="758"/>
                    <a:pt x="313" y="758"/>
                  </a:cubicBezTo>
                  <a:cubicBezTo>
                    <a:pt x="165" y="758"/>
                    <a:pt x="45" y="654"/>
                    <a:pt x="45" y="525"/>
                  </a:cubicBezTo>
                  <a:cubicBezTo>
                    <a:pt x="45" y="35"/>
                    <a:pt x="45" y="35"/>
                    <a:pt x="45" y="35"/>
                  </a:cubicBezTo>
                  <a:cubicBezTo>
                    <a:pt x="1972" y="35"/>
                    <a:pt x="1972" y="35"/>
                    <a:pt x="1972" y="35"/>
                  </a:cubicBezTo>
                  <a:cubicBezTo>
                    <a:pt x="3740" y="35"/>
                    <a:pt x="3740" y="35"/>
                    <a:pt x="3740" y="35"/>
                  </a:cubicBezTo>
                  <a:lnTo>
                    <a:pt x="3740" y="5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8" name="Freeform 9"/>
            <p:cNvSpPr>
              <a:spLocks noChangeArrowheads="1"/>
            </p:cNvSpPr>
            <p:nvPr/>
          </p:nvSpPr>
          <p:spPr bwMode="auto">
            <a:xfrm>
              <a:off x="954088" y="1772841"/>
              <a:ext cx="306388" cy="276225"/>
            </a:xfrm>
            <a:custGeom>
              <a:avLst/>
              <a:gdLst>
                <a:gd name="T0" fmla="*/ 0 w 265"/>
                <a:gd name="T1" fmla="*/ 276225 h 319"/>
                <a:gd name="T2" fmla="*/ 0 w 265"/>
                <a:gd name="T3" fmla="*/ 0 h 319"/>
                <a:gd name="T4" fmla="*/ 97119 w 265"/>
                <a:gd name="T5" fmla="*/ 0 h 319"/>
                <a:gd name="T6" fmla="*/ 174583 w 265"/>
                <a:gd name="T7" fmla="*/ 101311 h 319"/>
                <a:gd name="T8" fmla="*/ 234705 w 265"/>
                <a:gd name="T9" fmla="*/ 195695 h 319"/>
                <a:gd name="T10" fmla="*/ 235861 w 265"/>
                <a:gd name="T11" fmla="*/ 195695 h 319"/>
                <a:gd name="T12" fmla="*/ 228924 w 265"/>
                <a:gd name="T13" fmla="*/ 80530 h 319"/>
                <a:gd name="T14" fmla="*/ 228924 w 265"/>
                <a:gd name="T15" fmla="*/ 0 h 319"/>
                <a:gd name="T16" fmla="*/ 306388 w 265"/>
                <a:gd name="T17" fmla="*/ 0 h 319"/>
                <a:gd name="T18" fmla="*/ 306388 w 265"/>
                <a:gd name="T19" fmla="*/ 276225 h 319"/>
                <a:gd name="T20" fmla="*/ 218518 w 265"/>
                <a:gd name="T21" fmla="*/ 276225 h 319"/>
                <a:gd name="T22" fmla="*/ 139898 w 265"/>
                <a:gd name="T23" fmla="*/ 169718 h 319"/>
                <a:gd name="T24" fmla="*/ 75152 w 265"/>
                <a:gd name="T25" fmla="*/ 71870 h 319"/>
                <a:gd name="T26" fmla="*/ 73996 w 265"/>
                <a:gd name="T27" fmla="*/ 72736 h 319"/>
                <a:gd name="T28" fmla="*/ 76308 w 265"/>
                <a:gd name="T29" fmla="*/ 193098 h 319"/>
                <a:gd name="T30" fmla="*/ 76308 w 265"/>
                <a:gd name="T31" fmla="*/ 276225 h 319"/>
                <a:gd name="T32" fmla="*/ 0 w 265"/>
                <a:gd name="T33" fmla="*/ 276225 h 3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5"/>
                <a:gd name="T52" fmla="*/ 0 h 319"/>
                <a:gd name="T53" fmla="*/ 265 w 265"/>
                <a:gd name="T54" fmla="*/ 319 h 3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5" h="319">
                  <a:moveTo>
                    <a:pt x="0" y="319"/>
                  </a:moveTo>
                  <a:cubicBezTo>
                    <a:pt x="0" y="0"/>
                    <a:pt x="0" y="0"/>
                    <a:pt x="0" y="0"/>
                  </a:cubicBezTo>
                  <a:cubicBezTo>
                    <a:pt x="84" y="0"/>
                    <a:pt x="84" y="0"/>
                    <a:pt x="84" y="0"/>
                  </a:cubicBezTo>
                  <a:cubicBezTo>
                    <a:pt x="151" y="117"/>
                    <a:pt x="151" y="117"/>
                    <a:pt x="151" y="117"/>
                  </a:cubicBezTo>
                  <a:cubicBezTo>
                    <a:pt x="170" y="151"/>
                    <a:pt x="189" y="190"/>
                    <a:pt x="203" y="226"/>
                  </a:cubicBezTo>
                  <a:cubicBezTo>
                    <a:pt x="204" y="226"/>
                    <a:pt x="204" y="226"/>
                    <a:pt x="204" y="226"/>
                  </a:cubicBezTo>
                  <a:cubicBezTo>
                    <a:pt x="200" y="184"/>
                    <a:pt x="198" y="141"/>
                    <a:pt x="198" y="93"/>
                  </a:cubicBezTo>
                  <a:cubicBezTo>
                    <a:pt x="198" y="0"/>
                    <a:pt x="198" y="0"/>
                    <a:pt x="198" y="0"/>
                  </a:cubicBezTo>
                  <a:cubicBezTo>
                    <a:pt x="265" y="0"/>
                    <a:pt x="265" y="0"/>
                    <a:pt x="265" y="0"/>
                  </a:cubicBezTo>
                  <a:cubicBezTo>
                    <a:pt x="265" y="319"/>
                    <a:pt x="265" y="319"/>
                    <a:pt x="265" y="319"/>
                  </a:cubicBezTo>
                  <a:cubicBezTo>
                    <a:pt x="189" y="319"/>
                    <a:pt x="189" y="319"/>
                    <a:pt x="189" y="319"/>
                  </a:cubicBezTo>
                  <a:cubicBezTo>
                    <a:pt x="121" y="196"/>
                    <a:pt x="121" y="196"/>
                    <a:pt x="121" y="196"/>
                  </a:cubicBezTo>
                  <a:cubicBezTo>
                    <a:pt x="102" y="162"/>
                    <a:pt x="81" y="121"/>
                    <a:pt x="65" y="83"/>
                  </a:cubicBezTo>
                  <a:cubicBezTo>
                    <a:pt x="64" y="84"/>
                    <a:pt x="64" y="84"/>
                    <a:pt x="64" y="84"/>
                  </a:cubicBezTo>
                  <a:cubicBezTo>
                    <a:pt x="66" y="126"/>
                    <a:pt x="66" y="171"/>
                    <a:pt x="66" y="223"/>
                  </a:cubicBezTo>
                  <a:cubicBezTo>
                    <a:pt x="66" y="319"/>
                    <a:pt x="66" y="319"/>
                    <a:pt x="66" y="319"/>
                  </a:cubicBezTo>
                  <a:lnTo>
                    <a:pt x="0"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9" name="Freeform 10"/>
            <p:cNvSpPr>
              <a:spLocks noChangeArrowheads="1"/>
            </p:cNvSpPr>
            <p:nvPr/>
          </p:nvSpPr>
          <p:spPr bwMode="auto">
            <a:xfrm>
              <a:off x="1331913" y="1772841"/>
              <a:ext cx="234950" cy="276225"/>
            </a:xfrm>
            <a:custGeom>
              <a:avLst/>
              <a:gdLst>
                <a:gd name="T0" fmla="*/ 219075 w 148"/>
                <a:gd name="T1" fmla="*/ 159544 h 232"/>
                <a:gd name="T2" fmla="*/ 84138 w 148"/>
                <a:gd name="T3" fmla="*/ 159544 h 232"/>
                <a:gd name="T4" fmla="*/ 84138 w 148"/>
                <a:gd name="T5" fmla="*/ 226219 h 232"/>
                <a:gd name="T6" fmla="*/ 234950 w 148"/>
                <a:gd name="T7" fmla="*/ 226219 h 232"/>
                <a:gd name="T8" fmla="*/ 234950 w 148"/>
                <a:gd name="T9" fmla="*/ 276225 h 232"/>
                <a:gd name="T10" fmla="*/ 0 w 148"/>
                <a:gd name="T11" fmla="*/ 276225 h 232"/>
                <a:gd name="T12" fmla="*/ 0 w 148"/>
                <a:gd name="T13" fmla="*/ 0 h 232"/>
                <a:gd name="T14" fmla="*/ 228600 w 148"/>
                <a:gd name="T15" fmla="*/ 0 h 232"/>
                <a:gd name="T16" fmla="*/ 228600 w 148"/>
                <a:gd name="T17" fmla="*/ 51197 h 232"/>
                <a:gd name="T18" fmla="*/ 84138 w 148"/>
                <a:gd name="T19" fmla="*/ 51197 h 232"/>
                <a:gd name="T20" fmla="*/ 84138 w 148"/>
                <a:gd name="T21" fmla="*/ 108347 h 232"/>
                <a:gd name="T22" fmla="*/ 219075 w 148"/>
                <a:gd name="T23" fmla="*/ 108347 h 232"/>
                <a:gd name="T24" fmla="*/ 219075 w 148"/>
                <a:gd name="T25" fmla="*/ 159544 h 2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8"/>
                <a:gd name="T40" fmla="*/ 0 h 232"/>
                <a:gd name="T41" fmla="*/ 148 w 148"/>
                <a:gd name="T42" fmla="*/ 232 h 2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8" h="232">
                  <a:moveTo>
                    <a:pt x="138" y="134"/>
                  </a:moveTo>
                  <a:lnTo>
                    <a:pt x="53" y="134"/>
                  </a:lnTo>
                  <a:lnTo>
                    <a:pt x="53" y="190"/>
                  </a:lnTo>
                  <a:lnTo>
                    <a:pt x="148" y="190"/>
                  </a:lnTo>
                  <a:lnTo>
                    <a:pt x="148" y="232"/>
                  </a:lnTo>
                  <a:lnTo>
                    <a:pt x="0" y="232"/>
                  </a:lnTo>
                  <a:lnTo>
                    <a:pt x="0" y="0"/>
                  </a:lnTo>
                  <a:lnTo>
                    <a:pt x="144" y="0"/>
                  </a:lnTo>
                  <a:lnTo>
                    <a:pt x="144" y="43"/>
                  </a:lnTo>
                  <a:lnTo>
                    <a:pt x="53" y="43"/>
                  </a:lnTo>
                  <a:lnTo>
                    <a:pt x="53" y="91"/>
                  </a:lnTo>
                  <a:lnTo>
                    <a:pt x="138" y="91"/>
                  </a:lnTo>
                  <a:lnTo>
                    <a:pt x="138" y="13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0" name="Freeform 11"/>
            <p:cNvSpPr>
              <a:spLocks noChangeArrowheads="1"/>
            </p:cNvSpPr>
            <p:nvPr/>
          </p:nvSpPr>
          <p:spPr bwMode="auto">
            <a:xfrm>
              <a:off x="1601788" y="1772841"/>
              <a:ext cx="469900" cy="276225"/>
            </a:xfrm>
            <a:custGeom>
              <a:avLst/>
              <a:gdLst>
                <a:gd name="T0" fmla="*/ 86591 w 407"/>
                <a:gd name="T1" fmla="*/ 276225 h 319"/>
                <a:gd name="T2" fmla="*/ 0 w 407"/>
                <a:gd name="T3" fmla="*/ 0 h 319"/>
                <a:gd name="T4" fmla="*/ 88900 w 407"/>
                <a:gd name="T5" fmla="*/ 0 h 319"/>
                <a:gd name="T6" fmla="*/ 116609 w 407"/>
                <a:gd name="T7" fmla="*/ 113434 h 319"/>
                <a:gd name="T8" fmla="*/ 138545 w 407"/>
                <a:gd name="T9" fmla="*/ 210416 h 319"/>
                <a:gd name="T10" fmla="*/ 139700 w 407"/>
                <a:gd name="T11" fmla="*/ 210416 h 319"/>
                <a:gd name="T12" fmla="*/ 163945 w 407"/>
                <a:gd name="T13" fmla="*/ 113434 h 319"/>
                <a:gd name="T14" fmla="*/ 195118 w 407"/>
                <a:gd name="T15" fmla="*/ 0 h 319"/>
                <a:gd name="T16" fmla="*/ 284018 w 407"/>
                <a:gd name="T17" fmla="*/ 0 h 319"/>
                <a:gd name="T18" fmla="*/ 312882 w 407"/>
                <a:gd name="T19" fmla="*/ 116898 h 319"/>
                <a:gd name="T20" fmla="*/ 332509 w 407"/>
                <a:gd name="T21" fmla="*/ 209550 h 319"/>
                <a:gd name="T22" fmla="*/ 333664 w 407"/>
                <a:gd name="T23" fmla="*/ 209550 h 319"/>
                <a:gd name="T24" fmla="*/ 355600 w 407"/>
                <a:gd name="T25" fmla="*/ 113434 h 319"/>
                <a:gd name="T26" fmla="*/ 385618 w 407"/>
                <a:gd name="T27" fmla="*/ 0 h 319"/>
                <a:gd name="T28" fmla="*/ 469900 w 407"/>
                <a:gd name="T29" fmla="*/ 0 h 319"/>
                <a:gd name="T30" fmla="*/ 375227 w 407"/>
                <a:gd name="T31" fmla="*/ 276225 h 319"/>
                <a:gd name="T32" fmla="*/ 285173 w 407"/>
                <a:gd name="T33" fmla="*/ 276225 h 319"/>
                <a:gd name="T34" fmla="*/ 254000 w 407"/>
                <a:gd name="T35" fmla="*/ 157595 h 319"/>
                <a:gd name="T36" fmla="*/ 235527 w 407"/>
                <a:gd name="T37" fmla="*/ 71870 h 319"/>
                <a:gd name="T38" fmla="*/ 235527 w 407"/>
                <a:gd name="T39" fmla="*/ 71870 h 319"/>
                <a:gd name="T40" fmla="*/ 213591 w 407"/>
                <a:gd name="T41" fmla="*/ 157595 h 319"/>
                <a:gd name="T42" fmla="*/ 178955 w 407"/>
                <a:gd name="T43" fmla="*/ 276225 h 319"/>
                <a:gd name="T44" fmla="*/ 86591 w 407"/>
                <a:gd name="T45" fmla="*/ 276225 h 3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7"/>
                <a:gd name="T70" fmla="*/ 0 h 319"/>
                <a:gd name="T71" fmla="*/ 407 w 407"/>
                <a:gd name="T72" fmla="*/ 319 h 31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7" h="319">
                  <a:moveTo>
                    <a:pt x="75" y="319"/>
                  </a:moveTo>
                  <a:cubicBezTo>
                    <a:pt x="0" y="0"/>
                    <a:pt x="0" y="0"/>
                    <a:pt x="0" y="0"/>
                  </a:cubicBezTo>
                  <a:cubicBezTo>
                    <a:pt x="77" y="0"/>
                    <a:pt x="77" y="0"/>
                    <a:pt x="77" y="0"/>
                  </a:cubicBezTo>
                  <a:cubicBezTo>
                    <a:pt x="101" y="131"/>
                    <a:pt x="101" y="131"/>
                    <a:pt x="101" y="131"/>
                  </a:cubicBezTo>
                  <a:cubicBezTo>
                    <a:pt x="108" y="170"/>
                    <a:pt x="115" y="211"/>
                    <a:pt x="120" y="243"/>
                  </a:cubicBezTo>
                  <a:cubicBezTo>
                    <a:pt x="121" y="243"/>
                    <a:pt x="121" y="243"/>
                    <a:pt x="121" y="243"/>
                  </a:cubicBezTo>
                  <a:cubicBezTo>
                    <a:pt x="126" y="209"/>
                    <a:pt x="134" y="170"/>
                    <a:pt x="142" y="131"/>
                  </a:cubicBezTo>
                  <a:cubicBezTo>
                    <a:pt x="169" y="0"/>
                    <a:pt x="169" y="0"/>
                    <a:pt x="169" y="0"/>
                  </a:cubicBezTo>
                  <a:cubicBezTo>
                    <a:pt x="246" y="0"/>
                    <a:pt x="246" y="0"/>
                    <a:pt x="246" y="0"/>
                  </a:cubicBezTo>
                  <a:cubicBezTo>
                    <a:pt x="271" y="135"/>
                    <a:pt x="271" y="135"/>
                    <a:pt x="271" y="135"/>
                  </a:cubicBezTo>
                  <a:cubicBezTo>
                    <a:pt x="278" y="172"/>
                    <a:pt x="284" y="206"/>
                    <a:pt x="288" y="242"/>
                  </a:cubicBezTo>
                  <a:cubicBezTo>
                    <a:pt x="289" y="242"/>
                    <a:pt x="289" y="242"/>
                    <a:pt x="289" y="242"/>
                  </a:cubicBezTo>
                  <a:cubicBezTo>
                    <a:pt x="294" y="206"/>
                    <a:pt x="301" y="169"/>
                    <a:pt x="308" y="131"/>
                  </a:cubicBezTo>
                  <a:cubicBezTo>
                    <a:pt x="334" y="0"/>
                    <a:pt x="334" y="0"/>
                    <a:pt x="334" y="0"/>
                  </a:cubicBezTo>
                  <a:cubicBezTo>
                    <a:pt x="407" y="0"/>
                    <a:pt x="407" y="0"/>
                    <a:pt x="407" y="0"/>
                  </a:cubicBezTo>
                  <a:cubicBezTo>
                    <a:pt x="325" y="319"/>
                    <a:pt x="325" y="319"/>
                    <a:pt x="325" y="319"/>
                  </a:cubicBezTo>
                  <a:cubicBezTo>
                    <a:pt x="247" y="319"/>
                    <a:pt x="247" y="319"/>
                    <a:pt x="247" y="319"/>
                  </a:cubicBezTo>
                  <a:cubicBezTo>
                    <a:pt x="220" y="182"/>
                    <a:pt x="220" y="182"/>
                    <a:pt x="220" y="182"/>
                  </a:cubicBezTo>
                  <a:cubicBezTo>
                    <a:pt x="213" y="150"/>
                    <a:pt x="208" y="120"/>
                    <a:pt x="204" y="83"/>
                  </a:cubicBezTo>
                  <a:cubicBezTo>
                    <a:pt x="204" y="83"/>
                    <a:pt x="204" y="83"/>
                    <a:pt x="204" y="83"/>
                  </a:cubicBezTo>
                  <a:cubicBezTo>
                    <a:pt x="198" y="119"/>
                    <a:pt x="193" y="150"/>
                    <a:pt x="185" y="182"/>
                  </a:cubicBezTo>
                  <a:cubicBezTo>
                    <a:pt x="155" y="319"/>
                    <a:pt x="155" y="319"/>
                    <a:pt x="155" y="319"/>
                  </a:cubicBezTo>
                  <a:lnTo>
                    <a:pt x="75"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1" name="Freeform 12"/>
            <p:cNvSpPr>
              <a:spLocks noChangeArrowheads="1"/>
            </p:cNvSpPr>
            <p:nvPr/>
          </p:nvSpPr>
          <p:spPr bwMode="auto">
            <a:xfrm>
              <a:off x="2173289" y="1772841"/>
              <a:ext cx="322263" cy="276225"/>
            </a:xfrm>
            <a:custGeom>
              <a:avLst/>
              <a:gdLst>
                <a:gd name="T0" fmla="*/ 117081 w 278"/>
                <a:gd name="T1" fmla="*/ 276225 h 319"/>
                <a:gd name="T2" fmla="*/ 117081 w 278"/>
                <a:gd name="T3" fmla="*/ 163657 h 319"/>
                <a:gd name="T4" fmla="*/ 0 w 278"/>
                <a:gd name="T5" fmla="*/ 0 h 319"/>
                <a:gd name="T6" fmla="*/ 95056 w 278"/>
                <a:gd name="T7" fmla="*/ 0 h 319"/>
                <a:gd name="T8" fmla="*/ 133310 w 278"/>
                <a:gd name="T9" fmla="*/ 66675 h 319"/>
                <a:gd name="T10" fmla="*/ 162291 w 278"/>
                <a:gd name="T11" fmla="*/ 119495 h 319"/>
                <a:gd name="T12" fmla="*/ 162291 w 278"/>
                <a:gd name="T13" fmla="*/ 119495 h 319"/>
                <a:gd name="T14" fmla="*/ 191271 w 278"/>
                <a:gd name="T15" fmla="*/ 66675 h 319"/>
                <a:gd name="T16" fmla="*/ 228366 w 278"/>
                <a:gd name="T17" fmla="*/ 0 h 319"/>
                <a:gd name="T18" fmla="*/ 322263 w 278"/>
                <a:gd name="T19" fmla="*/ 0 h 319"/>
                <a:gd name="T20" fmla="*/ 200545 w 278"/>
                <a:gd name="T21" fmla="*/ 161059 h 319"/>
                <a:gd name="T22" fmla="*/ 200545 w 278"/>
                <a:gd name="T23" fmla="*/ 276225 h 319"/>
                <a:gd name="T24" fmla="*/ 117081 w 278"/>
                <a:gd name="T25" fmla="*/ 27622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8"/>
                <a:gd name="T40" fmla="*/ 0 h 319"/>
                <a:gd name="T41" fmla="*/ 278 w 278"/>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8" h="319">
                  <a:moveTo>
                    <a:pt x="101" y="319"/>
                  </a:moveTo>
                  <a:cubicBezTo>
                    <a:pt x="101" y="189"/>
                    <a:pt x="101" y="189"/>
                    <a:pt x="101" y="189"/>
                  </a:cubicBezTo>
                  <a:cubicBezTo>
                    <a:pt x="0" y="0"/>
                    <a:pt x="0" y="0"/>
                    <a:pt x="0" y="0"/>
                  </a:cubicBezTo>
                  <a:cubicBezTo>
                    <a:pt x="82" y="0"/>
                    <a:pt x="82" y="0"/>
                    <a:pt x="82" y="0"/>
                  </a:cubicBezTo>
                  <a:cubicBezTo>
                    <a:pt x="115" y="77"/>
                    <a:pt x="115" y="77"/>
                    <a:pt x="115" y="77"/>
                  </a:cubicBezTo>
                  <a:cubicBezTo>
                    <a:pt x="125" y="100"/>
                    <a:pt x="131" y="117"/>
                    <a:pt x="140" y="138"/>
                  </a:cubicBezTo>
                  <a:cubicBezTo>
                    <a:pt x="140" y="138"/>
                    <a:pt x="140" y="138"/>
                    <a:pt x="140" y="138"/>
                  </a:cubicBezTo>
                  <a:cubicBezTo>
                    <a:pt x="148" y="118"/>
                    <a:pt x="155" y="99"/>
                    <a:pt x="165" y="77"/>
                  </a:cubicBezTo>
                  <a:cubicBezTo>
                    <a:pt x="197" y="0"/>
                    <a:pt x="197" y="0"/>
                    <a:pt x="197" y="0"/>
                  </a:cubicBezTo>
                  <a:cubicBezTo>
                    <a:pt x="278" y="0"/>
                    <a:pt x="278" y="0"/>
                    <a:pt x="278" y="0"/>
                  </a:cubicBezTo>
                  <a:cubicBezTo>
                    <a:pt x="173" y="186"/>
                    <a:pt x="173" y="186"/>
                    <a:pt x="173" y="186"/>
                  </a:cubicBezTo>
                  <a:cubicBezTo>
                    <a:pt x="173" y="319"/>
                    <a:pt x="173" y="319"/>
                    <a:pt x="173" y="319"/>
                  </a:cubicBezTo>
                  <a:lnTo>
                    <a:pt x="101" y="31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2" name="Freeform 13"/>
            <p:cNvSpPr>
              <a:spLocks noEditPoints="1" noChangeArrowheads="1"/>
            </p:cNvSpPr>
            <p:nvPr/>
          </p:nvSpPr>
          <p:spPr bwMode="auto">
            <a:xfrm>
              <a:off x="2492375" y="1768079"/>
              <a:ext cx="355600" cy="286941"/>
            </a:xfrm>
            <a:custGeom>
              <a:avLst/>
              <a:gdLst>
                <a:gd name="T0" fmla="*/ 355600 w 307"/>
                <a:gd name="T1" fmla="*/ 139992 h 330"/>
                <a:gd name="T2" fmla="*/ 173746 w 307"/>
                <a:gd name="T3" fmla="*/ 286941 h 330"/>
                <a:gd name="T4" fmla="*/ 0 w 307"/>
                <a:gd name="T5" fmla="*/ 145210 h 330"/>
                <a:gd name="T6" fmla="*/ 179537 w 307"/>
                <a:gd name="T7" fmla="*/ 0 h 330"/>
                <a:gd name="T8" fmla="*/ 355600 w 307"/>
                <a:gd name="T9" fmla="*/ 139992 h 330"/>
                <a:gd name="T10" fmla="*/ 88031 w 307"/>
                <a:gd name="T11" fmla="*/ 144340 h 330"/>
                <a:gd name="T12" fmla="*/ 178379 w 307"/>
                <a:gd name="T13" fmla="*/ 236509 h 330"/>
                <a:gd name="T14" fmla="*/ 267569 w 307"/>
                <a:gd name="T15" fmla="*/ 142601 h 330"/>
                <a:gd name="T16" fmla="*/ 177221 w 307"/>
                <a:gd name="T17" fmla="*/ 49563 h 330"/>
                <a:gd name="T18" fmla="*/ 88031 w 307"/>
                <a:gd name="T19" fmla="*/ 144340 h 3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07"/>
                <a:gd name="T31" fmla="*/ 0 h 330"/>
                <a:gd name="T32" fmla="*/ 307 w 307"/>
                <a:gd name="T33" fmla="*/ 330 h 3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07" h="330">
                  <a:moveTo>
                    <a:pt x="307" y="161"/>
                  </a:moveTo>
                  <a:cubicBezTo>
                    <a:pt x="307" y="266"/>
                    <a:pt x="243" y="330"/>
                    <a:pt x="150" y="330"/>
                  </a:cubicBezTo>
                  <a:cubicBezTo>
                    <a:pt x="55" y="330"/>
                    <a:pt x="0" y="258"/>
                    <a:pt x="0" y="167"/>
                  </a:cubicBezTo>
                  <a:cubicBezTo>
                    <a:pt x="0" y="71"/>
                    <a:pt x="61" y="0"/>
                    <a:pt x="155" y="0"/>
                  </a:cubicBezTo>
                  <a:cubicBezTo>
                    <a:pt x="253" y="0"/>
                    <a:pt x="307" y="73"/>
                    <a:pt x="307" y="161"/>
                  </a:cubicBezTo>
                  <a:close/>
                  <a:moveTo>
                    <a:pt x="76" y="166"/>
                  </a:moveTo>
                  <a:cubicBezTo>
                    <a:pt x="76" y="228"/>
                    <a:pt x="105" y="272"/>
                    <a:pt x="154" y="272"/>
                  </a:cubicBezTo>
                  <a:cubicBezTo>
                    <a:pt x="203" y="272"/>
                    <a:pt x="231" y="226"/>
                    <a:pt x="231" y="164"/>
                  </a:cubicBezTo>
                  <a:cubicBezTo>
                    <a:pt x="231" y="106"/>
                    <a:pt x="203" y="57"/>
                    <a:pt x="153" y="57"/>
                  </a:cubicBezTo>
                  <a:cubicBezTo>
                    <a:pt x="104" y="57"/>
                    <a:pt x="76" y="103"/>
                    <a:pt x="76" y="16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3" name="Freeform 14"/>
            <p:cNvSpPr>
              <a:spLocks noEditPoints="1" noChangeArrowheads="1"/>
            </p:cNvSpPr>
            <p:nvPr/>
          </p:nvSpPr>
          <p:spPr bwMode="auto">
            <a:xfrm>
              <a:off x="2901950" y="1770460"/>
              <a:ext cx="279400" cy="278606"/>
            </a:xfrm>
            <a:custGeom>
              <a:avLst/>
              <a:gdLst>
                <a:gd name="T0" fmla="*/ 0 w 242"/>
                <a:gd name="T1" fmla="*/ 6057 h 322"/>
                <a:gd name="T2" fmla="*/ 111991 w 242"/>
                <a:gd name="T3" fmla="*/ 0 h 322"/>
                <a:gd name="T4" fmla="*/ 230909 w 242"/>
                <a:gd name="T5" fmla="*/ 22496 h 322"/>
                <a:gd name="T6" fmla="*/ 264391 w 242"/>
                <a:gd name="T7" fmla="*/ 79602 h 322"/>
                <a:gd name="T8" fmla="*/ 199736 w 242"/>
                <a:gd name="T9" fmla="*/ 147955 h 322"/>
                <a:gd name="T10" fmla="*/ 199736 w 242"/>
                <a:gd name="T11" fmla="*/ 149686 h 322"/>
                <a:gd name="T12" fmla="*/ 249382 w 242"/>
                <a:gd name="T13" fmla="*/ 200735 h 322"/>
                <a:gd name="T14" fmla="*/ 279400 w 242"/>
                <a:gd name="T15" fmla="*/ 278606 h 322"/>
                <a:gd name="T16" fmla="*/ 193964 w 242"/>
                <a:gd name="T17" fmla="*/ 278606 h 322"/>
                <a:gd name="T18" fmla="*/ 167409 w 242"/>
                <a:gd name="T19" fmla="*/ 214579 h 322"/>
                <a:gd name="T20" fmla="*/ 108527 w 242"/>
                <a:gd name="T21" fmla="*/ 170451 h 322"/>
                <a:gd name="T22" fmla="*/ 83127 w 242"/>
                <a:gd name="T23" fmla="*/ 170451 h 322"/>
                <a:gd name="T24" fmla="*/ 83127 w 242"/>
                <a:gd name="T25" fmla="*/ 278606 h 322"/>
                <a:gd name="T26" fmla="*/ 0 w 242"/>
                <a:gd name="T27" fmla="*/ 278606 h 322"/>
                <a:gd name="T28" fmla="*/ 0 w 242"/>
                <a:gd name="T29" fmla="*/ 6057 h 322"/>
                <a:gd name="T30" fmla="*/ 83127 w 242"/>
                <a:gd name="T31" fmla="*/ 125459 h 322"/>
                <a:gd name="T32" fmla="*/ 115455 w 242"/>
                <a:gd name="T33" fmla="*/ 125459 h 322"/>
                <a:gd name="T34" fmla="*/ 182418 w 242"/>
                <a:gd name="T35" fmla="*/ 85658 h 322"/>
                <a:gd name="T36" fmla="*/ 121227 w 242"/>
                <a:gd name="T37" fmla="*/ 46723 h 322"/>
                <a:gd name="T38" fmla="*/ 83127 w 242"/>
                <a:gd name="T39" fmla="*/ 48453 h 322"/>
                <a:gd name="T40" fmla="*/ 83127 w 242"/>
                <a:gd name="T41" fmla="*/ 125459 h 32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322"/>
                <a:gd name="T65" fmla="*/ 242 w 242"/>
                <a:gd name="T66" fmla="*/ 322 h 32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322">
                  <a:moveTo>
                    <a:pt x="0" y="7"/>
                  </a:moveTo>
                  <a:cubicBezTo>
                    <a:pt x="24" y="3"/>
                    <a:pt x="58" y="0"/>
                    <a:pt x="97" y="0"/>
                  </a:cubicBezTo>
                  <a:cubicBezTo>
                    <a:pt x="144" y="0"/>
                    <a:pt x="177" y="8"/>
                    <a:pt x="200" y="26"/>
                  </a:cubicBezTo>
                  <a:cubicBezTo>
                    <a:pt x="219" y="41"/>
                    <a:pt x="229" y="63"/>
                    <a:pt x="229" y="92"/>
                  </a:cubicBezTo>
                  <a:cubicBezTo>
                    <a:pt x="229" y="133"/>
                    <a:pt x="200" y="161"/>
                    <a:pt x="173" y="171"/>
                  </a:cubicBezTo>
                  <a:cubicBezTo>
                    <a:pt x="173" y="173"/>
                    <a:pt x="173" y="173"/>
                    <a:pt x="173" y="173"/>
                  </a:cubicBezTo>
                  <a:cubicBezTo>
                    <a:pt x="195" y="182"/>
                    <a:pt x="208" y="203"/>
                    <a:pt x="216" y="232"/>
                  </a:cubicBezTo>
                  <a:cubicBezTo>
                    <a:pt x="226" y="268"/>
                    <a:pt x="236" y="310"/>
                    <a:pt x="242" y="322"/>
                  </a:cubicBezTo>
                  <a:cubicBezTo>
                    <a:pt x="168" y="322"/>
                    <a:pt x="168" y="322"/>
                    <a:pt x="168" y="322"/>
                  </a:cubicBezTo>
                  <a:cubicBezTo>
                    <a:pt x="163" y="313"/>
                    <a:pt x="155" y="287"/>
                    <a:pt x="145" y="248"/>
                  </a:cubicBezTo>
                  <a:cubicBezTo>
                    <a:pt x="137" y="208"/>
                    <a:pt x="123" y="197"/>
                    <a:pt x="94" y="197"/>
                  </a:cubicBezTo>
                  <a:cubicBezTo>
                    <a:pt x="72" y="197"/>
                    <a:pt x="72" y="197"/>
                    <a:pt x="72" y="197"/>
                  </a:cubicBezTo>
                  <a:cubicBezTo>
                    <a:pt x="72" y="322"/>
                    <a:pt x="72" y="322"/>
                    <a:pt x="72" y="322"/>
                  </a:cubicBezTo>
                  <a:cubicBezTo>
                    <a:pt x="0" y="322"/>
                    <a:pt x="0" y="322"/>
                    <a:pt x="0" y="322"/>
                  </a:cubicBezTo>
                  <a:lnTo>
                    <a:pt x="0" y="7"/>
                  </a:lnTo>
                  <a:close/>
                  <a:moveTo>
                    <a:pt x="72" y="145"/>
                  </a:moveTo>
                  <a:cubicBezTo>
                    <a:pt x="100" y="145"/>
                    <a:pt x="100" y="145"/>
                    <a:pt x="100" y="145"/>
                  </a:cubicBezTo>
                  <a:cubicBezTo>
                    <a:pt x="136" y="145"/>
                    <a:pt x="158" y="127"/>
                    <a:pt x="158" y="99"/>
                  </a:cubicBezTo>
                  <a:cubicBezTo>
                    <a:pt x="158" y="69"/>
                    <a:pt x="138" y="55"/>
                    <a:pt x="105" y="54"/>
                  </a:cubicBezTo>
                  <a:cubicBezTo>
                    <a:pt x="87" y="54"/>
                    <a:pt x="77" y="55"/>
                    <a:pt x="72" y="56"/>
                  </a:cubicBezTo>
                  <a:lnTo>
                    <a:pt x="72" y="14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4" name="Freeform 15"/>
            <p:cNvSpPr>
              <a:spLocks noChangeArrowheads="1"/>
            </p:cNvSpPr>
            <p:nvPr/>
          </p:nvSpPr>
          <p:spPr bwMode="auto">
            <a:xfrm>
              <a:off x="3227389" y="1772841"/>
              <a:ext cx="301625" cy="276225"/>
            </a:xfrm>
            <a:custGeom>
              <a:avLst/>
              <a:gdLst>
                <a:gd name="T0" fmla="*/ 0 w 261"/>
                <a:gd name="T1" fmla="*/ 0 h 319"/>
                <a:gd name="T2" fmla="*/ 82051 w 261"/>
                <a:gd name="T3" fmla="*/ 0 h 319"/>
                <a:gd name="T4" fmla="*/ 82051 w 261"/>
                <a:gd name="T5" fmla="*/ 122093 h 319"/>
                <a:gd name="T6" fmla="*/ 84363 w 261"/>
                <a:gd name="T7" fmla="*/ 122093 h 319"/>
                <a:gd name="T8" fmla="*/ 108631 w 261"/>
                <a:gd name="T9" fmla="*/ 91786 h 319"/>
                <a:gd name="T10" fmla="*/ 192994 w 261"/>
                <a:gd name="T11" fmla="*/ 0 h 319"/>
                <a:gd name="T12" fmla="*/ 295847 w 261"/>
                <a:gd name="T13" fmla="*/ 0 h 319"/>
                <a:gd name="T14" fmla="*/ 173348 w 261"/>
                <a:gd name="T15" fmla="*/ 117764 h 319"/>
                <a:gd name="T16" fmla="*/ 301625 w 261"/>
                <a:gd name="T17" fmla="*/ 276225 h 319"/>
                <a:gd name="T18" fmla="*/ 204550 w 261"/>
                <a:gd name="T19" fmla="*/ 276225 h 319"/>
                <a:gd name="T20" fmla="*/ 114409 w 261"/>
                <a:gd name="T21" fmla="*/ 156730 h 319"/>
                <a:gd name="T22" fmla="*/ 82051 w 261"/>
                <a:gd name="T23" fmla="*/ 186170 h 319"/>
                <a:gd name="T24" fmla="*/ 82051 w 261"/>
                <a:gd name="T25" fmla="*/ 276225 h 319"/>
                <a:gd name="T26" fmla="*/ 0 w 261"/>
                <a:gd name="T27" fmla="*/ 276225 h 319"/>
                <a:gd name="T28" fmla="*/ 0 w 261"/>
                <a:gd name="T29" fmla="*/ 0 h 3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1"/>
                <a:gd name="T46" fmla="*/ 0 h 319"/>
                <a:gd name="T47" fmla="*/ 261 w 261"/>
                <a:gd name="T48" fmla="*/ 319 h 3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1" h="319">
                  <a:moveTo>
                    <a:pt x="0" y="0"/>
                  </a:moveTo>
                  <a:cubicBezTo>
                    <a:pt x="71" y="0"/>
                    <a:pt x="71" y="0"/>
                    <a:pt x="71" y="0"/>
                  </a:cubicBezTo>
                  <a:cubicBezTo>
                    <a:pt x="71" y="141"/>
                    <a:pt x="71" y="141"/>
                    <a:pt x="71" y="141"/>
                  </a:cubicBezTo>
                  <a:cubicBezTo>
                    <a:pt x="73" y="141"/>
                    <a:pt x="73" y="141"/>
                    <a:pt x="73" y="141"/>
                  </a:cubicBezTo>
                  <a:cubicBezTo>
                    <a:pt x="80" y="129"/>
                    <a:pt x="87" y="117"/>
                    <a:pt x="94" y="106"/>
                  </a:cubicBezTo>
                  <a:cubicBezTo>
                    <a:pt x="167" y="0"/>
                    <a:pt x="167" y="0"/>
                    <a:pt x="167" y="0"/>
                  </a:cubicBezTo>
                  <a:cubicBezTo>
                    <a:pt x="256" y="0"/>
                    <a:pt x="256" y="0"/>
                    <a:pt x="256" y="0"/>
                  </a:cubicBezTo>
                  <a:cubicBezTo>
                    <a:pt x="150" y="136"/>
                    <a:pt x="150" y="136"/>
                    <a:pt x="150" y="136"/>
                  </a:cubicBezTo>
                  <a:cubicBezTo>
                    <a:pt x="261" y="319"/>
                    <a:pt x="261" y="319"/>
                    <a:pt x="261" y="319"/>
                  </a:cubicBezTo>
                  <a:cubicBezTo>
                    <a:pt x="177" y="319"/>
                    <a:pt x="177" y="319"/>
                    <a:pt x="177" y="319"/>
                  </a:cubicBezTo>
                  <a:cubicBezTo>
                    <a:pt x="99" y="181"/>
                    <a:pt x="99" y="181"/>
                    <a:pt x="99" y="181"/>
                  </a:cubicBezTo>
                  <a:cubicBezTo>
                    <a:pt x="71" y="215"/>
                    <a:pt x="71" y="215"/>
                    <a:pt x="71" y="215"/>
                  </a:cubicBezTo>
                  <a:cubicBezTo>
                    <a:pt x="71" y="319"/>
                    <a:pt x="71" y="319"/>
                    <a:pt x="71" y="319"/>
                  </a:cubicBezTo>
                  <a:cubicBezTo>
                    <a:pt x="0" y="319"/>
                    <a:pt x="0" y="319"/>
                    <a:pt x="0" y="319"/>
                  </a:cubicBezTo>
                  <a:lnTo>
                    <a:pt x="0"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5" name="Freeform 16"/>
            <p:cNvSpPr>
              <a:spLocks noChangeArrowheads="1"/>
            </p:cNvSpPr>
            <p:nvPr/>
          </p:nvSpPr>
          <p:spPr bwMode="auto">
            <a:xfrm>
              <a:off x="2867025" y="692944"/>
              <a:ext cx="1606550" cy="797719"/>
            </a:xfrm>
            <a:custGeom>
              <a:avLst/>
              <a:gdLst>
                <a:gd name="T0" fmla="*/ 23116 w 1390"/>
                <a:gd name="T1" fmla="*/ 618232 h 920"/>
                <a:gd name="T2" fmla="*/ 54322 w 1390"/>
                <a:gd name="T3" fmla="*/ 538460 h 920"/>
                <a:gd name="T4" fmla="*/ 65880 w 1390"/>
                <a:gd name="T5" fmla="*/ 502043 h 920"/>
                <a:gd name="T6" fmla="*/ 75126 w 1390"/>
                <a:gd name="T7" fmla="*/ 478631 h 920"/>
                <a:gd name="T8" fmla="*/ 116735 w 1390"/>
                <a:gd name="T9" fmla="*/ 473429 h 920"/>
                <a:gd name="T10" fmla="*/ 124825 w 1390"/>
                <a:gd name="T11" fmla="*/ 497707 h 920"/>
                <a:gd name="T12" fmla="*/ 135228 w 1390"/>
                <a:gd name="T13" fmla="*/ 526321 h 920"/>
                <a:gd name="T14" fmla="*/ 145630 w 1390"/>
                <a:gd name="T15" fmla="*/ 554935 h 920"/>
                <a:gd name="T16" fmla="*/ 166434 w 1390"/>
                <a:gd name="T17" fmla="*/ 513315 h 920"/>
                <a:gd name="T18" fmla="*/ 175680 w 1390"/>
                <a:gd name="T19" fmla="*/ 654650 h 920"/>
                <a:gd name="T20" fmla="*/ 195329 w 1390"/>
                <a:gd name="T21" fmla="*/ 425739 h 920"/>
                <a:gd name="T22" fmla="*/ 217289 w 1390"/>
                <a:gd name="T23" fmla="*/ 450018 h 920"/>
                <a:gd name="T24" fmla="*/ 230002 w 1390"/>
                <a:gd name="T25" fmla="*/ 463891 h 920"/>
                <a:gd name="T26" fmla="*/ 246184 w 1390"/>
                <a:gd name="T27" fmla="*/ 478631 h 920"/>
                <a:gd name="T28" fmla="*/ 260053 w 1390"/>
                <a:gd name="T29" fmla="*/ 541929 h 920"/>
                <a:gd name="T30" fmla="*/ 266988 w 1390"/>
                <a:gd name="T31" fmla="*/ 362442 h 920"/>
                <a:gd name="T32" fmla="*/ 324777 w 1390"/>
                <a:gd name="T33" fmla="*/ 346834 h 920"/>
                <a:gd name="T34" fmla="*/ 350205 w 1390"/>
                <a:gd name="T35" fmla="*/ 383252 h 920"/>
                <a:gd name="T36" fmla="*/ 369853 w 1390"/>
                <a:gd name="T37" fmla="*/ 650314 h 920"/>
                <a:gd name="T38" fmla="*/ 377944 w 1390"/>
                <a:gd name="T39" fmla="*/ 489904 h 920"/>
                <a:gd name="T40" fmla="*/ 389502 w 1390"/>
                <a:gd name="T41" fmla="*/ 339898 h 920"/>
                <a:gd name="T42" fmla="*/ 435733 w 1390"/>
                <a:gd name="T43" fmla="*/ 354638 h 920"/>
                <a:gd name="T44" fmla="*/ 492367 w 1390"/>
                <a:gd name="T45" fmla="*/ 318221 h 920"/>
                <a:gd name="T46" fmla="*/ 499302 w 1390"/>
                <a:gd name="T47" fmla="*/ 488169 h 920"/>
                <a:gd name="T48" fmla="*/ 506237 w 1390"/>
                <a:gd name="T49" fmla="*/ 267062 h 920"/>
                <a:gd name="T50" fmla="*/ 620660 w 1390"/>
                <a:gd name="T51" fmla="*/ 276600 h 920"/>
                <a:gd name="T52" fmla="*/ 673826 w 1390"/>
                <a:gd name="T53" fmla="*/ 311284 h 920"/>
                <a:gd name="T54" fmla="*/ 720058 w 1390"/>
                <a:gd name="T55" fmla="*/ 408397 h 920"/>
                <a:gd name="T56" fmla="*/ 828702 w 1390"/>
                <a:gd name="T57" fmla="*/ 260993 h 920"/>
                <a:gd name="T58" fmla="*/ 855286 w 1390"/>
                <a:gd name="T59" fmla="*/ 364176 h 920"/>
                <a:gd name="T60" fmla="*/ 1051770 w 1390"/>
                <a:gd name="T61" fmla="*/ 614764 h 920"/>
                <a:gd name="T62" fmla="*/ 1079509 w 1390"/>
                <a:gd name="T63" fmla="*/ 299145 h 920"/>
                <a:gd name="T64" fmla="*/ 1151168 w 1390"/>
                <a:gd name="T65" fmla="*/ 129196 h 920"/>
                <a:gd name="T66" fmla="*/ 1185842 w 1390"/>
                <a:gd name="T67" fmla="*/ 61563 h 920"/>
                <a:gd name="T68" fmla="*/ 1191621 w 1390"/>
                <a:gd name="T69" fmla="*/ 0 h 920"/>
                <a:gd name="T70" fmla="*/ 1222827 w 1390"/>
                <a:gd name="T71" fmla="*/ 78038 h 920"/>
                <a:gd name="T72" fmla="*/ 1229762 w 1390"/>
                <a:gd name="T73" fmla="*/ 154341 h 920"/>
                <a:gd name="T74" fmla="*/ 1249410 w 1390"/>
                <a:gd name="T75" fmla="*/ 341632 h 920"/>
                <a:gd name="T76" fmla="*/ 1277149 w 1390"/>
                <a:gd name="T77" fmla="*/ 270531 h 920"/>
                <a:gd name="T78" fmla="*/ 1308356 w 1390"/>
                <a:gd name="T79" fmla="*/ 179487 h 920"/>
                <a:gd name="T80" fmla="*/ 1345341 w 1390"/>
                <a:gd name="T81" fmla="*/ 217639 h 920"/>
                <a:gd name="T82" fmla="*/ 1354587 w 1390"/>
                <a:gd name="T83" fmla="*/ 179487 h 920"/>
                <a:gd name="T84" fmla="*/ 1361522 w 1390"/>
                <a:gd name="T85" fmla="*/ 143069 h 920"/>
                <a:gd name="T86" fmla="*/ 1366145 w 1390"/>
                <a:gd name="T87" fmla="*/ 66766 h 920"/>
                <a:gd name="T88" fmla="*/ 1373080 w 1390"/>
                <a:gd name="T89" fmla="*/ 143069 h 920"/>
                <a:gd name="T90" fmla="*/ 1396196 w 1390"/>
                <a:gd name="T91" fmla="*/ 194227 h 920"/>
                <a:gd name="T92" fmla="*/ 1412377 w 1390"/>
                <a:gd name="T93" fmla="*/ 219373 h 920"/>
                <a:gd name="T94" fmla="*/ 1422779 w 1390"/>
                <a:gd name="T95" fmla="*/ 351170 h 920"/>
                <a:gd name="T96" fmla="*/ 1450518 w 1390"/>
                <a:gd name="T97" fmla="*/ 194227 h 920"/>
                <a:gd name="T98" fmla="*/ 1463232 w 1390"/>
                <a:gd name="T99" fmla="*/ 354638 h 920"/>
                <a:gd name="T100" fmla="*/ 1531424 w 1390"/>
                <a:gd name="T101" fmla="*/ 442214 h 920"/>
                <a:gd name="T102" fmla="*/ 1574188 w 1390"/>
                <a:gd name="T103" fmla="*/ 478631 h 920"/>
                <a:gd name="T104" fmla="*/ 1582278 w 1390"/>
                <a:gd name="T105" fmla="*/ 619966 h 920"/>
                <a:gd name="T106" fmla="*/ 1606550 w 1390"/>
                <a:gd name="T107" fmla="*/ 797719 h 920"/>
                <a:gd name="T108" fmla="*/ 0 w 1390"/>
                <a:gd name="T109" fmla="*/ 564473 h 92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90"/>
                <a:gd name="T166" fmla="*/ 0 h 920"/>
                <a:gd name="T167" fmla="*/ 1390 w 1390"/>
                <a:gd name="T168" fmla="*/ 920 h 92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90" h="920">
                  <a:moveTo>
                    <a:pt x="20" y="651"/>
                  </a:moveTo>
                  <a:cubicBezTo>
                    <a:pt x="20" y="713"/>
                    <a:pt x="20" y="713"/>
                    <a:pt x="20" y="713"/>
                  </a:cubicBezTo>
                  <a:cubicBezTo>
                    <a:pt x="47" y="713"/>
                    <a:pt x="47" y="713"/>
                    <a:pt x="47" y="713"/>
                  </a:cubicBezTo>
                  <a:cubicBezTo>
                    <a:pt x="47" y="621"/>
                    <a:pt x="47" y="621"/>
                    <a:pt x="47" y="621"/>
                  </a:cubicBezTo>
                  <a:cubicBezTo>
                    <a:pt x="57" y="621"/>
                    <a:pt x="57" y="621"/>
                    <a:pt x="57" y="621"/>
                  </a:cubicBezTo>
                  <a:cubicBezTo>
                    <a:pt x="57" y="579"/>
                    <a:pt x="57" y="579"/>
                    <a:pt x="57" y="579"/>
                  </a:cubicBezTo>
                  <a:cubicBezTo>
                    <a:pt x="65" y="579"/>
                    <a:pt x="65" y="579"/>
                    <a:pt x="65" y="579"/>
                  </a:cubicBezTo>
                  <a:cubicBezTo>
                    <a:pt x="65" y="552"/>
                    <a:pt x="65" y="552"/>
                    <a:pt x="65" y="552"/>
                  </a:cubicBezTo>
                  <a:cubicBezTo>
                    <a:pt x="77" y="546"/>
                    <a:pt x="77" y="546"/>
                    <a:pt x="77" y="546"/>
                  </a:cubicBezTo>
                  <a:cubicBezTo>
                    <a:pt x="101" y="546"/>
                    <a:pt x="101" y="546"/>
                    <a:pt x="101" y="546"/>
                  </a:cubicBezTo>
                  <a:cubicBezTo>
                    <a:pt x="101" y="574"/>
                    <a:pt x="101" y="574"/>
                    <a:pt x="101" y="574"/>
                  </a:cubicBezTo>
                  <a:cubicBezTo>
                    <a:pt x="108" y="574"/>
                    <a:pt x="108" y="574"/>
                    <a:pt x="108" y="574"/>
                  </a:cubicBezTo>
                  <a:cubicBezTo>
                    <a:pt x="108" y="607"/>
                    <a:pt x="108" y="607"/>
                    <a:pt x="108" y="607"/>
                  </a:cubicBezTo>
                  <a:cubicBezTo>
                    <a:pt x="117" y="607"/>
                    <a:pt x="117" y="607"/>
                    <a:pt x="117" y="607"/>
                  </a:cubicBezTo>
                  <a:cubicBezTo>
                    <a:pt x="117" y="640"/>
                    <a:pt x="117" y="640"/>
                    <a:pt x="117" y="640"/>
                  </a:cubicBezTo>
                  <a:cubicBezTo>
                    <a:pt x="126" y="640"/>
                    <a:pt x="126" y="640"/>
                    <a:pt x="126" y="640"/>
                  </a:cubicBezTo>
                  <a:cubicBezTo>
                    <a:pt x="126" y="592"/>
                    <a:pt x="126" y="592"/>
                    <a:pt x="126" y="592"/>
                  </a:cubicBezTo>
                  <a:cubicBezTo>
                    <a:pt x="144" y="592"/>
                    <a:pt x="144" y="592"/>
                    <a:pt x="144" y="592"/>
                  </a:cubicBezTo>
                  <a:cubicBezTo>
                    <a:pt x="152" y="623"/>
                    <a:pt x="152" y="623"/>
                    <a:pt x="152" y="623"/>
                  </a:cubicBezTo>
                  <a:cubicBezTo>
                    <a:pt x="152" y="755"/>
                    <a:pt x="152" y="755"/>
                    <a:pt x="152" y="755"/>
                  </a:cubicBezTo>
                  <a:cubicBezTo>
                    <a:pt x="169" y="755"/>
                    <a:pt x="169" y="755"/>
                    <a:pt x="169" y="755"/>
                  </a:cubicBezTo>
                  <a:cubicBezTo>
                    <a:pt x="169" y="491"/>
                    <a:pt x="169" y="491"/>
                    <a:pt x="169" y="491"/>
                  </a:cubicBezTo>
                  <a:cubicBezTo>
                    <a:pt x="188" y="491"/>
                    <a:pt x="188" y="491"/>
                    <a:pt x="188" y="491"/>
                  </a:cubicBezTo>
                  <a:cubicBezTo>
                    <a:pt x="188" y="519"/>
                    <a:pt x="188" y="519"/>
                    <a:pt x="188" y="519"/>
                  </a:cubicBezTo>
                  <a:cubicBezTo>
                    <a:pt x="199" y="519"/>
                    <a:pt x="199" y="519"/>
                    <a:pt x="199" y="519"/>
                  </a:cubicBezTo>
                  <a:cubicBezTo>
                    <a:pt x="199" y="535"/>
                    <a:pt x="199" y="535"/>
                    <a:pt x="199" y="535"/>
                  </a:cubicBezTo>
                  <a:cubicBezTo>
                    <a:pt x="213" y="535"/>
                    <a:pt x="213" y="535"/>
                    <a:pt x="213" y="535"/>
                  </a:cubicBezTo>
                  <a:cubicBezTo>
                    <a:pt x="213" y="552"/>
                    <a:pt x="213" y="552"/>
                    <a:pt x="213" y="552"/>
                  </a:cubicBezTo>
                  <a:cubicBezTo>
                    <a:pt x="225" y="552"/>
                    <a:pt x="225" y="552"/>
                    <a:pt x="225" y="552"/>
                  </a:cubicBezTo>
                  <a:cubicBezTo>
                    <a:pt x="225" y="625"/>
                    <a:pt x="225" y="625"/>
                    <a:pt x="225" y="625"/>
                  </a:cubicBezTo>
                  <a:cubicBezTo>
                    <a:pt x="231" y="625"/>
                    <a:pt x="231" y="625"/>
                    <a:pt x="231" y="625"/>
                  </a:cubicBezTo>
                  <a:cubicBezTo>
                    <a:pt x="231" y="418"/>
                    <a:pt x="231" y="418"/>
                    <a:pt x="231" y="418"/>
                  </a:cubicBezTo>
                  <a:cubicBezTo>
                    <a:pt x="251" y="400"/>
                    <a:pt x="251" y="400"/>
                    <a:pt x="251" y="400"/>
                  </a:cubicBezTo>
                  <a:cubicBezTo>
                    <a:pt x="281" y="400"/>
                    <a:pt x="281" y="400"/>
                    <a:pt x="281" y="400"/>
                  </a:cubicBezTo>
                  <a:cubicBezTo>
                    <a:pt x="291" y="400"/>
                    <a:pt x="295" y="433"/>
                    <a:pt x="295" y="433"/>
                  </a:cubicBezTo>
                  <a:cubicBezTo>
                    <a:pt x="303" y="442"/>
                    <a:pt x="303" y="442"/>
                    <a:pt x="303" y="442"/>
                  </a:cubicBezTo>
                  <a:cubicBezTo>
                    <a:pt x="303" y="750"/>
                    <a:pt x="303" y="750"/>
                    <a:pt x="303" y="750"/>
                  </a:cubicBezTo>
                  <a:cubicBezTo>
                    <a:pt x="320" y="750"/>
                    <a:pt x="320" y="750"/>
                    <a:pt x="320" y="750"/>
                  </a:cubicBezTo>
                  <a:cubicBezTo>
                    <a:pt x="320" y="587"/>
                    <a:pt x="320" y="587"/>
                    <a:pt x="320" y="587"/>
                  </a:cubicBezTo>
                  <a:cubicBezTo>
                    <a:pt x="327" y="565"/>
                    <a:pt x="327" y="565"/>
                    <a:pt x="327" y="565"/>
                  </a:cubicBezTo>
                  <a:cubicBezTo>
                    <a:pt x="327" y="416"/>
                    <a:pt x="327" y="416"/>
                    <a:pt x="327" y="416"/>
                  </a:cubicBezTo>
                  <a:cubicBezTo>
                    <a:pt x="337" y="392"/>
                    <a:pt x="337" y="392"/>
                    <a:pt x="337" y="392"/>
                  </a:cubicBezTo>
                  <a:cubicBezTo>
                    <a:pt x="366" y="392"/>
                    <a:pt x="366" y="392"/>
                    <a:pt x="366" y="392"/>
                  </a:cubicBezTo>
                  <a:cubicBezTo>
                    <a:pt x="377" y="409"/>
                    <a:pt x="377" y="409"/>
                    <a:pt x="377" y="409"/>
                  </a:cubicBezTo>
                  <a:cubicBezTo>
                    <a:pt x="377" y="367"/>
                    <a:pt x="377" y="367"/>
                    <a:pt x="377" y="367"/>
                  </a:cubicBezTo>
                  <a:cubicBezTo>
                    <a:pt x="426" y="367"/>
                    <a:pt x="426" y="367"/>
                    <a:pt x="426" y="367"/>
                  </a:cubicBezTo>
                  <a:cubicBezTo>
                    <a:pt x="426" y="526"/>
                    <a:pt x="426" y="526"/>
                    <a:pt x="426" y="526"/>
                  </a:cubicBezTo>
                  <a:cubicBezTo>
                    <a:pt x="432" y="563"/>
                    <a:pt x="432" y="563"/>
                    <a:pt x="432" y="563"/>
                  </a:cubicBezTo>
                  <a:cubicBezTo>
                    <a:pt x="438" y="563"/>
                    <a:pt x="438" y="563"/>
                    <a:pt x="438" y="563"/>
                  </a:cubicBezTo>
                  <a:cubicBezTo>
                    <a:pt x="438" y="308"/>
                    <a:pt x="438" y="308"/>
                    <a:pt x="438" y="308"/>
                  </a:cubicBezTo>
                  <a:cubicBezTo>
                    <a:pt x="455" y="264"/>
                    <a:pt x="537" y="275"/>
                    <a:pt x="537" y="275"/>
                  </a:cubicBezTo>
                  <a:cubicBezTo>
                    <a:pt x="537" y="319"/>
                    <a:pt x="537" y="319"/>
                    <a:pt x="537" y="319"/>
                  </a:cubicBezTo>
                  <a:cubicBezTo>
                    <a:pt x="573" y="319"/>
                    <a:pt x="573" y="319"/>
                    <a:pt x="573" y="319"/>
                  </a:cubicBezTo>
                  <a:cubicBezTo>
                    <a:pt x="583" y="359"/>
                    <a:pt x="583" y="359"/>
                    <a:pt x="583" y="359"/>
                  </a:cubicBezTo>
                  <a:cubicBezTo>
                    <a:pt x="583" y="444"/>
                    <a:pt x="583" y="444"/>
                    <a:pt x="583" y="444"/>
                  </a:cubicBezTo>
                  <a:cubicBezTo>
                    <a:pt x="597" y="444"/>
                    <a:pt x="623" y="471"/>
                    <a:pt x="623" y="471"/>
                  </a:cubicBezTo>
                  <a:cubicBezTo>
                    <a:pt x="623" y="301"/>
                    <a:pt x="623" y="301"/>
                    <a:pt x="623" y="301"/>
                  </a:cubicBezTo>
                  <a:cubicBezTo>
                    <a:pt x="717" y="301"/>
                    <a:pt x="717" y="301"/>
                    <a:pt x="717" y="301"/>
                  </a:cubicBezTo>
                  <a:cubicBezTo>
                    <a:pt x="717" y="420"/>
                    <a:pt x="717" y="420"/>
                    <a:pt x="717" y="420"/>
                  </a:cubicBezTo>
                  <a:cubicBezTo>
                    <a:pt x="740" y="420"/>
                    <a:pt x="740" y="420"/>
                    <a:pt x="740" y="420"/>
                  </a:cubicBezTo>
                  <a:cubicBezTo>
                    <a:pt x="740" y="709"/>
                    <a:pt x="740" y="709"/>
                    <a:pt x="740" y="709"/>
                  </a:cubicBezTo>
                  <a:cubicBezTo>
                    <a:pt x="910" y="709"/>
                    <a:pt x="910" y="709"/>
                    <a:pt x="910" y="709"/>
                  </a:cubicBezTo>
                  <a:cubicBezTo>
                    <a:pt x="910" y="345"/>
                    <a:pt x="910" y="345"/>
                    <a:pt x="910" y="345"/>
                  </a:cubicBezTo>
                  <a:cubicBezTo>
                    <a:pt x="934" y="345"/>
                    <a:pt x="934" y="345"/>
                    <a:pt x="934" y="345"/>
                  </a:cubicBezTo>
                  <a:cubicBezTo>
                    <a:pt x="934" y="149"/>
                    <a:pt x="934" y="149"/>
                    <a:pt x="934" y="149"/>
                  </a:cubicBezTo>
                  <a:cubicBezTo>
                    <a:pt x="996" y="149"/>
                    <a:pt x="996" y="149"/>
                    <a:pt x="996" y="149"/>
                  </a:cubicBezTo>
                  <a:cubicBezTo>
                    <a:pt x="996" y="83"/>
                    <a:pt x="996" y="83"/>
                    <a:pt x="996" y="83"/>
                  </a:cubicBezTo>
                  <a:cubicBezTo>
                    <a:pt x="1026" y="71"/>
                    <a:pt x="1026" y="71"/>
                    <a:pt x="1026" y="71"/>
                  </a:cubicBezTo>
                  <a:cubicBezTo>
                    <a:pt x="1026" y="0"/>
                    <a:pt x="1026" y="0"/>
                    <a:pt x="1026" y="0"/>
                  </a:cubicBezTo>
                  <a:cubicBezTo>
                    <a:pt x="1031" y="0"/>
                    <a:pt x="1031" y="0"/>
                    <a:pt x="1031" y="0"/>
                  </a:cubicBezTo>
                  <a:cubicBezTo>
                    <a:pt x="1031" y="73"/>
                    <a:pt x="1031" y="73"/>
                    <a:pt x="1031" y="73"/>
                  </a:cubicBezTo>
                  <a:cubicBezTo>
                    <a:pt x="1058" y="90"/>
                    <a:pt x="1058" y="90"/>
                    <a:pt x="1058" y="90"/>
                  </a:cubicBezTo>
                  <a:cubicBezTo>
                    <a:pt x="1058" y="167"/>
                    <a:pt x="1058" y="167"/>
                    <a:pt x="1058" y="167"/>
                  </a:cubicBezTo>
                  <a:cubicBezTo>
                    <a:pt x="1064" y="178"/>
                    <a:pt x="1064" y="178"/>
                    <a:pt x="1064" y="178"/>
                  </a:cubicBezTo>
                  <a:cubicBezTo>
                    <a:pt x="1064" y="394"/>
                    <a:pt x="1064" y="394"/>
                    <a:pt x="1064" y="394"/>
                  </a:cubicBezTo>
                  <a:cubicBezTo>
                    <a:pt x="1081" y="394"/>
                    <a:pt x="1081" y="394"/>
                    <a:pt x="1081" y="394"/>
                  </a:cubicBezTo>
                  <a:cubicBezTo>
                    <a:pt x="1081" y="319"/>
                    <a:pt x="1081" y="319"/>
                    <a:pt x="1081" y="319"/>
                  </a:cubicBezTo>
                  <a:cubicBezTo>
                    <a:pt x="1090" y="306"/>
                    <a:pt x="1105" y="312"/>
                    <a:pt x="1105" y="312"/>
                  </a:cubicBezTo>
                  <a:cubicBezTo>
                    <a:pt x="1132" y="312"/>
                    <a:pt x="1132" y="312"/>
                    <a:pt x="1132" y="312"/>
                  </a:cubicBezTo>
                  <a:cubicBezTo>
                    <a:pt x="1132" y="207"/>
                    <a:pt x="1132" y="207"/>
                    <a:pt x="1132" y="207"/>
                  </a:cubicBezTo>
                  <a:cubicBezTo>
                    <a:pt x="1151" y="275"/>
                    <a:pt x="1151" y="275"/>
                    <a:pt x="1151" y="275"/>
                  </a:cubicBezTo>
                  <a:cubicBezTo>
                    <a:pt x="1164" y="251"/>
                    <a:pt x="1164" y="251"/>
                    <a:pt x="1164" y="251"/>
                  </a:cubicBezTo>
                  <a:cubicBezTo>
                    <a:pt x="1164" y="207"/>
                    <a:pt x="1164" y="207"/>
                    <a:pt x="1164" y="207"/>
                  </a:cubicBezTo>
                  <a:cubicBezTo>
                    <a:pt x="1172" y="207"/>
                    <a:pt x="1172" y="207"/>
                    <a:pt x="1172" y="207"/>
                  </a:cubicBezTo>
                  <a:cubicBezTo>
                    <a:pt x="1172" y="165"/>
                    <a:pt x="1172" y="165"/>
                    <a:pt x="1172" y="165"/>
                  </a:cubicBezTo>
                  <a:cubicBezTo>
                    <a:pt x="1178" y="165"/>
                    <a:pt x="1178" y="165"/>
                    <a:pt x="1178" y="165"/>
                  </a:cubicBezTo>
                  <a:cubicBezTo>
                    <a:pt x="1178" y="77"/>
                    <a:pt x="1178" y="77"/>
                    <a:pt x="1178" y="77"/>
                  </a:cubicBezTo>
                  <a:cubicBezTo>
                    <a:pt x="1182" y="77"/>
                    <a:pt x="1182" y="77"/>
                    <a:pt x="1182" y="77"/>
                  </a:cubicBezTo>
                  <a:cubicBezTo>
                    <a:pt x="1182" y="165"/>
                    <a:pt x="1182" y="165"/>
                    <a:pt x="1182" y="165"/>
                  </a:cubicBezTo>
                  <a:cubicBezTo>
                    <a:pt x="1188" y="165"/>
                    <a:pt x="1188" y="165"/>
                    <a:pt x="1188" y="165"/>
                  </a:cubicBezTo>
                  <a:cubicBezTo>
                    <a:pt x="1192" y="204"/>
                    <a:pt x="1192" y="204"/>
                    <a:pt x="1192" y="204"/>
                  </a:cubicBezTo>
                  <a:cubicBezTo>
                    <a:pt x="1208" y="224"/>
                    <a:pt x="1208" y="224"/>
                    <a:pt x="1208" y="224"/>
                  </a:cubicBezTo>
                  <a:cubicBezTo>
                    <a:pt x="1208" y="242"/>
                    <a:pt x="1208" y="242"/>
                    <a:pt x="1208" y="242"/>
                  </a:cubicBezTo>
                  <a:cubicBezTo>
                    <a:pt x="1222" y="253"/>
                    <a:pt x="1222" y="253"/>
                    <a:pt x="1222" y="253"/>
                  </a:cubicBezTo>
                  <a:cubicBezTo>
                    <a:pt x="1222" y="405"/>
                    <a:pt x="1222" y="405"/>
                    <a:pt x="1222" y="405"/>
                  </a:cubicBezTo>
                  <a:cubicBezTo>
                    <a:pt x="1231" y="405"/>
                    <a:pt x="1231" y="405"/>
                    <a:pt x="1231" y="405"/>
                  </a:cubicBezTo>
                  <a:cubicBezTo>
                    <a:pt x="1231" y="224"/>
                    <a:pt x="1231" y="224"/>
                    <a:pt x="1231" y="224"/>
                  </a:cubicBezTo>
                  <a:cubicBezTo>
                    <a:pt x="1255" y="224"/>
                    <a:pt x="1255" y="224"/>
                    <a:pt x="1255" y="224"/>
                  </a:cubicBezTo>
                  <a:cubicBezTo>
                    <a:pt x="1255" y="409"/>
                    <a:pt x="1255" y="409"/>
                    <a:pt x="1255" y="409"/>
                  </a:cubicBezTo>
                  <a:cubicBezTo>
                    <a:pt x="1266" y="409"/>
                    <a:pt x="1266" y="409"/>
                    <a:pt x="1266" y="409"/>
                  </a:cubicBezTo>
                  <a:cubicBezTo>
                    <a:pt x="1275" y="510"/>
                    <a:pt x="1275" y="510"/>
                    <a:pt x="1275" y="510"/>
                  </a:cubicBezTo>
                  <a:cubicBezTo>
                    <a:pt x="1325" y="510"/>
                    <a:pt x="1325" y="510"/>
                    <a:pt x="1325" y="510"/>
                  </a:cubicBezTo>
                  <a:cubicBezTo>
                    <a:pt x="1325" y="552"/>
                    <a:pt x="1325" y="552"/>
                    <a:pt x="1325" y="552"/>
                  </a:cubicBezTo>
                  <a:cubicBezTo>
                    <a:pt x="1362" y="552"/>
                    <a:pt x="1362" y="552"/>
                    <a:pt x="1362" y="552"/>
                  </a:cubicBezTo>
                  <a:cubicBezTo>
                    <a:pt x="1369" y="561"/>
                    <a:pt x="1369" y="561"/>
                    <a:pt x="1369" y="561"/>
                  </a:cubicBezTo>
                  <a:cubicBezTo>
                    <a:pt x="1369" y="715"/>
                    <a:pt x="1369" y="715"/>
                    <a:pt x="1369" y="715"/>
                  </a:cubicBezTo>
                  <a:cubicBezTo>
                    <a:pt x="1390" y="715"/>
                    <a:pt x="1390" y="715"/>
                    <a:pt x="1390" y="715"/>
                  </a:cubicBezTo>
                  <a:cubicBezTo>
                    <a:pt x="1390" y="920"/>
                    <a:pt x="1390" y="920"/>
                    <a:pt x="1390" y="920"/>
                  </a:cubicBezTo>
                  <a:cubicBezTo>
                    <a:pt x="0" y="920"/>
                    <a:pt x="0" y="920"/>
                    <a:pt x="0" y="920"/>
                  </a:cubicBezTo>
                  <a:cubicBezTo>
                    <a:pt x="0" y="651"/>
                    <a:pt x="0" y="651"/>
                    <a:pt x="0" y="651"/>
                  </a:cubicBezTo>
                  <a:cubicBezTo>
                    <a:pt x="20" y="651"/>
                    <a:pt x="20" y="651"/>
                    <a:pt x="20" y="651"/>
                  </a:cubicBez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6" name="Freeform 17"/>
            <p:cNvSpPr>
              <a:spLocks noChangeArrowheads="1"/>
            </p:cNvSpPr>
            <p:nvPr/>
          </p:nvSpPr>
          <p:spPr bwMode="auto">
            <a:xfrm>
              <a:off x="1711326" y="932260"/>
              <a:ext cx="1103313" cy="571500"/>
            </a:xfrm>
            <a:custGeom>
              <a:avLst/>
              <a:gdLst>
                <a:gd name="T0" fmla="*/ 1089025 w 695"/>
                <a:gd name="T1" fmla="*/ 401241 h 480"/>
                <a:gd name="T2" fmla="*/ 1060450 w 695"/>
                <a:gd name="T3" fmla="*/ 383381 h 480"/>
                <a:gd name="T4" fmla="*/ 1023938 w 695"/>
                <a:gd name="T5" fmla="*/ 360759 h 480"/>
                <a:gd name="T6" fmla="*/ 1006475 w 695"/>
                <a:gd name="T7" fmla="*/ 304800 h 480"/>
                <a:gd name="T8" fmla="*/ 1004888 w 695"/>
                <a:gd name="T9" fmla="*/ 271463 h 480"/>
                <a:gd name="T10" fmla="*/ 996950 w 695"/>
                <a:gd name="T11" fmla="*/ 304800 h 480"/>
                <a:gd name="T12" fmla="*/ 993775 w 695"/>
                <a:gd name="T13" fmla="*/ 340519 h 480"/>
                <a:gd name="T14" fmla="*/ 979488 w 695"/>
                <a:gd name="T15" fmla="*/ 385763 h 480"/>
                <a:gd name="T16" fmla="*/ 968375 w 695"/>
                <a:gd name="T17" fmla="*/ 285750 h 480"/>
                <a:gd name="T18" fmla="*/ 942975 w 695"/>
                <a:gd name="T19" fmla="*/ 345281 h 480"/>
                <a:gd name="T20" fmla="*/ 931863 w 695"/>
                <a:gd name="T21" fmla="*/ 288131 h 480"/>
                <a:gd name="T22" fmla="*/ 874713 w 695"/>
                <a:gd name="T23" fmla="*/ 205978 h 480"/>
                <a:gd name="T24" fmla="*/ 839788 w 695"/>
                <a:gd name="T25" fmla="*/ 175022 h 480"/>
                <a:gd name="T26" fmla="*/ 806450 w 695"/>
                <a:gd name="T27" fmla="*/ 165497 h 480"/>
                <a:gd name="T28" fmla="*/ 792163 w 695"/>
                <a:gd name="T29" fmla="*/ 159544 h 480"/>
                <a:gd name="T30" fmla="*/ 787400 w 695"/>
                <a:gd name="T31" fmla="*/ 72628 h 480"/>
                <a:gd name="T32" fmla="*/ 771525 w 695"/>
                <a:gd name="T33" fmla="*/ 159544 h 480"/>
                <a:gd name="T34" fmla="*/ 760413 w 695"/>
                <a:gd name="T35" fmla="*/ 169069 h 480"/>
                <a:gd name="T36" fmla="*/ 739775 w 695"/>
                <a:gd name="T37" fmla="*/ 348853 h 480"/>
                <a:gd name="T38" fmla="*/ 703263 w 695"/>
                <a:gd name="T39" fmla="*/ 316706 h 480"/>
                <a:gd name="T40" fmla="*/ 685800 w 695"/>
                <a:gd name="T41" fmla="*/ 245269 h 480"/>
                <a:gd name="T42" fmla="*/ 665163 w 695"/>
                <a:gd name="T43" fmla="*/ 142875 h 480"/>
                <a:gd name="T44" fmla="*/ 611188 w 695"/>
                <a:gd name="T45" fmla="*/ 135731 h 480"/>
                <a:gd name="T46" fmla="*/ 595313 w 695"/>
                <a:gd name="T47" fmla="*/ 151209 h 480"/>
                <a:gd name="T48" fmla="*/ 574675 w 695"/>
                <a:gd name="T49" fmla="*/ 111919 h 480"/>
                <a:gd name="T50" fmla="*/ 558800 w 695"/>
                <a:gd name="T51" fmla="*/ 82153 h 480"/>
                <a:gd name="T52" fmla="*/ 536575 w 695"/>
                <a:gd name="T53" fmla="*/ 0 h 480"/>
                <a:gd name="T54" fmla="*/ 473075 w 695"/>
                <a:gd name="T55" fmla="*/ 350044 h 480"/>
                <a:gd name="T56" fmla="*/ 450850 w 695"/>
                <a:gd name="T57" fmla="*/ 507206 h 480"/>
                <a:gd name="T58" fmla="*/ 428625 w 695"/>
                <a:gd name="T59" fmla="*/ 353616 h 480"/>
                <a:gd name="T60" fmla="*/ 384175 w 695"/>
                <a:gd name="T61" fmla="*/ 339328 h 480"/>
                <a:gd name="T62" fmla="*/ 346075 w 695"/>
                <a:gd name="T63" fmla="*/ 347663 h 480"/>
                <a:gd name="T64" fmla="*/ 328613 w 695"/>
                <a:gd name="T65" fmla="*/ 520303 h 480"/>
                <a:gd name="T66" fmla="*/ 314325 w 695"/>
                <a:gd name="T67" fmla="*/ 472678 h 480"/>
                <a:gd name="T68" fmla="*/ 303213 w 695"/>
                <a:gd name="T69" fmla="*/ 338138 h 480"/>
                <a:gd name="T70" fmla="*/ 276225 w 695"/>
                <a:gd name="T71" fmla="*/ 244078 h 480"/>
                <a:gd name="T72" fmla="*/ 249238 w 695"/>
                <a:gd name="T73" fmla="*/ 334566 h 480"/>
                <a:gd name="T74" fmla="*/ 242888 w 695"/>
                <a:gd name="T75" fmla="*/ 461963 h 480"/>
                <a:gd name="T76" fmla="*/ 236538 w 695"/>
                <a:gd name="T77" fmla="*/ 514350 h 480"/>
                <a:gd name="T78" fmla="*/ 222250 w 695"/>
                <a:gd name="T79" fmla="*/ 261938 h 480"/>
                <a:gd name="T80" fmla="*/ 179388 w 695"/>
                <a:gd name="T81" fmla="*/ 252413 h 480"/>
                <a:gd name="T82" fmla="*/ 171450 w 695"/>
                <a:gd name="T83" fmla="*/ 244078 h 480"/>
                <a:gd name="T84" fmla="*/ 149225 w 695"/>
                <a:gd name="T85" fmla="*/ 252413 h 480"/>
                <a:gd name="T86" fmla="*/ 131763 w 695"/>
                <a:gd name="T87" fmla="*/ 263128 h 480"/>
                <a:gd name="T88" fmla="*/ 109538 w 695"/>
                <a:gd name="T89" fmla="*/ 280988 h 480"/>
                <a:gd name="T90" fmla="*/ 96838 w 695"/>
                <a:gd name="T91" fmla="*/ 258366 h 480"/>
                <a:gd name="T92" fmla="*/ 63500 w 695"/>
                <a:gd name="T93" fmla="*/ 261938 h 480"/>
                <a:gd name="T94" fmla="*/ 50800 w 695"/>
                <a:gd name="T95" fmla="*/ 284559 h 480"/>
                <a:gd name="T96" fmla="*/ 39688 w 695"/>
                <a:gd name="T97" fmla="*/ 367903 h 480"/>
                <a:gd name="T98" fmla="*/ 34925 w 695"/>
                <a:gd name="T99" fmla="*/ 456009 h 480"/>
                <a:gd name="T100" fmla="*/ 22225 w 695"/>
                <a:gd name="T101" fmla="*/ 492919 h 480"/>
                <a:gd name="T102" fmla="*/ 17463 w 695"/>
                <a:gd name="T103" fmla="*/ 519113 h 480"/>
                <a:gd name="T104" fmla="*/ 0 w 695"/>
                <a:gd name="T105" fmla="*/ 571500 h 480"/>
                <a:gd name="T106" fmla="*/ 1103313 w 695"/>
                <a:gd name="T107" fmla="*/ 457200 h 480"/>
                <a:gd name="T108" fmla="*/ 1089025 w 695"/>
                <a:gd name="T109" fmla="*/ 439341 h 4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95"/>
                <a:gd name="T166" fmla="*/ 0 h 480"/>
                <a:gd name="T167" fmla="*/ 695 w 695"/>
                <a:gd name="T168" fmla="*/ 480 h 4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95" h="480">
                  <a:moveTo>
                    <a:pt x="686" y="369"/>
                  </a:moveTo>
                  <a:lnTo>
                    <a:pt x="686" y="337"/>
                  </a:lnTo>
                  <a:lnTo>
                    <a:pt x="668" y="337"/>
                  </a:lnTo>
                  <a:lnTo>
                    <a:pt x="668" y="322"/>
                  </a:lnTo>
                  <a:lnTo>
                    <a:pt x="645" y="322"/>
                  </a:lnTo>
                  <a:lnTo>
                    <a:pt x="645" y="303"/>
                  </a:lnTo>
                  <a:lnTo>
                    <a:pt x="634" y="284"/>
                  </a:lnTo>
                  <a:lnTo>
                    <a:pt x="634" y="256"/>
                  </a:lnTo>
                  <a:lnTo>
                    <a:pt x="633" y="256"/>
                  </a:lnTo>
                  <a:lnTo>
                    <a:pt x="633" y="228"/>
                  </a:lnTo>
                  <a:lnTo>
                    <a:pt x="628" y="228"/>
                  </a:lnTo>
                  <a:lnTo>
                    <a:pt x="628" y="256"/>
                  </a:lnTo>
                  <a:lnTo>
                    <a:pt x="626" y="256"/>
                  </a:lnTo>
                  <a:lnTo>
                    <a:pt x="626" y="286"/>
                  </a:lnTo>
                  <a:lnTo>
                    <a:pt x="617" y="300"/>
                  </a:lnTo>
                  <a:lnTo>
                    <a:pt x="617" y="324"/>
                  </a:lnTo>
                  <a:lnTo>
                    <a:pt x="610" y="324"/>
                  </a:lnTo>
                  <a:lnTo>
                    <a:pt x="610" y="240"/>
                  </a:lnTo>
                  <a:lnTo>
                    <a:pt x="594" y="240"/>
                  </a:lnTo>
                  <a:lnTo>
                    <a:pt x="594" y="290"/>
                  </a:lnTo>
                  <a:lnTo>
                    <a:pt x="587" y="290"/>
                  </a:lnTo>
                  <a:lnTo>
                    <a:pt x="587" y="242"/>
                  </a:lnTo>
                  <a:lnTo>
                    <a:pt x="551" y="242"/>
                  </a:lnTo>
                  <a:lnTo>
                    <a:pt x="551" y="173"/>
                  </a:lnTo>
                  <a:lnTo>
                    <a:pt x="529" y="173"/>
                  </a:lnTo>
                  <a:lnTo>
                    <a:pt x="529" y="147"/>
                  </a:lnTo>
                  <a:lnTo>
                    <a:pt x="514" y="139"/>
                  </a:lnTo>
                  <a:lnTo>
                    <a:pt x="508" y="139"/>
                  </a:lnTo>
                  <a:lnTo>
                    <a:pt x="508" y="134"/>
                  </a:lnTo>
                  <a:lnTo>
                    <a:pt x="499" y="134"/>
                  </a:lnTo>
                  <a:lnTo>
                    <a:pt x="499" y="61"/>
                  </a:lnTo>
                  <a:lnTo>
                    <a:pt x="496" y="61"/>
                  </a:lnTo>
                  <a:lnTo>
                    <a:pt x="496" y="134"/>
                  </a:lnTo>
                  <a:lnTo>
                    <a:pt x="486" y="134"/>
                  </a:lnTo>
                  <a:lnTo>
                    <a:pt x="486" y="142"/>
                  </a:lnTo>
                  <a:lnTo>
                    <a:pt x="479" y="142"/>
                  </a:lnTo>
                  <a:lnTo>
                    <a:pt x="479" y="293"/>
                  </a:lnTo>
                  <a:lnTo>
                    <a:pt x="466" y="293"/>
                  </a:lnTo>
                  <a:lnTo>
                    <a:pt x="466" y="266"/>
                  </a:lnTo>
                  <a:lnTo>
                    <a:pt x="443" y="266"/>
                  </a:lnTo>
                  <a:lnTo>
                    <a:pt x="443" y="212"/>
                  </a:lnTo>
                  <a:lnTo>
                    <a:pt x="432" y="206"/>
                  </a:lnTo>
                  <a:lnTo>
                    <a:pt x="419" y="206"/>
                  </a:lnTo>
                  <a:lnTo>
                    <a:pt x="419" y="120"/>
                  </a:lnTo>
                  <a:lnTo>
                    <a:pt x="410" y="114"/>
                  </a:lnTo>
                  <a:lnTo>
                    <a:pt x="385" y="114"/>
                  </a:lnTo>
                  <a:lnTo>
                    <a:pt x="385" y="127"/>
                  </a:lnTo>
                  <a:lnTo>
                    <a:pt x="375" y="127"/>
                  </a:lnTo>
                  <a:lnTo>
                    <a:pt x="375" y="94"/>
                  </a:lnTo>
                  <a:lnTo>
                    <a:pt x="362" y="94"/>
                  </a:lnTo>
                  <a:lnTo>
                    <a:pt x="362" y="69"/>
                  </a:lnTo>
                  <a:lnTo>
                    <a:pt x="352" y="69"/>
                  </a:lnTo>
                  <a:lnTo>
                    <a:pt x="352" y="0"/>
                  </a:lnTo>
                  <a:lnTo>
                    <a:pt x="338" y="0"/>
                  </a:lnTo>
                  <a:lnTo>
                    <a:pt x="338" y="287"/>
                  </a:lnTo>
                  <a:lnTo>
                    <a:pt x="298" y="294"/>
                  </a:lnTo>
                  <a:lnTo>
                    <a:pt x="284" y="294"/>
                  </a:lnTo>
                  <a:lnTo>
                    <a:pt x="284" y="426"/>
                  </a:lnTo>
                  <a:lnTo>
                    <a:pt x="270" y="415"/>
                  </a:lnTo>
                  <a:lnTo>
                    <a:pt x="270" y="297"/>
                  </a:lnTo>
                  <a:lnTo>
                    <a:pt x="242" y="297"/>
                  </a:lnTo>
                  <a:lnTo>
                    <a:pt x="242" y="285"/>
                  </a:lnTo>
                  <a:lnTo>
                    <a:pt x="218" y="285"/>
                  </a:lnTo>
                  <a:lnTo>
                    <a:pt x="218" y="292"/>
                  </a:lnTo>
                  <a:lnTo>
                    <a:pt x="207" y="292"/>
                  </a:lnTo>
                  <a:lnTo>
                    <a:pt x="207" y="437"/>
                  </a:lnTo>
                  <a:lnTo>
                    <a:pt x="198" y="437"/>
                  </a:lnTo>
                  <a:lnTo>
                    <a:pt x="198" y="397"/>
                  </a:lnTo>
                  <a:lnTo>
                    <a:pt x="191" y="397"/>
                  </a:lnTo>
                  <a:lnTo>
                    <a:pt x="191" y="284"/>
                  </a:lnTo>
                  <a:lnTo>
                    <a:pt x="187" y="244"/>
                  </a:lnTo>
                  <a:lnTo>
                    <a:pt x="174" y="205"/>
                  </a:lnTo>
                  <a:lnTo>
                    <a:pt x="161" y="244"/>
                  </a:lnTo>
                  <a:lnTo>
                    <a:pt x="157" y="281"/>
                  </a:lnTo>
                  <a:lnTo>
                    <a:pt x="157" y="388"/>
                  </a:lnTo>
                  <a:lnTo>
                    <a:pt x="153" y="388"/>
                  </a:lnTo>
                  <a:lnTo>
                    <a:pt x="153" y="432"/>
                  </a:lnTo>
                  <a:lnTo>
                    <a:pt x="149" y="432"/>
                  </a:lnTo>
                  <a:lnTo>
                    <a:pt x="149" y="225"/>
                  </a:lnTo>
                  <a:lnTo>
                    <a:pt x="140" y="220"/>
                  </a:lnTo>
                  <a:lnTo>
                    <a:pt x="113" y="220"/>
                  </a:lnTo>
                  <a:lnTo>
                    <a:pt x="113" y="212"/>
                  </a:lnTo>
                  <a:lnTo>
                    <a:pt x="108" y="212"/>
                  </a:lnTo>
                  <a:lnTo>
                    <a:pt x="108" y="205"/>
                  </a:lnTo>
                  <a:lnTo>
                    <a:pt x="94" y="205"/>
                  </a:lnTo>
                  <a:lnTo>
                    <a:pt x="94" y="212"/>
                  </a:lnTo>
                  <a:lnTo>
                    <a:pt x="83" y="212"/>
                  </a:lnTo>
                  <a:lnTo>
                    <a:pt x="83" y="221"/>
                  </a:lnTo>
                  <a:lnTo>
                    <a:pt x="69" y="221"/>
                  </a:lnTo>
                  <a:lnTo>
                    <a:pt x="69" y="236"/>
                  </a:lnTo>
                  <a:lnTo>
                    <a:pt x="61" y="236"/>
                  </a:lnTo>
                  <a:lnTo>
                    <a:pt x="61" y="217"/>
                  </a:lnTo>
                  <a:lnTo>
                    <a:pt x="49" y="217"/>
                  </a:lnTo>
                  <a:lnTo>
                    <a:pt x="40" y="220"/>
                  </a:lnTo>
                  <a:lnTo>
                    <a:pt x="40" y="239"/>
                  </a:lnTo>
                  <a:lnTo>
                    <a:pt x="32" y="239"/>
                  </a:lnTo>
                  <a:lnTo>
                    <a:pt x="32" y="308"/>
                  </a:lnTo>
                  <a:lnTo>
                    <a:pt x="25" y="309"/>
                  </a:lnTo>
                  <a:lnTo>
                    <a:pt x="25" y="383"/>
                  </a:lnTo>
                  <a:lnTo>
                    <a:pt x="22" y="383"/>
                  </a:lnTo>
                  <a:lnTo>
                    <a:pt x="22" y="414"/>
                  </a:lnTo>
                  <a:lnTo>
                    <a:pt x="14" y="414"/>
                  </a:lnTo>
                  <a:lnTo>
                    <a:pt x="14" y="426"/>
                  </a:lnTo>
                  <a:lnTo>
                    <a:pt x="11" y="436"/>
                  </a:lnTo>
                  <a:lnTo>
                    <a:pt x="0" y="436"/>
                  </a:lnTo>
                  <a:lnTo>
                    <a:pt x="0" y="480"/>
                  </a:lnTo>
                  <a:lnTo>
                    <a:pt x="695" y="480"/>
                  </a:lnTo>
                  <a:lnTo>
                    <a:pt x="695" y="384"/>
                  </a:lnTo>
                  <a:lnTo>
                    <a:pt x="686" y="369"/>
                  </a:lnTo>
                  <a:close/>
                </a:path>
              </a:pathLst>
            </a:custGeom>
            <a:solidFill>
              <a:srgbClr val="F7AF4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77" name="Freeform 18"/>
            <p:cNvSpPr>
              <a:spLocks noChangeArrowheads="1"/>
            </p:cNvSpPr>
            <p:nvPr/>
          </p:nvSpPr>
          <p:spPr bwMode="auto">
            <a:xfrm>
              <a:off x="795338" y="1065610"/>
              <a:ext cx="3678238" cy="490538"/>
            </a:xfrm>
            <a:custGeom>
              <a:avLst/>
              <a:gdLst>
                <a:gd name="T0" fmla="*/ 53174 w 3182"/>
                <a:gd name="T1" fmla="*/ 290850 h 565"/>
                <a:gd name="T2" fmla="*/ 102880 w 3182"/>
                <a:gd name="T3" fmla="*/ 342942 h 565"/>
                <a:gd name="T4" fmla="*/ 157209 w 3182"/>
                <a:gd name="T5" fmla="*/ 346415 h 565"/>
                <a:gd name="T6" fmla="*/ 288988 w 3182"/>
                <a:gd name="T7" fmla="*/ 324710 h 565"/>
                <a:gd name="T8" fmla="*/ 322510 w 3182"/>
                <a:gd name="T9" fmla="*/ 283904 h 565"/>
                <a:gd name="T10" fmla="*/ 401115 w 3182"/>
                <a:gd name="T11" fmla="*/ 331656 h 565"/>
                <a:gd name="T12" fmla="*/ 467004 w 3182"/>
                <a:gd name="T13" fmla="*/ 320369 h 565"/>
                <a:gd name="T14" fmla="*/ 529426 w 3182"/>
                <a:gd name="T15" fmla="*/ 354229 h 565"/>
                <a:gd name="T16" fmla="*/ 553701 w 3182"/>
                <a:gd name="T17" fmla="*/ 328183 h 565"/>
                <a:gd name="T18" fmla="*/ 611498 w 3182"/>
                <a:gd name="T19" fmla="*/ 305610 h 565"/>
                <a:gd name="T20" fmla="*/ 710910 w 3182"/>
                <a:gd name="T21" fmla="*/ 265672 h 565"/>
                <a:gd name="T22" fmla="*/ 757148 w 3182"/>
                <a:gd name="T23" fmla="*/ 354229 h 565"/>
                <a:gd name="T24" fmla="*/ 775644 w 3182"/>
                <a:gd name="T25" fmla="*/ 293455 h 565"/>
                <a:gd name="T26" fmla="*/ 893551 w 3182"/>
                <a:gd name="T27" fmla="*/ 280431 h 565"/>
                <a:gd name="T28" fmla="*/ 951348 w 3182"/>
                <a:gd name="T29" fmla="*/ 302137 h 565"/>
                <a:gd name="T30" fmla="*/ 983715 w 3182"/>
                <a:gd name="T31" fmla="*/ 320369 h 565"/>
                <a:gd name="T32" fmla="*/ 1025329 w 3182"/>
                <a:gd name="T33" fmla="*/ 295191 h 565"/>
                <a:gd name="T34" fmla="*/ 1071567 w 3182"/>
                <a:gd name="T35" fmla="*/ 320369 h 565"/>
                <a:gd name="T36" fmla="*/ 1100466 w 3182"/>
                <a:gd name="T37" fmla="*/ 254385 h 565"/>
                <a:gd name="T38" fmla="*/ 1145548 w 3182"/>
                <a:gd name="T39" fmla="*/ 302137 h 565"/>
                <a:gd name="T40" fmla="*/ 1182538 w 3182"/>
                <a:gd name="T41" fmla="*/ 339470 h 565"/>
                <a:gd name="T42" fmla="*/ 1228777 w 3182"/>
                <a:gd name="T43" fmla="*/ 309951 h 565"/>
                <a:gd name="T44" fmla="*/ 1290042 w 3182"/>
                <a:gd name="T45" fmla="*/ 254385 h 565"/>
                <a:gd name="T46" fmla="*/ 1318941 w 3182"/>
                <a:gd name="T47" fmla="*/ 191874 h 565"/>
                <a:gd name="T48" fmla="*/ 1377894 w 3182"/>
                <a:gd name="T49" fmla="*/ 188401 h 565"/>
                <a:gd name="T50" fmla="*/ 1439160 w 3182"/>
                <a:gd name="T51" fmla="*/ 247440 h 565"/>
                <a:gd name="T52" fmla="*/ 1476150 w 3182"/>
                <a:gd name="T53" fmla="*/ 265672 h 565"/>
                <a:gd name="T54" fmla="*/ 1488866 w 3182"/>
                <a:gd name="T55" fmla="*/ 191874 h 565"/>
                <a:gd name="T56" fmla="*/ 1621800 w 3182"/>
                <a:gd name="T57" fmla="*/ 224866 h 565"/>
                <a:gd name="T58" fmla="*/ 1650699 w 3182"/>
                <a:gd name="T59" fmla="*/ 254385 h 565"/>
                <a:gd name="T60" fmla="*/ 1721212 w 3182"/>
                <a:gd name="T61" fmla="*/ 272618 h 565"/>
                <a:gd name="T62" fmla="*/ 1753579 w 3182"/>
                <a:gd name="T63" fmla="*/ 331656 h 565"/>
                <a:gd name="T64" fmla="*/ 1779010 w 3182"/>
                <a:gd name="T65" fmla="*/ 283904 h 565"/>
                <a:gd name="T66" fmla="*/ 1795193 w 3182"/>
                <a:gd name="T67" fmla="*/ 169301 h 565"/>
                <a:gd name="T68" fmla="*/ 1894605 w 3182"/>
                <a:gd name="T69" fmla="*/ 206634 h 565"/>
                <a:gd name="T70" fmla="*/ 1957026 w 3182"/>
                <a:gd name="T71" fmla="*/ 280431 h 565"/>
                <a:gd name="T72" fmla="*/ 1997484 w 3182"/>
                <a:gd name="T73" fmla="*/ 228339 h 565"/>
                <a:gd name="T74" fmla="*/ 2018291 w 3182"/>
                <a:gd name="T75" fmla="*/ 59038 h 565"/>
                <a:gd name="T76" fmla="*/ 2135043 w 3182"/>
                <a:gd name="T77" fmla="*/ 81612 h 565"/>
                <a:gd name="T78" fmla="*/ 2221739 w 3182"/>
                <a:gd name="T79" fmla="*/ 114604 h 565"/>
                <a:gd name="T80" fmla="*/ 2254106 w 3182"/>
                <a:gd name="T81" fmla="*/ 195347 h 565"/>
                <a:gd name="T82" fmla="*/ 2295720 w 3182"/>
                <a:gd name="T83" fmla="*/ 158882 h 565"/>
                <a:gd name="T84" fmla="*/ 2337334 w 3182"/>
                <a:gd name="T85" fmla="*/ 232680 h 565"/>
                <a:gd name="T86" fmla="*/ 2395132 w 3182"/>
                <a:gd name="T87" fmla="*/ 52093 h 565"/>
                <a:gd name="T88" fmla="*/ 2581240 w 3182"/>
                <a:gd name="T89" fmla="*/ 44279 h 565"/>
                <a:gd name="T90" fmla="*/ 2604359 w 3182"/>
                <a:gd name="T91" fmla="*/ 267408 h 565"/>
                <a:gd name="T92" fmla="*/ 2680652 w 3182"/>
                <a:gd name="T93" fmla="*/ 324710 h 565"/>
                <a:gd name="T94" fmla="*/ 2771972 w 3182"/>
                <a:gd name="T95" fmla="*/ 195347 h 565"/>
                <a:gd name="T96" fmla="*/ 2834393 w 3182"/>
                <a:gd name="T97" fmla="*/ 195347 h 565"/>
                <a:gd name="T98" fmla="*/ 2892191 w 3182"/>
                <a:gd name="T99" fmla="*/ 228339 h 565"/>
                <a:gd name="T100" fmla="*/ 3086391 w 3182"/>
                <a:gd name="T101" fmla="*/ 129363 h 565"/>
                <a:gd name="T102" fmla="*/ 3144188 w 3182"/>
                <a:gd name="T103" fmla="*/ 106790 h 565"/>
                <a:gd name="T104" fmla="*/ 3189270 w 3182"/>
                <a:gd name="T105" fmla="*/ 62511 h 565"/>
                <a:gd name="T106" fmla="*/ 3227417 w 3182"/>
                <a:gd name="T107" fmla="*/ 147596 h 565"/>
                <a:gd name="T108" fmla="*/ 3421617 w 3182"/>
                <a:gd name="T109" fmla="*/ 0 h 565"/>
                <a:gd name="T110" fmla="*/ 3474791 w 3182"/>
                <a:gd name="T111" fmla="*/ 118076 h 565"/>
                <a:gd name="T112" fmla="*/ 3570735 w 3182"/>
                <a:gd name="T113" fmla="*/ 169301 h 565"/>
                <a:gd name="T114" fmla="*/ 3611193 w 3182"/>
                <a:gd name="T115" fmla="*/ 11287 h 565"/>
                <a:gd name="T116" fmla="*/ 3678238 w 3182"/>
                <a:gd name="T117" fmla="*/ 482724 h 565"/>
                <a:gd name="T118" fmla="*/ 0 w 3182"/>
                <a:gd name="T119" fmla="*/ 438445 h 5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82"/>
                <a:gd name="T181" fmla="*/ 0 h 565"/>
                <a:gd name="T182" fmla="*/ 3182 w 3182"/>
                <a:gd name="T183" fmla="*/ 565 h 5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82" h="565">
                  <a:moveTo>
                    <a:pt x="0" y="335"/>
                  </a:moveTo>
                  <a:cubicBezTo>
                    <a:pt x="46" y="335"/>
                    <a:pt x="46" y="335"/>
                    <a:pt x="46" y="335"/>
                  </a:cubicBezTo>
                  <a:cubicBezTo>
                    <a:pt x="46" y="395"/>
                    <a:pt x="46" y="395"/>
                    <a:pt x="46" y="395"/>
                  </a:cubicBezTo>
                  <a:cubicBezTo>
                    <a:pt x="89" y="395"/>
                    <a:pt x="89" y="395"/>
                    <a:pt x="89" y="395"/>
                  </a:cubicBezTo>
                  <a:cubicBezTo>
                    <a:pt x="114" y="365"/>
                    <a:pt x="114" y="365"/>
                    <a:pt x="114" y="365"/>
                  </a:cubicBezTo>
                  <a:cubicBezTo>
                    <a:pt x="136" y="399"/>
                    <a:pt x="136" y="399"/>
                    <a:pt x="136" y="399"/>
                  </a:cubicBezTo>
                  <a:cubicBezTo>
                    <a:pt x="250" y="399"/>
                    <a:pt x="250" y="399"/>
                    <a:pt x="250" y="399"/>
                  </a:cubicBezTo>
                  <a:cubicBezTo>
                    <a:pt x="250" y="374"/>
                    <a:pt x="250" y="374"/>
                    <a:pt x="250" y="374"/>
                  </a:cubicBezTo>
                  <a:cubicBezTo>
                    <a:pt x="279" y="374"/>
                    <a:pt x="279" y="374"/>
                    <a:pt x="279" y="374"/>
                  </a:cubicBezTo>
                  <a:cubicBezTo>
                    <a:pt x="279" y="327"/>
                    <a:pt x="279" y="327"/>
                    <a:pt x="279" y="327"/>
                  </a:cubicBezTo>
                  <a:cubicBezTo>
                    <a:pt x="347" y="327"/>
                    <a:pt x="347" y="327"/>
                    <a:pt x="347" y="327"/>
                  </a:cubicBezTo>
                  <a:cubicBezTo>
                    <a:pt x="347" y="382"/>
                    <a:pt x="347" y="382"/>
                    <a:pt x="347" y="382"/>
                  </a:cubicBezTo>
                  <a:cubicBezTo>
                    <a:pt x="379" y="327"/>
                    <a:pt x="379" y="327"/>
                    <a:pt x="379" y="327"/>
                  </a:cubicBezTo>
                  <a:cubicBezTo>
                    <a:pt x="404" y="369"/>
                    <a:pt x="404" y="369"/>
                    <a:pt x="404" y="369"/>
                  </a:cubicBezTo>
                  <a:cubicBezTo>
                    <a:pt x="404" y="408"/>
                    <a:pt x="404" y="408"/>
                    <a:pt x="404" y="408"/>
                  </a:cubicBezTo>
                  <a:cubicBezTo>
                    <a:pt x="458" y="408"/>
                    <a:pt x="458" y="408"/>
                    <a:pt x="458" y="408"/>
                  </a:cubicBezTo>
                  <a:cubicBezTo>
                    <a:pt x="458" y="378"/>
                    <a:pt x="458" y="378"/>
                    <a:pt x="458" y="378"/>
                  </a:cubicBezTo>
                  <a:cubicBezTo>
                    <a:pt x="479" y="378"/>
                    <a:pt x="479" y="378"/>
                    <a:pt x="479" y="378"/>
                  </a:cubicBezTo>
                  <a:cubicBezTo>
                    <a:pt x="479" y="352"/>
                    <a:pt x="479" y="352"/>
                    <a:pt x="479" y="352"/>
                  </a:cubicBezTo>
                  <a:cubicBezTo>
                    <a:pt x="529" y="352"/>
                    <a:pt x="529" y="352"/>
                    <a:pt x="529" y="352"/>
                  </a:cubicBezTo>
                  <a:cubicBezTo>
                    <a:pt x="529" y="306"/>
                    <a:pt x="529" y="306"/>
                    <a:pt x="529" y="306"/>
                  </a:cubicBezTo>
                  <a:cubicBezTo>
                    <a:pt x="615" y="306"/>
                    <a:pt x="615" y="306"/>
                    <a:pt x="615" y="306"/>
                  </a:cubicBezTo>
                  <a:cubicBezTo>
                    <a:pt x="615" y="408"/>
                    <a:pt x="615" y="408"/>
                    <a:pt x="615" y="408"/>
                  </a:cubicBezTo>
                  <a:cubicBezTo>
                    <a:pt x="655" y="408"/>
                    <a:pt x="655" y="408"/>
                    <a:pt x="655" y="408"/>
                  </a:cubicBezTo>
                  <a:cubicBezTo>
                    <a:pt x="655" y="357"/>
                    <a:pt x="655" y="357"/>
                    <a:pt x="655" y="357"/>
                  </a:cubicBezTo>
                  <a:cubicBezTo>
                    <a:pt x="671" y="338"/>
                    <a:pt x="671" y="338"/>
                    <a:pt x="671" y="338"/>
                  </a:cubicBezTo>
                  <a:cubicBezTo>
                    <a:pt x="683" y="323"/>
                    <a:pt x="683" y="323"/>
                    <a:pt x="683" y="323"/>
                  </a:cubicBezTo>
                  <a:cubicBezTo>
                    <a:pt x="773" y="323"/>
                    <a:pt x="773" y="323"/>
                    <a:pt x="773" y="323"/>
                  </a:cubicBezTo>
                  <a:cubicBezTo>
                    <a:pt x="773" y="348"/>
                    <a:pt x="773" y="348"/>
                    <a:pt x="773" y="348"/>
                  </a:cubicBezTo>
                  <a:cubicBezTo>
                    <a:pt x="823" y="348"/>
                    <a:pt x="823" y="348"/>
                    <a:pt x="823" y="348"/>
                  </a:cubicBezTo>
                  <a:cubicBezTo>
                    <a:pt x="823" y="369"/>
                    <a:pt x="823" y="369"/>
                    <a:pt x="823" y="369"/>
                  </a:cubicBezTo>
                  <a:cubicBezTo>
                    <a:pt x="851" y="369"/>
                    <a:pt x="851" y="369"/>
                    <a:pt x="851" y="369"/>
                  </a:cubicBezTo>
                  <a:cubicBezTo>
                    <a:pt x="851" y="340"/>
                    <a:pt x="851" y="340"/>
                    <a:pt x="851" y="340"/>
                  </a:cubicBezTo>
                  <a:cubicBezTo>
                    <a:pt x="887" y="340"/>
                    <a:pt x="887" y="340"/>
                    <a:pt x="887" y="340"/>
                  </a:cubicBezTo>
                  <a:cubicBezTo>
                    <a:pt x="887" y="369"/>
                    <a:pt x="887" y="369"/>
                    <a:pt x="887" y="369"/>
                  </a:cubicBezTo>
                  <a:cubicBezTo>
                    <a:pt x="927" y="369"/>
                    <a:pt x="927" y="369"/>
                    <a:pt x="927" y="369"/>
                  </a:cubicBezTo>
                  <a:cubicBezTo>
                    <a:pt x="927" y="314"/>
                    <a:pt x="927" y="314"/>
                    <a:pt x="927" y="314"/>
                  </a:cubicBezTo>
                  <a:cubicBezTo>
                    <a:pt x="952" y="293"/>
                    <a:pt x="952" y="293"/>
                    <a:pt x="952" y="293"/>
                  </a:cubicBezTo>
                  <a:cubicBezTo>
                    <a:pt x="991" y="293"/>
                    <a:pt x="991" y="293"/>
                    <a:pt x="991" y="293"/>
                  </a:cubicBezTo>
                  <a:cubicBezTo>
                    <a:pt x="991" y="348"/>
                    <a:pt x="991" y="348"/>
                    <a:pt x="991" y="348"/>
                  </a:cubicBezTo>
                  <a:cubicBezTo>
                    <a:pt x="1023" y="348"/>
                    <a:pt x="1023" y="348"/>
                    <a:pt x="1023" y="348"/>
                  </a:cubicBezTo>
                  <a:cubicBezTo>
                    <a:pt x="1023" y="391"/>
                    <a:pt x="1023" y="391"/>
                    <a:pt x="1023" y="391"/>
                  </a:cubicBezTo>
                  <a:cubicBezTo>
                    <a:pt x="1063" y="391"/>
                    <a:pt x="1063" y="391"/>
                    <a:pt x="1063" y="391"/>
                  </a:cubicBezTo>
                  <a:cubicBezTo>
                    <a:pt x="1063" y="357"/>
                    <a:pt x="1063" y="357"/>
                    <a:pt x="1063" y="357"/>
                  </a:cubicBezTo>
                  <a:cubicBezTo>
                    <a:pt x="1113" y="357"/>
                    <a:pt x="1113" y="357"/>
                    <a:pt x="1113" y="357"/>
                  </a:cubicBezTo>
                  <a:cubicBezTo>
                    <a:pt x="1116" y="293"/>
                    <a:pt x="1116" y="293"/>
                    <a:pt x="1116" y="293"/>
                  </a:cubicBezTo>
                  <a:cubicBezTo>
                    <a:pt x="1141" y="361"/>
                    <a:pt x="1141" y="361"/>
                    <a:pt x="1141" y="361"/>
                  </a:cubicBezTo>
                  <a:cubicBezTo>
                    <a:pt x="1141" y="221"/>
                    <a:pt x="1141" y="221"/>
                    <a:pt x="1141" y="221"/>
                  </a:cubicBezTo>
                  <a:cubicBezTo>
                    <a:pt x="1159" y="174"/>
                    <a:pt x="1159" y="174"/>
                    <a:pt x="1159" y="174"/>
                  </a:cubicBezTo>
                  <a:cubicBezTo>
                    <a:pt x="1192" y="217"/>
                    <a:pt x="1192" y="217"/>
                    <a:pt x="1192" y="217"/>
                  </a:cubicBezTo>
                  <a:cubicBezTo>
                    <a:pt x="1192" y="285"/>
                    <a:pt x="1192" y="285"/>
                    <a:pt x="1192" y="285"/>
                  </a:cubicBezTo>
                  <a:cubicBezTo>
                    <a:pt x="1245" y="285"/>
                    <a:pt x="1245" y="285"/>
                    <a:pt x="1245" y="285"/>
                  </a:cubicBezTo>
                  <a:cubicBezTo>
                    <a:pt x="1245" y="306"/>
                    <a:pt x="1245" y="306"/>
                    <a:pt x="1245" y="306"/>
                  </a:cubicBezTo>
                  <a:cubicBezTo>
                    <a:pt x="1277" y="306"/>
                    <a:pt x="1277" y="306"/>
                    <a:pt x="1277" y="306"/>
                  </a:cubicBezTo>
                  <a:cubicBezTo>
                    <a:pt x="1277" y="259"/>
                    <a:pt x="1277" y="259"/>
                    <a:pt x="1277" y="259"/>
                  </a:cubicBezTo>
                  <a:cubicBezTo>
                    <a:pt x="1288" y="221"/>
                    <a:pt x="1288" y="221"/>
                    <a:pt x="1288" y="221"/>
                  </a:cubicBezTo>
                  <a:cubicBezTo>
                    <a:pt x="1378" y="221"/>
                    <a:pt x="1378" y="221"/>
                    <a:pt x="1378" y="221"/>
                  </a:cubicBezTo>
                  <a:cubicBezTo>
                    <a:pt x="1403" y="259"/>
                    <a:pt x="1403" y="259"/>
                    <a:pt x="1403" y="259"/>
                  </a:cubicBezTo>
                  <a:cubicBezTo>
                    <a:pt x="1403" y="314"/>
                    <a:pt x="1403" y="314"/>
                    <a:pt x="1403" y="314"/>
                  </a:cubicBezTo>
                  <a:cubicBezTo>
                    <a:pt x="1428" y="293"/>
                    <a:pt x="1428" y="293"/>
                    <a:pt x="1428" y="293"/>
                  </a:cubicBezTo>
                  <a:cubicBezTo>
                    <a:pt x="1471" y="293"/>
                    <a:pt x="1471" y="293"/>
                    <a:pt x="1471" y="293"/>
                  </a:cubicBezTo>
                  <a:cubicBezTo>
                    <a:pt x="1489" y="314"/>
                    <a:pt x="1489" y="314"/>
                    <a:pt x="1489" y="314"/>
                  </a:cubicBezTo>
                  <a:cubicBezTo>
                    <a:pt x="1489" y="382"/>
                    <a:pt x="1489" y="382"/>
                    <a:pt x="1489" y="382"/>
                  </a:cubicBezTo>
                  <a:cubicBezTo>
                    <a:pt x="1517" y="382"/>
                    <a:pt x="1517" y="382"/>
                    <a:pt x="1517" y="382"/>
                  </a:cubicBezTo>
                  <a:cubicBezTo>
                    <a:pt x="1517" y="327"/>
                    <a:pt x="1517" y="327"/>
                    <a:pt x="1517" y="327"/>
                  </a:cubicBezTo>
                  <a:cubicBezTo>
                    <a:pt x="1539" y="327"/>
                    <a:pt x="1539" y="327"/>
                    <a:pt x="1539" y="327"/>
                  </a:cubicBezTo>
                  <a:cubicBezTo>
                    <a:pt x="1539" y="229"/>
                    <a:pt x="1539" y="229"/>
                    <a:pt x="1539" y="229"/>
                  </a:cubicBezTo>
                  <a:cubicBezTo>
                    <a:pt x="1553" y="195"/>
                    <a:pt x="1553" y="195"/>
                    <a:pt x="1553" y="195"/>
                  </a:cubicBezTo>
                  <a:cubicBezTo>
                    <a:pt x="1617" y="195"/>
                    <a:pt x="1617" y="195"/>
                    <a:pt x="1617" y="195"/>
                  </a:cubicBezTo>
                  <a:cubicBezTo>
                    <a:pt x="1639" y="238"/>
                    <a:pt x="1639" y="238"/>
                    <a:pt x="1639" y="238"/>
                  </a:cubicBezTo>
                  <a:cubicBezTo>
                    <a:pt x="1639" y="323"/>
                    <a:pt x="1639" y="323"/>
                    <a:pt x="1639" y="323"/>
                  </a:cubicBezTo>
                  <a:cubicBezTo>
                    <a:pt x="1693" y="323"/>
                    <a:pt x="1693" y="323"/>
                    <a:pt x="1693" y="323"/>
                  </a:cubicBezTo>
                  <a:cubicBezTo>
                    <a:pt x="1693" y="263"/>
                    <a:pt x="1693" y="263"/>
                    <a:pt x="1693" y="263"/>
                  </a:cubicBezTo>
                  <a:cubicBezTo>
                    <a:pt x="1728" y="263"/>
                    <a:pt x="1728" y="263"/>
                    <a:pt x="1728" y="263"/>
                  </a:cubicBezTo>
                  <a:cubicBezTo>
                    <a:pt x="1728" y="110"/>
                    <a:pt x="1728" y="110"/>
                    <a:pt x="1728" y="110"/>
                  </a:cubicBezTo>
                  <a:cubicBezTo>
                    <a:pt x="1746" y="68"/>
                    <a:pt x="1746" y="68"/>
                    <a:pt x="1746" y="68"/>
                  </a:cubicBezTo>
                  <a:cubicBezTo>
                    <a:pt x="1746" y="68"/>
                    <a:pt x="1800" y="9"/>
                    <a:pt x="1832" y="77"/>
                  </a:cubicBezTo>
                  <a:cubicBezTo>
                    <a:pt x="1847" y="94"/>
                    <a:pt x="1847" y="94"/>
                    <a:pt x="1847" y="94"/>
                  </a:cubicBezTo>
                  <a:cubicBezTo>
                    <a:pt x="1922" y="94"/>
                    <a:pt x="1922" y="94"/>
                    <a:pt x="1922" y="94"/>
                  </a:cubicBezTo>
                  <a:cubicBezTo>
                    <a:pt x="1922" y="132"/>
                    <a:pt x="1922" y="132"/>
                    <a:pt x="1922" y="132"/>
                  </a:cubicBezTo>
                  <a:cubicBezTo>
                    <a:pt x="1950" y="132"/>
                    <a:pt x="1950" y="132"/>
                    <a:pt x="1950" y="132"/>
                  </a:cubicBezTo>
                  <a:cubicBezTo>
                    <a:pt x="1950" y="225"/>
                    <a:pt x="1950" y="225"/>
                    <a:pt x="1950" y="225"/>
                  </a:cubicBezTo>
                  <a:cubicBezTo>
                    <a:pt x="1986" y="225"/>
                    <a:pt x="1986" y="225"/>
                    <a:pt x="1986" y="225"/>
                  </a:cubicBezTo>
                  <a:cubicBezTo>
                    <a:pt x="1986" y="183"/>
                    <a:pt x="1986" y="183"/>
                    <a:pt x="1986" y="183"/>
                  </a:cubicBezTo>
                  <a:cubicBezTo>
                    <a:pt x="2022" y="183"/>
                    <a:pt x="2022" y="183"/>
                    <a:pt x="2022" y="183"/>
                  </a:cubicBezTo>
                  <a:cubicBezTo>
                    <a:pt x="2022" y="268"/>
                    <a:pt x="2022" y="268"/>
                    <a:pt x="2022" y="268"/>
                  </a:cubicBezTo>
                  <a:cubicBezTo>
                    <a:pt x="2072" y="268"/>
                    <a:pt x="2072" y="268"/>
                    <a:pt x="2072" y="268"/>
                  </a:cubicBezTo>
                  <a:cubicBezTo>
                    <a:pt x="2072" y="60"/>
                    <a:pt x="2072" y="60"/>
                    <a:pt x="2072" y="60"/>
                  </a:cubicBezTo>
                  <a:cubicBezTo>
                    <a:pt x="2129" y="43"/>
                    <a:pt x="2129" y="43"/>
                    <a:pt x="2129" y="43"/>
                  </a:cubicBezTo>
                  <a:cubicBezTo>
                    <a:pt x="2233" y="51"/>
                    <a:pt x="2233" y="51"/>
                    <a:pt x="2233" y="51"/>
                  </a:cubicBezTo>
                  <a:cubicBezTo>
                    <a:pt x="2233" y="285"/>
                    <a:pt x="2233" y="285"/>
                    <a:pt x="2233" y="285"/>
                  </a:cubicBezTo>
                  <a:cubicBezTo>
                    <a:pt x="2253" y="308"/>
                    <a:pt x="2253" y="308"/>
                    <a:pt x="2253" y="308"/>
                  </a:cubicBezTo>
                  <a:cubicBezTo>
                    <a:pt x="2253" y="374"/>
                    <a:pt x="2253" y="374"/>
                    <a:pt x="2253" y="374"/>
                  </a:cubicBezTo>
                  <a:cubicBezTo>
                    <a:pt x="2319" y="374"/>
                    <a:pt x="2319" y="374"/>
                    <a:pt x="2319" y="374"/>
                  </a:cubicBezTo>
                  <a:cubicBezTo>
                    <a:pt x="2319" y="225"/>
                    <a:pt x="2319" y="225"/>
                    <a:pt x="2319" y="225"/>
                  </a:cubicBezTo>
                  <a:cubicBezTo>
                    <a:pt x="2398" y="225"/>
                    <a:pt x="2398" y="225"/>
                    <a:pt x="2398" y="225"/>
                  </a:cubicBezTo>
                  <a:cubicBezTo>
                    <a:pt x="2419" y="174"/>
                    <a:pt x="2419" y="174"/>
                    <a:pt x="2419" y="174"/>
                  </a:cubicBezTo>
                  <a:cubicBezTo>
                    <a:pt x="2452" y="225"/>
                    <a:pt x="2452" y="225"/>
                    <a:pt x="2452" y="225"/>
                  </a:cubicBezTo>
                  <a:cubicBezTo>
                    <a:pt x="2452" y="263"/>
                    <a:pt x="2452" y="263"/>
                    <a:pt x="2452" y="263"/>
                  </a:cubicBezTo>
                  <a:cubicBezTo>
                    <a:pt x="2502" y="263"/>
                    <a:pt x="2502" y="263"/>
                    <a:pt x="2502" y="263"/>
                  </a:cubicBezTo>
                  <a:cubicBezTo>
                    <a:pt x="2502" y="149"/>
                    <a:pt x="2502" y="149"/>
                    <a:pt x="2502" y="149"/>
                  </a:cubicBezTo>
                  <a:cubicBezTo>
                    <a:pt x="2670" y="149"/>
                    <a:pt x="2670" y="149"/>
                    <a:pt x="2670" y="149"/>
                  </a:cubicBezTo>
                  <a:cubicBezTo>
                    <a:pt x="2670" y="123"/>
                    <a:pt x="2670" y="123"/>
                    <a:pt x="2670" y="123"/>
                  </a:cubicBezTo>
                  <a:cubicBezTo>
                    <a:pt x="2720" y="123"/>
                    <a:pt x="2720" y="123"/>
                    <a:pt x="2720" y="123"/>
                  </a:cubicBezTo>
                  <a:cubicBezTo>
                    <a:pt x="2716" y="72"/>
                    <a:pt x="2716" y="72"/>
                    <a:pt x="2716" y="72"/>
                  </a:cubicBezTo>
                  <a:cubicBezTo>
                    <a:pt x="2759" y="72"/>
                    <a:pt x="2759" y="72"/>
                    <a:pt x="2759" y="72"/>
                  </a:cubicBezTo>
                  <a:cubicBezTo>
                    <a:pt x="2759" y="170"/>
                    <a:pt x="2759" y="170"/>
                    <a:pt x="2759" y="170"/>
                  </a:cubicBezTo>
                  <a:cubicBezTo>
                    <a:pt x="2792" y="170"/>
                    <a:pt x="2792" y="170"/>
                    <a:pt x="2792" y="170"/>
                  </a:cubicBezTo>
                  <a:cubicBezTo>
                    <a:pt x="2792" y="0"/>
                    <a:pt x="2792" y="0"/>
                    <a:pt x="2792" y="0"/>
                  </a:cubicBezTo>
                  <a:cubicBezTo>
                    <a:pt x="2960" y="0"/>
                    <a:pt x="2960" y="0"/>
                    <a:pt x="2960" y="0"/>
                  </a:cubicBezTo>
                  <a:cubicBezTo>
                    <a:pt x="2960" y="136"/>
                    <a:pt x="2960" y="136"/>
                    <a:pt x="2960" y="136"/>
                  </a:cubicBezTo>
                  <a:cubicBezTo>
                    <a:pt x="3006" y="136"/>
                    <a:pt x="3006" y="136"/>
                    <a:pt x="3006" y="136"/>
                  </a:cubicBezTo>
                  <a:cubicBezTo>
                    <a:pt x="3006" y="195"/>
                    <a:pt x="3006" y="195"/>
                    <a:pt x="3006" y="195"/>
                  </a:cubicBezTo>
                  <a:cubicBezTo>
                    <a:pt x="3089" y="195"/>
                    <a:pt x="3089" y="195"/>
                    <a:pt x="3089" y="195"/>
                  </a:cubicBezTo>
                  <a:cubicBezTo>
                    <a:pt x="3089" y="34"/>
                    <a:pt x="3089" y="34"/>
                    <a:pt x="3089" y="34"/>
                  </a:cubicBezTo>
                  <a:cubicBezTo>
                    <a:pt x="3124" y="13"/>
                    <a:pt x="3124" y="13"/>
                    <a:pt x="3124" y="13"/>
                  </a:cubicBezTo>
                  <a:cubicBezTo>
                    <a:pt x="3182" y="13"/>
                    <a:pt x="3182" y="13"/>
                    <a:pt x="3182" y="13"/>
                  </a:cubicBezTo>
                  <a:cubicBezTo>
                    <a:pt x="3182" y="556"/>
                    <a:pt x="3182" y="556"/>
                    <a:pt x="3182" y="556"/>
                  </a:cubicBezTo>
                  <a:cubicBezTo>
                    <a:pt x="3182" y="556"/>
                    <a:pt x="157" y="565"/>
                    <a:pt x="14" y="531"/>
                  </a:cubicBezTo>
                  <a:cubicBezTo>
                    <a:pt x="0" y="505"/>
                    <a:pt x="0" y="505"/>
                    <a:pt x="0" y="505"/>
                  </a:cubicBezTo>
                  <a:lnTo>
                    <a:pt x="0" y="335"/>
                  </a:lnTo>
                  <a:close/>
                </a:path>
              </a:pathLst>
            </a:custGeom>
            <a:solidFill>
              <a:srgbClr val="F397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6148" name="Freeform 114"/>
          <p:cNvSpPr>
            <a:spLocks noChangeArrowheads="1"/>
          </p:cNvSpPr>
          <p:nvPr/>
        </p:nvSpPr>
        <p:spPr bwMode="auto">
          <a:xfrm>
            <a:off x="-11571817" y="-2101851"/>
            <a:ext cx="2338917" cy="393700"/>
          </a:xfrm>
          <a:custGeom>
            <a:avLst/>
            <a:gdLst>
              <a:gd name="T0" fmla="*/ 0 w 1517"/>
              <a:gd name="T1" fmla="*/ 0 h 341"/>
              <a:gd name="T2" fmla="*/ 0 w 1517"/>
              <a:gd name="T3" fmla="*/ 200025 h 341"/>
              <a:gd name="T4" fmla="*/ 127199 w 1517"/>
              <a:gd name="T5" fmla="*/ 295275 h 341"/>
              <a:gd name="T6" fmla="*/ 1626989 w 1517"/>
              <a:gd name="T7" fmla="*/ 295275 h 341"/>
              <a:gd name="T8" fmla="*/ 1754188 w 1517"/>
              <a:gd name="T9" fmla="*/ 200025 h 341"/>
              <a:gd name="T10" fmla="*/ 1754188 w 1517"/>
              <a:gd name="T11" fmla="*/ 0 h 341"/>
              <a:gd name="T12" fmla="*/ 914675 w 1517"/>
              <a:gd name="T13" fmla="*/ 0 h 341"/>
              <a:gd name="T14" fmla="*/ 0 w 1517"/>
              <a:gd name="T15" fmla="*/ 0 h 341"/>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1"/>
              <a:gd name="T26" fmla="*/ 1517 w 1517"/>
              <a:gd name="T27" fmla="*/ 341 h 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1">
                <a:moveTo>
                  <a:pt x="0" y="0"/>
                </a:moveTo>
                <a:cubicBezTo>
                  <a:pt x="0" y="231"/>
                  <a:pt x="0" y="231"/>
                  <a:pt x="0" y="231"/>
                </a:cubicBezTo>
                <a:cubicBezTo>
                  <a:pt x="0" y="291"/>
                  <a:pt x="49" y="341"/>
                  <a:pt x="110" y="341"/>
                </a:cubicBezTo>
                <a:cubicBezTo>
                  <a:pt x="1407" y="341"/>
                  <a:pt x="1407" y="341"/>
                  <a:pt x="1407" y="341"/>
                </a:cubicBezTo>
                <a:cubicBezTo>
                  <a:pt x="1468" y="341"/>
                  <a:pt x="1517" y="291"/>
                  <a:pt x="1517" y="231"/>
                </a:cubicBezTo>
                <a:cubicBezTo>
                  <a:pt x="1517" y="0"/>
                  <a:pt x="1517" y="0"/>
                  <a:pt x="1517" y="0"/>
                </a:cubicBezTo>
                <a:cubicBezTo>
                  <a:pt x="791" y="0"/>
                  <a:pt x="791" y="0"/>
                  <a:pt x="791" y="0"/>
                </a:cubicBezTo>
                <a:lnTo>
                  <a:pt x="0" y="0"/>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49" name="Freeform 115"/>
          <p:cNvSpPr>
            <a:spLocks noEditPoints="1" noChangeArrowheads="1"/>
          </p:cNvSpPr>
          <p:nvPr/>
        </p:nvSpPr>
        <p:spPr bwMode="auto">
          <a:xfrm>
            <a:off x="-11546418" y="-2084917"/>
            <a:ext cx="2281767" cy="359833"/>
          </a:xfrm>
          <a:custGeom>
            <a:avLst/>
            <a:gdLst>
              <a:gd name="T0" fmla="*/ 893820 w 1480"/>
              <a:gd name="T1" fmla="*/ 0 h 310"/>
              <a:gd name="T2" fmla="*/ 0 w 1480"/>
              <a:gd name="T3" fmla="*/ 0 h 310"/>
              <a:gd name="T4" fmla="*/ 0 w 1480"/>
              <a:gd name="T5" fmla="*/ 182819 h 310"/>
              <a:gd name="T6" fmla="*/ 124880 w 1480"/>
              <a:gd name="T7" fmla="*/ 269875 h 310"/>
              <a:gd name="T8" fmla="*/ 1587601 w 1480"/>
              <a:gd name="T9" fmla="*/ 269875 h 310"/>
              <a:gd name="T10" fmla="*/ 1711325 w 1480"/>
              <a:gd name="T11" fmla="*/ 182819 h 310"/>
              <a:gd name="T12" fmla="*/ 1711325 w 1480"/>
              <a:gd name="T13" fmla="*/ 0 h 310"/>
              <a:gd name="T14" fmla="*/ 893820 w 1480"/>
              <a:gd name="T15" fmla="*/ 0 h 310"/>
              <a:gd name="T16" fmla="*/ 1691668 w 1480"/>
              <a:gd name="T17" fmla="*/ 178466 h 310"/>
              <a:gd name="T18" fmla="*/ 1570256 w 1480"/>
              <a:gd name="T19" fmla="*/ 257687 h 310"/>
              <a:gd name="T20" fmla="*/ 142225 w 1480"/>
              <a:gd name="T21" fmla="*/ 257687 h 310"/>
              <a:gd name="T22" fmla="*/ 20813 w 1480"/>
              <a:gd name="T23" fmla="*/ 178466 h 310"/>
              <a:gd name="T24" fmla="*/ 20813 w 1480"/>
              <a:gd name="T25" fmla="*/ 11317 h 310"/>
              <a:gd name="T26" fmla="*/ 892664 w 1480"/>
              <a:gd name="T27" fmla="*/ 11317 h 310"/>
              <a:gd name="T28" fmla="*/ 1691668 w 1480"/>
              <a:gd name="T29" fmla="*/ 11317 h 310"/>
              <a:gd name="T30" fmla="*/ 1691668 w 1480"/>
              <a:gd name="T31" fmla="*/ 178466 h 3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0"/>
              <a:gd name="T50" fmla="*/ 1480 w 1480"/>
              <a:gd name="T51" fmla="*/ 310 h 3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0">
                <a:moveTo>
                  <a:pt x="773" y="0"/>
                </a:moveTo>
                <a:cubicBezTo>
                  <a:pt x="0" y="0"/>
                  <a:pt x="0" y="0"/>
                  <a:pt x="0" y="0"/>
                </a:cubicBezTo>
                <a:cubicBezTo>
                  <a:pt x="0" y="210"/>
                  <a:pt x="0" y="210"/>
                  <a:pt x="0" y="210"/>
                </a:cubicBezTo>
                <a:cubicBezTo>
                  <a:pt x="0" y="265"/>
                  <a:pt x="48" y="310"/>
                  <a:pt x="108" y="310"/>
                </a:cubicBezTo>
                <a:cubicBezTo>
                  <a:pt x="1373" y="310"/>
                  <a:pt x="1373" y="310"/>
                  <a:pt x="1373" y="310"/>
                </a:cubicBezTo>
                <a:cubicBezTo>
                  <a:pt x="1432" y="310"/>
                  <a:pt x="1480" y="265"/>
                  <a:pt x="1480" y="210"/>
                </a:cubicBezTo>
                <a:cubicBezTo>
                  <a:pt x="1480" y="0"/>
                  <a:pt x="1480" y="0"/>
                  <a:pt x="1480" y="0"/>
                </a:cubicBezTo>
                <a:lnTo>
                  <a:pt x="773" y="0"/>
                </a:lnTo>
                <a:close/>
                <a:moveTo>
                  <a:pt x="1463" y="205"/>
                </a:moveTo>
                <a:cubicBezTo>
                  <a:pt x="1463" y="255"/>
                  <a:pt x="1416" y="296"/>
                  <a:pt x="1358" y="296"/>
                </a:cubicBezTo>
                <a:cubicBezTo>
                  <a:pt x="123" y="296"/>
                  <a:pt x="123" y="296"/>
                  <a:pt x="123" y="296"/>
                </a:cubicBezTo>
                <a:cubicBezTo>
                  <a:pt x="65" y="296"/>
                  <a:pt x="18" y="255"/>
                  <a:pt x="18" y="205"/>
                </a:cubicBezTo>
                <a:cubicBezTo>
                  <a:pt x="18" y="13"/>
                  <a:pt x="18" y="13"/>
                  <a:pt x="18" y="13"/>
                </a:cubicBezTo>
                <a:cubicBezTo>
                  <a:pt x="772" y="13"/>
                  <a:pt x="772" y="13"/>
                  <a:pt x="772" y="13"/>
                </a:cubicBezTo>
                <a:cubicBezTo>
                  <a:pt x="1463" y="13"/>
                  <a:pt x="1463" y="13"/>
                  <a:pt x="1463" y="13"/>
                </a:cubicBezTo>
                <a:lnTo>
                  <a:pt x="1463" y="2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0" name="Freeform 116"/>
          <p:cNvSpPr>
            <a:spLocks noEditPoints="1" noChangeArrowheads="1"/>
          </p:cNvSpPr>
          <p:nvPr/>
        </p:nvSpPr>
        <p:spPr bwMode="auto">
          <a:xfrm>
            <a:off x="-10737851" y="-1966384"/>
            <a:ext cx="165100" cy="133351"/>
          </a:xfrm>
          <a:custGeom>
            <a:avLst/>
            <a:gdLst>
              <a:gd name="T0" fmla="*/ 41275 w 105"/>
              <a:gd name="T1" fmla="*/ 73923 h 115"/>
              <a:gd name="T2" fmla="*/ 31841 w 105"/>
              <a:gd name="T3" fmla="*/ 100013 h 115"/>
              <a:gd name="T4" fmla="*/ 0 w 105"/>
              <a:gd name="T5" fmla="*/ 100013 h 115"/>
              <a:gd name="T6" fmla="*/ 41275 w 105"/>
              <a:gd name="T7" fmla="*/ 0 h 115"/>
              <a:gd name="T8" fmla="*/ 81371 w 105"/>
              <a:gd name="T9" fmla="*/ 0 h 115"/>
              <a:gd name="T10" fmla="*/ 123825 w 105"/>
              <a:gd name="T11" fmla="*/ 100013 h 115"/>
              <a:gd name="T12" fmla="*/ 90805 w 105"/>
              <a:gd name="T13" fmla="*/ 100013 h 115"/>
              <a:gd name="T14" fmla="*/ 80191 w 105"/>
              <a:gd name="T15" fmla="*/ 73923 h 115"/>
              <a:gd name="T16" fmla="*/ 41275 w 105"/>
              <a:gd name="T17" fmla="*/ 73923 h 115"/>
              <a:gd name="T18" fmla="*/ 75474 w 105"/>
              <a:gd name="T19" fmla="*/ 57399 h 115"/>
              <a:gd name="T20" fmla="*/ 67219 w 105"/>
              <a:gd name="T21" fmla="*/ 36526 h 115"/>
              <a:gd name="T22" fmla="*/ 61323 w 105"/>
              <a:gd name="T23" fmla="*/ 17394 h 115"/>
              <a:gd name="T24" fmla="*/ 60144 w 105"/>
              <a:gd name="T25" fmla="*/ 17394 h 115"/>
              <a:gd name="T26" fmla="*/ 54247 w 105"/>
              <a:gd name="T27" fmla="*/ 36526 h 115"/>
              <a:gd name="T28" fmla="*/ 45992 w 105"/>
              <a:gd name="T29" fmla="*/ 57399 h 115"/>
              <a:gd name="T30" fmla="*/ 75474 w 105"/>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115"/>
              <a:gd name="T50" fmla="*/ 105 w 105"/>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5" y="115"/>
                  <a:pt x="105" y="115"/>
                  <a:pt x="105"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2" y="20"/>
                </a:cubicBezTo>
                <a:cubicBezTo>
                  <a:pt x="51" y="20"/>
                  <a:pt x="51" y="20"/>
                  <a:pt x="51" y="20"/>
                </a:cubicBezTo>
                <a:cubicBezTo>
                  <a:pt x="49" y="26"/>
                  <a:pt x="48" y="35"/>
                  <a:pt x="46"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1" name="Freeform 117"/>
          <p:cNvSpPr>
            <a:spLocks noChangeArrowheads="1"/>
          </p:cNvSpPr>
          <p:nvPr/>
        </p:nvSpPr>
        <p:spPr bwMode="auto">
          <a:xfrm>
            <a:off x="-10564284" y="-1968500"/>
            <a:ext cx="156633" cy="137583"/>
          </a:xfrm>
          <a:custGeom>
            <a:avLst/>
            <a:gdLst>
              <a:gd name="T0" fmla="*/ 117475 w 101"/>
              <a:gd name="T1" fmla="*/ 97013 h 117"/>
              <a:gd name="T2" fmla="*/ 72113 w 101"/>
              <a:gd name="T3" fmla="*/ 103187 h 117"/>
              <a:gd name="T4" fmla="*/ 18610 w 101"/>
              <a:gd name="T5" fmla="*/ 89076 h 117"/>
              <a:gd name="T6" fmla="*/ 0 w 101"/>
              <a:gd name="T7" fmla="*/ 52916 h 117"/>
              <a:gd name="T8" fmla="*/ 75603 w 101"/>
              <a:gd name="T9" fmla="*/ 0 h 117"/>
              <a:gd name="T10" fmla="*/ 112823 w 101"/>
              <a:gd name="T11" fmla="*/ 5292 h 117"/>
              <a:gd name="T12" fmla="*/ 105844 w 101"/>
              <a:gd name="T13" fmla="*/ 22930 h 117"/>
              <a:gd name="T14" fmla="*/ 75603 w 101"/>
              <a:gd name="T15" fmla="*/ 18521 h 117"/>
              <a:gd name="T16" fmla="*/ 31404 w 101"/>
              <a:gd name="T17" fmla="*/ 51153 h 117"/>
              <a:gd name="T18" fmla="*/ 73276 w 101"/>
              <a:gd name="T19" fmla="*/ 84666 h 117"/>
              <a:gd name="T20" fmla="*/ 88397 w 101"/>
              <a:gd name="T21" fmla="*/ 82902 h 117"/>
              <a:gd name="T22" fmla="*/ 88397 w 101"/>
              <a:gd name="T23" fmla="*/ 61736 h 117"/>
              <a:gd name="T24" fmla="*/ 67461 w 101"/>
              <a:gd name="T25" fmla="*/ 61736 h 117"/>
              <a:gd name="T26" fmla="*/ 67461 w 101"/>
              <a:gd name="T27" fmla="*/ 44097 h 117"/>
              <a:gd name="T28" fmla="*/ 117475 w 101"/>
              <a:gd name="T29" fmla="*/ 44097 h 117"/>
              <a:gd name="T30" fmla="*/ 117475 w 101"/>
              <a:gd name="T31" fmla="*/ 97013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117"/>
              <a:gd name="T50" fmla="*/ 101 w 101"/>
              <a:gd name="T51" fmla="*/ 117 h 1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117">
                <a:moveTo>
                  <a:pt x="101" y="110"/>
                </a:moveTo>
                <a:cubicBezTo>
                  <a:pt x="93" y="113"/>
                  <a:pt x="78" y="117"/>
                  <a:pt x="62" y="117"/>
                </a:cubicBezTo>
                <a:cubicBezTo>
                  <a:pt x="41" y="117"/>
                  <a:pt x="26" y="112"/>
                  <a:pt x="16" y="101"/>
                </a:cubicBezTo>
                <a:cubicBezTo>
                  <a:pt x="5" y="92"/>
                  <a:pt x="0" y="77"/>
                  <a:pt x="0" y="60"/>
                </a:cubicBezTo>
                <a:cubicBezTo>
                  <a:pt x="0" y="22"/>
                  <a:pt x="28" y="0"/>
                  <a:pt x="65" y="0"/>
                </a:cubicBezTo>
                <a:cubicBezTo>
                  <a:pt x="80" y="0"/>
                  <a:pt x="91" y="3"/>
                  <a:pt x="97" y="6"/>
                </a:cubicBezTo>
                <a:cubicBezTo>
                  <a:pt x="91" y="26"/>
                  <a:pt x="91" y="26"/>
                  <a:pt x="91" y="26"/>
                </a:cubicBezTo>
                <a:cubicBezTo>
                  <a:pt x="85" y="24"/>
                  <a:pt x="77" y="21"/>
                  <a:pt x="65" y="21"/>
                </a:cubicBezTo>
                <a:cubicBezTo>
                  <a:pt x="43" y="21"/>
                  <a:pt x="27" y="34"/>
                  <a:pt x="27" y="58"/>
                </a:cubicBezTo>
                <a:cubicBezTo>
                  <a:pt x="27" y="82"/>
                  <a:pt x="42" y="96"/>
                  <a:pt x="63" y="96"/>
                </a:cubicBezTo>
                <a:cubicBezTo>
                  <a:pt x="69" y="96"/>
                  <a:pt x="74" y="95"/>
                  <a:pt x="76" y="94"/>
                </a:cubicBezTo>
                <a:cubicBezTo>
                  <a:pt x="76" y="70"/>
                  <a:pt x="76" y="70"/>
                  <a:pt x="76" y="70"/>
                </a:cubicBezTo>
                <a:cubicBezTo>
                  <a:pt x="58" y="70"/>
                  <a:pt x="58" y="70"/>
                  <a:pt x="58" y="70"/>
                </a:cubicBezTo>
                <a:cubicBezTo>
                  <a:pt x="58" y="50"/>
                  <a:pt x="58" y="50"/>
                  <a:pt x="58" y="50"/>
                </a:cubicBezTo>
                <a:cubicBezTo>
                  <a:pt x="101" y="50"/>
                  <a:pt x="101" y="50"/>
                  <a:pt x="101" y="50"/>
                </a:cubicBezTo>
                <a:lnTo>
                  <a:pt x="101" y="11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2" name="Freeform 118"/>
          <p:cNvSpPr>
            <a:spLocks noEditPoints="1" noChangeArrowheads="1"/>
          </p:cNvSpPr>
          <p:nvPr/>
        </p:nvSpPr>
        <p:spPr bwMode="auto">
          <a:xfrm>
            <a:off x="-10378018" y="-1968500"/>
            <a:ext cx="133351" cy="135467"/>
          </a:xfrm>
          <a:custGeom>
            <a:avLst/>
            <a:gdLst>
              <a:gd name="T0" fmla="*/ 0 w 86"/>
              <a:gd name="T1" fmla="*/ 2628 h 116"/>
              <a:gd name="T2" fmla="*/ 39540 w 86"/>
              <a:gd name="T3" fmla="*/ 0 h 116"/>
              <a:gd name="T4" fmla="*/ 82569 w 86"/>
              <a:gd name="T5" fmla="*/ 7883 h 116"/>
              <a:gd name="T6" fmla="*/ 95361 w 86"/>
              <a:gd name="T7" fmla="*/ 28903 h 116"/>
              <a:gd name="T8" fmla="*/ 72102 w 86"/>
              <a:gd name="T9" fmla="*/ 53428 h 116"/>
              <a:gd name="T10" fmla="*/ 72102 w 86"/>
              <a:gd name="T11" fmla="*/ 54303 h 116"/>
              <a:gd name="T12" fmla="*/ 89547 w 86"/>
              <a:gd name="T13" fmla="*/ 72697 h 116"/>
              <a:gd name="T14" fmla="*/ 100013 w 86"/>
              <a:gd name="T15" fmla="*/ 101600 h 116"/>
              <a:gd name="T16" fmla="*/ 69777 w 86"/>
              <a:gd name="T17" fmla="*/ 101600 h 116"/>
              <a:gd name="T18" fmla="*/ 60473 w 86"/>
              <a:gd name="T19" fmla="*/ 77952 h 116"/>
              <a:gd name="T20" fmla="*/ 38377 w 86"/>
              <a:gd name="T21" fmla="*/ 62186 h 116"/>
              <a:gd name="T22" fmla="*/ 30236 w 86"/>
              <a:gd name="T23" fmla="*/ 62186 h 116"/>
              <a:gd name="T24" fmla="*/ 30236 w 86"/>
              <a:gd name="T25" fmla="*/ 101600 h 116"/>
              <a:gd name="T26" fmla="*/ 0 w 86"/>
              <a:gd name="T27" fmla="*/ 101600 h 116"/>
              <a:gd name="T28" fmla="*/ 0 w 86"/>
              <a:gd name="T29" fmla="*/ 2628 h 116"/>
              <a:gd name="T30" fmla="*/ 30236 w 86"/>
              <a:gd name="T31" fmla="*/ 45545 h 116"/>
              <a:gd name="T32" fmla="*/ 41866 w 86"/>
              <a:gd name="T33" fmla="*/ 45545 h 116"/>
              <a:gd name="T34" fmla="*/ 65125 w 86"/>
              <a:gd name="T35" fmla="*/ 30655 h 116"/>
              <a:gd name="T36" fmla="*/ 43029 w 86"/>
              <a:gd name="T37" fmla="*/ 17517 h 116"/>
              <a:gd name="T38" fmla="*/ 30236 w 86"/>
              <a:gd name="T39" fmla="*/ 17517 h 116"/>
              <a:gd name="T40" fmla="*/ 30236 w 86"/>
              <a:gd name="T41" fmla="*/ 45545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16"/>
              <a:gd name="T65" fmla="*/ 86 w 86"/>
              <a:gd name="T66" fmla="*/ 116 h 1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16">
                <a:moveTo>
                  <a:pt x="0" y="3"/>
                </a:moveTo>
                <a:cubicBezTo>
                  <a:pt x="8" y="1"/>
                  <a:pt x="21" y="0"/>
                  <a:pt x="34" y="0"/>
                </a:cubicBezTo>
                <a:cubicBezTo>
                  <a:pt x="51" y="0"/>
                  <a:pt x="63" y="3"/>
                  <a:pt x="71" y="9"/>
                </a:cubicBezTo>
                <a:cubicBezTo>
                  <a:pt x="78" y="15"/>
                  <a:pt x="82" y="23"/>
                  <a:pt x="82" y="33"/>
                </a:cubicBezTo>
                <a:cubicBezTo>
                  <a:pt x="82" y="48"/>
                  <a:pt x="72" y="58"/>
                  <a:pt x="62" y="61"/>
                </a:cubicBezTo>
                <a:cubicBezTo>
                  <a:pt x="62" y="62"/>
                  <a:pt x="62" y="62"/>
                  <a:pt x="62" y="62"/>
                </a:cubicBezTo>
                <a:cubicBezTo>
                  <a:pt x="70" y="65"/>
                  <a:pt x="74" y="73"/>
                  <a:pt x="77" y="83"/>
                </a:cubicBezTo>
                <a:cubicBezTo>
                  <a:pt x="81" y="96"/>
                  <a:pt x="84" y="111"/>
                  <a:pt x="86" y="116"/>
                </a:cubicBezTo>
                <a:cubicBezTo>
                  <a:pt x="60" y="116"/>
                  <a:pt x="60" y="116"/>
                  <a:pt x="60" y="116"/>
                </a:cubicBezTo>
                <a:cubicBezTo>
                  <a:pt x="58" y="112"/>
                  <a:pt x="55" y="103"/>
                  <a:pt x="52" y="89"/>
                </a:cubicBezTo>
                <a:cubicBezTo>
                  <a:pt x="49" y="75"/>
                  <a:pt x="44" y="71"/>
                  <a:pt x="33" y="71"/>
                </a:cubicBezTo>
                <a:cubicBezTo>
                  <a:pt x="26" y="71"/>
                  <a:pt x="26" y="71"/>
                  <a:pt x="26" y="71"/>
                </a:cubicBezTo>
                <a:cubicBezTo>
                  <a:pt x="26" y="116"/>
                  <a:pt x="26" y="116"/>
                  <a:pt x="26" y="116"/>
                </a:cubicBezTo>
                <a:cubicBezTo>
                  <a:pt x="0" y="116"/>
                  <a:pt x="0" y="116"/>
                  <a:pt x="0" y="116"/>
                </a:cubicBezTo>
                <a:lnTo>
                  <a:pt x="0" y="3"/>
                </a:lnTo>
                <a:close/>
                <a:moveTo>
                  <a:pt x="26" y="52"/>
                </a:moveTo>
                <a:cubicBezTo>
                  <a:pt x="36" y="52"/>
                  <a:pt x="36" y="52"/>
                  <a:pt x="36" y="52"/>
                </a:cubicBezTo>
                <a:cubicBezTo>
                  <a:pt x="49" y="52"/>
                  <a:pt x="56" y="46"/>
                  <a:pt x="56" y="35"/>
                </a:cubicBezTo>
                <a:cubicBezTo>
                  <a:pt x="56" y="25"/>
                  <a:pt x="49" y="20"/>
                  <a:pt x="37" y="20"/>
                </a:cubicBezTo>
                <a:cubicBezTo>
                  <a:pt x="31" y="20"/>
                  <a:pt x="27" y="20"/>
                  <a:pt x="26" y="20"/>
                </a:cubicBezTo>
                <a:lnTo>
                  <a:pt x="26" y="5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3" name="Freeform 119"/>
          <p:cNvSpPr>
            <a:spLocks noEditPoints="1" noChangeArrowheads="1"/>
          </p:cNvSpPr>
          <p:nvPr/>
        </p:nvSpPr>
        <p:spPr bwMode="auto">
          <a:xfrm>
            <a:off x="-10234084" y="-1966384"/>
            <a:ext cx="160867" cy="133351"/>
          </a:xfrm>
          <a:custGeom>
            <a:avLst/>
            <a:gdLst>
              <a:gd name="T0" fmla="*/ 40603 w 104"/>
              <a:gd name="T1" fmla="*/ 73923 h 115"/>
              <a:gd name="T2" fmla="*/ 31323 w 104"/>
              <a:gd name="T3" fmla="*/ 100013 h 115"/>
              <a:gd name="T4" fmla="*/ 0 w 104"/>
              <a:gd name="T5" fmla="*/ 100013 h 115"/>
              <a:gd name="T6" fmla="*/ 40603 w 104"/>
              <a:gd name="T7" fmla="*/ 0 h 115"/>
              <a:gd name="T8" fmla="*/ 80047 w 104"/>
              <a:gd name="T9" fmla="*/ 0 h 115"/>
              <a:gd name="T10" fmla="*/ 120650 w 104"/>
              <a:gd name="T11" fmla="*/ 100013 h 115"/>
              <a:gd name="T12" fmla="*/ 89327 w 104"/>
              <a:gd name="T13" fmla="*/ 100013 h 115"/>
              <a:gd name="T14" fmla="*/ 78887 w 104"/>
              <a:gd name="T15" fmla="*/ 73923 h 115"/>
              <a:gd name="T16" fmla="*/ 40603 w 104"/>
              <a:gd name="T17" fmla="*/ 73923 h 115"/>
              <a:gd name="T18" fmla="*/ 74246 w 104"/>
              <a:gd name="T19" fmla="*/ 57399 h 115"/>
              <a:gd name="T20" fmla="*/ 66125 w 104"/>
              <a:gd name="T21" fmla="*/ 36526 h 115"/>
              <a:gd name="T22" fmla="*/ 59165 w 104"/>
              <a:gd name="T23" fmla="*/ 17394 h 115"/>
              <a:gd name="T24" fmla="*/ 59165 w 104"/>
              <a:gd name="T25" fmla="*/ 17394 h 115"/>
              <a:gd name="T26" fmla="*/ 52204 w 104"/>
              <a:gd name="T27" fmla="*/ 36526 h 115"/>
              <a:gd name="T28" fmla="*/ 45244 w 104"/>
              <a:gd name="T29" fmla="*/ 57399 h 115"/>
              <a:gd name="T30" fmla="*/ 74246 w 104"/>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115"/>
              <a:gd name="T50" fmla="*/ 104 w 104"/>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4" y="115"/>
                  <a:pt x="104" y="115"/>
                  <a:pt x="104"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1" y="20"/>
                </a:cubicBezTo>
                <a:cubicBezTo>
                  <a:pt x="51" y="20"/>
                  <a:pt x="51" y="20"/>
                  <a:pt x="51" y="20"/>
                </a:cubicBezTo>
                <a:cubicBezTo>
                  <a:pt x="49" y="26"/>
                  <a:pt x="47" y="35"/>
                  <a:pt x="45"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4" name="Freeform 120"/>
          <p:cNvSpPr>
            <a:spLocks noChangeArrowheads="1"/>
          </p:cNvSpPr>
          <p:nvPr/>
        </p:nvSpPr>
        <p:spPr bwMode="auto">
          <a:xfrm>
            <a:off x="-10183284" y="-2643718"/>
            <a:ext cx="14817" cy="59267"/>
          </a:xfrm>
          <a:custGeom>
            <a:avLst/>
            <a:gdLst>
              <a:gd name="T0" fmla="*/ 4939 w 9"/>
              <a:gd name="T1" fmla="*/ 43561 h 50"/>
              <a:gd name="T2" fmla="*/ 6174 w 9"/>
              <a:gd name="T3" fmla="*/ 43561 h 50"/>
              <a:gd name="T4" fmla="*/ 7409 w 9"/>
              <a:gd name="T5" fmla="*/ 44450 h 50"/>
              <a:gd name="T6" fmla="*/ 7409 w 9"/>
              <a:gd name="T7" fmla="*/ 44450 h 50"/>
              <a:gd name="T8" fmla="*/ 7409 w 9"/>
              <a:gd name="T9" fmla="*/ 43561 h 50"/>
              <a:gd name="T10" fmla="*/ 11113 w 9"/>
              <a:gd name="T11" fmla="*/ 40005 h 50"/>
              <a:gd name="T12" fmla="*/ 7409 w 9"/>
              <a:gd name="T13" fmla="*/ 35560 h 50"/>
              <a:gd name="T14" fmla="*/ 7409 w 9"/>
              <a:gd name="T15" fmla="*/ 35560 h 50"/>
              <a:gd name="T16" fmla="*/ 11113 w 9"/>
              <a:gd name="T17" fmla="*/ 31115 h 50"/>
              <a:gd name="T18" fmla="*/ 7409 w 9"/>
              <a:gd name="T19" fmla="*/ 24003 h 50"/>
              <a:gd name="T20" fmla="*/ 7409 w 9"/>
              <a:gd name="T21" fmla="*/ 18669 h 50"/>
              <a:gd name="T22" fmla="*/ 9878 w 9"/>
              <a:gd name="T23" fmla="*/ 16002 h 50"/>
              <a:gd name="T24" fmla="*/ 7409 w 9"/>
              <a:gd name="T25" fmla="*/ 13335 h 50"/>
              <a:gd name="T26" fmla="*/ 7409 w 9"/>
              <a:gd name="T27" fmla="*/ 0 h 50"/>
              <a:gd name="T28" fmla="*/ 4939 w 9"/>
              <a:gd name="T29" fmla="*/ 0 h 50"/>
              <a:gd name="T30" fmla="*/ 4939 w 9"/>
              <a:gd name="T31" fmla="*/ 13335 h 50"/>
              <a:gd name="T32" fmla="*/ 1235 w 9"/>
              <a:gd name="T33" fmla="*/ 16002 h 50"/>
              <a:gd name="T34" fmla="*/ 4939 w 9"/>
              <a:gd name="T35" fmla="*/ 18669 h 50"/>
              <a:gd name="T36" fmla="*/ 4939 w 9"/>
              <a:gd name="T37" fmla="*/ 24003 h 50"/>
              <a:gd name="T38" fmla="*/ 0 w 9"/>
              <a:gd name="T39" fmla="*/ 31115 h 50"/>
              <a:gd name="T40" fmla="*/ 4939 w 9"/>
              <a:gd name="T41" fmla="*/ 35560 h 50"/>
              <a:gd name="T42" fmla="*/ 4939 w 9"/>
              <a:gd name="T43" fmla="*/ 35560 h 50"/>
              <a:gd name="T44" fmla="*/ 0 w 9"/>
              <a:gd name="T45" fmla="*/ 40005 h 50"/>
              <a:gd name="T46" fmla="*/ 4939 w 9"/>
              <a:gd name="T47" fmla="*/ 43561 h 50"/>
              <a:gd name="T48" fmla="*/ 4939 w 9"/>
              <a:gd name="T49" fmla="*/ 43561 h 50"/>
              <a:gd name="T50" fmla="*/ 4939 w 9"/>
              <a:gd name="T51" fmla="*/ 43561 h 50"/>
              <a:gd name="T52" fmla="*/ 4939 w 9"/>
              <a:gd name="T53" fmla="*/ 43561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0"/>
              <a:gd name="T83" fmla="*/ 9 w 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0">
                <a:moveTo>
                  <a:pt x="4" y="49"/>
                </a:moveTo>
                <a:cubicBezTo>
                  <a:pt x="5" y="49"/>
                  <a:pt x="5" y="49"/>
                  <a:pt x="5" y="49"/>
                </a:cubicBezTo>
                <a:cubicBezTo>
                  <a:pt x="5" y="49"/>
                  <a:pt x="5" y="49"/>
                  <a:pt x="6" y="50"/>
                </a:cubicBezTo>
                <a:cubicBezTo>
                  <a:pt x="6" y="50"/>
                  <a:pt x="6" y="50"/>
                  <a:pt x="6" y="50"/>
                </a:cubicBezTo>
                <a:cubicBezTo>
                  <a:pt x="6" y="49"/>
                  <a:pt x="6" y="49"/>
                  <a:pt x="6" y="49"/>
                </a:cubicBezTo>
                <a:cubicBezTo>
                  <a:pt x="8" y="48"/>
                  <a:pt x="9" y="47"/>
                  <a:pt x="9" y="45"/>
                </a:cubicBezTo>
                <a:cubicBezTo>
                  <a:pt x="9" y="43"/>
                  <a:pt x="8" y="41"/>
                  <a:pt x="6" y="40"/>
                </a:cubicBezTo>
                <a:cubicBezTo>
                  <a:pt x="6" y="40"/>
                  <a:pt x="6" y="40"/>
                  <a:pt x="6" y="40"/>
                </a:cubicBezTo>
                <a:cubicBezTo>
                  <a:pt x="8" y="39"/>
                  <a:pt x="9" y="37"/>
                  <a:pt x="9" y="35"/>
                </a:cubicBezTo>
                <a:cubicBezTo>
                  <a:pt x="9" y="33"/>
                  <a:pt x="8" y="28"/>
                  <a:pt x="6" y="27"/>
                </a:cubicBezTo>
                <a:cubicBezTo>
                  <a:pt x="6" y="21"/>
                  <a:pt x="6" y="21"/>
                  <a:pt x="6" y="21"/>
                </a:cubicBezTo>
                <a:cubicBezTo>
                  <a:pt x="7" y="21"/>
                  <a:pt x="8" y="20"/>
                  <a:pt x="8" y="18"/>
                </a:cubicBezTo>
                <a:cubicBezTo>
                  <a:pt x="8" y="16"/>
                  <a:pt x="7" y="15"/>
                  <a:pt x="6" y="15"/>
                </a:cubicBezTo>
                <a:cubicBezTo>
                  <a:pt x="6" y="0"/>
                  <a:pt x="6" y="0"/>
                  <a:pt x="6" y="0"/>
                </a:cubicBezTo>
                <a:cubicBezTo>
                  <a:pt x="4" y="0"/>
                  <a:pt x="4" y="0"/>
                  <a:pt x="4" y="0"/>
                </a:cubicBezTo>
                <a:cubicBezTo>
                  <a:pt x="4" y="15"/>
                  <a:pt x="4" y="15"/>
                  <a:pt x="4" y="15"/>
                </a:cubicBezTo>
                <a:cubicBezTo>
                  <a:pt x="2" y="15"/>
                  <a:pt x="1" y="16"/>
                  <a:pt x="1" y="18"/>
                </a:cubicBezTo>
                <a:cubicBezTo>
                  <a:pt x="1" y="20"/>
                  <a:pt x="2" y="21"/>
                  <a:pt x="4" y="21"/>
                </a:cubicBezTo>
                <a:cubicBezTo>
                  <a:pt x="4" y="27"/>
                  <a:pt x="4" y="27"/>
                  <a:pt x="4" y="27"/>
                </a:cubicBezTo>
                <a:cubicBezTo>
                  <a:pt x="2" y="28"/>
                  <a:pt x="0" y="33"/>
                  <a:pt x="0" y="35"/>
                </a:cubicBezTo>
                <a:cubicBezTo>
                  <a:pt x="0" y="37"/>
                  <a:pt x="2" y="39"/>
                  <a:pt x="4" y="40"/>
                </a:cubicBezTo>
                <a:cubicBezTo>
                  <a:pt x="4" y="40"/>
                  <a:pt x="4" y="40"/>
                  <a:pt x="4" y="40"/>
                </a:cubicBezTo>
                <a:cubicBezTo>
                  <a:pt x="2" y="41"/>
                  <a:pt x="0" y="43"/>
                  <a:pt x="0" y="45"/>
                </a:cubicBezTo>
                <a:cubicBezTo>
                  <a:pt x="0" y="47"/>
                  <a:pt x="2" y="48"/>
                  <a:pt x="4" y="49"/>
                </a:cubicBezTo>
                <a:cubicBezTo>
                  <a:pt x="4" y="49"/>
                  <a:pt x="4" y="49"/>
                  <a:pt x="4" y="49"/>
                </a:cubicBezTo>
                <a:cubicBezTo>
                  <a:pt x="4" y="49"/>
                  <a:pt x="4" y="49"/>
                  <a:pt x="4" y="49"/>
                </a:cubicBezTo>
                <a:cubicBezTo>
                  <a:pt x="4" y="49"/>
                  <a:pt x="4" y="49"/>
                  <a:pt x="4" y="49"/>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5" name="Freeform 121"/>
          <p:cNvSpPr>
            <a:spLocks noChangeArrowheads="1"/>
          </p:cNvSpPr>
          <p:nvPr/>
        </p:nvSpPr>
        <p:spPr bwMode="auto">
          <a:xfrm>
            <a:off x="-10653184" y="-2641600"/>
            <a:ext cx="12700" cy="57149"/>
          </a:xfrm>
          <a:custGeom>
            <a:avLst/>
            <a:gdLst>
              <a:gd name="T0" fmla="*/ 4763 w 8"/>
              <a:gd name="T1" fmla="*/ 41987 h 49"/>
              <a:gd name="T2" fmla="*/ 4763 w 8"/>
              <a:gd name="T3" fmla="*/ 41987 h 49"/>
              <a:gd name="T4" fmla="*/ 5953 w 8"/>
              <a:gd name="T5" fmla="*/ 42862 h 49"/>
              <a:gd name="T6" fmla="*/ 5953 w 8"/>
              <a:gd name="T7" fmla="*/ 41987 h 49"/>
              <a:gd name="T8" fmla="*/ 9525 w 8"/>
              <a:gd name="T9" fmla="*/ 38488 h 49"/>
              <a:gd name="T10" fmla="*/ 5953 w 8"/>
              <a:gd name="T11" fmla="*/ 34989 h 49"/>
              <a:gd name="T12" fmla="*/ 5953 w 8"/>
              <a:gd name="T13" fmla="*/ 34115 h 49"/>
              <a:gd name="T14" fmla="*/ 9525 w 8"/>
              <a:gd name="T15" fmla="*/ 30616 h 49"/>
              <a:gd name="T16" fmla="*/ 5953 w 8"/>
              <a:gd name="T17" fmla="*/ 22743 h 49"/>
              <a:gd name="T18" fmla="*/ 5953 w 8"/>
              <a:gd name="T19" fmla="*/ 18369 h 49"/>
              <a:gd name="T20" fmla="*/ 8334 w 8"/>
              <a:gd name="T21" fmla="*/ 15745 h 49"/>
              <a:gd name="T22" fmla="*/ 5953 w 8"/>
              <a:gd name="T23" fmla="*/ 12246 h 49"/>
              <a:gd name="T24" fmla="*/ 5953 w 8"/>
              <a:gd name="T25" fmla="*/ 0 h 49"/>
              <a:gd name="T26" fmla="*/ 3572 w 8"/>
              <a:gd name="T27" fmla="*/ 0 h 49"/>
              <a:gd name="T28" fmla="*/ 3572 w 8"/>
              <a:gd name="T29" fmla="*/ 12246 h 49"/>
              <a:gd name="T30" fmla="*/ 1191 w 8"/>
              <a:gd name="T31" fmla="*/ 15745 h 49"/>
              <a:gd name="T32" fmla="*/ 3572 w 8"/>
              <a:gd name="T33" fmla="*/ 18369 h 49"/>
              <a:gd name="T34" fmla="*/ 3572 w 8"/>
              <a:gd name="T35" fmla="*/ 22743 h 49"/>
              <a:gd name="T36" fmla="*/ 0 w 8"/>
              <a:gd name="T37" fmla="*/ 30616 h 49"/>
              <a:gd name="T38" fmla="*/ 3572 w 8"/>
              <a:gd name="T39" fmla="*/ 34115 h 49"/>
              <a:gd name="T40" fmla="*/ 3572 w 8"/>
              <a:gd name="T41" fmla="*/ 34989 h 49"/>
              <a:gd name="T42" fmla="*/ 0 w 8"/>
              <a:gd name="T43" fmla="*/ 38488 h 49"/>
              <a:gd name="T44" fmla="*/ 3572 w 8"/>
              <a:gd name="T45" fmla="*/ 41987 h 49"/>
              <a:gd name="T46" fmla="*/ 3572 w 8"/>
              <a:gd name="T47" fmla="*/ 41987 h 49"/>
              <a:gd name="T48" fmla="*/ 4763 w 8"/>
              <a:gd name="T49" fmla="*/ 41987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49"/>
              <a:gd name="T77" fmla="*/ 8 w 8"/>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49">
                <a:moveTo>
                  <a:pt x="4" y="48"/>
                </a:moveTo>
                <a:cubicBezTo>
                  <a:pt x="4" y="48"/>
                  <a:pt x="4" y="48"/>
                  <a:pt x="4" y="48"/>
                </a:cubicBezTo>
                <a:cubicBezTo>
                  <a:pt x="5" y="48"/>
                  <a:pt x="5" y="49"/>
                  <a:pt x="5" y="49"/>
                </a:cubicBezTo>
                <a:cubicBezTo>
                  <a:pt x="5" y="48"/>
                  <a:pt x="5" y="48"/>
                  <a:pt x="5" y="48"/>
                </a:cubicBezTo>
                <a:cubicBezTo>
                  <a:pt x="7" y="48"/>
                  <a:pt x="8" y="46"/>
                  <a:pt x="8" y="44"/>
                </a:cubicBezTo>
                <a:cubicBezTo>
                  <a:pt x="8" y="42"/>
                  <a:pt x="7" y="40"/>
                  <a:pt x="5" y="40"/>
                </a:cubicBezTo>
                <a:cubicBezTo>
                  <a:pt x="5" y="39"/>
                  <a:pt x="5" y="39"/>
                  <a:pt x="5" y="39"/>
                </a:cubicBezTo>
                <a:cubicBezTo>
                  <a:pt x="7" y="39"/>
                  <a:pt x="8" y="37"/>
                  <a:pt x="8" y="35"/>
                </a:cubicBezTo>
                <a:cubicBezTo>
                  <a:pt x="8" y="33"/>
                  <a:pt x="7" y="28"/>
                  <a:pt x="5" y="26"/>
                </a:cubicBezTo>
                <a:cubicBezTo>
                  <a:pt x="5" y="21"/>
                  <a:pt x="5" y="21"/>
                  <a:pt x="5" y="21"/>
                </a:cubicBezTo>
                <a:cubicBezTo>
                  <a:pt x="6" y="20"/>
                  <a:pt x="7" y="19"/>
                  <a:pt x="7" y="18"/>
                </a:cubicBezTo>
                <a:cubicBezTo>
                  <a:pt x="7" y="16"/>
                  <a:pt x="6" y="15"/>
                  <a:pt x="5" y="14"/>
                </a:cubicBezTo>
                <a:cubicBezTo>
                  <a:pt x="5" y="0"/>
                  <a:pt x="5" y="0"/>
                  <a:pt x="5" y="0"/>
                </a:cubicBezTo>
                <a:cubicBezTo>
                  <a:pt x="3" y="0"/>
                  <a:pt x="3" y="0"/>
                  <a:pt x="3" y="0"/>
                </a:cubicBezTo>
                <a:cubicBezTo>
                  <a:pt x="3" y="14"/>
                  <a:pt x="3" y="14"/>
                  <a:pt x="3" y="14"/>
                </a:cubicBezTo>
                <a:cubicBezTo>
                  <a:pt x="2" y="15"/>
                  <a:pt x="1" y="16"/>
                  <a:pt x="1" y="18"/>
                </a:cubicBezTo>
                <a:cubicBezTo>
                  <a:pt x="1" y="19"/>
                  <a:pt x="2" y="20"/>
                  <a:pt x="3" y="21"/>
                </a:cubicBezTo>
                <a:cubicBezTo>
                  <a:pt x="3" y="26"/>
                  <a:pt x="3" y="26"/>
                  <a:pt x="3" y="26"/>
                </a:cubicBezTo>
                <a:cubicBezTo>
                  <a:pt x="1" y="28"/>
                  <a:pt x="0" y="33"/>
                  <a:pt x="0" y="35"/>
                </a:cubicBezTo>
                <a:cubicBezTo>
                  <a:pt x="0" y="37"/>
                  <a:pt x="1" y="39"/>
                  <a:pt x="3" y="39"/>
                </a:cubicBezTo>
                <a:cubicBezTo>
                  <a:pt x="3" y="40"/>
                  <a:pt x="3" y="40"/>
                  <a:pt x="3" y="40"/>
                </a:cubicBezTo>
                <a:cubicBezTo>
                  <a:pt x="1" y="40"/>
                  <a:pt x="0" y="42"/>
                  <a:pt x="0" y="44"/>
                </a:cubicBezTo>
                <a:cubicBezTo>
                  <a:pt x="0" y="46"/>
                  <a:pt x="1" y="48"/>
                  <a:pt x="3" y="48"/>
                </a:cubicBezTo>
                <a:cubicBezTo>
                  <a:pt x="3" y="48"/>
                  <a:pt x="3" y="48"/>
                  <a:pt x="3" y="48"/>
                </a:cubicBezTo>
                <a:cubicBezTo>
                  <a:pt x="3" y="48"/>
                  <a:pt x="3" y="48"/>
                  <a:pt x="4" y="48"/>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6" name="Freeform 122"/>
          <p:cNvSpPr>
            <a:spLocks noChangeArrowheads="1"/>
          </p:cNvSpPr>
          <p:nvPr/>
        </p:nvSpPr>
        <p:spPr bwMode="auto">
          <a:xfrm>
            <a:off x="-10424584" y="-2876551"/>
            <a:ext cx="21167" cy="76200"/>
          </a:xfrm>
          <a:custGeom>
            <a:avLst/>
            <a:gdLst>
              <a:gd name="T0" fmla="*/ 9769 w 13"/>
              <a:gd name="T1" fmla="*/ 57150 h 66"/>
              <a:gd name="T2" fmla="*/ 9769 w 13"/>
              <a:gd name="T3" fmla="*/ 57150 h 66"/>
              <a:gd name="T4" fmla="*/ 14654 w 13"/>
              <a:gd name="T5" fmla="*/ 51955 h 66"/>
              <a:gd name="T6" fmla="*/ 9769 w 13"/>
              <a:gd name="T7" fmla="*/ 46759 h 66"/>
              <a:gd name="T8" fmla="*/ 9769 w 13"/>
              <a:gd name="T9" fmla="*/ 45893 h 66"/>
              <a:gd name="T10" fmla="*/ 14654 w 13"/>
              <a:gd name="T11" fmla="*/ 41564 h 66"/>
              <a:gd name="T12" fmla="*/ 9769 w 13"/>
              <a:gd name="T13" fmla="*/ 31173 h 66"/>
              <a:gd name="T14" fmla="*/ 9769 w 13"/>
              <a:gd name="T15" fmla="*/ 24245 h 66"/>
              <a:gd name="T16" fmla="*/ 13433 w 13"/>
              <a:gd name="T17" fmla="*/ 20782 h 66"/>
              <a:gd name="T18" fmla="*/ 9769 w 13"/>
              <a:gd name="T19" fmla="*/ 16452 h 66"/>
              <a:gd name="T20" fmla="*/ 9769 w 13"/>
              <a:gd name="T21" fmla="*/ 10391 h 66"/>
              <a:gd name="T22" fmla="*/ 15875 w 13"/>
              <a:gd name="T23" fmla="*/ 5195 h 66"/>
              <a:gd name="T24" fmla="*/ 15875 w 13"/>
              <a:gd name="T25" fmla="*/ 4330 h 66"/>
              <a:gd name="T26" fmla="*/ 9769 w 13"/>
              <a:gd name="T27" fmla="*/ 8659 h 66"/>
              <a:gd name="T28" fmla="*/ 9769 w 13"/>
              <a:gd name="T29" fmla="*/ 0 h 66"/>
              <a:gd name="T30" fmla="*/ 6106 w 13"/>
              <a:gd name="T31" fmla="*/ 0 h 66"/>
              <a:gd name="T32" fmla="*/ 6106 w 13"/>
              <a:gd name="T33" fmla="*/ 8659 h 66"/>
              <a:gd name="T34" fmla="*/ 0 w 13"/>
              <a:gd name="T35" fmla="*/ 4330 h 66"/>
              <a:gd name="T36" fmla="*/ 0 w 13"/>
              <a:gd name="T37" fmla="*/ 5195 h 66"/>
              <a:gd name="T38" fmla="*/ 6106 w 13"/>
              <a:gd name="T39" fmla="*/ 10391 h 66"/>
              <a:gd name="T40" fmla="*/ 6106 w 13"/>
              <a:gd name="T41" fmla="*/ 16452 h 66"/>
              <a:gd name="T42" fmla="*/ 2442 w 13"/>
              <a:gd name="T43" fmla="*/ 20782 h 66"/>
              <a:gd name="T44" fmla="*/ 6106 w 13"/>
              <a:gd name="T45" fmla="*/ 24245 h 66"/>
              <a:gd name="T46" fmla="*/ 6106 w 13"/>
              <a:gd name="T47" fmla="*/ 30307 h 66"/>
              <a:gd name="T48" fmla="*/ 1221 w 13"/>
              <a:gd name="T49" fmla="*/ 41564 h 66"/>
              <a:gd name="T50" fmla="*/ 6106 w 13"/>
              <a:gd name="T51" fmla="*/ 45893 h 66"/>
              <a:gd name="T52" fmla="*/ 6106 w 13"/>
              <a:gd name="T53" fmla="*/ 46759 h 66"/>
              <a:gd name="T54" fmla="*/ 1221 w 13"/>
              <a:gd name="T55" fmla="*/ 51955 h 66"/>
              <a:gd name="T56" fmla="*/ 6106 w 13"/>
              <a:gd name="T57" fmla="*/ 57150 h 66"/>
              <a:gd name="T58" fmla="*/ 6106 w 13"/>
              <a:gd name="T59" fmla="*/ 57150 h 66"/>
              <a:gd name="T60" fmla="*/ 8548 w 13"/>
              <a:gd name="T61" fmla="*/ 57150 h 66"/>
              <a:gd name="T62" fmla="*/ 9769 w 13"/>
              <a:gd name="T63" fmla="*/ 57150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66"/>
              <a:gd name="T98" fmla="*/ 13 w 13"/>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66">
                <a:moveTo>
                  <a:pt x="8" y="66"/>
                </a:moveTo>
                <a:cubicBezTo>
                  <a:pt x="8" y="66"/>
                  <a:pt x="8" y="66"/>
                  <a:pt x="8" y="66"/>
                </a:cubicBezTo>
                <a:cubicBezTo>
                  <a:pt x="10" y="65"/>
                  <a:pt x="12" y="63"/>
                  <a:pt x="12" y="60"/>
                </a:cubicBezTo>
                <a:cubicBezTo>
                  <a:pt x="12" y="57"/>
                  <a:pt x="10" y="55"/>
                  <a:pt x="8" y="54"/>
                </a:cubicBezTo>
                <a:cubicBezTo>
                  <a:pt x="8" y="53"/>
                  <a:pt x="8" y="53"/>
                  <a:pt x="8" y="53"/>
                </a:cubicBezTo>
                <a:cubicBezTo>
                  <a:pt x="10" y="53"/>
                  <a:pt x="12" y="50"/>
                  <a:pt x="12" y="48"/>
                </a:cubicBezTo>
                <a:cubicBezTo>
                  <a:pt x="12" y="45"/>
                  <a:pt x="10" y="38"/>
                  <a:pt x="8" y="36"/>
                </a:cubicBezTo>
                <a:cubicBezTo>
                  <a:pt x="8" y="28"/>
                  <a:pt x="8" y="28"/>
                  <a:pt x="8" y="28"/>
                </a:cubicBezTo>
                <a:cubicBezTo>
                  <a:pt x="10" y="28"/>
                  <a:pt x="11" y="26"/>
                  <a:pt x="11" y="24"/>
                </a:cubicBezTo>
                <a:cubicBezTo>
                  <a:pt x="11" y="22"/>
                  <a:pt x="10" y="20"/>
                  <a:pt x="8" y="19"/>
                </a:cubicBezTo>
                <a:cubicBezTo>
                  <a:pt x="8" y="12"/>
                  <a:pt x="8" y="12"/>
                  <a:pt x="8" y="12"/>
                </a:cubicBezTo>
                <a:cubicBezTo>
                  <a:pt x="11" y="11"/>
                  <a:pt x="13" y="9"/>
                  <a:pt x="13" y="6"/>
                </a:cubicBezTo>
                <a:cubicBezTo>
                  <a:pt x="13" y="5"/>
                  <a:pt x="13" y="5"/>
                  <a:pt x="13" y="5"/>
                </a:cubicBezTo>
                <a:cubicBezTo>
                  <a:pt x="13" y="7"/>
                  <a:pt x="11" y="9"/>
                  <a:pt x="8" y="10"/>
                </a:cubicBezTo>
                <a:cubicBezTo>
                  <a:pt x="8" y="0"/>
                  <a:pt x="8" y="0"/>
                  <a:pt x="8" y="0"/>
                </a:cubicBezTo>
                <a:cubicBezTo>
                  <a:pt x="5" y="0"/>
                  <a:pt x="5" y="0"/>
                  <a:pt x="5" y="0"/>
                </a:cubicBezTo>
                <a:cubicBezTo>
                  <a:pt x="5" y="10"/>
                  <a:pt x="5" y="10"/>
                  <a:pt x="5" y="10"/>
                </a:cubicBezTo>
                <a:cubicBezTo>
                  <a:pt x="2" y="9"/>
                  <a:pt x="0" y="7"/>
                  <a:pt x="0" y="5"/>
                </a:cubicBezTo>
                <a:cubicBezTo>
                  <a:pt x="0" y="5"/>
                  <a:pt x="0" y="5"/>
                  <a:pt x="0" y="6"/>
                </a:cubicBezTo>
                <a:cubicBezTo>
                  <a:pt x="0" y="9"/>
                  <a:pt x="2" y="11"/>
                  <a:pt x="5" y="12"/>
                </a:cubicBezTo>
                <a:cubicBezTo>
                  <a:pt x="5" y="19"/>
                  <a:pt x="5" y="19"/>
                  <a:pt x="5" y="19"/>
                </a:cubicBezTo>
                <a:cubicBezTo>
                  <a:pt x="3" y="20"/>
                  <a:pt x="2" y="22"/>
                  <a:pt x="2" y="24"/>
                </a:cubicBezTo>
                <a:cubicBezTo>
                  <a:pt x="2" y="26"/>
                  <a:pt x="3" y="28"/>
                  <a:pt x="5" y="28"/>
                </a:cubicBezTo>
                <a:cubicBezTo>
                  <a:pt x="5" y="35"/>
                  <a:pt x="5" y="35"/>
                  <a:pt x="5" y="35"/>
                </a:cubicBezTo>
                <a:cubicBezTo>
                  <a:pt x="3" y="37"/>
                  <a:pt x="1" y="45"/>
                  <a:pt x="1" y="48"/>
                </a:cubicBezTo>
                <a:cubicBezTo>
                  <a:pt x="1" y="50"/>
                  <a:pt x="3" y="53"/>
                  <a:pt x="5" y="53"/>
                </a:cubicBezTo>
                <a:cubicBezTo>
                  <a:pt x="5" y="54"/>
                  <a:pt x="5" y="54"/>
                  <a:pt x="5" y="54"/>
                </a:cubicBezTo>
                <a:cubicBezTo>
                  <a:pt x="3" y="55"/>
                  <a:pt x="1" y="57"/>
                  <a:pt x="1" y="60"/>
                </a:cubicBezTo>
                <a:cubicBezTo>
                  <a:pt x="1" y="63"/>
                  <a:pt x="3" y="65"/>
                  <a:pt x="5" y="66"/>
                </a:cubicBezTo>
                <a:cubicBezTo>
                  <a:pt x="5" y="66"/>
                  <a:pt x="5" y="66"/>
                  <a:pt x="5" y="66"/>
                </a:cubicBezTo>
                <a:cubicBezTo>
                  <a:pt x="6" y="66"/>
                  <a:pt x="6" y="66"/>
                  <a:pt x="7" y="66"/>
                </a:cubicBezTo>
                <a:cubicBezTo>
                  <a:pt x="7" y="66"/>
                  <a:pt x="7" y="66"/>
                  <a:pt x="8" y="66"/>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7" name="Freeform 123"/>
          <p:cNvSpPr>
            <a:spLocks noChangeArrowheads="1"/>
          </p:cNvSpPr>
          <p:nvPr/>
        </p:nvSpPr>
        <p:spPr bwMode="auto">
          <a:xfrm>
            <a:off x="-11233150" y="-2800351"/>
            <a:ext cx="1655233" cy="694267"/>
          </a:xfrm>
          <a:custGeom>
            <a:avLst/>
            <a:gdLst>
              <a:gd name="T0" fmla="*/ 1219463 w 1074"/>
              <a:gd name="T1" fmla="*/ 283309 h 601"/>
              <a:gd name="T2" fmla="*/ 1212528 w 1074"/>
              <a:gd name="T3" fmla="*/ 160282 h 601"/>
              <a:gd name="T4" fmla="*/ 1209060 w 1074"/>
              <a:gd name="T5" fmla="*/ 116096 h 601"/>
              <a:gd name="T6" fmla="*/ 1188254 w 1074"/>
              <a:gd name="T7" fmla="*/ 80574 h 601"/>
              <a:gd name="T8" fmla="*/ 1182475 w 1074"/>
              <a:gd name="T9" fmla="*/ 75376 h 601"/>
              <a:gd name="T10" fmla="*/ 1181319 w 1074"/>
              <a:gd name="T11" fmla="*/ 86639 h 601"/>
              <a:gd name="T12" fmla="*/ 1161669 w 1074"/>
              <a:gd name="T13" fmla="*/ 124760 h 601"/>
              <a:gd name="T14" fmla="*/ 1157045 w 1074"/>
              <a:gd name="T15" fmla="*/ 176743 h 601"/>
              <a:gd name="T16" fmla="*/ 1139707 w 1074"/>
              <a:gd name="T17" fmla="*/ 389009 h 601"/>
              <a:gd name="T18" fmla="*/ 1078445 w 1074"/>
              <a:gd name="T19" fmla="*/ 399405 h 601"/>
              <a:gd name="T20" fmla="*/ 1066886 w 1074"/>
              <a:gd name="T21" fmla="*/ 252986 h 601"/>
              <a:gd name="T22" fmla="*/ 1063418 w 1074"/>
              <a:gd name="T23" fmla="*/ 216597 h 601"/>
              <a:gd name="T24" fmla="*/ 1049547 w 1074"/>
              <a:gd name="T25" fmla="*/ 189739 h 601"/>
              <a:gd name="T26" fmla="*/ 1048392 w 1074"/>
              <a:gd name="T27" fmla="*/ 181942 h 601"/>
              <a:gd name="T28" fmla="*/ 1044924 w 1074"/>
              <a:gd name="T29" fmla="*/ 186274 h 601"/>
              <a:gd name="T30" fmla="*/ 1029897 w 1074"/>
              <a:gd name="T31" fmla="*/ 210533 h 601"/>
              <a:gd name="T32" fmla="*/ 1027585 w 1074"/>
              <a:gd name="T33" fmla="*/ 240856 h 601"/>
              <a:gd name="T34" fmla="*/ 1022962 w 1074"/>
              <a:gd name="T35" fmla="*/ 325762 h 601"/>
              <a:gd name="T36" fmla="*/ 931647 w 1074"/>
              <a:gd name="T37" fmla="*/ 457454 h 601"/>
              <a:gd name="T38" fmla="*/ 933958 w 1074"/>
              <a:gd name="T39" fmla="*/ 255585 h 601"/>
              <a:gd name="T40" fmla="*/ 928179 w 1074"/>
              <a:gd name="T41" fmla="*/ 213998 h 601"/>
              <a:gd name="T42" fmla="*/ 899282 w 1074"/>
              <a:gd name="T43" fmla="*/ 234792 h 601"/>
              <a:gd name="T44" fmla="*/ 839176 w 1074"/>
              <a:gd name="T45" fmla="*/ 220929 h 601"/>
              <a:gd name="T46" fmla="*/ 790628 w 1074"/>
              <a:gd name="T47" fmla="*/ 161148 h 601"/>
              <a:gd name="T48" fmla="*/ 749016 w 1074"/>
              <a:gd name="T49" fmla="*/ 189739 h 601"/>
              <a:gd name="T50" fmla="*/ 613777 w 1074"/>
              <a:gd name="T51" fmla="*/ 0 h 601"/>
              <a:gd name="T52" fmla="*/ 485473 w 1074"/>
              <a:gd name="T53" fmla="*/ 200136 h 601"/>
              <a:gd name="T54" fmla="*/ 438082 w 1074"/>
              <a:gd name="T55" fmla="*/ 161148 h 601"/>
              <a:gd name="T56" fmla="*/ 388379 w 1074"/>
              <a:gd name="T57" fmla="*/ 263382 h 601"/>
              <a:gd name="T58" fmla="*/ 308622 w 1074"/>
              <a:gd name="T59" fmla="*/ 234792 h 601"/>
              <a:gd name="T60" fmla="*/ 303999 w 1074"/>
              <a:gd name="T61" fmla="*/ 261650 h 601"/>
              <a:gd name="T62" fmla="*/ 303999 w 1074"/>
              <a:gd name="T63" fmla="*/ 233059 h 601"/>
              <a:gd name="T64" fmla="*/ 300531 w 1074"/>
              <a:gd name="T65" fmla="*/ 239990 h 601"/>
              <a:gd name="T66" fmla="*/ 294752 w 1074"/>
              <a:gd name="T67" fmla="*/ 267714 h 601"/>
              <a:gd name="T68" fmla="*/ 223087 w 1074"/>
              <a:gd name="T69" fmla="*/ 399405 h 601"/>
              <a:gd name="T70" fmla="*/ 211528 w 1074"/>
              <a:gd name="T71" fmla="*/ 252986 h 601"/>
              <a:gd name="T72" fmla="*/ 208060 w 1074"/>
              <a:gd name="T73" fmla="*/ 216597 h 601"/>
              <a:gd name="T74" fmla="*/ 194189 w 1074"/>
              <a:gd name="T75" fmla="*/ 189739 h 601"/>
              <a:gd name="T76" fmla="*/ 193033 w 1074"/>
              <a:gd name="T77" fmla="*/ 181942 h 601"/>
              <a:gd name="T78" fmla="*/ 189566 w 1074"/>
              <a:gd name="T79" fmla="*/ 186274 h 601"/>
              <a:gd name="T80" fmla="*/ 174539 w 1074"/>
              <a:gd name="T81" fmla="*/ 210533 h 601"/>
              <a:gd name="T82" fmla="*/ 172227 w 1074"/>
              <a:gd name="T83" fmla="*/ 240856 h 601"/>
              <a:gd name="T84" fmla="*/ 167604 w 1074"/>
              <a:gd name="T85" fmla="*/ 325762 h 601"/>
              <a:gd name="T86" fmla="*/ 97095 w 1074"/>
              <a:gd name="T87" fmla="*/ 457454 h 601"/>
              <a:gd name="T88" fmla="*/ 90159 w 1074"/>
              <a:gd name="T89" fmla="*/ 282443 h 601"/>
              <a:gd name="T90" fmla="*/ 72821 w 1074"/>
              <a:gd name="T91" fmla="*/ 153351 h 601"/>
              <a:gd name="T92" fmla="*/ 60106 w 1074"/>
              <a:gd name="T93" fmla="*/ 93570 h 601"/>
              <a:gd name="T94" fmla="*/ 56639 w 1074"/>
              <a:gd name="T95" fmla="*/ 78841 h 601"/>
              <a:gd name="T96" fmla="*/ 50859 w 1074"/>
              <a:gd name="T97" fmla="*/ 76242 h 601"/>
              <a:gd name="T98" fmla="*/ 45080 w 1074"/>
              <a:gd name="T99" fmla="*/ 91837 h 601"/>
              <a:gd name="T100" fmla="*/ 32365 w 1074"/>
              <a:gd name="T101" fmla="*/ 124760 h 601"/>
              <a:gd name="T102" fmla="*/ 18494 w 1074"/>
              <a:gd name="T103" fmla="*/ 278111 h 601"/>
              <a:gd name="T104" fmla="*/ 12715 w 1074"/>
              <a:gd name="T105" fmla="*/ 389875 h 601"/>
              <a:gd name="T106" fmla="*/ 1241425 w 1074"/>
              <a:gd name="T107" fmla="*/ 457454 h 6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4"/>
              <a:gd name="T163" fmla="*/ 0 h 601"/>
              <a:gd name="T164" fmla="*/ 1074 w 1074"/>
              <a:gd name="T165" fmla="*/ 601 h 6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4" h="601">
                <a:moveTo>
                  <a:pt x="1063" y="528"/>
                </a:moveTo>
                <a:cubicBezTo>
                  <a:pt x="1060" y="450"/>
                  <a:pt x="1060" y="450"/>
                  <a:pt x="1060" y="450"/>
                </a:cubicBezTo>
                <a:cubicBezTo>
                  <a:pt x="1064" y="449"/>
                  <a:pt x="1064" y="449"/>
                  <a:pt x="1064" y="449"/>
                </a:cubicBezTo>
                <a:cubicBezTo>
                  <a:pt x="1064" y="446"/>
                  <a:pt x="1063" y="444"/>
                  <a:pt x="1060" y="442"/>
                </a:cubicBezTo>
                <a:cubicBezTo>
                  <a:pt x="1055" y="327"/>
                  <a:pt x="1055" y="327"/>
                  <a:pt x="1055" y="327"/>
                </a:cubicBezTo>
                <a:cubicBezTo>
                  <a:pt x="1058" y="326"/>
                  <a:pt x="1058" y="326"/>
                  <a:pt x="1058" y="326"/>
                </a:cubicBezTo>
                <a:cubicBezTo>
                  <a:pt x="1058" y="324"/>
                  <a:pt x="1057" y="322"/>
                  <a:pt x="1055" y="321"/>
                </a:cubicBezTo>
                <a:cubicBezTo>
                  <a:pt x="1050" y="204"/>
                  <a:pt x="1050" y="204"/>
                  <a:pt x="1050" y="204"/>
                </a:cubicBezTo>
                <a:cubicBezTo>
                  <a:pt x="1050" y="196"/>
                  <a:pt x="1050" y="190"/>
                  <a:pt x="1048" y="185"/>
                </a:cubicBezTo>
                <a:cubicBezTo>
                  <a:pt x="1049" y="185"/>
                  <a:pt x="1049" y="185"/>
                  <a:pt x="1049" y="185"/>
                </a:cubicBezTo>
                <a:cubicBezTo>
                  <a:pt x="1049" y="181"/>
                  <a:pt x="1046" y="178"/>
                  <a:pt x="1043" y="177"/>
                </a:cubicBezTo>
                <a:cubicBezTo>
                  <a:pt x="1043" y="144"/>
                  <a:pt x="1043" y="144"/>
                  <a:pt x="1043" y="144"/>
                </a:cubicBezTo>
                <a:cubicBezTo>
                  <a:pt x="1046" y="144"/>
                  <a:pt x="1046" y="144"/>
                  <a:pt x="1046" y="144"/>
                </a:cubicBezTo>
                <a:cubicBezTo>
                  <a:pt x="1046" y="143"/>
                  <a:pt x="1046" y="143"/>
                  <a:pt x="1045" y="142"/>
                </a:cubicBezTo>
                <a:cubicBezTo>
                  <a:pt x="1046" y="140"/>
                  <a:pt x="1046" y="137"/>
                  <a:pt x="1046" y="134"/>
                </a:cubicBezTo>
                <a:cubicBezTo>
                  <a:pt x="1046" y="122"/>
                  <a:pt x="1040" y="111"/>
                  <a:pt x="1031" y="108"/>
                </a:cubicBezTo>
                <a:cubicBezTo>
                  <a:pt x="1032" y="107"/>
                  <a:pt x="1032" y="106"/>
                  <a:pt x="1032" y="106"/>
                </a:cubicBezTo>
                <a:cubicBezTo>
                  <a:pt x="1032" y="103"/>
                  <a:pt x="1031" y="101"/>
                  <a:pt x="1029" y="100"/>
                </a:cubicBezTo>
                <a:cubicBezTo>
                  <a:pt x="1030" y="100"/>
                  <a:pt x="1030" y="98"/>
                  <a:pt x="1030" y="97"/>
                </a:cubicBezTo>
                <a:cubicBezTo>
                  <a:pt x="1030" y="96"/>
                  <a:pt x="1029" y="94"/>
                  <a:pt x="1028" y="93"/>
                </a:cubicBezTo>
                <a:cubicBezTo>
                  <a:pt x="1029" y="93"/>
                  <a:pt x="1029" y="92"/>
                  <a:pt x="1029" y="91"/>
                </a:cubicBezTo>
                <a:cubicBezTo>
                  <a:pt x="1029" y="90"/>
                  <a:pt x="1028" y="89"/>
                  <a:pt x="1027" y="88"/>
                </a:cubicBezTo>
                <a:cubicBezTo>
                  <a:pt x="1028" y="88"/>
                  <a:pt x="1028" y="87"/>
                  <a:pt x="1028" y="87"/>
                </a:cubicBezTo>
                <a:cubicBezTo>
                  <a:pt x="1028" y="85"/>
                  <a:pt x="1027" y="84"/>
                  <a:pt x="1025" y="84"/>
                </a:cubicBezTo>
                <a:cubicBezTo>
                  <a:pt x="1024" y="84"/>
                  <a:pt x="1023" y="85"/>
                  <a:pt x="1023" y="87"/>
                </a:cubicBezTo>
                <a:cubicBezTo>
                  <a:pt x="1023" y="87"/>
                  <a:pt x="1023" y="88"/>
                  <a:pt x="1023" y="88"/>
                </a:cubicBezTo>
                <a:cubicBezTo>
                  <a:pt x="1022" y="89"/>
                  <a:pt x="1022" y="90"/>
                  <a:pt x="1022" y="91"/>
                </a:cubicBezTo>
                <a:cubicBezTo>
                  <a:pt x="1022" y="92"/>
                  <a:pt x="1022" y="93"/>
                  <a:pt x="1023" y="93"/>
                </a:cubicBezTo>
                <a:cubicBezTo>
                  <a:pt x="1021" y="94"/>
                  <a:pt x="1021" y="96"/>
                  <a:pt x="1021" y="97"/>
                </a:cubicBezTo>
                <a:cubicBezTo>
                  <a:pt x="1021" y="98"/>
                  <a:pt x="1021" y="100"/>
                  <a:pt x="1022" y="100"/>
                </a:cubicBezTo>
                <a:cubicBezTo>
                  <a:pt x="1020" y="101"/>
                  <a:pt x="1019" y="103"/>
                  <a:pt x="1019" y="106"/>
                </a:cubicBezTo>
                <a:cubicBezTo>
                  <a:pt x="1019" y="106"/>
                  <a:pt x="1019" y="107"/>
                  <a:pt x="1019" y="108"/>
                </a:cubicBezTo>
                <a:cubicBezTo>
                  <a:pt x="1011" y="111"/>
                  <a:pt x="1004" y="122"/>
                  <a:pt x="1004" y="134"/>
                </a:cubicBezTo>
                <a:cubicBezTo>
                  <a:pt x="1004" y="137"/>
                  <a:pt x="1005" y="140"/>
                  <a:pt x="1005" y="142"/>
                </a:cubicBezTo>
                <a:cubicBezTo>
                  <a:pt x="1005" y="143"/>
                  <a:pt x="1005" y="143"/>
                  <a:pt x="1005" y="144"/>
                </a:cubicBezTo>
                <a:cubicBezTo>
                  <a:pt x="1008" y="144"/>
                  <a:pt x="1008" y="144"/>
                  <a:pt x="1008" y="144"/>
                </a:cubicBezTo>
                <a:cubicBezTo>
                  <a:pt x="1008" y="177"/>
                  <a:pt x="1008" y="177"/>
                  <a:pt x="1008" y="177"/>
                </a:cubicBezTo>
                <a:cubicBezTo>
                  <a:pt x="1004" y="178"/>
                  <a:pt x="1002" y="181"/>
                  <a:pt x="1002" y="185"/>
                </a:cubicBezTo>
                <a:cubicBezTo>
                  <a:pt x="1003" y="185"/>
                  <a:pt x="1003" y="185"/>
                  <a:pt x="1003" y="185"/>
                </a:cubicBezTo>
                <a:cubicBezTo>
                  <a:pt x="1001" y="190"/>
                  <a:pt x="1001" y="196"/>
                  <a:pt x="1001" y="204"/>
                </a:cubicBezTo>
                <a:cubicBezTo>
                  <a:pt x="996" y="321"/>
                  <a:pt x="996" y="321"/>
                  <a:pt x="996" y="321"/>
                </a:cubicBezTo>
                <a:cubicBezTo>
                  <a:pt x="994" y="322"/>
                  <a:pt x="993" y="324"/>
                  <a:pt x="993" y="326"/>
                </a:cubicBezTo>
                <a:cubicBezTo>
                  <a:pt x="996" y="327"/>
                  <a:pt x="996" y="327"/>
                  <a:pt x="996" y="327"/>
                </a:cubicBezTo>
                <a:cubicBezTo>
                  <a:pt x="991" y="442"/>
                  <a:pt x="991" y="442"/>
                  <a:pt x="991" y="442"/>
                </a:cubicBezTo>
                <a:cubicBezTo>
                  <a:pt x="988" y="444"/>
                  <a:pt x="986" y="446"/>
                  <a:pt x="986" y="449"/>
                </a:cubicBezTo>
                <a:cubicBezTo>
                  <a:pt x="991" y="450"/>
                  <a:pt x="991" y="450"/>
                  <a:pt x="991" y="450"/>
                </a:cubicBezTo>
                <a:cubicBezTo>
                  <a:pt x="987" y="528"/>
                  <a:pt x="987" y="528"/>
                  <a:pt x="987" y="528"/>
                </a:cubicBezTo>
                <a:cubicBezTo>
                  <a:pt x="932" y="528"/>
                  <a:pt x="932" y="528"/>
                  <a:pt x="932" y="528"/>
                </a:cubicBezTo>
                <a:cubicBezTo>
                  <a:pt x="930" y="462"/>
                  <a:pt x="930" y="462"/>
                  <a:pt x="930" y="462"/>
                </a:cubicBezTo>
                <a:cubicBezTo>
                  <a:pt x="933" y="461"/>
                  <a:pt x="933" y="461"/>
                  <a:pt x="933" y="461"/>
                </a:cubicBezTo>
                <a:cubicBezTo>
                  <a:pt x="933" y="459"/>
                  <a:pt x="931" y="457"/>
                  <a:pt x="929" y="456"/>
                </a:cubicBezTo>
                <a:cubicBezTo>
                  <a:pt x="926" y="376"/>
                  <a:pt x="926" y="376"/>
                  <a:pt x="926" y="376"/>
                </a:cubicBezTo>
                <a:cubicBezTo>
                  <a:pt x="928" y="376"/>
                  <a:pt x="928" y="376"/>
                  <a:pt x="928" y="376"/>
                </a:cubicBezTo>
                <a:cubicBezTo>
                  <a:pt x="928" y="374"/>
                  <a:pt x="927" y="373"/>
                  <a:pt x="926" y="372"/>
                </a:cubicBezTo>
                <a:cubicBezTo>
                  <a:pt x="923" y="292"/>
                  <a:pt x="923" y="292"/>
                  <a:pt x="923" y="292"/>
                </a:cubicBezTo>
                <a:cubicBezTo>
                  <a:pt x="923" y="286"/>
                  <a:pt x="922" y="282"/>
                  <a:pt x="921" y="278"/>
                </a:cubicBezTo>
                <a:cubicBezTo>
                  <a:pt x="922" y="278"/>
                  <a:pt x="922" y="278"/>
                  <a:pt x="922" y="278"/>
                </a:cubicBezTo>
                <a:cubicBezTo>
                  <a:pt x="922" y="276"/>
                  <a:pt x="920" y="273"/>
                  <a:pt x="918" y="273"/>
                </a:cubicBezTo>
                <a:cubicBezTo>
                  <a:pt x="918" y="250"/>
                  <a:pt x="918" y="250"/>
                  <a:pt x="918" y="250"/>
                </a:cubicBezTo>
                <a:cubicBezTo>
                  <a:pt x="920" y="250"/>
                  <a:pt x="920" y="250"/>
                  <a:pt x="920" y="250"/>
                </a:cubicBezTo>
                <a:cubicBezTo>
                  <a:pt x="920" y="249"/>
                  <a:pt x="920" y="249"/>
                  <a:pt x="919" y="248"/>
                </a:cubicBezTo>
                <a:cubicBezTo>
                  <a:pt x="920" y="247"/>
                  <a:pt x="920" y="245"/>
                  <a:pt x="920" y="243"/>
                </a:cubicBezTo>
                <a:cubicBezTo>
                  <a:pt x="920" y="234"/>
                  <a:pt x="916" y="227"/>
                  <a:pt x="910" y="225"/>
                </a:cubicBezTo>
                <a:cubicBezTo>
                  <a:pt x="910" y="224"/>
                  <a:pt x="910" y="224"/>
                  <a:pt x="910" y="223"/>
                </a:cubicBezTo>
                <a:cubicBezTo>
                  <a:pt x="910" y="222"/>
                  <a:pt x="909" y="220"/>
                  <a:pt x="908" y="219"/>
                </a:cubicBezTo>
                <a:cubicBezTo>
                  <a:pt x="909" y="219"/>
                  <a:pt x="909" y="218"/>
                  <a:pt x="909" y="217"/>
                </a:cubicBezTo>
                <a:cubicBezTo>
                  <a:pt x="909" y="216"/>
                  <a:pt x="908" y="215"/>
                  <a:pt x="907" y="215"/>
                </a:cubicBezTo>
                <a:cubicBezTo>
                  <a:pt x="908" y="214"/>
                  <a:pt x="908" y="214"/>
                  <a:pt x="908" y="213"/>
                </a:cubicBezTo>
                <a:cubicBezTo>
                  <a:pt x="908" y="212"/>
                  <a:pt x="908" y="211"/>
                  <a:pt x="907" y="211"/>
                </a:cubicBezTo>
                <a:cubicBezTo>
                  <a:pt x="907" y="211"/>
                  <a:pt x="907" y="210"/>
                  <a:pt x="907" y="210"/>
                </a:cubicBezTo>
                <a:cubicBezTo>
                  <a:pt x="907" y="209"/>
                  <a:pt x="906" y="208"/>
                  <a:pt x="906" y="208"/>
                </a:cubicBezTo>
                <a:cubicBezTo>
                  <a:pt x="905" y="208"/>
                  <a:pt x="904" y="209"/>
                  <a:pt x="904" y="210"/>
                </a:cubicBezTo>
                <a:cubicBezTo>
                  <a:pt x="904" y="210"/>
                  <a:pt x="904" y="211"/>
                  <a:pt x="904" y="211"/>
                </a:cubicBezTo>
                <a:cubicBezTo>
                  <a:pt x="903" y="211"/>
                  <a:pt x="903" y="212"/>
                  <a:pt x="903" y="213"/>
                </a:cubicBezTo>
                <a:cubicBezTo>
                  <a:pt x="903" y="214"/>
                  <a:pt x="903" y="214"/>
                  <a:pt x="904" y="215"/>
                </a:cubicBezTo>
                <a:cubicBezTo>
                  <a:pt x="903" y="215"/>
                  <a:pt x="902" y="216"/>
                  <a:pt x="902" y="217"/>
                </a:cubicBezTo>
                <a:cubicBezTo>
                  <a:pt x="902" y="218"/>
                  <a:pt x="902" y="219"/>
                  <a:pt x="903" y="219"/>
                </a:cubicBezTo>
                <a:cubicBezTo>
                  <a:pt x="902" y="220"/>
                  <a:pt x="901" y="222"/>
                  <a:pt x="901" y="223"/>
                </a:cubicBezTo>
                <a:cubicBezTo>
                  <a:pt x="901" y="224"/>
                  <a:pt x="901" y="224"/>
                  <a:pt x="901" y="225"/>
                </a:cubicBezTo>
                <a:cubicBezTo>
                  <a:pt x="895" y="227"/>
                  <a:pt x="891" y="234"/>
                  <a:pt x="891" y="243"/>
                </a:cubicBezTo>
                <a:cubicBezTo>
                  <a:pt x="891" y="245"/>
                  <a:pt x="891" y="247"/>
                  <a:pt x="892" y="248"/>
                </a:cubicBezTo>
                <a:cubicBezTo>
                  <a:pt x="891" y="249"/>
                  <a:pt x="891" y="249"/>
                  <a:pt x="891" y="250"/>
                </a:cubicBezTo>
                <a:cubicBezTo>
                  <a:pt x="893" y="250"/>
                  <a:pt x="893" y="250"/>
                  <a:pt x="893" y="250"/>
                </a:cubicBezTo>
                <a:cubicBezTo>
                  <a:pt x="893" y="273"/>
                  <a:pt x="893" y="273"/>
                  <a:pt x="893" y="273"/>
                </a:cubicBezTo>
                <a:cubicBezTo>
                  <a:pt x="891" y="273"/>
                  <a:pt x="889" y="276"/>
                  <a:pt x="889" y="278"/>
                </a:cubicBezTo>
                <a:cubicBezTo>
                  <a:pt x="890" y="278"/>
                  <a:pt x="890" y="278"/>
                  <a:pt x="890" y="278"/>
                </a:cubicBezTo>
                <a:cubicBezTo>
                  <a:pt x="889" y="282"/>
                  <a:pt x="888" y="286"/>
                  <a:pt x="888" y="292"/>
                </a:cubicBezTo>
                <a:cubicBezTo>
                  <a:pt x="885" y="372"/>
                  <a:pt x="885" y="372"/>
                  <a:pt x="885" y="372"/>
                </a:cubicBezTo>
                <a:cubicBezTo>
                  <a:pt x="884" y="373"/>
                  <a:pt x="883" y="374"/>
                  <a:pt x="883" y="376"/>
                </a:cubicBezTo>
                <a:cubicBezTo>
                  <a:pt x="885" y="376"/>
                  <a:pt x="885" y="376"/>
                  <a:pt x="885" y="376"/>
                </a:cubicBezTo>
                <a:cubicBezTo>
                  <a:pt x="882" y="456"/>
                  <a:pt x="882" y="456"/>
                  <a:pt x="882" y="456"/>
                </a:cubicBezTo>
                <a:cubicBezTo>
                  <a:pt x="880" y="457"/>
                  <a:pt x="878" y="459"/>
                  <a:pt x="878" y="461"/>
                </a:cubicBezTo>
                <a:cubicBezTo>
                  <a:pt x="881" y="462"/>
                  <a:pt x="881" y="462"/>
                  <a:pt x="881" y="462"/>
                </a:cubicBezTo>
                <a:cubicBezTo>
                  <a:pt x="879" y="528"/>
                  <a:pt x="879" y="528"/>
                  <a:pt x="879" y="528"/>
                </a:cubicBezTo>
                <a:cubicBezTo>
                  <a:pt x="806" y="528"/>
                  <a:pt x="806" y="528"/>
                  <a:pt x="806" y="528"/>
                </a:cubicBezTo>
                <a:cubicBezTo>
                  <a:pt x="806" y="312"/>
                  <a:pt x="806" y="312"/>
                  <a:pt x="806" y="312"/>
                </a:cubicBezTo>
                <a:cubicBezTo>
                  <a:pt x="807" y="311"/>
                  <a:pt x="808" y="309"/>
                  <a:pt x="808" y="308"/>
                </a:cubicBezTo>
                <a:cubicBezTo>
                  <a:pt x="808" y="305"/>
                  <a:pt x="806" y="303"/>
                  <a:pt x="803" y="302"/>
                </a:cubicBezTo>
                <a:cubicBezTo>
                  <a:pt x="803" y="301"/>
                  <a:pt x="803" y="301"/>
                  <a:pt x="803" y="301"/>
                </a:cubicBezTo>
                <a:cubicBezTo>
                  <a:pt x="806" y="300"/>
                  <a:pt x="808" y="298"/>
                  <a:pt x="808" y="295"/>
                </a:cubicBezTo>
                <a:cubicBezTo>
                  <a:pt x="808" y="292"/>
                  <a:pt x="806" y="285"/>
                  <a:pt x="803" y="283"/>
                </a:cubicBezTo>
                <a:cubicBezTo>
                  <a:pt x="803" y="276"/>
                  <a:pt x="803" y="276"/>
                  <a:pt x="803" y="276"/>
                </a:cubicBezTo>
                <a:cubicBezTo>
                  <a:pt x="805" y="275"/>
                  <a:pt x="806" y="273"/>
                  <a:pt x="806" y="271"/>
                </a:cubicBezTo>
                <a:cubicBezTo>
                  <a:pt x="806" y="269"/>
                  <a:pt x="805" y="267"/>
                  <a:pt x="803" y="267"/>
                </a:cubicBezTo>
                <a:cubicBezTo>
                  <a:pt x="803" y="247"/>
                  <a:pt x="803" y="247"/>
                  <a:pt x="803" y="247"/>
                </a:cubicBezTo>
                <a:cubicBezTo>
                  <a:pt x="800" y="247"/>
                  <a:pt x="800" y="247"/>
                  <a:pt x="800" y="247"/>
                </a:cubicBezTo>
                <a:cubicBezTo>
                  <a:pt x="800" y="267"/>
                  <a:pt x="800" y="267"/>
                  <a:pt x="800" y="267"/>
                </a:cubicBezTo>
                <a:cubicBezTo>
                  <a:pt x="799" y="267"/>
                  <a:pt x="797" y="269"/>
                  <a:pt x="797" y="271"/>
                </a:cubicBezTo>
                <a:cubicBezTo>
                  <a:pt x="797" y="271"/>
                  <a:pt x="797" y="271"/>
                  <a:pt x="797" y="271"/>
                </a:cubicBezTo>
                <a:cubicBezTo>
                  <a:pt x="778" y="271"/>
                  <a:pt x="778" y="271"/>
                  <a:pt x="778" y="271"/>
                </a:cubicBezTo>
                <a:cubicBezTo>
                  <a:pt x="765" y="291"/>
                  <a:pt x="765" y="291"/>
                  <a:pt x="765" y="291"/>
                </a:cubicBezTo>
                <a:cubicBezTo>
                  <a:pt x="765" y="306"/>
                  <a:pt x="765" y="306"/>
                  <a:pt x="765" y="306"/>
                </a:cubicBezTo>
                <a:cubicBezTo>
                  <a:pt x="740" y="304"/>
                  <a:pt x="740" y="304"/>
                  <a:pt x="740" y="304"/>
                </a:cubicBezTo>
                <a:cubicBezTo>
                  <a:pt x="726" y="304"/>
                  <a:pt x="726" y="304"/>
                  <a:pt x="726" y="304"/>
                </a:cubicBezTo>
                <a:cubicBezTo>
                  <a:pt x="726" y="255"/>
                  <a:pt x="726" y="255"/>
                  <a:pt x="726" y="255"/>
                </a:cubicBezTo>
                <a:cubicBezTo>
                  <a:pt x="722" y="255"/>
                  <a:pt x="722" y="255"/>
                  <a:pt x="722" y="255"/>
                </a:cubicBezTo>
                <a:cubicBezTo>
                  <a:pt x="728" y="250"/>
                  <a:pt x="736" y="235"/>
                  <a:pt x="706" y="211"/>
                </a:cubicBezTo>
                <a:cubicBezTo>
                  <a:pt x="706" y="211"/>
                  <a:pt x="691" y="200"/>
                  <a:pt x="686" y="187"/>
                </a:cubicBezTo>
                <a:cubicBezTo>
                  <a:pt x="685" y="186"/>
                  <a:pt x="685" y="186"/>
                  <a:pt x="685" y="186"/>
                </a:cubicBezTo>
                <a:cubicBezTo>
                  <a:pt x="685" y="186"/>
                  <a:pt x="685" y="186"/>
                  <a:pt x="684" y="186"/>
                </a:cubicBezTo>
                <a:cubicBezTo>
                  <a:pt x="684" y="186"/>
                  <a:pt x="684" y="186"/>
                  <a:pt x="684" y="186"/>
                </a:cubicBezTo>
                <a:cubicBezTo>
                  <a:pt x="684" y="186"/>
                  <a:pt x="684" y="186"/>
                  <a:pt x="684" y="186"/>
                </a:cubicBezTo>
                <a:cubicBezTo>
                  <a:pt x="679" y="200"/>
                  <a:pt x="663" y="211"/>
                  <a:pt x="663" y="211"/>
                </a:cubicBezTo>
                <a:cubicBezTo>
                  <a:pt x="656" y="217"/>
                  <a:pt x="651" y="222"/>
                  <a:pt x="648" y="227"/>
                </a:cubicBezTo>
                <a:cubicBezTo>
                  <a:pt x="648" y="219"/>
                  <a:pt x="648" y="219"/>
                  <a:pt x="648" y="219"/>
                </a:cubicBezTo>
                <a:cubicBezTo>
                  <a:pt x="646" y="219"/>
                  <a:pt x="646" y="219"/>
                  <a:pt x="646" y="219"/>
                </a:cubicBezTo>
                <a:cubicBezTo>
                  <a:pt x="664" y="202"/>
                  <a:pt x="695" y="155"/>
                  <a:pt x="597" y="79"/>
                </a:cubicBezTo>
                <a:cubicBezTo>
                  <a:pt x="597" y="79"/>
                  <a:pt x="548" y="44"/>
                  <a:pt x="533" y="0"/>
                </a:cubicBezTo>
                <a:cubicBezTo>
                  <a:pt x="532" y="0"/>
                  <a:pt x="532" y="0"/>
                  <a:pt x="532" y="0"/>
                </a:cubicBezTo>
                <a:cubicBezTo>
                  <a:pt x="531" y="0"/>
                  <a:pt x="531" y="0"/>
                  <a:pt x="531" y="0"/>
                </a:cubicBezTo>
                <a:cubicBezTo>
                  <a:pt x="530" y="0"/>
                  <a:pt x="530" y="0"/>
                  <a:pt x="529" y="0"/>
                </a:cubicBezTo>
                <a:cubicBezTo>
                  <a:pt x="529" y="0"/>
                  <a:pt x="529" y="0"/>
                  <a:pt x="528" y="0"/>
                </a:cubicBezTo>
                <a:cubicBezTo>
                  <a:pt x="513" y="44"/>
                  <a:pt x="464" y="79"/>
                  <a:pt x="464" y="79"/>
                </a:cubicBezTo>
                <a:cubicBezTo>
                  <a:pt x="357" y="162"/>
                  <a:pt x="404" y="211"/>
                  <a:pt x="420" y="223"/>
                </a:cubicBezTo>
                <a:cubicBezTo>
                  <a:pt x="420" y="231"/>
                  <a:pt x="420" y="231"/>
                  <a:pt x="420" y="231"/>
                </a:cubicBezTo>
                <a:cubicBezTo>
                  <a:pt x="417" y="226"/>
                  <a:pt x="411" y="219"/>
                  <a:pt x="401" y="211"/>
                </a:cubicBezTo>
                <a:cubicBezTo>
                  <a:pt x="401" y="211"/>
                  <a:pt x="386" y="201"/>
                  <a:pt x="381" y="187"/>
                </a:cubicBezTo>
                <a:cubicBezTo>
                  <a:pt x="381" y="187"/>
                  <a:pt x="381" y="186"/>
                  <a:pt x="380" y="186"/>
                </a:cubicBezTo>
                <a:cubicBezTo>
                  <a:pt x="380" y="186"/>
                  <a:pt x="380" y="186"/>
                  <a:pt x="380" y="186"/>
                </a:cubicBezTo>
                <a:cubicBezTo>
                  <a:pt x="379" y="186"/>
                  <a:pt x="379" y="186"/>
                  <a:pt x="379" y="186"/>
                </a:cubicBezTo>
                <a:cubicBezTo>
                  <a:pt x="379" y="186"/>
                  <a:pt x="379" y="186"/>
                  <a:pt x="379" y="186"/>
                </a:cubicBezTo>
                <a:cubicBezTo>
                  <a:pt x="374" y="200"/>
                  <a:pt x="359" y="211"/>
                  <a:pt x="359" y="211"/>
                </a:cubicBezTo>
                <a:cubicBezTo>
                  <a:pt x="333" y="231"/>
                  <a:pt x="335" y="245"/>
                  <a:pt x="340" y="252"/>
                </a:cubicBezTo>
                <a:cubicBezTo>
                  <a:pt x="336" y="252"/>
                  <a:pt x="336" y="252"/>
                  <a:pt x="336" y="252"/>
                </a:cubicBezTo>
                <a:cubicBezTo>
                  <a:pt x="336" y="304"/>
                  <a:pt x="336" y="304"/>
                  <a:pt x="336" y="304"/>
                </a:cubicBezTo>
                <a:cubicBezTo>
                  <a:pt x="322" y="304"/>
                  <a:pt x="322" y="304"/>
                  <a:pt x="322" y="304"/>
                </a:cubicBezTo>
                <a:cubicBezTo>
                  <a:pt x="300" y="306"/>
                  <a:pt x="300" y="306"/>
                  <a:pt x="300" y="306"/>
                </a:cubicBezTo>
                <a:cubicBezTo>
                  <a:pt x="300" y="291"/>
                  <a:pt x="300" y="291"/>
                  <a:pt x="300" y="291"/>
                </a:cubicBezTo>
                <a:cubicBezTo>
                  <a:pt x="287" y="271"/>
                  <a:pt x="287" y="271"/>
                  <a:pt x="287" y="271"/>
                </a:cubicBezTo>
                <a:cubicBezTo>
                  <a:pt x="267" y="271"/>
                  <a:pt x="267" y="271"/>
                  <a:pt x="267" y="271"/>
                </a:cubicBezTo>
                <a:cubicBezTo>
                  <a:pt x="267" y="310"/>
                  <a:pt x="267" y="310"/>
                  <a:pt x="267" y="310"/>
                </a:cubicBezTo>
                <a:cubicBezTo>
                  <a:pt x="267" y="310"/>
                  <a:pt x="267" y="310"/>
                  <a:pt x="267" y="310"/>
                </a:cubicBezTo>
                <a:cubicBezTo>
                  <a:pt x="267" y="310"/>
                  <a:pt x="267" y="309"/>
                  <a:pt x="267" y="309"/>
                </a:cubicBezTo>
                <a:cubicBezTo>
                  <a:pt x="267" y="306"/>
                  <a:pt x="265" y="304"/>
                  <a:pt x="263" y="304"/>
                </a:cubicBezTo>
                <a:cubicBezTo>
                  <a:pt x="263" y="302"/>
                  <a:pt x="263" y="302"/>
                  <a:pt x="263" y="302"/>
                </a:cubicBezTo>
                <a:cubicBezTo>
                  <a:pt x="265" y="302"/>
                  <a:pt x="267" y="299"/>
                  <a:pt x="267" y="297"/>
                </a:cubicBezTo>
                <a:cubicBezTo>
                  <a:pt x="267" y="294"/>
                  <a:pt x="265" y="287"/>
                  <a:pt x="263" y="285"/>
                </a:cubicBezTo>
                <a:cubicBezTo>
                  <a:pt x="263" y="277"/>
                  <a:pt x="263" y="277"/>
                  <a:pt x="263" y="277"/>
                </a:cubicBezTo>
                <a:cubicBezTo>
                  <a:pt x="265" y="277"/>
                  <a:pt x="266" y="275"/>
                  <a:pt x="266" y="273"/>
                </a:cubicBezTo>
                <a:cubicBezTo>
                  <a:pt x="266" y="271"/>
                  <a:pt x="265" y="269"/>
                  <a:pt x="263" y="269"/>
                </a:cubicBezTo>
                <a:cubicBezTo>
                  <a:pt x="263" y="249"/>
                  <a:pt x="263" y="249"/>
                  <a:pt x="263" y="249"/>
                </a:cubicBezTo>
                <a:cubicBezTo>
                  <a:pt x="260" y="249"/>
                  <a:pt x="260" y="249"/>
                  <a:pt x="260" y="249"/>
                </a:cubicBezTo>
                <a:cubicBezTo>
                  <a:pt x="260" y="269"/>
                  <a:pt x="260" y="269"/>
                  <a:pt x="260" y="269"/>
                </a:cubicBezTo>
                <a:cubicBezTo>
                  <a:pt x="258" y="269"/>
                  <a:pt x="257" y="271"/>
                  <a:pt x="257" y="273"/>
                </a:cubicBezTo>
                <a:cubicBezTo>
                  <a:pt x="257" y="275"/>
                  <a:pt x="258" y="277"/>
                  <a:pt x="260" y="277"/>
                </a:cubicBezTo>
                <a:cubicBezTo>
                  <a:pt x="260" y="285"/>
                  <a:pt x="260" y="285"/>
                  <a:pt x="260" y="285"/>
                </a:cubicBezTo>
                <a:cubicBezTo>
                  <a:pt x="257" y="287"/>
                  <a:pt x="255" y="294"/>
                  <a:pt x="255" y="297"/>
                </a:cubicBezTo>
                <a:cubicBezTo>
                  <a:pt x="255" y="299"/>
                  <a:pt x="257" y="302"/>
                  <a:pt x="260" y="302"/>
                </a:cubicBezTo>
                <a:cubicBezTo>
                  <a:pt x="260" y="304"/>
                  <a:pt x="260" y="304"/>
                  <a:pt x="260" y="304"/>
                </a:cubicBezTo>
                <a:cubicBezTo>
                  <a:pt x="257" y="304"/>
                  <a:pt x="255" y="306"/>
                  <a:pt x="255" y="309"/>
                </a:cubicBezTo>
                <a:cubicBezTo>
                  <a:pt x="255" y="310"/>
                  <a:pt x="256" y="311"/>
                  <a:pt x="256" y="312"/>
                </a:cubicBezTo>
                <a:cubicBezTo>
                  <a:pt x="256" y="528"/>
                  <a:pt x="256" y="528"/>
                  <a:pt x="256" y="528"/>
                </a:cubicBezTo>
                <a:cubicBezTo>
                  <a:pt x="192" y="528"/>
                  <a:pt x="192" y="528"/>
                  <a:pt x="192" y="528"/>
                </a:cubicBezTo>
                <a:cubicBezTo>
                  <a:pt x="190" y="462"/>
                  <a:pt x="190" y="462"/>
                  <a:pt x="190" y="462"/>
                </a:cubicBezTo>
                <a:cubicBezTo>
                  <a:pt x="193" y="461"/>
                  <a:pt x="193" y="461"/>
                  <a:pt x="193" y="461"/>
                </a:cubicBezTo>
                <a:cubicBezTo>
                  <a:pt x="193" y="459"/>
                  <a:pt x="191" y="457"/>
                  <a:pt x="189" y="456"/>
                </a:cubicBezTo>
                <a:cubicBezTo>
                  <a:pt x="186" y="376"/>
                  <a:pt x="186" y="376"/>
                  <a:pt x="186" y="376"/>
                </a:cubicBezTo>
                <a:cubicBezTo>
                  <a:pt x="188" y="376"/>
                  <a:pt x="188" y="376"/>
                  <a:pt x="188" y="376"/>
                </a:cubicBezTo>
                <a:cubicBezTo>
                  <a:pt x="188" y="374"/>
                  <a:pt x="187" y="373"/>
                  <a:pt x="186" y="372"/>
                </a:cubicBezTo>
                <a:cubicBezTo>
                  <a:pt x="183" y="292"/>
                  <a:pt x="183" y="292"/>
                  <a:pt x="183" y="292"/>
                </a:cubicBezTo>
                <a:cubicBezTo>
                  <a:pt x="183" y="286"/>
                  <a:pt x="182" y="282"/>
                  <a:pt x="181" y="278"/>
                </a:cubicBezTo>
                <a:cubicBezTo>
                  <a:pt x="182" y="278"/>
                  <a:pt x="182" y="278"/>
                  <a:pt x="182" y="278"/>
                </a:cubicBezTo>
                <a:cubicBezTo>
                  <a:pt x="182" y="276"/>
                  <a:pt x="180" y="273"/>
                  <a:pt x="178" y="273"/>
                </a:cubicBezTo>
                <a:cubicBezTo>
                  <a:pt x="178" y="250"/>
                  <a:pt x="178" y="250"/>
                  <a:pt x="178" y="250"/>
                </a:cubicBezTo>
                <a:cubicBezTo>
                  <a:pt x="180" y="250"/>
                  <a:pt x="180" y="250"/>
                  <a:pt x="180" y="250"/>
                </a:cubicBezTo>
                <a:cubicBezTo>
                  <a:pt x="180" y="249"/>
                  <a:pt x="180" y="249"/>
                  <a:pt x="179" y="248"/>
                </a:cubicBezTo>
                <a:cubicBezTo>
                  <a:pt x="180" y="247"/>
                  <a:pt x="180" y="245"/>
                  <a:pt x="180" y="243"/>
                </a:cubicBezTo>
                <a:cubicBezTo>
                  <a:pt x="180" y="234"/>
                  <a:pt x="176" y="227"/>
                  <a:pt x="170" y="225"/>
                </a:cubicBezTo>
                <a:cubicBezTo>
                  <a:pt x="170" y="224"/>
                  <a:pt x="170" y="224"/>
                  <a:pt x="170" y="223"/>
                </a:cubicBezTo>
                <a:cubicBezTo>
                  <a:pt x="170" y="222"/>
                  <a:pt x="169" y="220"/>
                  <a:pt x="168" y="219"/>
                </a:cubicBezTo>
                <a:cubicBezTo>
                  <a:pt x="169" y="219"/>
                  <a:pt x="169" y="218"/>
                  <a:pt x="169" y="217"/>
                </a:cubicBezTo>
                <a:cubicBezTo>
                  <a:pt x="169" y="216"/>
                  <a:pt x="168" y="215"/>
                  <a:pt x="167" y="215"/>
                </a:cubicBezTo>
                <a:cubicBezTo>
                  <a:pt x="168" y="214"/>
                  <a:pt x="168" y="214"/>
                  <a:pt x="168" y="213"/>
                </a:cubicBezTo>
                <a:cubicBezTo>
                  <a:pt x="168" y="212"/>
                  <a:pt x="168" y="211"/>
                  <a:pt x="167" y="211"/>
                </a:cubicBezTo>
                <a:cubicBezTo>
                  <a:pt x="167" y="211"/>
                  <a:pt x="167" y="210"/>
                  <a:pt x="167" y="210"/>
                </a:cubicBezTo>
                <a:cubicBezTo>
                  <a:pt x="167" y="209"/>
                  <a:pt x="166" y="208"/>
                  <a:pt x="165" y="208"/>
                </a:cubicBezTo>
                <a:cubicBezTo>
                  <a:pt x="165" y="208"/>
                  <a:pt x="164" y="209"/>
                  <a:pt x="164" y="210"/>
                </a:cubicBezTo>
                <a:cubicBezTo>
                  <a:pt x="164" y="210"/>
                  <a:pt x="164" y="211"/>
                  <a:pt x="164" y="211"/>
                </a:cubicBezTo>
                <a:cubicBezTo>
                  <a:pt x="163" y="211"/>
                  <a:pt x="163" y="212"/>
                  <a:pt x="163" y="213"/>
                </a:cubicBezTo>
                <a:cubicBezTo>
                  <a:pt x="163" y="214"/>
                  <a:pt x="163" y="214"/>
                  <a:pt x="164" y="215"/>
                </a:cubicBezTo>
                <a:cubicBezTo>
                  <a:pt x="163" y="215"/>
                  <a:pt x="162" y="216"/>
                  <a:pt x="162" y="217"/>
                </a:cubicBezTo>
                <a:cubicBezTo>
                  <a:pt x="162" y="218"/>
                  <a:pt x="162" y="219"/>
                  <a:pt x="163" y="219"/>
                </a:cubicBezTo>
                <a:cubicBezTo>
                  <a:pt x="162" y="220"/>
                  <a:pt x="161" y="222"/>
                  <a:pt x="161" y="223"/>
                </a:cubicBezTo>
                <a:cubicBezTo>
                  <a:pt x="161" y="224"/>
                  <a:pt x="161" y="224"/>
                  <a:pt x="161" y="225"/>
                </a:cubicBezTo>
                <a:cubicBezTo>
                  <a:pt x="155" y="227"/>
                  <a:pt x="151" y="234"/>
                  <a:pt x="151" y="243"/>
                </a:cubicBezTo>
                <a:cubicBezTo>
                  <a:pt x="151" y="245"/>
                  <a:pt x="151" y="247"/>
                  <a:pt x="152" y="248"/>
                </a:cubicBezTo>
                <a:cubicBezTo>
                  <a:pt x="151" y="249"/>
                  <a:pt x="151" y="249"/>
                  <a:pt x="151" y="250"/>
                </a:cubicBezTo>
                <a:cubicBezTo>
                  <a:pt x="153" y="250"/>
                  <a:pt x="153" y="250"/>
                  <a:pt x="153" y="250"/>
                </a:cubicBezTo>
                <a:cubicBezTo>
                  <a:pt x="153" y="273"/>
                  <a:pt x="153" y="273"/>
                  <a:pt x="153" y="273"/>
                </a:cubicBezTo>
                <a:cubicBezTo>
                  <a:pt x="151" y="273"/>
                  <a:pt x="149" y="276"/>
                  <a:pt x="149" y="278"/>
                </a:cubicBezTo>
                <a:cubicBezTo>
                  <a:pt x="150" y="278"/>
                  <a:pt x="150" y="278"/>
                  <a:pt x="150" y="278"/>
                </a:cubicBezTo>
                <a:cubicBezTo>
                  <a:pt x="149" y="282"/>
                  <a:pt x="148" y="286"/>
                  <a:pt x="148" y="292"/>
                </a:cubicBezTo>
                <a:cubicBezTo>
                  <a:pt x="145" y="372"/>
                  <a:pt x="145" y="372"/>
                  <a:pt x="145" y="372"/>
                </a:cubicBezTo>
                <a:cubicBezTo>
                  <a:pt x="144" y="373"/>
                  <a:pt x="143" y="374"/>
                  <a:pt x="143" y="376"/>
                </a:cubicBezTo>
                <a:cubicBezTo>
                  <a:pt x="145" y="376"/>
                  <a:pt x="145" y="376"/>
                  <a:pt x="145" y="376"/>
                </a:cubicBezTo>
                <a:cubicBezTo>
                  <a:pt x="142" y="456"/>
                  <a:pt x="142" y="456"/>
                  <a:pt x="142" y="456"/>
                </a:cubicBezTo>
                <a:cubicBezTo>
                  <a:pt x="140" y="457"/>
                  <a:pt x="138" y="459"/>
                  <a:pt x="138" y="461"/>
                </a:cubicBezTo>
                <a:cubicBezTo>
                  <a:pt x="141" y="462"/>
                  <a:pt x="141" y="462"/>
                  <a:pt x="141" y="462"/>
                </a:cubicBezTo>
                <a:cubicBezTo>
                  <a:pt x="139" y="528"/>
                  <a:pt x="139" y="528"/>
                  <a:pt x="139" y="528"/>
                </a:cubicBezTo>
                <a:cubicBezTo>
                  <a:pt x="84" y="528"/>
                  <a:pt x="84" y="528"/>
                  <a:pt x="84" y="528"/>
                </a:cubicBezTo>
                <a:cubicBezTo>
                  <a:pt x="80" y="450"/>
                  <a:pt x="80" y="450"/>
                  <a:pt x="80" y="450"/>
                </a:cubicBezTo>
                <a:cubicBezTo>
                  <a:pt x="85" y="449"/>
                  <a:pt x="85" y="449"/>
                  <a:pt x="85" y="449"/>
                </a:cubicBezTo>
                <a:cubicBezTo>
                  <a:pt x="85" y="446"/>
                  <a:pt x="83" y="444"/>
                  <a:pt x="80" y="442"/>
                </a:cubicBezTo>
                <a:cubicBezTo>
                  <a:pt x="75" y="327"/>
                  <a:pt x="75" y="327"/>
                  <a:pt x="75" y="327"/>
                </a:cubicBezTo>
                <a:cubicBezTo>
                  <a:pt x="78" y="326"/>
                  <a:pt x="78" y="326"/>
                  <a:pt x="78" y="326"/>
                </a:cubicBezTo>
                <a:cubicBezTo>
                  <a:pt x="78" y="324"/>
                  <a:pt x="77" y="322"/>
                  <a:pt x="75" y="321"/>
                </a:cubicBezTo>
                <a:cubicBezTo>
                  <a:pt x="70" y="204"/>
                  <a:pt x="70" y="204"/>
                  <a:pt x="70" y="204"/>
                </a:cubicBezTo>
                <a:cubicBezTo>
                  <a:pt x="70" y="196"/>
                  <a:pt x="70" y="190"/>
                  <a:pt x="68" y="185"/>
                </a:cubicBezTo>
                <a:cubicBezTo>
                  <a:pt x="69" y="185"/>
                  <a:pt x="69" y="185"/>
                  <a:pt x="69" y="185"/>
                </a:cubicBezTo>
                <a:cubicBezTo>
                  <a:pt x="69" y="181"/>
                  <a:pt x="67" y="178"/>
                  <a:pt x="63" y="177"/>
                </a:cubicBezTo>
                <a:cubicBezTo>
                  <a:pt x="63" y="144"/>
                  <a:pt x="63" y="144"/>
                  <a:pt x="63" y="144"/>
                </a:cubicBezTo>
                <a:cubicBezTo>
                  <a:pt x="66" y="144"/>
                  <a:pt x="66" y="144"/>
                  <a:pt x="66" y="144"/>
                </a:cubicBezTo>
                <a:cubicBezTo>
                  <a:pt x="66" y="143"/>
                  <a:pt x="66" y="143"/>
                  <a:pt x="66" y="142"/>
                </a:cubicBezTo>
                <a:cubicBezTo>
                  <a:pt x="66" y="140"/>
                  <a:pt x="67" y="137"/>
                  <a:pt x="67" y="134"/>
                </a:cubicBezTo>
                <a:cubicBezTo>
                  <a:pt x="67" y="122"/>
                  <a:pt x="60" y="111"/>
                  <a:pt x="52" y="108"/>
                </a:cubicBezTo>
                <a:cubicBezTo>
                  <a:pt x="52" y="107"/>
                  <a:pt x="52" y="106"/>
                  <a:pt x="52" y="106"/>
                </a:cubicBezTo>
                <a:cubicBezTo>
                  <a:pt x="52" y="103"/>
                  <a:pt x="51" y="101"/>
                  <a:pt x="49" y="100"/>
                </a:cubicBezTo>
                <a:cubicBezTo>
                  <a:pt x="50" y="100"/>
                  <a:pt x="50" y="98"/>
                  <a:pt x="50" y="97"/>
                </a:cubicBezTo>
                <a:cubicBezTo>
                  <a:pt x="50" y="96"/>
                  <a:pt x="50" y="94"/>
                  <a:pt x="48" y="93"/>
                </a:cubicBezTo>
                <a:cubicBezTo>
                  <a:pt x="49" y="93"/>
                  <a:pt x="49" y="92"/>
                  <a:pt x="49" y="91"/>
                </a:cubicBezTo>
                <a:cubicBezTo>
                  <a:pt x="49" y="90"/>
                  <a:pt x="49" y="89"/>
                  <a:pt x="48" y="88"/>
                </a:cubicBezTo>
                <a:cubicBezTo>
                  <a:pt x="48" y="88"/>
                  <a:pt x="48" y="87"/>
                  <a:pt x="48" y="87"/>
                </a:cubicBezTo>
                <a:cubicBezTo>
                  <a:pt x="48" y="85"/>
                  <a:pt x="47" y="84"/>
                  <a:pt x="46" y="84"/>
                </a:cubicBezTo>
                <a:cubicBezTo>
                  <a:pt x="44" y="84"/>
                  <a:pt x="43" y="85"/>
                  <a:pt x="43" y="87"/>
                </a:cubicBezTo>
                <a:cubicBezTo>
                  <a:pt x="43" y="87"/>
                  <a:pt x="43" y="88"/>
                  <a:pt x="44" y="88"/>
                </a:cubicBezTo>
                <a:cubicBezTo>
                  <a:pt x="43" y="89"/>
                  <a:pt x="42" y="90"/>
                  <a:pt x="42" y="91"/>
                </a:cubicBezTo>
                <a:cubicBezTo>
                  <a:pt x="42" y="92"/>
                  <a:pt x="42" y="93"/>
                  <a:pt x="43" y="93"/>
                </a:cubicBezTo>
                <a:cubicBezTo>
                  <a:pt x="42" y="94"/>
                  <a:pt x="41" y="96"/>
                  <a:pt x="41" y="97"/>
                </a:cubicBezTo>
                <a:cubicBezTo>
                  <a:pt x="41" y="98"/>
                  <a:pt x="41" y="100"/>
                  <a:pt x="42" y="100"/>
                </a:cubicBezTo>
                <a:cubicBezTo>
                  <a:pt x="40" y="101"/>
                  <a:pt x="39" y="103"/>
                  <a:pt x="39" y="106"/>
                </a:cubicBezTo>
                <a:cubicBezTo>
                  <a:pt x="39" y="106"/>
                  <a:pt x="39" y="107"/>
                  <a:pt x="40" y="108"/>
                </a:cubicBezTo>
                <a:cubicBezTo>
                  <a:pt x="31" y="111"/>
                  <a:pt x="25" y="122"/>
                  <a:pt x="25" y="134"/>
                </a:cubicBezTo>
                <a:cubicBezTo>
                  <a:pt x="25" y="137"/>
                  <a:pt x="25" y="140"/>
                  <a:pt x="26" y="142"/>
                </a:cubicBezTo>
                <a:cubicBezTo>
                  <a:pt x="25" y="143"/>
                  <a:pt x="25" y="143"/>
                  <a:pt x="25" y="144"/>
                </a:cubicBezTo>
                <a:cubicBezTo>
                  <a:pt x="28" y="144"/>
                  <a:pt x="28" y="144"/>
                  <a:pt x="28" y="144"/>
                </a:cubicBezTo>
                <a:cubicBezTo>
                  <a:pt x="28" y="177"/>
                  <a:pt x="28" y="177"/>
                  <a:pt x="28" y="177"/>
                </a:cubicBezTo>
                <a:cubicBezTo>
                  <a:pt x="25" y="178"/>
                  <a:pt x="22" y="181"/>
                  <a:pt x="22" y="185"/>
                </a:cubicBezTo>
                <a:cubicBezTo>
                  <a:pt x="23" y="185"/>
                  <a:pt x="23" y="185"/>
                  <a:pt x="23" y="185"/>
                </a:cubicBezTo>
                <a:cubicBezTo>
                  <a:pt x="22" y="190"/>
                  <a:pt x="21" y="196"/>
                  <a:pt x="21" y="204"/>
                </a:cubicBezTo>
                <a:cubicBezTo>
                  <a:pt x="16" y="321"/>
                  <a:pt x="16" y="321"/>
                  <a:pt x="16" y="321"/>
                </a:cubicBezTo>
                <a:cubicBezTo>
                  <a:pt x="14" y="322"/>
                  <a:pt x="13" y="324"/>
                  <a:pt x="13" y="326"/>
                </a:cubicBezTo>
                <a:cubicBezTo>
                  <a:pt x="16" y="327"/>
                  <a:pt x="16" y="327"/>
                  <a:pt x="16" y="327"/>
                </a:cubicBezTo>
                <a:cubicBezTo>
                  <a:pt x="11" y="442"/>
                  <a:pt x="11" y="442"/>
                  <a:pt x="11" y="442"/>
                </a:cubicBezTo>
                <a:cubicBezTo>
                  <a:pt x="8" y="444"/>
                  <a:pt x="7" y="446"/>
                  <a:pt x="7" y="449"/>
                </a:cubicBezTo>
                <a:cubicBezTo>
                  <a:pt x="11" y="450"/>
                  <a:pt x="11" y="450"/>
                  <a:pt x="11" y="450"/>
                </a:cubicBezTo>
                <a:cubicBezTo>
                  <a:pt x="8" y="528"/>
                  <a:pt x="8" y="528"/>
                  <a:pt x="8" y="528"/>
                </a:cubicBezTo>
                <a:cubicBezTo>
                  <a:pt x="0" y="528"/>
                  <a:pt x="0" y="528"/>
                  <a:pt x="0" y="528"/>
                </a:cubicBezTo>
                <a:cubicBezTo>
                  <a:pt x="0" y="601"/>
                  <a:pt x="0" y="601"/>
                  <a:pt x="0" y="601"/>
                </a:cubicBezTo>
                <a:cubicBezTo>
                  <a:pt x="1074" y="601"/>
                  <a:pt x="1074" y="601"/>
                  <a:pt x="1074" y="601"/>
                </a:cubicBezTo>
                <a:cubicBezTo>
                  <a:pt x="1074" y="528"/>
                  <a:pt x="1074" y="528"/>
                  <a:pt x="1074" y="528"/>
                </a:cubicBezTo>
                <a:lnTo>
                  <a:pt x="1063" y="528"/>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8" name="Freeform 124"/>
          <p:cNvSpPr>
            <a:spLocks noChangeArrowheads="1"/>
          </p:cNvSpPr>
          <p:nvPr/>
        </p:nvSpPr>
        <p:spPr bwMode="auto">
          <a:xfrm>
            <a:off x="-9827684" y="-2508251"/>
            <a:ext cx="6351" cy="8467"/>
          </a:xfrm>
          <a:custGeom>
            <a:avLst/>
            <a:gdLst>
              <a:gd name="T0" fmla="*/ 4763 w 5"/>
              <a:gd name="T1" fmla="*/ 2381 h 8"/>
              <a:gd name="T2" fmla="*/ 2858 w 5"/>
              <a:gd name="T3" fmla="*/ 0 h 8"/>
              <a:gd name="T4" fmla="*/ 0 w 5"/>
              <a:gd name="T5" fmla="*/ 2381 h 8"/>
              <a:gd name="T6" fmla="*/ 0 w 5"/>
              <a:gd name="T7" fmla="*/ 6350 h 8"/>
              <a:gd name="T8" fmla="*/ 4763 w 5"/>
              <a:gd name="T9" fmla="*/ 6350 h 8"/>
              <a:gd name="T10" fmla="*/ 4763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59" name="Freeform 125"/>
          <p:cNvSpPr>
            <a:spLocks noChangeArrowheads="1"/>
          </p:cNvSpPr>
          <p:nvPr/>
        </p:nvSpPr>
        <p:spPr bwMode="auto">
          <a:xfrm>
            <a:off x="-9671051" y="-2626784"/>
            <a:ext cx="12700" cy="12700"/>
          </a:xfrm>
          <a:custGeom>
            <a:avLst/>
            <a:gdLst>
              <a:gd name="T0" fmla="*/ 9525 w 7"/>
              <a:gd name="T1" fmla="*/ 2598 h 11"/>
              <a:gd name="T2" fmla="*/ 5443 w 7"/>
              <a:gd name="T3" fmla="*/ 0 h 11"/>
              <a:gd name="T4" fmla="*/ 0 w 7"/>
              <a:gd name="T5" fmla="*/ 2598 h 11"/>
              <a:gd name="T6" fmla="*/ 0 w 7"/>
              <a:gd name="T7" fmla="*/ 9525 h 11"/>
              <a:gd name="T8" fmla="*/ 9525 w 7"/>
              <a:gd name="T9" fmla="*/ 9525 h 11"/>
              <a:gd name="T10" fmla="*/ 9525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0" name="Freeform 126"/>
          <p:cNvSpPr>
            <a:spLocks noChangeArrowheads="1"/>
          </p:cNvSpPr>
          <p:nvPr/>
        </p:nvSpPr>
        <p:spPr bwMode="auto">
          <a:xfrm>
            <a:off x="-9840384" y="-2508251"/>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3"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1" name="Freeform 127"/>
          <p:cNvSpPr>
            <a:spLocks noChangeArrowheads="1"/>
          </p:cNvSpPr>
          <p:nvPr/>
        </p:nvSpPr>
        <p:spPr bwMode="auto">
          <a:xfrm>
            <a:off x="-9654117" y="-2626784"/>
            <a:ext cx="10584" cy="12700"/>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2" name="Freeform 128"/>
          <p:cNvSpPr>
            <a:spLocks noChangeArrowheads="1"/>
          </p:cNvSpPr>
          <p:nvPr/>
        </p:nvSpPr>
        <p:spPr bwMode="auto">
          <a:xfrm>
            <a:off x="-9641417" y="-2626784"/>
            <a:ext cx="10584" cy="12700"/>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3" name="Freeform 129"/>
          <p:cNvSpPr>
            <a:spLocks noChangeArrowheads="1"/>
          </p:cNvSpPr>
          <p:nvPr/>
        </p:nvSpPr>
        <p:spPr bwMode="auto">
          <a:xfrm>
            <a:off x="-9848851" y="-2508251"/>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4" name="Freeform 130"/>
          <p:cNvSpPr>
            <a:spLocks noChangeArrowheads="1"/>
          </p:cNvSpPr>
          <p:nvPr/>
        </p:nvSpPr>
        <p:spPr bwMode="auto">
          <a:xfrm>
            <a:off x="-10505017" y="-2444751"/>
            <a:ext cx="203200" cy="222251"/>
          </a:xfrm>
          <a:custGeom>
            <a:avLst/>
            <a:gdLst>
              <a:gd name="T0" fmla="*/ 111991 w 132"/>
              <a:gd name="T1" fmla="*/ 14682 h 193"/>
              <a:gd name="T2" fmla="*/ 77355 w 132"/>
              <a:gd name="T3" fmla="*/ 0 h 193"/>
              <a:gd name="T4" fmla="*/ 76200 w 132"/>
              <a:gd name="T5" fmla="*/ 0 h 193"/>
              <a:gd name="T6" fmla="*/ 75045 w 132"/>
              <a:gd name="T7" fmla="*/ 0 h 193"/>
              <a:gd name="T8" fmla="*/ 39255 w 132"/>
              <a:gd name="T9" fmla="*/ 14682 h 193"/>
              <a:gd name="T10" fmla="*/ 3464 w 132"/>
              <a:gd name="T11" fmla="*/ 35410 h 193"/>
              <a:gd name="T12" fmla="*/ 3464 w 132"/>
              <a:gd name="T13" fmla="*/ 166688 h 193"/>
              <a:gd name="T14" fmla="*/ 148936 w 132"/>
              <a:gd name="T15" fmla="*/ 166688 h 193"/>
              <a:gd name="T16" fmla="*/ 148936 w 132"/>
              <a:gd name="T17" fmla="*/ 35410 h 193"/>
              <a:gd name="T18" fmla="*/ 111991 w 132"/>
              <a:gd name="T19" fmla="*/ 14682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93"/>
              <a:gd name="T32" fmla="*/ 132 w 132"/>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93">
                <a:moveTo>
                  <a:pt x="97" y="17"/>
                </a:moveTo>
                <a:cubicBezTo>
                  <a:pt x="97" y="17"/>
                  <a:pt x="74" y="10"/>
                  <a:pt x="67" y="0"/>
                </a:cubicBezTo>
                <a:cubicBezTo>
                  <a:pt x="66" y="0"/>
                  <a:pt x="66" y="0"/>
                  <a:pt x="66" y="0"/>
                </a:cubicBezTo>
                <a:cubicBezTo>
                  <a:pt x="65" y="0"/>
                  <a:pt x="65" y="0"/>
                  <a:pt x="65" y="0"/>
                </a:cubicBezTo>
                <a:cubicBezTo>
                  <a:pt x="57" y="10"/>
                  <a:pt x="34" y="17"/>
                  <a:pt x="34" y="17"/>
                </a:cubicBezTo>
                <a:cubicBezTo>
                  <a:pt x="4" y="28"/>
                  <a:pt x="0" y="36"/>
                  <a:pt x="3" y="41"/>
                </a:cubicBezTo>
                <a:cubicBezTo>
                  <a:pt x="3" y="193"/>
                  <a:pt x="3" y="193"/>
                  <a:pt x="3" y="193"/>
                </a:cubicBezTo>
                <a:cubicBezTo>
                  <a:pt x="129" y="193"/>
                  <a:pt x="129" y="193"/>
                  <a:pt x="129" y="193"/>
                </a:cubicBezTo>
                <a:cubicBezTo>
                  <a:pt x="129" y="41"/>
                  <a:pt x="129" y="41"/>
                  <a:pt x="129" y="41"/>
                </a:cubicBezTo>
                <a:cubicBezTo>
                  <a:pt x="132" y="36"/>
                  <a:pt x="127" y="28"/>
                  <a:pt x="97" y="1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5" name="Freeform 131"/>
          <p:cNvSpPr>
            <a:spLocks noChangeArrowheads="1"/>
          </p:cNvSpPr>
          <p:nvPr/>
        </p:nvSpPr>
        <p:spPr bwMode="auto">
          <a:xfrm>
            <a:off x="-10695517" y="-2432050"/>
            <a:ext cx="93133" cy="91017"/>
          </a:xfrm>
          <a:custGeom>
            <a:avLst/>
            <a:gdLst>
              <a:gd name="T0" fmla="*/ 52092 w 59"/>
              <a:gd name="T1" fmla="*/ 6049 h 79"/>
              <a:gd name="T2" fmla="*/ 35517 w 59"/>
              <a:gd name="T3" fmla="*/ 0 h 79"/>
              <a:gd name="T4" fmla="*/ 35517 w 59"/>
              <a:gd name="T5" fmla="*/ 0 h 79"/>
              <a:gd name="T6" fmla="*/ 34333 w 59"/>
              <a:gd name="T7" fmla="*/ 0 h 79"/>
              <a:gd name="T8" fmla="*/ 18942 w 59"/>
              <a:gd name="T9" fmla="*/ 6049 h 79"/>
              <a:gd name="T10" fmla="*/ 1184 w 59"/>
              <a:gd name="T11" fmla="*/ 14690 h 79"/>
              <a:gd name="T12" fmla="*/ 1184 w 59"/>
              <a:gd name="T13" fmla="*/ 68263 h 79"/>
              <a:gd name="T14" fmla="*/ 68666 w 59"/>
              <a:gd name="T15" fmla="*/ 68263 h 79"/>
              <a:gd name="T16" fmla="*/ 68666 w 59"/>
              <a:gd name="T17" fmla="*/ 14690 h 79"/>
              <a:gd name="T18" fmla="*/ 52092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1"/>
                  <a:pt x="0" y="15"/>
                  <a:pt x="1" y="17"/>
                </a:cubicBezTo>
                <a:cubicBezTo>
                  <a:pt x="1" y="79"/>
                  <a:pt x="1" y="79"/>
                  <a:pt x="1"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6" name="Freeform 132"/>
          <p:cNvSpPr>
            <a:spLocks noChangeArrowheads="1"/>
          </p:cNvSpPr>
          <p:nvPr/>
        </p:nvSpPr>
        <p:spPr bwMode="auto">
          <a:xfrm>
            <a:off x="-10695517" y="-2315633"/>
            <a:ext cx="93133" cy="91016"/>
          </a:xfrm>
          <a:custGeom>
            <a:avLst/>
            <a:gdLst>
              <a:gd name="T0" fmla="*/ 52092 w 59"/>
              <a:gd name="T1" fmla="*/ 6049 h 79"/>
              <a:gd name="T2" fmla="*/ 35517 w 59"/>
              <a:gd name="T3" fmla="*/ 0 h 79"/>
              <a:gd name="T4" fmla="*/ 35517 w 59"/>
              <a:gd name="T5" fmla="*/ 0 h 79"/>
              <a:gd name="T6" fmla="*/ 34333 w 59"/>
              <a:gd name="T7" fmla="*/ 0 h 79"/>
              <a:gd name="T8" fmla="*/ 18942 w 59"/>
              <a:gd name="T9" fmla="*/ 6049 h 79"/>
              <a:gd name="T10" fmla="*/ 1184 w 59"/>
              <a:gd name="T11" fmla="*/ 14689 h 79"/>
              <a:gd name="T12" fmla="*/ 1184 w 59"/>
              <a:gd name="T13" fmla="*/ 68262 h 79"/>
              <a:gd name="T14" fmla="*/ 68666 w 59"/>
              <a:gd name="T15" fmla="*/ 68262 h 79"/>
              <a:gd name="T16" fmla="*/ 68666 w 59"/>
              <a:gd name="T17" fmla="*/ 14689 h 79"/>
              <a:gd name="T18" fmla="*/ 52092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2"/>
                  <a:pt x="0" y="15"/>
                  <a:pt x="1" y="17"/>
                </a:cubicBezTo>
                <a:cubicBezTo>
                  <a:pt x="1" y="79"/>
                  <a:pt x="1" y="79"/>
                  <a:pt x="1"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7" name="Freeform 133"/>
          <p:cNvSpPr>
            <a:spLocks noChangeArrowheads="1"/>
          </p:cNvSpPr>
          <p:nvPr/>
        </p:nvSpPr>
        <p:spPr bwMode="auto">
          <a:xfrm>
            <a:off x="-10204450" y="-2432050"/>
            <a:ext cx="91017" cy="91017"/>
          </a:xfrm>
          <a:custGeom>
            <a:avLst/>
            <a:gdLst>
              <a:gd name="T0" fmla="*/ 50908 w 59"/>
              <a:gd name="T1" fmla="*/ 6049 h 79"/>
              <a:gd name="T2" fmla="*/ 34710 w 59"/>
              <a:gd name="T3" fmla="*/ 0 h 79"/>
              <a:gd name="T4" fmla="*/ 34710 w 59"/>
              <a:gd name="T5" fmla="*/ 0 h 79"/>
              <a:gd name="T6" fmla="*/ 33553 w 59"/>
              <a:gd name="T7" fmla="*/ 0 h 79"/>
              <a:gd name="T8" fmla="*/ 18512 w 59"/>
              <a:gd name="T9" fmla="*/ 6049 h 79"/>
              <a:gd name="T10" fmla="*/ 2314 w 59"/>
              <a:gd name="T11" fmla="*/ 14690 h 79"/>
              <a:gd name="T12" fmla="*/ 2314 w 59"/>
              <a:gd name="T13" fmla="*/ 68263 h 79"/>
              <a:gd name="T14" fmla="*/ 67106 w 59"/>
              <a:gd name="T15" fmla="*/ 68263 h 79"/>
              <a:gd name="T16" fmla="*/ 67106 w 59"/>
              <a:gd name="T17" fmla="*/ 14690 h 79"/>
              <a:gd name="T18" fmla="*/ 50908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1"/>
                  <a:pt x="0" y="15"/>
                  <a:pt x="2" y="17"/>
                </a:cubicBezTo>
                <a:cubicBezTo>
                  <a:pt x="2" y="79"/>
                  <a:pt x="2" y="79"/>
                  <a:pt x="2"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8" name="Freeform 134"/>
          <p:cNvSpPr>
            <a:spLocks noChangeArrowheads="1"/>
          </p:cNvSpPr>
          <p:nvPr/>
        </p:nvSpPr>
        <p:spPr bwMode="auto">
          <a:xfrm>
            <a:off x="-10204450" y="-2315633"/>
            <a:ext cx="91017" cy="91016"/>
          </a:xfrm>
          <a:custGeom>
            <a:avLst/>
            <a:gdLst>
              <a:gd name="T0" fmla="*/ 50908 w 59"/>
              <a:gd name="T1" fmla="*/ 6049 h 79"/>
              <a:gd name="T2" fmla="*/ 34710 w 59"/>
              <a:gd name="T3" fmla="*/ 0 h 79"/>
              <a:gd name="T4" fmla="*/ 34710 w 59"/>
              <a:gd name="T5" fmla="*/ 0 h 79"/>
              <a:gd name="T6" fmla="*/ 33553 w 59"/>
              <a:gd name="T7" fmla="*/ 0 h 79"/>
              <a:gd name="T8" fmla="*/ 18512 w 59"/>
              <a:gd name="T9" fmla="*/ 6049 h 79"/>
              <a:gd name="T10" fmla="*/ 2314 w 59"/>
              <a:gd name="T11" fmla="*/ 14689 h 79"/>
              <a:gd name="T12" fmla="*/ 2314 w 59"/>
              <a:gd name="T13" fmla="*/ 68262 h 79"/>
              <a:gd name="T14" fmla="*/ 67106 w 59"/>
              <a:gd name="T15" fmla="*/ 68262 h 79"/>
              <a:gd name="T16" fmla="*/ 67106 w 59"/>
              <a:gd name="T17" fmla="*/ 14689 h 79"/>
              <a:gd name="T18" fmla="*/ 50908 w 59"/>
              <a:gd name="T19" fmla="*/ 604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2"/>
                  <a:pt x="0" y="15"/>
                  <a:pt x="2" y="17"/>
                </a:cubicBezTo>
                <a:cubicBezTo>
                  <a:pt x="2" y="79"/>
                  <a:pt x="2" y="79"/>
                  <a:pt x="2"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69" name="Freeform 135"/>
          <p:cNvSpPr>
            <a:spLocks noChangeArrowheads="1"/>
          </p:cNvSpPr>
          <p:nvPr/>
        </p:nvSpPr>
        <p:spPr bwMode="auto">
          <a:xfrm>
            <a:off x="-10060517" y="-2427817"/>
            <a:ext cx="55033" cy="88900"/>
          </a:xfrm>
          <a:custGeom>
            <a:avLst/>
            <a:gdLst>
              <a:gd name="T0" fmla="*/ 30956 w 36"/>
              <a:gd name="T1" fmla="*/ 5908 h 79"/>
              <a:gd name="T2" fmla="*/ 20638 w 36"/>
              <a:gd name="T3" fmla="*/ 0 h 79"/>
              <a:gd name="T4" fmla="*/ 20638 w 36"/>
              <a:gd name="T5" fmla="*/ 0 h 79"/>
              <a:gd name="T6" fmla="*/ 20638 w 36"/>
              <a:gd name="T7" fmla="*/ 0 h 79"/>
              <a:gd name="T8" fmla="*/ 11465 w 36"/>
              <a:gd name="T9" fmla="*/ 5908 h 79"/>
              <a:gd name="T10" fmla="*/ 1147 w 36"/>
              <a:gd name="T11" fmla="*/ 14348 h 79"/>
              <a:gd name="T12" fmla="*/ 1147 w 36"/>
              <a:gd name="T13" fmla="*/ 66675 h 79"/>
              <a:gd name="T14" fmla="*/ 41275 w 36"/>
              <a:gd name="T15" fmla="*/ 66675 h 79"/>
              <a:gd name="T16" fmla="*/ 41275 w 36"/>
              <a:gd name="T17" fmla="*/ 14348 h 79"/>
              <a:gd name="T18" fmla="*/ 30956 w 36"/>
              <a:gd name="T19" fmla="*/ 5908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0" name="Freeform 136"/>
          <p:cNvSpPr>
            <a:spLocks noChangeArrowheads="1"/>
          </p:cNvSpPr>
          <p:nvPr/>
        </p:nvSpPr>
        <p:spPr bwMode="auto">
          <a:xfrm>
            <a:off x="-10060517" y="-2313517"/>
            <a:ext cx="55033" cy="93133"/>
          </a:xfrm>
          <a:custGeom>
            <a:avLst/>
            <a:gdLst>
              <a:gd name="T0" fmla="*/ 30956 w 36"/>
              <a:gd name="T1" fmla="*/ 6189 h 79"/>
              <a:gd name="T2" fmla="*/ 20638 w 36"/>
              <a:gd name="T3" fmla="*/ 0 h 79"/>
              <a:gd name="T4" fmla="*/ 20638 w 36"/>
              <a:gd name="T5" fmla="*/ 0 h 79"/>
              <a:gd name="T6" fmla="*/ 20638 w 36"/>
              <a:gd name="T7" fmla="*/ 0 h 79"/>
              <a:gd name="T8" fmla="*/ 11465 w 36"/>
              <a:gd name="T9" fmla="*/ 6189 h 79"/>
              <a:gd name="T10" fmla="*/ 1147 w 36"/>
              <a:gd name="T11" fmla="*/ 15031 h 79"/>
              <a:gd name="T12" fmla="*/ 1147 w 36"/>
              <a:gd name="T13" fmla="*/ 69850 h 79"/>
              <a:gd name="T14" fmla="*/ 41275 w 36"/>
              <a:gd name="T15" fmla="*/ 69850 h 79"/>
              <a:gd name="T16" fmla="*/ 41275 w 36"/>
              <a:gd name="T17" fmla="*/ 15031 h 79"/>
              <a:gd name="T18" fmla="*/ 30956 w 36"/>
              <a:gd name="T19" fmla="*/ 618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1" name="Freeform 137"/>
          <p:cNvSpPr>
            <a:spLocks noChangeArrowheads="1"/>
          </p:cNvSpPr>
          <p:nvPr/>
        </p:nvSpPr>
        <p:spPr bwMode="auto">
          <a:xfrm>
            <a:off x="-10809817" y="-2427817"/>
            <a:ext cx="55033" cy="88900"/>
          </a:xfrm>
          <a:custGeom>
            <a:avLst/>
            <a:gdLst>
              <a:gd name="T0" fmla="*/ 30956 w 36"/>
              <a:gd name="T1" fmla="*/ 5908 h 79"/>
              <a:gd name="T2" fmla="*/ 21784 w 36"/>
              <a:gd name="T3" fmla="*/ 0 h 79"/>
              <a:gd name="T4" fmla="*/ 20638 w 36"/>
              <a:gd name="T5" fmla="*/ 0 h 79"/>
              <a:gd name="T6" fmla="*/ 20638 w 36"/>
              <a:gd name="T7" fmla="*/ 0 h 79"/>
              <a:gd name="T8" fmla="*/ 11465 w 36"/>
              <a:gd name="T9" fmla="*/ 5908 h 79"/>
              <a:gd name="T10" fmla="*/ 1147 w 36"/>
              <a:gd name="T11" fmla="*/ 14348 h 79"/>
              <a:gd name="T12" fmla="*/ 1147 w 36"/>
              <a:gd name="T13" fmla="*/ 66675 h 79"/>
              <a:gd name="T14" fmla="*/ 41275 w 36"/>
              <a:gd name="T15" fmla="*/ 66675 h 79"/>
              <a:gd name="T16" fmla="*/ 41275 w 36"/>
              <a:gd name="T17" fmla="*/ 14348 h 79"/>
              <a:gd name="T18" fmla="*/ 30956 w 36"/>
              <a:gd name="T19" fmla="*/ 5908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2" name="Freeform 138"/>
          <p:cNvSpPr>
            <a:spLocks noChangeArrowheads="1"/>
          </p:cNvSpPr>
          <p:nvPr/>
        </p:nvSpPr>
        <p:spPr bwMode="auto">
          <a:xfrm>
            <a:off x="-10809817" y="-2313517"/>
            <a:ext cx="55033" cy="93133"/>
          </a:xfrm>
          <a:custGeom>
            <a:avLst/>
            <a:gdLst>
              <a:gd name="T0" fmla="*/ 30956 w 36"/>
              <a:gd name="T1" fmla="*/ 6189 h 79"/>
              <a:gd name="T2" fmla="*/ 21784 w 36"/>
              <a:gd name="T3" fmla="*/ 0 h 79"/>
              <a:gd name="T4" fmla="*/ 20638 w 36"/>
              <a:gd name="T5" fmla="*/ 0 h 79"/>
              <a:gd name="T6" fmla="*/ 20638 w 36"/>
              <a:gd name="T7" fmla="*/ 0 h 79"/>
              <a:gd name="T8" fmla="*/ 11465 w 36"/>
              <a:gd name="T9" fmla="*/ 6189 h 79"/>
              <a:gd name="T10" fmla="*/ 1147 w 36"/>
              <a:gd name="T11" fmla="*/ 15031 h 79"/>
              <a:gd name="T12" fmla="*/ 1147 w 36"/>
              <a:gd name="T13" fmla="*/ 69850 h 79"/>
              <a:gd name="T14" fmla="*/ 41275 w 36"/>
              <a:gd name="T15" fmla="*/ 69850 h 79"/>
              <a:gd name="T16" fmla="*/ 41275 w 36"/>
              <a:gd name="T17" fmla="*/ 15031 h 79"/>
              <a:gd name="T18" fmla="*/ 30956 w 36"/>
              <a:gd name="T19" fmla="*/ 618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3" name="Freeform 139"/>
          <p:cNvSpPr>
            <a:spLocks noChangeArrowheads="1"/>
          </p:cNvSpPr>
          <p:nvPr/>
        </p:nvSpPr>
        <p:spPr bwMode="auto">
          <a:xfrm>
            <a:off x="-10691284" y="-2499784"/>
            <a:ext cx="21167" cy="21167"/>
          </a:xfrm>
          <a:custGeom>
            <a:avLst/>
            <a:gdLst>
              <a:gd name="T0" fmla="*/ 15875 w 13"/>
              <a:gd name="T1" fmla="*/ 15875 h 20"/>
              <a:gd name="T2" fmla="*/ 0 w 13"/>
              <a:gd name="T3" fmla="*/ 15875 h 20"/>
              <a:gd name="T4" fmla="*/ 0 w 13"/>
              <a:gd name="T5" fmla="*/ 4763 h 20"/>
              <a:gd name="T6" fmla="*/ 8548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4" name="Freeform 140"/>
          <p:cNvSpPr>
            <a:spLocks noChangeArrowheads="1"/>
          </p:cNvSpPr>
          <p:nvPr/>
        </p:nvSpPr>
        <p:spPr bwMode="auto">
          <a:xfrm>
            <a:off x="-10661651" y="-2499784"/>
            <a:ext cx="21167" cy="21167"/>
          </a:xfrm>
          <a:custGeom>
            <a:avLst/>
            <a:gdLst>
              <a:gd name="T0" fmla="*/ 15875 w 13"/>
              <a:gd name="T1" fmla="*/ 15875 h 20"/>
              <a:gd name="T2" fmla="*/ 0 w 13"/>
              <a:gd name="T3" fmla="*/ 15875 h 20"/>
              <a:gd name="T4" fmla="*/ 0 w 13"/>
              <a:gd name="T5" fmla="*/ 4763 h 20"/>
              <a:gd name="T6" fmla="*/ 7327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2"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5" name="Freeform 141"/>
          <p:cNvSpPr>
            <a:spLocks noChangeArrowheads="1"/>
          </p:cNvSpPr>
          <p:nvPr/>
        </p:nvSpPr>
        <p:spPr bwMode="auto">
          <a:xfrm>
            <a:off x="-10636251" y="-2499784"/>
            <a:ext cx="21167" cy="21167"/>
          </a:xfrm>
          <a:custGeom>
            <a:avLst/>
            <a:gdLst>
              <a:gd name="T0" fmla="*/ 15875 w 13"/>
              <a:gd name="T1" fmla="*/ 15875 h 20"/>
              <a:gd name="T2" fmla="*/ 0 w 13"/>
              <a:gd name="T3" fmla="*/ 15875 h 20"/>
              <a:gd name="T4" fmla="*/ 0 w 13"/>
              <a:gd name="T5" fmla="*/ 4763 h 20"/>
              <a:gd name="T6" fmla="*/ 7327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6" name="Freeform 142"/>
          <p:cNvSpPr>
            <a:spLocks noChangeArrowheads="1"/>
          </p:cNvSpPr>
          <p:nvPr/>
        </p:nvSpPr>
        <p:spPr bwMode="auto">
          <a:xfrm>
            <a:off x="-10208684" y="-2499784"/>
            <a:ext cx="21167" cy="21167"/>
          </a:xfrm>
          <a:custGeom>
            <a:avLst/>
            <a:gdLst>
              <a:gd name="T0" fmla="*/ 15875 w 13"/>
              <a:gd name="T1" fmla="*/ 15875 h 20"/>
              <a:gd name="T2" fmla="*/ 0 w 13"/>
              <a:gd name="T3" fmla="*/ 15875 h 20"/>
              <a:gd name="T4" fmla="*/ 0 w 13"/>
              <a:gd name="T5" fmla="*/ 4763 h 20"/>
              <a:gd name="T6" fmla="*/ 7327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7" name="Freeform 143"/>
          <p:cNvSpPr>
            <a:spLocks noChangeArrowheads="1"/>
          </p:cNvSpPr>
          <p:nvPr/>
        </p:nvSpPr>
        <p:spPr bwMode="auto">
          <a:xfrm>
            <a:off x="-10183284" y="-2499784"/>
            <a:ext cx="21167" cy="21167"/>
          </a:xfrm>
          <a:custGeom>
            <a:avLst/>
            <a:gdLst>
              <a:gd name="T0" fmla="*/ 15875 w 13"/>
              <a:gd name="T1" fmla="*/ 15875 h 20"/>
              <a:gd name="T2" fmla="*/ 0 w 13"/>
              <a:gd name="T3" fmla="*/ 15875 h 20"/>
              <a:gd name="T4" fmla="*/ 0 w 13"/>
              <a:gd name="T5" fmla="*/ 4763 h 20"/>
              <a:gd name="T6" fmla="*/ 8548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8" name="Freeform 144"/>
          <p:cNvSpPr>
            <a:spLocks noChangeArrowheads="1"/>
          </p:cNvSpPr>
          <p:nvPr/>
        </p:nvSpPr>
        <p:spPr bwMode="auto">
          <a:xfrm>
            <a:off x="-10153651" y="-2499784"/>
            <a:ext cx="21167" cy="21167"/>
          </a:xfrm>
          <a:custGeom>
            <a:avLst/>
            <a:gdLst>
              <a:gd name="T0" fmla="*/ 15875 w 13"/>
              <a:gd name="T1" fmla="*/ 15875 h 20"/>
              <a:gd name="T2" fmla="*/ 0 w 13"/>
              <a:gd name="T3" fmla="*/ 15875 h 20"/>
              <a:gd name="T4" fmla="*/ 0 w 13"/>
              <a:gd name="T5" fmla="*/ 4763 h 20"/>
              <a:gd name="T6" fmla="*/ 7327 w 13"/>
              <a:gd name="T7" fmla="*/ 0 h 20"/>
              <a:gd name="T8" fmla="*/ 15875 w 13"/>
              <a:gd name="T9" fmla="*/ 4763 h 20"/>
              <a:gd name="T10" fmla="*/ 15875 w 13"/>
              <a:gd name="T11" fmla="*/ 15875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79" name="Freeform 145"/>
          <p:cNvSpPr>
            <a:spLocks noChangeArrowheads="1"/>
          </p:cNvSpPr>
          <p:nvPr/>
        </p:nvSpPr>
        <p:spPr bwMode="auto">
          <a:xfrm>
            <a:off x="-11165417" y="-2626784"/>
            <a:ext cx="10584" cy="12700"/>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0" name="Freeform 146"/>
          <p:cNvSpPr>
            <a:spLocks noChangeArrowheads="1"/>
          </p:cNvSpPr>
          <p:nvPr/>
        </p:nvSpPr>
        <p:spPr bwMode="auto">
          <a:xfrm>
            <a:off x="-11182351" y="-2626784"/>
            <a:ext cx="12700" cy="12700"/>
          </a:xfrm>
          <a:custGeom>
            <a:avLst/>
            <a:gdLst>
              <a:gd name="T0" fmla="*/ 9525 w 7"/>
              <a:gd name="T1" fmla="*/ 2598 h 11"/>
              <a:gd name="T2" fmla="*/ 5443 w 7"/>
              <a:gd name="T3" fmla="*/ 0 h 11"/>
              <a:gd name="T4" fmla="*/ 0 w 7"/>
              <a:gd name="T5" fmla="*/ 2598 h 11"/>
              <a:gd name="T6" fmla="*/ 0 w 7"/>
              <a:gd name="T7" fmla="*/ 9525 h 11"/>
              <a:gd name="T8" fmla="*/ 9525 w 7"/>
              <a:gd name="T9" fmla="*/ 9525 h 11"/>
              <a:gd name="T10" fmla="*/ 9525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1" name="Freeform 147"/>
          <p:cNvSpPr>
            <a:spLocks noChangeArrowheads="1"/>
          </p:cNvSpPr>
          <p:nvPr/>
        </p:nvSpPr>
        <p:spPr bwMode="auto">
          <a:xfrm>
            <a:off x="-11152717" y="-2626784"/>
            <a:ext cx="12700" cy="12700"/>
          </a:xfrm>
          <a:custGeom>
            <a:avLst/>
            <a:gdLst>
              <a:gd name="T0" fmla="*/ 9525 w 8"/>
              <a:gd name="T1" fmla="*/ 2598 h 11"/>
              <a:gd name="T2" fmla="*/ 4763 w 8"/>
              <a:gd name="T3" fmla="*/ 0 h 11"/>
              <a:gd name="T4" fmla="*/ 0 w 8"/>
              <a:gd name="T5" fmla="*/ 2598 h 11"/>
              <a:gd name="T6" fmla="*/ 0 w 8"/>
              <a:gd name="T7" fmla="*/ 9525 h 11"/>
              <a:gd name="T8" fmla="*/ 9525 w 8"/>
              <a:gd name="T9" fmla="*/ 9525 h 11"/>
              <a:gd name="T10" fmla="*/ 9525 w 8"/>
              <a:gd name="T11" fmla="*/ 2598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8" y="3"/>
                </a:moveTo>
                <a:cubicBezTo>
                  <a:pt x="8" y="1"/>
                  <a:pt x="6" y="0"/>
                  <a:pt x="4" y="0"/>
                </a:cubicBezTo>
                <a:cubicBezTo>
                  <a:pt x="2" y="0"/>
                  <a:pt x="0" y="1"/>
                  <a:pt x="0" y="3"/>
                </a:cubicBezTo>
                <a:cubicBezTo>
                  <a:pt x="0" y="11"/>
                  <a:pt x="0" y="11"/>
                  <a:pt x="0" y="11"/>
                </a:cubicBezTo>
                <a:cubicBezTo>
                  <a:pt x="8" y="11"/>
                  <a:pt x="8" y="11"/>
                  <a:pt x="8" y="11"/>
                </a:cubicBezTo>
                <a:lnTo>
                  <a:pt x="8"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2" name="Freeform 148"/>
          <p:cNvSpPr>
            <a:spLocks noChangeArrowheads="1"/>
          </p:cNvSpPr>
          <p:nvPr/>
        </p:nvSpPr>
        <p:spPr bwMode="auto">
          <a:xfrm>
            <a:off x="-10970684" y="-2508251"/>
            <a:ext cx="8467" cy="8467"/>
          </a:xfrm>
          <a:custGeom>
            <a:avLst/>
            <a:gdLst>
              <a:gd name="T0" fmla="*/ 6350 w 5"/>
              <a:gd name="T1" fmla="*/ 2381 h 8"/>
              <a:gd name="T2" fmla="*/ 381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3" name="Freeform 149"/>
          <p:cNvSpPr>
            <a:spLocks noChangeArrowheads="1"/>
          </p:cNvSpPr>
          <p:nvPr/>
        </p:nvSpPr>
        <p:spPr bwMode="auto">
          <a:xfrm>
            <a:off x="-10979151" y="-2508251"/>
            <a:ext cx="6351" cy="8467"/>
          </a:xfrm>
          <a:custGeom>
            <a:avLst/>
            <a:gdLst>
              <a:gd name="T0" fmla="*/ 4763 w 4"/>
              <a:gd name="T1" fmla="*/ 2381 h 8"/>
              <a:gd name="T2" fmla="*/ 2382 w 4"/>
              <a:gd name="T3" fmla="*/ 0 h 8"/>
              <a:gd name="T4" fmla="*/ 0 w 4"/>
              <a:gd name="T5" fmla="*/ 2381 h 8"/>
              <a:gd name="T6" fmla="*/ 0 w 4"/>
              <a:gd name="T7" fmla="*/ 6350 h 8"/>
              <a:gd name="T8" fmla="*/ 4763 w 4"/>
              <a:gd name="T9" fmla="*/ 6350 h 8"/>
              <a:gd name="T10" fmla="*/ 4763 w 4"/>
              <a:gd name="T11" fmla="*/ 2381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4" y="3"/>
                </a:moveTo>
                <a:cubicBezTo>
                  <a:pt x="4" y="2"/>
                  <a:pt x="3" y="0"/>
                  <a:pt x="2" y="0"/>
                </a:cubicBezTo>
                <a:cubicBezTo>
                  <a:pt x="1" y="0"/>
                  <a:pt x="0" y="2"/>
                  <a:pt x="0" y="3"/>
                </a:cubicBezTo>
                <a:cubicBezTo>
                  <a:pt x="0" y="8"/>
                  <a:pt x="0" y="8"/>
                  <a:pt x="0" y="8"/>
                </a:cubicBezTo>
                <a:cubicBezTo>
                  <a:pt x="4" y="8"/>
                  <a:pt x="4" y="8"/>
                  <a:pt x="4" y="8"/>
                </a:cubicBezTo>
                <a:lnTo>
                  <a:pt x="4"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4" name="Freeform 150"/>
          <p:cNvSpPr>
            <a:spLocks noChangeArrowheads="1"/>
          </p:cNvSpPr>
          <p:nvPr/>
        </p:nvSpPr>
        <p:spPr bwMode="auto">
          <a:xfrm>
            <a:off x="-10991851" y="-2508251"/>
            <a:ext cx="8467" cy="8467"/>
          </a:xfrm>
          <a:custGeom>
            <a:avLst/>
            <a:gdLst>
              <a:gd name="T0" fmla="*/ 6350 w 5"/>
              <a:gd name="T1" fmla="*/ 2381 h 8"/>
              <a:gd name="T2" fmla="*/ 2540 w 5"/>
              <a:gd name="T3" fmla="*/ 0 h 8"/>
              <a:gd name="T4" fmla="*/ 0 w 5"/>
              <a:gd name="T5" fmla="*/ 2381 h 8"/>
              <a:gd name="T6" fmla="*/ 0 w 5"/>
              <a:gd name="T7" fmla="*/ 6350 h 8"/>
              <a:gd name="T8" fmla="*/ 6350 w 5"/>
              <a:gd name="T9" fmla="*/ 6350 h 8"/>
              <a:gd name="T10" fmla="*/ 6350 w 5"/>
              <a:gd name="T11" fmla="*/ 2381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nvGrpSpPr>
          <p:cNvPr id="6185" name="组合 1"/>
          <p:cNvGrpSpPr>
            <a:grpSpLocks/>
          </p:cNvGrpSpPr>
          <p:nvPr/>
        </p:nvGrpSpPr>
        <p:grpSpPr bwMode="auto">
          <a:xfrm>
            <a:off x="6096000" y="3975101"/>
            <a:ext cx="6096000" cy="2935817"/>
            <a:chOff x="0" y="0"/>
            <a:chExt cx="1754188" cy="1001316"/>
          </a:xfrm>
        </p:grpSpPr>
        <p:sp>
          <p:nvSpPr>
            <p:cNvPr id="6252" name="Freeform 151"/>
            <p:cNvSpPr>
              <a:spLocks noChangeArrowheads="1"/>
            </p:cNvSpPr>
            <p:nvPr/>
          </p:nvSpPr>
          <p:spPr bwMode="auto">
            <a:xfrm>
              <a:off x="26988" y="0"/>
              <a:ext cx="1690688" cy="673894"/>
            </a:xfrm>
            <a:custGeom>
              <a:avLst/>
              <a:gdLst>
                <a:gd name="T0" fmla="*/ 0 w 1462"/>
                <a:gd name="T1" fmla="*/ 409367 h 777"/>
                <a:gd name="T2" fmla="*/ 20816 w 1462"/>
                <a:gd name="T3" fmla="*/ 400694 h 777"/>
                <a:gd name="T4" fmla="*/ 102921 w 1462"/>
                <a:gd name="T5" fmla="*/ 265395 h 777"/>
                <a:gd name="T6" fmla="*/ 138771 w 1462"/>
                <a:gd name="T7" fmla="*/ 277537 h 777"/>
                <a:gd name="T8" fmla="*/ 196592 w 1462"/>
                <a:gd name="T9" fmla="*/ 367736 h 777"/>
                <a:gd name="T10" fmla="*/ 231284 w 1462"/>
                <a:gd name="T11" fmla="*/ 329575 h 777"/>
                <a:gd name="T12" fmla="*/ 293731 w 1462"/>
                <a:gd name="T13" fmla="*/ 169991 h 777"/>
                <a:gd name="T14" fmla="*/ 311077 w 1462"/>
                <a:gd name="T15" fmla="*/ 152645 h 777"/>
                <a:gd name="T16" fmla="*/ 339988 w 1462"/>
                <a:gd name="T17" fmla="*/ 140503 h 777"/>
                <a:gd name="T18" fmla="*/ 454474 w 1462"/>
                <a:gd name="T19" fmla="*/ 163920 h 777"/>
                <a:gd name="T20" fmla="*/ 481071 w 1462"/>
                <a:gd name="T21" fmla="*/ 144840 h 777"/>
                <a:gd name="T22" fmla="*/ 488010 w 1462"/>
                <a:gd name="T23" fmla="*/ 68517 h 777"/>
                <a:gd name="T24" fmla="*/ 660317 w 1462"/>
                <a:gd name="T25" fmla="*/ 65048 h 777"/>
                <a:gd name="T26" fmla="*/ 666099 w 1462"/>
                <a:gd name="T27" fmla="*/ 96271 h 777"/>
                <a:gd name="T28" fmla="*/ 772489 w 1462"/>
                <a:gd name="T29" fmla="*/ 24284 h 777"/>
                <a:gd name="T30" fmla="*/ 788679 w 1462"/>
                <a:gd name="T31" fmla="*/ 401561 h 777"/>
                <a:gd name="T32" fmla="*/ 792149 w 1462"/>
                <a:gd name="T33" fmla="*/ 362532 h 777"/>
                <a:gd name="T34" fmla="*/ 811808 w 1462"/>
                <a:gd name="T35" fmla="*/ 300087 h 777"/>
                <a:gd name="T36" fmla="*/ 889288 w 1462"/>
                <a:gd name="T37" fmla="*/ 261058 h 777"/>
                <a:gd name="T38" fmla="*/ 910104 w 1462"/>
                <a:gd name="T39" fmla="*/ 302689 h 777"/>
                <a:gd name="T40" fmla="*/ 917042 w 1462"/>
                <a:gd name="T41" fmla="*/ 373807 h 777"/>
                <a:gd name="T42" fmla="*/ 934388 w 1462"/>
                <a:gd name="T43" fmla="*/ 516045 h 777"/>
                <a:gd name="T44" fmla="*/ 1011869 w 1462"/>
                <a:gd name="T45" fmla="*/ 526453 h 777"/>
                <a:gd name="T46" fmla="*/ 1024589 w 1462"/>
                <a:gd name="T47" fmla="*/ 194276 h 777"/>
                <a:gd name="T48" fmla="*/ 1040779 w 1462"/>
                <a:gd name="T49" fmla="*/ 88465 h 777"/>
                <a:gd name="T50" fmla="*/ 1062751 w 1462"/>
                <a:gd name="T51" fmla="*/ 36427 h 777"/>
                <a:gd name="T52" fmla="*/ 1157578 w 1462"/>
                <a:gd name="T53" fmla="*/ 27754 h 777"/>
                <a:gd name="T54" fmla="*/ 1176081 w 1462"/>
                <a:gd name="T55" fmla="*/ 86730 h 777"/>
                <a:gd name="T56" fmla="*/ 1192270 w 1462"/>
                <a:gd name="T57" fmla="*/ 191674 h 777"/>
                <a:gd name="T58" fmla="*/ 1303287 w 1462"/>
                <a:gd name="T59" fmla="*/ 287077 h 777"/>
                <a:gd name="T60" fmla="*/ 1304443 w 1462"/>
                <a:gd name="T61" fmla="*/ 627927 h 777"/>
                <a:gd name="T62" fmla="*/ 1324102 w 1462"/>
                <a:gd name="T63" fmla="*/ 353859 h 777"/>
                <a:gd name="T64" fmla="*/ 1339136 w 1462"/>
                <a:gd name="T65" fmla="*/ 345186 h 777"/>
                <a:gd name="T66" fmla="*/ 1362264 w 1462"/>
                <a:gd name="T67" fmla="*/ 352992 h 777"/>
                <a:gd name="T68" fmla="*/ 1420085 w 1462"/>
                <a:gd name="T69" fmla="*/ 346054 h 777"/>
                <a:gd name="T70" fmla="*/ 1433962 w 1462"/>
                <a:gd name="T71" fmla="*/ 625325 h 777"/>
                <a:gd name="T72" fmla="*/ 1490627 w 1462"/>
                <a:gd name="T73" fmla="*/ 433651 h 777"/>
                <a:gd name="T74" fmla="*/ 1664090 w 1462"/>
                <a:gd name="T75" fmla="*/ 411969 h 777"/>
                <a:gd name="T76" fmla="*/ 1690688 w 1462"/>
                <a:gd name="T77" fmla="*/ 477016 h 777"/>
                <a:gd name="T78" fmla="*/ 1688375 w 1462"/>
                <a:gd name="T79" fmla="*/ 641804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2"/>
                <a:gd name="T121" fmla="*/ 0 h 777"/>
                <a:gd name="T122" fmla="*/ 1462 w 1462"/>
                <a:gd name="T123" fmla="*/ 777 h 7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2" h="777">
                  <a:moveTo>
                    <a:pt x="0" y="758"/>
                  </a:moveTo>
                  <a:cubicBezTo>
                    <a:pt x="0" y="472"/>
                    <a:pt x="0" y="472"/>
                    <a:pt x="0" y="472"/>
                  </a:cubicBezTo>
                  <a:cubicBezTo>
                    <a:pt x="10" y="462"/>
                    <a:pt x="10" y="462"/>
                    <a:pt x="10" y="462"/>
                  </a:cubicBezTo>
                  <a:cubicBezTo>
                    <a:pt x="18" y="462"/>
                    <a:pt x="18" y="462"/>
                    <a:pt x="18" y="462"/>
                  </a:cubicBezTo>
                  <a:cubicBezTo>
                    <a:pt x="18" y="299"/>
                    <a:pt x="18" y="299"/>
                    <a:pt x="18" y="299"/>
                  </a:cubicBezTo>
                  <a:cubicBezTo>
                    <a:pt x="18" y="299"/>
                    <a:pt x="60" y="280"/>
                    <a:pt x="89" y="306"/>
                  </a:cubicBezTo>
                  <a:cubicBezTo>
                    <a:pt x="89" y="315"/>
                    <a:pt x="89" y="315"/>
                    <a:pt x="89" y="315"/>
                  </a:cubicBezTo>
                  <a:cubicBezTo>
                    <a:pt x="120" y="320"/>
                    <a:pt x="120" y="320"/>
                    <a:pt x="120" y="320"/>
                  </a:cubicBezTo>
                  <a:cubicBezTo>
                    <a:pt x="120" y="419"/>
                    <a:pt x="120" y="419"/>
                    <a:pt x="120" y="419"/>
                  </a:cubicBezTo>
                  <a:cubicBezTo>
                    <a:pt x="170" y="424"/>
                    <a:pt x="170" y="424"/>
                    <a:pt x="170" y="424"/>
                  </a:cubicBezTo>
                  <a:cubicBezTo>
                    <a:pt x="170" y="386"/>
                    <a:pt x="170" y="386"/>
                    <a:pt x="170" y="386"/>
                  </a:cubicBezTo>
                  <a:cubicBezTo>
                    <a:pt x="170" y="386"/>
                    <a:pt x="179" y="376"/>
                    <a:pt x="200" y="380"/>
                  </a:cubicBezTo>
                  <a:cubicBezTo>
                    <a:pt x="254" y="389"/>
                    <a:pt x="254" y="389"/>
                    <a:pt x="254" y="389"/>
                  </a:cubicBezTo>
                  <a:cubicBezTo>
                    <a:pt x="254" y="196"/>
                    <a:pt x="254" y="196"/>
                    <a:pt x="254" y="196"/>
                  </a:cubicBezTo>
                  <a:cubicBezTo>
                    <a:pt x="269" y="196"/>
                    <a:pt x="269" y="196"/>
                    <a:pt x="269" y="196"/>
                  </a:cubicBezTo>
                  <a:cubicBezTo>
                    <a:pt x="269" y="176"/>
                    <a:pt x="269" y="176"/>
                    <a:pt x="269" y="176"/>
                  </a:cubicBezTo>
                  <a:cubicBezTo>
                    <a:pt x="294" y="176"/>
                    <a:pt x="294" y="176"/>
                    <a:pt x="294" y="176"/>
                  </a:cubicBezTo>
                  <a:cubicBezTo>
                    <a:pt x="294" y="162"/>
                    <a:pt x="294" y="162"/>
                    <a:pt x="294" y="162"/>
                  </a:cubicBezTo>
                  <a:cubicBezTo>
                    <a:pt x="349" y="161"/>
                    <a:pt x="349" y="161"/>
                    <a:pt x="349" y="161"/>
                  </a:cubicBezTo>
                  <a:cubicBezTo>
                    <a:pt x="349" y="161"/>
                    <a:pt x="371" y="190"/>
                    <a:pt x="393" y="189"/>
                  </a:cubicBezTo>
                  <a:cubicBezTo>
                    <a:pt x="416" y="189"/>
                    <a:pt x="416" y="189"/>
                    <a:pt x="416" y="189"/>
                  </a:cubicBezTo>
                  <a:cubicBezTo>
                    <a:pt x="416" y="167"/>
                    <a:pt x="416" y="167"/>
                    <a:pt x="416" y="167"/>
                  </a:cubicBezTo>
                  <a:cubicBezTo>
                    <a:pt x="422" y="160"/>
                    <a:pt x="422" y="160"/>
                    <a:pt x="422" y="160"/>
                  </a:cubicBezTo>
                  <a:cubicBezTo>
                    <a:pt x="422" y="79"/>
                    <a:pt x="422" y="79"/>
                    <a:pt x="422" y="79"/>
                  </a:cubicBezTo>
                  <a:cubicBezTo>
                    <a:pt x="554" y="60"/>
                    <a:pt x="554" y="60"/>
                    <a:pt x="554" y="60"/>
                  </a:cubicBezTo>
                  <a:cubicBezTo>
                    <a:pt x="571" y="75"/>
                    <a:pt x="571" y="75"/>
                    <a:pt x="571" y="75"/>
                  </a:cubicBezTo>
                  <a:cubicBezTo>
                    <a:pt x="571" y="113"/>
                    <a:pt x="571" y="113"/>
                    <a:pt x="571" y="113"/>
                  </a:cubicBezTo>
                  <a:cubicBezTo>
                    <a:pt x="576" y="111"/>
                    <a:pt x="576" y="111"/>
                    <a:pt x="576" y="111"/>
                  </a:cubicBezTo>
                  <a:cubicBezTo>
                    <a:pt x="576" y="0"/>
                    <a:pt x="576" y="0"/>
                    <a:pt x="576" y="0"/>
                  </a:cubicBezTo>
                  <a:cubicBezTo>
                    <a:pt x="668" y="28"/>
                    <a:pt x="668" y="28"/>
                    <a:pt x="668" y="28"/>
                  </a:cubicBezTo>
                  <a:cubicBezTo>
                    <a:pt x="668" y="454"/>
                    <a:pt x="668" y="454"/>
                    <a:pt x="668" y="454"/>
                  </a:cubicBezTo>
                  <a:cubicBezTo>
                    <a:pt x="682" y="463"/>
                    <a:pt x="682" y="463"/>
                    <a:pt x="682" y="463"/>
                  </a:cubicBezTo>
                  <a:cubicBezTo>
                    <a:pt x="682" y="426"/>
                    <a:pt x="682" y="426"/>
                    <a:pt x="682" y="426"/>
                  </a:cubicBezTo>
                  <a:cubicBezTo>
                    <a:pt x="685" y="418"/>
                    <a:pt x="685" y="418"/>
                    <a:pt x="685" y="418"/>
                  </a:cubicBezTo>
                  <a:cubicBezTo>
                    <a:pt x="685" y="352"/>
                    <a:pt x="685" y="352"/>
                    <a:pt x="685" y="352"/>
                  </a:cubicBezTo>
                  <a:cubicBezTo>
                    <a:pt x="702" y="346"/>
                    <a:pt x="702" y="346"/>
                    <a:pt x="702" y="346"/>
                  </a:cubicBezTo>
                  <a:cubicBezTo>
                    <a:pt x="702" y="301"/>
                    <a:pt x="702" y="301"/>
                    <a:pt x="702" y="301"/>
                  </a:cubicBezTo>
                  <a:cubicBezTo>
                    <a:pt x="769" y="301"/>
                    <a:pt x="769" y="301"/>
                    <a:pt x="769" y="301"/>
                  </a:cubicBezTo>
                  <a:cubicBezTo>
                    <a:pt x="769" y="342"/>
                    <a:pt x="769" y="342"/>
                    <a:pt x="769" y="342"/>
                  </a:cubicBezTo>
                  <a:cubicBezTo>
                    <a:pt x="787" y="349"/>
                    <a:pt x="787" y="349"/>
                    <a:pt x="787" y="349"/>
                  </a:cubicBezTo>
                  <a:cubicBezTo>
                    <a:pt x="787" y="424"/>
                    <a:pt x="787" y="424"/>
                    <a:pt x="787" y="424"/>
                  </a:cubicBezTo>
                  <a:cubicBezTo>
                    <a:pt x="793" y="431"/>
                    <a:pt x="793" y="431"/>
                    <a:pt x="793" y="431"/>
                  </a:cubicBezTo>
                  <a:cubicBezTo>
                    <a:pt x="793" y="599"/>
                    <a:pt x="793" y="599"/>
                    <a:pt x="793" y="599"/>
                  </a:cubicBezTo>
                  <a:cubicBezTo>
                    <a:pt x="808" y="595"/>
                    <a:pt x="808" y="595"/>
                    <a:pt x="808" y="595"/>
                  </a:cubicBezTo>
                  <a:cubicBezTo>
                    <a:pt x="875" y="595"/>
                    <a:pt x="875" y="595"/>
                    <a:pt x="875" y="595"/>
                  </a:cubicBezTo>
                  <a:cubicBezTo>
                    <a:pt x="875" y="607"/>
                    <a:pt x="875" y="607"/>
                    <a:pt x="875" y="607"/>
                  </a:cubicBezTo>
                  <a:cubicBezTo>
                    <a:pt x="886" y="612"/>
                    <a:pt x="886" y="612"/>
                    <a:pt x="886" y="612"/>
                  </a:cubicBezTo>
                  <a:cubicBezTo>
                    <a:pt x="886" y="224"/>
                    <a:pt x="886" y="224"/>
                    <a:pt x="886" y="224"/>
                  </a:cubicBezTo>
                  <a:cubicBezTo>
                    <a:pt x="899" y="218"/>
                    <a:pt x="899" y="218"/>
                    <a:pt x="899" y="218"/>
                  </a:cubicBezTo>
                  <a:cubicBezTo>
                    <a:pt x="900" y="102"/>
                    <a:pt x="900" y="102"/>
                    <a:pt x="900" y="102"/>
                  </a:cubicBezTo>
                  <a:cubicBezTo>
                    <a:pt x="919" y="82"/>
                    <a:pt x="919" y="82"/>
                    <a:pt x="919" y="82"/>
                  </a:cubicBezTo>
                  <a:cubicBezTo>
                    <a:pt x="919" y="42"/>
                    <a:pt x="919" y="42"/>
                    <a:pt x="919" y="42"/>
                  </a:cubicBezTo>
                  <a:cubicBezTo>
                    <a:pt x="921" y="32"/>
                    <a:pt x="921" y="32"/>
                    <a:pt x="921" y="32"/>
                  </a:cubicBezTo>
                  <a:cubicBezTo>
                    <a:pt x="1001" y="32"/>
                    <a:pt x="1001" y="32"/>
                    <a:pt x="1001" y="32"/>
                  </a:cubicBezTo>
                  <a:cubicBezTo>
                    <a:pt x="1001" y="83"/>
                    <a:pt x="1001" y="83"/>
                    <a:pt x="1001" y="83"/>
                  </a:cubicBezTo>
                  <a:cubicBezTo>
                    <a:pt x="1017" y="100"/>
                    <a:pt x="1017" y="100"/>
                    <a:pt x="1017" y="100"/>
                  </a:cubicBezTo>
                  <a:cubicBezTo>
                    <a:pt x="1017" y="214"/>
                    <a:pt x="1017" y="214"/>
                    <a:pt x="1017" y="214"/>
                  </a:cubicBezTo>
                  <a:cubicBezTo>
                    <a:pt x="1031" y="221"/>
                    <a:pt x="1031" y="221"/>
                    <a:pt x="1031" y="221"/>
                  </a:cubicBezTo>
                  <a:cubicBezTo>
                    <a:pt x="1031" y="317"/>
                    <a:pt x="1031" y="317"/>
                    <a:pt x="1031" y="317"/>
                  </a:cubicBezTo>
                  <a:cubicBezTo>
                    <a:pt x="1127" y="331"/>
                    <a:pt x="1127" y="331"/>
                    <a:pt x="1127" y="331"/>
                  </a:cubicBezTo>
                  <a:cubicBezTo>
                    <a:pt x="1127" y="717"/>
                    <a:pt x="1127" y="717"/>
                    <a:pt x="1127" y="717"/>
                  </a:cubicBezTo>
                  <a:cubicBezTo>
                    <a:pt x="1128" y="724"/>
                    <a:pt x="1128" y="724"/>
                    <a:pt x="1128" y="724"/>
                  </a:cubicBezTo>
                  <a:cubicBezTo>
                    <a:pt x="1145" y="724"/>
                    <a:pt x="1145" y="724"/>
                    <a:pt x="1145" y="724"/>
                  </a:cubicBezTo>
                  <a:cubicBezTo>
                    <a:pt x="1145" y="408"/>
                    <a:pt x="1145" y="408"/>
                    <a:pt x="1145" y="408"/>
                  </a:cubicBezTo>
                  <a:cubicBezTo>
                    <a:pt x="1158" y="408"/>
                    <a:pt x="1158" y="408"/>
                    <a:pt x="1158" y="408"/>
                  </a:cubicBezTo>
                  <a:cubicBezTo>
                    <a:pt x="1158" y="398"/>
                    <a:pt x="1158" y="398"/>
                    <a:pt x="1158" y="398"/>
                  </a:cubicBezTo>
                  <a:cubicBezTo>
                    <a:pt x="1178" y="398"/>
                    <a:pt x="1178" y="398"/>
                    <a:pt x="1178" y="398"/>
                  </a:cubicBezTo>
                  <a:cubicBezTo>
                    <a:pt x="1178" y="407"/>
                    <a:pt x="1178" y="407"/>
                    <a:pt x="1178" y="407"/>
                  </a:cubicBezTo>
                  <a:cubicBezTo>
                    <a:pt x="1228" y="409"/>
                    <a:pt x="1228" y="409"/>
                    <a:pt x="1228" y="409"/>
                  </a:cubicBezTo>
                  <a:cubicBezTo>
                    <a:pt x="1228" y="399"/>
                    <a:pt x="1228" y="399"/>
                    <a:pt x="1228" y="399"/>
                  </a:cubicBezTo>
                  <a:cubicBezTo>
                    <a:pt x="1240" y="399"/>
                    <a:pt x="1240" y="399"/>
                    <a:pt x="1240" y="399"/>
                  </a:cubicBezTo>
                  <a:cubicBezTo>
                    <a:pt x="1240" y="721"/>
                    <a:pt x="1240" y="721"/>
                    <a:pt x="1240" y="721"/>
                  </a:cubicBezTo>
                  <a:cubicBezTo>
                    <a:pt x="1289" y="724"/>
                    <a:pt x="1289" y="724"/>
                    <a:pt x="1289" y="724"/>
                  </a:cubicBezTo>
                  <a:cubicBezTo>
                    <a:pt x="1289" y="500"/>
                    <a:pt x="1289" y="500"/>
                    <a:pt x="1289" y="500"/>
                  </a:cubicBezTo>
                  <a:cubicBezTo>
                    <a:pt x="1378" y="472"/>
                    <a:pt x="1378" y="472"/>
                    <a:pt x="1378" y="472"/>
                  </a:cubicBezTo>
                  <a:cubicBezTo>
                    <a:pt x="1439" y="475"/>
                    <a:pt x="1439" y="475"/>
                    <a:pt x="1439" y="475"/>
                  </a:cubicBezTo>
                  <a:cubicBezTo>
                    <a:pt x="1439" y="550"/>
                    <a:pt x="1439" y="550"/>
                    <a:pt x="1439" y="550"/>
                  </a:cubicBezTo>
                  <a:cubicBezTo>
                    <a:pt x="1462" y="550"/>
                    <a:pt x="1462" y="550"/>
                    <a:pt x="1462" y="550"/>
                  </a:cubicBezTo>
                  <a:cubicBezTo>
                    <a:pt x="1462" y="717"/>
                    <a:pt x="1462" y="717"/>
                    <a:pt x="1462" y="717"/>
                  </a:cubicBezTo>
                  <a:cubicBezTo>
                    <a:pt x="1460" y="740"/>
                    <a:pt x="1460" y="740"/>
                    <a:pt x="1460" y="740"/>
                  </a:cubicBezTo>
                  <a:cubicBezTo>
                    <a:pt x="1460" y="740"/>
                    <a:pt x="37" y="777"/>
                    <a:pt x="0" y="758"/>
                  </a:cubicBez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3" name="Freeform 152"/>
            <p:cNvSpPr>
              <a:spLocks noChangeArrowheads="1"/>
            </p:cNvSpPr>
            <p:nvPr/>
          </p:nvSpPr>
          <p:spPr bwMode="auto">
            <a:xfrm>
              <a:off x="0" y="707231"/>
              <a:ext cx="1754188" cy="294085"/>
            </a:xfrm>
            <a:custGeom>
              <a:avLst/>
              <a:gdLst>
                <a:gd name="T0" fmla="*/ 0 w 1517"/>
                <a:gd name="T1" fmla="*/ 0 h 340"/>
                <a:gd name="T2" fmla="*/ 0 w 1517"/>
                <a:gd name="T3" fmla="*/ 199805 h 340"/>
                <a:gd name="T4" fmla="*/ 127199 w 1517"/>
                <a:gd name="T5" fmla="*/ 294085 h 340"/>
                <a:gd name="T6" fmla="*/ 1626989 w 1517"/>
                <a:gd name="T7" fmla="*/ 294085 h 340"/>
                <a:gd name="T8" fmla="*/ 1754188 w 1517"/>
                <a:gd name="T9" fmla="*/ 199805 h 340"/>
                <a:gd name="T10" fmla="*/ 1754188 w 1517"/>
                <a:gd name="T11" fmla="*/ 0 h 340"/>
                <a:gd name="T12" fmla="*/ 915832 w 1517"/>
                <a:gd name="T13" fmla="*/ 0 h 340"/>
                <a:gd name="T14" fmla="*/ 0 w 1517"/>
                <a:gd name="T15" fmla="*/ 0 h 340"/>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0"/>
                <a:gd name="T26" fmla="*/ 1517 w 1517"/>
                <a:gd name="T27" fmla="*/ 340 h 3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0">
                  <a:moveTo>
                    <a:pt x="0" y="0"/>
                  </a:moveTo>
                  <a:cubicBezTo>
                    <a:pt x="0" y="231"/>
                    <a:pt x="0" y="231"/>
                    <a:pt x="0" y="231"/>
                  </a:cubicBezTo>
                  <a:cubicBezTo>
                    <a:pt x="0" y="291"/>
                    <a:pt x="49" y="340"/>
                    <a:pt x="110" y="340"/>
                  </a:cubicBezTo>
                  <a:cubicBezTo>
                    <a:pt x="1407" y="340"/>
                    <a:pt x="1407" y="340"/>
                    <a:pt x="1407" y="340"/>
                  </a:cubicBezTo>
                  <a:cubicBezTo>
                    <a:pt x="1468" y="340"/>
                    <a:pt x="1517" y="291"/>
                    <a:pt x="1517" y="231"/>
                  </a:cubicBezTo>
                  <a:cubicBezTo>
                    <a:pt x="1517" y="0"/>
                    <a:pt x="1517" y="0"/>
                    <a:pt x="1517" y="0"/>
                  </a:cubicBezTo>
                  <a:cubicBezTo>
                    <a:pt x="792" y="0"/>
                    <a:pt x="792" y="0"/>
                    <a:pt x="792" y="0"/>
                  </a:cubicBezTo>
                  <a:lnTo>
                    <a:pt x="0" y="0"/>
                  </a:ln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4" name="Freeform 153"/>
            <p:cNvSpPr>
              <a:spLocks noEditPoints="1" noChangeArrowheads="1"/>
            </p:cNvSpPr>
            <p:nvPr/>
          </p:nvSpPr>
          <p:spPr bwMode="auto">
            <a:xfrm>
              <a:off x="22226" y="720328"/>
              <a:ext cx="1711325" cy="269081"/>
            </a:xfrm>
            <a:custGeom>
              <a:avLst/>
              <a:gdLst>
                <a:gd name="T0" fmla="*/ 892664 w 1480"/>
                <a:gd name="T1" fmla="*/ 0 h 311"/>
                <a:gd name="T2" fmla="*/ 0 w 1480"/>
                <a:gd name="T3" fmla="*/ 0 h 311"/>
                <a:gd name="T4" fmla="*/ 0 w 1480"/>
                <a:gd name="T5" fmla="*/ 182560 h 311"/>
                <a:gd name="T6" fmla="*/ 123724 w 1480"/>
                <a:gd name="T7" fmla="*/ 269081 h 311"/>
                <a:gd name="T8" fmla="*/ 1586445 w 1480"/>
                <a:gd name="T9" fmla="*/ 269081 h 311"/>
                <a:gd name="T10" fmla="*/ 1711325 w 1480"/>
                <a:gd name="T11" fmla="*/ 182560 h 311"/>
                <a:gd name="T12" fmla="*/ 1711325 w 1480"/>
                <a:gd name="T13" fmla="*/ 0 h 311"/>
                <a:gd name="T14" fmla="*/ 892664 w 1480"/>
                <a:gd name="T15" fmla="*/ 0 h 311"/>
                <a:gd name="T16" fmla="*/ 1690512 w 1480"/>
                <a:gd name="T17" fmla="*/ 178234 h 311"/>
                <a:gd name="T18" fmla="*/ 1570256 w 1480"/>
                <a:gd name="T19" fmla="*/ 256968 h 311"/>
                <a:gd name="T20" fmla="*/ 141069 w 1480"/>
                <a:gd name="T21" fmla="*/ 256968 h 311"/>
                <a:gd name="T22" fmla="*/ 19657 w 1480"/>
                <a:gd name="T23" fmla="*/ 178234 h 311"/>
                <a:gd name="T24" fmla="*/ 19657 w 1480"/>
                <a:gd name="T25" fmla="*/ 12113 h 311"/>
                <a:gd name="T26" fmla="*/ 891508 w 1480"/>
                <a:gd name="T27" fmla="*/ 12113 h 311"/>
                <a:gd name="T28" fmla="*/ 1690512 w 1480"/>
                <a:gd name="T29" fmla="*/ 12113 h 311"/>
                <a:gd name="T30" fmla="*/ 1690512 w 1480"/>
                <a:gd name="T31" fmla="*/ 178234 h 3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1"/>
                <a:gd name="T50" fmla="*/ 1480 w 1480"/>
                <a:gd name="T51" fmla="*/ 311 h 3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1">
                  <a:moveTo>
                    <a:pt x="772" y="0"/>
                  </a:moveTo>
                  <a:cubicBezTo>
                    <a:pt x="0" y="0"/>
                    <a:pt x="0" y="0"/>
                    <a:pt x="0" y="0"/>
                  </a:cubicBezTo>
                  <a:cubicBezTo>
                    <a:pt x="0" y="211"/>
                    <a:pt x="0" y="211"/>
                    <a:pt x="0" y="211"/>
                  </a:cubicBezTo>
                  <a:cubicBezTo>
                    <a:pt x="0" y="266"/>
                    <a:pt x="48" y="311"/>
                    <a:pt x="107" y="311"/>
                  </a:cubicBezTo>
                  <a:cubicBezTo>
                    <a:pt x="1372" y="311"/>
                    <a:pt x="1372" y="311"/>
                    <a:pt x="1372" y="311"/>
                  </a:cubicBezTo>
                  <a:cubicBezTo>
                    <a:pt x="1432" y="311"/>
                    <a:pt x="1480" y="266"/>
                    <a:pt x="1480" y="211"/>
                  </a:cubicBezTo>
                  <a:cubicBezTo>
                    <a:pt x="1480" y="0"/>
                    <a:pt x="1480" y="0"/>
                    <a:pt x="1480" y="0"/>
                  </a:cubicBezTo>
                  <a:lnTo>
                    <a:pt x="772" y="0"/>
                  </a:lnTo>
                  <a:close/>
                  <a:moveTo>
                    <a:pt x="1462" y="206"/>
                  </a:moveTo>
                  <a:cubicBezTo>
                    <a:pt x="1462" y="256"/>
                    <a:pt x="1415" y="297"/>
                    <a:pt x="1358" y="297"/>
                  </a:cubicBezTo>
                  <a:cubicBezTo>
                    <a:pt x="122" y="297"/>
                    <a:pt x="122" y="297"/>
                    <a:pt x="122" y="297"/>
                  </a:cubicBezTo>
                  <a:cubicBezTo>
                    <a:pt x="64" y="297"/>
                    <a:pt x="17" y="256"/>
                    <a:pt x="17" y="206"/>
                  </a:cubicBezTo>
                  <a:cubicBezTo>
                    <a:pt x="17" y="14"/>
                    <a:pt x="17" y="14"/>
                    <a:pt x="17" y="14"/>
                  </a:cubicBezTo>
                  <a:cubicBezTo>
                    <a:pt x="771" y="14"/>
                    <a:pt x="771" y="14"/>
                    <a:pt x="771" y="14"/>
                  </a:cubicBezTo>
                  <a:cubicBezTo>
                    <a:pt x="1462" y="14"/>
                    <a:pt x="1462" y="14"/>
                    <a:pt x="1462" y="14"/>
                  </a:cubicBezTo>
                  <a:lnTo>
                    <a:pt x="1462" y="2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5" name="Freeform 154"/>
            <p:cNvSpPr>
              <a:spLocks noChangeArrowheads="1"/>
            </p:cNvSpPr>
            <p:nvPr/>
          </p:nvSpPr>
          <p:spPr bwMode="auto">
            <a:xfrm>
              <a:off x="276226" y="796527"/>
              <a:ext cx="106363" cy="120254"/>
            </a:xfrm>
            <a:custGeom>
              <a:avLst/>
              <a:gdLst>
                <a:gd name="T0" fmla="*/ 6937 w 92"/>
                <a:gd name="T1" fmla="*/ 90839 h 139"/>
                <a:gd name="T2" fmla="*/ 46245 w 92"/>
                <a:gd name="T3" fmla="*/ 98626 h 139"/>
                <a:gd name="T4" fmla="*/ 70523 w 92"/>
                <a:gd name="T5" fmla="*/ 85649 h 139"/>
                <a:gd name="T6" fmla="*/ 43933 w 92"/>
                <a:gd name="T7" fmla="*/ 69211 h 139"/>
                <a:gd name="T8" fmla="*/ 1156 w 92"/>
                <a:gd name="T9" fmla="*/ 34605 h 139"/>
                <a:gd name="T10" fmla="*/ 60118 w 92"/>
                <a:gd name="T11" fmla="*/ 0 h 139"/>
                <a:gd name="T12" fmla="*/ 100582 w 92"/>
                <a:gd name="T13" fmla="*/ 6056 h 139"/>
                <a:gd name="T14" fmla="*/ 92490 w 92"/>
                <a:gd name="T15" fmla="*/ 26819 h 139"/>
                <a:gd name="T16" fmla="*/ 60118 w 92"/>
                <a:gd name="T17" fmla="*/ 21628 h 139"/>
                <a:gd name="T18" fmla="*/ 36996 w 92"/>
                <a:gd name="T19" fmla="*/ 32875 h 139"/>
                <a:gd name="T20" fmla="*/ 65899 w 92"/>
                <a:gd name="T21" fmla="*/ 49313 h 139"/>
                <a:gd name="T22" fmla="*/ 106363 w 92"/>
                <a:gd name="T23" fmla="*/ 83918 h 139"/>
                <a:gd name="T24" fmla="*/ 43933 w 92"/>
                <a:gd name="T25" fmla="*/ 120254 h 139"/>
                <a:gd name="T26" fmla="*/ 0 w 92"/>
                <a:gd name="T27" fmla="*/ 113333 h 139"/>
                <a:gd name="T28" fmla="*/ 6937 w 92"/>
                <a:gd name="T29" fmla="*/ 90839 h 1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39"/>
                <a:gd name="T47" fmla="*/ 92 w 92"/>
                <a:gd name="T48" fmla="*/ 139 h 1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39">
                  <a:moveTo>
                    <a:pt x="6" y="105"/>
                  </a:moveTo>
                  <a:cubicBezTo>
                    <a:pt x="14" y="110"/>
                    <a:pt x="27" y="114"/>
                    <a:pt x="40" y="114"/>
                  </a:cubicBezTo>
                  <a:cubicBezTo>
                    <a:pt x="54" y="114"/>
                    <a:pt x="61" y="108"/>
                    <a:pt x="61" y="99"/>
                  </a:cubicBezTo>
                  <a:cubicBezTo>
                    <a:pt x="61" y="91"/>
                    <a:pt x="55" y="86"/>
                    <a:pt x="38" y="80"/>
                  </a:cubicBezTo>
                  <a:cubicBezTo>
                    <a:pt x="16" y="72"/>
                    <a:pt x="1" y="60"/>
                    <a:pt x="1" y="40"/>
                  </a:cubicBezTo>
                  <a:cubicBezTo>
                    <a:pt x="1" y="17"/>
                    <a:pt x="21" y="0"/>
                    <a:pt x="52" y="0"/>
                  </a:cubicBezTo>
                  <a:cubicBezTo>
                    <a:pt x="68" y="0"/>
                    <a:pt x="79" y="3"/>
                    <a:pt x="87" y="7"/>
                  </a:cubicBezTo>
                  <a:cubicBezTo>
                    <a:pt x="80" y="31"/>
                    <a:pt x="80" y="31"/>
                    <a:pt x="80" y="31"/>
                  </a:cubicBezTo>
                  <a:cubicBezTo>
                    <a:pt x="75" y="29"/>
                    <a:pt x="65" y="25"/>
                    <a:pt x="52" y="25"/>
                  </a:cubicBezTo>
                  <a:cubicBezTo>
                    <a:pt x="39" y="25"/>
                    <a:pt x="32" y="31"/>
                    <a:pt x="32" y="38"/>
                  </a:cubicBezTo>
                  <a:cubicBezTo>
                    <a:pt x="32" y="46"/>
                    <a:pt x="40" y="50"/>
                    <a:pt x="57" y="57"/>
                  </a:cubicBezTo>
                  <a:cubicBezTo>
                    <a:pt x="81" y="66"/>
                    <a:pt x="92" y="78"/>
                    <a:pt x="92" y="97"/>
                  </a:cubicBezTo>
                  <a:cubicBezTo>
                    <a:pt x="92" y="120"/>
                    <a:pt x="75" y="139"/>
                    <a:pt x="38" y="139"/>
                  </a:cubicBezTo>
                  <a:cubicBezTo>
                    <a:pt x="22" y="139"/>
                    <a:pt x="7" y="135"/>
                    <a:pt x="0" y="131"/>
                  </a:cubicBezTo>
                  <a:lnTo>
                    <a:pt x="6" y="1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6" name="Rectangle 155"/>
            <p:cNvSpPr>
              <a:spLocks noChangeArrowheads="1"/>
            </p:cNvSpPr>
            <p:nvPr/>
          </p:nvSpPr>
          <p:spPr bwMode="auto">
            <a:xfrm>
              <a:off x="406401" y="797719"/>
              <a:ext cx="34925" cy="116681"/>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257" name="Freeform 156"/>
            <p:cNvSpPr>
              <a:spLocks noChangeArrowheads="1"/>
            </p:cNvSpPr>
            <p:nvPr/>
          </p:nvSpPr>
          <p:spPr bwMode="auto">
            <a:xfrm>
              <a:off x="473076" y="797719"/>
              <a:ext cx="130175" cy="116681"/>
            </a:xfrm>
            <a:custGeom>
              <a:avLst/>
              <a:gdLst>
                <a:gd name="T0" fmla="*/ 0 w 112"/>
                <a:gd name="T1" fmla="*/ 116681 h 135"/>
                <a:gd name="T2" fmla="*/ 0 w 112"/>
                <a:gd name="T3" fmla="*/ 0 h 135"/>
                <a:gd name="T4" fmla="*/ 41842 w 112"/>
                <a:gd name="T5" fmla="*/ 0 h 135"/>
                <a:gd name="T6" fmla="*/ 74386 w 112"/>
                <a:gd name="T7" fmla="*/ 42351 h 135"/>
                <a:gd name="T8" fmla="*/ 99956 w 112"/>
                <a:gd name="T9" fmla="*/ 82973 h 135"/>
                <a:gd name="T10" fmla="*/ 99956 w 112"/>
                <a:gd name="T11" fmla="*/ 82973 h 135"/>
                <a:gd name="T12" fmla="*/ 97631 w 112"/>
                <a:gd name="T13" fmla="*/ 33708 h 135"/>
                <a:gd name="T14" fmla="*/ 97631 w 112"/>
                <a:gd name="T15" fmla="*/ 0 h 135"/>
                <a:gd name="T16" fmla="*/ 130175 w 112"/>
                <a:gd name="T17" fmla="*/ 0 h 135"/>
                <a:gd name="T18" fmla="*/ 130175 w 112"/>
                <a:gd name="T19" fmla="*/ 116681 h 135"/>
                <a:gd name="T20" fmla="*/ 92982 w 112"/>
                <a:gd name="T21" fmla="*/ 116681 h 135"/>
                <a:gd name="T22" fmla="*/ 59276 w 112"/>
                <a:gd name="T23" fmla="*/ 71737 h 135"/>
                <a:gd name="T24" fmla="*/ 31381 w 112"/>
                <a:gd name="T25" fmla="*/ 30251 h 135"/>
                <a:gd name="T26" fmla="*/ 31381 w 112"/>
                <a:gd name="T27" fmla="*/ 30251 h 135"/>
                <a:gd name="T28" fmla="*/ 32544 w 112"/>
                <a:gd name="T29" fmla="*/ 81245 h 135"/>
                <a:gd name="T30" fmla="*/ 32544 w 112"/>
                <a:gd name="T31" fmla="*/ 116681 h 135"/>
                <a:gd name="T32" fmla="*/ 0 w 112"/>
                <a:gd name="T33" fmla="*/ 116681 h 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35"/>
                <a:gd name="T53" fmla="*/ 112 w 112"/>
                <a:gd name="T54" fmla="*/ 135 h 1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35">
                  <a:moveTo>
                    <a:pt x="0" y="135"/>
                  </a:moveTo>
                  <a:cubicBezTo>
                    <a:pt x="0" y="0"/>
                    <a:pt x="0" y="0"/>
                    <a:pt x="0" y="0"/>
                  </a:cubicBezTo>
                  <a:cubicBezTo>
                    <a:pt x="36" y="0"/>
                    <a:pt x="36" y="0"/>
                    <a:pt x="36" y="0"/>
                  </a:cubicBezTo>
                  <a:cubicBezTo>
                    <a:pt x="64" y="49"/>
                    <a:pt x="64" y="49"/>
                    <a:pt x="64" y="49"/>
                  </a:cubicBezTo>
                  <a:cubicBezTo>
                    <a:pt x="72" y="64"/>
                    <a:pt x="80" y="80"/>
                    <a:pt x="86" y="96"/>
                  </a:cubicBezTo>
                  <a:cubicBezTo>
                    <a:pt x="86" y="96"/>
                    <a:pt x="86" y="96"/>
                    <a:pt x="86" y="96"/>
                  </a:cubicBezTo>
                  <a:cubicBezTo>
                    <a:pt x="84" y="78"/>
                    <a:pt x="84" y="60"/>
                    <a:pt x="84" y="39"/>
                  </a:cubicBezTo>
                  <a:cubicBezTo>
                    <a:pt x="84" y="0"/>
                    <a:pt x="84" y="0"/>
                    <a:pt x="84" y="0"/>
                  </a:cubicBezTo>
                  <a:cubicBezTo>
                    <a:pt x="112" y="0"/>
                    <a:pt x="112" y="0"/>
                    <a:pt x="112" y="0"/>
                  </a:cubicBezTo>
                  <a:cubicBezTo>
                    <a:pt x="112" y="135"/>
                    <a:pt x="112" y="135"/>
                    <a:pt x="112" y="135"/>
                  </a:cubicBezTo>
                  <a:cubicBezTo>
                    <a:pt x="80" y="135"/>
                    <a:pt x="80" y="135"/>
                    <a:pt x="80" y="135"/>
                  </a:cubicBezTo>
                  <a:cubicBezTo>
                    <a:pt x="51" y="83"/>
                    <a:pt x="51" y="83"/>
                    <a:pt x="51" y="83"/>
                  </a:cubicBezTo>
                  <a:cubicBezTo>
                    <a:pt x="43" y="68"/>
                    <a:pt x="34" y="51"/>
                    <a:pt x="27" y="35"/>
                  </a:cubicBezTo>
                  <a:cubicBezTo>
                    <a:pt x="27" y="35"/>
                    <a:pt x="27" y="35"/>
                    <a:pt x="27" y="35"/>
                  </a:cubicBezTo>
                  <a:cubicBezTo>
                    <a:pt x="28" y="53"/>
                    <a:pt x="28" y="72"/>
                    <a:pt x="28" y="94"/>
                  </a:cubicBezTo>
                  <a:cubicBezTo>
                    <a:pt x="28" y="135"/>
                    <a:pt x="28" y="135"/>
                    <a:pt x="28" y="135"/>
                  </a:cubicBezTo>
                  <a:lnTo>
                    <a:pt x="0" y="13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8" name="Freeform 157"/>
            <p:cNvSpPr>
              <a:spLocks noChangeArrowheads="1"/>
            </p:cNvSpPr>
            <p:nvPr/>
          </p:nvSpPr>
          <p:spPr bwMode="auto">
            <a:xfrm>
              <a:off x="625476" y="796527"/>
              <a:ext cx="138113" cy="119063"/>
            </a:xfrm>
            <a:custGeom>
              <a:avLst/>
              <a:gdLst>
                <a:gd name="T0" fmla="*/ 138113 w 119"/>
                <a:gd name="T1" fmla="*/ 112979 h 137"/>
                <a:gd name="T2" fmla="*/ 85885 w 119"/>
                <a:gd name="T3" fmla="*/ 119063 h 137"/>
                <a:gd name="T4" fmla="*/ 22052 w 119"/>
                <a:gd name="T5" fmla="*/ 103420 h 137"/>
                <a:gd name="T6" fmla="*/ 0 w 119"/>
                <a:gd name="T7" fmla="*/ 60835 h 137"/>
                <a:gd name="T8" fmla="*/ 89367 w 119"/>
                <a:gd name="T9" fmla="*/ 0 h 137"/>
                <a:gd name="T10" fmla="*/ 132310 w 119"/>
                <a:gd name="T11" fmla="*/ 5214 h 137"/>
                <a:gd name="T12" fmla="*/ 125346 w 119"/>
                <a:gd name="T13" fmla="*/ 26941 h 137"/>
                <a:gd name="T14" fmla="*/ 88207 w 119"/>
                <a:gd name="T15" fmla="*/ 21727 h 137"/>
                <a:gd name="T16" fmla="*/ 37140 w 119"/>
                <a:gd name="T17" fmla="*/ 59097 h 137"/>
                <a:gd name="T18" fmla="*/ 85885 w 119"/>
                <a:gd name="T19" fmla="*/ 98205 h 137"/>
                <a:gd name="T20" fmla="*/ 103295 w 119"/>
                <a:gd name="T21" fmla="*/ 96467 h 137"/>
                <a:gd name="T22" fmla="*/ 103295 w 119"/>
                <a:gd name="T23" fmla="*/ 71264 h 137"/>
                <a:gd name="T24" fmla="*/ 78922 w 119"/>
                <a:gd name="T25" fmla="*/ 71264 h 137"/>
                <a:gd name="T26" fmla="*/ 78922 w 119"/>
                <a:gd name="T27" fmla="*/ 51275 h 137"/>
                <a:gd name="T28" fmla="*/ 138113 w 119"/>
                <a:gd name="T29" fmla="*/ 51275 h 137"/>
                <a:gd name="T30" fmla="*/ 138113 w 119"/>
                <a:gd name="T31" fmla="*/ 112979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
                <a:gd name="T49" fmla="*/ 0 h 137"/>
                <a:gd name="T50" fmla="*/ 119 w 119"/>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 h="137">
                  <a:moveTo>
                    <a:pt x="119" y="130"/>
                  </a:moveTo>
                  <a:cubicBezTo>
                    <a:pt x="109" y="133"/>
                    <a:pt x="91" y="137"/>
                    <a:pt x="74" y="137"/>
                  </a:cubicBezTo>
                  <a:cubicBezTo>
                    <a:pt x="49" y="137"/>
                    <a:pt x="31" y="131"/>
                    <a:pt x="19" y="119"/>
                  </a:cubicBezTo>
                  <a:cubicBezTo>
                    <a:pt x="6" y="107"/>
                    <a:pt x="0" y="90"/>
                    <a:pt x="0" y="70"/>
                  </a:cubicBezTo>
                  <a:cubicBezTo>
                    <a:pt x="0" y="25"/>
                    <a:pt x="33" y="0"/>
                    <a:pt x="77" y="0"/>
                  </a:cubicBezTo>
                  <a:cubicBezTo>
                    <a:pt x="94" y="0"/>
                    <a:pt x="108" y="3"/>
                    <a:pt x="114" y="6"/>
                  </a:cubicBezTo>
                  <a:cubicBezTo>
                    <a:pt x="108" y="31"/>
                    <a:pt x="108" y="31"/>
                    <a:pt x="108" y="31"/>
                  </a:cubicBezTo>
                  <a:cubicBezTo>
                    <a:pt x="100" y="27"/>
                    <a:pt x="91" y="25"/>
                    <a:pt x="76" y="25"/>
                  </a:cubicBezTo>
                  <a:cubicBezTo>
                    <a:pt x="51" y="25"/>
                    <a:pt x="32" y="39"/>
                    <a:pt x="32" y="68"/>
                  </a:cubicBezTo>
                  <a:cubicBezTo>
                    <a:pt x="32" y="96"/>
                    <a:pt x="49" y="113"/>
                    <a:pt x="74" y="113"/>
                  </a:cubicBezTo>
                  <a:cubicBezTo>
                    <a:pt x="81" y="113"/>
                    <a:pt x="87" y="112"/>
                    <a:pt x="89" y="111"/>
                  </a:cubicBezTo>
                  <a:cubicBezTo>
                    <a:pt x="89" y="82"/>
                    <a:pt x="89" y="82"/>
                    <a:pt x="89" y="82"/>
                  </a:cubicBezTo>
                  <a:cubicBezTo>
                    <a:pt x="68" y="82"/>
                    <a:pt x="68" y="82"/>
                    <a:pt x="68" y="82"/>
                  </a:cubicBezTo>
                  <a:cubicBezTo>
                    <a:pt x="68" y="59"/>
                    <a:pt x="68" y="59"/>
                    <a:pt x="68" y="59"/>
                  </a:cubicBezTo>
                  <a:cubicBezTo>
                    <a:pt x="119" y="59"/>
                    <a:pt x="119" y="59"/>
                    <a:pt x="119" y="59"/>
                  </a:cubicBezTo>
                  <a:lnTo>
                    <a:pt x="119" y="13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59" name="Freeform 158"/>
            <p:cNvSpPr>
              <a:spLocks noEditPoints="1" noChangeArrowheads="1"/>
            </p:cNvSpPr>
            <p:nvPr/>
          </p:nvSpPr>
          <p:spPr bwMode="auto">
            <a:xfrm>
              <a:off x="779464" y="797719"/>
              <a:ext cx="142875" cy="116681"/>
            </a:xfrm>
            <a:custGeom>
              <a:avLst/>
              <a:gdLst>
                <a:gd name="T0" fmla="*/ 47625 w 123"/>
                <a:gd name="T1" fmla="*/ 86430 h 135"/>
                <a:gd name="T2" fmla="*/ 36009 w 123"/>
                <a:gd name="T3" fmla="*/ 116681 h 135"/>
                <a:gd name="T4" fmla="*/ 0 w 123"/>
                <a:gd name="T5" fmla="*/ 116681 h 135"/>
                <a:gd name="T6" fmla="*/ 47625 w 123"/>
                <a:gd name="T7" fmla="*/ 0 h 135"/>
                <a:gd name="T8" fmla="*/ 94088 w 123"/>
                <a:gd name="T9" fmla="*/ 0 h 135"/>
                <a:gd name="T10" fmla="*/ 142875 w 123"/>
                <a:gd name="T11" fmla="*/ 116681 h 135"/>
                <a:gd name="T12" fmla="*/ 104543 w 123"/>
                <a:gd name="T13" fmla="*/ 116681 h 135"/>
                <a:gd name="T14" fmla="*/ 91765 w 123"/>
                <a:gd name="T15" fmla="*/ 86430 h 135"/>
                <a:gd name="T16" fmla="*/ 47625 w 123"/>
                <a:gd name="T17" fmla="*/ 86430 h 135"/>
                <a:gd name="T18" fmla="*/ 87119 w 123"/>
                <a:gd name="T19" fmla="*/ 66551 h 135"/>
                <a:gd name="T20" fmla="*/ 77826 w 123"/>
                <a:gd name="T21" fmla="*/ 42351 h 135"/>
                <a:gd name="T22" fmla="*/ 69695 w 123"/>
                <a:gd name="T23" fmla="*/ 19879 h 135"/>
                <a:gd name="T24" fmla="*/ 68534 w 123"/>
                <a:gd name="T25" fmla="*/ 19879 h 135"/>
                <a:gd name="T26" fmla="*/ 61564 w 123"/>
                <a:gd name="T27" fmla="*/ 42351 h 135"/>
                <a:gd name="T28" fmla="*/ 52271 w 123"/>
                <a:gd name="T29" fmla="*/ 66551 h 135"/>
                <a:gd name="T30" fmla="*/ 87119 w 123"/>
                <a:gd name="T31" fmla="*/ 66551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35"/>
                <a:gd name="T50" fmla="*/ 123 w 123"/>
                <a:gd name="T51" fmla="*/ 135 h 1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35">
                  <a:moveTo>
                    <a:pt x="41" y="100"/>
                  </a:moveTo>
                  <a:cubicBezTo>
                    <a:pt x="31" y="135"/>
                    <a:pt x="31" y="135"/>
                    <a:pt x="31" y="135"/>
                  </a:cubicBezTo>
                  <a:cubicBezTo>
                    <a:pt x="0" y="135"/>
                    <a:pt x="0" y="135"/>
                    <a:pt x="0" y="135"/>
                  </a:cubicBezTo>
                  <a:cubicBezTo>
                    <a:pt x="41" y="0"/>
                    <a:pt x="41" y="0"/>
                    <a:pt x="41" y="0"/>
                  </a:cubicBezTo>
                  <a:cubicBezTo>
                    <a:pt x="81" y="0"/>
                    <a:pt x="81" y="0"/>
                    <a:pt x="81" y="0"/>
                  </a:cubicBezTo>
                  <a:cubicBezTo>
                    <a:pt x="123" y="135"/>
                    <a:pt x="123" y="135"/>
                    <a:pt x="123" y="135"/>
                  </a:cubicBezTo>
                  <a:cubicBezTo>
                    <a:pt x="90" y="135"/>
                    <a:pt x="90" y="135"/>
                    <a:pt x="90" y="135"/>
                  </a:cubicBezTo>
                  <a:cubicBezTo>
                    <a:pt x="79" y="100"/>
                    <a:pt x="79" y="100"/>
                    <a:pt x="79" y="100"/>
                  </a:cubicBezTo>
                  <a:lnTo>
                    <a:pt x="41" y="100"/>
                  </a:lnTo>
                  <a:close/>
                  <a:moveTo>
                    <a:pt x="75" y="77"/>
                  </a:moveTo>
                  <a:cubicBezTo>
                    <a:pt x="67" y="49"/>
                    <a:pt x="67" y="49"/>
                    <a:pt x="67" y="49"/>
                  </a:cubicBezTo>
                  <a:cubicBezTo>
                    <a:pt x="64" y="41"/>
                    <a:pt x="62" y="31"/>
                    <a:pt x="60" y="23"/>
                  </a:cubicBezTo>
                  <a:cubicBezTo>
                    <a:pt x="59" y="23"/>
                    <a:pt x="59" y="23"/>
                    <a:pt x="59" y="23"/>
                  </a:cubicBezTo>
                  <a:cubicBezTo>
                    <a:pt x="57" y="31"/>
                    <a:pt x="55" y="41"/>
                    <a:pt x="53" y="49"/>
                  </a:cubicBezTo>
                  <a:cubicBezTo>
                    <a:pt x="45" y="77"/>
                    <a:pt x="45" y="77"/>
                    <a:pt x="45" y="77"/>
                  </a:cubicBezTo>
                  <a:lnTo>
                    <a:pt x="75" y="7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0" name="Freeform 159"/>
            <p:cNvSpPr>
              <a:spLocks noEditPoints="1" noChangeArrowheads="1"/>
            </p:cNvSpPr>
            <p:nvPr/>
          </p:nvSpPr>
          <p:spPr bwMode="auto">
            <a:xfrm>
              <a:off x="942976" y="796528"/>
              <a:ext cx="111125" cy="117872"/>
            </a:xfrm>
            <a:custGeom>
              <a:avLst/>
              <a:gdLst>
                <a:gd name="T0" fmla="*/ 0 w 96"/>
                <a:gd name="T1" fmla="*/ 2600 h 136"/>
                <a:gd name="T2" fmla="*/ 47460 w 96"/>
                <a:gd name="T3" fmla="*/ 0 h 136"/>
                <a:gd name="T4" fmla="*/ 94919 w 96"/>
                <a:gd name="T5" fmla="*/ 9534 h 136"/>
                <a:gd name="T6" fmla="*/ 111125 w 96"/>
                <a:gd name="T7" fmla="*/ 36402 h 136"/>
                <a:gd name="T8" fmla="*/ 97234 w 96"/>
                <a:gd name="T9" fmla="*/ 64136 h 136"/>
                <a:gd name="T10" fmla="*/ 46302 w 96"/>
                <a:gd name="T11" fmla="*/ 76270 h 136"/>
                <a:gd name="T12" fmla="*/ 34727 w 96"/>
                <a:gd name="T13" fmla="*/ 76270 h 136"/>
                <a:gd name="T14" fmla="*/ 34727 w 96"/>
                <a:gd name="T15" fmla="*/ 117872 h 136"/>
                <a:gd name="T16" fmla="*/ 0 w 96"/>
                <a:gd name="T17" fmla="*/ 117872 h 136"/>
                <a:gd name="T18" fmla="*/ 0 w 96"/>
                <a:gd name="T19" fmla="*/ 2600 h 136"/>
                <a:gd name="T20" fmla="*/ 34727 w 96"/>
                <a:gd name="T21" fmla="*/ 55469 h 136"/>
                <a:gd name="T22" fmla="*/ 46302 w 96"/>
                <a:gd name="T23" fmla="*/ 56336 h 136"/>
                <a:gd name="T24" fmla="*/ 76398 w 96"/>
                <a:gd name="T25" fmla="*/ 37268 h 136"/>
                <a:gd name="T26" fmla="*/ 48617 w 96"/>
                <a:gd name="T27" fmla="*/ 19934 h 136"/>
                <a:gd name="T28" fmla="*/ 34727 w 96"/>
                <a:gd name="T29" fmla="*/ 20801 h 136"/>
                <a:gd name="T30" fmla="*/ 34727 w 96"/>
                <a:gd name="T31" fmla="*/ 55469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
                <a:gd name="T49" fmla="*/ 0 h 136"/>
                <a:gd name="T50" fmla="*/ 96 w 96"/>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 h="136">
                  <a:moveTo>
                    <a:pt x="0" y="3"/>
                  </a:moveTo>
                  <a:cubicBezTo>
                    <a:pt x="9" y="1"/>
                    <a:pt x="22" y="0"/>
                    <a:pt x="41" y="0"/>
                  </a:cubicBezTo>
                  <a:cubicBezTo>
                    <a:pt x="60" y="0"/>
                    <a:pt x="73" y="4"/>
                    <a:pt x="82" y="11"/>
                  </a:cubicBezTo>
                  <a:cubicBezTo>
                    <a:pt x="91" y="18"/>
                    <a:pt x="96" y="29"/>
                    <a:pt x="96" y="42"/>
                  </a:cubicBezTo>
                  <a:cubicBezTo>
                    <a:pt x="96" y="55"/>
                    <a:pt x="92" y="66"/>
                    <a:pt x="84" y="74"/>
                  </a:cubicBezTo>
                  <a:cubicBezTo>
                    <a:pt x="74" y="84"/>
                    <a:pt x="58" y="88"/>
                    <a:pt x="40" y="88"/>
                  </a:cubicBezTo>
                  <a:cubicBezTo>
                    <a:pt x="36" y="88"/>
                    <a:pt x="33" y="88"/>
                    <a:pt x="30" y="88"/>
                  </a:cubicBezTo>
                  <a:cubicBezTo>
                    <a:pt x="30" y="136"/>
                    <a:pt x="30" y="136"/>
                    <a:pt x="30" y="136"/>
                  </a:cubicBezTo>
                  <a:cubicBezTo>
                    <a:pt x="0" y="136"/>
                    <a:pt x="0" y="136"/>
                    <a:pt x="0" y="136"/>
                  </a:cubicBezTo>
                  <a:lnTo>
                    <a:pt x="0" y="3"/>
                  </a:lnTo>
                  <a:close/>
                  <a:moveTo>
                    <a:pt x="30" y="64"/>
                  </a:moveTo>
                  <a:cubicBezTo>
                    <a:pt x="32" y="65"/>
                    <a:pt x="36" y="65"/>
                    <a:pt x="40" y="65"/>
                  </a:cubicBezTo>
                  <a:cubicBezTo>
                    <a:pt x="56" y="65"/>
                    <a:pt x="66" y="57"/>
                    <a:pt x="66" y="43"/>
                  </a:cubicBezTo>
                  <a:cubicBezTo>
                    <a:pt x="66" y="30"/>
                    <a:pt x="58" y="23"/>
                    <a:pt x="42" y="23"/>
                  </a:cubicBezTo>
                  <a:cubicBezTo>
                    <a:pt x="36" y="23"/>
                    <a:pt x="32" y="24"/>
                    <a:pt x="30" y="24"/>
                  </a:cubicBezTo>
                  <a:lnTo>
                    <a:pt x="30" y="6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1" name="Freeform 160"/>
            <p:cNvSpPr>
              <a:spLocks noEditPoints="1" noChangeArrowheads="1"/>
            </p:cNvSpPr>
            <p:nvPr/>
          </p:nvSpPr>
          <p:spPr bwMode="auto">
            <a:xfrm>
              <a:off x="1069976" y="796527"/>
              <a:ext cx="149225" cy="120254"/>
            </a:xfrm>
            <a:custGeom>
              <a:avLst/>
              <a:gdLst>
                <a:gd name="T0" fmla="*/ 149225 w 129"/>
                <a:gd name="T1" fmla="*/ 58829 h 139"/>
                <a:gd name="T2" fmla="*/ 72877 w 129"/>
                <a:gd name="T3" fmla="*/ 120254 h 139"/>
                <a:gd name="T4" fmla="*/ 0 w 129"/>
                <a:gd name="T5" fmla="*/ 60560 h 139"/>
                <a:gd name="T6" fmla="*/ 75191 w 129"/>
                <a:gd name="T7" fmla="*/ 0 h 139"/>
                <a:gd name="T8" fmla="*/ 149225 w 129"/>
                <a:gd name="T9" fmla="*/ 58829 h 139"/>
                <a:gd name="T10" fmla="*/ 37017 w 129"/>
                <a:gd name="T11" fmla="*/ 60560 h 139"/>
                <a:gd name="T12" fmla="*/ 75191 w 129"/>
                <a:gd name="T13" fmla="*/ 99491 h 139"/>
                <a:gd name="T14" fmla="*/ 112208 w 129"/>
                <a:gd name="T15" fmla="*/ 59694 h 139"/>
                <a:gd name="T16" fmla="*/ 74034 w 129"/>
                <a:gd name="T17" fmla="*/ 20763 h 139"/>
                <a:gd name="T18" fmla="*/ 37017 w 129"/>
                <a:gd name="T19" fmla="*/ 60560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39"/>
                <a:gd name="T32" fmla="*/ 129 w 129"/>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39">
                  <a:moveTo>
                    <a:pt x="129" y="68"/>
                  </a:moveTo>
                  <a:cubicBezTo>
                    <a:pt x="129" y="112"/>
                    <a:pt x="102" y="139"/>
                    <a:pt x="63" y="139"/>
                  </a:cubicBezTo>
                  <a:cubicBezTo>
                    <a:pt x="23" y="139"/>
                    <a:pt x="0" y="109"/>
                    <a:pt x="0" y="70"/>
                  </a:cubicBezTo>
                  <a:cubicBezTo>
                    <a:pt x="0" y="30"/>
                    <a:pt x="25" y="0"/>
                    <a:pt x="65" y="0"/>
                  </a:cubicBezTo>
                  <a:cubicBezTo>
                    <a:pt x="107" y="0"/>
                    <a:pt x="129" y="31"/>
                    <a:pt x="129" y="68"/>
                  </a:cubicBezTo>
                  <a:close/>
                  <a:moveTo>
                    <a:pt x="32" y="70"/>
                  </a:moveTo>
                  <a:cubicBezTo>
                    <a:pt x="32" y="96"/>
                    <a:pt x="44" y="115"/>
                    <a:pt x="65" y="115"/>
                  </a:cubicBezTo>
                  <a:cubicBezTo>
                    <a:pt x="85" y="115"/>
                    <a:pt x="97" y="95"/>
                    <a:pt x="97" y="69"/>
                  </a:cubicBezTo>
                  <a:cubicBezTo>
                    <a:pt x="97" y="45"/>
                    <a:pt x="85" y="24"/>
                    <a:pt x="64" y="24"/>
                  </a:cubicBezTo>
                  <a:cubicBezTo>
                    <a:pt x="44" y="24"/>
                    <a:pt x="32" y="44"/>
                    <a:pt x="32" y="7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2" name="Freeform 161"/>
            <p:cNvSpPr>
              <a:spLocks noEditPoints="1" noChangeArrowheads="1"/>
            </p:cNvSpPr>
            <p:nvPr/>
          </p:nvSpPr>
          <p:spPr bwMode="auto">
            <a:xfrm>
              <a:off x="1241426" y="796528"/>
              <a:ext cx="119063" cy="117872"/>
            </a:xfrm>
            <a:custGeom>
              <a:avLst/>
              <a:gdLst>
                <a:gd name="T0" fmla="*/ 0 w 102"/>
                <a:gd name="T1" fmla="*/ 2600 h 136"/>
                <a:gd name="T2" fmla="*/ 47859 w 102"/>
                <a:gd name="T3" fmla="*/ 0 h 136"/>
                <a:gd name="T4" fmla="*/ 98052 w 102"/>
                <a:gd name="T5" fmla="*/ 9534 h 136"/>
                <a:gd name="T6" fmla="*/ 113227 w 102"/>
                <a:gd name="T7" fmla="*/ 33802 h 136"/>
                <a:gd name="T8" fmla="*/ 85212 w 102"/>
                <a:gd name="T9" fmla="*/ 62403 h 136"/>
                <a:gd name="T10" fmla="*/ 85212 w 102"/>
                <a:gd name="T11" fmla="*/ 63270 h 136"/>
                <a:gd name="T12" fmla="*/ 106223 w 102"/>
                <a:gd name="T13" fmla="*/ 84937 h 136"/>
                <a:gd name="T14" fmla="*/ 119063 w 102"/>
                <a:gd name="T15" fmla="*/ 117872 h 136"/>
                <a:gd name="T16" fmla="*/ 82877 w 102"/>
                <a:gd name="T17" fmla="*/ 117872 h 136"/>
                <a:gd name="T18" fmla="*/ 71204 w 102"/>
                <a:gd name="T19" fmla="*/ 90137 h 136"/>
                <a:gd name="T20" fmla="*/ 46691 w 102"/>
                <a:gd name="T21" fmla="*/ 71937 h 136"/>
                <a:gd name="T22" fmla="*/ 35019 w 102"/>
                <a:gd name="T23" fmla="*/ 71937 h 136"/>
                <a:gd name="T24" fmla="*/ 35019 w 102"/>
                <a:gd name="T25" fmla="*/ 117872 h 136"/>
                <a:gd name="T26" fmla="*/ 0 w 102"/>
                <a:gd name="T27" fmla="*/ 117872 h 136"/>
                <a:gd name="T28" fmla="*/ 0 w 102"/>
                <a:gd name="T29" fmla="*/ 2600 h 136"/>
                <a:gd name="T30" fmla="*/ 35019 w 102"/>
                <a:gd name="T31" fmla="*/ 52869 h 136"/>
                <a:gd name="T32" fmla="*/ 49026 w 102"/>
                <a:gd name="T33" fmla="*/ 52869 h 136"/>
                <a:gd name="T34" fmla="*/ 78208 w 102"/>
                <a:gd name="T35" fmla="*/ 35535 h 136"/>
                <a:gd name="T36" fmla="*/ 51361 w 102"/>
                <a:gd name="T37" fmla="*/ 19934 h 136"/>
                <a:gd name="T38" fmla="*/ 35019 w 102"/>
                <a:gd name="T39" fmla="*/ 20801 h 136"/>
                <a:gd name="T40" fmla="*/ 35019 w 102"/>
                <a:gd name="T41" fmla="*/ 52869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136"/>
                <a:gd name="T65" fmla="*/ 102 w 102"/>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136">
                  <a:moveTo>
                    <a:pt x="0" y="3"/>
                  </a:moveTo>
                  <a:cubicBezTo>
                    <a:pt x="10" y="1"/>
                    <a:pt x="25" y="0"/>
                    <a:pt x="41" y="0"/>
                  </a:cubicBezTo>
                  <a:cubicBezTo>
                    <a:pt x="61" y="0"/>
                    <a:pt x="75" y="3"/>
                    <a:pt x="84" y="11"/>
                  </a:cubicBezTo>
                  <a:cubicBezTo>
                    <a:pt x="92" y="17"/>
                    <a:pt x="97" y="26"/>
                    <a:pt x="97" y="39"/>
                  </a:cubicBezTo>
                  <a:cubicBezTo>
                    <a:pt x="97" y="56"/>
                    <a:pt x="85" y="68"/>
                    <a:pt x="73" y="72"/>
                  </a:cubicBezTo>
                  <a:cubicBezTo>
                    <a:pt x="73" y="73"/>
                    <a:pt x="73" y="73"/>
                    <a:pt x="73" y="73"/>
                  </a:cubicBezTo>
                  <a:cubicBezTo>
                    <a:pt x="82" y="76"/>
                    <a:pt x="88" y="85"/>
                    <a:pt x="91" y="98"/>
                  </a:cubicBezTo>
                  <a:cubicBezTo>
                    <a:pt x="95" y="113"/>
                    <a:pt x="99" y="131"/>
                    <a:pt x="102" y="136"/>
                  </a:cubicBezTo>
                  <a:cubicBezTo>
                    <a:pt x="71" y="136"/>
                    <a:pt x="71" y="136"/>
                    <a:pt x="71" y="136"/>
                  </a:cubicBezTo>
                  <a:cubicBezTo>
                    <a:pt x="69" y="132"/>
                    <a:pt x="65" y="121"/>
                    <a:pt x="61" y="104"/>
                  </a:cubicBezTo>
                  <a:cubicBezTo>
                    <a:pt x="58" y="88"/>
                    <a:pt x="52" y="83"/>
                    <a:pt x="40" y="83"/>
                  </a:cubicBezTo>
                  <a:cubicBezTo>
                    <a:pt x="30" y="83"/>
                    <a:pt x="30" y="83"/>
                    <a:pt x="30" y="83"/>
                  </a:cubicBezTo>
                  <a:cubicBezTo>
                    <a:pt x="30" y="136"/>
                    <a:pt x="30" y="136"/>
                    <a:pt x="30" y="136"/>
                  </a:cubicBezTo>
                  <a:cubicBezTo>
                    <a:pt x="0" y="136"/>
                    <a:pt x="0" y="136"/>
                    <a:pt x="0" y="136"/>
                  </a:cubicBezTo>
                  <a:lnTo>
                    <a:pt x="0" y="3"/>
                  </a:lnTo>
                  <a:close/>
                  <a:moveTo>
                    <a:pt x="30" y="61"/>
                  </a:moveTo>
                  <a:cubicBezTo>
                    <a:pt x="42" y="61"/>
                    <a:pt x="42" y="61"/>
                    <a:pt x="42" y="61"/>
                  </a:cubicBezTo>
                  <a:cubicBezTo>
                    <a:pt x="58" y="61"/>
                    <a:pt x="67" y="53"/>
                    <a:pt x="67" y="41"/>
                  </a:cubicBezTo>
                  <a:cubicBezTo>
                    <a:pt x="67" y="29"/>
                    <a:pt x="58" y="23"/>
                    <a:pt x="44" y="23"/>
                  </a:cubicBezTo>
                  <a:cubicBezTo>
                    <a:pt x="37" y="23"/>
                    <a:pt x="33" y="23"/>
                    <a:pt x="30" y="24"/>
                  </a:cubicBezTo>
                  <a:lnTo>
                    <a:pt x="30" y="6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3" name="Freeform 162"/>
            <p:cNvSpPr>
              <a:spLocks noChangeArrowheads="1"/>
            </p:cNvSpPr>
            <p:nvPr/>
          </p:nvSpPr>
          <p:spPr bwMode="auto">
            <a:xfrm>
              <a:off x="1379539" y="797719"/>
              <a:ext cx="100013" cy="116681"/>
            </a:xfrm>
            <a:custGeom>
              <a:avLst/>
              <a:gdLst>
                <a:gd name="T0" fmla="*/ 92075 w 63"/>
                <a:gd name="T1" fmla="*/ 67865 h 98"/>
                <a:gd name="T2" fmla="*/ 34925 w 63"/>
                <a:gd name="T3" fmla="*/ 67865 h 98"/>
                <a:gd name="T4" fmla="*/ 34925 w 63"/>
                <a:gd name="T5" fmla="*/ 95250 h 98"/>
                <a:gd name="T6" fmla="*/ 100013 w 63"/>
                <a:gd name="T7" fmla="*/ 95250 h 98"/>
                <a:gd name="T8" fmla="*/ 100013 w 63"/>
                <a:gd name="T9" fmla="*/ 116681 h 98"/>
                <a:gd name="T10" fmla="*/ 0 w 63"/>
                <a:gd name="T11" fmla="*/ 116681 h 98"/>
                <a:gd name="T12" fmla="*/ 0 w 63"/>
                <a:gd name="T13" fmla="*/ 0 h 98"/>
                <a:gd name="T14" fmla="*/ 95250 w 63"/>
                <a:gd name="T15" fmla="*/ 0 h 98"/>
                <a:gd name="T16" fmla="*/ 95250 w 63"/>
                <a:gd name="T17" fmla="*/ 21431 h 98"/>
                <a:gd name="T18" fmla="*/ 34925 w 63"/>
                <a:gd name="T19" fmla="*/ 21431 h 98"/>
                <a:gd name="T20" fmla="*/ 34925 w 63"/>
                <a:gd name="T21" fmla="*/ 46434 h 98"/>
                <a:gd name="T22" fmla="*/ 92075 w 63"/>
                <a:gd name="T23" fmla="*/ 46434 h 98"/>
                <a:gd name="T24" fmla="*/ 92075 w 63"/>
                <a:gd name="T25" fmla="*/ 67865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98"/>
                <a:gd name="T41" fmla="*/ 63 w 63"/>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98">
                  <a:moveTo>
                    <a:pt x="58" y="57"/>
                  </a:moveTo>
                  <a:lnTo>
                    <a:pt x="22" y="57"/>
                  </a:lnTo>
                  <a:lnTo>
                    <a:pt x="22" y="80"/>
                  </a:lnTo>
                  <a:lnTo>
                    <a:pt x="63" y="80"/>
                  </a:lnTo>
                  <a:lnTo>
                    <a:pt x="63" y="98"/>
                  </a:lnTo>
                  <a:lnTo>
                    <a:pt x="0" y="98"/>
                  </a:lnTo>
                  <a:lnTo>
                    <a:pt x="0" y="0"/>
                  </a:lnTo>
                  <a:lnTo>
                    <a:pt x="60" y="0"/>
                  </a:lnTo>
                  <a:lnTo>
                    <a:pt x="60" y="18"/>
                  </a:lnTo>
                  <a:lnTo>
                    <a:pt x="22" y="18"/>
                  </a:lnTo>
                  <a:lnTo>
                    <a:pt x="22" y="39"/>
                  </a:lnTo>
                  <a:lnTo>
                    <a:pt x="58" y="39"/>
                  </a:lnTo>
                  <a:lnTo>
                    <a:pt x="58" y="5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64" name="Freeform 163"/>
            <p:cNvSpPr>
              <a:spLocks noEditPoints="1" noChangeArrowheads="1"/>
            </p:cNvSpPr>
            <p:nvPr/>
          </p:nvSpPr>
          <p:spPr bwMode="auto">
            <a:xfrm>
              <a:off x="12701" y="603647"/>
              <a:ext cx="1736725" cy="154781"/>
            </a:xfrm>
            <a:custGeom>
              <a:avLst/>
              <a:gdLst>
                <a:gd name="T0" fmla="*/ 1650004 w 1502"/>
                <a:gd name="T1" fmla="*/ 33043 h 178"/>
                <a:gd name="T2" fmla="*/ 1736725 w 1502"/>
                <a:gd name="T3" fmla="*/ 36521 h 178"/>
                <a:gd name="T4" fmla="*/ 1734412 w 1502"/>
                <a:gd name="T5" fmla="*/ 0 h 178"/>
                <a:gd name="T6" fmla="*/ 0 w 1502"/>
                <a:gd name="T7" fmla="*/ 53912 h 178"/>
                <a:gd name="T8" fmla="*/ 0 w 1502"/>
                <a:gd name="T9" fmla="*/ 78260 h 178"/>
                <a:gd name="T10" fmla="*/ 30063 w 1502"/>
                <a:gd name="T11" fmla="*/ 88695 h 178"/>
                <a:gd name="T12" fmla="*/ 34688 w 1502"/>
                <a:gd name="T13" fmla="*/ 96521 h 178"/>
                <a:gd name="T14" fmla="*/ 33532 w 1502"/>
                <a:gd name="T15" fmla="*/ 96521 h 178"/>
                <a:gd name="T16" fmla="*/ 23125 w 1502"/>
                <a:gd name="T17" fmla="*/ 105216 h 178"/>
                <a:gd name="T18" fmla="*/ 64751 w 1502"/>
                <a:gd name="T19" fmla="*/ 105216 h 178"/>
                <a:gd name="T20" fmla="*/ 54345 w 1502"/>
                <a:gd name="T21" fmla="*/ 96521 h 178"/>
                <a:gd name="T22" fmla="*/ 54345 w 1502"/>
                <a:gd name="T23" fmla="*/ 96521 h 178"/>
                <a:gd name="T24" fmla="*/ 60126 w 1502"/>
                <a:gd name="T25" fmla="*/ 93043 h 178"/>
                <a:gd name="T26" fmla="*/ 144534 w 1502"/>
                <a:gd name="T27" fmla="*/ 91303 h 178"/>
                <a:gd name="T28" fmla="*/ 119096 w 1502"/>
                <a:gd name="T29" fmla="*/ 62608 h 178"/>
                <a:gd name="T30" fmla="*/ 146847 w 1502"/>
                <a:gd name="T31" fmla="*/ 60869 h 178"/>
                <a:gd name="T32" fmla="*/ 144534 w 1502"/>
                <a:gd name="T33" fmla="*/ 91303 h 178"/>
                <a:gd name="T34" fmla="*/ 144534 w 1502"/>
                <a:gd name="T35" fmla="*/ 99999 h 178"/>
                <a:gd name="T36" fmla="*/ 131815 w 1502"/>
                <a:gd name="T37" fmla="*/ 109564 h 178"/>
                <a:gd name="T38" fmla="*/ 185004 w 1502"/>
                <a:gd name="T39" fmla="*/ 109564 h 178"/>
                <a:gd name="T40" fmla="*/ 173441 w 1502"/>
                <a:gd name="T41" fmla="*/ 99999 h 178"/>
                <a:gd name="T42" fmla="*/ 294850 w 1502"/>
                <a:gd name="T43" fmla="*/ 98260 h 178"/>
                <a:gd name="T44" fmla="*/ 262474 w 1502"/>
                <a:gd name="T45" fmla="*/ 68695 h 178"/>
                <a:gd name="T46" fmla="*/ 307569 w 1502"/>
                <a:gd name="T47" fmla="*/ 68695 h 178"/>
                <a:gd name="T48" fmla="*/ 294850 w 1502"/>
                <a:gd name="T49" fmla="*/ 98260 h 178"/>
                <a:gd name="T50" fmla="*/ 294850 w 1502"/>
                <a:gd name="T51" fmla="*/ 109564 h 178"/>
                <a:gd name="T52" fmla="*/ 279819 w 1502"/>
                <a:gd name="T53" fmla="*/ 121738 h 178"/>
                <a:gd name="T54" fmla="*/ 346882 w 1502"/>
                <a:gd name="T55" fmla="*/ 121738 h 178"/>
                <a:gd name="T56" fmla="*/ 331851 w 1502"/>
                <a:gd name="T57" fmla="*/ 109564 h 178"/>
                <a:gd name="T58" fmla="*/ 539980 w 1502"/>
                <a:gd name="T59" fmla="*/ 109564 h 178"/>
                <a:gd name="T60" fmla="*/ 539980 w 1502"/>
                <a:gd name="T61" fmla="*/ 119129 h 178"/>
                <a:gd name="T62" fmla="*/ 539980 w 1502"/>
                <a:gd name="T63" fmla="*/ 119129 h 178"/>
                <a:gd name="T64" fmla="*/ 516855 w 1502"/>
                <a:gd name="T65" fmla="*/ 135651 h 178"/>
                <a:gd name="T66" fmla="*/ 608201 w 1502"/>
                <a:gd name="T67" fmla="*/ 135651 h 178"/>
                <a:gd name="T68" fmla="*/ 585075 w 1502"/>
                <a:gd name="T69" fmla="*/ 119129 h 178"/>
                <a:gd name="T70" fmla="*/ 581606 w 1502"/>
                <a:gd name="T71" fmla="*/ 119129 h 178"/>
                <a:gd name="T72" fmla="*/ 960864 w 1502"/>
                <a:gd name="T73" fmla="*/ 126086 h 178"/>
                <a:gd name="T74" fmla="*/ 963177 w 1502"/>
                <a:gd name="T75" fmla="*/ 139129 h 178"/>
                <a:gd name="T76" fmla="*/ 940052 w 1502"/>
                <a:gd name="T77" fmla="*/ 154781 h 178"/>
                <a:gd name="T78" fmla="*/ 1054523 w 1502"/>
                <a:gd name="T79" fmla="*/ 154781 h 178"/>
                <a:gd name="T80" fmla="*/ 1026772 w 1502"/>
                <a:gd name="T81" fmla="*/ 138259 h 178"/>
                <a:gd name="T82" fmla="*/ 1027928 w 1502"/>
                <a:gd name="T83" fmla="*/ 130433 h 178"/>
                <a:gd name="T84" fmla="*/ 1736725 w 1502"/>
                <a:gd name="T85" fmla="*/ 124347 h 178"/>
                <a:gd name="T86" fmla="*/ 1736725 w 1502"/>
                <a:gd name="T87" fmla="*/ 73912 h 178"/>
                <a:gd name="T88" fmla="*/ 1650004 w 1502"/>
                <a:gd name="T89" fmla="*/ 33043 h 178"/>
                <a:gd name="T90" fmla="*/ 32376 w 1502"/>
                <a:gd name="T91" fmla="*/ 81738 h 178"/>
                <a:gd name="T92" fmla="*/ 15032 w 1502"/>
                <a:gd name="T93" fmla="*/ 66956 h 178"/>
                <a:gd name="T94" fmla="*/ 34688 w 1502"/>
                <a:gd name="T95" fmla="*/ 65217 h 178"/>
                <a:gd name="T96" fmla="*/ 32376 w 1502"/>
                <a:gd name="T97" fmla="*/ 81738 h 178"/>
                <a:gd name="T98" fmla="*/ 539980 w 1502"/>
                <a:gd name="T99" fmla="*/ 98260 h 178"/>
                <a:gd name="T100" fmla="*/ 485635 w 1502"/>
                <a:gd name="T101" fmla="*/ 66956 h 178"/>
                <a:gd name="T102" fmla="*/ 565418 w 1502"/>
                <a:gd name="T103" fmla="*/ 65217 h 178"/>
                <a:gd name="T104" fmla="*/ 539980 w 1502"/>
                <a:gd name="T105" fmla="*/ 98260 h 178"/>
                <a:gd name="T106" fmla="*/ 964333 w 1502"/>
                <a:gd name="T107" fmla="*/ 113042 h 178"/>
                <a:gd name="T108" fmla="*/ 874144 w 1502"/>
                <a:gd name="T109" fmla="*/ 57391 h 178"/>
                <a:gd name="T110" fmla="*/ 1027928 w 1502"/>
                <a:gd name="T111" fmla="*/ 57391 h 178"/>
                <a:gd name="T112" fmla="*/ 964333 w 1502"/>
                <a:gd name="T113" fmla="*/ 113042 h 1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2"/>
                <a:gd name="T172" fmla="*/ 0 h 178"/>
                <a:gd name="T173" fmla="*/ 1502 w 1502"/>
                <a:gd name="T174" fmla="*/ 178 h 1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2" h="178">
                  <a:moveTo>
                    <a:pt x="1427" y="38"/>
                  </a:moveTo>
                  <a:cubicBezTo>
                    <a:pt x="1502" y="42"/>
                    <a:pt x="1502" y="42"/>
                    <a:pt x="1502" y="42"/>
                  </a:cubicBezTo>
                  <a:cubicBezTo>
                    <a:pt x="1500" y="0"/>
                    <a:pt x="1500" y="0"/>
                    <a:pt x="1500" y="0"/>
                  </a:cubicBezTo>
                  <a:cubicBezTo>
                    <a:pt x="1251" y="34"/>
                    <a:pt x="0" y="62"/>
                    <a:pt x="0" y="62"/>
                  </a:cubicBezTo>
                  <a:cubicBezTo>
                    <a:pt x="0" y="90"/>
                    <a:pt x="0" y="90"/>
                    <a:pt x="0" y="90"/>
                  </a:cubicBezTo>
                  <a:cubicBezTo>
                    <a:pt x="17" y="90"/>
                    <a:pt x="26" y="102"/>
                    <a:pt x="26" y="102"/>
                  </a:cubicBezTo>
                  <a:cubicBezTo>
                    <a:pt x="30" y="111"/>
                    <a:pt x="30" y="111"/>
                    <a:pt x="30" y="111"/>
                  </a:cubicBezTo>
                  <a:cubicBezTo>
                    <a:pt x="29" y="111"/>
                    <a:pt x="29" y="111"/>
                    <a:pt x="29" y="111"/>
                  </a:cubicBezTo>
                  <a:cubicBezTo>
                    <a:pt x="25" y="111"/>
                    <a:pt x="21" y="116"/>
                    <a:pt x="20" y="121"/>
                  </a:cubicBezTo>
                  <a:cubicBezTo>
                    <a:pt x="56" y="121"/>
                    <a:pt x="56" y="121"/>
                    <a:pt x="56" y="121"/>
                  </a:cubicBezTo>
                  <a:cubicBezTo>
                    <a:pt x="55" y="116"/>
                    <a:pt x="51" y="111"/>
                    <a:pt x="47" y="111"/>
                  </a:cubicBezTo>
                  <a:cubicBezTo>
                    <a:pt x="47" y="111"/>
                    <a:pt x="47" y="111"/>
                    <a:pt x="47" y="111"/>
                  </a:cubicBezTo>
                  <a:cubicBezTo>
                    <a:pt x="52" y="107"/>
                    <a:pt x="52" y="107"/>
                    <a:pt x="52" y="107"/>
                  </a:cubicBezTo>
                  <a:cubicBezTo>
                    <a:pt x="92" y="68"/>
                    <a:pt x="125" y="105"/>
                    <a:pt x="125" y="105"/>
                  </a:cubicBezTo>
                  <a:cubicBezTo>
                    <a:pt x="103" y="72"/>
                    <a:pt x="103" y="72"/>
                    <a:pt x="103" y="72"/>
                  </a:cubicBezTo>
                  <a:cubicBezTo>
                    <a:pt x="127" y="70"/>
                    <a:pt x="127" y="70"/>
                    <a:pt x="127" y="70"/>
                  </a:cubicBezTo>
                  <a:cubicBezTo>
                    <a:pt x="125" y="105"/>
                    <a:pt x="125" y="105"/>
                    <a:pt x="125" y="105"/>
                  </a:cubicBezTo>
                  <a:cubicBezTo>
                    <a:pt x="125" y="115"/>
                    <a:pt x="125" y="115"/>
                    <a:pt x="125" y="115"/>
                  </a:cubicBezTo>
                  <a:cubicBezTo>
                    <a:pt x="120" y="116"/>
                    <a:pt x="115" y="120"/>
                    <a:pt x="114" y="126"/>
                  </a:cubicBezTo>
                  <a:cubicBezTo>
                    <a:pt x="160" y="126"/>
                    <a:pt x="160" y="126"/>
                    <a:pt x="160" y="126"/>
                  </a:cubicBezTo>
                  <a:cubicBezTo>
                    <a:pt x="159" y="120"/>
                    <a:pt x="155" y="116"/>
                    <a:pt x="150" y="115"/>
                  </a:cubicBezTo>
                  <a:cubicBezTo>
                    <a:pt x="204" y="60"/>
                    <a:pt x="255" y="113"/>
                    <a:pt x="255" y="113"/>
                  </a:cubicBezTo>
                  <a:cubicBezTo>
                    <a:pt x="227" y="79"/>
                    <a:pt x="227" y="79"/>
                    <a:pt x="227" y="79"/>
                  </a:cubicBezTo>
                  <a:cubicBezTo>
                    <a:pt x="266" y="79"/>
                    <a:pt x="266" y="79"/>
                    <a:pt x="266" y="79"/>
                  </a:cubicBezTo>
                  <a:cubicBezTo>
                    <a:pt x="255" y="113"/>
                    <a:pt x="255" y="113"/>
                    <a:pt x="255" y="113"/>
                  </a:cubicBezTo>
                  <a:cubicBezTo>
                    <a:pt x="255" y="126"/>
                    <a:pt x="255" y="126"/>
                    <a:pt x="255" y="126"/>
                  </a:cubicBezTo>
                  <a:cubicBezTo>
                    <a:pt x="249" y="126"/>
                    <a:pt x="244" y="132"/>
                    <a:pt x="242" y="140"/>
                  </a:cubicBezTo>
                  <a:cubicBezTo>
                    <a:pt x="300" y="140"/>
                    <a:pt x="300" y="140"/>
                    <a:pt x="300" y="140"/>
                  </a:cubicBezTo>
                  <a:cubicBezTo>
                    <a:pt x="299" y="132"/>
                    <a:pt x="294" y="127"/>
                    <a:pt x="287" y="126"/>
                  </a:cubicBezTo>
                  <a:cubicBezTo>
                    <a:pt x="373" y="55"/>
                    <a:pt x="467" y="126"/>
                    <a:pt x="467" y="126"/>
                  </a:cubicBezTo>
                  <a:cubicBezTo>
                    <a:pt x="467" y="137"/>
                    <a:pt x="467" y="137"/>
                    <a:pt x="467" y="137"/>
                  </a:cubicBezTo>
                  <a:cubicBezTo>
                    <a:pt x="467" y="137"/>
                    <a:pt x="467" y="137"/>
                    <a:pt x="467" y="137"/>
                  </a:cubicBezTo>
                  <a:cubicBezTo>
                    <a:pt x="457" y="137"/>
                    <a:pt x="449" y="145"/>
                    <a:pt x="447" y="156"/>
                  </a:cubicBezTo>
                  <a:cubicBezTo>
                    <a:pt x="526" y="156"/>
                    <a:pt x="526" y="156"/>
                    <a:pt x="526" y="156"/>
                  </a:cubicBezTo>
                  <a:cubicBezTo>
                    <a:pt x="524" y="145"/>
                    <a:pt x="516" y="137"/>
                    <a:pt x="506" y="137"/>
                  </a:cubicBezTo>
                  <a:cubicBezTo>
                    <a:pt x="503" y="137"/>
                    <a:pt x="503" y="137"/>
                    <a:pt x="503" y="137"/>
                  </a:cubicBezTo>
                  <a:cubicBezTo>
                    <a:pt x="642" y="42"/>
                    <a:pt x="831" y="145"/>
                    <a:pt x="831" y="145"/>
                  </a:cubicBezTo>
                  <a:cubicBezTo>
                    <a:pt x="833" y="160"/>
                    <a:pt x="833" y="160"/>
                    <a:pt x="833" y="160"/>
                  </a:cubicBezTo>
                  <a:cubicBezTo>
                    <a:pt x="823" y="161"/>
                    <a:pt x="815" y="169"/>
                    <a:pt x="813" y="178"/>
                  </a:cubicBezTo>
                  <a:cubicBezTo>
                    <a:pt x="912" y="178"/>
                    <a:pt x="912" y="178"/>
                    <a:pt x="912" y="178"/>
                  </a:cubicBezTo>
                  <a:cubicBezTo>
                    <a:pt x="909" y="168"/>
                    <a:pt x="899" y="159"/>
                    <a:pt x="888" y="159"/>
                  </a:cubicBezTo>
                  <a:cubicBezTo>
                    <a:pt x="889" y="150"/>
                    <a:pt x="889" y="150"/>
                    <a:pt x="889" y="150"/>
                  </a:cubicBezTo>
                  <a:cubicBezTo>
                    <a:pt x="1215" y="17"/>
                    <a:pt x="1502" y="143"/>
                    <a:pt x="1502" y="143"/>
                  </a:cubicBezTo>
                  <a:cubicBezTo>
                    <a:pt x="1502" y="85"/>
                    <a:pt x="1502" y="85"/>
                    <a:pt x="1502" y="85"/>
                  </a:cubicBezTo>
                  <a:cubicBezTo>
                    <a:pt x="1487" y="68"/>
                    <a:pt x="1427" y="38"/>
                    <a:pt x="1427" y="38"/>
                  </a:cubicBezTo>
                  <a:close/>
                  <a:moveTo>
                    <a:pt x="28" y="94"/>
                  </a:moveTo>
                  <a:cubicBezTo>
                    <a:pt x="13" y="77"/>
                    <a:pt x="13" y="77"/>
                    <a:pt x="13" y="77"/>
                  </a:cubicBezTo>
                  <a:cubicBezTo>
                    <a:pt x="30" y="75"/>
                    <a:pt x="30" y="75"/>
                    <a:pt x="30" y="75"/>
                  </a:cubicBezTo>
                  <a:lnTo>
                    <a:pt x="28" y="94"/>
                  </a:lnTo>
                  <a:close/>
                  <a:moveTo>
                    <a:pt x="467" y="113"/>
                  </a:moveTo>
                  <a:cubicBezTo>
                    <a:pt x="420" y="77"/>
                    <a:pt x="420" y="77"/>
                    <a:pt x="420" y="77"/>
                  </a:cubicBezTo>
                  <a:cubicBezTo>
                    <a:pt x="489" y="75"/>
                    <a:pt x="489" y="75"/>
                    <a:pt x="489" y="75"/>
                  </a:cubicBezTo>
                  <a:lnTo>
                    <a:pt x="467" y="113"/>
                  </a:lnTo>
                  <a:close/>
                  <a:moveTo>
                    <a:pt x="834" y="130"/>
                  </a:moveTo>
                  <a:cubicBezTo>
                    <a:pt x="834" y="130"/>
                    <a:pt x="771" y="79"/>
                    <a:pt x="756" y="66"/>
                  </a:cubicBezTo>
                  <a:cubicBezTo>
                    <a:pt x="756" y="66"/>
                    <a:pt x="861" y="70"/>
                    <a:pt x="889" y="66"/>
                  </a:cubicBezTo>
                  <a:cubicBezTo>
                    <a:pt x="889" y="66"/>
                    <a:pt x="851" y="109"/>
                    <a:pt x="834" y="130"/>
                  </a:cubicBezTo>
                  <a:close/>
                </a:path>
              </a:pathLst>
            </a:custGeom>
            <a:solidFill>
              <a:srgbClr val="75A3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6186" name="Freeform 456"/>
          <p:cNvSpPr>
            <a:spLocks noChangeArrowheads="1"/>
          </p:cNvSpPr>
          <p:nvPr/>
        </p:nvSpPr>
        <p:spPr bwMode="auto">
          <a:xfrm>
            <a:off x="17367251" y="6656918"/>
            <a:ext cx="103716" cy="93133"/>
          </a:xfrm>
          <a:custGeom>
            <a:avLst/>
            <a:gdLst>
              <a:gd name="T0" fmla="*/ 66348 w 68"/>
              <a:gd name="T1" fmla="*/ 43980 h 81"/>
              <a:gd name="T2" fmla="*/ 66348 w 68"/>
              <a:gd name="T3" fmla="*/ 32769 h 81"/>
              <a:gd name="T4" fmla="*/ 73211 w 68"/>
              <a:gd name="T5" fmla="*/ 18109 h 81"/>
              <a:gd name="T6" fmla="*/ 60628 w 68"/>
              <a:gd name="T7" fmla="*/ 3449 h 81"/>
              <a:gd name="T8" fmla="*/ 53765 w 68"/>
              <a:gd name="T9" fmla="*/ 13798 h 81"/>
              <a:gd name="T10" fmla="*/ 49189 w 68"/>
              <a:gd name="T11" fmla="*/ 21559 h 81"/>
              <a:gd name="T12" fmla="*/ 41181 w 68"/>
              <a:gd name="T13" fmla="*/ 19834 h 81"/>
              <a:gd name="T14" fmla="*/ 41181 w 68"/>
              <a:gd name="T15" fmla="*/ 6899 h 81"/>
              <a:gd name="T16" fmla="*/ 30886 w 68"/>
              <a:gd name="T17" fmla="*/ 6036 h 81"/>
              <a:gd name="T18" fmla="*/ 30886 w 68"/>
              <a:gd name="T19" fmla="*/ 12073 h 81"/>
              <a:gd name="T20" fmla="*/ 30886 w 68"/>
              <a:gd name="T21" fmla="*/ 24146 h 81"/>
              <a:gd name="T22" fmla="*/ 28598 w 68"/>
              <a:gd name="T23" fmla="*/ 24146 h 81"/>
              <a:gd name="T24" fmla="*/ 12583 w 68"/>
              <a:gd name="T25" fmla="*/ 31044 h 81"/>
              <a:gd name="T26" fmla="*/ 12583 w 68"/>
              <a:gd name="T27" fmla="*/ 39668 h 81"/>
              <a:gd name="T28" fmla="*/ 12583 w 68"/>
              <a:gd name="T29" fmla="*/ 39668 h 81"/>
              <a:gd name="T30" fmla="*/ 12583 w 68"/>
              <a:gd name="T31" fmla="*/ 43980 h 81"/>
              <a:gd name="T32" fmla="*/ 13727 w 68"/>
              <a:gd name="T33" fmla="*/ 50016 h 81"/>
              <a:gd name="T34" fmla="*/ 13727 w 68"/>
              <a:gd name="T35" fmla="*/ 69850 h 81"/>
              <a:gd name="T36" fmla="*/ 48045 w 68"/>
              <a:gd name="T37" fmla="*/ 65538 h 81"/>
              <a:gd name="T38" fmla="*/ 75499 w 68"/>
              <a:gd name="T39" fmla="*/ 50878 h 81"/>
              <a:gd name="T40" fmla="*/ 66348 w 68"/>
              <a:gd name="T41" fmla="*/ 4398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58" y="51"/>
                </a:moveTo>
                <a:cubicBezTo>
                  <a:pt x="58" y="38"/>
                  <a:pt x="58" y="38"/>
                  <a:pt x="58" y="38"/>
                </a:cubicBezTo>
                <a:cubicBezTo>
                  <a:pt x="59" y="29"/>
                  <a:pt x="64" y="21"/>
                  <a:pt x="64" y="21"/>
                </a:cubicBezTo>
                <a:cubicBezTo>
                  <a:pt x="68" y="0"/>
                  <a:pt x="53" y="4"/>
                  <a:pt x="53" y="4"/>
                </a:cubicBezTo>
                <a:cubicBezTo>
                  <a:pt x="42" y="4"/>
                  <a:pt x="47" y="16"/>
                  <a:pt x="47" y="16"/>
                </a:cubicBezTo>
                <a:cubicBezTo>
                  <a:pt x="50" y="21"/>
                  <a:pt x="43" y="25"/>
                  <a:pt x="43" y="25"/>
                </a:cubicBezTo>
                <a:cubicBezTo>
                  <a:pt x="38" y="33"/>
                  <a:pt x="36" y="23"/>
                  <a:pt x="36" y="23"/>
                </a:cubicBezTo>
                <a:cubicBezTo>
                  <a:pt x="36" y="8"/>
                  <a:pt x="36" y="8"/>
                  <a:pt x="36" y="8"/>
                </a:cubicBezTo>
                <a:cubicBezTo>
                  <a:pt x="31" y="0"/>
                  <a:pt x="27" y="7"/>
                  <a:pt x="27" y="7"/>
                </a:cubicBezTo>
                <a:cubicBezTo>
                  <a:pt x="23" y="6"/>
                  <a:pt x="27" y="14"/>
                  <a:pt x="27" y="14"/>
                </a:cubicBezTo>
                <a:cubicBezTo>
                  <a:pt x="27" y="28"/>
                  <a:pt x="27" y="28"/>
                  <a:pt x="27" y="28"/>
                </a:cubicBezTo>
                <a:cubicBezTo>
                  <a:pt x="25" y="28"/>
                  <a:pt x="25" y="28"/>
                  <a:pt x="25" y="28"/>
                </a:cubicBezTo>
                <a:cubicBezTo>
                  <a:pt x="12" y="28"/>
                  <a:pt x="11" y="36"/>
                  <a:pt x="11" y="36"/>
                </a:cubicBezTo>
                <a:cubicBezTo>
                  <a:pt x="11" y="46"/>
                  <a:pt x="11" y="46"/>
                  <a:pt x="11" y="46"/>
                </a:cubicBezTo>
                <a:cubicBezTo>
                  <a:pt x="11" y="46"/>
                  <a:pt x="11" y="46"/>
                  <a:pt x="11" y="46"/>
                </a:cubicBezTo>
                <a:cubicBezTo>
                  <a:pt x="11" y="51"/>
                  <a:pt x="11" y="51"/>
                  <a:pt x="11" y="51"/>
                </a:cubicBezTo>
                <a:cubicBezTo>
                  <a:pt x="0" y="51"/>
                  <a:pt x="12" y="58"/>
                  <a:pt x="12" y="58"/>
                </a:cubicBezTo>
                <a:cubicBezTo>
                  <a:pt x="12" y="81"/>
                  <a:pt x="12" y="81"/>
                  <a:pt x="12" y="81"/>
                </a:cubicBezTo>
                <a:cubicBezTo>
                  <a:pt x="42" y="76"/>
                  <a:pt x="42" y="76"/>
                  <a:pt x="42" y="76"/>
                </a:cubicBezTo>
                <a:cubicBezTo>
                  <a:pt x="66" y="59"/>
                  <a:pt x="66" y="59"/>
                  <a:pt x="66" y="59"/>
                </a:cubicBezTo>
                <a:cubicBezTo>
                  <a:pt x="65" y="50"/>
                  <a:pt x="58" y="51"/>
                  <a:pt x="58"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7" name="Freeform 457"/>
          <p:cNvSpPr>
            <a:spLocks noChangeArrowheads="1"/>
          </p:cNvSpPr>
          <p:nvPr/>
        </p:nvSpPr>
        <p:spPr bwMode="auto">
          <a:xfrm>
            <a:off x="18321867" y="6656918"/>
            <a:ext cx="105833" cy="93133"/>
          </a:xfrm>
          <a:custGeom>
            <a:avLst/>
            <a:gdLst>
              <a:gd name="T0" fmla="*/ 11673 w 68"/>
              <a:gd name="T1" fmla="*/ 43980 h 81"/>
              <a:gd name="T2" fmla="*/ 11673 w 68"/>
              <a:gd name="T3" fmla="*/ 32769 h 81"/>
              <a:gd name="T4" fmla="*/ 4669 w 68"/>
              <a:gd name="T5" fmla="*/ 18109 h 81"/>
              <a:gd name="T6" fmla="*/ 17509 w 68"/>
              <a:gd name="T7" fmla="*/ 3449 h 81"/>
              <a:gd name="T8" fmla="*/ 24513 w 68"/>
              <a:gd name="T9" fmla="*/ 13798 h 81"/>
              <a:gd name="T10" fmla="*/ 29182 w 68"/>
              <a:gd name="T11" fmla="*/ 21559 h 81"/>
              <a:gd name="T12" fmla="*/ 36186 w 68"/>
              <a:gd name="T13" fmla="*/ 19834 h 81"/>
              <a:gd name="T14" fmla="*/ 36186 w 68"/>
              <a:gd name="T15" fmla="*/ 6899 h 81"/>
              <a:gd name="T16" fmla="*/ 47858 w 68"/>
              <a:gd name="T17" fmla="*/ 6036 h 81"/>
              <a:gd name="T18" fmla="*/ 47858 w 68"/>
              <a:gd name="T19" fmla="*/ 12073 h 81"/>
              <a:gd name="T20" fmla="*/ 47858 w 68"/>
              <a:gd name="T21" fmla="*/ 24146 h 81"/>
              <a:gd name="T22" fmla="*/ 50193 w 68"/>
              <a:gd name="T23" fmla="*/ 24146 h 81"/>
              <a:gd name="T24" fmla="*/ 66535 w 68"/>
              <a:gd name="T25" fmla="*/ 31044 h 81"/>
              <a:gd name="T26" fmla="*/ 66535 w 68"/>
              <a:gd name="T27" fmla="*/ 39668 h 81"/>
              <a:gd name="T28" fmla="*/ 66535 w 68"/>
              <a:gd name="T29" fmla="*/ 39668 h 81"/>
              <a:gd name="T30" fmla="*/ 66535 w 68"/>
              <a:gd name="T31" fmla="*/ 43980 h 81"/>
              <a:gd name="T32" fmla="*/ 65368 w 68"/>
              <a:gd name="T33" fmla="*/ 50016 h 81"/>
              <a:gd name="T34" fmla="*/ 65368 w 68"/>
              <a:gd name="T35" fmla="*/ 69850 h 81"/>
              <a:gd name="T36" fmla="*/ 30349 w 68"/>
              <a:gd name="T37" fmla="*/ 65538 h 81"/>
              <a:gd name="T38" fmla="*/ 2335 w 68"/>
              <a:gd name="T39" fmla="*/ 50878 h 81"/>
              <a:gd name="T40" fmla="*/ 11673 w 68"/>
              <a:gd name="T41" fmla="*/ 4398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10" y="51"/>
                </a:moveTo>
                <a:cubicBezTo>
                  <a:pt x="10" y="38"/>
                  <a:pt x="10" y="38"/>
                  <a:pt x="10" y="38"/>
                </a:cubicBezTo>
                <a:cubicBezTo>
                  <a:pt x="9" y="29"/>
                  <a:pt x="4" y="21"/>
                  <a:pt x="4" y="21"/>
                </a:cubicBezTo>
                <a:cubicBezTo>
                  <a:pt x="0" y="0"/>
                  <a:pt x="15" y="4"/>
                  <a:pt x="15" y="4"/>
                </a:cubicBezTo>
                <a:cubicBezTo>
                  <a:pt x="26" y="4"/>
                  <a:pt x="21" y="16"/>
                  <a:pt x="21" y="16"/>
                </a:cubicBezTo>
                <a:cubicBezTo>
                  <a:pt x="18" y="21"/>
                  <a:pt x="25" y="25"/>
                  <a:pt x="25" y="25"/>
                </a:cubicBezTo>
                <a:cubicBezTo>
                  <a:pt x="29" y="33"/>
                  <a:pt x="31" y="23"/>
                  <a:pt x="31" y="23"/>
                </a:cubicBezTo>
                <a:cubicBezTo>
                  <a:pt x="31" y="8"/>
                  <a:pt x="31" y="8"/>
                  <a:pt x="31" y="8"/>
                </a:cubicBezTo>
                <a:cubicBezTo>
                  <a:pt x="37" y="0"/>
                  <a:pt x="41" y="7"/>
                  <a:pt x="41" y="7"/>
                </a:cubicBezTo>
                <a:cubicBezTo>
                  <a:pt x="45" y="6"/>
                  <a:pt x="41" y="14"/>
                  <a:pt x="41" y="14"/>
                </a:cubicBezTo>
                <a:cubicBezTo>
                  <a:pt x="41" y="28"/>
                  <a:pt x="41" y="28"/>
                  <a:pt x="41" y="28"/>
                </a:cubicBezTo>
                <a:cubicBezTo>
                  <a:pt x="43" y="28"/>
                  <a:pt x="43" y="28"/>
                  <a:pt x="43" y="28"/>
                </a:cubicBezTo>
                <a:cubicBezTo>
                  <a:pt x="56" y="28"/>
                  <a:pt x="57" y="36"/>
                  <a:pt x="57" y="36"/>
                </a:cubicBezTo>
                <a:cubicBezTo>
                  <a:pt x="57" y="46"/>
                  <a:pt x="57" y="46"/>
                  <a:pt x="57" y="46"/>
                </a:cubicBezTo>
                <a:cubicBezTo>
                  <a:pt x="57" y="46"/>
                  <a:pt x="57" y="46"/>
                  <a:pt x="57" y="46"/>
                </a:cubicBezTo>
                <a:cubicBezTo>
                  <a:pt x="57" y="51"/>
                  <a:pt x="57" y="51"/>
                  <a:pt x="57" y="51"/>
                </a:cubicBezTo>
                <a:cubicBezTo>
                  <a:pt x="68" y="51"/>
                  <a:pt x="56" y="58"/>
                  <a:pt x="56" y="58"/>
                </a:cubicBezTo>
                <a:cubicBezTo>
                  <a:pt x="56" y="81"/>
                  <a:pt x="56" y="81"/>
                  <a:pt x="56" y="81"/>
                </a:cubicBezTo>
                <a:cubicBezTo>
                  <a:pt x="26" y="76"/>
                  <a:pt x="26" y="76"/>
                  <a:pt x="26" y="76"/>
                </a:cubicBezTo>
                <a:cubicBezTo>
                  <a:pt x="2" y="59"/>
                  <a:pt x="2" y="59"/>
                  <a:pt x="2" y="59"/>
                </a:cubicBezTo>
                <a:cubicBezTo>
                  <a:pt x="3" y="50"/>
                  <a:pt x="10" y="51"/>
                  <a:pt x="10"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8" name="Freeform 458"/>
          <p:cNvSpPr>
            <a:spLocks noChangeArrowheads="1"/>
          </p:cNvSpPr>
          <p:nvPr/>
        </p:nvSpPr>
        <p:spPr bwMode="auto">
          <a:xfrm>
            <a:off x="16666633" y="7052733"/>
            <a:ext cx="2453217" cy="182033"/>
          </a:xfrm>
          <a:custGeom>
            <a:avLst/>
            <a:gdLst>
              <a:gd name="T0" fmla="*/ 1835290 w 1592"/>
              <a:gd name="T1" fmla="*/ 43758 h 156"/>
              <a:gd name="T2" fmla="*/ 1828356 w 1592"/>
              <a:gd name="T3" fmla="*/ 45508 h 156"/>
              <a:gd name="T4" fmla="*/ 1820266 w 1592"/>
              <a:gd name="T5" fmla="*/ 47259 h 156"/>
              <a:gd name="T6" fmla="*/ 1822577 w 1592"/>
              <a:gd name="T7" fmla="*/ 44633 h 156"/>
              <a:gd name="T8" fmla="*/ 1816799 w 1592"/>
              <a:gd name="T9" fmla="*/ 44633 h 156"/>
              <a:gd name="T10" fmla="*/ 1812176 w 1592"/>
              <a:gd name="T11" fmla="*/ 49009 h 156"/>
              <a:gd name="T12" fmla="*/ 1807553 w 1592"/>
              <a:gd name="T13" fmla="*/ 41133 h 156"/>
              <a:gd name="T14" fmla="*/ 1795995 w 1592"/>
              <a:gd name="T15" fmla="*/ 45508 h 156"/>
              <a:gd name="T16" fmla="*/ 1785594 w 1592"/>
              <a:gd name="T17" fmla="*/ 46383 h 156"/>
              <a:gd name="T18" fmla="*/ 1786750 w 1592"/>
              <a:gd name="T19" fmla="*/ 40257 h 156"/>
              <a:gd name="T20" fmla="*/ 1778660 w 1592"/>
              <a:gd name="T21" fmla="*/ 45508 h 156"/>
              <a:gd name="T22" fmla="*/ 1776348 w 1592"/>
              <a:gd name="T23" fmla="*/ 39382 h 156"/>
              <a:gd name="T24" fmla="*/ 1768258 w 1592"/>
              <a:gd name="T25" fmla="*/ 43758 h 156"/>
              <a:gd name="T26" fmla="*/ 1764791 w 1592"/>
              <a:gd name="T27" fmla="*/ 39382 h 156"/>
              <a:gd name="T28" fmla="*/ 1759012 w 1592"/>
              <a:gd name="T29" fmla="*/ 40257 h 156"/>
              <a:gd name="T30" fmla="*/ 1753234 w 1592"/>
              <a:gd name="T31" fmla="*/ 39382 h 156"/>
              <a:gd name="T32" fmla="*/ 1752078 w 1592"/>
              <a:gd name="T33" fmla="*/ 37632 h 156"/>
              <a:gd name="T34" fmla="*/ 1742832 w 1592"/>
              <a:gd name="T35" fmla="*/ 37632 h 156"/>
              <a:gd name="T36" fmla="*/ 1741676 w 1592"/>
              <a:gd name="T37" fmla="*/ 36757 h 156"/>
              <a:gd name="T38" fmla="*/ 1732431 w 1592"/>
              <a:gd name="T39" fmla="*/ 38507 h 156"/>
              <a:gd name="T40" fmla="*/ 1731275 w 1592"/>
              <a:gd name="T41" fmla="*/ 35006 h 156"/>
              <a:gd name="T42" fmla="*/ 1722029 w 1592"/>
              <a:gd name="T43" fmla="*/ 38507 h 156"/>
              <a:gd name="T44" fmla="*/ 1723185 w 1592"/>
              <a:gd name="T45" fmla="*/ 33256 h 156"/>
              <a:gd name="T46" fmla="*/ 1715095 w 1592"/>
              <a:gd name="T47" fmla="*/ 37632 h 156"/>
              <a:gd name="T48" fmla="*/ 1713939 w 1592"/>
              <a:gd name="T49" fmla="*/ 26255 h 156"/>
              <a:gd name="T50" fmla="*/ 1702382 w 1592"/>
              <a:gd name="T51" fmla="*/ 22754 h 156"/>
              <a:gd name="T52" fmla="*/ 1189240 w 1592"/>
              <a:gd name="T53" fmla="*/ 0 h 156"/>
              <a:gd name="T54" fmla="*/ 137531 w 1592"/>
              <a:gd name="T55" fmla="*/ 22754 h 156"/>
              <a:gd name="T56" fmla="*/ 125974 w 1592"/>
              <a:gd name="T57" fmla="*/ 26255 h 156"/>
              <a:gd name="T58" fmla="*/ 124818 w 1592"/>
              <a:gd name="T59" fmla="*/ 37632 h 156"/>
              <a:gd name="T60" fmla="*/ 116728 w 1592"/>
              <a:gd name="T61" fmla="*/ 33256 h 156"/>
              <a:gd name="T62" fmla="*/ 117884 w 1592"/>
              <a:gd name="T63" fmla="*/ 38507 h 156"/>
              <a:gd name="T64" fmla="*/ 108638 w 1592"/>
              <a:gd name="T65" fmla="*/ 35006 h 156"/>
              <a:gd name="T66" fmla="*/ 107482 w 1592"/>
              <a:gd name="T67" fmla="*/ 38507 h 156"/>
              <a:gd name="T68" fmla="*/ 98237 w 1592"/>
              <a:gd name="T69" fmla="*/ 36757 h 156"/>
              <a:gd name="T70" fmla="*/ 97081 w 1592"/>
              <a:gd name="T71" fmla="*/ 37632 h 156"/>
              <a:gd name="T72" fmla="*/ 87835 w 1592"/>
              <a:gd name="T73" fmla="*/ 37632 h 156"/>
              <a:gd name="T74" fmla="*/ 86679 w 1592"/>
              <a:gd name="T75" fmla="*/ 39382 h 156"/>
              <a:gd name="T76" fmla="*/ 80901 w 1592"/>
              <a:gd name="T77" fmla="*/ 40257 h 156"/>
              <a:gd name="T78" fmla="*/ 75122 w 1592"/>
              <a:gd name="T79" fmla="*/ 39382 h 156"/>
              <a:gd name="T80" fmla="*/ 71655 w 1592"/>
              <a:gd name="T81" fmla="*/ 43758 h 156"/>
              <a:gd name="T82" fmla="*/ 63565 w 1592"/>
              <a:gd name="T83" fmla="*/ 39382 h 156"/>
              <a:gd name="T84" fmla="*/ 61253 w 1592"/>
              <a:gd name="T85" fmla="*/ 45508 h 156"/>
              <a:gd name="T86" fmla="*/ 53163 w 1592"/>
              <a:gd name="T87" fmla="*/ 40257 h 156"/>
              <a:gd name="T88" fmla="*/ 54319 w 1592"/>
              <a:gd name="T89" fmla="*/ 46383 h 156"/>
              <a:gd name="T90" fmla="*/ 43918 w 1592"/>
              <a:gd name="T91" fmla="*/ 45508 h 156"/>
              <a:gd name="T92" fmla="*/ 32360 w 1592"/>
              <a:gd name="T93" fmla="*/ 41133 h 156"/>
              <a:gd name="T94" fmla="*/ 27737 w 1592"/>
              <a:gd name="T95" fmla="*/ 49009 h 156"/>
              <a:gd name="T96" fmla="*/ 23114 w 1592"/>
              <a:gd name="T97" fmla="*/ 44633 h 156"/>
              <a:gd name="T98" fmla="*/ 17336 w 1592"/>
              <a:gd name="T99" fmla="*/ 44633 h 156"/>
              <a:gd name="T100" fmla="*/ 19647 w 1592"/>
              <a:gd name="T101" fmla="*/ 47259 h 156"/>
              <a:gd name="T102" fmla="*/ 11557 w 1592"/>
              <a:gd name="T103" fmla="*/ 45508 h 156"/>
              <a:gd name="T104" fmla="*/ 4623 w 1592"/>
              <a:gd name="T105" fmla="*/ 43758 h 156"/>
              <a:gd name="T106" fmla="*/ 0 w 1592"/>
              <a:gd name="T107" fmla="*/ 47259 h 156"/>
              <a:gd name="T108" fmla="*/ 6934 w 1592"/>
              <a:gd name="T109" fmla="*/ 59511 h 156"/>
              <a:gd name="T110" fmla="*/ 18492 w 1592"/>
              <a:gd name="T111" fmla="*/ 77014 h 156"/>
              <a:gd name="T112" fmla="*/ 1820266 w 1592"/>
              <a:gd name="T113" fmla="*/ 74389 h 156"/>
              <a:gd name="T114" fmla="*/ 1831823 w 1592"/>
              <a:gd name="T115" fmla="*/ 64762 h 156"/>
              <a:gd name="T116" fmla="*/ 1838757 w 1592"/>
              <a:gd name="T117" fmla="*/ 48134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2"/>
              <a:gd name="T178" fmla="*/ 0 h 156"/>
              <a:gd name="T179" fmla="*/ 1592 w 1592"/>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2" h="156">
                <a:moveTo>
                  <a:pt x="1592" y="53"/>
                </a:moveTo>
                <a:cubicBezTo>
                  <a:pt x="1592" y="53"/>
                  <a:pt x="1592" y="53"/>
                  <a:pt x="1592" y="53"/>
                </a:cubicBezTo>
                <a:cubicBezTo>
                  <a:pt x="1592" y="53"/>
                  <a:pt x="1592" y="52"/>
                  <a:pt x="1591" y="52"/>
                </a:cubicBezTo>
                <a:cubicBezTo>
                  <a:pt x="1591" y="52"/>
                  <a:pt x="1591" y="51"/>
                  <a:pt x="1590" y="52"/>
                </a:cubicBezTo>
                <a:cubicBezTo>
                  <a:pt x="1590" y="52"/>
                  <a:pt x="1589" y="52"/>
                  <a:pt x="1589" y="53"/>
                </a:cubicBezTo>
                <a:cubicBezTo>
                  <a:pt x="1588" y="53"/>
                  <a:pt x="1588" y="52"/>
                  <a:pt x="1588" y="52"/>
                </a:cubicBezTo>
                <a:cubicBezTo>
                  <a:pt x="1588" y="52"/>
                  <a:pt x="1588" y="51"/>
                  <a:pt x="1587" y="51"/>
                </a:cubicBezTo>
                <a:cubicBezTo>
                  <a:pt x="1588" y="51"/>
                  <a:pt x="1588" y="51"/>
                  <a:pt x="1588" y="51"/>
                </a:cubicBezTo>
                <a:cubicBezTo>
                  <a:pt x="1588" y="50"/>
                  <a:pt x="1588" y="50"/>
                  <a:pt x="1588" y="50"/>
                </a:cubicBezTo>
                <a:cubicBezTo>
                  <a:pt x="1588" y="50"/>
                  <a:pt x="1588" y="50"/>
                  <a:pt x="1588" y="50"/>
                </a:cubicBezTo>
                <a:cubicBezTo>
                  <a:pt x="1588" y="50"/>
                  <a:pt x="1588" y="50"/>
                  <a:pt x="1588" y="50"/>
                </a:cubicBezTo>
                <a:cubicBezTo>
                  <a:pt x="1588" y="49"/>
                  <a:pt x="1588" y="49"/>
                  <a:pt x="1588" y="49"/>
                </a:cubicBezTo>
                <a:cubicBezTo>
                  <a:pt x="1588" y="49"/>
                  <a:pt x="1588" y="49"/>
                  <a:pt x="1588" y="49"/>
                </a:cubicBezTo>
                <a:cubicBezTo>
                  <a:pt x="1587" y="49"/>
                  <a:pt x="1587" y="49"/>
                  <a:pt x="1587" y="49"/>
                </a:cubicBezTo>
                <a:cubicBezTo>
                  <a:pt x="1587" y="49"/>
                  <a:pt x="1587" y="49"/>
                  <a:pt x="1587" y="49"/>
                </a:cubicBezTo>
                <a:cubicBezTo>
                  <a:pt x="1586" y="51"/>
                  <a:pt x="1586" y="51"/>
                  <a:pt x="1586" y="51"/>
                </a:cubicBezTo>
                <a:cubicBezTo>
                  <a:pt x="1586" y="51"/>
                  <a:pt x="1585" y="50"/>
                  <a:pt x="1585" y="53"/>
                </a:cubicBezTo>
                <a:cubicBezTo>
                  <a:pt x="1585" y="53"/>
                  <a:pt x="1585" y="55"/>
                  <a:pt x="1584" y="53"/>
                </a:cubicBezTo>
                <a:cubicBezTo>
                  <a:pt x="1584" y="53"/>
                  <a:pt x="1584" y="52"/>
                  <a:pt x="1583" y="52"/>
                </a:cubicBezTo>
                <a:cubicBezTo>
                  <a:pt x="1583" y="52"/>
                  <a:pt x="1583" y="51"/>
                  <a:pt x="1582" y="52"/>
                </a:cubicBezTo>
                <a:cubicBezTo>
                  <a:pt x="1582" y="52"/>
                  <a:pt x="1581" y="51"/>
                  <a:pt x="1580" y="52"/>
                </a:cubicBezTo>
                <a:cubicBezTo>
                  <a:pt x="1580" y="52"/>
                  <a:pt x="1578" y="51"/>
                  <a:pt x="1579" y="53"/>
                </a:cubicBezTo>
                <a:cubicBezTo>
                  <a:pt x="1579" y="53"/>
                  <a:pt x="1579" y="54"/>
                  <a:pt x="1579" y="55"/>
                </a:cubicBezTo>
                <a:cubicBezTo>
                  <a:pt x="1579" y="55"/>
                  <a:pt x="1579" y="56"/>
                  <a:pt x="1579" y="57"/>
                </a:cubicBezTo>
                <a:cubicBezTo>
                  <a:pt x="1579" y="59"/>
                  <a:pt x="1579" y="59"/>
                  <a:pt x="1579" y="59"/>
                </a:cubicBezTo>
                <a:cubicBezTo>
                  <a:pt x="1574" y="59"/>
                  <a:pt x="1574" y="59"/>
                  <a:pt x="1574" y="59"/>
                </a:cubicBezTo>
                <a:cubicBezTo>
                  <a:pt x="1575" y="57"/>
                  <a:pt x="1575" y="57"/>
                  <a:pt x="1575" y="57"/>
                </a:cubicBezTo>
                <a:cubicBezTo>
                  <a:pt x="1575" y="56"/>
                  <a:pt x="1575" y="56"/>
                  <a:pt x="1575" y="56"/>
                </a:cubicBezTo>
                <a:cubicBezTo>
                  <a:pt x="1575" y="55"/>
                  <a:pt x="1575" y="55"/>
                  <a:pt x="1575" y="55"/>
                </a:cubicBezTo>
                <a:cubicBezTo>
                  <a:pt x="1575" y="54"/>
                  <a:pt x="1575" y="54"/>
                  <a:pt x="1575" y="54"/>
                </a:cubicBezTo>
                <a:cubicBezTo>
                  <a:pt x="1575" y="54"/>
                  <a:pt x="1575" y="54"/>
                  <a:pt x="1575" y="54"/>
                </a:cubicBezTo>
                <a:cubicBezTo>
                  <a:pt x="1575" y="53"/>
                  <a:pt x="1575" y="53"/>
                  <a:pt x="1575" y="53"/>
                </a:cubicBezTo>
                <a:cubicBezTo>
                  <a:pt x="1575" y="53"/>
                  <a:pt x="1575" y="53"/>
                  <a:pt x="1575" y="53"/>
                </a:cubicBezTo>
                <a:cubicBezTo>
                  <a:pt x="1574" y="52"/>
                  <a:pt x="1574" y="52"/>
                  <a:pt x="1574" y="52"/>
                </a:cubicBezTo>
                <a:cubicBezTo>
                  <a:pt x="1575" y="52"/>
                  <a:pt x="1575" y="52"/>
                  <a:pt x="1575" y="52"/>
                </a:cubicBezTo>
                <a:cubicBezTo>
                  <a:pt x="1575" y="52"/>
                  <a:pt x="1575" y="52"/>
                  <a:pt x="1575" y="52"/>
                </a:cubicBezTo>
                <a:cubicBezTo>
                  <a:pt x="1575" y="52"/>
                  <a:pt x="1575" y="52"/>
                  <a:pt x="1575" y="52"/>
                </a:cubicBezTo>
                <a:cubicBezTo>
                  <a:pt x="1576" y="52"/>
                  <a:pt x="1576" y="52"/>
                  <a:pt x="1576" y="52"/>
                </a:cubicBezTo>
                <a:cubicBezTo>
                  <a:pt x="1576" y="51"/>
                  <a:pt x="1576" y="51"/>
                  <a:pt x="1576" y="51"/>
                </a:cubicBezTo>
                <a:cubicBezTo>
                  <a:pt x="1577" y="51"/>
                  <a:pt x="1577" y="51"/>
                  <a:pt x="1577" y="51"/>
                </a:cubicBezTo>
                <a:cubicBezTo>
                  <a:pt x="1577" y="51"/>
                  <a:pt x="1577" y="51"/>
                  <a:pt x="1577" y="51"/>
                </a:cubicBezTo>
                <a:cubicBezTo>
                  <a:pt x="1577" y="50"/>
                  <a:pt x="1577" y="50"/>
                  <a:pt x="1577" y="50"/>
                </a:cubicBezTo>
                <a:cubicBezTo>
                  <a:pt x="1577" y="50"/>
                  <a:pt x="1577" y="50"/>
                  <a:pt x="1577" y="50"/>
                </a:cubicBezTo>
                <a:cubicBezTo>
                  <a:pt x="1577" y="50"/>
                  <a:pt x="1577" y="50"/>
                  <a:pt x="1577" y="50"/>
                </a:cubicBezTo>
                <a:cubicBezTo>
                  <a:pt x="1577" y="49"/>
                  <a:pt x="1577" y="49"/>
                  <a:pt x="1577" y="49"/>
                </a:cubicBezTo>
                <a:cubicBezTo>
                  <a:pt x="1577" y="49"/>
                  <a:pt x="1577" y="48"/>
                  <a:pt x="1576" y="49"/>
                </a:cubicBezTo>
                <a:cubicBezTo>
                  <a:pt x="1576" y="49"/>
                  <a:pt x="1576" y="49"/>
                  <a:pt x="1576" y="49"/>
                </a:cubicBezTo>
                <a:cubicBezTo>
                  <a:pt x="1575" y="48"/>
                  <a:pt x="1575" y="48"/>
                  <a:pt x="1575" y="48"/>
                </a:cubicBezTo>
                <a:cubicBezTo>
                  <a:pt x="1575" y="48"/>
                  <a:pt x="1573" y="49"/>
                  <a:pt x="1573" y="50"/>
                </a:cubicBezTo>
                <a:cubicBezTo>
                  <a:pt x="1573" y="50"/>
                  <a:pt x="1574" y="50"/>
                  <a:pt x="1572" y="51"/>
                </a:cubicBezTo>
                <a:cubicBezTo>
                  <a:pt x="1572" y="51"/>
                  <a:pt x="1572" y="51"/>
                  <a:pt x="1572" y="51"/>
                </a:cubicBezTo>
                <a:cubicBezTo>
                  <a:pt x="1571" y="52"/>
                  <a:pt x="1571" y="52"/>
                  <a:pt x="1571" y="52"/>
                </a:cubicBezTo>
                <a:cubicBezTo>
                  <a:pt x="1572" y="52"/>
                  <a:pt x="1572" y="52"/>
                  <a:pt x="1572" y="52"/>
                </a:cubicBezTo>
                <a:cubicBezTo>
                  <a:pt x="1571" y="53"/>
                  <a:pt x="1571" y="53"/>
                  <a:pt x="1571" y="53"/>
                </a:cubicBezTo>
                <a:cubicBezTo>
                  <a:pt x="1570" y="54"/>
                  <a:pt x="1570" y="54"/>
                  <a:pt x="1570" y="54"/>
                </a:cubicBezTo>
                <a:cubicBezTo>
                  <a:pt x="1569" y="54"/>
                  <a:pt x="1569" y="54"/>
                  <a:pt x="1569" y="54"/>
                </a:cubicBezTo>
                <a:cubicBezTo>
                  <a:pt x="1570" y="54"/>
                  <a:pt x="1570" y="54"/>
                  <a:pt x="1570" y="54"/>
                </a:cubicBezTo>
                <a:cubicBezTo>
                  <a:pt x="1569" y="55"/>
                  <a:pt x="1569" y="55"/>
                  <a:pt x="1569" y="55"/>
                </a:cubicBezTo>
                <a:cubicBezTo>
                  <a:pt x="1568" y="55"/>
                  <a:pt x="1568" y="55"/>
                  <a:pt x="1568" y="55"/>
                </a:cubicBezTo>
                <a:cubicBezTo>
                  <a:pt x="1568" y="55"/>
                  <a:pt x="1568" y="56"/>
                  <a:pt x="1568" y="56"/>
                </a:cubicBezTo>
                <a:cubicBezTo>
                  <a:pt x="1565" y="56"/>
                  <a:pt x="1565" y="56"/>
                  <a:pt x="1565" y="56"/>
                </a:cubicBezTo>
                <a:cubicBezTo>
                  <a:pt x="1565" y="55"/>
                  <a:pt x="1565" y="53"/>
                  <a:pt x="1565" y="53"/>
                </a:cubicBezTo>
                <a:cubicBezTo>
                  <a:pt x="1565" y="53"/>
                  <a:pt x="1564" y="51"/>
                  <a:pt x="1565" y="51"/>
                </a:cubicBezTo>
                <a:cubicBezTo>
                  <a:pt x="1565" y="51"/>
                  <a:pt x="1566" y="52"/>
                  <a:pt x="1566" y="51"/>
                </a:cubicBezTo>
                <a:cubicBezTo>
                  <a:pt x="1566" y="51"/>
                  <a:pt x="1567" y="50"/>
                  <a:pt x="1567" y="49"/>
                </a:cubicBezTo>
                <a:cubicBezTo>
                  <a:pt x="1567" y="49"/>
                  <a:pt x="1567" y="48"/>
                  <a:pt x="1566" y="48"/>
                </a:cubicBezTo>
                <a:cubicBezTo>
                  <a:pt x="1565" y="48"/>
                  <a:pt x="1565" y="48"/>
                  <a:pt x="1565" y="48"/>
                </a:cubicBezTo>
                <a:cubicBezTo>
                  <a:pt x="1565" y="48"/>
                  <a:pt x="1565" y="48"/>
                  <a:pt x="1565" y="48"/>
                </a:cubicBezTo>
                <a:cubicBezTo>
                  <a:pt x="1564" y="48"/>
                  <a:pt x="1564" y="48"/>
                  <a:pt x="1564" y="48"/>
                </a:cubicBezTo>
                <a:cubicBezTo>
                  <a:pt x="1564" y="47"/>
                  <a:pt x="1564" y="47"/>
                  <a:pt x="1564" y="47"/>
                </a:cubicBezTo>
                <a:cubicBezTo>
                  <a:pt x="1564" y="47"/>
                  <a:pt x="1563" y="48"/>
                  <a:pt x="1563" y="49"/>
                </a:cubicBezTo>
                <a:cubicBezTo>
                  <a:pt x="1563" y="49"/>
                  <a:pt x="1561" y="51"/>
                  <a:pt x="1561" y="52"/>
                </a:cubicBezTo>
                <a:cubicBezTo>
                  <a:pt x="1561" y="52"/>
                  <a:pt x="1558" y="54"/>
                  <a:pt x="1559" y="55"/>
                </a:cubicBezTo>
                <a:cubicBezTo>
                  <a:pt x="1561" y="55"/>
                  <a:pt x="1561" y="55"/>
                  <a:pt x="1561" y="55"/>
                </a:cubicBezTo>
                <a:cubicBezTo>
                  <a:pt x="1561" y="55"/>
                  <a:pt x="1561" y="55"/>
                  <a:pt x="1560" y="55"/>
                </a:cubicBezTo>
                <a:cubicBezTo>
                  <a:pt x="1555" y="55"/>
                  <a:pt x="1555" y="55"/>
                  <a:pt x="1555" y="55"/>
                </a:cubicBezTo>
                <a:cubicBezTo>
                  <a:pt x="1555" y="54"/>
                  <a:pt x="1555" y="54"/>
                  <a:pt x="1555" y="54"/>
                </a:cubicBezTo>
                <a:cubicBezTo>
                  <a:pt x="1555" y="54"/>
                  <a:pt x="1555" y="54"/>
                  <a:pt x="1555" y="54"/>
                </a:cubicBezTo>
                <a:cubicBezTo>
                  <a:pt x="1555" y="53"/>
                  <a:pt x="1555" y="53"/>
                  <a:pt x="1555" y="53"/>
                </a:cubicBezTo>
                <a:cubicBezTo>
                  <a:pt x="1554" y="52"/>
                  <a:pt x="1554" y="52"/>
                  <a:pt x="1554" y="52"/>
                </a:cubicBezTo>
                <a:cubicBezTo>
                  <a:pt x="1554" y="52"/>
                  <a:pt x="1554" y="50"/>
                  <a:pt x="1556" y="50"/>
                </a:cubicBezTo>
                <a:cubicBezTo>
                  <a:pt x="1556" y="50"/>
                  <a:pt x="1556" y="50"/>
                  <a:pt x="1556" y="49"/>
                </a:cubicBezTo>
                <a:cubicBezTo>
                  <a:pt x="1556" y="49"/>
                  <a:pt x="1557" y="48"/>
                  <a:pt x="1556" y="48"/>
                </a:cubicBezTo>
                <a:cubicBezTo>
                  <a:pt x="1556" y="48"/>
                  <a:pt x="1555" y="46"/>
                  <a:pt x="1553" y="48"/>
                </a:cubicBezTo>
                <a:cubicBezTo>
                  <a:pt x="1552" y="49"/>
                  <a:pt x="1552" y="49"/>
                  <a:pt x="1552" y="49"/>
                </a:cubicBezTo>
                <a:cubicBezTo>
                  <a:pt x="1552" y="50"/>
                  <a:pt x="1552" y="50"/>
                  <a:pt x="1552" y="50"/>
                </a:cubicBezTo>
                <a:cubicBezTo>
                  <a:pt x="1552" y="51"/>
                  <a:pt x="1552" y="51"/>
                  <a:pt x="1552" y="51"/>
                </a:cubicBezTo>
                <a:cubicBezTo>
                  <a:pt x="1552" y="51"/>
                  <a:pt x="1550" y="52"/>
                  <a:pt x="1549" y="54"/>
                </a:cubicBezTo>
                <a:cubicBezTo>
                  <a:pt x="1549" y="54"/>
                  <a:pt x="1549" y="53"/>
                  <a:pt x="1548" y="54"/>
                </a:cubicBezTo>
                <a:cubicBezTo>
                  <a:pt x="1545" y="53"/>
                  <a:pt x="1545" y="53"/>
                  <a:pt x="1545" y="53"/>
                </a:cubicBezTo>
                <a:cubicBezTo>
                  <a:pt x="1545" y="52"/>
                  <a:pt x="1545" y="52"/>
                  <a:pt x="1545" y="52"/>
                </a:cubicBezTo>
                <a:cubicBezTo>
                  <a:pt x="1546" y="51"/>
                  <a:pt x="1546" y="51"/>
                  <a:pt x="1546" y="51"/>
                </a:cubicBezTo>
                <a:cubicBezTo>
                  <a:pt x="1546" y="51"/>
                  <a:pt x="1546" y="51"/>
                  <a:pt x="1545" y="50"/>
                </a:cubicBezTo>
                <a:cubicBezTo>
                  <a:pt x="1545" y="50"/>
                  <a:pt x="1544" y="49"/>
                  <a:pt x="1546" y="48"/>
                </a:cubicBezTo>
                <a:cubicBezTo>
                  <a:pt x="1546" y="48"/>
                  <a:pt x="1546" y="48"/>
                  <a:pt x="1546" y="48"/>
                </a:cubicBezTo>
                <a:cubicBezTo>
                  <a:pt x="1547" y="47"/>
                  <a:pt x="1547" y="47"/>
                  <a:pt x="1547" y="47"/>
                </a:cubicBezTo>
                <a:cubicBezTo>
                  <a:pt x="1547" y="47"/>
                  <a:pt x="1547" y="47"/>
                  <a:pt x="1547" y="47"/>
                </a:cubicBezTo>
                <a:cubicBezTo>
                  <a:pt x="1547" y="47"/>
                  <a:pt x="1547" y="47"/>
                  <a:pt x="1547" y="47"/>
                </a:cubicBezTo>
                <a:cubicBezTo>
                  <a:pt x="1547" y="46"/>
                  <a:pt x="1547" y="46"/>
                  <a:pt x="1547" y="46"/>
                </a:cubicBezTo>
                <a:cubicBezTo>
                  <a:pt x="1546" y="46"/>
                  <a:pt x="1546" y="46"/>
                  <a:pt x="1546" y="46"/>
                </a:cubicBezTo>
                <a:cubicBezTo>
                  <a:pt x="1546" y="46"/>
                  <a:pt x="1546" y="46"/>
                  <a:pt x="1546" y="46"/>
                </a:cubicBezTo>
                <a:cubicBezTo>
                  <a:pt x="1546" y="45"/>
                  <a:pt x="1546" y="45"/>
                  <a:pt x="1546" y="45"/>
                </a:cubicBezTo>
                <a:cubicBezTo>
                  <a:pt x="1546" y="46"/>
                  <a:pt x="1546" y="46"/>
                  <a:pt x="1546" y="46"/>
                </a:cubicBezTo>
                <a:cubicBezTo>
                  <a:pt x="1545" y="46"/>
                  <a:pt x="1545" y="46"/>
                  <a:pt x="1545" y="46"/>
                </a:cubicBezTo>
                <a:cubicBezTo>
                  <a:pt x="1544" y="47"/>
                  <a:pt x="1544" y="47"/>
                  <a:pt x="1544" y="47"/>
                </a:cubicBezTo>
                <a:cubicBezTo>
                  <a:pt x="1543" y="47"/>
                  <a:pt x="1543" y="47"/>
                  <a:pt x="1543" y="47"/>
                </a:cubicBezTo>
                <a:cubicBezTo>
                  <a:pt x="1543" y="48"/>
                  <a:pt x="1543" y="48"/>
                  <a:pt x="1543" y="48"/>
                </a:cubicBezTo>
                <a:cubicBezTo>
                  <a:pt x="1542" y="49"/>
                  <a:pt x="1542" y="49"/>
                  <a:pt x="1542" y="49"/>
                </a:cubicBezTo>
                <a:cubicBezTo>
                  <a:pt x="1542" y="49"/>
                  <a:pt x="1540" y="50"/>
                  <a:pt x="1540" y="51"/>
                </a:cubicBezTo>
                <a:cubicBezTo>
                  <a:pt x="1539" y="52"/>
                  <a:pt x="1539" y="52"/>
                  <a:pt x="1539" y="52"/>
                </a:cubicBezTo>
                <a:cubicBezTo>
                  <a:pt x="1539" y="52"/>
                  <a:pt x="1539" y="52"/>
                  <a:pt x="1539" y="52"/>
                </a:cubicBezTo>
                <a:cubicBezTo>
                  <a:pt x="1538" y="52"/>
                  <a:pt x="1538" y="52"/>
                  <a:pt x="1538" y="52"/>
                </a:cubicBezTo>
                <a:cubicBezTo>
                  <a:pt x="1538" y="52"/>
                  <a:pt x="1538" y="52"/>
                  <a:pt x="1538" y="52"/>
                </a:cubicBezTo>
                <a:cubicBezTo>
                  <a:pt x="1535" y="52"/>
                  <a:pt x="1535" y="52"/>
                  <a:pt x="1535" y="52"/>
                </a:cubicBezTo>
                <a:cubicBezTo>
                  <a:pt x="1536" y="51"/>
                  <a:pt x="1536" y="50"/>
                  <a:pt x="1536" y="49"/>
                </a:cubicBezTo>
                <a:cubicBezTo>
                  <a:pt x="1536" y="49"/>
                  <a:pt x="1534" y="48"/>
                  <a:pt x="1536" y="47"/>
                </a:cubicBezTo>
                <a:cubicBezTo>
                  <a:pt x="1537" y="46"/>
                  <a:pt x="1537" y="46"/>
                  <a:pt x="1537" y="46"/>
                </a:cubicBezTo>
                <a:cubicBezTo>
                  <a:pt x="1537" y="46"/>
                  <a:pt x="1537" y="46"/>
                  <a:pt x="1537" y="46"/>
                </a:cubicBezTo>
                <a:cubicBezTo>
                  <a:pt x="1537" y="46"/>
                  <a:pt x="1537" y="46"/>
                  <a:pt x="1537" y="46"/>
                </a:cubicBezTo>
                <a:cubicBezTo>
                  <a:pt x="1537" y="45"/>
                  <a:pt x="1537" y="45"/>
                  <a:pt x="1537" y="45"/>
                </a:cubicBezTo>
                <a:cubicBezTo>
                  <a:pt x="1537" y="45"/>
                  <a:pt x="1537" y="45"/>
                  <a:pt x="1537" y="45"/>
                </a:cubicBezTo>
                <a:cubicBezTo>
                  <a:pt x="1537" y="45"/>
                  <a:pt x="1537" y="45"/>
                  <a:pt x="1537" y="45"/>
                </a:cubicBezTo>
                <a:cubicBezTo>
                  <a:pt x="1536" y="44"/>
                  <a:pt x="1536" y="44"/>
                  <a:pt x="1536" y="44"/>
                </a:cubicBezTo>
                <a:cubicBezTo>
                  <a:pt x="1536" y="45"/>
                  <a:pt x="1536" y="45"/>
                  <a:pt x="1536" y="45"/>
                </a:cubicBezTo>
                <a:cubicBezTo>
                  <a:pt x="1535" y="44"/>
                  <a:pt x="1535" y="44"/>
                  <a:pt x="1535" y="44"/>
                </a:cubicBezTo>
                <a:cubicBezTo>
                  <a:pt x="1534" y="45"/>
                  <a:pt x="1534" y="45"/>
                  <a:pt x="1534" y="45"/>
                </a:cubicBezTo>
                <a:cubicBezTo>
                  <a:pt x="1534" y="46"/>
                  <a:pt x="1534" y="46"/>
                  <a:pt x="1534" y="46"/>
                </a:cubicBezTo>
                <a:cubicBezTo>
                  <a:pt x="1534" y="46"/>
                  <a:pt x="1532" y="47"/>
                  <a:pt x="1532" y="48"/>
                </a:cubicBezTo>
                <a:cubicBezTo>
                  <a:pt x="1532" y="48"/>
                  <a:pt x="1531" y="49"/>
                  <a:pt x="1530" y="50"/>
                </a:cubicBezTo>
                <a:cubicBezTo>
                  <a:pt x="1530" y="50"/>
                  <a:pt x="1530" y="50"/>
                  <a:pt x="1530" y="50"/>
                </a:cubicBezTo>
                <a:cubicBezTo>
                  <a:pt x="1529" y="50"/>
                  <a:pt x="1529" y="50"/>
                  <a:pt x="1529" y="50"/>
                </a:cubicBezTo>
                <a:cubicBezTo>
                  <a:pt x="1529" y="51"/>
                  <a:pt x="1529" y="51"/>
                  <a:pt x="1529" y="51"/>
                </a:cubicBezTo>
                <a:cubicBezTo>
                  <a:pt x="1529" y="51"/>
                  <a:pt x="1528" y="51"/>
                  <a:pt x="1528" y="51"/>
                </a:cubicBezTo>
                <a:cubicBezTo>
                  <a:pt x="1525" y="51"/>
                  <a:pt x="1525" y="51"/>
                  <a:pt x="1525" y="51"/>
                </a:cubicBezTo>
                <a:cubicBezTo>
                  <a:pt x="1525" y="51"/>
                  <a:pt x="1525" y="51"/>
                  <a:pt x="1525" y="51"/>
                </a:cubicBezTo>
                <a:cubicBezTo>
                  <a:pt x="1525" y="50"/>
                  <a:pt x="1526" y="49"/>
                  <a:pt x="1525" y="49"/>
                </a:cubicBezTo>
                <a:cubicBezTo>
                  <a:pt x="1525" y="49"/>
                  <a:pt x="1524" y="47"/>
                  <a:pt x="1525" y="47"/>
                </a:cubicBezTo>
                <a:cubicBezTo>
                  <a:pt x="1526" y="46"/>
                  <a:pt x="1526" y="46"/>
                  <a:pt x="1526" y="46"/>
                </a:cubicBezTo>
                <a:cubicBezTo>
                  <a:pt x="1527" y="46"/>
                  <a:pt x="1527" y="46"/>
                  <a:pt x="1527" y="46"/>
                </a:cubicBezTo>
                <a:cubicBezTo>
                  <a:pt x="1527" y="45"/>
                  <a:pt x="1527" y="45"/>
                  <a:pt x="1527" y="45"/>
                </a:cubicBezTo>
                <a:cubicBezTo>
                  <a:pt x="1527" y="45"/>
                  <a:pt x="1527" y="45"/>
                  <a:pt x="1527" y="45"/>
                </a:cubicBezTo>
                <a:cubicBezTo>
                  <a:pt x="1527" y="44"/>
                  <a:pt x="1527" y="44"/>
                  <a:pt x="1527" y="44"/>
                </a:cubicBezTo>
                <a:cubicBezTo>
                  <a:pt x="1527" y="44"/>
                  <a:pt x="1527" y="44"/>
                  <a:pt x="1527" y="44"/>
                </a:cubicBezTo>
                <a:cubicBezTo>
                  <a:pt x="1526" y="44"/>
                  <a:pt x="1526" y="44"/>
                  <a:pt x="1526" y="44"/>
                </a:cubicBezTo>
                <a:cubicBezTo>
                  <a:pt x="1525" y="43"/>
                  <a:pt x="1525" y="43"/>
                  <a:pt x="1525" y="43"/>
                </a:cubicBezTo>
                <a:cubicBezTo>
                  <a:pt x="1525" y="44"/>
                  <a:pt x="1525" y="44"/>
                  <a:pt x="1525" y="44"/>
                </a:cubicBezTo>
                <a:cubicBezTo>
                  <a:pt x="1525" y="44"/>
                  <a:pt x="1524" y="43"/>
                  <a:pt x="1524" y="44"/>
                </a:cubicBezTo>
                <a:cubicBezTo>
                  <a:pt x="1524" y="45"/>
                  <a:pt x="1524" y="45"/>
                  <a:pt x="1524" y="45"/>
                </a:cubicBezTo>
                <a:cubicBezTo>
                  <a:pt x="1523" y="45"/>
                  <a:pt x="1523" y="45"/>
                  <a:pt x="1523" y="45"/>
                </a:cubicBezTo>
                <a:cubicBezTo>
                  <a:pt x="1522" y="46"/>
                  <a:pt x="1522" y="46"/>
                  <a:pt x="1522" y="46"/>
                </a:cubicBezTo>
                <a:cubicBezTo>
                  <a:pt x="1521" y="47"/>
                  <a:pt x="1521" y="47"/>
                  <a:pt x="1521" y="47"/>
                </a:cubicBezTo>
                <a:cubicBezTo>
                  <a:pt x="1522" y="47"/>
                  <a:pt x="1522" y="47"/>
                  <a:pt x="1522" y="47"/>
                </a:cubicBezTo>
                <a:cubicBezTo>
                  <a:pt x="1522" y="47"/>
                  <a:pt x="1521" y="48"/>
                  <a:pt x="1521" y="48"/>
                </a:cubicBezTo>
                <a:cubicBezTo>
                  <a:pt x="1521" y="48"/>
                  <a:pt x="1520" y="49"/>
                  <a:pt x="1520" y="49"/>
                </a:cubicBezTo>
                <a:cubicBezTo>
                  <a:pt x="1519" y="49"/>
                  <a:pt x="1519" y="49"/>
                  <a:pt x="1519" y="49"/>
                </a:cubicBezTo>
                <a:cubicBezTo>
                  <a:pt x="1519" y="49"/>
                  <a:pt x="1520" y="50"/>
                  <a:pt x="1520" y="50"/>
                </a:cubicBezTo>
                <a:cubicBezTo>
                  <a:pt x="1520" y="50"/>
                  <a:pt x="1520" y="50"/>
                  <a:pt x="1520" y="50"/>
                </a:cubicBezTo>
                <a:cubicBezTo>
                  <a:pt x="1516" y="50"/>
                  <a:pt x="1516" y="50"/>
                  <a:pt x="1516" y="50"/>
                </a:cubicBezTo>
                <a:cubicBezTo>
                  <a:pt x="1517" y="49"/>
                  <a:pt x="1517" y="48"/>
                  <a:pt x="1517" y="47"/>
                </a:cubicBezTo>
                <a:cubicBezTo>
                  <a:pt x="1517" y="47"/>
                  <a:pt x="1516" y="46"/>
                  <a:pt x="1517" y="45"/>
                </a:cubicBezTo>
                <a:cubicBezTo>
                  <a:pt x="1517" y="45"/>
                  <a:pt x="1517" y="45"/>
                  <a:pt x="1517" y="45"/>
                </a:cubicBezTo>
                <a:cubicBezTo>
                  <a:pt x="1518" y="45"/>
                  <a:pt x="1518" y="45"/>
                  <a:pt x="1518" y="45"/>
                </a:cubicBezTo>
                <a:cubicBezTo>
                  <a:pt x="1518" y="44"/>
                  <a:pt x="1518" y="44"/>
                  <a:pt x="1518" y="44"/>
                </a:cubicBezTo>
                <a:cubicBezTo>
                  <a:pt x="1519" y="44"/>
                  <a:pt x="1519" y="44"/>
                  <a:pt x="1519" y="44"/>
                </a:cubicBezTo>
                <a:cubicBezTo>
                  <a:pt x="1519" y="43"/>
                  <a:pt x="1519" y="43"/>
                  <a:pt x="1519" y="43"/>
                </a:cubicBezTo>
                <a:cubicBezTo>
                  <a:pt x="1519" y="43"/>
                  <a:pt x="1519" y="43"/>
                  <a:pt x="1519" y="43"/>
                </a:cubicBezTo>
                <a:cubicBezTo>
                  <a:pt x="1519" y="42"/>
                  <a:pt x="1519" y="42"/>
                  <a:pt x="1519" y="42"/>
                </a:cubicBezTo>
                <a:cubicBezTo>
                  <a:pt x="1518" y="42"/>
                  <a:pt x="1518" y="42"/>
                  <a:pt x="1518" y="42"/>
                </a:cubicBezTo>
                <a:cubicBezTo>
                  <a:pt x="1517" y="42"/>
                  <a:pt x="1517" y="42"/>
                  <a:pt x="1517" y="42"/>
                </a:cubicBezTo>
                <a:cubicBezTo>
                  <a:pt x="1516" y="43"/>
                  <a:pt x="1516" y="43"/>
                  <a:pt x="1516" y="43"/>
                </a:cubicBezTo>
                <a:cubicBezTo>
                  <a:pt x="1516" y="43"/>
                  <a:pt x="1515" y="42"/>
                  <a:pt x="1515" y="43"/>
                </a:cubicBezTo>
                <a:cubicBezTo>
                  <a:pt x="1515" y="43"/>
                  <a:pt x="1515" y="45"/>
                  <a:pt x="1514" y="46"/>
                </a:cubicBezTo>
                <a:cubicBezTo>
                  <a:pt x="1514" y="46"/>
                  <a:pt x="1512" y="47"/>
                  <a:pt x="1512" y="48"/>
                </a:cubicBezTo>
                <a:cubicBezTo>
                  <a:pt x="1512" y="48"/>
                  <a:pt x="1511" y="47"/>
                  <a:pt x="1510" y="49"/>
                </a:cubicBezTo>
                <a:cubicBezTo>
                  <a:pt x="1507" y="48"/>
                  <a:pt x="1507" y="48"/>
                  <a:pt x="1507" y="48"/>
                </a:cubicBezTo>
                <a:cubicBezTo>
                  <a:pt x="1507" y="48"/>
                  <a:pt x="1507" y="48"/>
                  <a:pt x="1507" y="48"/>
                </a:cubicBezTo>
                <a:cubicBezTo>
                  <a:pt x="1508" y="47"/>
                  <a:pt x="1508" y="47"/>
                  <a:pt x="1508" y="47"/>
                </a:cubicBezTo>
                <a:cubicBezTo>
                  <a:pt x="1507" y="46"/>
                  <a:pt x="1507" y="46"/>
                  <a:pt x="1507" y="46"/>
                </a:cubicBezTo>
                <a:cubicBezTo>
                  <a:pt x="1507" y="46"/>
                  <a:pt x="1507" y="46"/>
                  <a:pt x="1507" y="46"/>
                </a:cubicBezTo>
                <a:cubicBezTo>
                  <a:pt x="1507" y="46"/>
                  <a:pt x="1507" y="44"/>
                  <a:pt x="1508" y="43"/>
                </a:cubicBezTo>
                <a:cubicBezTo>
                  <a:pt x="1508" y="43"/>
                  <a:pt x="1509" y="45"/>
                  <a:pt x="1510" y="43"/>
                </a:cubicBezTo>
                <a:cubicBezTo>
                  <a:pt x="1510" y="43"/>
                  <a:pt x="1510" y="43"/>
                  <a:pt x="1510" y="43"/>
                </a:cubicBezTo>
                <a:cubicBezTo>
                  <a:pt x="1510" y="42"/>
                  <a:pt x="1510" y="42"/>
                  <a:pt x="1510" y="42"/>
                </a:cubicBezTo>
                <a:cubicBezTo>
                  <a:pt x="1510" y="41"/>
                  <a:pt x="1510" y="41"/>
                  <a:pt x="1510" y="41"/>
                </a:cubicBezTo>
                <a:cubicBezTo>
                  <a:pt x="1509" y="41"/>
                  <a:pt x="1509" y="41"/>
                  <a:pt x="1509" y="41"/>
                </a:cubicBezTo>
                <a:cubicBezTo>
                  <a:pt x="1509" y="41"/>
                  <a:pt x="1509" y="41"/>
                  <a:pt x="1509" y="41"/>
                </a:cubicBezTo>
                <a:cubicBezTo>
                  <a:pt x="1508" y="41"/>
                  <a:pt x="1508" y="41"/>
                  <a:pt x="1508" y="41"/>
                </a:cubicBezTo>
                <a:cubicBezTo>
                  <a:pt x="1508" y="40"/>
                  <a:pt x="1508" y="40"/>
                  <a:pt x="1508" y="40"/>
                </a:cubicBezTo>
                <a:cubicBezTo>
                  <a:pt x="1507" y="41"/>
                  <a:pt x="1507" y="41"/>
                  <a:pt x="1507" y="41"/>
                </a:cubicBezTo>
                <a:cubicBezTo>
                  <a:pt x="1507" y="42"/>
                  <a:pt x="1507" y="42"/>
                  <a:pt x="1507" y="42"/>
                </a:cubicBezTo>
                <a:cubicBezTo>
                  <a:pt x="1506" y="43"/>
                  <a:pt x="1506" y="43"/>
                  <a:pt x="1506" y="43"/>
                </a:cubicBezTo>
                <a:cubicBezTo>
                  <a:pt x="1505" y="44"/>
                  <a:pt x="1505" y="44"/>
                  <a:pt x="1505" y="44"/>
                </a:cubicBezTo>
                <a:cubicBezTo>
                  <a:pt x="1505" y="44"/>
                  <a:pt x="1505" y="44"/>
                  <a:pt x="1505" y="44"/>
                </a:cubicBezTo>
                <a:cubicBezTo>
                  <a:pt x="1505" y="44"/>
                  <a:pt x="1504" y="45"/>
                  <a:pt x="1504" y="45"/>
                </a:cubicBezTo>
                <a:cubicBezTo>
                  <a:pt x="1504" y="45"/>
                  <a:pt x="1503" y="46"/>
                  <a:pt x="1503" y="46"/>
                </a:cubicBezTo>
                <a:cubicBezTo>
                  <a:pt x="1502" y="47"/>
                  <a:pt x="1502" y="47"/>
                  <a:pt x="1502" y="47"/>
                </a:cubicBezTo>
                <a:cubicBezTo>
                  <a:pt x="1502" y="46"/>
                  <a:pt x="1502" y="46"/>
                  <a:pt x="1502" y="46"/>
                </a:cubicBezTo>
                <a:cubicBezTo>
                  <a:pt x="1502" y="46"/>
                  <a:pt x="1501" y="46"/>
                  <a:pt x="1501" y="47"/>
                </a:cubicBezTo>
                <a:cubicBezTo>
                  <a:pt x="1498" y="46"/>
                  <a:pt x="1498" y="46"/>
                  <a:pt x="1498" y="46"/>
                </a:cubicBezTo>
                <a:cubicBezTo>
                  <a:pt x="1499" y="46"/>
                  <a:pt x="1499" y="45"/>
                  <a:pt x="1499" y="44"/>
                </a:cubicBezTo>
                <a:cubicBezTo>
                  <a:pt x="1499" y="44"/>
                  <a:pt x="1498" y="43"/>
                  <a:pt x="1500" y="42"/>
                </a:cubicBezTo>
                <a:cubicBezTo>
                  <a:pt x="1501" y="42"/>
                  <a:pt x="1501" y="42"/>
                  <a:pt x="1501" y="42"/>
                </a:cubicBezTo>
                <a:cubicBezTo>
                  <a:pt x="1502" y="41"/>
                  <a:pt x="1502" y="41"/>
                  <a:pt x="1502" y="41"/>
                </a:cubicBezTo>
                <a:cubicBezTo>
                  <a:pt x="1502" y="41"/>
                  <a:pt x="1502" y="41"/>
                  <a:pt x="1502" y="41"/>
                </a:cubicBezTo>
                <a:cubicBezTo>
                  <a:pt x="1501" y="40"/>
                  <a:pt x="1501" y="40"/>
                  <a:pt x="1501" y="40"/>
                </a:cubicBezTo>
                <a:cubicBezTo>
                  <a:pt x="1501" y="40"/>
                  <a:pt x="1501" y="40"/>
                  <a:pt x="1501" y="40"/>
                </a:cubicBezTo>
                <a:cubicBezTo>
                  <a:pt x="1501" y="40"/>
                  <a:pt x="1501" y="40"/>
                  <a:pt x="1501" y="40"/>
                </a:cubicBezTo>
                <a:cubicBezTo>
                  <a:pt x="1500" y="40"/>
                  <a:pt x="1500" y="40"/>
                  <a:pt x="1500" y="40"/>
                </a:cubicBezTo>
                <a:cubicBezTo>
                  <a:pt x="1499" y="40"/>
                  <a:pt x="1499" y="40"/>
                  <a:pt x="1499" y="40"/>
                </a:cubicBezTo>
                <a:cubicBezTo>
                  <a:pt x="1498" y="40"/>
                  <a:pt x="1498" y="40"/>
                  <a:pt x="1498" y="40"/>
                </a:cubicBezTo>
                <a:cubicBezTo>
                  <a:pt x="1499" y="40"/>
                  <a:pt x="1499" y="40"/>
                  <a:pt x="1499" y="40"/>
                </a:cubicBezTo>
                <a:cubicBezTo>
                  <a:pt x="1497" y="41"/>
                  <a:pt x="1497" y="41"/>
                  <a:pt x="1497" y="41"/>
                </a:cubicBezTo>
                <a:cubicBezTo>
                  <a:pt x="1496" y="42"/>
                  <a:pt x="1496" y="42"/>
                  <a:pt x="1496" y="42"/>
                </a:cubicBezTo>
                <a:cubicBezTo>
                  <a:pt x="1495" y="43"/>
                  <a:pt x="1495" y="43"/>
                  <a:pt x="1495" y="43"/>
                </a:cubicBezTo>
                <a:cubicBezTo>
                  <a:pt x="1495" y="44"/>
                  <a:pt x="1495" y="44"/>
                  <a:pt x="1495" y="44"/>
                </a:cubicBezTo>
                <a:cubicBezTo>
                  <a:pt x="1494" y="45"/>
                  <a:pt x="1494" y="45"/>
                  <a:pt x="1494" y="45"/>
                </a:cubicBezTo>
                <a:cubicBezTo>
                  <a:pt x="1494" y="45"/>
                  <a:pt x="1494" y="45"/>
                  <a:pt x="1494" y="45"/>
                </a:cubicBezTo>
                <a:cubicBezTo>
                  <a:pt x="1494" y="45"/>
                  <a:pt x="1493" y="44"/>
                  <a:pt x="1493" y="45"/>
                </a:cubicBezTo>
                <a:cubicBezTo>
                  <a:pt x="1489" y="45"/>
                  <a:pt x="1489" y="45"/>
                  <a:pt x="1489" y="45"/>
                </a:cubicBezTo>
                <a:cubicBezTo>
                  <a:pt x="1490" y="44"/>
                  <a:pt x="1490" y="44"/>
                  <a:pt x="1490" y="44"/>
                </a:cubicBezTo>
                <a:cubicBezTo>
                  <a:pt x="1490" y="43"/>
                  <a:pt x="1490" y="43"/>
                  <a:pt x="1490" y="43"/>
                </a:cubicBezTo>
                <a:cubicBezTo>
                  <a:pt x="1491" y="42"/>
                  <a:pt x="1491" y="42"/>
                  <a:pt x="1491" y="42"/>
                </a:cubicBezTo>
                <a:cubicBezTo>
                  <a:pt x="1491" y="42"/>
                  <a:pt x="1491" y="42"/>
                  <a:pt x="1491" y="42"/>
                </a:cubicBezTo>
                <a:cubicBezTo>
                  <a:pt x="1490" y="41"/>
                  <a:pt x="1490" y="41"/>
                  <a:pt x="1490" y="41"/>
                </a:cubicBezTo>
                <a:cubicBezTo>
                  <a:pt x="1490" y="40"/>
                  <a:pt x="1490" y="40"/>
                  <a:pt x="1490" y="40"/>
                </a:cubicBezTo>
                <a:cubicBezTo>
                  <a:pt x="1491" y="40"/>
                  <a:pt x="1491" y="40"/>
                  <a:pt x="1491" y="40"/>
                </a:cubicBezTo>
                <a:cubicBezTo>
                  <a:pt x="1491" y="39"/>
                  <a:pt x="1491" y="39"/>
                  <a:pt x="1491" y="39"/>
                </a:cubicBezTo>
                <a:cubicBezTo>
                  <a:pt x="1491" y="39"/>
                  <a:pt x="1491" y="39"/>
                  <a:pt x="1491" y="39"/>
                </a:cubicBezTo>
                <a:cubicBezTo>
                  <a:pt x="1491" y="38"/>
                  <a:pt x="1491" y="38"/>
                  <a:pt x="1491" y="38"/>
                </a:cubicBezTo>
                <a:cubicBezTo>
                  <a:pt x="1491" y="38"/>
                  <a:pt x="1491" y="38"/>
                  <a:pt x="1491" y="38"/>
                </a:cubicBezTo>
                <a:cubicBezTo>
                  <a:pt x="1490" y="38"/>
                  <a:pt x="1490" y="38"/>
                  <a:pt x="1490" y="38"/>
                </a:cubicBezTo>
                <a:cubicBezTo>
                  <a:pt x="1490" y="37"/>
                  <a:pt x="1490" y="37"/>
                  <a:pt x="1490" y="37"/>
                </a:cubicBezTo>
                <a:cubicBezTo>
                  <a:pt x="1489" y="39"/>
                  <a:pt x="1489" y="39"/>
                  <a:pt x="1489" y="39"/>
                </a:cubicBezTo>
                <a:cubicBezTo>
                  <a:pt x="1489" y="39"/>
                  <a:pt x="1489" y="39"/>
                  <a:pt x="1489" y="39"/>
                </a:cubicBezTo>
                <a:cubicBezTo>
                  <a:pt x="1489" y="39"/>
                  <a:pt x="1489" y="39"/>
                  <a:pt x="1489" y="39"/>
                </a:cubicBezTo>
                <a:cubicBezTo>
                  <a:pt x="1489" y="39"/>
                  <a:pt x="1489" y="37"/>
                  <a:pt x="1488" y="38"/>
                </a:cubicBezTo>
                <a:cubicBezTo>
                  <a:pt x="1488" y="38"/>
                  <a:pt x="1485" y="41"/>
                  <a:pt x="1487" y="41"/>
                </a:cubicBezTo>
                <a:cubicBezTo>
                  <a:pt x="1488" y="41"/>
                  <a:pt x="1487" y="41"/>
                  <a:pt x="1487" y="41"/>
                </a:cubicBezTo>
                <a:cubicBezTo>
                  <a:pt x="1487" y="41"/>
                  <a:pt x="1485" y="41"/>
                  <a:pt x="1485" y="43"/>
                </a:cubicBezTo>
                <a:cubicBezTo>
                  <a:pt x="1485" y="43"/>
                  <a:pt x="1484" y="43"/>
                  <a:pt x="1484" y="43"/>
                </a:cubicBezTo>
                <a:cubicBezTo>
                  <a:pt x="1480" y="42"/>
                  <a:pt x="1480" y="42"/>
                  <a:pt x="1480" y="42"/>
                </a:cubicBezTo>
                <a:cubicBezTo>
                  <a:pt x="1480" y="41"/>
                  <a:pt x="1481" y="41"/>
                  <a:pt x="1481" y="40"/>
                </a:cubicBezTo>
                <a:cubicBezTo>
                  <a:pt x="1481" y="40"/>
                  <a:pt x="1484" y="38"/>
                  <a:pt x="1485" y="36"/>
                </a:cubicBezTo>
                <a:cubicBezTo>
                  <a:pt x="1485" y="36"/>
                  <a:pt x="1488" y="35"/>
                  <a:pt x="1486" y="34"/>
                </a:cubicBezTo>
                <a:cubicBezTo>
                  <a:pt x="1486" y="34"/>
                  <a:pt x="1486" y="33"/>
                  <a:pt x="1485" y="33"/>
                </a:cubicBezTo>
                <a:cubicBezTo>
                  <a:pt x="1485" y="33"/>
                  <a:pt x="1485" y="31"/>
                  <a:pt x="1484" y="32"/>
                </a:cubicBezTo>
                <a:cubicBezTo>
                  <a:pt x="1484" y="32"/>
                  <a:pt x="1485" y="31"/>
                  <a:pt x="1487" y="31"/>
                </a:cubicBezTo>
                <a:cubicBezTo>
                  <a:pt x="1487" y="31"/>
                  <a:pt x="1489" y="31"/>
                  <a:pt x="1487" y="30"/>
                </a:cubicBezTo>
                <a:cubicBezTo>
                  <a:pt x="1487" y="30"/>
                  <a:pt x="1486" y="30"/>
                  <a:pt x="1484" y="31"/>
                </a:cubicBezTo>
                <a:cubicBezTo>
                  <a:pt x="1484" y="31"/>
                  <a:pt x="1484" y="30"/>
                  <a:pt x="1483" y="30"/>
                </a:cubicBezTo>
                <a:cubicBezTo>
                  <a:pt x="1483" y="30"/>
                  <a:pt x="1480" y="29"/>
                  <a:pt x="1484" y="27"/>
                </a:cubicBezTo>
                <a:cubicBezTo>
                  <a:pt x="1484" y="27"/>
                  <a:pt x="1485" y="26"/>
                  <a:pt x="1484" y="27"/>
                </a:cubicBezTo>
                <a:cubicBezTo>
                  <a:pt x="1484" y="27"/>
                  <a:pt x="1480" y="27"/>
                  <a:pt x="1482" y="31"/>
                </a:cubicBezTo>
                <a:cubicBezTo>
                  <a:pt x="1482" y="32"/>
                  <a:pt x="1482" y="32"/>
                  <a:pt x="1482" y="32"/>
                </a:cubicBezTo>
                <a:cubicBezTo>
                  <a:pt x="1482" y="32"/>
                  <a:pt x="1481" y="32"/>
                  <a:pt x="1479" y="32"/>
                </a:cubicBezTo>
                <a:cubicBezTo>
                  <a:pt x="1479" y="32"/>
                  <a:pt x="1479" y="32"/>
                  <a:pt x="1479" y="32"/>
                </a:cubicBezTo>
                <a:cubicBezTo>
                  <a:pt x="1478" y="32"/>
                  <a:pt x="1478" y="32"/>
                  <a:pt x="1478" y="32"/>
                </a:cubicBezTo>
                <a:cubicBezTo>
                  <a:pt x="1478" y="32"/>
                  <a:pt x="1478" y="30"/>
                  <a:pt x="1476" y="30"/>
                </a:cubicBezTo>
                <a:cubicBezTo>
                  <a:pt x="1476" y="30"/>
                  <a:pt x="1475" y="28"/>
                  <a:pt x="1474" y="28"/>
                </a:cubicBezTo>
                <a:cubicBezTo>
                  <a:pt x="1474" y="28"/>
                  <a:pt x="1474" y="26"/>
                  <a:pt x="1473" y="26"/>
                </a:cubicBezTo>
                <a:cubicBezTo>
                  <a:pt x="1473" y="26"/>
                  <a:pt x="1469" y="27"/>
                  <a:pt x="1470" y="31"/>
                </a:cubicBezTo>
                <a:cubicBezTo>
                  <a:pt x="1470" y="32"/>
                  <a:pt x="1470" y="32"/>
                  <a:pt x="1470" y="32"/>
                </a:cubicBezTo>
                <a:cubicBezTo>
                  <a:pt x="1470" y="32"/>
                  <a:pt x="1470" y="34"/>
                  <a:pt x="1469" y="35"/>
                </a:cubicBezTo>
                <a:cubicBezTo>
                  <a:pt x="1469" y="35"/>
                  <a:pt x="1467" y="36"/>
                  <a:pt x="1466" y="38"/>
                </a:cubicBezTo>
                <a:cubicBezTo>
                  <a:pt x="1465" y="43"/>
                  <a:pt x="1465" y="43"/>
                  <a:pt x="1465" y="43"/>
                </a:cubicBezTo>
                <a:cubicBezTo>
                  <a:pt x="1465" y="43"/>
                  <a:pt x="1465" y="43"/>
                  <a:pt x="1465" y="43"/>
                </a:cubicBezTo>
                <a:cubicBezTo>
                  <a:pt x="1465" y="43"/>
                  <a:pt x="1465" y="43"/>
                  <a:pt x="1465" y="43"/>
                </a:cubicBezTo>
                <a:cubicBezTo>
                  <a:pt x="1440" y="35"/>
                  <a:pt x="1411" y="25"/>
                  <a:pt x="1377" y="10"/>
                </a:cubicBezTo>
                <a:cubicBezTo>
                  <a:pt x="1030" y="6"/>
                  <a:pt x="1030" y="6"/>
                  <a:pt x="1030" y="6"/>
                </a:cubicBezTo>
                <a:cubicBezTo>
                  <a:pt x="1029" y="0"/>
                  <a:pt x="1029" y="0"/>
                  <a:pt x="1029" y="0"/>
                </a:cubicBezTo>
                <a:cubicBezTo>
                  <a:pt x="794" y="3"/>
                  <a:pt x="794" y="3"/>
                  <a:pt x="794" y="3"/>
                </a:cubicBezTo>
                <a:cubicBezTo>
                  <a:pt x="559" y="0"/>
                  <a:pt x="559" y="0"/>
                  <a:pt x="559" y="0"/>
                </a:cubicBezTo>
                <a:cubicBezTo>
                  <a:pt x="558" y="6"/>
                  <a:pt x="558" y="6"/>
                  <a:pt x="558" y="6"/>
                </a:cubicBezTo>
                <a:cubicBezTo>
                  <a:pt x="211" y="10"/>
                  <a:pt x="211" y="10"/>
                  <a:pt x="211" y="10"/>
                </a:cubicBezTo>
                <a:cubicBezTo>
                  <a:pt x="179" y="24"/>
                  <a:pt x="151" y="34"/>
                  <a:pt x="127" y="42"/>
                </a:cubicBezTo>
                <a:cubicBezTo>
                  <a:pt x="126" y="38"/>
                  <a:pt x="126" y="38"/>
                  <a:pt x="126" y="38"/>
                </a:cubicBezTo>
                <a:cubicBezTo>
                  <a:pt x="125" y="36"/>
                  <a:pt x="123" y="35"/>
                  <a:pt x="123" y="35"/>
                </a:cubicBezTo>
                <a:cubicBezTo>
                  <a:pt x="122" y="34"/>
                  <a:pt x="122" y="32"/>
                  <a:pt x="122" y="32"/>
                </a:cubicBezTo>
                <a:cubicBezTo>
                  <a:pt x="122" y="31"/>
                  <a:pt x="122" y="31"/>
                  <a:pt x="122" y="31"/>
                </a:cubicBezTo>
                <a:cubicBezTo>
                  <a:pt x="123" y="27"/>
                  <a:pt x="119" y="26"/>
                  <a:pt x="119" y="26"/>
                </a:cubicBezTo>
                <a:cubicBezTo>
                  <a:pt x="118" y="26"/>
                  <a:pt x="118" y="28"/>
                  <a:pt x="118" y="28"/>
                </a:cubicBezTo>
                <a:cubicBezTo>
                  <a:pt x="117" y="28"/>
                  <a:pt x="116" y="30"/>
                  <a:pt x="116" y="30"/>
                </a:cubicBezTo>
                <a:cubicBezTo>
                  <a:pt x="114" y="30"/>
                  <a:pt x="114" y="32"/>
                  <a:pt x="114" y="32"/>
                </a:cubicBezTo>
                <a:cubicBezTo>
                  <a:pt x="113" y="32"/>
                  <a:pt x="113" y="32"/>
                  <a:pt x="113" y="32"/>
                </a:cubicBezTo>
                <a:cubicBezTo>
                  <a:pt x="113" y="32"/>
                  <a:pt x="113" y="32"/>
                  <a:pt x="113" y="32"/>
                </a:cubicBezTo>
                <a:cubicBezTo>
                  <a:pt x="111" y="32"/>
                  <a:pt x="110" y="32"/>
                  <a:pt x="110" y="32"/>
                </a:cubicBezTo>
                <a:cubicBezTo>
                  <a:pt x="110" y="31"/>
                  <a:pt x="110" y="31"/>
                  <a:pt x="110" y="31"/>
                </a:cubicBezTo>
                <a:cubicBezTo>
                  <a:pt x="112" y="27"/>
                  <a:pt x="108" y="27"/>
                  <a:pt x="108" y="27"/>
                </a:cubicBezTo>
                <a:cubicBezTo>
                  <a:pt x="107" y="26"/>
                  <a:pt x="108" y="27"/>
                  <a:pt x="108" y="27"/>
                </a:cubicBezTo>
                <a:cubicBezTo>
                  <a:pt x="112" y="29"/>
                  <a:pt x="109" y="30"/>
                  <a:pt x="109" y="30"/>
                </a:cubicBezTo>
                <a:cubicBezTo>
                  <a:pt x="108" y="30"/>
                  <a:pt x="108" y="31"/>
                  <a:pt x="108" y="31"/>
                </a:cubicBezTo>
                <a:cubicBezTo>
                  <a:pt x="106" y="30"/>
                  <a:pt x="105" y="30"/>
                  <a:pt x="105" y="30"/>
                </a:cubicBezTo>
                <a:cubicBezTo>
                  <a:pt x="103" y="31"/>
                  <a:pt x="105" y="31"/>
                  <a:pt x="105" y="31"/>
                </a:cubicBezTo>
                <a:cubicBezTo>
                  <a:pt x="107" y="31"/>
                  <a:pt x="108" y="32"/>
                  <a:pt x="108" y="32"/>
                </a:cubicBezTo>
                <a:cubicBezTo>
                  <a:pt x="107" y="31"/>
                  <a:pt x="107" y="33"/>
                  <a:pt x="107" y="33"/>
                </a:cubicBezTo>
                <a:cubicBezTo>
                  <a:pt x="106" y="33"/>
                  <a:pt x="106" y="34"/>
                  <a:pt x="106" y="34"/>
                </a:cubicBezTo>
                <a:cubicBezTo>
                  <a:pt x="105" y="35"/>
                  <a:pt x="107" y="36"/>
                  <a:pt x="107" y="36"/>
                </a:cubicBezTo>
                <a:cubicBezTo>
                  <a:pt x="108" y="38"/>
                  <a:pt x="111" y="40"/>
                  <a:pt x="111" y="40"/>
                </a:cubicBezTo>
                <a:cubicBezTo>
                  <a:pt x="111" y="41"/>
                  <a:pt x="112" y="41"/>
                  <a:pt x="112" y="42"/>
                </a:cubicBezTo>
                <a:cubicBezTo>
                  <a:pt x="108" y="43"/>
                  <a:pt x="108" y="43"/>
                  <a:pt x="108" y="43"/>
                </a:cubicBezTo>
                <a:cubicBezTo>
                  <a:pt x="108" y="43"/>
                  <a:pt x="107" y="43"/>
                  <a:pt x="107" y="43"/>
                </a:cubicBezTo>
                <a:cubicBezTo>
                  <a:pt x="107" y="41"/>
                  <a:pt x="105" y="41"/>
                  <a:pt x="105" y="41"/>
                </a:cubicBezTo>
                <a:cubicBezTo>
                  <a:pt x="105" y="41"/>
                  <a:pt x="104" y="41"/>
                  <a:pt x="106" y="41"/>
                </a:cubicBezTo>
                <a:cubicBezTo>
                  <a:pt x="107" y="41"/>
                  <a:pt x="104" y="38"/>
                  <a:pt x="104" y="38"/>
                </a:cubicBezTo>
                <a:cubicBezTo>
                  <a:pt x="103" y="37"/>
                  <a:pt x="103" y="39"/>
                  <a:pt x="103" y="39"/>
                </a:cubicBezTo>
                <a:cubicBezTo>
                  <a:pt x="103" y="39"/>
                  <a:pt x="103" y="39"/>
                  <a:pt x="103" y="39"/>
                </a:cubicBezTo>
                <a:cubicBezTo>
                  <a:pt x="103" y="39"/>
                  <a:pt x="103" y="39"/>
                  <a:pt x="103" y="39"/>
                </a:cubicBezTo>
                <a:cubicBezTo>
                  <a:pt x="102" y="37"/>
                  <a:pt x="102" y="37"/>
                  <a:pt x="102" y="37"/>
                </a:cubicBezTo>
                <a:cubicBezTo>
                  <a:pt x="102" y="38"/>
                  <a:pt x="102" y="38"/>
                  <a:pt x="102" y="38"/>
                </a:cubicBezTo>
                <a:cubicBezTo>
                  <a:pt x="101" y="38"/>
                  <a:pt x="101" y="38"/>
                  <a:pt x="101" y="38"/>
                </a:cubicBezTo>
                <a:cubicBezTo>
                  <a:pt x="101" y="38"/>
                  <a:pt x="101" y="38"/>
                  <a:pt x="101" y="38"/>
                </a:cubicBezTo>
                <a:cubicBezTo>
                  <a:pt x="101" y="39"/>
                  <a:pt x="101" y="39"/>
                  <a:pt x="101" y="39"/>
                </a:cubicBezTo>
                <a:cubicBezTo>
                  <a:pt x="101" y="39"/>
                  <a:pt x="101" y="39"/>
                  <a:pt x="101" y="39"/>
                </a:cubicBezTo>
                <a:cubicBezTo>
                  <a:pt x="101" y="40"/>
                  <a:pt x="101" y="40"/>
                  <a:pt x="101" y="40"/>
                </a:cubicBezTo>
                <a:cubicBezTo>
                  <a:pt x="102" y="40"/>
                  <a:pt x="102" y="40"/>
                  <a:pt x="102" y="40"/>
                </a:cubicBezTo>
                <a:cubicBezTo>
                  <a:pt x="102" y="41"/>
                  <a:pt x="102" y="41"/>
                  <a:pt x="102" y="41"/>
                </a:cubicBezTo>
                <a:cubicBezTo>
                  <a:pt x="101" y="42"/>
                  <a:pt x="101" y="42"/>
                  <a:pt x="101" y="42"/>
                </a:cubicBezTo>
                <a:cubicBezTo>
                  <a:pt x="101" y="42"/>
                  <a:pt x="101" y="42"/>
                  <a:pt x="101" y="42"/>
                </a:cubicBezTo>
                <a:cubicBezTo>
                  <a:pt x="102" y="43"/>
                  <a:pt x="102" y="43"/>
                  <a:pt x="102" y="43"/>
                </a:cubicBezTo>
                <a:cubicBezTo>
                  <a:pt x="102" y="44"/>
                  <a:pt x="102" y="44"/>
                  <a:pt x="102" y="44"/>
                </a:cubicBezTo>
                <a:cubicBezTo>
                  <a:pt x="102" y="44"/>
                  <a:pt x="102" y="44"/>
                  <a:pt x="103" y="45"/>
                </a:cubicBezTo>
                <a:cubicBezTo>
                  <a:pt x="99" y="45"/>
                  <a:pt x="99" y="45"/>
                  <a:pt x="99" y="45"/>
                </a:cubicBezTo>
                <a:cubicBezTo>
                  <a:pt x="99" y="44"/>
                  <a:pt x="98" y="45"/>
                  <a:pt x="98" y="45"/>
                </a:cubicBezTo>
                <a:cubicBezTo>
                  <a:pt x="98" y="45"/>
                  <a:pt x="98" y="45"/>
                  <a:pt x="98" y="45"/>
                </a:cubicBezTo>
                <a:cubicBezTo>
                  <a:pt x="97" y="44"/>
                  <a:pt x="97" y="44"/>
                  <a:pt x="97" y="44"/>
                </a:cubicBezTo>
                <a:cubicBezTo>
                  <a:pt x="97" y="43"/>
                  <a:pt x="97" y="43"/>
                  <a:pt x="97" y="43"/>
                </a:cubicBezTo>
                <a:cubicBezTo>
                  <a:pt x="96" y="42"/>
                  <a:pt x="96" y="42"/>
                  <a:pt x="96" y="42"/>
                </a:cubicBezTo>
                <a:cubicBezTo>
                  <a:pt x="95" y="41"/>
                  <a:pt x="95" y="41"/>
                  <a:pt x="95" y="41"/>
                </a:cubicBezTo>
                <a:cubicBezTo>
                  <a:pt x="93" y="40"/>
                  <a:pt x="93" y="40"/>
                  <a:pt x="93" y="40"/>
                </a:cubicBezTo>
                <a:cubicBezTo>
                  <a:pt x="94" y="40"/>
                  <a:pt x="94" y="40"/>
                  <a:pt x="94" y="40"/>
                </a:cubicBezTo>
                <a:cubicBezTo>
                  <a:pt x="93" y="40"/>
                  <a:pt x="93" y="40"/>
                  <a:pt x="93" y="40"/>
                </a:cubicBezTo>
                <a:cubicBezTo>
                  <a:pt x="92" y="40"/>
                  <a:pt x="92" y="40"/>
                  <a:pt x="92" y="40"/>
                </a:cubicBezTo>
                <a:cubicBezTo>
                  <a:pt x="91" y="40"/>
                  <a:pt x="91" y="40"/>
                  <a:pt x="91" y="40"/>
                </a:cubicBezTo>
                <a:cubicBezTo>
                  <a:pt x="91" y="40"/>
                  <a:pt x="91" y="40"/>
                  <a:pt x="91" y="40"/>
                </a:cubicBezTo>
                <a:cubicBezTo>
                  <a:pt x="91" y="40"/>
                  <a:pt x="91" y="40"/>
                  <a:pt x="91" y="40"/>
                </a:cubicBezTo>
                <a:cubicBezTo>
                  <a:pt x="90" y="41"/>
                  <a:pt x="90" y="41"/>
                  <a:pt x="90" y="41"/>
                </a:cubicBezTo>
                <a:cubicBezTo>
                  <a:pt x="90" y="41"/>
                  <a:pt x="90" y="41"/>
                  <a:pt x="90" y="41"/>
                </a:cubicBezTo>
                <a:cubicBezTo>
                  <a:pt x="91" y="42"/>
                  <a:pt x="91" y="42"/>
                  <a:pt x="91" y="42"/>
                </a:cubicBezTo>
                <a:cubicBezTo>
                  <a:pt x="92" y="42"/>
                  <a:pt x="92" y="42"/>
                  <a:pt x="92" y="42"/>
                </a:cubicBezTo>
                <a:cubicBezTo>
                  <a:pt x="94" y="43"/>
                  <a:pt x="93" y="44"/>
                  <a:pt x="93" y="44"/>
                </a:cubicBezTo>
                <a:cubicBezTo>
                  <a:pt x="93" y="45"/>
                  <a:pt x="93" y="46"/>
                  <a:pt x="94" y="47"/>
                </a:cubicBezTo>
                <a:cubicBezTo>
                  <a:pt x="91" y="47"/>
                  <a:pt x="91" y="47"/>
                  <a:pt x="91" y="47"/>
                </a:cubicBezTo>
                <a:cubicBezTo>
                  <a:pt x="91" y="46"/>
                  <a:pt x="90" y="46"/>
                  <a:pt x="90" y="46"/>
                </a:cubicBezTo>
                <a:cubicBezTo>
                  <a:pt x="90" y="47"/>
                  <a:pt x="90" y="47"/>
                  <a:pt x="90" y="47"/>
                </a:cubicBezTo>
                <a:cubicBezTo>
                  <a:pt x="89" y="46"/>
                  <a:pt x="89" y="46"/>
                  <a:pt x="89" y="46"/>
                </a:cubicBezTo>
                <a:cubicBezTo>
                  <a:pt x="89" y="46"/>
                  <a:pt x="88" y="45"/>
                  <a:pt x="88" y="45"/>
                </a:cubicBezTo>
                <a:cubicBezTo>
                  <a:pt x="88" y="45"/>
                  <a:pt x="87" y="44"/>
                  <a:pt x="87" y="44"/>
                </a:cubicBezTo>
                <a:cubicBezTo>
                  <a:pt x="87" y="44"/>
                  <a:pt x="87" y="44"/>
                  <a:pt x="87" y="44"/>
                </a:cubicBezTo>
                <a:cubicBezTo>
                  <a:pt x="86" y="43"/>
                  <a:pt x="86" y="43"/>
                  <a:pt x="86" y="43"/>
                </a:cubicBezTo>
                <a:cubicBezTo>
                  <a:pt x="85" y="42"/>
                  <a:pt x="85" y="42"/>
                  <a:pt x="85" y="42"/>
                </a:cubicBezTo>
                <a:cubicBezTo>
                  <a:pt x="85" y="41"/>
                  <a:pt x="85" y="41"/>
                  <a:pt x="85" y="41"/>
                </a:cubicBezTo>
                <a:cubicBezTo>
                  <a:pt x="84" y="40"/>
                  <a:pt x="84" y="40"/>
                  <a:pt x="84" y="40"/>
                </a:cubicBezTo>
                <a:cubicBezTo>
                  <a:pt x="84" y="41"/>
                  <a:pt x="84" y="41"/>
                  <a:pt x="84" y="41"/>
                </a:cubicBezTo>
                <a:cubicBezTo>
                  <a:pt x="83" y="41"/>
                  <a:pt x="83" y="41"/>
                  <a:pt x="83" y="41"/>
                </a:cubicBezTo>
                <a:cubicBezTo>
                  <a:pt x="83" y="41"/>
                  <a:pt x="83" y="41"/>
                  <a:pt x="83" y="41"/>
                </a:cubicBezTo>
                <a:cubicBezTo>
                  <a:pt x="82" y="41"/>
                  <a:pt x="82" y="41"/>
                  <a:pt x="82" y="41"/>
                </a:cubicBezTo>
                <a:cubicBezTo>
                  <a:pt x="82" y="42"/>
                  <a:pt x="82" y="42"/>
                  <a:pt x="82" y="42"/>
                </a:cubicBezTo>
                <a:cubicBezTo>
                  <a:pt x="82" y="43"/>
                  <a:pt x="82" y="43"/>
                  <a:pt x="82" y="43"/>
                </a:cubicBezTo>
                <a:cubicBezTo>
                  <a:pt x="82" y="43"/>
                  <a:pt x="82" y="43"/>
                  <a:pt x="82" y="43"/>
                </a:cubicBezTo>
                <a:cubicBezTo>
                  <a:pt x="84" y="45"/>
                  <a:pt x="84" y="43"/>
                  <a:pt x="84" y="43"/>
                </a:cubicBezTo>
                <a:cubicBezTo>
                  <a:pt x="85" y="44"/>
                  <a:pt x="85" y="46"/>
                  <a:pt x="85" y="46"/>
                </a:cubicBezTo>
                <a:cubicBezTo>
                  <a:pt x="85" y="46"/>
                  <a:pt x="85" y="46"/>
                  <a:pt x="85" y="46"/>
                </a:cubicBezTo>
                <a:cubicBezTo>
                  <a:pt x="84" y="47"/>
                  <a:pt x="84" y="47"/>
                  <a:pt x="84" y="47"/>
                </a:cubicBezTo>
                <a:cubicBezTo>
                  <a:pt x="85" y="48"/>
                  <a:pt x="85" y="48"/>
                  <a:pt x="85" y="48"/>
                </a:cubicBezTo>
                <a:cubicBezTo>
                  <a:pt x="85" y="48"/>
                  <a:pt x="85" y="48"/>
                  <a:pt x="85" y="48"/>
                </a:cubicBezTo>
                <a:cubicBezTo>
                  <a:pt x="82" y="49"/>
                  <a:pt x="82" y="49"/>
                  <a:pt x="82" y="49"/>
                </a:cubicBezTo>
                <a:cubicBezTo>
                  <a:pt x="81" y="47"/>
                  <a:pt x="80" y="48"/>
                  <a:pt x="80" y="48"/>
                </a:cubicBezTo>
                <a:cubicBezTo>
                  <a:pt x="80" y="47"/>
                  <a:pt x="78" y="46"/>
                  <a:pt x="78" y="46"/>
                </a:cubicBezTo>
                <a:cubicBezTo>
                  <a:pt x="77" y="45"/>
                  <a:pt x="77" y="43"/>
                  <a:pt x="77" y="43"/>
                </a:cubicBezTo>
                <a:cubicBezTo>
                  <a:pt x="77" y="42"/>
                  <a:pt x="76" y="43"/>
                  <a:pt x="76" y="43"/>
                </a:cubicBezTo>
                <a:cubicBezTo>
                  <a:pt x="75" y="42"/>
                  <a:pt x="75" y="42"/>
                  <a:pt x="75" y="42"/>
                </a:cubicBezTo>
                <a:cubicBezTo>
                  <a:pt x="74" y="42"/>
                  <a:pt x="74" y="42"/>
                  <a:pt x="74" y="42"/>
                </a:cubicBezTo>
                <a:cubicBezTo>
                  <a:pt x="73" y="42"/>
                  <a:pt x="73" y="42"/>
                  <a:pt x="73" y="42"/>
                </a:cubicBezTo>
                <a:cubicBezTo>
                  <a:pt x="73" y="43"/>
                  <a:pt x="73" y="43"/>
                  <a:pt x="73" y="43"/>
                </a:cubicBezTo>
                <a:cubicBezTo>
                  <a:pt x="73" y="43"/>
                  <a:pt x="73" y="43"/>
                  <a:pt x="73" y="43"/>
                </a:cubicBezTo>
                <a:cubicBezTo>
                  <a:pt x="73" y="44"/>
                  <a:pt x="73" y="44"/>
                  <a:pt x="73" y="44"/>
                </a:cubicBezTo>
                <a:cubicBezTo>
                  <a:pt x="74" y="44"/>
                  <a:pt x="74" y="44"/>
                  <a:pt x="74" y="44"/>
                </a:cubicBezTo>
                <a:cubicBezTo>
                  <a:pt x="74" y="45"/>
                  <a:pt x="74" y="45"/>
                  <a:pt x="74" y="45"/>
                </a:cubicBezTo>
                <a:cubicBezTo>
                  <a:pt x="75" y="45"/>
                  <a:pt x="75" y="45"/>
                  <a:pt x="75" y="45"/>
                </a:cubicBezTo>
                <a:cubicBezTo>
                  <a:pt x="75" y="45"/>
                  <a:pt x="75" y="45"/>
                  <a:pt x="75" y="45"/>
                </a:cubicBezTo>
                <a:cubicBezTo>
                  <a:pt x="76" y="46"/>
                  <a:pt x="75" y="47"/>
                  <a:pt x="75" y="47"/>
                </a:cubicBezTo>
                <a:cubicBezTo>
                  <a:pt x="75" y="48"/>
                  <a:pt x="75" y="49"/>
                  <a:pt x="76" y="50"/>
                </a:cubicBezTo>
                <a:cubicBezTo>
                  <a:pt x="72" y="50"/>
                  <a:pt x="72" y="50"/>
                  <a:pt x="72" y="50"/>
                </a:cubicBezTo>
                <a:cubicBezTo>
                  <a:pt x="72" y="50"/>
                  <a:pt x="72" y="50"/>
                  <a:pt x="72" y="50"/>
                </a:cubicBezTo>
                <a:cubicBezTo>
                  <a:pt x="72" y="50"/>
                  <a:pt x="73" y="49"/>
                  <a:pt x="73" y="49"/>
                </a:cubicBezTo>
                <a:cubicBezTo>
                  <a:pt x="72" y="49"/>
                  <a:pt x="72" y="49"/>
                  <a:pt x="72" y="49"/>
                </a:cubicBezTo>
                <a:cubicBezTo>
                  <a:pt x="72" y="49"/>
                  <a:pt x="71" y="48"/>
                  <a:pt x="71" y="48"/>
                </a:cubicBezTo>
                <a:cubicBezTo>
                  <a:pt x="71" y="48"/>
                  <a:pt x="70" y="47"/>
                  <a:pt x="70" y="47"/>
                </a:cubicBezTo>
                <a:cubicBezTo>
                  <a:pt x="71" y="47"/>
                  <a:pt x="71" y="47"/>
                  <a:pt x="71" y="47"/>
                </a:cubicBezTo>
                <a:cubicBezTo>
                  <a:pt x="70" y="46"/>
                  <a:pt x="70" y="46"/>
                  <a:pt x="70" y="46"/>
                </a:cubicBezTo>
                <a:cubicBezTo>
                  <a:pt x="69" y="45"/>
                  <a:pt x="69" y="45"/>
                  <a:pt x="69" y="45"/>
                </a:cubicBezTo>
                <a:cubicBezTo>
                  <a:pt x="68" y="45"/>
                  <a:pt x="68" y="45"/>
                  <a:pt x="68" y="45"/>
                </a:cubicBezTo>
                <a:cubicBezTo>
                  <a:pt x="68" y="44"/>
                  <a:pt x="68" y="44"/>
                  <a:pt x="68" y="44"/>
                </a:cubicBezTo>
                <a:cubicBezTo>
                  <a:pt x="68" y="43"/>
                  <a:pt x="67" y="44"/>
                  <a:pt x="67" y="44"/>
                </a:cubicBezTo>
                <a:cubicBezTo>
                  <a:pt x="67" y="43"/>
                  <a:pt x="67" y="43"/>
                  <a:pt x="67" y="43"/>
                </a:cubicBezTo>
                <a:cubicBezTo>
                  <a:pt x="66" y="44"/>
                  <a:pt x="66" y="44"/>
                  <a:pt x="66" y="44"/>
                </a:cubicBezTo>
                <a:cubicBezTo>
                  <a:pt x="65" y="44"/>
                  <a:pt x="65" y="44"/>
                  <a:pt x="65" y="44"/>
                </a:cubicBezTo>
                <a:cubicBezTo>
                  <a:pt x="65" y="44"/>
                  <a:pt x="65" y="44"/>
                  <a:pt x="65" y="44"/>
                </a:cubicBezTo>
                <a:cubicBezTo>
                  <a:pt x="65" y="45"/>
                  <a:pt x="65" y="45"/>
                  <a:pt x="65" y="45"/>
                </a:cubicBezTo>
                <a:cubicBezTo>
                  <a:pt x="65" y="45"/>
                  <a:pt x="65" y="45"/>
                  <a:pt x="65" y="45"/>
                </a:cubicBezTo>
                <a:cubicBezTo>
                  <a:pt x="65" y="46"/>
                  <a:pt x="65" y="46"/>
                  <a:pt x="65" y="46"/>
                </a:cubicBezTo>
                <a:cubicBezTo>
                  <a:pt x="66" y="46"/>
                  <a:pt x="66" y="46"/>
                  <a:pt x="66" y="46"/>
                </a:cubicBezTo>
                <a:cubicBezTo>
                  <a:pt x="67" y="47"/>
                  <a:pt x="67" y="47"/>
                  <a:pt x="67" y="47"/>
                </a:cubicBezTo>
                <a:cubicBezTo>
                  <a:pt x="68" y="47"/>
                  <a:pt x="67" y="49"/>
                  <a:pt x="67" y="49"/>
                </a:cubicBezTo>
                <a:cubicBezTo>
                  <a:pt x="66" y="49"/>
                  <a:pt x="67" y="50"/>
                  <a:pt x="67" y="51"/>
                </a:cubicBezTo>
                <a:cubicBezTo>
                  <a:pt x="67" y="51"/>
                  <a:pt x="67" y="51"/>
                  <a:pt x="67" y="51"/>
                </a:cubicBezTo>
                <a:cubicBezTo>
                  <a:pt x="64" y="51"/>
                  <a:pt x="64" y="51"/>
                  <a:pt x="64" y="51"/>
                </a:cubicBezTo>
                <a:cubicBezTo>
                  <a:pt x="64" y="51"/>
                  <a:pt x="63" y="51"/>
                  <a:pt x="63" y="51"/>
                </a:cubicBezTo>
                <a:cubicBezTo>
                  <a:pt x="63" y="50"/>
                  <a:pt x="63" y="50"/>
                  <a:pt x="63" y="50"/>
                </a:cubicBezTo>
                <a:cubicBezTo>
                  <a:pt x="62" y="50"/>
                  <a:pt x="62" y="50"/>
                  <a:pt x="62" y="50"/>
                </a:cubicBezTo>
                <a:cubicBezTo>
                  <a:pt x="62" y="50"/>
                  <a:pt x="62" y="50"/>
                  <a:pt x="62" y="50"/>
                </a:cubicBezTo>
                <a:cubicBezTo>
                  <a:pt x="61" y="49"/>
                  <a:pt x="60" y="48"/>
                  <a:pt x="60" y="48"/>
                </a:cubicBezTo>
                <a:cubicBezTo>
                  <a:pt x="60" y="47"/>
                  <a:pt x="58" y="46"/>
                  <a:pt x="58" y="46"/>
                </a:cubicBezTo>
                <a:cubicBezTo>
                  <a:pt x="58" y="45"/>
                  <a:pt x="58" y="45"/>
                  <a:pt x="58" y="45"/>
                </a:cubicBezTo>
                <a:cubicBezTo>
                  <a:pt x="57" y="44"/>
                  <a:pt x="57" y="44"/>
                  <a:pt x="57" y="44"/>
                </a:cubicBezTo>
                <a:cubicBezTo>
                  <a:pt x="56" y="45"/>
                  <a:pt x="56" y="45"/>
                  <a:pt x="56" y="45"/>
                </a:cubicBezTo>
                <a:cubicBezTo>
                  <a:pt x="56" y="44"/>
                  <a:pt x="56" y="44"/>
                  <a:pt x="56" y="44"/>
                </a:cubicBezTo>
                <a:cubicBezTo>
                  <a:pt x="55" y="45"/>
                  <a:pt x="55" y="45"/>
                  <a:pt x="55" y="45"/>
                </a:cubicBezTo>
                <a:cubicBezTo>
                  <a:pt x="55" y="45"/>
                  <a:pt x="55" y="45"/>
                  <a:pt x="55" y="45"/>
                </a:cubicBezTo>
                <a:cubicBezTo>
                  <a:pt x="55" y="45"/>
                  <a:pt x="55" y="45"/>
                  <a:pt x="55" y="45"/>
                </a:cubicBezTo>
                <a:cubicBezTo>
                  <a:pt x="55" y="46"/>
                  <a:pt x="55" y="46"/>
                  <a:pt x="55" y="46"/>
                </a:cubicBezTo>
                <a:cubicBezTo>
                  <a:pt x="55" y="46"/>
                  <a:pt x="55" y="46"/>
                  <a:pt x="55" y="46"/>
                </a:cubicBezTo>
                <a:cubicBezTo>
                  <a:pt x="55" y="46"/>
                  <a:pt x="55" y="46"/>
                  <a:pt x="55" y="46"/>
                </a:cubicBezTo>
                <a:cubicBezTo>
                  <a:pt x="56" y="47"/>
                  <a:pt x="56" y="47"/>
                  <a:pt x="56" y="47"/>
                </a:cubicBezTo>
                <a:cubicBezTo>
                  <a:pt x="58" y="48"/>
                  <a:pt x="56" y="49"/>
                  <a:pt x="56" y="49"/>
                </a:cubicBezTo>
                <a:cubicBezTo>
                  <a:pt x="56" y="50"/>
                  <a:pt x="56" y="51"/>
                  <a:pt x="57" y="52"/>
                </a:cubicBezTo>
                <a:cubicBezTo>
                  <a:pt x="54" y="52"/>
                  <a:pt x="54" y="52"/>
                  <a:pt x="54" y="52"/>
                </a:cubicBezTo>
                <a:cubicBezTo>
                  <a:pt x="54" y="52"/>
                  <a:pt x="54" y="52"/>
                  <a:pt x="54" y="52"/>
                </a:cubicBezTo>
                <a:cubicBezTo>
                  <a:pt x="53" y="52"/>
                  <a:pt x="53" y="52"/>
                  <a:pt x="53" y="52"/>
                </a:cubicBezTo>
                <a:cubicBezTo>
                  <a:pt x="53" y="52"/>
                  <a:pt x="53" y="52"/>
                  <a:pt x="53" y="52"/>
                </a:cubicBezTo>
                <a:cubicBezTo>
                  <a:pt x="52" y="51"/>
                  <a:pt x="52" y="51"/>
                  <a:pt x="52" y="51"/>
                </a:cubicBezTo>
                <a:cubicBezTo>
                  <a:pt x="52" y="50"/>
                  <a:pt x="50" y="49"/>
                  <a:pt x="50" y="49"/>
                </a:cubicBezTo>
                <a:cubicBezTo>
                  <a:pt x="49" y="48"/>
                  <a:pt x="49" y="48"/>
                  <a:pt x="49" y="48"/>
                </a:cubicBezTo>
                <a:cubicBezTo>
                  <a:pt x="49" y="47"/>
                  <a:pt x="49" y="47"/>
                  <a:pt x="49" y="47"/>
                </a:cubicBezTo>
                <a:cubicBezTo>
                  <a:pt x="48" y="47"/>
                  <a:pt x="48" y="47"/>
                  <a:pt x="48" y="47"/>
                </a:cubicBezTo>
                <a:cubicBezTo>
                  <a:pt x="47" y="46"/>
                  <a:pt x="47" y="46"/>
                  <a:pt x="47" y="46"/>
                </a:cubicBezTo>
                <a:cubicBezTo>
                  <a:pt x="46" y="46"/>
                  <a:pt x="46" y="46"/>
                  <a:pt x="46" y="46"/>
                </a:cubicBezTo>
                <a:cubicBezTo>
                  <a:pt x="46" y="45"/>
                  <a:pt x="46" y="45"/>
                  <a:pt x="46" y="45"/>
                </a:cubicBezTo>
                <a:cubicBezTo>
                  <a:pt x="46" y="46"/>
                  <a:pt x="46" y="46"/>
                  <a:pt x="46" y="46"/>
                </a:cubicBezTo>
                <a:cubicBezTo>
                  <a:pt x="46" y="46"/>
                  <a:pt x="46" y="46"/>
                  <a:pt x="46" y="46"/>
                </a:cubicBezTo>
                <a:cubicBezTo>
                  <a:pt x="45" y="46"/>
                  <a:pt x="45" y="46"/>
                  <a:pt x="45" y="46"/>
                </a:cubicBezTo>
                <a:cubicBezTo>
                  <a:pt x="45" y="47"/>
                  <a:pt x="45" y="47"/>
                  <a:pt x="45" y="47"/>
                </a:cubicBezTo>
                <a:cubicBezTo>
                  <a:pt x="45" y="47"/>
                  <a:pt x="45" y="47"/>
                  <a:pt x="45" y="47"/>
                </a:cubicBezTo>
                <a:cubicBezTo>
                  <a:pt x="45" y="47"/>
                  <a:pt x="45" y="47"/>
                  <a:pt x="45" y="47"/>
                </a:cubicBezTo>
                <a:cubicBezTo>
                  <a:pt x="46" y="48"/>
                  <a:pt x="46" y="48"/>
                  <a:pt x="46" y="48"/>
                </a:cubicBezTo>
                <a:cubicBezTo>
                  <a:pt x="46" y="48"/>
                  <a:pt x="46" y="48"/>
                  <a:pt x="46" y="48"/>
                </a:cubicBezTo>
                <a:cubicBezTo>
                  <a:pt x="48" y="49"/>
                  <a:pt x="47" y="50"/>
                  <a:pt x="47" y="50"/>
                </a:cubicBezTo>
                <a:cubicBezTo>
                  <a:pt x="46" y="51"/>
                  <a:pt x="46" y="51"/>
                  <a:pt x="46" y="51"/>
                </a:cubicBezTo>
                <a:cubicBezTo>
                  <a:pt x="47" y="52"/>
                  <a:pt x="47" y="52"/>
                  <a:pt x="47" y="52"/>
                </a:cubicBezTo>
                <a:cubicBezTo>
                  <a:pt x="47" y="53"/>
                  <a:pt x="47" y="53"/>
                  <a:pt x="47" y="53"/>
                </a:cubicBezTo>
                <a:cubicBezTo>
                  <a:pt x="44" y="54"/>
                  <a:pt x="44" y="54"/>
                  <a:pt x="44" y="54"/>
                </a:cubicBezTo>
                <a:cubicBezTo>
                  <a:pt x="43" y="53"/>
                  <a:pt x="43" y="54"/>
                  <a:pt x="43" y="54"/>
                </a:cubicBezTo>
                <a:cubicBezTo>
                  <a:pt x="42" y="52"/>
                  <a:pt x="40" y="51"/>
                  <a:pt x="40" y="51"/>
                </a:cubicBezTo>
                <a:cubicBezTo>
                  <a:pt x="40" y="50"/>
                  <a:pt x="40" y="50"/>
                  <a:pt x="40" y="50"/>
                </a:cubicBezTo>
                <a:cubicBezTo>
                  <a:pt x="40" y="49"/>
                  <a:pt x="40" y="49"/>
                  <a:pt x="40" y="49"/>
                </a:cubicBezTo>
                <a:cubicBezTo>
                  <a:pt x="39" y="48"/>
                  <a:pt x="39" y="48"/>
                  <a:pt x="39" y="48"/>
                </a:cubicBezTo>
                <a:cubicBezTo>
                  <a:pt x="37" y="46"/>
                  <a:pt x="36" y="48"/>
                  <a:pt x="36" y="48"/>
                </a:cubicBezTo>
                <a:cubicBezTo>
                  <a:pt x="35" y="48"/>
                  <a:pt x="36" y="49"/>
                  <a:pt x="36" y="49"/>
                </a:cubicBezTo>
                <a:cubicBezTo>
                  <a:pt x="36" y="50"/>
                  <a:pt x="36" y="50"/>
                  <a:pt x="36" y="50"/>
                </a:cubicBezTo>
                <a:cubicBezTo>
                  <a:pt x="38" y="50"/>
                  <a:pt x="38" y="52"/>
                  <a:pt x="38" y="52"/>
                </a:cubicBezTo>
                <a:cubicBezTo>
                  <a:pt x="37" y="53"/>
                  <a:pt x="37" y="53"/>
                  <a:pt x="37" y="53"/>
                </a:cubicBezTo>
                <a:cubicBezTo>
                  <a:pt x="37" y="54"/>
                  <a:pt x="37" y="54"/>
                  <a:pt x="37" y="54"/>
                </a:cubicBezTo>
                <a:cubicBezTo>
                  <a:pt x="37" y="54"/>
                  <a:pt x="37" y="54"/>
                  <a:pt x="37" y="54"/>
                </a:cubicBezTo>
                <a:cubicBezTo>
                  <a:pt x="37" y="55"/>
                  <a:pt x="37" y="55"/>
                  <a:pt x="37" y="55"/>
                </a:cubicBezTo>
                <a:cubicBezTo>
                  <a:pt x="32" y="55"/>
                  <a:pt x="32" y="55"/>
                  <a:pt x="32" y="55"/>
                </a:cubicBezTo>
                <a:cubicBezTo>
                  <a:pt x="31" y="55"/>
                  <a:pt x="31" y="55"/>
                  <a:pt x="31" y="55"/>
                </a:cubicBezTo>
                <a:cubicBezTo>
                  <a:pt x="33" y="55"/>
                  <a:pt x="33" y="55"/>
                  <a:pt x="33" y="55"/>
                </a:cubicBezTo>
                <a:cubicBezTo>
                  <a:pt x="34" y="54"/>
                  <a:pt x="31" y="52"/>
                  <a:pt x="31" y="52"/>
                </a:cubicBezTo>
                <a:cubicBezTo>
                  <a:pt x="31" y="51"/>
                  <a:pt x="29" y="49"/>
                  <a:pt x="29" y="49"/>
                </a:cubicBezTo>
                <a:cubicBezTo>
                  <a:pt x="30" y="48"/>
                  <a:pt x="28" y="47"/>
                  <a:pt x="28" y="47"/>
                </a:cubicBezTo>
                <a:cubicBezTo>
                  <a:pt x="28" y="48"/>
                  <a:pt x="28" y="48"/>
                  <a:pt x="28" y="48"/>
                </a:cubicBezTo>
                <a:cubicBezTo>
                  <a:pt x="27" y="48"/>
                  <a:pt x="27" y="48"/>
                  <a:pt x="27" y="48"/>
                </a:cubicBezTo>
                <a:cubicBezTo>
                  <a:pt x="27" y="48"/>
                  <a:pt x="27" y="48"/>
                  <a:pt x="27" y="48"/>
                </a:cubicBezTo>
                <a:cubicBezTo>
                  <a:pt x="26" y="48"/>
                  <a:pt x="26" y="48"/>
                  <a:pt x="26" y="48"/>
                </a:cubicBezTo>
                <a:cubicBezTo>
                  <a:pt x="25" y="48"/>
                  <a:pt x="25" y="49"/>
                  <a:pt x="25" y="49"/>
                </a:cubicBezTo>
                <a:cubicBezTo>
                  <a:pt x="25" y="50"/>
                  <a:pt x="26" y="51"/>
                  <a:pt x="26" y="51"/>
                </a:cubicBezTo>
                <a:cubicBezTo>
                  <a:pt x="26" y="52"/>
                  <a:pt x="27" y="51"/>
                  <a:pt x="27" y="51"/>
                </a:cubicBezTo>
                <a:cubicBezTo>
                  <a:pt x="28" y="51"/>
                  <a:pt x="27" y="53"/>
                  <a:pt x="27" y="53"/>
                </a:cubicBezTo>
                <a:cubicBezTo>
                  <a:pt x="27" y="53"/>
                  <a:pt x="27" y="55"/>
                  <a:pt x="27" y="56"/>
                </a:cubicBezTo>
                <a:cubicBezTo>
                  <a:pt x="24" y="56"/>
                  <a:pt x="24" y="56"/>
                  <a:pt x="24" y="56"/>
                </a:cubicBezTo>
                <a:cubicBezTo>
                  <a:pt x="24" y="56"/>
                  <a:pt x="24" y="55"/>
                  <a:pt x="24" y="55"/>
                </a:cubicBezTo>
                <a:cubicBezTo>
                  <a:pt x="23" y="55"/>
                  <a:pt x="23" y="55"/>
                  <a:pt x="23" y="55"/>
                </a:cubicBezTo>
                <a:cubicBezTo>
                  <a:pt x="22" y="54"/>
                  <a:pt x="22" y="54"/>
                  <a:pt x="22" y="54"/>
                </a:cubicBezTo>
                <a:cubicBezTo>
                  <a:pt x="23" y="54"/>
                  <a:pt x="23" y="54"/>
                  <a:pt x="23" y="54"/>
                </a:cubicBezTo>
                <a:cubicBezTo>
                  <a:pt x="22" y="54"/>
                  <a:pt x="22" y="54"/>
                  <a:pt x="22" y="54"/>
                </a:cubicBezTo>
                <a:cubicBezTo>
                  <a:pt x="21" y="53"/>
                  <a:pt x="21" y="53"/>
                  <a:pt x="21" y="53"/>
                </a:cubicBezTo>
                <a:cubicBezTo>
                  <a:pt x="20" y="52"/>
                  <a:pt x="20" y="52"/>
                  <a:pt x="20" y="52"/>
                </a:cubicBezTo>
                <a:cubicBezTo>
                  <a:pt x="21" y="52"/>
                  <a:pt x="21" y="52"/>
                  <a:pt x="21" y="52"/>
                </a:cubicBezTo>
                <a:cubicBezTo>
                  <a:pt x="20" y="51"/>
                  <a:pt x="20" y="51"/>
                  <a:pt x="20" y="51"/>
                </a:cubicBezTo>
                <a:cubicBezTo>
                  <a:pt x="20" y="51"/>
                  <a:pt x="20" y="51"/>
                  <a:pt x="20" y="51"/>
                </a:cubicBezTo>
                <a:cubicBezTo>
                  <a:pt x="18" y="50"/>
                  <a:pt x="19" y="50"/>
                  <a:pt x="19" y="50"/>
                </a:cubicBezTo>
                <a:cubicBezTo>
                  <a:pt x="19" y="49"/>
                  <a:pt x="17" y="48"/>
                  <a:pt x="17" y="48"/>
                </a:cubicBezTo>
                <a:cubicBezTo>
                  <a:pt x="17" y="49"/>
                  <a:pt x="17" y="49"/>
                  <a:pt x="17" y="49"/>
                </a:cubicBezTo>
                <a:cubicBezTo>
                  <a:pt x="17" y="49"/>
                  <a:pt x="16" y="49"/>
                  <a:pt x="16" y="49"/>
                </a:cubicBezTo>
                <a:cubicBezTo>
                  <a:pt x="15" y="48"/>
                  <a:pt x="15" y="49"/>
                  <a:pt x="15" y="49"/>
                </a:cubicBezTo>
                <a:cubicBezTo>
                  <a:pt x="15" y="50"/>
                  <a:pt x="15" y="50"/>
                  <a:pt x="15" y="50"/>
                </a:cubicBezTo>
                <a:cubicBezTo>
                  <a:pt x="15" y="50"/>
                  <a:pt x="15" y="50"/>
                  <a:pt x="15" y="50"/>
                </a:cubicBezTo>
                <a:cubicBezTo>
                  <a:pt x="15" y="50"/>
                  <a:pt x="15" y="50"/>
                  <a:pt x="15" y="50"/>
                </a:cubicBezTo>
                <a:cubicBezTo>
                  <a:pt x="15" y="51"/>
                  <a:pt x="15" y="51"/>
                  <a:pt x="15" y="51"/>
                </a:cubicBezTo>
                <a:cubicBezTo>
                  <a:pt x="15" y="51"/>
                  <a:pt x="15" y="51"/>
                  <a:pt x="15" y="51"/>
                </a:cubicBezTo>
                <a:cubicBezTo>
                  <a:pt x="16" y="51"/>
                  <a:pt x="16" y="51"/>
                  <a:pt x="16" y="51"/>
                </a:cubicBezTo>
                <a:cubicBezTo>
                  <a:pt x="16" y="52"/>
                  <a:pt x="16" y="52"/>
                  <a:pt x="16" y="52"/>
                </a:cubicBezTo>
                <a:cubicBezTo>
                  <a:pt x="17" y="52"/>
                  <a:pt x="17" y="52"/>
                  <a:pt x="17" y="52"/>
                </a:cubicBezTo>
                <a:cubicBezTo>
                  <a:pt x="17" y="52"/>
                  <a:pt x="17" y="52"/>
                  <a:pt x="17" y="52"/>
                </a:cubicBezTo>
                <a:cubicBezTo>
                  <a:pt x="18" y="52"/>
                  <a:pt x="18" y="52"/>
                  <a:pt x="18" y="52"/>
                </a:cubicBezTo>
                <a:cubicBezTo>
                  <a:pt x="18" y="52"/>
                  <a:pt x="18" y="52"/>
                  <a:pt x="18" y="52"/>
                </a:cubicBezTo>
                <a:cubicBezTo>
                  <a:pt x="17" y="53"/>
                  <a:pt x="17" y="53"/>
                  <a:pt x="17" y="53"/>
                </a:cubicBezTo>
                <a:cubicBezTo>
                  <a:pt x="17" y="53"/>
                  <a:pt x="17" y="53"/>
                  <a:pt x="17" y="53"/>
                </a:cubicBezTo>
                <a:cubicBezTo>
                  <a:pt x="17" y="54"/>
                  <a:pt x="17" y="54"/>
                  <a:pt x="17" y="54"/>
                </a:cubicBezTo>
                <a:cubicBezTo>
                  <a:pt x="17" y="54"/>
                  <a:pt x="17" y="54"/>
                  <a:pt x="17" y="54"/>
                </a:cubicBezTo>
                <a:cubicBezTo>
                  <a:pt x="17" y="55"/>
                  <a:pt x="17" y="55"/>
                  <a:pt x="17" y="55"/>
                </a:cubicBezTo>
                <a:cubicBezTo>
                  <a:pt x="17" y="56"/>
                  <a:pt x="17" y="56"/>
                  <a:pt x="17" y="56"/>
                </a:cubicBezTo>
                <a:cubicBezTo>
                  <a:pt x="17" y="57"/>
                  <a:pt x="17" y="57"/>
                  <a:pt x="17" y="57"/>
                </a:cubicBezTo>
                <a:cubicBezTo>
                  <a:pt x="18" y="59"/>
                  <a:pt x="18" y="59"/>
                  <a:pt x="18" y="59"/>
                </a:cubicBezTo>
                <a:cubicBezTo>
                  <a:pt x="13" y="59"/>
                  <a:pt x="13" y="59"/>
                  <a:pt x="13" y="59"/>
                </a:cubicBezTo>
                <a:cubicBezTo>
                  <a:pt x="13" y="57"/>
                  <a:pt x="13" y="57"/>
                  <a:pt x="13" y="57"/>
                </a:cubicBezTo>
                <a:cubicBezTo>
                  <a:pt x="13" y="56"/>
                  <a:pt x="13" y="55"/>
                  <a:pt x="13" y="55"/>
                </a:cubicBezTo>
                <a:cubicBezTo>
                  <a:pt x="13" y="54"/>
                  <a:pt x="13" y="53"/>
                  <a:pt x="13" y="53"/>
                </a:cubicBezTo>
                <a:cubicBezTo>
                  <a:pt x="14" y="51"/>
                  <a:pt x="12" y="52"/>
                  <a:pt x="12" y="52"/>
                </a:cubicBezTo>
                <a:cubicBezTo>
                  <a:pt x="11" y="51"/>
                  <a:pt x="10" y="52"/>
                  <a:pt x="10" y="52"/>
                </a:cubicBezTo>
                <a:cubicBezTo>
                  <a:pt x="9" y="51"/>
                  <a:pt x="9" y="52"/>
                  <a:pt x="9" y="52"/>
                </a:cubicBezTo>
                <a:cubicBezTo>
                  <a:pt x="8" y="52"/>
                  <a:pt x="8" y="53"/>
                  <a:pt x="8" y="53"/>
                </a:cubicBezTo>
                <a:cubicBezTo>
                  <a:pt x="7" y="55"/>
                  <a:pt x="7" y="53"/>
                  <a:pt x="7" y="53"/>
                </a:cubicBezTo>
                <a:cubicBezTo>
                  <a:pt x="7" y="50"/>
                  <a:pt x="6" y="51"/>
                  <a:pt x="6" y="51"/>
                </a:cubicBezTo>
                <a:cubicBezTo>
                  <a:pt x="5" y="49"/>
                  <a:pt x="5" y="49"/>
                  <a:pt x="5" y="49"/>
                </a:cubicBezTo>
                <a:cubicBezTo>
                  <a:pt x="5" y="49"/>
                  <a:pt x="5" y="49"/>
                  <a:pt x="5" y="49"/>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0"/>
                </a:cubicBezTo>
                <a:cubicBezTo>
                  <a:pt x="4" y="51"/>
                  <a:pt x="4" y="51"/>
                  <a:pt x="4" y="51"/>
                </a:cubicBezTo>
                <a:cubicBezTo>
                  <a:pt x="5" y="51"/>
                  <a:pt x="5" y="51"/>
                  <a:pt x="5" y="51"/>
                </a:cubicBezTo>
                <a:cubicBezTo>
                  <a:pt x="4" y="51"/>
                  <a:pt x="4" y="52"/>
                  <a:pt x="4" y="52"/>
                </a:cubicBezTo>
                <a:cubicBezTo>
                  <a:pt x="4" y="52"/>
                  <a:pt x="4" y="53"/>
                  <a:pt x="3" y="53"/>
                </a:cubicBezTo>
                <a:cubicBezTo>
                  <a:pt x="3" y="52"/>
                  <a:pt x="2" y="52"/>
                  <a:pt x="2" y="52"/>
                </a:cubicBezTo>
                <a:cubicBezTo>
                  <a:pt x="1" y="51"/>
                  <a:pt x="1" y="52"/>
                  <a:pt x="1" y="52"/>
                </a:cubicBezTo>
                <a:cubicBezTo>
                  <a:pt x="0" y="52"/>
                  <a:pt x="0" y="53"/>
                  <a:pt x="0" y="53"/>
                </a:cubicBezTo>
                <a:cubicBezTo>
                  <a:pt x="0" y="53"/>
                  <a:pt x="0" y="53"/>
                  <a:pt x="0" y="53"/>
                </a:cubicBezTo>
                <a:cubicBezTo>
                  <a:pt x="0" y="54"/>
                  <a:pt x="0" y="54"/>
                  <a:pt x="0" y="54"/>
                </a:cubicBezTo>
                <a:cubicBezTo>
                  <a:pt x="0" y="55"/>
                  <a:pt x="0" y="55"/>
                  <a:pt x="0" y="55"/>
                </a:cubicBezTo>
                <a:cubicBezTo>
                  <a:pt x="1" y="55"/>
                  <a:pt x="1" y="55"/>
                  <a:pt x="1" y="55"/>
                </a:cubicBezTo>
                <a:cubicBezTo>
                  <a:pt x="1" y="55"/>
                  <a:pt x="1" y="55"/>
                  <a:pt x="1" y="55"/>
                </a:cubicBezTo>
                <a:cubicBezTo>
                  <a:pt x="2" y="55"/>
                  <a:pt x="2" y="55"/>
                  <a:pt x="2" y="55"/>
                </a:cubicBezTo>
                <a:cubicBezTo>
                  <a:pt x="1" y="56"/>
                  <a:pt x="1" y="56"/>
                  <a:pt x="1" y="56"/>
                </a:cubicBezTo>
                <a:cubicBezTo>
                  <a:pt x="1" y="58"/>
                  <a:pt x="3" y="60"/>
                  <a:pt x="3" y="60"/>
                </a:cubicBezTo>
                <a:cubicBezTo>
                  <a:pt x="2" y="60"/>
                  <a:pt x="2" y="64"/>
                  <a:pt x="2" y="64"/>
                </a:cubicBezTo>
                <a:cubicBezTo>
                  <a:pt x="2" y="66"/>
                  <a:pt x="3" y="66"/>
                  <a:pt x="3" y="66"/>
                </a:cubicBezTo>
                <a:cubicBezTo>
                  <a:pt x="3" y="67"/>
                  <a:pt x="3" y="67"/>
                  <a:pt x="3" y="67"/>
                </a:cubicBezTo>
                <a:cubicBezTo>
                  <a:pt x="3" y="68"/>
                  <a:pt x="5" y="69"/>
                  <a:pt x="6" y="68"/>
                </a:cubicBezTo>
                <a:cubicBezTo>
                  <a:pt x="7" y="69"/>
                  <a:pt x="7" y="69"/>
                  <a:pt x="7" y="69"/>
                </a:cubicBezTo>
                <a:cubicBezTo>
                  <a:pt x="6" y="70"/>
                  <a:pt x="6" y="72"/>
                  <a:pt x="6" y="72"/>
                </a:cubicBezTo>
                <a:cubicBezTo>
                  <a:pt x="5" y="74"/>
                  <a:pt x="7" y="74"/>
                  <a:pt x="7" y="74"/>
                </a:cubicBezTo>
                <a:cubicBezTo>
                  <a:pt x="6" y="75"/>
                  <a:pt x="7" y="77"/>
                  <a:pt x="7" y="77"/>
                </a:cubicBezTo>
                <a:cubicBezTo>
                  <a:pt x="5" y="78"/>
                  <a:pt x="5" y="79"/>
                  <a:pt x="5" y="79"/>
                </a:cubicBezTo>
                <a:cubicBezTo>
                  <a:pt x="5" y="80"/>
                  <a:pt x="4" y="79"/>
                  <a:pt x="4" y="79"/>
                </a:cubicBezTo>
                <a:cubicBezTo>
                  <a:pt x="2" y="78"/>
                  <a:pt x="2" y="80"/>
                  <a:pt x="2" y="80"/>
                </a:cubicBezTo>
                <a:cubicBezTo>
                  <a:pt x="1" y="82"/>
                  <a:pt x="3" y="83"/>
                  <a:pt x="3" y="83"/>
                </a:cubicBezTo>
                <a:cubicBezTo>
                  <a:pt x="3" y="84"/>
                  <a:pt x="4" y="85"/>
                  <a:pt x="4" y="85"/>
                </a:cubicBezTo>
                <a:cubicBezTo>
                  <a:pt x="7" y="90"/>
                  <a:pt x="16" y="88"/>
                  <a:pt x="16" y="88"/>
                </a:cubicBezTo>
                <a:cubicBezTo>
                  <a:pt x="16" y="87"/>
                  <a:pt x="16" y="87"/>
                  <a:pt x="16" y="87"/>
                </a:cubicBezTo>
                <a:cubicBezTo>
                  <a:pt x="64" y="135"/>
                  <a:pt x="102" y="115"/>
                  <a:pt x="102" y="115"/>
                </a:cubicBezTo>
                <a:cubicBezTo>
                  <a:pt x="102" y="156"/>
                  <a:pt x="102" y="156"/>
                  <a:pt x="102" y="156"/>
                </a:cubicBezTo>
                <a:cubicBezTo>
                  <a:pt x="533" y="156"/>
                  <a:pt x="533" y="156"/>
                  <a:pt x="533" y="156"/>
                </a:cubicBezTo>
                <a:cubicBezTo>
                  <a:pt x="1055" y="156"/>
                  <a:pt x="1055" y="156"/>
                  <a:pt x="1055" y="156"/>
                </a:cubicBezTo>
                <a:cubicBezTo>
                  <a:pt x="1486" y="156"/>
                  <a:pt x="1486" y="156"/>
                  <a:pt x="1486" y="156"/>
                </a:cubicBezTo>
                <a:cubicBezTo>
                  <a:pt x="1486" y="115"/>
                  <a:pt x="1486" y="115"/>
                  <a:pt x="1486" y="115"/>
                </a:cubicBezTo>
                <a:cubicBezTo>
                  <a:pt x="1486" y="115"/>
                  <a:pt x="1525" y="135"/>
                  <a:pt x="1573" y="86"/>
                </a:cubicBezTo>
                <a:cubicBezTo>
                  <a:pt x="1574" y="86"/>
                  <a:pt x="1574" y="86"/>
                  <a:pt x="1574" y="86"/>
                </a:cubicBezTo>
                <a:cubicBezTo>
                  <a:pt x="1575" y="85"/>
                  <a:pt x="1575" y="85"/>
                  <a:pt x="1575" y="85"/>
                </a:cubicBezTo>
                <a:cubicBezTo>
                  <a:pt x="1575" y="84"/>
                  <a:pt x="1575" y="84"/>
                  <a:pt x="1576" y="84"/>
                </a:cubicBezTo>
                <a:cubicBezTo>
                  <a:pt x="1575" y="85"/>
                  <a:pt x="1575" y="85"/>
                  <a:pt x="1575" y="85"/>
                </a:cubicBezTo>
                <a:cubicBezTo>
                  <a:pt x="1576" y="88"/>
                  <a:pt x="1576" y="88"/>
                  <a:pt x="1576" y="88"/>
                </a:cubicBezTo>
                <a:cubicBezTo>
                  <a:pt x="1576" y="88"/>
                  <a:pt x="1585" y="90"/>
                  <a:pt x="1588" y="85"/>
                </a:cubicBezTo>
                <a:cubicBezTo>
                  <a:pt x="1588" y="85"/>
                  <a:pt x="1589" y="84"/>
                  <a:pt x="1589" y="83"/>
                </a:cubicBezTo>
                <a:cubicBezTo>
                  <a:pt x="1589" y="83"/>
                  <a:pt x="1591" y="82"/>
                  <a:pt x="1590" y="80"/>
                </a:cubicBezTo>
                <a:cubicBezTo>
                  <a:pt x="1590" y="80"/>
                  <a:pt x="1590" y="78"/>
                  <a:pt x="1588" y="79"/>
                </a:cubicBezTo>
                <a:cubicBezTo>
                  <a:pt x="1588" y="79"/>
                  <a:pt x="1587" y="80"/>
                  <a:pt x="1587" y="79"/>
                </a:cubicBezTo>
                <a:cubicBezTo>
                  <a:pt x="1587" y="79"/>
                  <a:pt x="1587" y="78"/>
                  <a:pt x="1585" y="77"/>
                </a:cubicBezTo>
                <a:cubicBezTo>
                  <a:pt x="1585" y="77"/>
                  <a:pt x="1586" y="75"/>
                  <a:pt x="1585" y="74"/>
                </a:cubicBezTo>
                <a:cubicBezTo>
                  <a:pt x="1585" y="74"/>
                  <a:pt x="1587" y="74"/>
                  <a:pt x="1586" y="72"/>
                </a:cubicBezTo>
                <a:cubicBezTo>
                  <a:pt x="1586" y="72"/>
                  <a:pt x="1586" y="69"/>
                  <a:pt x="1585" y="68"/>
                </a:cubicBezTo>
                <a:cubicBezTo>
                  <a:pt x="1585" y="68"/>
                  <a:pt x="1589" y="69"/>
                  <a:pt x="1589" y="67"/>
                </a:cubicBezTo>
                <a:cubicBezTo>
                  <a:pt x="1589" y="66"/>
                  <a:pt x="1589" y="66"/>
                  <a:pt x="1589" y="66"/>
                </a:cubicBezTo>
                <a:cubicBezTo>
                  <a:pt x="1589" y="66"/>
                  <a:pt x="1590" y="66"/>
                  <a:pt x="1590" y="64"/>
                </a:cubicBezTo>
                <a:cubicBezTo>
                  <a:pt x="1590" y="64"/>
                  <a:pt x="1590" y="60"/>
                  <a:pt x="1589" y="60"/>
                </a:cubicBezTo>
                <a:cubicBezTo>
                  <a:pt x="1589" y="60"/>
                  <a:pt x="1591" y="58"/>
                  <a:pt x="1591" y="56"/>
                </a:cubicBezTo>
                <a:cubicBezTo>
                  <a:pt x="1590" y="55"/>
                  <a:pt x="1590" y="55"/>
                  <a:pt x="1590" y="55"/>
                </a:cubicBezTo>
                <a:cubicBezTo>
                  <a:pt x="1591" y="55"/>
                  <a:pt x="1591" y="55"/>
                  <a:pt x="1591" y="55"/>
                </a:cubicBezTo>
                <a:cubicBezTo>
                  <a:pt x="1591" y="55"/>
                  <a:pt x="1591" y="55"/>
                  <a:pt x="1591" y="55"/>
                </a:cubicBezTo>
                <a:cubicBezTo>
                  <a:pt x="1592" y="55"/>
                  <a:pt x="1592" y="55"/>
                  <a:pt x="1592" y="55"/>
                </a:cubicBezTo>
                <a:cubicBezTo>
                  <a:pt x="1592" y="54"/>
                  <a:pt x="1592" y="54"/>
                  <a:pt x="1592" y="54"/>
                </a:cubicBezTo>
                <a:lnTo>
                  <a:pt x="1592" y="53"/>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89" name="Rectangle 459"/>
          <p:cNvSpPr>
            <a:spLocks noChangeArrowheads="1"/>
          </p:cNvSpPr>
          <p:nvPr/>
        </p:nvSpPr>
        <p:spPr bwMode="auto">
          <a:xfrm>
            <a:off x="16924867" y="7001933"/>
            <a:ext cx="1936751" cy="93133"/>
          </a:xfrm>
          <a:prstGeom prst="rect">
            <a:avLst/>
          </a:prstGeom>
          <a:solidFill>
            <a:srgbClr val="A00E1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190" name="Freeform 460"/>
          <p:cNvSpPr>
            <a:spLocks noChangeArrowheads="1"/>
          </p:cNvSpPr>
          <p:nvPr/>
        </p:nvSpPr>
        <p:spPr bwMode="auto">
          <a:xfrm>
            <a:off x="16789400" y="6731000"/>
            <a:ext cx="2207684" cy="330200"/>
          </a:xfrm>
          <a:custGeom>
            <a:avLst/>
            <a:gdLst>
              <a:gd name="T0" fmla="*/ 1649982 w 1432"/>
              <a:gd name="T1" fmla="*/ 166255 h 286"/>
              <a:gd name="T2" fmla="*/ 1643044 w 1432"/>
              <a:gd name="T3" fmla="*/ 167986 h 286"/>
              <a:gd name="T4" fmla="*/ 1636107 w 1432"/>
              <a:gd name="T5" fmla="*/ 169718 h 286"/>
              <a:gd name="T6" fmla="*/ 1637263 w 1432"/>
              <a:gd name="T7" fmla="*/ 167120 h 286"/>
              <a:gd name="T8" fmla="*/ 1631482 w 1432"/>
              <a:gd name="T9" fmla="*/ 167120 h 286"/>
              <a:gd name="T10" fmla="*/ 1626857 w 1432"/>
              <a:gd name="T11" fmla="*/ 171450 h 286"/>
              <a:gd name="T12" fmla="*/ 1622231 w 1432"/>
              <a:gd name="T13" fmla="*/ 163657 h 286"/>
              <a:gd name="T14" fmla="*/ 1611825 w 1432"/>
              <a:gd name="T15" fmla="*/ 167986 h 286"/>
              <a:gd name="T16" fmla="*/ 1600263 w 1432"/>
              <a:gd name="T17" fmla="*/ 168852 h 286"/>
              <a:gd name="T18" fmla="*/ 1602575 w 1432"/>
              <a:gd name="T19" fmla="*/ 162791 h 286"/>
              <a:gd name="T20" fmla="*/ 1594481 w 1432"/>
              <a:gd name="T21" fmla="*/ 167986 h 286"/>
              <a:gd name="T22" fmla="*/ 1592169 w 1432"/>
              <a:gd name="T23" fmla="*/ 161925 h 286"/>
              <a:gd name="T24" fmla="*/ 1582919 w 1432"/>
              <a:gd name="T25" fmla="*/ 166255 h 286"/>
              <a:gd name="T26" fmla="*/ 1579450 w 1432"/>
              <a:gd name="T27" fmla="*/ 161925 h 286"/>
              <a:gd name="T28" fmla="*/ 1574825 w 1432"/>
              <a:gd name="T29" fmla="*/ 162791 h 286"/>
              <a:gd name="T30" fmla="*/ 1567887 w 1432"/>
              <a:gd name="T31" fmla="*/ 161925 h 286"/>
              <a:gd name="T32" fmla="*/ 1567887 w 1432"/>
              <a:gd name="T33" fmla="*/ 159327 h 286"/>
              <a:gd name="T34" fmla="*/ 1558637 w 1432"/>
              <a:gd name="T35" fmla="*/ 160193 h 286"/>
              <a:gd name="T36" fmla="*/ 1556325 w 1432"/>
              <a:gd name="T37" fmla="*/ 159327 h 286"/>
              <a:gd name="T38" fmla="*/ 1547075 w 1432"/>
              <a:gd name="T39" fmla="*/ 161059 h 286"/>
              <a:gd name="T40" fmla="*/ 1547075 w 1432"/>
              <a:gd name="T41" fmla="*/ 156730 h 286"/>
              <a:gd name="T42" fmla="*/ 1536668 w 1432"/>
              <a:gd name="T43" fmla="*/ 161059 h 286"/>
              <a:gd name="T44" fmla="*/ 1537825 w 1432"/>
              <a:gd name="T45" fmla="*/ 155864 h 286"/>
              <a:gd name="T46" fmla="*/ 1529731 w 1432"/>
              <a:gd name="T47" fmla="*/ 160193 h 286"/>
              <a:gd name="T48" fmla="*/ 1529731 w 1432"/>
              <a:gd name="T49" fmla="*/ 148936 h 286"/>
              <a:gd name="T50" fmla="*/ 1517012 w 1432"/>
              <a:gd name="T51" fmla="*/ 145473 h 286"/>
              <a:gd name="T52" fmla="*/ 146845 w 1432"/>
              <a:gd name="T53" fmla="*/ 158461 h 286"/>
              <a:gd name="T54" fmla="*/ 130657 w 1432"/>
              <a:gd name="T55" fmla="*/ 150668 h 286"/>
              <a:gd name="T56" fmla="*/ 123720 w 1432"/>
              <a:gd name="T57" fmla="*/ 151534 h 286"/>
              <a:gd name="T58" fmla="*/ 120251 w 1432"/>
              <a:gd name="T59" fmla="*/ 156730 h 286"/>
              <a:gd name="T60" fmla="*/ 119095 w 1432"/>
              <a:gd name="T61" fmla="*/ 157595 h 286"/>
              <a:gd name="T62" fmla="*/ 113313 w 1432"/>
              <a:gd name="T63" fmla="*/ 161059 h 286"/>
              <a:gd name="T64" fmla="*/ 106376 w 1432"/>
              <a:gd name="T65" fmla="*/ 157595 h 286"/>
              <a:gd name="T66" fmla="*/ 102907 w 1432"/>
              <a:gd name="T67" fmla="*/ 162791 h 286"/>
              <a:gd name="T68" fmla="*/ 95970 w 1432"/>
              <a:gd name="T69" fmla="*/ 158461 h 286"/>
              <a:gd name="T70" fmla="*/ 98282 w 1432"/>
              <a:gd name="T71" fmla="*/ 164523 h 286"/>
              <a:gd name="T72" fmla="*/ 85563 w 1432"/>
              <a:gd name="T73" fmla="*/ 160193 h 286"/>
              <a:gd name="T74" fmla="*/ 84407 w 1432"/>
              <a:gd name="T75" fmla="*/ 165389 h 286"/>
              <a:gd name="T76" fmla="*/ 77469 w 1432"/>
              <a:gd name="T77" fmla="*/ 160193 h 286"/>
              <a:gd name="T78" fmla="*/ 78626 w 1432"/>
              <a:gd name="T79" fmla="*/ 167120 h 286"/>
              <a:gd name="T80" fmla="*/ 67063 w 1432"/>
              <a:gd name="T81" fmla="*/ 161059 h 286"/>
              <a:gd name="T82" fmla="*/ 65907 w 1432"/>
              <a:gd name="T83" fmla="*/ 165389 h 286"/>
              <a:gd name="T84" fmla="*/ 56657 w 1432"/>
              <a:gd name="T85" fmla="*/ 162791 h 286"/>
              <a:gd name="T86" fmla="*/ 53188 w 1432"/>
              <a:gd name="T87" fmla="*/ 164523 h 286"/>
              <a:gd name="T88" fmla="*/ 47407 w 1432"/>
              <a:gd name="T89" fmla="*/ 165389 h 286"/>
              <a:gd name="T90" fmla="*/ 37000 w 1432"/>
              <a:gd name="T91" fmla="*/ 170584 h 286"/>
              <a:gd name="T92" fmla="*/ 30063 w 1432"/>
              <a:gd name="T93" fmla="*/ 165389 h 286"/>
              <a:gd name="T94" fmla="*/ 25438 w 1432"/>
              <a:gd name="T95" fmla="*/ 168852 h 286"/>
              <a:gd name="T96" fmla="*/ 18500 w 1432"/>
              <a:gd name="T97" fmla="*/ 165389 h 286"/>
              <a:gd name="T98" fmla="*/ 20813 w 1432"/>
              <a:gd name="T99" fmla="*/ 167986 h 286"/>
              <a:gd name="T100" fmla="*/ 16188 w 1432"/>
              <a:gd name="T101" fmla="*/ 174048 h 286"/>
              <a:gd name="T102" fmla="*/ 6938 w 1432"/>
              <a:gd name="T103" fmla="*/ 165389 h 286"/>
              <a:gd name="T104" fmla="*/ 4625 w 1432"/>
              <a:gd name="T105" fmla="*/ 168852 h 286"/>
              <a:gd name="T106" fmla="*/ 2313 w 1432"/>
              <a:gd name="T107" fmla="*/ 171450 h 286"/>
              <a:gd name="T108" fmla="*/ 4625 w 1432"/>
              <a:gd name="T109" fmla="*/ 191366 h 286"/>
              <a:gd name="T110" fmla="*/ 1515856 w 1432"/>
              <a:gd name="T111" fmla="*/ 211282 h 286"/>
              <a:gd name="T112" fmla="*/ 1646513 w 1432"/>
              <a:gd name="T113" fmla="*/ 187036 h 286"/>
              <a:gd name="T114" fmla="*/ 1654607 w 1432"/>
              <a:gd name="T115" fmla="*/ 170584 h 2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32"/>
              <a:gd name="T175" fmla="*/ 0 h 286"/>
              <a:gd name="T176" fmla="*/ 1432 w 1432"/>
              <a:gd name="T177" fmla="*/ 286 h 2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32" h="286">
                <a:moveTo>
                  <a:pt x="1432" y="195"/>
                </a:moveTo>
                <a:cubicBezTo>
                  <a:pt x="1432" y="195"/>
                  <a:pt x="1432" y="195"/>
                  <a:pt x="1431" y="195"/>
                </a:cubicBezTo>
                <a:cubicBezTo>
                  <a:pt x="1431" y="195"/>
                  <a:pt x="1431" y="194"/>
                  <a:pt x="1430" y="194"/>
                </a:cubicBezTo>
                <a:cubicBezTo>
                  <a:pt x="1430" y="194"/>
                  <a:pt x="1430" y="193"/>
                  <a:pt x="1429" y="194"/>
                </a:cubicBezTo>
                <a:cubicBezTo>
                  <a:pt x="1429" y="194"/>
                  <a:pt x="1428" y="194"/>
                  <a:pt x="1428" y="195"/>
                </a:cubicBezTo>
                <a:cubicBezTo>
                  <a:pt x="1428" y="195"/>
                  <a:pt x="1428" y="194"/>
                  <a:pt x="1427" y="194"/>
                </a:cubicBezTo>
                <a:cubicBezTo>
                  <a:pt x="1427" y="194"/>
                  <a:pt x="1427" y="193"/>
                  <a:pt x="1427" y="193"/>
                </a:cubicBezTo>
                <a:cubicBezTo>
                  <a:pt x="1427" y="193"/>
                  <a:pt x="1427" y="193"/>
                  <a:pt x="1427" y="193"/>
                </a:cubicBezTo>
                <a:cubicBezTo>
                  <a:pt x="1427" y="192"/>
                  <a:pt x="1427" y="192"/>
                  <a:pt x="1427" y="192"/>
                </a:cubicBezTo>
                <a:cubicBezTo>
                  <a:pt x="1427" y="192"/>
                  <a:pt x="1427" y="192"/>
                  <a:pt x="1427" y="192"/>
                </a:cubicBezTo>
                <a:cubicBezTo>
                  <a:pt x="1427" y="192"/>
                  <a:pt x="1427" y="192"/>
                  <a:pt x="1427" y="192"/>
                </a:cubicBezTo>
                <a:cubicBezTo>
                  <a:pt x="1427" y="191"/>
                  <a:pt x="1427" y="191"/>
                  <a:pt x="1427" y="191"/>
                </a:cubicBezTo>
                <a:cubicBezTo>
                  <a:pt x="1427" y="191"/>
                  <a:pt x="1427" y="191"/>
                  <a:pt x="1427" y="191"/>
                </a:cubicBezTo>
                <a:cubicBezTo>
                  <a:pt x="1427" y="191"/>
                  <a:pt x="1427" y="191"/>
                  <a:pt x="1427" y="191"/>
                </a:cubicBezTo>
                <a:cubicBezTo>
                  <a:pt x="1426" y="191"/>
                  <a:pt x="1426" y="191"/>
                  <a:pt x="1426" y="191"/>
                </a:cubicBezTo>
                <a:cubicBezTo>
                  <a:pt x="1426" y="192"/>
                  <a:pt x="1426" y="192"/>
                  <a:pt x="1426" y="192"/>
                </a:cubicBezTo>
                <a:cubicBezTo>
                  <a:pt x="1426" y="192"/>
                  <a:pt x="1424" y="192"/>
                  <a:pt x="1424" y="194"/>
                </a:cubicBezTo>
                <a:cubicBezTo>
                  <a:pt x="1424" y="194"/>
                  <a:pt x="1424" y="196"/>
                  <a:pt x="1423" y="195"/>
                </a:cubicBezTo>
                <a:cubicBezTo>
                  <a:pt x="1423" y="195"/>
                  <a:pt x="1423" y="194"/>
                  <a:pt x="1422" y="194"/>
                </a:cubicBezTo>
                <a:cubicBezTo>
                  <a:pt x="1422" y="194"/>
                  <a:pt x="1422" y="193"/>
                  <a:pt x="1421" y="194"/>
                </a:cubicBezTo>
                <a:cubicBezTo>
                  <a:pt x="1421" y="194"/>
                  <a:pt x="1420" y="193"/>
                  <a:pt x="1419" y="194"/>
                </a:cubicBezTo>
                <a:cubicBezTo>
                  <a:pt x="1419" y="194"/>
                  <a:pt x="1417" y="193"/>
                  <a:pt x="1418" y="195"/>
                </a:cubicBezTo>
                <a:cubicBezTo>
                  <a:pt x="1418" y="195"/>
                  <a:pt x="1418" y="196"/>
                  <a:pt x="1419" y="197"/>
                </a:cubicBezTo>
                <a:cubicBezTo>
                  <a:pt x="1419" y="197"/>
                  <a:pt x="1418" y="198"/>
                  <a:pt x="1419" y="199"/>
                </a:cubicBezTo>
                <a:cubicBezTo>
                  <a:pt x="1418" y="201"/>
                  <a:pt x="1418" y="201"/>
                  <a:pt x="1418" y="201"/>
                </a:cubicBezTo>
                <a:cubicBezTo>
                  <a:pt x="1414" y="201"/>
                  <a:pt x="1414" y="201"/>
                  <a:pt x="1414" y="201"/>
                </a:cubicBezTo>
                <a:cubicBezTo>
                  <a:pt x="1414" y="199"/>
                  <a:pt x="1414" y="199"/>
                  <a:pt x="1414" y="199"/>
                </a:cubicBezTo>
                <a:cubicBezTo>
                  <a:pt x="1414" y="198"/>
                  <a:pt x="1414" y="198"/>
                  <a:pt x="1414" y="198"/>
                </a:cubicBezTo>
                <a:cubicBezTo>
                  <a:pt x="1415" y="197"/>
                  <a:pt x="1415" y="197"/>
                  <a:pt x="1415" y="197"/>
                </a:cubicBezTo>
                <a:cubicBezTo>
                  <a:pt x="1415" y="196"/>
                  <a:pt x="1415" y="196"/>
                  <a:pt x="1415" y="196"/>
                </a:cubicBezTo>
                <a:cubicBezTo>
                  <a:pt x="1414" y="196"/>
                  <a:pt x="1414" y="196"/>
                  <a:pt x="1414" y="196"/>
                </a:cubicBezTo>
                <a:cubicBezTo>
                  <a:pt x="1414" y="195"/>
                  <a:pt x="1414" y="195"/>
                  <a:pt x="1414" y="195"/>
                </a:cubicBezTo>
                <a:cubicBezTo>
                  <a:pt x="1414" y="195"/>
                  <a:pt x="1414" y="195"/>
                  <a:pt x="1414" y="195"/>
                </a:cubicBezTo>
                <a:cubicBezTo>
                  <a:pt x="1414" y="194"/>
                  <a:pt x="1414" y="194"/>
                  <a:pt x="1414" y="194"/>
                </a:cubicBezTo>
                <a:cubicBezTo>
                  <a:pt x="1414" y="194"/>
                  <a:pt x="1414" y="194"/>
                  <a:pt x="1414" y="194"/>
                </a:cubicBezTo>
                <a:cubicBezTo>
                  <a:pt x="1415" y="194"/>
                  <a:pt x="1415" y="194"/>
                  <a:pt x="1415" y="194"/>
                </a:cubicBezTo>
                <a:cubicBezTo>
                  <a:pt x="1415" y="194"/>
                  <a:pt x="1415" y="194"/>
                  <a:pt x="1415" y="194"/>
                </a:cubicBezTo>
                <a:cubicBezTo>
                  <a:pt x="1415" y="194"/>
                  <a:pt x="1415" y="194"/>
                  <a:pt x="1415" y="194"/>
                </a:cubicBezTo>
                <a:cubicBezTo>
                  <a:pt x="1416" y="193"/>
                  <a:pt x="1416" y="193"/>
                  <a:pt x="1416" y="193"/>
                </a:cubicBezTo>
                <a:cubicBezTo>
                  <a:pt x="1416" y="193"/>
                  <a:pt x="1416" y="193"/>
                  <a:pt x="1416" y="193"/>
                </a:cubicBezTo>
                <a:cubicBezTo>
                  <a:pt x="1417" y="193"/>
                  <a:pt x="1417" y="193"/>
                  <a:pt x="1417" y="193"/>
                </a:cubicBezTo>
                <a:cubicBezTo>
                  <a:pt x="1417" y="192"/>
                  <a:pt x="1417" y="192"/>
                  <a:pt x="1417" y="192"/>
                </a:cubicBezTo>
                <a:cubicBezTo>
                  <a:pt x="1416" y="192"/>
                  <a:pt x="1416" y="192"/>
                  <a:pt x="1416" y="192"/>
                </a:cubicBezTo>
                <a:cubicBezTo>
                  <a:pt x="1416" y="192"/>
                  <a:pt x="1416" y="192"/>
                  <a:pt x="1416" y="192"/>
                </a:cubicBezTo>
                <a:cubicBezTo>
                  <a:pt x="1416" y="191"/>
                  <a:pt x="1416" y="191"/>
                  <a:pt x="1416" y="191"/>
                </a:cubicBezTo>
                <a:cubicBezTo>
                  <a:pt x="1416" y="191"/>
                  <a:pt x="1416" y="190"/>
                  <a:pt x="1416" y="190"/>
                </a:cubicBezTo>
                <a:cubicBezTo>
                  <a:pt x="1415" y="190"/>
                  <a:pt x="1415" y="191"/>
                  <a:pt x="1415" y="191"/>
                </a:cubicBezTo>
                <a:cubicBezTo>
                  <a:pt x="1414" y="190"/>
                  <a:pt x="1414" y="190"/>
                  <a:pt x="1414" y="190"/>
                </a:cubicBezTo>
                <a:cubicBezTo>
                  <a:pt x="1414" y="190"/>
                  <a:pt x="1412" y="191"/>
                  <a:pt x="1412" y="192"/>
                </a:cubicBezTo>
                <a:cubicBezTo>
                  <a:pt x="1412" y="192"/>
                  <a:pt x="1413" y="192"/>
                  <a:pt x="1411" y="193"/>
                </a:cubicBezTo>
                <a:cubicBezTo>
                  <a:pt x="1412" y="193"/>
                  <a:pt x="1412" y="193"/>
                  <a:pt x="1412" y="193"/>
                </a:cubicBezTo>
                <a:cubicBezTo>
                  <a:pt x="1411" y="194"/>
                  <a:pt x="1411" y="194"/>
                  <a:pt x="1411" y="194"/>
                </a:cubicBezTo>
                <a:cubicBezTo>
                  <a:pt x="1411" y="194"/>
                  <a:pt x="1411" y="194"/>
                  <a:pt x="1411" y="194"/>
                </a:cubicBezTo>
                <a:cubicBezTo>
                  <a:pt x="1410" y="195"/>
                  <a:pt x="1410" y="195"/>
                  <a:pt x="1410" y="195"/>
                </a:cubicBezTo>
                <a:cubicBezTo>
                  <a:pt x="1410" y="195"/>
                  <a:pt x="1410" y="195"/>
                  <a:pt x="1410" y="195"/>
                </a:cubicBezTo>
                <a:cubicBezTo>
                  <a:pt x="1409" y="196"/>
                  <a:pt x="1409" y="196"/>
                  <a:pt x="1409" y="196"/>
                </a:cubicBezTo>
                <a:cubicBezTo>
                  <a:pt x="1409" y="196"/>
                  <a:pt x="1409" y="196"/>
                  <a:pt x="1409" y="196"/>
                </a:cubicBezTo>
                <a:cubicBezTo>
                  <a:pt x="1408" y="197"/>
                  <a:pt x="1408" y="197"/>
                  <a:pt x="1408" y="197"/>
                </a:cubicBezTo>
                <a:cubicBezTo>
                  <a:pt x="1407" y="197"/>
                  <a:pt x="1407" y="197"/>
                  <a:pt x="1407" y="197"/>
                </a:cubicBezTo>
                <a:cubicBezTo>
                  <a:pt x="1407" y="197"/>
                  <a:pt x="1407" y="197"/>
                  <a:pt x="1407" y="198"/>
                </a:cubicBezTo>
                <a:cubicBezTo>
                  <a:pt x="1404" y="198"/>
                  <a:pt x="1404" y="198"/>
                  <a:pt x="1404" y="198"/>
                </a:cubicBezTo>
                <a:cubicBezTo>
                  <a:pt x="1404" y="197"/>
                  <a:pt x="1405" y="195"/>
                  <a:pt x="1404" y="195"/>
                </a:cubicBezTo>
                <a:cubicBezTo>
                  <a:pt x="1404" y="195"/>
                  <a:pt x="1403" y="193"/>
                  <a:pt x="1404" y="193"/>
                </a:cubicBezTo>
                <a:cubicBezTo>
                  <a:pt x="1404" y="193"/>
                  <a:pt x="1405" y="194"/>
                  <a:pt x="1405" y="192"/>
                </a:cubicBezTo>
                <a:cubicBezTo>
                  <a:pt x="1405" y="192"/>
                  <a:pt x="1407" y="192"/>
                  <a:pt x="1406" y="191"/>
                </a:cubicBezTo>
                <a:cubicBezTo>
                  <a:pt x="1406" y="191"/>
                  <a:pt x="1406" y="190"/>
                  <a:pt x="1405" y="190"/>
                </a:cubicBezTo>
                <a:cubicBezTo>
                  <a:pt x="1404" y="190"/>
                  <a:pt x="1404" y="190"/>
                  <a:pt x="1404" y="190"/>
                </a:cubicBezTo>
                <a:cubicBezTo>
                  <a:pt x="1404" y="190"/>
                  <a:pt x="1404" y="190"/>
                  <a:pt x="1404" y="190"/>
                </a:cubicBezTo>
                <a:cubicBezTo>
                  <a:pt x="1404" y="190"/>
                  <a:pt x="1404" y="190"/>
                  <a:pt x="1404" y="190"/>
                </a:cubicBezTo>
                <a:cubicBezTo>
                  <a:pt x="1403" y="189"/>
                  <a:pt x="1403" y="189"/>
                  <a:pt x="1403" y="189"/>
                </a:cubicBezTo>
                <a:cubicBezTo>
                  <a:pt x="1403" y="189"/>
                  <a:pt x="1402" y="190"/>
                  <a:pt x="1402" y="191"/>
                </a:cubicBezTo>
                <a:cubicBezTo>
                  <a:pt x="1402" y="191"/>
                  <a:pt x="1401" y="192"/>
                  <a:pt x="1400" y="194"/>
                </a:cubicBezTo>
                <a:cubicBezTo>
                  <a:pt x="1400" y="194"/>
                  <a:pt x="1398" y="196"/>
                  <a:pt x="1399" y="197"/>
                </a:cubicBezTo>
                <a:cubicBezTo>
                  <a:pt x="1400" y="197"/>
                  <a:pt x="1400" y="197"/>
                  <a:pt x="1400" y="197"/>
                </a:cubicBezTo>
                <a:cubicBezTo>
                  <a:pt x="1400" y="197"/>
                  <a:pt x="1400" y="197"/>
                  <a:pt x="1400" y="197"/>
                </a:cubicBezTo>
                <a:cubicBezTo>
                  <a:pt x="1394" y="196"/>
                  <a:pt x="1394" y="196"/>
                  <a:pt x="1394" y="196"/>
                </a:cubicBezTo>
                <a:cubicBezTo>
                  <a:pt x="1394" y="196"/>
                  <a:pt x="1394" y="196"/>
                  <a:pt x="1394" y="196"/>
                </a:cubicBezTo>
                <a:cubicBezTo>
                  <a:pt x="1394" y="196"/>
                  <a:pt x="1394" y="196"/>
                  <a:pt x="1394" y="196"/>
                </a:cubicBezTo>
                <a:cubicBezTo>
                  <a:pt x="1394" y="195"/>
                  <a:pt x="1394" y="195"/>
                  <a:pt x="1394" y="195"/>
                </a:cubicBezTo>
                <a:cubicBezTo>
                  <a:pt x="1394" y="194"/>
                  <a:pt x="1394" y="194"/>
                  <a:pt x="1394" y="194"/>
                </a:cubicBezTo>
                <a:cubicBezTo>
                  <a:pt x="1394" y="194"/>
                  <a:pt x="1394" y="192"/>
                  <a:pt x="1395" y="192"/>
                </a:cubicBezTo>
                <a:cubicBezTo>
                  <a:pt x="1395" y="192"/>
                  <a:pt x="1396" y="192"/>
                  <a:pt x="1396" y="191"/>
                </a:cubicBezTo>
                <a:cubicBezTo>
                  <a:pt x="1396" y="191"/>
                  <a:pt x="1396" y="190"/>
                  <a:pt x="1396" y="190"/>
                </a:cubicBezTo>
                <a:cubicBezTo>
                  <a:pt x="1396" y="190"/>
                  <a:pt x="1394" y="188"/>
                  <a:pt x="1392" y="190"/>
                </a:cubicBezTo>
                <a:cubicBezTo>
                  <a:pt x="1391" y="191"/>
                  <a:pt x="1391" y="191"/>
                  <a:pt x="1391" y="191"/>
                </a:cubicBezTo>
                <a:cubicBezTo>
                  <a:pt x="1391" y="192"/>
                  <a:pt x="1391" y="192"/>
                  <a:pt x="1391" y="192"/>
                </a:cubicBezTo>
                <a:cubicBezTo>
                  <a:pt x="1391" y="193"/>
                  <a:pt x="1391" y="193"/>
                  <a:pt x="1391" y="193"/>
                </a:cubicBezTo>
                <a:cubicBezTo>
                  <a:pt x="1391" y="193"/>
                  <a:pt x="1389" y="194"/>
                  <a:pt x="1389" y="196"/>
                </a:cubicBezTo>
                <a:cubicBezTo>
                  <a:pt x="1389" y="196"/>
                  <a:pt x="1388" y="195"/>
                  <a:pt x="1388" y="195"/>
                </a:cubicBezTo>
                <a:cubicBezTo>
                  <a:pt x="1384" y="195"/>
                  <a:pt x="1384" y="195"/>
                  <a:pt x="1384" y="195"/>
                </a:cubicBezTo>
                <a:cubicBezTo>
                  <a:pt x="1384" y="194"/>
                  <a:pt x="1384" y="194"/>
                  <a:pt x="1384" y="194"/>
                </a:cubicBezTo>
                <a:cubicBezTo>
                  <a:pt x="1385" y="193"/>
                  <a:pt x="1385" y="193"/>
                  <a:pt x="1385" y="193"/>
                </a:cubicBezTo>
                <a:cubicBezTo>
                  <a:pt x="1385" y="193"/>
                  <a:pt x="1385" y="193"/>
                  <a:pt x="1385" y="192"/>
                </a:cubicBezTo>
                <a:cubicBezTo>
                  <a:pt x="1385" y="192"/>
                  <a:pt x="1383" y="191"/>
                  <a:pt x="1385" y="190"/>
                </a:cubicBezTo>
                <a:cubicBezTo>
                  <a:pt x="1386" y="190"/>
                  <a:pt x="1386" y="190"/>
                  <a:pt x="1386" y="190"/>
                </a:cubicBezTo>
                <a:cubicBezTo>
                  <a:pt x="1386" y="189"/>
                  <a:pt x="1386" y="189"/>
                  <a:pt x="1386" y="189"/>
                </a:cubicBezTo>
                <a:cubicBezTo>
                  <a:pt x="1387" y="189"/>
                  <a:pt x="1387" y="189"/>
                  <a:pt x="1387" y="189"/>
                </a:cubicBezTo>
                <a:cubicBezTo>
                  <a:pt x="1387" y="189"/>
                  <a:pt x="1387" y="189"/>
                  <a:pt x="1387" y="189"/>
                </a:cubicBezTo>
                <a:cubicBezTo>
                  <a:pt x="1386" y="188"/>
                  <a:pt x="1386" y="188"/>
                  <a:pt x="1386" y="188"/>
                </a:cubicBezTo>
                <a:cubicBezTo>
                  <a:pt x="1386" y="188"/>
                  <a:pt x="1386" y="188"/>
                  <a:pt x="1386" y="188"/>
                </a:cubicBezTo>
                <a:cubicBezTo>
                  <a:pt x="1386" y="188"/>
                  <a:pt x="1386" y="188"/>
                  <a:pt x="1386" y="188"/>
                </a:cubicBezTo>
                <a:cubicBezTo>
                  <a:pt x="1386" y="187"/>
                  <a:pt x="1386" y="187"/>
                  <a:pt x="1386" y="187"/>
                </a:cubicBezTo>
                <a:cubicBezTo>
                  <a:pt x="1385" y="187"/>
                  <a:pt x="1385" y="187"/>
                  <a:pt x="1385" y="187"/>
                </a:cubicBezTo>
                <a:cubicBezTo>
                  <a:pt x="1384" y="188"/>
                  <a:pt x="1384" y="188"/>
                  <a:pt x="1384" y="188"/>
                </a:cubicBezTo>
                <a:cubicBezTo>
                  <a:pt x="1383" y="188"/>
                  <a:pt x="1383" y="188"/>
                  <a:pt x="1383" y="188"/>
                </a:cubicBezTo>
                <a:cubicBezTo>
                  <a:pt x="1382" y="189"/>
                  <a:pt x="1382" y="189"/>
                  <a:pt x="1382" y="189"/>
                </a:cubicBezTo>
                <a:cubicBezTo>
                  <a:pt x="1382" y="190"/>
                  <a:pt x="1382" y="190"/>
                  <a:pt x="1382" y="190"/>
                </a:cubicBezTo>
                <a:cubicBezTo>
                  <a:pt x="1382" y="191"/>
                  <a:pt x="1382" y="191"/>
                  <a:pt x="1382" y="191"/>
                </a:cubicBezTo>
                <a:cubicBezTo>
                  <a:pt x="1382" y="191"/>
                  <a:pt x="1380" y="192"/>
                  <a:pt x="1379" y="193"/>
                </a:cubicBezTo>
                <a:cubicBezTo>
                  <a:pt x="1379" y="194"/>
                  <a:pt x="1379" y="194"/>
                  <a:pt x="1379" y="194"/>
                </a:cubicBezTo>
                <a:cubicBezTo>
                  <a:pt x="1378" y="194"/>
                  <a:pt x="1378" y="194"/>
                  <a:pt x="1378" y="194"/>
                </a:cubicBezTo>
                <a:cubicBezTo>
                  <a:pt x="1377" y="194"/>
                  <a:pt x="1377" y="194"/>
                  <a:pt x="1377" y="194"/>
                </a:cubicBezTo>
                <a:cubicBezTo>
                  <a:pt x="1377" y="194"/>
                  <a:pt x="1377" y="194"/>
                  <a:pt x="1377" y="194"/>
                </a:cubicBezTo>
                <a:cubicBezTo>
                  <a:pt x="1375" y="194"/>
                  <a:pt x="1375" y="194"/>
                  <a:pt x="1375" y="194"/>
                </a:cubicBezTo>
                <a:cubicBezTo>
                  <a:pt x="1375" y="193"/>
                  <a:pt x="1375" y="192"/>
                  <a:pt x="1375" y="191"/>
                </a:cubicBezTo>
                <a:cubicBezTo>
                  <a:pt x="1375" y="191"/>
                  <a:pt x="1374" y="189"/>
                  <a:pt x="1375" y="189"/>
                </a:cubicBezTo>
                <a:cubicBezTo>
                  <a:pt x="1376" y="188"/>
                  <a:pt x="1376" y="188"/>
                  <a:pt x="1376" y="188"/>
                </a:cubicBezTo>
                <a:cubicBezTo>
                  <a:pt x="1377" y="188"/>
                  <a:pt x="1377" y="188"/>
                  <a:pt x="1377" y="188"/>
                </a:cubicBezTo>
                <a:cubicBezTo>
                  <a:pt x="1377" y="187"/>
                  <a:pt x="1377" y="187"/>
                  <a:pt x="1377" y="187"/>
                </a:cubicBezTo>
                <a:cubicBezTo>
                  <a:pt x="1377" y="187"/>
                  <a:pt x="1377" y="187"/>
                  <a:pt x="1377" y="187"/>
                </a:cubicBezTo>
                <a:cubicBezTo>
                  <a:pt x="1376" y="187"/>
                  <a:pt x="1376" y="187"/>
                  <a:pt x="1376" y="187"/>
                </a:cubicBezTo>
                <a:cubicBezTo>
                  <a:pt x="1376" y="186"/>
                  <a:pt x="1376" y="186"/>
                  <a:pt x="1376" y="186"/>
                </a:cubicBezTo>
                <a:cubicBezTo>
                  <a:pt x="1376" y="186"/>
                  <a:pt x="1376" y="186"/>
                  <a:pt x="1376" y="186"/>
                </a:cubicBezTo>
                <a:cubicBezTo>
                  <a:pt x="1375" y="186"/>
                  <a:pt x="1375" y="186"/>
                  <a:pt x="1375" y="186"/>
                </a:cubicBezTo>
                <a:cubicBezTo>
                  <a:pt x="1374" y="186"/>
                  <a:pt x="1374" y="186"/>
                  <a:pt x="1374" y="186"/>
                </a:cubicBezTo>
                <a:cubicBezTo>
                  <a:pt x="1374" y="187"/>
                  <a:pt x="1374" y="187"/>
                  <a:pt x="1374" y="187"/>
                </a:cubicBezTo>
                <a:cubicBezTo>
                  <a:pt x="1373" y="187"/>
                  <a:pt x="1373" y="187"/>
                  <a:pt x="1373" y="187"/>
                </a:cubicBezTo>
                <a:cubicBezTo>
                  <a:pt x="1373" y="187"/>
                  <a:pt x="1372" y="189"/>
                  <a:pt x="1372" y="190"/>
                </a:cubicBezTo>
                <a:cubicBezTo>
                  <a:pt x="1372" y="190"/>
                  <a:pt x="1370" y="191"/>
                  <a:pt x="1369" y="192"/>
                </a:cubicBezTo>
                <a:cubicBezTo>
                  <a:pt x="1369" y="192"/>
                  <a:pt x="1369" y="192"/>
                  <a:pt x="1369" y="192"/>
                </a:cubicBezTo>
                <a:cubicBezTo>
                  <a:pt x="1368" y="192"/>
                  <a:pt x="1368" y="192"/>
                  <a:pt x="1368" y="192"/>
                </a:cubicBezTo>
                <a:cubicBezTo>
                  <a:pt x="1368" y="193"/>
                  <a:pt x="1368" y="193"/>
                  <a:pt x="1368" y="193"/>
                </a:cubicBezTo>
                <a:cubicBezTo>
                  <a:pt x="1368" y="193"/>
                  <a:pt x="1368" y="193"/>
                  <a:pt x="1368" y="193"/>
                </a:cubicBezTo>
                <a:cubicBezTo>
                  <a:pt x="1365" y="193"/>
                  <a:pt x="1365" y="193"/>
                  <a:pt x="1365" y="193"/>
                </a:cubicBezTo>
                <a:cubicBezTo>
                  <a:pt x="1364" y="193"/>
                  <a:pt x="1364" y="193"/>
                  <a:pt x="1364" y="193"/>
                </a:cubicBezTo>
                <a:cubicBezTo>
                  <a:pt x="1365" y="192"/>
                  <a:pt x="1365" y="191"/>
                  <a:pt x="1365" y="191"/>
                </a:cubicBezTo>
                <a:cubicBezTo>
                  <a:pt x="1365" y="191"/>
                  <a:pt x="1363" y="189"/>
                  <a:pt x="1365" y="188"/>
                </a:cubicBezTo>
                <a:cubicBezTo>
                  <a:pt x="1366" y="188"/>
                  <a:pt x="1366" y="188"/>
                  <a:pt x="1366" y="188"/>
                </a:cubicBezTo>
                <a:cubicBezTo>
                  <a:pt x="1366" y="188"/>
                  <a:pt x="1366" y="188"/>
                  <a:pt x="1366" y="188"/>
                </a:cubicBezTo>
                <a:cubicBezTo>
                  <a:pt x="1366" y="187"/>
                  <a:pt x="1366" y="187"/>
                  <a:pt x="1366" y="187"/>
                </a:cubicBezTo>
                <a:cubicBezTo>
                  <a:pt x="1367" y="187"/>
                  <a:pt x="1367" y="187"/>
                  <a:pt x="1367" y="187"/>
                </a:cubicBezTo>
                <a:cubicBezTo>
                  <a:pt x="1366" y="186"/>
                  <a:pt x="1366" y="186"/>
                  <a:pt x="1366" y="186"/>
                </a:cubicBezTo>
                <a:cubicBezTo>
                  <a:pt x="1366" y="186"/>
                  <a:pt x="1366" y="186"/>
                  <a:pt x="1366" y="186"/>
                </a:cubicBezTo>
                <a:cubicBezTo>
                  <a:pt x="1365" y="186"/>
                  <a:pt x="1365" y="186"/>
                  <a:pt x="1365" y="186"/>
                </a:cubicBezTo>
                <a:cubicBezTo>
                  <a:pt x="1365" y="185"/>
                  <a:pt x="1365" y="185"/>
                  <a:pt x="1365" y="185"/>
                </a:cubicBezTo>
                <a:cubicBezTo>
                  <a:pt x="1364" y="185"/>
                  <a:pt x="1364" y="185"/>
                  <a:pt x="1364" y="185"/>
                </a:cubicBezTo>
                <a:cubicBezTo>
                  <a:pt x="1364" y="185"/>
                  <a:pt x="1363" y="185"/>
                  <a:pt x="1363" y="186"/>
                </a:cubicBezTo>
                <a:cubicBezTo>
                  <a:pt x="1363" y="187"/>
                  <a:pt x="1363" y="187"/>
                  <a:pt x="1363" y="187"/>
                </a:cubicBezTo>
                <a:cubicBezTo>
                  <a:pt x="1362" y="187"/>
                  <a:pt x="1362" y="187"/>
                  <a:pt x="1362" y="187"/>
                </a:cubicBezTo>
                <a:cubicBezTo>
                  <a:pt x="1362" y="188"/>
                  <a:pt x="1362" y="188"/>
                  <a:pt x="1362" y="188"/>
                </a:cubicBezTo>
                <a:cubicBezTo>
                  <a:pt x="1361" y="189"/>
                  <a:pt x="1361" y="189"/>
                  <a:pt x="1361" y="189"/>
                </a:cubicBezTo>
                <a:cubicBezTo>
                  <a:pt x="1361" y="189"/>
                  <a:pt x="1361" y="189"/>
                  <a:pt x="1361" y="189"/>
                </a:cubicBezTo>
                <a:cubicBezTo>
                  <a:pt x="1361" y="189"/>
                  <a:pt x="1361" y="190"/>
                  <a:pt x="1360" y="190"/>
                </a:cubicBezTo>
                <a:cubicBezTo>
                  <a:pt x="1360" y="190"/>
                  <a:pt x="1359" y="191"/>
                  <a:pt x="1359" y="191"/>
                </a:cubicBezTo>
                <a:cubicBezTo>
                  <a:pt x="1359" y="191"/>
                  <a:pt x="1359" y="191"/>
                  <a:pt x="1359" y="191"/>
                </a:cubicBezTo>
                <a:cubicBezTo>
                  <a:pt x="1359" y="191"/>
                  <a:pt x="1359" y="192"/>
                  <a:pt x="1359" y="192"/>
                </a:cubicBezTo>
                <a:cubicBezTo>
                  <a:pt x="1359" y="192"/>
                  <a:pt x="1359" y="192"/>
                  <a:pt x="1359" y="192"/>
                </a:cubicBezTo>
                <a:cubicBezTo>
                  <a:pt x="1355" y="192"/>
                  <a:pt x="1355" y="192"/>
                  <a:pt x="1355" y="192"/>
                </a:cubicBezTo>
                <a:cubicBezTo>
                  <a:pt x="1356" y="191"/>
                  <a:pt x="1356" y="189"/>
                  <a:pt x="1356" y="189"/>
                </a:cubicBezTo>
                <a:cubicBezTo>
                  <a:pt x="1356" y="189"/>
                  <a:pt x="1355" y="188"/>
                  <a:pt x="1356" y="187"/>
                </a:cubicBezTo>
                <a:cubicBezTo>
                  <a:pt x="1357" y="187"/>
                  <a:pt x="1357" y="187"/>
                  <a:pt x="1357" y="187"/>
                </a:cubicBezTo>
                <a:cubicBezTo>
                  <a:pt x="1358" y="187"/>
                  <a:pt x="1358" y="187"/>
                  <a:pt x="1358" y="187"/>
                </a:cubicBezTo>
                <a:cubicBezTo>
                  <a:pt x="1358" y="186"/>
                  <a:pt x="1358" y="186"/>
                  <a:pt x="1358" y="186"/>
                </a:cubicBezTo>
                <a:cubicBezTo>
                  <a:pt x="1359" y="185"/>
                  <a:pt x="1359" y="185"/>
                  <a:pt x="1359" y="185"/>
                </a:cubicBezTo>
                <a:cubicBezTo>
                  <a:pt x="1358" y="185"/>
                  <a:pt x="1358" y="185"/>
                  <a:pt x="1358" y="185"/>
                </a:cubicBezTo>
                <a:cubicBezTo>
                  <a:pt x="1358" y="185"/>
                  <a:pt x="1358" y="185"/>
                  <a:pt x="1358" y="185"/>
                </a:cubicBezTo>
                <a:cubicBezTo>
                  <a:pt x="1358" y="184"/>
                  <a:pt x="1358" y="184"/>
                  <a:pt x="1358" y="184"/>
                </a:cubicBezTo>
                <a:cubicBezTo>
                  <a:pt x="1358" y="184"/>
                  <a:pt x="1358" y="184"/>
                  <a:pt x="1358" y="184"/>
                </a:cubicBezTo>
                <a:cubicBezTo>
                  <a:pt x="1356" y="184"/>
                  <a:pt x="1356" y="184"/>
                  <a:pt x="1356" y="184"/>
                </a:cubicBezTo>
                <a:cubicBezTo>
                  <a:pt x="1356" y="184"/>
                  <a:pt x="1356" y="184"/>
                  <a:pt x="1356" y="184"/>
                </a:cubicBezTo>
                <a:cubicBezTo>
                  <a:pt x="1356" y="184"/>
                  <a:pt x="1354" y="184"/>
                  <a:pt x="1355" y="185"/>
                </a:cubicBezTo>
                <a:cubicBezTo>
                  <a:pt x="1355" y="185"/>
                  <a:pt x="1354" y="187"/>
                  <a:pt x="1353" y="188"/>
                </a:cubicBezTo>
                <a:cubicBezTo>
                  <a:pt x="1353" y="188"/>
                  <a:pt x="1351" y="189"/>
                  <a:pt x="1351" y="190"/>
                </a:cubicBezTo>
                <a:cubicBezTo>
                  <a:pt x="1351" y="190"/>
                  <a:pt x="1350" y="189"/>
                  <a:pt x="1350" y="191"/>
                </a:cubicBezTo>
                <a:cubicBezTo>
                  <a:pt x="1347" y="190"/>
                  <a:pt x="1347" y="190"/>
                  <a:pt x="1347" y="190"/>
                </a:cubicBezTo>
                <a:cubicBezTo>
                  <a:pt x="1347" y="190"/>
                  <a:pt x="1347" y="190"/>
                  <a:pt x="1347" y="190"/>
                </a:cubicBezTo>
                <a:cubicBezTo>
                  <a:pt x="1347" y="189"/>
                  <a:pt x="1347" y="189"/>
                  <a:pt x="1347" y="189"/>
                </a:cubicBezTo>
                <a:cubicBezTo>
                  <a:pt x="1347" y="188"/>
                  <a:pt x="1347" y="188"/>
                  <a:pt x="1347" y="188"/>
                </a:cubicBezTo>
                <a:cubicBezTo>
                  <a:pt x="1347" y="188"/>
                  <a:pt x="1347" y="188"/>
                  <a:pt x="1347" y="188"/>
                </a:cubicBezTo>
                <a:cubicBezTo>
                  <a:pt x="1347" y="188"/>
                  <a:pt x="1347" y="186"/>
                  <a:pt x="1348" y="185"/>
                </a:cubicBezTo>
                <a:cubicBezTo>
                  <a:pt x="1348" y="185"/>
                  <a:pt x="1348" y="187"/>
                  <a:pt x="1349" y="185"/>
                </a:cubicBezTo>
                <a:cubicBezTo>
                  <a:pt x="1349" y="185"/>
                  <a:pt x="1349" y="185"/>
                  <a:pt x="1349" y="185"/>
                </a:cubicBezTo>
                <a:cubicBezTo>
                  <a:pt x="1349" y="184"/>
                  <a:pt x="1349" y="184"/>
                  <a:pt x="1349" y="184"/>
                </a:cubicBezTo>
                <a:cubicBezTo>
                  <a:pt x="1349" y="183"/>
                  <a:pt x="1349" y="183"/>
                  <a:pt x="1349" y="183"/>
                </a:cubicBezTo>
                <a:cubicBezTo>
                  <a:pt x="1349" y="183"/>
                  <a:pt x="1349" y="183"/>
                  <a:pt x="1349" y="183"/>
                </a:cubicBezTo>
                <a:cubicBezTo>
                  <a:pt x="1348" y="183"/>
                  <a:pt x="1348" y="183"/>
                  <a:pt x="1348" y="183"/>
                </a:cubicBezTo>
                <a:cubicBezTo>
                  <a:pt x="1348" y="183"/>
                  <a:pt x="1348" y="183"/>
                  <a:pt x="1348" y="183"/>
                </a:cubicBezTo>
                <a:cubicBezTo>
                  <a:pt x="1347" y="182"/>
                  <a:pt x="1347" y="182"/>
                  <a:pt x="1347" y="182"/>
                </a:cubicBezTo>
                <a:cubicBezTo>
                  <a:pt x="1346" y="183"/>
                  <a:pt x="1346" y="183"/>
                  <a:pt x="1346" y="183"/>
                </a:cubicBezTo>
                <a:cubicBezTo>
                  <a:pt x="1346" y="184"/>
                  <a:pt x="1346" y="184"/>
                  <a:pt x="1346" y="184"/>
                </a:cubicBezTo>
                <a:cubicBezTo>
                  <a:pt x="1346" y="185"/>
                  <a:pt x="1346" y="185"/>
                  <a:pt x="1346" y="185"/>
                </a:cubicBezTo>
                <a:cubicBezTo>
                  <a:pt x="1344" y="186"/>
                  <a:pt x="1344" y="186"/>
                  <a:pt x="1344" y="186"/>
                </a:cubicBezTo>
                <a:cubicBezTo>
                  <a:pt x="1344" y="186"/>
                  <a:pt x="1344" y="186"/>
                  <a:pt x="1344" y="186"/>
                </a:cubicBezTo>
                <a:cubicBezTo>
                  <a:pt x="1344" y="186"/>
                  <a:pt x="1344" y="187"/>
                  <a:pt x="1343" y="187"/>
                </a:cubicBezTo>
                <a:cubicBezTo>
                  <a:pt x="1343" y="187"/>
                  <a:pt x="1343" y="188"/>
                  <a:pt x="1343" y="188"/>
                </a:cubicBezTo>
                <a:cubicBezTo>
                  <a:pt x="1342" y="188"/>
                  <a:pt x="1342" y="188"/>
                  <a:pt x="1342" y="188"/>
                </a:cubicBezTo>
                <a:cubicBezTo>
                  <a:pt x="1341" y="188"/>
                  <a:pt x="1341" y="188"/>
                  <a:pt x="1341" y="188"/>
                </a:cubicBezTo>
                <a:cubicBezTo>
                  <a:pt x="1341" y="188"/>
                  <a:pt x="1341" y="188"/>
                  <a:pt x="1341" y="189"/>
                </a:cubicBezTo>
                <a:cubicBezTo>
                  <a:pt x="1338" y="188"/>
                  <a:pt x="1338" y="188"/>
                  <a:pt x="1338" y="188"/>
                </a:cubicBezTo>
                <a:cubicBezTo>
                  <a:pt x="1338" y="188"/>
                  <a:pt x="1339" y="187"/>
                  <a:pt x="1338" y="186"/>
                </a:cubicBezTo>
                <a:cubicBezTo>
                  <a:pt x="1338" y="186"/>
                  <a:pt x="1338" y="185"/>
                  <a:pt x="1339" y="184"/>
                </a:cubicBezTo>
                <a:cubicBezTo>
                  <a:pt x="1340" y="184"/>
                  <a:pt x="1340" y="184"/>
                  <a:pt x="1340" y="184"/>
                </a:cubicBezTo>
                <a:cubicBezTo>
                  <a:pt x="1341" y="183"/>
                  <a:pt x="1341" y="183"/>
                  <a:pt x="1341" y="183"/>
                </a:cubicBezTo>
                <a:cubicBezTo>
                  <a:pt x="1341" y="183"/>
                  <a:pt x="1341" y="183"/>
                  <a:pt x="1341" y="183"/>
                </a:cubicBezTo>
                <a:cubicBezTo>
                  <a:pt x="1340" y="182"/>
                  <a:pt x="1340" y="182"/>
                  <a:pt x="1340" y="182"/>
                </a:cubicBezTo>
                <a:cubicBezTo>
                  <a:pt x="1340" y="182"/>
                  <a:pt x="1340" y="182"/>
                  <a:pt x="1340" y="182"/>
                </a:cubicBezTo>
                <a:cubicBezTo>
                  <a:pt x="1340" y="182"/>
                  <a:pt x="1340" y="182"/>
                  <a:pt x="1340" y="182"/>
                </a:cubicBezTo>
                <a:cubicBezTo>
                  <a:pt x="1340" y="181"/>
                  <a:pt x="1340" y="181"/>
                  <a:pt x="1340" y="181"/>
                </a:cubicBezTo>
                <a:cubicBezTo>
                  <a:pt x="1339" y="181"/>
                  <a:pt x="1339" y="181"/>
                  <a:pt x="1339" y="181"/>
                </a:cubicBezTo>
                <a:cubicBezTo>
                  <a:pt x="1338" y="181"/>
                  <a:pt x="1338" y="181"/>
                  <a:pt x="1338" y="181"/>
                </a:cubicBezTo>
                <a:cubicBezTo>
                  <a:pt x="1338" y="182"/>
                  <a:pt x="1338" y="182"/>
                  <a:pt x="1338" y="182"/>
                </a:cubicBezTo>
                <a:cubicBezTo>
                  <a:pt x="1336" y="183"/>
                  <a:pt x="1336" y="183"/>
                  <a:pt x="1336" y="183"/>
                </a:cubicBezTo>
                <a:cubicBezTo>
                  <a:pt x="1336" y="184"/>
                  <a:pt x="1336" y="184"/>
                  <a:pt x="1336" y="184"/>
                </a:cubicBezTo>
                <a:cubicBezTo>
                  <a:pt x="1335" y="185"/>
                  <a:pt x="1335" y="185"/>
                  <a:pt x="1335" y="185"/>
                </a:cubicBezTo>
                <a:cubicBezTo>
                  <a:pt x="1334" y="186"/>
                  <a:pt x="1334" y="186"/>
                  <a:pt x="1334" y="186"/>
                </a:cubicBezTo>
                <a:cubicBezTo>
                  <a:pt x="1333" y="186"/>
                  <a:pt x="1333" y="186"/>
                  <a:pt x="1333" y="186"/>
                </a:cubicBezTo>
                <a:cubicBezTo>
                  <a:pt x="1333" y="187"/>
                  <a:pt x="1333" y="187"/>
                  <a:pt x="1333" y="187"/>
                </a:cubicBezTo>
                <a:cubicBezTo>
                  <a:pt x="1333" y="187"/>
                  <a:pt x="1332" y="186"/>
                  <a:pt x="1332" y="187"/>
                </a:cubicBezTo>
                <a:cubicBezTo>
                  <a:pt x="1329" y="187"/>
                  <a:pt x="1329" y="187"/>
                  <a:pt x="1329" y="187"/>
                </a:cubicBezTo>
                <a:cubicBezTo>
                  <a:pt x="1329" y="186"/>
                  <a:pt x="1329" y="186"/>
                  <a:pt x="1329" y="186"/>
                </a:cubicBezTo>
                <a:cubicBezTo>
                  <a:pt x="1329" y="185"/>
                  <a:pt x="1329" y="185"/>
                  <a:pt x="1329" y="185"/>
                </a:cubicBezTo>
                <a:cubicBezTo>
                  <a:pt x="1330" y="184"/>
                  <a:pt x="1330" y="184"/>
                  <a:pt x="1330" y="184"/>
                </a:cubicBezTo>
                <a:cubicBezTo>
                  <a:pt x="1330" y="184"/>
                  <a:pt x="1330" y="184"/>
                  <a:pt x="1330" y="184"/>
                </a:cubicBezTo>
                <a:cubicBezTo>
                  <a:pt x="1330" y="183"/>
                  <a:pt x="1330" y="183"/>
                  <a:pt x="1330" y="183"/>
                </a:cubicBezTo>
                <a:cubicBezTo>
                  <a:pt x="1329" y="182"/>
                  <a:pt x="1329" y="182"/>
                  <a:pt x="1329" y="182"/>
                </a:cubicBezTo>
                <a:cubicBezTo>
                  <a:pt x="1330" y="182"/>
                  <a:pt x="1330" y="182"/>
                  <a:pt x="1330" y="182"/>
                </a:cubicBezTo>
                <a:cubicBezTo>
                  <a:pt x="1330" y="181"/>
                  <a:pt x="1330" y="181"/>
                  <a:pt x="1330" y="181"/>
                </a:cubicBezTo>
                <a:cubicBezTo>
                  <a:pt x="1330" y="181"/>
                  <a:pt x="1330" y="181"/>
                  <a:pt x="1330" y="181"/>
                </a:cubicBezTo>
                <a:cubicBezTo>
                  <a:pt x="1331" y="180"/>
                  <a:pt x="1331" y="180"/>
                  <a:pt x="1331" y="180"/>
                </a:cubicBezTo>
                <a:cubicBezTo>
                  <a:pt x="1330" y="180"/>
                  <a:pt x="1330" y="180"/>
                  <a:pt x="1330" y="180"/>
                </a:cubicBezTo>
                <a:cubicBezTo>
                  <a:pt x="1329" y="179"/>
                  <a:pt x="1329" y="179"/>
                  <a:pt x="1329" y="179"/>
                </a:cubicBezTo>
                <a:cubicBezTo>
                  <a:pt x="1329" y="179"/>
                  <a:pt x="1329" y="179"/>
                  <a:pt x="1329" y="179"/>
                </a:cubicBezTo>
                <a:cubicBezTo>
                  <a:pt x="1329" y="181"/>
                  <a:pt x="1329" y="181"/>
                  <a:pt x="1329" y="181"/>
                </a:cubicBezTo>
                <a:cubicBezTo>
                  <a:pt x="1328" y="181"/>
                  <a:pt x="1328" y="181"/>
                  <a:pt x="1328" y="181"/>
                </a:cubicBezTo>
                <a:cubicBezTo>
                  <a:pt x="1328" y="181"/>
                  <a:pt x="1328" y="181"/>
                  <a:pt x="1328" y="181"/>
                </a:cubicBezTo>
                <a:cubicBezTo>
                  <a:pt x="1328" y="181"/>
                  <a:pt x="1328" y="179"/>
                  <a:pt x="1327" y="180"/>
                </a:cubicBezTo>
                <a:cubicBezTo>
                  <a:pt x="1327" y="180"/>
                  <a:pt x="1325" y="183"/>
                  <a:pt x="1326" y="183"/>
                </a:cubicBezTo>
                <a:cubicBezTo>
                  <a:pt x="1327" y="183"/>
                  <a:pt x="1326" y="183"/>
                  <a:pt x="1326" y="183"/>
                </a:cubicBezTo>
                <a:cubicBezTo>
                  <a:pt x="1326" y="183"/>
                  <a:pt x="1325" y="183"/>
                  <a:pt x="1324" y="185"/>
                </a:cubicBezTo>
                <a:cubicBezTo>
                  <a:pt x="1324" y="185"/>
                  <a:pt x="1324" y="185"/>
                  <a:pt x="1323" y="185"/>
                </a:cubicBezTo>
                <a:cubicBezTo>
                  <a:pt x="1319" y="184"/>
                  <a:pt x="1319" y="184"/>
                  <a:pt x="1319" y="184"/>
                </a:cubicBezTo>
                <a:cubicBezTo>
                  <a:pt x="1320" y="183"/>
                  <a:pt x="1320" y="182"/>
                  <a:pt x="1320" y="182"/>
                </a:cubicBezTo>
                <a:cubicBezTo>
                  <a:pt x="1320" y="182"/>
                  <a:pt x="1323" y="180"/>
                  <a:pt x="1325" y="178"/>
                </a:cubicBezTo>
                <a:cubicBezTo>
                  <a:pt x="1325" y="178"/>
                  <a:pt x="1327" y="177"/>
                  <a:pt x="1326" y="176"/>
                </a:cubicBezTo>
                <a:cubicBezTo>
                  <a:pt x="1326" y="176"/>
                  <a:pt x="1326" y="175"/>
                  <a:pt x="1325" y="175"/>
                </a:cubicBezTo>
                <a:cubicBezTo>
                  <a:pt x="1325" y="175"/>
                  <a:pt x="1324" y="173"/>
                  <a:pt x="1324" y="173"/>
                </a:cubicBezTo>
                <a:cubicBezTo>
                  <a:pt x="1324" y="173"/>
                  <a:pt x="1324" y="172"/>
                  <a:pt x="1326" y="173"/>
                </a:cubicBezTo>
                <a:cubicBezTo>
                  <a:pt x="1326" y="173"/>
                  <a:pt x="1328" y="173"/>
                  <a:pt x="1326" y="172"/>
                </a:cubicBezTo>
                <a:cubicBezTo>
                  <a:pt x="1326" y="172"/>
                  <a:pt x="1325" y="172"/>
                  <a:pt x="1324" y="173"/>
                </a:cubicBezTo>
                <a:cubicBezTo>
                  <a:pt x="1324" y="173"/>
                  <a:pt x="1324" y="171"/>
                  <a:pt x="1323" y="172"/>
                </a:cubicBezTo>
                <a:cubicBezTo>
                  <a:pt x="1323" y="172"/>
                  <a:pt x="1319" y="171"/>
                  <a:pt x="1324" y="169"/>
                </a:cubicBezTo>
                <a:cubicBezTo>
                  <a:pt x="1324" y="169"/>
                  <a:pt x="1325" y="168"/>
                  <a:pt x="1323" y="168"/>
                </a:cubicBezTo>
                <a:cubicBezTo>
                  <a:pt x="1323" y="168"/>
                  <a:pt x="1319" y="169"/>
                  <a:pt x="1322" y="173"/>
                </a:cubicBezTo>
                <a:cubicBezTo>
                  <a:pt x="1321" y="173"/>
                  <a:pt x="1321" y="173"/>
                  <a:pt x="1321" y="173"/>
                </a:cubicBezTo>
                <a:cubicBezTo>
                  <a:pt x="1321" y="173"/>
                  <a:pt x="1320" y="174"/>
                  <a:pt x="1319" y="174"/>
                </a:cubicBezTo>
                <a:cubicBezTo>
                  <a:pt x="1318" y="174"/>
                  <a:pt x="1318" y="174"/>
                  <a:pt x="1318" y="174"/>
                </a:cubicBezTo>
                <a:cubicBezTo>
                  <a:pt x="1317" y="174"/>
                  <a:pt x="1317" y="174"/>
                  <a:pt x="1317" y="174"/>
                </a:cubicBezTo>
                <a:cubicBezTo>
                  <a:pt x="1317" y="174"/>
                  <a:pt x="1317" y="172"/>
                  <a:pt x="1315" y="172"/>
                </a:cubicBezTo>
                <a:cubicBezTo>
                  <a:pt x="1315" y="172"/>
                  <a:pt x="1314" y="170"/>
                  <a:pt x="1313" y="170"/>
                </a:cubicBezTo>
                <a:cubicBezTo>
                  <a:pt x="1313" y="170"/>
                  <a:pt x="1314" y="168"/>
                  <a:pt x="1312" y="168"/>
                </a:cubicBezTo>
                <a:cubicBezTo>
                  <a:pt x="1312" y="168"/>
                  <a:pt x="1308" y="169"/>
                  <a:pt x="1309" y="173"/>
                </a:cubicBezTo>
                <a:cubicBezTo>
                  <a:pt x="1310" y="174"/>
                  <a:pt x="1310" y="174"/>
                  <a:pt x="1310" y="174"/>
                </a:cubicBezTo>
                <a:cubicBezTo>
                  <a:pt x="1310" y="174"/>
                  <a:pt x="1310" y="176"/>
                  <a:pt x="1309" y="177"/>
                </a:cubicBezTo>
                <a:cubicBezTo>
                  <a:pt x="1309" y="177"/>
                  <a:pt x="1306" y="178"/>
                  <a:pt x="1305" y="180"/>
                </a:cubicBezTo>
                <a:cubicBezTo>
                  <a:pt x="1305" y="182"/>
                  <a:pt x="1305" y="182"/>
                  <a:pt x="1305" y="182"/>
                </a:cubicBezTo>
                <a:cubicBezTo>
                  <a:pt x="1219" y="154"/>
                  <a:pt x="1107" y="100"/>
                  <a:pt x="1040" y="0"/>
                </a:cubicBezTo>
                <a:cubicBezTo>
                  <a:pt x="818" y="0"/>
                  <a:pt x="818" y="0"/>
                  <a:pt x="818" y="0"/>
                </a:cubicBezTo>
                <a:cubicBezTo>
                  <a:pt x="616" y="0"/>
                  <a:pt x="616" y="0"/>
                  <a:pt x="616" y="0"/>
                </a:cubicBezTo>
                <a:cubicBezTo>
                  <a:pt x="394" y="0"/>
                  <a:pt x="394" y="0"/>
                  <a:pt x="394" y="0"/>
                </a:cubicBezTo>
                <a:cubicBezTo>
                  <a:pt x="327" y="101"/>
                  <a:pt x="213" y="155"/>
                  <a:pt x="127" y="183"/>
                </a:cubicBezTo>
                <a:cubicBezTo>
                  <a:pt x="127" y="180"/>
                  <a:pt x="127" y="180"/>
                  <a:pt x="127" y="180"/>
                </a:cubicBezTo>
                <a:cubicBezTo>
                  <a:pt x="126" y="178"/>
                  <a:pt x="123" y="177"/>
                  <a:pt x="123" y="177"/>
                </a:cubicBezTo>
                <a:cubicBezTo>
                  <a:pt x="122" y="176"/>
                  <a:pt x="122" y="174"/>
                  <a:pt x="122" y="174"/>
                </a:cubicBezTo>
                <a:cubicBezTo>
                  <a:pt x="123" y="173"/>
                  <a:pt x="123" y="173"/>
                  <a:pt x="123" y="173"/>
                </a:cubicBezTo>
                <a:cubicBezTo>
                  <a:pt x="124" y="169"/>
                  <a:pt x="120" y="168"/>
                  <a:pt x="120" y="168"/>
                </a:cubicBezTo>
                <a:cubicBezTo>
                  <a:pt x="118" y="168"/>
                  <a:pt x="119" y="170"/>
                  <a:pt x="119" y="170"/>
                </a:cubicBezTo>
                <a:cubicBezTo>
                  <a:pt x="118" y="170"/>
                  <a:pt x="117" y="172"/>
                  <a:pt x="117" y="172"/>
                </a:cubicBezTo>
                <a:cubicBezTo>
                  <a:pt x="115" y="172"/>
                  <a:pt x="115" y="174"/>
                  <a:pt x="115" y="174"/>
                </a:cubicBezTo>
                <a:cubicBezTo>
                  <a:pt x="114" y="174"/>
                  <a:pt x="114" y="174"/>
                  <a:pt x="114" y="174"/>
                </a:cubicBezTo>
                <a:cubicBezTo>
                  <a:pt x="113" y="174"/>
                  <a:pt x="113" y="174"/>
                  <a:pt x="113" y="174"/>
                </a:cubicBezTo>
                <a:cubicBezTo>
                  <a:pt x="112" y="174"/>
                  <a:pt x="111" y="173"/>
                  <a:pt x="111" y="173"/>
                </a:cubicBezTo>
                <a:cubicBezTo>
                  <a:pt x="110" y="173"/>
                  <a:pt x="110" y="173"/>
                  <a:pt x="110" y="173"/>
                </a:cubicBezTo>
                <a:cubicBezTo>
                  <a:pt x="113" y="169"/>
                  <a:pt x="109" y="168"/>
                  <a:pt x="109" y="168"/>
                </a:cubicBezTo>
                <a:cubicBezTo>
                  <a:pt x="107" y="168"/>
                  <a:pt x="108" y="169"/>
                  <a:pt x="108" y="169"/>
                </a:cubicBezTo>
                <a:cubicBezTo>
                  <a:pt x="113" y="171"/>
                  <a:pt x="109" y="172"/>
                  <a:pt x="109" y="172"/>
                </a:cubicBezTo>
                <a:cubicBezTo>
                  <a:pt x="108" y="171"/>
                  <a:pt x="108" y="173"/>
                  <a:pt x="108" y="173"/>
                </a:cubicBezTo>
                <a:cubicBezTo>
                  <a:pt x="107" y="172"/>
                  <a:pt x="106" y="172"/>
                  <a:pt x="106" y="172"/>
                </a:cubicBezTo>
                <a:cubicBezTo>
                  <a:pt x="104" y="173"/>
                  <a:pt x="106" y="173"/>
                  <a:pt x="106" y="173"/>
                </a:cubicBezTo>
                <a:cubicBezTo>
                  <a:pt x="108" y="172"/>
                  <a:pt x="108" y="173"/>
                  <a:pt x="108" y="173"/>
                </a:cubicBezTo>
                <a:cubicBezTo>
                  <a:pt x="108" y="173"/>
                  <a:pt x="107" y="175"/>
                  <a:pt x="107" y="175"/>
                </a:cubicBezTo>
                <a:cubicBezTo>
                  <a:pt x="106" y="175"/>
                  <a:pt x="107" y="176"/>
                  <a:pt x="107" y="176"/>
                </a:cubicBezTo>
                <a:cubicBezTo>
                  <a:pt x="105" y="177"/>
                  <a:pt x="107" y="178"/>
                  <a:pt x="107" y="178"/>
                </a:cubicBezTo>
                <a:cubicBezTo>
                  <a:pt x="109" y="180"/>
                  <a:pt x="112" y="182"/>
                  <a:pt x="112" y="182"/>
                </a:cubicBezTo>
                <a:cubicBezTo>
                  <a:pt x="112" y="182"/>
                  <a:pt x="112" y="183"/>
                  <a:pt x="113" y="184"/>
                </a:cubicBezTo>
                <a:cubicBezTo>
                  <a:pt x="109" y="185"/>
                  <a:pt x="109" y="185"/>
                  <a:pt x="109" y="185"/>
                </a:cubicBezTo>
                <a:cubicBezTo>
                  <a:pt x="108" y="185"/>
                  <a:pt x="108" y="185"/>
                  <a:pt x="108" y="185"/>
                </a:cubicBezTo>
                <a:cubicBezTo>
                  <a:pt x="107" y="183"/>
                  <a:pt x="106" y="183"/>
                  <a:pt x="106" y="183"/>
                </a:cubicBezTo>
                <a:cubicBezTo>
                  <a:pt x="106" y="183"/>
                  <a:pt x="105" y="183"/>
                  <a:pt x="106" y="183"/>
                </a:cubicBezTo>
                <a:cubicBezTo>
                  <a:pt x="107" y="183"/>
                  <a:pt x="105" y="180"/>
                  <a:pt x="105" y="180"/>
                </a:cubicBezTo>
                <a:cubicBezTo>
                  <a:pt x="104" y="179"/>
                  <a:pt x="104" y="181"/>
                  <a:pt x="104" y="181"/>
                </a:cubicBezTo>
                <a:cubicBezTo>
                  <a:pt x="104" y="181"/>
                  <a:pt x="104" y="181"/>
                  <a:pt x="104" y="181"/>
                </a:cubicBezTo>
                <a:cubicBezTo>
                  <a:pt x="103" y="181"/>
                  <a:pt x="103" y="181"/>
                  <a:pt x="103" y="181"/>
                </a:cubicBezTo>
                <a:cubicBezTo>
                  <a:pt x="103" y="179"/>
                  <a:pt x="103" y="179"/>
                  <a:pt x="103" y="179"/>
                </a:cubicBezTo>
                <a:cubicBezTo>
                  <a:pt x="103" y="179"/>
                  <a:pt x="103" y="179"/>
                  <a:pt x="103" y="179"/>
                </a:cubicBezTo>
                <a:cubicBezTo>
                  <a:pt x="102" y="180"/>
                  <a:pt x="102" y="180"/>
                  <a:pt x="102" y="180"/>
                </a:cubicBezTo>
                <a:cubicBezTo>
                  <a:pt x="101" y="180"/>
                  <a:pt x="101" y="180"/>
                  <a:pt x="101" y="180"/>
                </a:cubicBezTo>
                <a:cubicBezTo>
                  <a:pt x="102" y="181"/>
                  <a:pt x="102" y="181"/>
                  <a:pt x="102" y="181"/>
                </a:cubicBezTo>
                <a:cubicBezTo>
                  <a:pt x="102" y="181"/>
                  <a:pt x="102" y="181"/>
                  <a:pt x="102" y="181"/>
                </a:cubicBezTo>
                <a:cubicBezTo>
                  <a:pt x="102" y="182"/>
                  <a:pt x="102" y="182"/>
                  <a:pt x="102" y="182"/>
                </a:cubicBezTo>
                <a:cubicBezTo>
                  <a:pt x="103" y="182"/>
                  <a:pt x="103" y="182"/>
                  <a:pt x="103" y="182"/>
                </a:cubicBezTo>
                <a:cubicBezTo>
                  <a:pt x="102" y="183"/>
                  <a:pt x="102" y="183"/>
                  <a:pt x="102" y="183"/>
                </a:cubicBezTo>
                <a:cubicBezTo>
                  <a:pt x="102" y="184"/>
                  <a:pt x="102" y="184"/>
                  <a:pt x="102" y="184"/>
                </a:cubicBezTo>
                <a:cubicBezTo>
                  <a:pt x="102" y="184"/>
                  <a:pt x="102" y="184"/>
                  <a:pt x="102" y="184"/>
                </a:cubicBezTo>
                <a:cubicBezTo>
                  <a:pt x="103" y="185"/>
                  <a:pt x="103" y="185"/>
                  <a:pt x="103" y="185"/>
                </a:cubicBezTo>
                <a:cubicBezTo>
                  <a:pt x="103" y="186"/>
                  <a:pt x="103" y="186"/>
                  <a:pt x="103" y="186"/>
                </a:cubicBezTo>
                <a:cubicBezTo>
                  <a:pt x="103" y="186"/>
                  <a:pt x="103" y="186"/>
                  <a:pt x="103" y="187"/>
                </a:cubicBezTo>
                <a:cubicBezTo>
                  <a:pt x="100" y="187"/>
                  <a:pt x="100" y="187"/>
                  <a:pt x="100" y="187"/>
                </a:cubicBezTo>
                <a:cubicBezTo>
                  <a:pt x="100" y="186"/>
                  <a:pt x="99" y="187"/>
                  <a:pt x="99" y="187"/>
                </a:cubicBezTo>
                <a:cubicBezTo>
                  <a:pt x="99" y="186"/>
                  <a:pt x="99" y="186"/>
                  <a:pt x="99" y="186"/>
                </a:cubicBezTo>
                <a:cubicBezTo>
                  <a:pt x="98" y="186"/>
                  <a:pt x="98" y="186"/>
                  <a:pt x="98" y="186"/>
                </a:cubicBezTo>
                <a:cubicBezTo>
                  <a:pt x="97" y="185"/>
                  <a:pt x="97" y="185"/>
                  <a:pt x="97" y="185"/>
                </a:cubicBezTo>
                <a:cubicBezTo>
                  <a:pt x="96" y="184"/>
                  <a:pt x="96" y="184"/>
                  <a:pt x="96" y="184"/>
                </a:cubicBezTo>
                <a:cubicBezTo>
                  <a:pt x="96" y="183"/>
                  <a:pt x="96" y="183"/>
                  <a:pt x="96" y="183"/>
                </a:cubicBezTo>
                <a:cubicBezTo>
                  <a:pt x="94" y="182"/>
                  <a:pt x="94" y="182"/>
                  <a:pt x="94" y="182"/>
                </a:cubicBezTo>
                <a:cubicBezTo>
                  <a:pt x="94" y="181"/>
                  <a:pt x="94" y="181"/>
                  <a:pt x="94" y="181"/>
                </a:cubicBezTo>
                <a:cubicBezTo>
                  <a:pt x="93" y="181"/>
                  <a:pt x="93" y="181"/>
                  <a:pt x="93" y="181"/>
                </a:cubicBezTo>
                <a:cubicBezTo>
                  <a:pt x="92" y="181"/>
                  <a:pt x="92" y="181"/>
                  <a:pt x="92" y="181"/>
                </a:cubicBezTo>
                <a:cubicBezTo>
                  <a:pt x="92" y="182"/>
                  <a:pt x="92" y="182"/>
                  <a:pt x="92" y="182"/>
                </a:cubicBezTo>
                <a:cubicBezTo>
                  <a:pt x="92" y="182"/>
                  <a:pt x="92" y="182"/>
                  <a:pt x="92" y="182"/>
                </a:cubicBezTo>
                <a:cubicBezTo>
                  <a:pt x="92" y="182"/>
                  <a:pt x="92" y="182"/>
                  <a:pt x="92" y="182"/>
                </a:cubicBezTo>
                <a:cubicBezTo>
                  <a:pt x="91" y="183"/>
                  <a:pt x="91" y="183"/>
                  <a:pt x="91" y="183"/>
                </a:cubicBezTo>
                <a:cubicBezTo>
                  <a:pt x="91" y="183"/>
                  <a:pt x="91" y="183"/>
                  <a:pt x="91" y="183"/>
                </a:cubicBezTo>
                <a:cubicBezTo>
                  <a:pt x="92" y="184"/>
                  <a:pt x="92" y="184"/>
                  <a:pt x="92" y="184"/>
                </a:cubicBezTo>
                <a:cubicBezTo>
                  <a:pt x="93" y="184"/>
                  <a:pt x="93" y="184"/>
                  <a:pt x="93" y="184"/>
                </a:cubicBezTo>
                <a:cubicBezTo>
                  <a:pt x="95" y="185"/>
                  <a:pt x="94" y="186"/>
                  <a:pt x="94" y="186"/>
                </a:cubicBezTo>
                <a:cubicBezTo>
                  <a:pt x="93" y="187"/>
                  <a:pt x="94" y="188"/>
                  <a:pt x="94" y="188"/>
                </a:cubicBezTo>
                <a:cubicBezTo>
                  <a:pt x="91" y="189"/>
                  <a:pt x="91" y="189"/>
                  <a:pt x="91" y="189"/>
                </a:cubicBezTo>
                <a:cubicBezTo>
                  <a:pt x="91" y="188"/>
                  <a:pt x="91" y="188"/>
                  <a:pt x="91" y="188"/>
                </a:cubicBezTo>
                <a:cubicBezTo>
                  <a:pt x="90" y="188"/>
                  <a:pt x="90" y="188"/>
                  <a:pt x="90" y="188"/>
                </a:cubicBezTo>
                <a:cubicBezTo>
                  <a:pt x="89" y="188"/>
                  <a:pt x="89" y="188"/>
                  <a:pt x="89" y="188"/>
                </a:cubicBezTo>
                <a:cubicBezTo>
                  <a:pt x="89" y="188"/>
                  <a:pt x="89" y="187"/>
                  <a:pt x="89" y="187"/>
                </a:cubicBezTo>
                <a:cubicBezTo>
                  <a:pt x="88" y="187"/>
                  <a:pt x="88" y="186"/>
                  <a:pt x="88" y="186"/>
                </a:cubicBezTo>
                <a:cubicBezTo>
                  <a:pt x="88" y="186"/>
                  <a:pt x="88" y="186"/>
                  <a:pt x="88" y="186"/>
                </a:cubicBezTo>
                <a:cubicBezTo>
                  <a:pt x="87" y="185"/>
                  <a:pt x="87" y="185"/>
                  <a:pt x="87" y="185"/>
                </a:cubicBezTo>
                <a:cubicBezTo>
                  <a:pt x="86" y="184"/>
                  <a:pt x="86" y="184"/>
                  <a:pt x="86" y="184"/>
                </a:cubicBezTo>
                <a:cubicBezTo>
                  <a:pt x="86" y="183"/>
                  <a:pt x="86" y="183"/>
                  <a:pt x="86" y="183"/>
                </a:cubicBezTo>
                <a:cubicBezTo>
                  <a:pt x="85" y="182"/>
                  <a:pt x="85" y="182"/>
                  <a:pt x="85" y="182"/>
                </a:cubicBezTo>
                <a:cubicBezTo>
                  <a:pt x="84" y="183"/>
                  <a:pt x="84" y="183"/>
                  <a:pt x="84" y="183"/>
                </a:cubicBezTo>
                <a:cubicBezTo>
                  <a:pt x="84" y="183"/>
                  <a:pt x="84" y="183"/>
                  <a:pt x="84" y="183"/>
                </a:cubicBezTo>
                <a:cubicBezTo>
                  <a:pt x="83" y="183"/>
                  <a:pt x="83" y="183"/>
                  <a:pt x="83" y="183"/>
                </a:cubicBezTo>
                <a:cubicBezTo>
                  <a:pt x="83" y="183"/>
                  <a:pt x="83" y="183"/>
                  <a:pt x="83" y="183"/>
                </a:cubicBezTo>
                <a:cubicBezTo>
                  <a:pt x="83" y="184"/>
                  <a:pt x="83" y="184"/>
                  <a:pt x="83" y="184"/>
                </a:cubicBezTo>
                <a:cubicBezTo>
                  <a:pt x="83" y="185"/>
                  <a:pt x="83" y="185"/>
                  <a:pt x="83" y="185"/>
                </a:cubicBezTo>
                <a:cubicBezTo>
                  <a:pt x="83" y="185"/>
                  <a:pt x="83" y="185"/>
                  <a:pt x="83" y="185"/>
                </a:cubicBezTo>
                <a:cubicBezTo>
                  <a:pt x="84" y="187"/>
                  <a:pt x="84" y="185"/>
                  <a:pt x="84" y="185"/>
                </a:cubicBezTo>
                <a:cubicBezTo>
                  <a:pt x="85" y="186"/>
                  <a:pt x="85" y="188"/>
                  <a:pt x="85" y="188"/>
                </a:cubicBezTo>
                <a:cubicBezTo>
                  <a:pt x="85" y="188"/>
                  <a:pt x="85" y="188"/>
                  <a:pt x="85" y="188"/>
                </a:cubicBezTo>
                <a:cubicBezTo>
                  <a:pt x="85" y="189"/>
                  <a:pt x="85" y="189"/>
                  <a:pt x="85" y="189"/>
                </a:cubicBezTo>
                <a:cubicBezTo>
                  <a:pt x="85" y="190"/>
                  <a:pt x="85" y="190"/>
                  <a:pt x="85" y="190"/>
                </a:cubicBezTo>
                <a:cubicBezTo>
                  <a:pt x="85" y="190"/>
                  <a:pt x="85" y="190"/>
                  <a:pt x="85" y="190"/>
                </a:cubicBezTo>
                <a:cubicBezTo>
                  <a:pt x="82" y="191"/>
                  <a:pt x="82" y="191"/>
                  <a:pt x="82" y="191"/>
                </a:cubicBezTo>
                <a:cubicBezTo>
                  <a:pt x="82" y="189"/>
                  <a:pt x="81" y="190"/>
                  <a:pt x="81" y="190"/>
                </a:cubicBezTo>
                <a:cubicBezTo>
                  <a:pt x="81" y="189"/>
                  <a:pt x="79" y="188"/>
                  <a:pt x="79" y="188"/>
                </a:cubicBezTo>
                <a:cubicBezTo>
                  <a:pt x="78" y="187"/>
                  <a:pt x="77" y="185"/>
                  <a:pt x="77" y="185"/>
                </a:cubicBezTo>
                <a:cubicBezTo>
                  <a:pt x="78" y="184"/>
                  <a:pt x="76" y="184"/>
                  <a:pt x="76" y="184"/>
                </a:cubicBezTo>
                <a:cubicBezTo>
                  <a:pt x="76" y="184"/>
                  <a:pt x="76" y="184"/>
                  <a:pt x="76" y="184"/>
                </a:cubicBezTo>
                <a:cubicBezTo>
                  <a:pt x="74" y="184"/>
                  <a:pt x="74" y="184"/>
                  <a:pt x="74" y="184"/>
                </a:cubicBezTo>
                <a:cubicBezTo>
                  <a:pt x="74" y="184"/>
                  <a:pt x="74" y="184"/>
                  <a:pt x="74" y="184"/>
                </a:cubicBezTo>
                <a:cubicBezTo>
                  <a:pt x="74" y="185"/>
                  <a:pt x="74" y="185"/>
                  <a:pt x="74" y="185"/>
                </a:cubicBezTo>
                <a:cubicBezTo>
                  <a:pt x="74" y="185"/>
                  <a:pt x="74" y="185"/>
                  <a:pt x="74" y="185"/>
                </a:cubicBezTo>
                <a:cubicBezTo>
                  <a:pt x="73" y="185"/>
                  <a:pt x="73" y="185"/>
                  <a:pt x="73" y="185"/>
                </a:cubicBezTo>
                <a:cubicBezTo>
                  <a:pt x="74" y="186"/>
                  <a:pt x="74" y="186"/>
                  <a:pt x="74" y="186"/>
                </a:cubicBezTo>
                <a:cubicBezTo>
                  <a:pt x="74" y="187"/>
                  <a:pt x="74" y="187"/>
                  <a:pt x="74" y="187"/>
                </a:cubicBezTo>
                <a:cubicBezTo>
                  <a:pt x="75" y="187"/>
                  <a:pt x="75" y="187"/>
                  <a:pt x="75" y="187"/>
                </a:cubicBezTo>
                <a:cubicBezTo>
                  <a:pt x="76" y="187"/>
                  <a:pt x="76" y="187"/>
                  <a:pt x="76" y="187"/>
                </a:cubicBezTo>
                <a:cubicBezTo>
                  <a:pt x="77" y="188"/>
                  <a:pt x="76" y="189"/>
                  <a:pt x="76" y="189"/>
                </a:cubicBezTo>
                <a:cubicBezTo>
                  <a:pt x="76" y="189"/>
                  <a:pt x="76" y="191"/>
                  <a:pt x="77" y="192"/>
                </a:cubicBezTo>
                <a:cubicBezTo>
                  <a:pt x="73" y="192"/>
                  <a:pt x="73" y="192"/>
                  <a:pt x="73" y="192"/>
                </a:cubicBezTo>
                <a:cubicBezTo>
                  <a:pt x="73" y="192"/>
                  <a:pt x="73" y="192"/>
                  <a:pt x="73" y="192"/>
                </a:cubicBezTo>
                <a:cubicBezTo>
                  <a:pt x="73" y="192"/>
                  <a:pt x="73" y="191"/>
                  <a:pt x="73" y="191"/>
                </a:cubicBezTo>
                <a:cubicBezTo>
                  <a:pt x="73" y="191"/>
                  <a:pt x="73" y="191"/>
                  <a:pt x="73" y="191"/>
                </a:cubicBezTo>
                <a:cubicBezTo>
                  <a:pt x="73" y="191"/>
                  <a:pt x="72" y="190"/>
                  <a:pt x="72" y="190"/>
                </a:cubicBezTo>
                <a:cubicBezTo>
                  <a:pt x="71" y="190"/>
                  <a:pt x="71" y="189"/>
                  <a:pt x="71" y="189"/>
                </a:cubicBezTo>
                <a:cubicBezTo>
                  <a:pt x="71" y="189"/>
                  <a:pt x="71" y="189"/>
                  <a:pt x="71" y="189"/>
                </a:cubicBezTo>
                <a:cubicBezTo>
                  <a:pt x="70" y="188"/>
                  <a:pt x="70" y="188"/>
                  <a:pt x="70" y="188"/>
                </a:cubicBezTo>
                <a:cubicBezTo>
                  <a:pt x="70" y="187"/>
                  <a:pt x="70" y="187"/>
                  <a:pt x="70" y="187"/>
                </a:cubicBezTo>
                <a:cubicBezTo>
                  <a:pt x="69" y="187"/>
                  <a:pt x="69" y="187"/>
                  <a:pt x="69" y="187"/>
                </a:cubicBezTo>
                <a:cubicBezTo>
                  <a:pt x="69" y="186"/>
                  <a:pt x="69" y="186"/>
                  <a:pt x="69" y="186"/>
                </a:cubicBezTo>
                <a:cubicBezTo>
                  <a:pt x="69" y="185"/>
                  <a:pt x="68" y="185"/>
                  <a:pt x="68" y="185"/>
                </a:cubicBezTo>
                <a:cubicBezTo>
                  <a:pt x="67" y="185"/>
                  <a:pt x="67" y="185"/>
                  <a:pt x="67" y="185"/>
                </a:cubicBezTo>
                <a:cubicBezTo>
                  <a:pt x="67" y="186"/>
                  <a:pt x="67" y="186"/>
                  <a:pt x="67" y="186"/>
                </a:cubicBezTo>
                <a:cubicBezTo>
                  <a:pt x="66" y="186"/>
                  <a:pt x="66" y="186"/>
                  <a:pt x="66" y="186"/>
                </a:cubicBezTo>
                <a:cubicBezTo>
                  <a:pt x="66" y="186"/>
                  <a:pt x="66" y="186"/>
                  <a:pt x="66" y="186"/>
                </a:cubicBezTo>
                <a:cubicBezTo>
                  <a:pt x="65" y="187"/>
                  <a:pt x="65" y="187"/>
                  <a:pt x="65" y="187"/>
                </a:cubicBezTo>
                <a:cubicBezTo>
                  <a:pt x="66" y="187"/>
                  <a:pt x="66" y="187"/>
                  <a:pt x="66" y="187"/>
                </a:cubicBezTo>
                <a:cubicBezTo>
                  <a:pt x="66" y="188"/>
                  <a:pt x="66" y="188"/>
                  <a:pt x="66" y="188"/>
                </a:cubicBezTo>
                <a:cubicBezTo>
                  <a:pt x="66" y="188"/>
                  <a:pt x="66" y="188"/>
                  <a:pt x="66" y="188"/>
                </a:cubicBezTo>
                <a:cubicBezTo>
                  <a:pt x="67" y="188"/>
                  <a:pt x="67" y="188"/>
                  <a:pt x="67" y="188"/>
                </a:cubicBezTo>
                <a:cubicBezTo>
                  <a:pt x="69" y="189"/>
                  <a:pt x="67" y="191"/>
                  <a:pt x="67" y="191"/>
                </a:cubicBezTo>
                <a:cubicBezTo>
                  <a:pt x="67" y="191"/>
                  <a:pt x="67" y="192"/>
                  <a:pt x="68" y="193"/>
                </a:cubicBezTo>
                <a:cubicBezTo>
                  <a:pt x="67" y="193"/>
                  <a:pt x="67" y="193"/>
                  <a:pt x="67" y="193"/>
                </a:cubicBezTo>
                <a:cubicBezTo>
                  <a:pt x="64" y="193"/>
                  <a:pt x="64" y="193"/>
                  <a:pt x="64" y="193"/>
                </a:cubicBezTo>
                <a:cubicBezTo>
                  <a:pt x="64" y="193"/>
                  <a:pt x="64" y="193"/>
                  <a:pt x="64" y="193"/>
                </a:cubicBezTo>
                <a:cubicBezTo>
                  <a:pt x="64" y="192"/>
                  <a:pt x="64" y="192"/>
                  <a:pt x="64" y="192"/>
                </a:cubicBezTo>
                <a:cubicBezTo>
                  <a:pt x="63" y="192"/>
                  <a:pt x="63" y="192"/>
                  <a:pt x="63" y="192"/>
                </a:cubicBezTo>
                <a:cubicBezTo>
                  <a:pt x="63" y="192"/>
                  <a:pt x="63" y="192"/>
                  <a:pt x="63" y="192"/>
                </a:cubicBezTo>
                <a:cubicBezTo>
                  <a:pt x="62" y="191"/>
                  <a:pt x="61" y="190"/>
                  <a:pt x="61" y="190"/>
                </a:cubicBezTo>
                <a:cubicBezTo>
                  <a:pt x="60" y="189"/>
                  <a:pt x="59" y="187"/>
                  <a:pt x="59" y="187"/>
                </a:cubicBezTo>
                <a:cubicBezTo>
                  <a:pt x="58" y="187"/>
                  <a:pt x="58" y="187"/>
                  <a:pt x="58" y="187"/>
                </a:cubicBezTo>
                <a:cubicBezTo>
                  <a:pt x="58" y="186"/>
                  <a:pt x="58" y="186"/>
                  <a:pt x="58" y="186"/>
                </a:cubicBezTo>
                <a:cubicBezTo>
                  <a:pt x="57" y="186"/>
                  <a:pt x="57" y="186"/>
                  <a:pt x="57" y="186"/>
                </a:cubicBezTo>
                <a:cubicBezTo>
                  <a:pt x="56" y="186"/>
                  <a:pt x="56" y="186"/>
                  <a:pt x="56" y="186"/>
                </a:cubicBezTo>
                <a:cubicBezTo>
                  <a:pt x="56" y="186"/>
                  <a:pt x="56" y="186"/>
                  <a:pt x="56" y="186"/>
                </a:cubicBezTo>
                <a:cubicBezTo>
                  <a:pt x="56" y="187"/>
                  <a:pt x="56" y="187"/>
                  <a:pt x="56" y="187"/>
                </a:cubicBezTo>
                <a:cubicBezTo>
                  <a:pt x="55" y="187"/>
                  <a:pt x="55" y="187"/>
                  <a:pt x="55" y="187"/>
                </a:cubicBezTo>
                <a:cubicBezTo>
                  <a:pt x="55" y="187"/>
                  <a:pt x="55" y="187"/>
                  <a:pt x="55" y="187"/>
                </a:cubicBezTo>
                <a:cubicBezTo>
                  <a:pt x="55" y="188"/>
                  <a:pt x="55" y="188"/>
                  <a:pt x="55" y="188"/>
                </a:cubicBezTo>
                <a:cubicBezTo>
                  <a:pt x="56" y="188"/>
                  <a:pt x="56" y="188"/>
                  <a:pt x="56" y="188"/>
                </a:cubicBezTo>
                <a:cubicBezTo>
                  <a:pt x="57" y="189"/>
                  <a:pt x="57" y="189"/>
                  <a:pt x="57" y="189"/>
                </a:cubicBezTo>
                <a:cubicBezTo>
                  <a:pt x="58" y="189"/>
                  <a:pt x="57" y="191"/>
                  <a:pt x="57" y="191"/>
                </a:cubicBezTo>
                <a:cubicBezTo>
                  <a:pt x="57" y="192"/>
                  <a:pt x="57" y="193"/>
                  <a:pt x="57" y="194"/>
                </a:cubicBezTo>
                <a:cubicBezTo>
                  <a:pt x="55" y="194"/>
                  <a:pt x="55" y="194"/>
                  <a:pt x="55" y="194"/>
                </a:cubicBezTo>
                <a:cubicBezTo>
                  <a:pt x="55" y="194"/>
                  <a:pt x="55" y="194"/>
                  <a:pt x="55" y="194"/>
                </a:cubicBezTo>
                <a:cubicBezTo>
                  <a:pt x="54" y="194"/>
                  <a:pt x="54" y="194"/>
                  <a:pt x="54" y="194"/>
                </a:cubicBezTo>
                <a:cubicBezTo>
                  <a:pt x="53" y="194"/>
                  <a:pt x="53" y="194"/>
                  <a:pt x="53" y="194"/>
                </a:cubicBezTo>
                <a:cubicBezTo>
                  <a:pt x="53" y="193"/>
                  <a:pt x="53" y="193"/>
                  <a:pt x="53" y="193"/>
                </a:cubicBezTo>
                <a:cubicBezTo>
                  <a:pt x="52" y="192"/>
                  <a:pt x="50" y="191"/>
                  <a:pt x="50" y="191"/>
                </a:cubicBezTo>
                <a:cubicBezTo>
                  <a:pt x="50" y="190"/>
                  <a:pt x="50" y="190"/>
                  <a:pt x="50" y="190"/>
                </a:cubicBezTo>
                <a:cubicBezTo>
                  <a:pt x="50" y="189"/>
                  <a:pt x="50" y="189"/>
                  <a:pt x="50" y="189"/>
                </a:cubicBezTo>
                <a:cubicBezTo>
                  <a:pt x="49" y="188"/>
                  <a:pt x="49" y="188"/>
                  <a:pt x="49" y="188"/>
                </a:cubicBezTo>
                <a:cubicBezTo>
                  <a:pt x="48" y="188"/>
                  <a:pt x="48" y="188"/>
                  <a:pt x="48" y="188"/>
                </a:cubicBezTo>
                <a:cubicBezTo>
                  <a:pt x="47" y="187"/>
                  <a:pt x="47" y="187"/>
                  <a:pt x="47" y="187"/>
                </a:cubicBezTo>
                <a:cubicBezTo>
                  <a:pt x="46" y="187"/>
                  <a:pt x="46" y="187"/>
                  <a:pt x="46" y="187"/>
                </a:cubicBezTo>
                <a:cubicBezTo>
                  <a:pt x="46" y="188"/>
                  <a:pt x="46" y="188"/>
                  <a:pt x="46" y="188"/>
                </a:cubicBezTo>
                <a:cubicBezTo>
                  <a:pt x="46" y="188"/>
                  <a:pt x="46" y="188"/>
                  <a:pt x="46" y="188"/>
                </a:cubicBezTo>
                <a:cubicBezTo>
                  <a:pt x="46" y="188"/>
                  <a:pt x="46" y="188"/>
                  <a:pt x="46" y="188"/>
                </a:cubicBezTo>
                <a:cubicBezTo>
                  <a:pt x="45" y="189"/>
                  <a:pt x="45" y="189"/>
                  <a:pt x="45" y="189"/>
                </a:cubicBezTo>
                <a:cubicBezTo>
                  <a:pt x="45" y="189"/>
                  <a:pt x="45" y="189"/>
                  <a:pt x="45" y="189"/>
                </a:cubicBezTo>
                <a:cubicBezTo>
                  <a:pt x="46" y="189"/>
                  <a:pt x="46" y="189"/>
                  <a:pt x="46" y="189"/>
                </a:cubicBezTo>
                <a:cubicBezTo>
                  <a:pt x="46" y="190"/>
                  <a:pt x="46" y="190"/>
                  <a:pt x="46" y="190"/>
                </a:cubicBezTo>
                <a:cubicBezTo>
                  <a:pt x="47" y="190"/>
                  <a:pt x="47" y="190"/>
                  <a:pt x="47" y="190"/>
                </a:cubicBezTo>
                <a:cubicBezTo>
                  <a:pt x="49" y="191"/>
                  <a:pt x="47" y="192"/>
                  <a:pt x="47" y="192"/>
                </a:cubicBezTo>
                <a:cubicBezTo>
                  <a:pt x="47" y="193"/>
                  <a:pt x="47" y="193"/>
                  <a:pt x="47" y="193"/>
                </a:cubicBezTo>
                <a:cubicBezTo>
                  <a:pt x="48" y="194"/>
                  <a:pt x="48" y="194"/>
                  <a:pt x="48" y="194"/>
                </a:cubicBezTo>
                <a:cubicBezTo>
                  <a:pt x="48" y="195"/>
                  <a:pt x="48" y="195"/>
                  <a:pt x="48" y="195"/>
                </a:cubicBezTo>
                <a:cubicBezTo>
                  <a:pt x="44" y="195"/>
                  <a:pt x="44" y="195"/>
                  <a:pt x="44" y="195"/>
                </a:cubicBezTo>
                <a:cubicBezTo>
                  <a:pt x="44" y="195"/>
                  <a:pt x="43" y="196"/>
                  <a:pt x="43" y="196"/>
                </a:cubicBezTo>
                <a:cubicBezTo>
                  <a:pt x="43" y="194"/>
                  <a:pt x="41" y="193"/>
                  <a:pt x="41" y="193"/>
                </a:cubicBezTo>
                <a:cubicBezTo>
                  <a:pt x="41" y="192"/>
                  <a:pt x="41" y="192"/>
                  <a:pt x="41" y="192"/>
                </a:cubicBezTo>
                <a:cubicBezTo>
                  <a:pt x="41" y="191"/>
                  <a:pt x="41" y="191"/>
                  <a:pt x="41" y="191"/>
                </a:cubicBezTo>
                <a:cubicBezTo>
                  <a:pt x="40" y="190"/>
                  <a:pt x="40" y="190"/>
                  <a:pt x="40" y="190"/>
                </a:cubicBezTo>
                <a:cubicBezTo>
                  <a:pt x="38" y="188"/>
                  <a:pt x="36" y="190"/>
                  <a:pt x="36" y="190"/>
                </a:cubicBezTo>
                <a:cubicBezTo>
                  <a:pt x="36" y="190"/>
                  <a:pt x="36" y="191"/>
                  <a:pt x="36" y="191"/>
                </a:cubicBezTo>
                <a:cubicBezTo>
                  <a:pt x="36" y="192"/>
                  <a:pt x="37" y="192"/>
                  <a:pt x="37" y="192"/>
                </a:cubicBezTo>
                <a:cubicBezTo>
                  <a:pt x="38" y="192"/>
                  <a:pt x="38" y="194"/>
                  <a:pt x="38" y="194"/>
                </a:cubicBezTo>
                <a:cubicBezTo>
                  <a:pt x="38" y="195"/>
                  <a:pt x="38" y="195"/>
                  <a:pt x="38" y="195"/>
                </a:cubicBezTo>
                <a:cubicBezTo>
                  <a:pt x="38" y="196"/>
                  <a:pt x="38" y="196"/>
                  <a:pt x="38" y="196"/>
                </a:cubicBezTo>
                <a:cubicBezTo>
                  <a:pt x="38" y="196"/>
                  <a:pt x="38" y="196"/>
                  <a:pt x="38" y="196"/>
                </a:cubicBezTo>
                <a:cubicBezTo>
                  <a:pt x="38" y="196"/>
                  <a:pt x="38" y="196"/>
                  <a:pt x="38" y="196"/>
                </a:cubicBezTo>
                <a:cubicBezTo>
                  <a:pt x="32" y="197"/>
                  <a:pt x="32" y="197"/>
                  <a:pt x="32" y="197"/>
                </a:cubicBezTo>
                <a:cubicBezTo>
                  <a:pt x="32" y="197"/>
                  <a:pt x="32" y="197"/>
                  <a:pt x="32" y="197"/>
                </a:cubicBezTo>
                <a:cubicBezTo>
                  <a:pt x="33" y="197"/>
                  <a:pt x="33" y="197"/>
                  <a:pt x="33" y="197"/>
                </a:cubicBezTo>
                <a:cubicBezTo>
                  <a:pt x="34" y="196"/>
                  <a:pt x="32" y="194"/>
                  <a:pt x="32" y="194"/>
                </a:cubicBezTo>
                <a:cubicBezTo>
                  <a:pt x="31" y="192"/>
                  <a:pt x="30" y="191"/>
                  <a:pt x="30" y="191"/>
                </a:cubicBezTo>
                <a:cubicBezTo>
                  <a:pt x="30" y="190"/>
                  <a:pt x="29" y="189"/>
                  <a:pt x="29" y="189"/>
                </a:cubicBezTo>
                <a:cubicBezTo>
                  <a:pt x="28" y="190"/>
                  <a:pt x="28" y="190"/>
                  <a:pt x="28" y="190"/>
                </a:cubicBezTo>
                <a:cubicBezTo>
                  <a:pt x="28" y="190"/>
                  <a:pt x="28" y="190"/>
                  <a:pt x="28" y="190"/>
                </a:cubicBezTo>
                <a:cubicBezTo>
                  <a:pt x="28" y="190"/>
                  <a:pt x="28" y="190"/>
                  <a:pt x="28" y="190"/>
                </a:cubicBezTo>
                <a:cubicBezTo>
                  <a:pt x="27" y="190"/>
                  <a:pt x="27" y="190"/>
                  <a:pt x="27" y="190"/>
                </a:cubicBezTo>
                <a:cubicBezTo>
                  <a:pt x="26" y="190"/>
                  <a:pt x="26" y="191"/>
                  <a:pt x="26" y="191"/>
                </a:cubicBezTo>
                <a:cubicBezTo>
                  <a:pt x="25" y="192"/>
                  <a:pt x="27" y="192"/>
                  <a:pt x="27" y="192"/>
                </a:cubicBezTo>
                <a:cubicBezTo>
                  <a:pt x="27" y="194"/>
                  <a:pt x="28" y="193"/>
                  <a:pt x="28" y="193"/>
                </a:cubicBezTo>
                <a:cubicBezTo>
                  <a:pt x="29" y="193"/>
                  <a:pt x="28" y="195"/>
                  <a:pt x="28" y="195"/>
                </a:cubicBezTo>
                <a:cubicBezTo>
                  <a:pt x="27" y="195"/>
                  <a:pt x="28" y="197"/>
                  <a:pt x="28" y="198"/>
                </a:cubicBezTo>
                <a:cubicBezTo>
                  <a:pt x="25" y="198"/>
                  <a:pt x="25" y="198"/>
                  <a:pt x="25" y="198"/>
                </a:cubicBezTo>
                <a:cubicBezTo>
                  <a:pt x="25" y="197"/>
                  <a:pt x="25" y="197"/>
                  <a:pt x="25" y="197"/>
                </a:cubicBezTo>
                <a:cubicBezTo>
                  <a:pt x="24" y="197"/>
                  <a:pt x="24" y="197"/>
                  <a:pt x="24" y="197"/>
                </a:cubicBezTo>
                <a:cubicBezTo>
                  <a:pt x="23" y="196"/>
                  <a:pt x="23" y="196"/>
                  <a:pt x="23" y="196"/>
                </a:cubicBezTo>
                <a:cubicBezTo>
                  <a:pt x="23" y="196"/>
                  <a:pt x="23" y="196"/>
                  <a:pt x="23" y="196"/>
                </a:cubicBezTo>
                <a:cubicBezTo>
                  <a:pt x="22" y="195"/>
                  <a:pt x="22" y="195"/>
                  <a:pt x="22" y="195"/>
                </a:cubicBezTo>
                <a:cubicBezTo>
                  <a:pt x="22" y="195"/>
                  <a:pt x="22" y="195"/>
                  <a:pt x="22" y="195"/>
                </a:cubicBezTo>
                <a:cubicBezTo>
                  <a:pt x="21" y="194"/>
                  <a:pt x="21" y="194"/>
                  <a:pt x="21" y="194"/>
                </a:cubicBezTo>
                <a:cubicBezTo>
                  <a:pt x="21" y="194"/>
                  <a:pt x="21" y="194"/>
                  <a:pt x="21" y="194"/>
                </a:cubicBezTo>
                <a:cubicBezTo>
                  <a:pt x="20" y="193"/>
                  <a:pt x="20" y="193"/>
                  <a:pt x="20" y="193"/>
                </a:cubicBezTo>
                <a:cubicBezTo>
                  <a:pt x="21" y="193"/>
                  <a:pt x="21" y="193"/>
                  <a:pt x="21" y="193"/>
                </a:cubicBezTo>
                <a:cubicBezTo>
                  <a:pt x="19" y="192"/>
                  <a:pt x="20" y="192"/>
                  <a:pt x="20" y="192"/>
                </a:cubicBezTo>
                <a:cubicBezTo>
                  <a:pt x="20" y="191"/>
                  <a:pt x="18" y="190"/>
                  <a:pt x="18" y="190"/>
                </a:cubicBezTo>
                <a:cubicBezTo>
                  <a:pt x="17" y="191"/>
                  <a:pt x="17" y="191"/>
                  <a:pt x="17" y="191"/>
                </a:cubicBezTo>
                <a:cubicBezTo>
                  <a:pt x="17" y="191"/>
                  <a:pt x="17" y="190"/>
                  <a:pt x="16" y="190"/>
                </a:cubicBezTo>
                <a:cubicBezTo>
                  <a:pt x="16" y="190"/>
                  <a:pt x="16" y="191"/>
                  <a:pt x="16" y="191"/>
                </a:cubicBezTo>
                <a:cubicBezTo>
                  <a:pt x="16" y="192"/>
                  <a:pt x="16" y="192"/>
                  <a:pt x="16" y="192"/>
                </a:cubicBezTo>
                <a:cubicBezTo>
                  <a:pt x="16" y="192"/>
                  <a:pt x="16" y="192"/>
                  <a:pt x="16" y="192"/>
                </a:cubicBezTo>
                <a:cubicBezTo>
                  <a:pt x="16" y="192"/>
                  <a:pt x="16" y="192"/>
                  <a:pt x="16" y="192"/>
                </a:cubicBezTo>
                <a:cubicBezTo>
                  <a:pt x="15" y="193"/>
                  <a:pt x="15" y="193"/>
                  <a:pt x="15" y="193"/>
                </a:cubicBezTo>
                <a:cubicBezTo>
                  <a:pt x="16" y="193"/>
                  <a:pt x="16" y="193"/>
                  <a:pt x="16" y="193"/>
                </a:cubicBezTo>
                <a:cubicBezTo>
                  <a:pt x="16" y="193"/>
                  <a:pt x="16" y="193"/>
                  <a:pt x="16" y="193"/>
                </a:cubicBezTo>
                <a:cubicBezTo>
                  <a:pt x="17" y="194"/>
                  <a:pt x="17" y="194"/>
                  <a:pt x="17" y="194"/>
                </a:cubicBezTo>
                <a:cubicBezTo>
                  <a:pt x="17" y="194"/>
                  <a:pt x="17" y="194"/>
                  <a:pt x="17" y="194"/>
                </a:cubicBezTo>
                <a:cubicBezTo>
                  <a:pt x="17" y="194"/>
                  <a:pt x="17" y="194"/>
                  <a:pt x="17"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6"/>
                  <a:pt x="18" y="196"/>
                  <a:pt x="18" y="196"/>
                </a:cubicBezTo>
                <a:cubicBezTo>
                  <a:pt x="17" y="196"/>
                  <a:pt x="17" y="196"/>
                  <a:pt x="17" y="196"/>
                </a:cubicBezTo>
                <a:cubicBezTo>
                  <a:pt x="17" y="197"/>
                  <a:pt x="17" y="197"/>
                  <a:pt x="17" y="197"/>
                </a:cubicBezTo>
                <a:cubicBezTo>
                  <a:pt x="18" y="198"/>
                  <a:pt x="18" y="198"/>
                  <a:pt x="18" y="198"/>
                </a:cubicBezTo>
                <a:cubicBezTo>
                  <a:pt x="18" y="199"/>
                  <a:pt x="18" y="199"/>
                  <a:pt x="18" y="199"/>
                </a:cubicBezTo>
                <a:cubicBezTo>
                  <a:pt x="18" y="201"/>
                  <a:pt x="18" y="201"/>
                  <a:pt x="18" y="201"/>
                </a:cubicBezTo>
                <a:cubicBezTo>
                  <a:pt x="14" y="201"/>
                  <a:pt x="14" y="201"/>
                  <a:pt x="14" y="201"/>
                </a:cubicBezTo>
                <a:cubicBezTo>
                  <a:pt x="13" y="199"/>
                  <a:pt x="13" y="199"/>
                  <a:pt x="13" y="199"/>
                </a:cubicBezTo>
                <a:cubicBezTo>
                  <a:pt x="14" y="198"/>
                  <a:pt x="13" y="197"/>
                  <a:pt x="13" y="197"/>
                </a:cubicBezTo>
                <a:cubicBezTo>
                  <a:pt x="14" y="196"/>
                  <a:pt x="14" y="195"/>
                  <a:pt x="14" y="195"/>
                </a:cubicBezTo>
                <a:cubicBezTo>
                  <a:pt x="15" y="193"/>
                  <a:pt x="13" y="194"/>
                  <a:pt x="13" y="194"/>
                </a:cubicBezTo>
                <a:cubicBezTo>
                  <a:pt x="12" y="193"/>
                  <a:pt x="11" y="194"/>
                  <a:pt x="11" y="194"/>
                </a:cubicBezTo>
                <a:cubicBezTo>
                  <a:pt x="10" y="193"/>
                  <a:pt x="10" y="194"/>
                  <a:pt x="10" y="194"/>
                </a:cubicBezTo>
                <a:cubicBezTo>
                  <a:pt x="9" y="194"/>
                  <a:pt x="9" y="195"/>
                  <a:pt x="9" y="195"/>
                </a:cubicBezTo>
                <a:cubicBezTo>
                  <a:pt x="8" y="196"/>
                  <a:pt x="8" y="194"/>
                  <a:pt x="8" y="194"/>
                </a:cubicBezTo>
                <a:cubicBezTo>
                  <a:pt x="8" y="192"/>
                  <a:pt x="6" y="192"/>
                  <a:pt x="6" y="192"/>
                </a:cubicBezTo>
                <a:cubicBezTo>
                  <a:pt x="6" y="191"/>
                  <a:pt x="6" y="191"/>
                  <a:pt x="6" y="191"/>
                </a:cubicBezTo>
                <a:cubicBezTo>
                  <a:pt x="5" y="191"/>
                  <a:pt x="5" y="191"/>
                  <a:pt x="5" y="191"/>
                </a:cubicBezTo>
                <a:cubicBezTo>
                  <a:pt x="5" y="191"/>
                  <a:pt x="5" y="191"/>
                  <a:pt x="5" y="191"/>
                </a:cubicBezTo>
                <a:cubicBezTo>
                  <a:pt x="5" y="191"/>
                  <a:pt x="5" y="191"/>
                  <a:pt x="5" y="191"/>
                </a:cubicBezTo>
                <a:cubicBezTo>
                  <a:pt x="5" y="192"/>
                  <a:pt x="5" y="192"/>
                  <a:pt x="5" y="192"/>
                </a:cubicBezTo>
                <a:cubicBezTo>
                  <a:pt x="5" y="192"/>
                  <a:pt x="5" y="192"/>
                  <a:pt x="5" y="192"/>
                </a:cubicBezTo>
                <a:cubicBezTo>
                  <a:pt x="5" y="192"/>
                  <a:pt x="5" y="192"/>
                  <a:pt x="5" y="192"/>
                </a:cubicBezTo>
                <a:cubicBezTo>
                  <a:pt x="5" y="193"/>
                  <a:pt x="5" y="193"/>
                  <a:pt x="5" y="193"/>
                </a:cubicBezTo>
                <a:cubicBezTo>
                  <a:pt x="5" y="193"/>
                  <a:pt x="5" y="193"/>
                  <a:pt x="5" y="193"/>
                </a:cubicBezTo>
                <a:cubicBezTo>
                  <a:pt x="5" y="193"/>
                  <a:pt x="5" y="194"/>
                  <a:pt x="5" y="194"/>
                </a:cubicBezTo>
                <a:cubicBezTo>
                  <a:pt x="4" y="194"/>
                  <a:pt x="4" y="195"/>
                  <a:pt x="4" y="195"/>
                </a:cubicBezTo>
                <a:cubicBezTo>
                  <a:pt x="4" y="194"/>
                  <a:pt x="3" y="194"/>
                  <a:pt x="3" y="194"/>
                </a:cubicBezTo>
                <a:cubicBezTo>
                  <a:pt x="2" y="193"/>
                  <a:pt x="2" y="194"/>
                  <a:pt x="2" y="194"/>
                </a:cubicBezTo>
                <a:cubicBezTo>
                  <a:pt x="1" y="194"/>
                  <a:pt x="1" y="195"/>
                  <a:pt x="1" y="195"/>
                </a:cubicBezTo>
                <a:cubicBezTo>
                  <a:pt x="0" y="195"/>
                  <a:pt x="0" y="195"/>
                  <a:pt x="0" y="195"/>
                </a:cubicBezTo>
                <a:cubicBezTo>
                  <a:pt x="1" y="196"/>
                  <a:pt x="1" y="196"/>
                  <a:pt x="1" y="196"/>
                </a:cubicBezTo>
                <a:cubicBezTo>
                  <a:pt x="1" y="197"/>
                  <a:pt x="1" y="197"/>
                  <a:pt x="1" y="197"/>
                </a:cubicBezTo>
                <a:cubicBezTo>
                  <a:pt x="1" y="197"/>
                  <a:pt x="1" y="197"/>
                  <a:pt x="1" y="197"/>
                </a:cubicBezTo>
                <a:cubicBezTo>
                  <a:pt x="2" y="197"/>
                  <a:pt x="2" y="197"/>
                  <a:pt x="2" y="197"/>
                </a:cubicBezTo>
                <a:cubicBezTo>
                  <a:pt x="2" y="197"/>
                  <a:pt x="2" y="197"/>
                  <a:pt x="2" y="197"/>
                </a:cubicBezTo>
                <a:cubicBezTo>
                  <a:pt x="2" y="198"/>
                  <a:pt x="2" y="198"/>
                  <a:pt x="2" y="198"/>
                </a:cubicBezTo>
                <a:cubicBezTo>
                  <a:pt x="2" y="200"/>
                  <a:pt x="4" y="202"/>
                  <a:pt x="4" y="202"/>
                </a:cubicBezTo>
                <a:cubicBezTo>
                  <a:pt x="3" y="202"/>
                  <a:pt x="3" y="206"/>
                  <a:pt x="3" y="206"/>
                </a:cubicBezTo>
                <a:cubicBezTo>
                  <a:pt x="2" y="208"/>
                  <a:pt x="4" y="208"/>
                  <a:pt x="4" y="208"/>
                </a:cubicBezTo>
                <a:cubicBezTo>
                  <a:pt x="4" y="209"/>
                  <a:pt x="4" y="209"/>
                  <a:pt x="4" y="209"/>
                </a:cubicBezTo>
                <a:cubicBezTo>
                  <a:pt x="4" y="211"/>
                  <a:pt x="8" y="210"/>
                  <a:pt x="8" y="210"/>
                </a:cubicBezTo>
                <a:cubicBezTo>
                  <a:pt x="6" y="211"/>
                  <a:pt x="7" y="214"/>
                  <a:pt x="7" y="214"/>
                </a:cubicBezTo>
                <a:cubicBezTo>
                  <a:pt x="6" y="216"/>
                  <a:pt x="8" y="216"/>
                  <a:pt x="8" y="216"/>
                </a:cubicBezTo>
                <a:cubicBezTo>
                  <a:pt x="7" y="217"/>
                  <a:pt x="8" y="219"/>
                  <a:pt x="8" y="219"/>
                </a:cubicBezTo>
                <a:cubicBezTo>
                  <a:pt x="6" y="220"/>
                  <a:pt x="6" y="221"/>
                  <a:pt x="6" y="221"/>
                </a:cubicBezTo>
                <a:cubicBezTo>
                  <a:pt x="5" y="222"/>
                  <a:pt x="4" y="221"/>
                  <a:pt x="4" y="221"/>
                </a:cubicBezTo>
                <a:cubicBezTo>
                  <a:pt x="3" y="220"/>
                  <a:pt x="2" y="222"/>
                  <a:pt x="2" y="222"/>
                </a:cubicBezTo>
                <a:cubicBezTo>
                  <a:pt x="2" y="223"/>
                  <a:pt x="4" y="225"/>
                  <a:pt x="4" y="225"/>
                </a:cubicBezTo>
                <a:cubicBezTo>
                  <a:pt x="4" y="226"/>
                  <a:pt x="4" y="227"/>
                  <a:pt x="4" y="227"/>
                </a:cubicBezTo>
                <a:cubicBezTo>
                  <a:pt x="7" y="231"/>
                  <a:pt x="14" y="230"/>
                  <a:pt x="16" y="230"/>
                </a:cubicBezTo>
                <a:cubicBezTo>
                  <a:pt x="43" y="261"/>
                  <a:pt x="96" y="286"/>
                  <a:pt x="96" y="286"/>
                </a:cubicBezTo>
                <a:cubicBezTo>
                  <a:pt x="96" y="269"/>
                  <a:pt x="96" y="269"/>
                  <a:pt x="96" y="269"/>
                </a:cubicBezTo>
                <a:cubicBezTo>
                  <a:pt x="122" y="244"/>
                  <a:pt x="122" y="244"/>
                  <a:pt x="122" y="244"/>
                </a:cubicBezTo>
                <a:cubicBezTo>
                  <a:pt x="616" y="244"/>
                  <a:pt x="616" y="244"/>
                  <a:pt x="616" y="244"/>
                </a:cubicBezTo>
                <a:cubicBezTo>
                  <a:pt x="818" y="244"/>
                  <a:pt x="818" y="244"/>
                  <a:pt x="818" y="244"/>
                </a:cubicBezTo>
                <a:cubicBezTo>
                  <a:pt x="1311" y="244"/>
                  <a:pt x="1311" y="244"/>
                  <a:pt x="1311" y="244"/>
                </a:cubicBezTo>
                <a:cubicBezTo>
                  <a:pt x="1338" y="269"/>
                  <a:pt x="1338" y="269"/>
                  <a:pt x="1338" y="269"/>
                </a:cubicBezTo>
                <a:cubicBezTo>
                  <a:pt x="1338" y="286"/>
                  <a:pt x="1338" y="286"/>
                  <a:pt x="1338" y="286"/>
                </a:cubicBezTo>
                <a:cubicBezTo>
                  <a:pt x="1338" y="286"/>
                  <a:pt x="1390" y="261"/>
                  <a:pt x="1418" y="230"/>
                </a:cubicBezTo>
                <a:cubicBezTo>
                  <a:pt x="1421" y="230"/>
                  <a:pt x="1426" y="230"/>
                  <a:pt x="1428" y="227"/>
                </a:cubicBezTo>
                <a:cubicBezTo>
                  <a:pt x="1428" y="227"/>
                  <a:pt x="1428" y="226"/>
                  <a:pt x="1428" y="225"/>
                </a:cubicBezTo>
                <a:cubicBezTo>
                  <a:pt x="1428" y="225"/>
                  <a:pt x="1430" y="223"/>
                  <a:pt x="1430" y="222"/>
                </a:cubicBezTo>
                <a:cubicBezTo>
                  <a:pt x="1430" y="222"/>
                  <a:pt x="1429" y="220"/>
                  <a:pt x="1428" y="221"/>
                </a:cubicBezTo>
                <a:cubicBezTo>
                  <a:pt x="1428" y="221"/>
                  <a:pt x="1427" y="222"/>
                  <a:pt x="1426" y="221"/>
                </a:cubicBezTo>
                <a:cubicBezTo>
                  <a:pt x="1426" y="221"/>
                  <a:pt x="1426" y="220"/>
                  <a:pt x="1424" y="219"/>
                </a:cubicBezTo>
                <a:cubicBezTo>
                  <a:pt x="1424" y="219"/>
                  <a:pt x="1425" y="217"/>
                  <a:pt x="1424" y="216"/>
                </a:cubicBezTo>
                <a:cubicBezTo>
                  <a:pt x="1424" y="216"/>
                  <a:pt x="1426" y="216"/>
                  <a:pt x="1425" y="214"/>
                </a:cubicBezTo>
                <a:cubicBezTo>
                  <a:pt x="1425" y="214"/>
                  <a:pt x="1426" y="211"/>
                  <a:pt x="1424" y="210"/>
                </a:cubicBezTo>
                <a:cubicBezTo>
                  <a:pt x="1424" y="210"/>
                  <a:pt x="1428" y="211"/>
                  <a:pt x="1428" y="209"/>
                </a:cubicBezTo>
                <a:cubicBezTo>
                  <a:pt x="1428" y="208"/>
                  <a:pt x="1428" y="208"/>
                  <a:pt x="1428" y="208"/>
                </a:cubicBezTo>
                <a:cubicBezTo>
                  <a:pt x="1428" y="208"/>
                  <a:pt x="1430" y="208"/>
                  <a:pt x="1429" y="206"/>
                </a:cubicBezTo>
                <a:cubicBezTo>
                  <a:pt x="1429" y="206"/>
                  <a:pt x="1429" y="202"/>
                  <a:pt x="1428" y="202"/>
                </a:cubicBezTo>
                <a:cubicBezTo>
                  <a:pt x="1428" y="202"/>
                  <a:pt x="1430" y="200"/>
                  <a:pt x="1430" y="198"/>
                </a:cubicBezTo>
                <a:cubicBezTo>
                  <a:pt x="1430" y="197"/>
                  <a:pt x="1430" y="197"/>
                  <a:pt x="1430" y="197"/>
                </a:cubicBezTo>
                <a:cubicBezTo>
                  <a:pt x="1430" y="197"/>
                  <a:pt x="1430" y="197"/>
                  <a:pt x="1430" y="197"/>
                </a:cubicBezTo>
                <a:cubicBezTo>
                  <a:pt x="1431" y="197"/>
                  <a:pt x="1431" y="197"/>
                  <a:pt x="1431" y="197"/>
                </a:cubicBezTo>
                <a:cubicBezTo>
                  <a:pt x="1431" y="197"/>
                  <a:pt x="1431" y="197"/>
                  <a:pt x="1431" y="197"/>
                </a:cubicBezTo>
                <a:cubicBezTo>
                  <a:pt x="1431" y="196"/>
                  <a:pt x="1431" y="196"/>
                  <a:pt x="1431" y="196"/>
                </a:cubicBezTo>
                <a:lnTo>
                  <a:pt x="1432" y="195"/>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6191" name="Picture 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8451" y="7179733"/>
            <a:ext cx="2169583" cy="2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192" name="Rectangle 462"/>
          <p:cNvSpPr>
            <a:spLocks noChangeArrowheads="1"/>
          </p:cNvSpPr>
          <p:nvPr/>
        </p:nvSpPr>
        <p:spPr bwMode="auto">
          <a:xfrm>
            <a:off x="16943917" y="7020984"/>
            <a:ext cx="1898649" cy="33867"/>
          </a:xfrm>
          <a:prstGeom prst="rect">
            <a:avLst/>
          </a:prstGeom>
          <a:solidFill>
            <a:srgbClr val="BD1A2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193" name="Freeform 463"/>
          <p:cNvSpPr>
            <a:spLocks noChangeArrowheads="1"/>
          </p:cNvSpPr>
          <p:nvPr/>
        </p:nvSpPr>
        <p:spPr bwMode="auto">
          <a:xfrm>
            <a:off x="17754600" y="7247467"/>
            <a:ext cx="275167" cy="154517"/>
          </a:xfrm>
          <a:custGeom>
            <a:avLst/>
            <a:gdLst>
              <a:gd name="T0" fmla="*/ 152400 w 130"/>
              <a:gd name="T1" fmla="*/ 7168 h 97"/>
              <a:gd name="T2" fmla="*/ 152400 w 130"/>
              <a:gd name="T3" fmla="*/ 1195 h 97"/>
              <a:gd name="T4" fmla="*/ 127000 w 130"/>
              <a:gd name="T5" fmla="*/ 1195 h 97"/>
              <a:gd name="T6" fmla="*/ 127000 w 130"/>
              <a:gd name="T7" fmla="*/ 0 h 97"/>
              <a:gd name="T8" fmla="*/ 103188 w 130"/>
              <a:gd name="T9" fmla="*/ 1195 h 97"/>
              <a:gd name="T10" fmla="*/ 77788 w 130"/>
              <a:gd name="T11" fmla="*/ 0 h 97"/>
              <a:gd name="T12" fmla="*/ 77788 w 130"/>
              <a:gd name="T13" fmla="*/ 1195 h 97"/>
              <a:gd name="T14" fmla="*/ 53975 w 130"/>
              <a:gd name="T15" fmla="*/ 1195 h 97"/>
              <a:gd name="T16" fmla="*/ 53975 w 130"/>
              <a:gd name="T17" fmla="*/ 7168 h 97"/>
              <a:gd name="T18" fmla="*/ 0 w 130"/>
              <a:gd name="T19" fmla="*/ 23894 h 97"/>
              <a:gd name="T20" fmla="*/ 7938 w 130"/>
              <a:gd name="T21" fmla="*/ 115888 h 97"/>
              <a:gd name="T22" fmla="*/ 31750 w 130"/>
              <a:gd name="T23" fmla="*/ 115888 h 97"/>
              <a:gd name="T24" fmla="*/ 100013 w 130"/>
              <a:gd name="T25" fmla="*/ 115888 h 97"/>
              <a:gd name="T26" fmla="*/ 104775 w 130"/>
              <a:gd name="T27" fmla="*/ 115888 h 97"/>
              <a:gd name="T28" fmla="*/ 173038 w 130"/>
              <a:gd name="T29" fmla="*/ 115888 h 97"/>
              <a:gd name="T30" fmla="*/ 196850 w 130"/>
              <a:gd name="T31" fmla="*/ 115888 h 97"/>
              <a:gd name="T32" fmla="*/ 206375 w 130"/>
              <a:gd name="T33" fmla="*/ 23894 h 97"/>
              <a:gd name="T34" fmla="*/ 152400 w 130"/>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97"/>
              <a:gd name="T56" fmla="*/ 130 w 130"/>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97">
                <a:moveTo>
                  <a:pt x="96" y="6"/>
                </a:moveTo>
                <a:lnTo>
                  <a:pt x="96" y="1"/>
                </a:lnTo>
                <a:lnTo>
                  <a:pt x="80" y="1"/>
                </a:lnTo>
                <a:lnTo>
                  <a:pt x="80" y="0"/>
                </a:lnTo>
                <a:lnTo>
                  <a:pt x="65" y="1"/>
                </a:lnTo>
                <a:lnTo>
                  <a:pt x="49" y="0"/>
                </a:lnTo>
                <a:lnTo>
                  <a:pt x="49" y="1"/>
                </a:lnTo>
                <a:lnTo>
                  <a:pt x="34" y="1"/>
                </a:lnTo>
                <a:lnTo>
                  <a:pt x="34" y="6"/>
                </a:lnTo>
                <a:lnTo>
                  <a:pt x="0" y="20"/>
                </a:lnTo>
                <a:lnTo>
                  <a:pt x="5" y="97"/>
                </a:lnTo>
                <a:lnTo>
                  <a:pt x="20" y="97"/>
                </a:lnTo>
                <a:lnTo>
                  <a:pt x="63" y="97"/>
                </a:lnTo>
                <a:lnTo>
                  <a:pt x="66" y="97"/>
                </a:lnTo>
                <a:lnTo>
                  <a:pt x="109" y="97"/>
                </a:lnTo>
                <a:lnTo>
                  <a:pt x="124" y="97"/>
                </a:lnTo>
                <a:lnTo>
                  <a:pt x="130" y="20"/>
                </a:lnTo>
                <a:lnTo>
                  <a:pt x="96"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4" name="Freeform 464"/>
          <p:cNvSpPr>
            <a:spLocks noChangeArrowheads="1"/>
          </p:cNvSpPr>
          <p:nvPr/>
        </p:nvSpPr>
        <p:spPr bwMode="auto">
          <a:xfrm>
            <a:off x="18048817" y="7247467"/>
            <a:ext cx="177800" cy="154517"/>
          </a:xfrm>
          <a:custGeom>
            <a:avLst/>
            <a:gdLst>
              <a:gd name="T0" fmla="*/ 98425 w 84"/>
              <a:gd name="T1" fmla="*/ 7168 h 97"/>
              <a:gd name="T2" fmla="*/ 98425 w 84"/>
              <a:gd name="T3" fmla="*/ 1195 h 97"/>
              <a:gd name="T4" fmla="*/ 82550 w 84"/>
              <a:gd name="T5" fmla="*/ 1195 h 97"/>
              <a:gd name="T6" fmla="*/ 82550 w 84"/>
              <a:gd name="T7" fmla="*/ 0 h 97"/>
              <a:gd name="T8" fmla="*/ 66675 w 84"/>
              <a:gd name="T9" fmla="*/ 1195 h 97"/>
              <a:gd name="T10" fmla="*/ 50800 w 84"/>
              <a:gd name="T11" fmla="*/ 0 h 97"/>
              <a:gd name="T12" fmla="*/ 50800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2713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5" name="Freeform 465"/>
          <p:cNvSpPr>
            <a:spLocks noChangeArrowheads="1"/>
          </p:cNvSpPr>
          <p:nvPr/>
        </p:nvSpPr>
        <p:spPr bwMode="auto">
          <a:xfrm>
            <a:off x="16971433" y="7247467"/>
            <a:ext cx="177800" cy="154517"/>
          </a:xfrm>
          <a:custGeom>
            <a:avLst/>
            <a:gdLst>
              <a:gd name="T0" fmla="*/ 98425 w 84"/>
              <a:gd name="T1" fmla="*/ 7168 h 97"/>
              <a:gd name="T2" fmla="*/ 98425 w 84"/>
              <a:gd name="T3" fmla="*/ 1195 h 97"/>
              <a:gd name="T4" fmla="*/ 84138 w 84"/>
              <a:gd name="T5" fmla="*/ 1195 h 97"/>
              <a:gd name="T6" fmla="*/ 84138 w 84"/>
              <a:gd name="T7" fmla="*/ 0 h 97"/>
              <a:gd name="T8" fmla="*/ 66675 w 84"/>
              <a:gd name="T9" fmla="*/ 1195 h 97"/>
              <a:gd name="T10" fmla="*/ 50800 w 84"/>
              <a:gd name="T11" fmla="*/ 0 h 97"/>
              <a:gd name="T12" fmla="*/ 50800 w 84"/>
              <a:gd name="T13" fmla="*/ 1195 h 97"/>
              <a:gd name="T14" fmla="*/ 34925 w 84"/>
              <a:gd name="T15" fmla="*/ 1195 h 97"/>
              <a:gd name="T16" fmla="*/ 34925 w 84"/>
              <a:gd name="T17" fmla="*/ 7168 h 97"/>
              <a:gd name="T18" fmla="*/ 0 w 84"/>
              <a:gd name="T19" fmla="*/ 23894 h 97"/>
              <a:gd name="T20" fmla="*/ 6350 w 84"/>
              <a:gd name="T21" fmla="*/ 115888 h 97"/>
              <a:gd name="T22" fmla="*/ 20638 w 84"/>
              <a:gd name="T23" fmla="*/ 115888 h 97"/>
              <a:gd name="T24" fmla="*/ 65088 w 84"/>
              <a:gd name="T25" fmla="*/ 115888 h 97"/>
              <a:gd name="T26" fmla="*/ 69850 w 84"/>
              <a:gd name="T27" fmla="*/ 115888 h 97"/>
              <a:gd name="T28" fmla="*/ 112713 w 84"/>
              <a:gd name="T29" fmla="*/ 115888 h 97"/>
              <a:gd name="T30" fmla="*/ 128588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2" y="0"/>
                </a:lnTo>
                <a:lnTo>
                  <a:pt x="32" y="1"/>
                </a:lnTo>
                <a:lnTo>
                  <a:pt x="22" y="1"/>
                </a:lnTo>
                <a:lnTo>
                  <a:pt x="22" y="6"/>
                </a:lnTo>
                <a:lnTo>
                  <a:pt x="0" y="20"/>
                </a:lnTo>
                <a:lnTo>
                  <a:pt x="4" y="97"/>
                </a:lnTo>
                <a:lnTo>
                  <a:pt x="13" y="97"/>
                </a:lnTo>
                <a:lnTo>
                  <a:pt x="41" y="97"/>
                </a:lnTo>
                <a:lnTo>
                  <a:pt x="44" y="97"/>
                </a:lnTo>
                <a:lnTo>
                  <a:pt x="71" y="97"/>
                </a:lnTo>
                <a:lnTo>
                  <a:pt x="81"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6" name="Freeform 466"/>
          <p:cNvSpPr>
            <a:spLocks noChangeArrowheads="1"/>
          </p:cNvSpPr>
          <p:nvPr/>
        </p:nvSpPr>
        <p:spPr bwMode="auto">
          <a:xfrm>
            <a:off x="17168284" y="7247467"/>
            <a:ext cx="179916" cy="154517"/>
          </a:xfrm>
          <a:custGeom>
            <a:avLst/>
            <a:gdLst>
              <a:gd name="T0" fmla="*/ 98425 w 85"/>
              <a:gd name="T1" fmla="*/ 7168 h 97"/>
              <a:gd name="T2" fmla="*/ 98425 w 85"/>
              <a:gd name="T3" fmla="*/ 1195 h 97"/>
              <a:gd name="T4" fmla="*/ 84137 w 85"/>
              <a:gd name="T5" fmla="*/ 1195 h 97"/>
              <a:gd name="T6" fmla="*/ 84137 w 85"/>
              <a:gd name="T7" fmla="*/ 0 h 97"/>
              <a:gd name="T8" fmla="*/ 68262 w 85"/>
              <a:gd name="T9" fmla="*/ 1195 h 97"/>
              <a:gd name="T10" fmla="*/ 50800 w 85"/>
              <a:gd name="T11" fmla="*/ 0 h 97"/>
              <a:gd name="T12" fmla="*/ 50800 w 85"/>
              <a:gd name="T13" fmla="*/ 1195 h 97"/>
              <a:gd name="T14" fmla="*/ 36512 w 85"/>
              <a:gd name="T15" fmla="*/ 1195 h 97"/>
              <a:gd name="T16" fmla="*/ 36512 w 85"/>
              <a:gd name="T17" fmla="*/ 7168 h 97"/>
              <a:gd name="T18" fmla="*/ 0 w 85"/>
              <a:gd name="T19" fmla="*/ 23894 h 97"/>
              <a:gd name="T20" fmla="*/ 6350 w 85"/>
              <a:gd name="T21" fmla="*/ 115888 h 97"/>
              <a:gd name="T22" fmla="*/ 20637 w 85"/>
              <a:gd name="T23" fmla="*/ 115888 h 97"/>
              <a:gd name="T24" fmla="*/ 65087 w 85"/>
              <a:gd name="T25" fmla="*/ 115888 h 97"/>
              <a:gd name="T26" fmla="*/ 69850 w 85"/>
              <a:gd name="T27" fmla="*/ 115888 h 97"/>
              <a:gd name="T28" fmla="*/ 114300 w 85"/>
              <a:gd name="T29" fmla="*/ 115888 h 97"/>
              <a:gd name="T30" fmla="*/ 128587 w 85"/>
              <a:gd name="T31" fmla="*/ 115888 h 97"/>
              <a:gd name="T32" fmla="*/ 134937 w 85"/>
              <a:gd name="T33" fmla="*/ 23894 h 97"/>
              <a:gd name="T34" fmla="*/ 98425 w 8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97"/>
              <a:gd name="T56" fmla="*/ 85 w 8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97">
                <a:moveTo>
                  <a:pt x="62" y="6"/>
                </a:moveTo>
                <a:lnTo>
                  <a:pt x="62" y="1"/>
                </a:lnTo>
                <a:lnTo>
                  <a:pt x="53" y="1"/>
                </a:lnTo>
                <a:lnTo>
                  <a:pt x="53" y="0"/>
                </a:lnTo>
                <a:lnTo>
                  <a:pt x="43" y="1"/>
                </a:lnTo>
                <a:lnTo>
                  <a:pt x="32" y="0"/>
                </a:lnTo>
                <a:lnTo>
                  <a:pt x="32" y="1"/>
                </a:lnTo>
                <a:lnTo>
                  <a:pt x="23" y="1"/>
                </a:lnTo>
                <a:lnTo>
                  <a:pt x="23" y="6"/>
                </a:lnTo>
                <a:lnTo>
                  <a:pt x="0" y="20"/>
                </a:lnTo>
                <a:lnTo>
                  <a:pt x="4" y="97"/>
                </a:lnTo>
                <a:lnTo>
                  <a:pt x="13" y="97"/>
                </a:lnTo>
                <a:lnTo>
                  <a:pt x="41" y="97"/>
                </a:lnTo>
                <a:lnTo>
                  <a:pt x="44" y="97"/>
                </a:lnTo>
                <a:lnTo>
                  <a:pt x="72" y="97"/>
                </a:lnTo>
                <a:lnTo>
                  <a:pt x="81" y="97"/>
                </a:lnTo>
                <a:lnTo>
                  <a:pt x="85"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7" name="Freeform 467"/>
          <p:cNvSpPr>
            <a:spLocks noChangeArrowheads="1"/>
          </p:cNvSpPr>
          <p:nvPr/>
        </p:nvSpPr>
        <p:spPr bwMode="auto">
          <a:xfrm>
            <a:off x="17363017" y="7247467"/>
            <a:ext cx="177800" cy="154517"/>
          </a:xfrm>
          <a:custGeom>
            <a:avLst/>
            <a:gdLst>
              <a:gd name="T0" fmla="*/ 98425 w 84"/>
              <a:gd name="T1" fmla="*/ 7168 h 97"/>
              <a:gd name="T2" fmla="*/ 98425 w 84"/>
              <a:gd name="T3" fmla="*/ 1195 h 97"/>
              <a:gd name="T4" fmla="*/ 84138 w 84"/>
              <a:gd name="T5" fmla="*/ 1195 h 97"/>
              <a:gd name="T6" fmla="*/ 84138 w 84"/>
              <a:gd name="T7" fmla="*/ 0 h 97"/>
              <a:gd name="T8" fmla="*/ 66675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6350 w 84"/>
              <a:gd name="T21" fmla="*/ 115888 h 97"/>
              <a:gd name="T22" fmla="*/ 20638 w 84"/>
              <a:gd name="T23" fmla="*/ 115888 h 97"/>
              <a:gd name="T24" fmla="*/ 65088 w 84"/>
              <a:gd name="T25" fmla="*/ 115888 h 97"/>
              <a:gd name="T26" fmla="*/ 68263 w 84"/>
              <a:gd name="T27" fmla="*/ 115888 h 97"/>
              <a:gd name="T28" fmla="*/ 112713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1" y="0"/>
                </a:lnTo>
                <a:lnTo>
                  <a:pt x="31" y="1"/>
                </a:lnTo>
                <a:lnTo>
                  <a:pt x="22" y="1"/>
                </a:lnTo>
                <a:lnTo>
                  <a:pt x="22" y="6"/>
                </a:lnTo>
                <a:lnTo>
                  <a:pt x="0" y="20"/>
                </a:lnTo>
                <a:lnTo>
                  <a:pt x="4" y="97"/>
                </a:lnTo>
                <a:lnTo>
                  <a:pt x="13" y="97"/>
                </a:lnTo>
                <a:lnTo>
                  <a:pt x="41"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8" name="Freeform 468"/>
          <p:cNvSpPr>
            <a:spLocks noChangeArrowheads="1"/>
          </p:cNvSpPr>
          <p:nvPr/>
        </p:nvSpPr>
        <p:spPr bwMode="auto">
          <a:xfrm>
            <a:off x="17564100" y="7247467"/>
            <a:ext cx="177800" cy="154517"/>
          </a:xfrm>
          <a:custGeom>
            <a:avLst/>
            <a:gdLst>
              <a:gd name="T0" fmla="*/ 98425 w 84"/>
              <a:gd name="T1" fmla="*/ 7168 h 97"/>
              <a:gd name="T2" fmla="*/ 98425 w 84"/>
              <a:gd name="T3" fmla="*/ 1195 h 97"/>
              <a:gd name="T4" fmla="*/ 80963 w 84"/>
              <a:gd name="T5" fmla="*/ 1195 h 97"/>
              <a:gd name="T6" fmla="*/ 80963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1" y="1"/>
                </a:lnTo>
                <a:lnTo>
                  <a:pt x="51"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199" name="Freeform 469"/>
          <p:cNvSpPr>
            <a:spLocks noChangeArrowheads="1"/>
          </p:cNvSpPr>
          <p:nvPr/>
        </p:nvSpPr>
        <p:spPr bwMode="auto">
          <a:xfrm>
            <a:off x="18256251" y="7247467"/>
            <a:ext cx="177800" cy="154517"/>
          </a:xfrm>
          <a:custGeom>
            <a:avLst/>
            <a:gdLst>
              <a:gd name="T0" fmla="*/ 98425 w 84"/>
              <a:gd name="T1" fmla="*/ 7168 h 97"/>
              <a:gd name="T2" fmla="*/ 98425 w 84"/>
              <a:gd name="T3" fmla="*/ 1195 h 97"/>
              <a:gd name="T4" fmla="*/ 82550 w 84"/>
              <a:gd name="T5" fmla="*/ 1195 h 97"/>
              <a:gd name="T6" fmla="*/ 82550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0" name="Freeform 470"/>
          <p:cNvSpPr>
            <a:spLocks noChangeArrowheads="1"/>
          </p:cNvSpPr>
          <p:nvPr/>
        </p:nvSpPr>
        <p:spPr bwMode="auto">
          <a:xfrm>
            <a:off x="18444633" y="7247467"/>
            <a:ext cx="175684" cy="154517"/>
          </a:xfrm>
          <a:custGeom>
            <a:avLst/>
            <a:gdLst>
              <a:gd name="T0" fmla="*/ 98425 w 83"/>
              <a:gd name="T1" fmla="*/ 7168 h 97"/>
              <a:gd name="T2" fmla="*/ 98425 w 83"/>
              <a:gd name="T3" fmla="*/ 1195 h 97"/>
              <a:gd name="T4" fmla="*/ 82550 w 83"/>
              <a:gd name="T5" fmla="*/ 1195 h 97"/>
              <a:gd name="T6" fmla="*/ 82550 w 83"/>
              <a:gd name="T7" fmla="*/ 0 h 97"/>
              <a:gd name="T8" fmla="*/ 66675 w 83"/>
              <a:gd name="T9" fmla="*/ 1195 h 97"/>
              <a:gd name="T10" fmla="*/ 50800 w 83"/>
              <a:gd name="T11" fmla="*/ 0 h 97"/>
              <a:gd name="T12" fmla="*/ 50800 w 83"/>
              <a:gd name="T13" fmla="*/ 1195 h 97"/>
              <a:gd name="T14" fmla="*/ 34925 w 83"/>
              <a:gd name="T15" fmla="*/ 1195 h 97"/>
              <a:gd name="T16" fmla="*/ 34925 w 83"/>
              <a:gd name="T17" fmla="*/ 7168 h 97"/>
              <a:gd name="T18" fmla="*/ 0 w 83"/>
              <a:gd name="T19" fmla="*/ 23894 h 97"/>
              <a:gd name="T20" fmla="*/ 4763 w 83"/>
              <a:gd name="T21" fmla="*/ 115888 h 97"/>
              <a:gd name="T22" fmla="*/ 20638 w 83"/>
              <a:gd name="T23" fmla="*/ 115888 h 97"/>
              <a:gd name="T24" fmla="*/ 63500 w 83"/>
              <a:gd name="T25" fmla="*/ 115888 h 97"/>
              <a:gd name="T26" fmla="*/ 68263 w 83"/>
              <a:gd name="T27" fmla="*/ 115888 h 97"/>
              <a:gd name="T28" fmla="*/ 112713 w 83"/>
              <a:gd name="T29" fmla="*/ 115888 h 97"/>
              <a:gd name="T30" fmla="*/ 128588 w 83"/>
              <a:gd name="T31" fmla="*/ 115888 h 97"/>
              <a:gd name="T32" fmla="*/ 131763 w 83"/>
              <a:gd name="T33" fmla="*/ 23894 h 97"/>
              <a:gd name="T34" fmla="*/ 98425 w 83"/>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
              <a:gd name="T55" fmla="*/ 0 h 97"/>
              <a:gd name="T56" fmla="*/ 83 w 83"/>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1" y="97"/>
                </a:lnTo>
                <a:lnTo>
                  <a:pt x="83"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1" name="Freeform 471"/>
          <p:cNvSpPr>
            <a:spLocks noChangeArrowheads="1"/>
          </p:cNvSpPr>
          <p:nvPr/>
        </p:nvSpPr>
        <p:spPr bwMode="auto">
          <a:xfrm>
            <a:off x="18647833" y="7247467"/>
            <a:ext cx="177800" cy="154517"/>
          </a:xfrm>
          <a:custGeom>
            <a:avLst/>
            <a:gdLst>
              <a:gd name="T0" fmla="*/ 96838 w 84"/>
              <a:gd name="T1" fmla="*/ 7168 h 97"/>
              <a:gd name="T2" fmla="*/ 96838 w 84"/>
              <a:gd name="T3" fmla="*/ 1195 h 97"/>
              <a:gd name="T4" fmla="*/ 82550 w 84"/>
              <a:gd name="T5" fmla="*/ 1195 h 97"/>
              <a:gd name="T6" fmla="*/ 82550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19050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6838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1" y="6"/>
                </a:moveTo>
                <a:lnTo>
                  <a:pt x="61" y="1"/>
                </a:lnTo>
                <a:lnTo>
                  <a:pt x="52" y="1"/>
                </a:lnTo>
                <a:lnTo>
                  <a:pt x="52" y="0"/>
                </a:lnTo>
                <a:lnTo>
                  <a:pt x="41" y="1"/>
                </a:lnTo>
                <a:lnTo>
                  <a:pt x="31" y="0"/>
                </a:lnTo>
                <a:lnTo>
                  <a:pt x="31" y="1"/>
                </a:lnTo>
                <a:lnTo>
                  <a:pt x="22" y="1"/>
                </a:lnTo>
                <a:lnTo>
                  <a:pt x="22" y="6"/>
                </a:lnTo>
                <a:lnTo>
                  <a:pt x="0" y="20"/>
                </a:lnTo>
                <a:lnTo>
                  <a:pt x="3" y="97"/>
                </a:lnTo>
                <a:lnTo>
                  <a:pt x="12" y="97"/>
                </a:lnTo>
                <a:lnTo>
                  <a:pt x="40" y="97"/>
                </a:lnTo>
                <a:lnTo>
                  <a:pt x="43" y="97"/>
                </a:lnTo>
                <a:lnTo>
                  <a:pt x="70" y="97"/>
                </a:lnTo>
                <a:lnTo>
                  <a:pt x="80" y="97"/>
                </a:lnTo>
                <a:lnTo>
                  <a:pt x="84" y="20"/>
                </a:lnTo>
                <a:lnTo>
                  <a:pt x="61"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2" name="Freeform 472"/>
          <p:cNvSpPr>
            <a:spLocks noChangeArrowheads="1"/>
          </p:cNvSpPr>
          <p:nvPr/>
        </p:nvSpPr>
        <p:spPr bwMode="auto">
          <a:xfrm>
            <a:off x="18842567" y="7247467"/>
            <a:ext cx="95251" cy="154517"/>
          </a:xfrm>
          <a:custGeom>
            <a:avLst/>
            <a:gdLst>
              <a:gd name="T0" fmla="*/ 52388 w 45"/>
              <a:gd name="T1" fmla="*/ 7168 h 97"/>
              <a:gd name="T2" fmla="*/ 52388 w 45"/>
              <a:gd name="T3" fmla="*/ 1195 h 97"/>
              <a:gd name="T4" fmla="*/ 42863 w 45"/>
              <a:gd name="T5" fmla="*/ 1195 h 97"/>
              <a:gd name="T6" fmla="*/ 44450 w 45"/>
              <a:gd name="T7" fmla="*/ 0 h 97"/>
              <a:gd name="T8" fmla="*/ 34925 w 45"/>
              <a:gd name="T9" fmla="*/ 1195 h 97"/>
              <a:gd name="T10" fmla="*/ 25400 w 45"/>
              <a:gd name="T11" fmla="*/ 0 h 97"/>
              <a:gd name="T12" fmla="*/ 26988 w 45"/>
              <a:gd name="T13" fmla="*/ 1195 h 97"/>
              <a:gd name="T14" fmla="*/ 17463 w 45"/>
              <a:gd name="T15" fmla="*/ 1195 h 97"/>
              <a:gd name="T16" fmla="*/ 17463 w 45"/>
              <a:gd name="T17" fmla="*/ 7168 h 97"/>
              <a:gd name="T18" fmla="*/ 0 w 45"/>
              <a:gd name="T19" fmla="*/ 23894 h 97"/>
              <a:gd name="T20" fmla="*/ 3175 w 45"/>
              <a:gd name="T21" fmla="*/ 115888 h 97"/>
              <a:gd name="T22" fmla="*/ 11113 w 45"/>
              <a:gd name="T23" fmla="*/ 115888 h 97"/>
              <a:gd name="T24" fmla="*/ 33338 w 45"/>
              <a:gd name="T25" fmla="*/ 115888 h 97"/>
              <a:gd name="T26" fmla="*/ 36513 w 45"/>
              <a:gd name="T27" fmla="*/ 115888 h 97"/>
              <a:gd name="T28" fmla="*/ 58738 w 45"/>
              <a:gd name="T29" fmla="*/ 115888 h 97"/>
              <a:gd name="T30" fmla="*/ 68263 w 45"/>
              <a:gd name="T31" fmla="*/ 115888 h 97"/>
              <a:gd name="T32" fmla="*/ 71438 w 45"/>
              <a:gd name="T33" fmla="*/ 23894 h 97"/>
              <a:gd name="T34" fmla="*/ 52388 w 4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3" name="Freeform 473"/>
          <p:cNvSpPr>
            <a:spLocks noChangeArrowheads="1"/>
          </p:cNvSpPr>
          <p:nvPr/>
        </p:nvSpPr>
        <p:spPr bwMode="auto">
          <a:xfrm>
            <a:off x="16850784" y="7247467"/>
            <a:ext cx="95249" cy="154517"/>
          </a:xfrm>
          <a:custGeom>
            <a:avLst/>
            <a:gdLst>
              <a:gd name="T0" fmla="*/ 52387 w 45"/>
              <a:gd name="T1" fmla="*/ 7168 h 97"/>
              <a:gd name="T2" fmla="*/ 52387 w 45"/>
              <a:gd name="T3" fmla="*/ 1195 h 97"/>
              <a:gd name="T4" fmla="*/ 42862 w 45"/>
              <a:gd name="T5" fmla="*/ 1195 h 97"/>
              <a:gd name="T6" fmla="*/ 44450 w 45"/>
              <a:gd name="T7" fmla="*/ 0 h 97"/>
              <a:gd name="T8" fmla="*/ 34925 w 45"/>
              <a:gd name="T9" fmla="*/ 1195 h 97"/>
              <a:gd name="T10" fmla="*/ 25400 w 45"/>
              <a:gd name="T11" fmla="*/ 0 h 97"/>
              <a:gd name="T12" fmla="*/ 26987 w 45"/>
              <a:gd name="T13" fmla="*/ 1195 h 97"/>
              <a:gd name="T14" fmla="*/ 17462 w 45"/>
              <a:gd name="T15" fmla="*/ 1195 h 97"/>
              <a:gd name="T16" fmla="*/ 17462 w 45"/>
              <a:gd name="T17" fmla="*/ 7168 h 97"/>
              <a:gd name="T18" fmla="*/ 0 w 45"/>
              <a:gd name="T19" fmla="*/ 23894 h 97"/>
              <a:gd name="T20" fmla="*/ 3175 w 45"/>
              <a:gd name="T21" fmla="*/ 115888 h 97"/>
              <a:gd name="T22" fmla="*/ 11112 w 45"/>
              <a:gd name="T23" fmla="*/ 115888 h 97"/>
              <a:gd name="T24" fmla="*/ 33337 w 45"/>
              <a:gd name="T25" fmla="*/ 115888 h 97"/>
              <a:gd name="T26" fmla="*/ 36512 w 45"/>
              <a:gd name="T27" fmla="*/ 115888 h 97"/>
              <a:gd name="T28" fmla="*/ 58737 w 45"/>
              <a:gd name="T29" fmla="*/ 115888 h 97"/>
              <a:gd name="T30" fmla="*/ 68262 w 45"/>
              <a:gd name="T31" fmla="*/ 115888 h 97"/>
              <a:gd name="T32" fmla="*/ 71437 w 45"/>
              <a:gd name="T33" fmla="*/ 23894 h 97"/>
              <a:gd name="T34" fmla="*/ 52387 w 4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6204" name="Picture 4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7151" y="6976533"/>
            <a:ext cx="112183"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6205" name="Rectangle 475"/>
          <p:cNvSpPr>
            <a:spLocks noChangeArrowheads="1"/>
          </p:cNvSpPr>
          <p:nvPr/>
        </p:nvSpPr>
        <p:spPr bwMode="auto">
          <a:xfrm>
            <a:off x="17854084" y="6993467"/>
            <a:ext cx="80433" cy="84667"/>
          </a:xfrm>
          <a:prstGeom prst="rect">
            <a:avLst/>
          </a:prstGeom>
          <a:solidFill>
            <a:srgbClr val="C01920"/>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206" name="Freeform 476"/>
          <p:cNvSpPr>
            <a:spLocks noChangeArrowheads="1"/>
          </p:cNvSpPr>
          <p:nvPr/>
        </p:nvSpPr>
        <p:spPr bwMode="auto">
          <a:xfrm>
            <a:off x="16742833" y="7389284"/>
            <a:ext cx="2302933" cy="387349"/>
          </a:xfrm>
          <a:custGeom>
            <a:avLst/>
            <a:gdLst>
              <a:gd name="T0" fmla="*/ 0 w 1494"/>
              <a:gd name="T1" fmla="*/ 0 h 335"/>
              <a:gd name="T2" fmla="*/ 0 w 1494"/>
              <a:gd name="T3" fmla="*/ 196854 h 335"/>
              <a:gd name="T4" fmla="*/ 124858 w 1494"/>
              <a:gd name="T5" fmla="*/ 290512 h 335"/>
              <a:gd name="T6" fmla="*/ 1602342 w 1494"/>
              <a:gd name="T7" fmla="*/ 290512 h 335"/>
              <a:gd name="T8" fmla="*/ 1727200 w 1494"/>
              <a:gd name="T9" fmla="*/ 196854 h 335"/>
              <a:gd name="T10" fmla="*/ 1727200 w 1494"/>
              <a:gd name="T11" fmla="*/ 0 h 335"/>
              <a:gd name="T12" fmla="*/ 901751 w 1494"/>
              <a:gd name="T13" fmla="*/ 0 h 335"/>
              <a:gd name="T14" fmla="*/ 0 w 1494"/>
              <a:gd name="T15" fmla="*/ 0 h 335"/>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35"/>
              <a:gd name="T26" fmla="*/ 1494 w 1494"/>
              <a:gd name="T27" fmla="*/ 335 h 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35">
                <a:moveTo>
                  <a:pt x="0" y="0"/>
                </a:moveTo>
                <a:cubicBezTo>
                  <a:pt x="0" y="227"/>
                  <a:pt x="0" y="227"/>
                  <a:pt x="0" y="227"/>
                </a:cubicBezTo>
                <a:cubicBezTo>
                  <a:pt x="0" y="287"/>
                  <a:pt x="48" y="335"/>
                  <a:pt x="108" y="335"/>
                </a:cubicBezTo>
                <a:cubicBezTo>
                  <a:pt x="1386" y="335"/>
                  <a:pt x="1386" y="335"/>
                  <a:pt x="1386" y="335"/>
                </a:cubicBezTo>
                <a:cubicBezTo>
                  <a:pt x="1446" y="335"/>
                  <a:pt x="1494" y="287"/>
                  <a:pt x="1494" y="227"/>
                </a:cubicBezTo>
                <a:cubicBezTo>
                  <a:pt x="1494" y="0"/>
                  <a:pt x="1494" y="0"/>
                  <a:pt x="1494" y="0"/>
                </a:cubicBezTo>
                <a:cubicBezTo>
                  <a:pt x="780" y="0"/>
                  <a:pt x="780" y="0"/>
                  <a:pt x="780" y="0"/>
                </a:cubicBezTo>
                <a:lnTo>
                  <a:pt x="0" y="0"/>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7" name="Freeform 477"/>
          <p:cNvSpPr>
            <a:spLocks noEditPoints="1" noChangeArrowheads="1"/>
          </p:cNvSpPr>
          <p:nvPr/>
        </p:nvSpPr>
        <p:spPr bwMode="auto">
          <a:xfrm>
            <a:off x="16770351" y="7408333"/>
            <a:ext cx="2247900" cy="353484"/>
          </a:xfrm>
          <a:custGeom>
            <a:avLst/>
            <a:gdLst>
              <a:gd name="T0" fmla="*/ 879965 w 1458"/>
              <a:gd name="T1" fmla="*/ 0 h 306"/>
              <a:gd name="T2" fmla="*/ 0 w 1458"/>
              <a:gd name="T3" fmla="*/ 0 h 306"/>
              <a:gd name="T4" fmla="*/ 0 w 1458"/>
              <a:gd name="T5" fmla="*/ 180208 h 306"/>
              <a:gd name="T6" fmla="*/ 122571 w 1458"/>
              <a:gd name="T7" fmla="*/ 265113 h 306"/>
              <a:gd name="T8" fmla="*/ 1563354 w 1458"/>
              <a:gd name="T9" fmla="*/ 265113 h 306"/>
              <a:gd name="T10" fmla="*/ 1685925 w 1458"/>
              <a:gd name="T11" fmla="*/ 180208 h 306"/>
              <a:gd name="T12" fmla="*/ 1685925 w 1458"/>
              <a:gd name="T13" fmla="*/ 0 h 306"/>
              <a:gd name="T14" fmla="*/ 879965 w 1458"/>
              <a:gd name="T15" fmla="*/ 0 h 306"/>
              <a:gd name="T16" fmla="*/ 1666267 w 1458"/>
              <a:gd name="T17" fmla="*/ 175876 h 306"/>
              <a:gd name="T18" fmla="*/ 1547166 w 1458"/>
              <a:gd name="T19" fmla="*/ 253850 h 306"/>
              <a:gd name="T20" fmla="*/ 138759 w 1458"/>
              <a:gd name="T21" fmla="*/ 253850 h 306"/>
              <a:gd name="T22" fmla="*/ 19658 w 1458"/>
              <a:gd name="T23" fmla="*/ 175876 h 306"/>
              <a:gd name="T24" fmla="*/ 19658 w 1458"/>
              <a:gd name="T25" fmla="*/ 12129 h 306"/>
              <a:gd name="T26" fmla="*/ 878809 w 1458"/>
              <a:gd name="T27" fmla="*/ 12129 h 306"/>
              <a:gd name="T28" fmla="*/ 1666267 w 1458"/>
              <a:gd name="T29" fmla="*/ 12129 h 306"/>
              <a:gd name="T30" fmla="*/ 1666267 w 1458"/>
              <a:gd name="T31" fmla="*/ 175876 h 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8"/>
              <a:gd name="T49" fmla="*/ 0 h 306"/>
              <a:gd name="T50" fmla="*/ 1458 w 1458"/>
              <a:gd name="T51" fmla="*/ 306 h 3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8" h="306">
                <a:moveTo>
                  <a:pt x="761" y="0"/>
                </a:moveTo>
                <a:cubicBezTo>
                  <a:pt x="0" y="0"/>
                  <a:pt x="0" y="0"/>
                  <a:pt x="0" y="0"/>
                </a:cubicBezTo>
                <a:cubicBezTo>
                  <a:pt x="0" y="208"/>
                  <a:pt x="0" y="208"/>
                  <a:pt x="0" y="208"/>
                </a:cubicBezTo>
                <a:cubicBezTo>
                  <a:pt x="0" y="262"/>
                  <a:pt x="47" y="306"/>
                  <a:pt x="106" y="306"/>
                </a:cubicBezTo>
                <a:cubicBezTo>
                  <a:pt x="1352" y="306"/>
                  <a:pt x="1352" y="306"/>
                  <a:pt x="1352" y="306"/>
                </a:cubicBezTo>
                <a:cubicBezTo>
                  <a:pt x="1411" y="306"/>
                  <a:pt x="1458" y="262"/>
                  <a:pt x="1458" y="208"/>
                </a:cubicBezTo>
                <a:cubicBezTo>
                  <a:pt x="1458" y="0"/>
                  <a:pt x="1458" y="0"/>
                  <a:pt x="1458" y="0"/>
                </a:cubicBezTo>
                <a:lnTo>
                  <a:pt x="761" y="0"/>
                </a:lnTo>
                <a:close/>
                <a:moveTo>
                  <a:pt x="1441" y="203"/>
                </a:moveTo>
                <a:cubicBezTo>
                  <a:pt x="1441" y="252"/>
                  <a:pt x="1395" y="293"/>
                  <a:pt x="1338" y="293"/>
                </a:cubicBezTo>
                <a:cubicBezTo>
                  <a:pt x="120" y="293"/>
                  <a:pt x="120" y="293"/>
                  <a:pt x="120" y="293"/>
                </a:cubicBezTo>
                <a:cubicBezTo>
                  <a:pt x="63" y="293"/>
                  <a:pt x="17" y="252"/>
                  <a:pt x="17" y="203"/>
                </a:cubicBezTo>
                <a:cubicBezTo>
                  <a:pt x="17" y="14"/>
                  <a:pt x="17" y="14"/>
                  <a:pt x="17" y="14"/>
                </a:cubicBezTo>
                <a:cubicBezTo>
                  <a:pt x="760" y="14"/>
                  <a:pt x="760" y="14"/>
                  <a:pt x="760" y="14"/>
                </a:cubicBezTo>
                <a:cubicBezTo>
                  <a:pt x="1441" y="14"/>
                  <a:pt x="1441" y="14"/>
                  <a:pt x="1441" y="14"/>
                </a:cubicBezTo>
                <a:lnTo>
                  <a:pt x="1441" y="20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8" name="Freeform 478"/>
          <p:cNvSpPr>
            <a:spLocks noEditPoints="1" noChangeArrowheads="1"/>
          </p:cNvSpPr>
          <p:nvPr/>
        </p:nvSpPr>
        <p:spPr bwMode="auto">
          <a:xfrm>
            <a:off x="17411700" y="7526867"/>
            <a:ext cx="141817" cy="146051"/>
          </a:xfrm>
          <a:custGeom>
            <a:avLst/>
            <a:gdLst>
              <a:gd name="T0" fmla="*/ 0 w 93"/>
              <a:gd name="T1" fmla="*/ 2588 h 127"/>
              <a:gd name="T2" fmla="*/ 42316 w 93"/>
              <a:gd name="T3" fmla="*/ 0 h 127"/>
              <a:gd name="T4" fmla="*/ 84633 w 93"/>
              <a:gd name="T5" fmla="*/ 6038 h 127"/>
              <a:gd name="T6" fmla="*/ 101788 w 93"/>
              <a:gd name="T7" fmla="*/ 27600 h 127"/>
              <a:gd name="T8" fmla="*/ 77771 w 93"/>
              <a:gd name="T9" fmla="*/ 50025 h 127"/>
              <a:gd name="T10" fmla="*/ 77771 w 93"/>
              <a:gd name="T11" fmla="*/ 50888 h 127"/>
              <a:gd name="T12" fmla="*/ 106363 w 93"/>
              <a:gd name="T13" fmla="*/ 76763 h 127"/>
              <a:gd name="T14" fmla="*/ 91495 w 93"/>
              <a:gd name="T15" fmla="*/ 100050 h 127"/>
              <a:gd name="T16" fmla="*/ 35454 w 93"/>
              <a:gd name="T17" fmla="*/ 109538 h 127"/>
              <a:gd name="T18" fmla="*/ 0 w 93"/>
              <a:gd name="T19" fmla="*/ 107813 h 127"/>
              <a:gd name="T20" fmla="*/ 0 w 93"/>
              <a:gd name="T21" fmla="*/ 2588 h 127"/>
              <a:gd name="T22" fmla="*/ 32023 w 93"/>
              <a:gd name="T23" fmla="*/ 43988 h 127"/>
              <a:gd name="T24" fmla="*/ 42316 w 93"/>
              <a:gd name="T25" fmla="*/ 43988 h 127"/>
              <a:gd name="T26" fmla="*/ 68621 w 93"/>
              <a:gd name="T27" fmla="*/ 30188 h 127"/>
              <a:gd name="T28" fmla="*/ 45748 w 93"/>
              <a:gd name="T29" fmla="*/ 18113 h 127"/>
              <a:gd name="T30" fmla="*/ 32023 w 93"/>
              <a:gd name="T31" fmla="*/ 18113 h 127"/>
              <a:gd name="T32" fmla="*/ 32023 w 93"/>
              <a:gd name="T33" fmla="*/ 43988 h 127"/>
              <a:gd name="T34" fmla="*/ 32023 w 93"/>
              <a:gd name="T35" fmla="*/ 91425 h 127"/>
              <a:gd name="T36" fmla="*/ 44604 w 93"/>
              <a:gd name="T37" fmla="*/ 91425 h 127"/>
              <a:gd name="T38" fmla="*/ 72052 w 93"/>
              <a:gd name="T39" fmla="*/ 75900 h 127"/>
              <a:gd name="T40" fmla="*/ 43460 w 93"/>
              <a:gd name="T41" fmla="*/ 61238 h 127"/>
              <a:gd name="T42" fmla="*/ 32023 w 93"/>
              <a:gd name="T43" fmla="*/ 61238 h 127"/>
              <a:gd name="T44" fmla="*/ 32023 w 93"/>
              <a:gd name="T45" fmla="*/ 91425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
              <a:gd name="T70" fmla="*/ 0 h 127"/>
              <a:gd name="T71" fmla="*/ 93 w 9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 h="127">
                <a:moveTo>
                  <a:pt x="0" y="3"/>
                </a:moveTo>
                <a:cubicBezTo>
                  <a:pt x="8" y="1"/>
                  <a:pt x="23" y="0"/>
                  <a:pt x="37" y="0"/>
                </a:cubicBezTo>
                <a:cubicBezTo>
                  <a:pt x="54" y="0"/>
                  <a:pt x="65" y="2"/>
                  <a:pt x="74" y="7"/>
                </a:cubicBezTo>
                <a:cubicBezTo>
                  <a:pt x="82" y="12"/>
                  <a:pt x="89" y="20"/>
                  <a:pt x="89" y="32"/>
                </a:cubicBezTo>
                <a:cubicBezTo>
                  <a:pt x="89" y="43"/>
                  <a:pt x="82" y="53"/>
                  <a:pt x="68" y="58"/>
                </a:cubicBezTo>
                <a:cubicBezTo>
                  <a:pt x="68" y="59"/>
                  <a:pt x="68" y="59"/>
                  <a:pt x="68" y="59"/>
                </a:cubicBezTo>
                <a:cubicBezTo>
                  <a:pt x="82" y="63"/>
                  <a:pt x="93" y="73"/>
                  <a:pt x="93" y="89"/>
                </a:cubicBezTo>
                <a:cubicBezTo>
                  <a:pt x="93" y="101"/>
                  <a:pt x="88" y="110"/>
                  <a:pt x="80" y="116"/>
                </a:cubicBezTo>
                <a:cubicBezTo>
                  <a:pt x="71" y="123"/>
                  <a:pt x="56" y="127"/>
                  <a:pt x="31" y="127"/>
                </a:cubicBezTo>
                <a:cubicBezTo>
                  <a:pt x="17" y="127"/>
                  <a:pt x="7" y="126"/>
                  <a:pt x="0" y="125"/>
                </a:cubicBezTo>
                <a:lnTo>
                  <a:pt x="0" y="3"/>
                </a:lnTo>
                <a:close/>
                <a:moveTo>
                  <a:pt x="28" y="51"/>
                </a:moveTo>
                <a:cubicBezTo>
                  <a:pt x="37" y="51"/>
                  <a:pt x="37" y="51"/>
                  <a:pt x="37" y="51"/>
                </a:cubicBezTo>
                <a:cubicBezTo>
                  <a:pt x="52" y="51"/>
                  <a:pt x="60" y="44"/>
                  <a:pt x="60" y="35"/>
                </a:cubicBezTo>
                <a:cubicBezTo>
                  <a:pt x="60" y="26"/>
                  <a:pt x="53" y="21"/>
                  <a:pt x="40" y="21"/>
                </a:cubicBezTo>
                <a:cubicBezTo>
                  <a:pt x="34" y="21"/>
                  <a:pt x="31" y="21"/>
                  <a:pt x="28" y="21"/>
                </a:cubicBezTo>
                <a:lnTo>
                  <a:pt x="28" y="51"/>
                </a:lnTo>
                <a:close/>
                <a:moveTo>
                  <a:pt x="28" y="106"/>
                </a:moveTo>
                <a:cubicBezTo>
                  <a:pt x="31" y="106"/>
                  <a:pt x="34" y="106"/>
                  <a:pt x="39" y="106"/>
                </a:cubicBezTo>
                <a:cubicBezTo>
                  <a:pt x="52" y="106"/>
                  <a:pt x="63" y="101"/>
                  <a:pt x="63" y="88"/>
                </a:cubicBezTo>
                <a:cubicBezTo>
                  <a:pt x="63" y="76"/>
                  <a:pt x="52" y="71"/>
                  <a:pt x="38" y="71"/>
                </a:cubicBezTo>
                <a:cubicBezTo>
                  <a:pt x="28" y="71"/>
                  <a:pt x="28" y="71"/>
                  <a:pt x="28" y="71"/>
                </a:cubicBezTo>
                <a:lnTo>
                  <a:pt x="28" y="1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09" name="Freeform 479"/>
          <p:cNvSpPr>
            <a:spLocks noChangeArrowheads="1"/>
          </p:cNvSpPr>
          <p:nvPr/>
        </p:nvSpPr>
        <p:spPr bwMode="auto">
          <a:xfrm>
            <a:off x="17583151" y="7526867"/>
            <a:ext cx="124883" cy="143933"/>
          </a:xfrm>
          <a:custGeom>
            <a:avLst/>
            <a:gdLst>
              <a:gd name="T0" fmla="*/ 87312 w 59"/>
              <a:gd name="T1" fmla="*/ 62872 h 91"/>
              <a:gd name="T2" fmla="*/ 33337 w 59"/>
              <a:gd name="T3" fmla="*/ 62872 h 91"/>
              <a:gd name="T4" fmla="*/ 33337 w 59"/>
              <a:gd name="T5" fmla="*/ 88970 h 91"/>
              <a:gd name="T6" fmla="*/ 93662 w 59"/>
              <a:gd name="T7" fmla="*/ 88970 h 91"/>
              <a:gd name="T8" fmla="*/ 93662 w 59"/>
              <a:gd name="T9" fmla="*/ 107950 h 91"/>
              <a:gd name="T10" fmla="*/ 0 w 59"/>
              <a:gd name="T11" fmla="*/ 107950 h 91"/>
              <a:gd name="T12" fmla="*/ 0 w 59"/>
              <a:gd name="T13" fmla="*/ 0 h 91"/>
              <a:gd name="T14" fmla="*/ 88900 w 59"/>
              <a:gd name="T15" fmla="*/ 0 h 91"/>
              <a:gd name="T16" fmla="*/ 88900 w 59"/>
              <a:gd name="T17" fmla="*/ 20166 h 91"/>
              <a:gd name="T18" fmla="*/ 33337 w 59"/>
              <a:gd name="T19" fmla="*/ 20166 h 91"/>
              <a:gd name="T20" fmla="*/ 33337 w 59"/>
              <a:gd name="T21" fmla="*/ 42705 h 91"/>
              <a:gd name="T22" fmla="*/ 87312 w 59"/>
              <a:gd name="T23" fmla="*/ 42705 h 91"/>
              <a:gd name="T24" fmla="*/ 87312 w 59"/>
              <a:gd name="T25" fmla="*/ 62872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91"/>
              <a:gd name="T41" fmla="*/ 59 w 59"/>
              <a:gd name="T42" fmla="*/ 91 h 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91">
                <a:moveTo>
                  <a:pt x="55" y="53"/>
                </a:moveTo>
                <a:lnTo>
                  <a:pt x="21" y="53"/>
                </a:lnTo>
                <a:lnTo>
                  <a:pt x="21" y="75"/>
                </a:lnTo>
                <a:lnTo>
                  <a:pt x="59" y="75"/>
                </a:lnTo>
                <a:lnTo>
                  <a:pt x="59" y="91"/>
                </a:lnTo>
                <a:lnTo>
                  <a:pt x="0" y="91"/>
                </a:lnTo>
                <a:lnTo>
                  <a:pt x="0" y="0"/>
                </a:lnTo>
                <a:lnTo>
                  <a:pt x="56" y="0"/>
                </a:lnTo>
                <a:lnTo>
                  <a:pt x="56" y="17"/>
                </a:lnTo>
                <a:lnTo>
                  <a:pt x="21" y="17"/>
                </a:lnTo>
                <a:lnTo>
                  <a:pt x="21" y="36"/>
                </a:lnTo>
                <a:lnTo>
                  <a:pt x="55" y="36"/>
                </a:lnTo>
                <a:lnTo>
                  <a:pt x="55" y="5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0" name="Rectangle 480"/>
          <p:cNvSpPr>
            <a:spLocks noChangeArrowheads="1"/>
          </p:cNvSpPr>
          <p:nvPr/>
        </p:nvSpPr>
        <p:spPr bwMode="auto">
          <a:xfrm>
            <a:off x="17735551" y="7526867"/>
            <a:ext cx="44449" cy="1439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211" name="Freeform 481"/>
          <p:cNvSpPr>
            <a:spLocks noChangeArrowheads="1"/>
          </p:cNvSpPr>
          <p:nvPr/>
        </p:nvSpPr>
        <p:spPr bwMode="auto">
          <a:xfrm>
            <a:off x="17799051" y="7526867"/>
            <a:ext cx="101600" cy="148167"/>
          </a:xfrm>
          <a:custGeom>
            <a:avLst/>
            <a:gdLst>
              <a:gd name="T0" fmla="*/ 43375 w 65"/>
              <a:gd name="T1" fmla="*/ 0 h 127"/>
              <a:gd name="T2" fmla="*/ 76200 w 65"/>
              <a:gd name="T3" fmla="*/ 0 h 127"/>
              <a:gd name="T4" fmla="*/ 76200 w 65"/>
              <a:gd name="T5" fmla="*/ 69125 h 127"/>
              <a:gd name="T6" fmla="*/ 23446 w 65"/>
              <a:gd name="T7" fmla="*/ 111125 h 127"/>
              <a:gd name="T8" fmla="*/ 0 w 65"/>
              <a:gd name="T9" fmla="*/ 108500 h 127"/>
              <a:gd name="T10" fmla="*/ 3517 w 65"/>
              <a:gd name="T11" fmla="*/ 88375 h 127"/>
              <a:gd name="T12" fmla="*/ 19929 w 65"/>
              <a:gd name="T13" fmla="*/ 91000 h 127"/>
              <a:gd name="T14" fmla="*/ 43375 w 65"/>
              <a:gd name="T15" fmla="*/ 69125 h 127"/>
              <a:gd name="T16" fmla="*/ 43375 w 65"/>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27"/>
              <a:gd name="T29" fmla="*/ 65 w 6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27">
                <a:moveTo>
                  <a:pt x="37" y="0"/>
                </a:moveTo>
                <a:cubicBezTo>
                  <a:pt x="65" y="0"/>
                  <a:pt x="65" y="0"/>
                  <a:pt x="65" y="0"/>
                </a:cubicBezTo>
                <a:cubicBezTo>
                  <a:pt x="65" y="79"/>
                  <a:pt x="65" y="79"/>
                  <a:pt x="65" y="79"/>
                </a:cubicBezTo>
                <a:cubicBezTo>
                  <a:pt x="65" y="115"/>
                  <a:pt x="48" y="127"/>
                  <a:pt x="20" y="127"/>
                </a:cubicBezTo>
                <a:cubicBezTo>
                  <a:pt x="14" y="127"/>
                  <a:pt x="5" y="126"/>
                  <a:pt x="0" y="124"/>
                </a:cubicBezTo>
                <a:cubicBezTo>
                  <a:pt x="3" y="101"/>
                  <a:pt x="3" y="101"/>
                  <a:pt x="3" y="101"/>
                </a:cubicBezTo>
                <a:cubicBezTo>
                  <a:pt x="7" y="103"/>
                  <a:pt x="12" y="104"/>
                  <a:pt x="17" y="104"/>
                </a:cubicBezTo>
                <a:cubicBezTo>
                  <a:pt x="29" y="104"/>
                  <a:pt x="37" y="98"/>
                  <a:pt x="37" y="79"/>
                </a:cubicBezTo>
                <a:lnTo>
                  <a:pt x="3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2" name="Rectangle 482"/>
          <p:cNvSpPr>
            <a:spLocks noChangeArrowheads="1"/>
          </p:cNvSpPr>
          <p:nvPr/>
        </p:nvSpPr>
        <p:spPr bwMode="auto">
          <a:xfrm>
            <a:off x="17934517" y="7526867"/>
            <a:ext cx="44449" cy="1439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6213" name="Freeform 483"/>
          <p:cNvSpPr>
            <a:spLocks noChangeArrowheads="1"/>
          </p:cNvSpPr>
          <p:nvPr/>
        </p:nvSpPr>
        <p:spPr bwMode="auto">
          <a:xfrm>
            <a:off x="18017067" y="7526867"/>
            <a:ext cx="160867" cy="143933"/>
          </a:xfrm>
          <a:custGeom>
            <a:avLst/>
            <a:gdLst>
              <a:gd name="T0" fmla="*/ 0 w 104"/>
              <a:gd name="T1" fmla="*/ 107950 h 125"/>
              <a:gd name="T2" fmla="*/ 0 w 104"/>
              <a:gd name="T3" fmla="*/ 0 h 125"/>
              <a:gd name="T4" fmla="*/ 38283 w 104"/>
              <a:gd name="T5" fmla="*/ 0 h 125"/>
              <a:gd name="T6" fmla="*/ 68446 w 104"/>
              <a:gd name="T7" fmla="*/ 39726 h 125"/>
              <a:gd name="T8" fmla="*/ 92808 w 104"/>
              <a:gd name="T9" fmla="*/ 76860 h 125"/>
              <a:gd name="T10" fmla="*/ 92808 w 104"/>
              <a:gd name="T11" fmla="*/ 76860 h 125"/>
              <a:gd name="T12" fmla="*/ 90488 w 104"/>
              <a:gd name="T13" fmla="*/ 31090 h 125"/>
              <a:gd name="T14" fmla="*/ 90488 w 104"/>
              <a:gd name="T15" fmla="*/ 0 h 125"/>
              <a:gd name="T16" fmla="*/ 120650 w 104"/>
              <a:gd name="T17" fmla="*/ 0 h 125"/>
              <a:gd name="T18" fmla="*/ 120650 w 104"/>
              <a:gd name="T19" fmla="*/ 107950 h 125"/>
              <a:gd name="T20" fmla="*/ 85847 w 104"/>
              <a:gd name="T21" fmla="*/ 107950 h 125"/>
              <a:gd name="T22" fmla="*/ 54525 w 104"/>
              <a:gd name="T23" fmla="*/ 66497 h 125"/>
              <a:gd name="T24" fmla="*/ 30163 w 104"/>
              <a:gd name="T25" fmla="*/ 28499 h 125"/>
              <a:gd name="T26" fmla="*/ 29002 w 104"/>
              <a:gd name="T27" fmla="*/ 28499 h 125"/>
              <a:gd name="T28" fmla="*/ 30163 w 104"/>
              <a:gd name="T29" fmla="*/ 75133 h 125"/>
              <a:gd name="T30" fmla="*/ 30163 w 104"/>
              <a:gd name="T31" fmla="*/ 107950 h 125"/>
              <a:gd name="T32" fmla="*/ 0 w 104"/>
              <a:gd name="T33" fmla="*/ 107950 h 1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25"/>
              <a:gd name="T53" fmla="*/ 104 w 104"/>
              <a:gd name="T54" fmla="*/ 125 h 1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25">
                <a:moveTo>
                  <a:pt x="0" y="125"/>
                </a:moveTo>
                <a:cubicBezTo>
                  <a:pt x="0" y="0"/>
                  <a:pt x="0" y="0"/>
                  <a:pt x="0" y="0"/>
                </a:cubicBezTo>
                <a:cubicBezTo>
                  <a:pt x="33" y="0"/>
                  <a:pt x="33" y="0"/>
                  <a:pt x="33" y="0"/>
                </a:cubicBezTo>
                <a:cubicBezTo>
                  <a:pt x="59" y="46"/>
                  <a:pt x="59" y="46"/>
                  <a:pt x="59" y="46"/>
                </a:cubicBezTo>
                <a:cubicBezTo>
                  <a:pt x="67" y="59"/>
                  <a:pt x="74" y="75"/>
                  <a:pt x="80" y="89"/>
                </a:cubicBezTo>
                <a:cubicBezTo>
                  <a:pt x="80" y="89"/>
                  <a:pt x="80" y="89"/>
                  <a:pt x="80" y="89"/>
                </a:cubicBezTo>
                <a:cubicBezTo>
                  <a:pt x="78" y="72"/>
                  <a:pt x="78" y="55"/>
                  <a:pt x="78" y="36"/>
                </a:cubicBezTo>
                <a:cubicBezTo>
                  <a:pt x="78" y="0"/>
                  <a:pt x="78" y="0"/>
                  <a:pt x="78" y="0"/>
                </a:cubicBezTo>
                <a:cubicBezTo>
                  <a:pt x="104" y="0"/>
                  <a:pt x="104" y="0"/>
                  <a:pt x="104" y="0"/>
                </a:cubicBezTo>
                <a:cubicBezTo>
                  <a:pt x="104" y="125"/>
                  <a:pt x="104" y="125"/>
                  <a:pt x="104" y="125"/>
                </a:cubicBezTo>
                <a:cubicBezTo>
                  <a:pt x="74" y="125"/>
                  <a:pt x="74" y="125"/>
                  <a:pt x="74" y="125"/>
                </a:cubicBezTo>
                <a:cubicBezTo>
                  <a:pt x="47" y="77"/>
                  <a:pt x="47" y="77"/>
                  <a:pt x="47" y="77"/>
                </a:cubicBezTo>
                <a:cubicBezTo>
                  <a:pt x="40" y="63"/>
                  <a:pt x="32" y="47"/>
                  <a:pt x="26" y="33"/>
                </a:cubicBezTo>
                <a:cubicBezTo>
                  <a:pt x="25" y="33"/>
                  <a:pt x="25" y="33"/>
                  <a:pt x="25" y="33"/>
                </a:cubicBezTo>
                <a:cubicBezTo>
                  <a:pt x="26" y="49"/>
                  <a:pt x="26" y="67"/>
                  <a:pt x="26" y="87"/>
                </a:cubicBezTo>
                <a:cubicBezTo>
                  <a:pt x="26" y="125"/>
                  <a:pt x="26" y="125"/>
                  <a:pt x="26" y="125"/>
                </a:cubicBezTo>
                <a:lnTo>
                  <a:pt x="0" y="1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4" name="Freeform 484"/>
          <p:cNvSpPr>
            <a:spLocks noChangeArrowheads="1"/>
          </p:cNvSpPr>
          <p:nvPr/>
        </p:nvSpPr>
        <p:spPr bwMode="auto">
          <a:xfrm>
            <a:off x="18205451" y="7526867"/>
            <a:ext cx="171449" cy="146051"/>
          </a:xfrm>
          <a:custGeom>
            <a:avLst/>
            <a:gdLst>
              <a:gd name="T0" fmla="*/ 128587 w 111"/>
              <a:gd name="T1" fmla="*/ 103500 h 127"/>
              <a:gd name="T2" fmla="*/ 79932 w 111"/>
              <a:gd name="T3" fmla="*/ 109538 h 127"/>
              <a:gd name="T4" fmla="*/ 20852 w 111"/>
              <a:gd name="T5" fmla="*/ 94875 h 127"/>
              <a:gd name="T6" fmla="*/ 1158 w 111"/>
              <a:gd name="T7" fmla="*/ 56063 h 127"/>
              <a:gd name="T8" fmla="*/ 83408 w 111"/>
              <a:gd name="T9" fmla="*/ 0 h 127"/>
              <a:gd name="T10" fmla="*/ 123953 w 111"/>
              <a:gd name="T11" fmla="*/ 5175 h 127"/>
              <a:gd name="T12" fmla="*/ 117003 w 111"/>
              <a:gd name="T13" fmla="*/ 24150 h 127"/>
              <a:gd name="T14" fmla="*/ 83408 w 111"/>
              <a:gd name="T15" fmla="*/ 19838 h 127"/>
              <a:gd name="T16" fmla="*/ 34753 w 111"/>
              <a:gd name="T17" fmla="*/ 55200 h 127"/>
              <a:gd name="T18" fmla="*/ 81091 w 111"/>
              <a:gd name="T19" fmla="*/ 90563 h 127"/>
              <a:gd name="T20" fmla="*/ 97309 w 111"/>
              <a:gd name="T21" fmla="*/ 88838 h 127"/>
              <a:gd name="T22" fmla="*/ 97309 w 111"/>
              <a:gd name="T23" fmla="*/ 65550 h 127"/>
              <a:gd name="T24" fmla="*/ 74140 w 111"/>
              <a:gd name="T25" fmla="*/ 65550 h 127"/>
              <a:gd name="T26" fmla="*/ 74140 w 111"/>
              <a:gd name="T27" fmla="*/ 46575 h 127"/>
              <a:gd name="T28" fmla="*/ 128587 w 111"/>
              <a:gd name="T29" fmla="*/ 46575 h 127"/>
              <a:gd name="T30" fmla="*/ 128587 w 111"/>
              <a:gd name="T31" fmla="*/ 1035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7"/>
              <a:gd name="T50" fmla="*/ 111 w 111"/>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7">
                <a:moveTo>
                  <a:pt x="111" y="120"/>
                </a:moveTo>
                <a:cubicBezTo>
                  <a:pt x="102" y="123"/>
                  <a:pt x="86" y="127"/>
                  <a:pt x="69" y="127"/>
                </a:cubicBezTo>
                <a:cubicBezTo>
                  <a:pt x="46" y="127"/>
                  <a:pt x="30" y="122"/>
                  <a:pt x="18" y="110"/>
                </a:cubicBezTo>
                <a:cubicBezTo>
                  <a:pt x="7" y="100"/>
                  <a:pt x="0" y="83"/>
                  <a:pt x="1" y="65"/>
                </a:cubicBezTo>
                <a:cubicBezTo>
                  <a:pt x="1" y="23"/>
                  <a:pt x="31" y="0"/>
                  <a:pt x="72" y="0"/>
                </a:cubicBezTo>
                <a:cubicBezTo>
                  <a:pt x="88" y="0"/>
                  <a:pt x="101" y="3"/>
                  <a:pt x="107" y="6"/>
                </a:cubicBezTo>
                <a:cubicBezTo>
                  <a:pt x="101" y="28"/>
                  <a:pt x="101" y="28"/>
                  <a:pt x="101" y="28"/>
                </a:cubicBezTo>
                <a:cubicBezTo>
                  <a:pt x="94" y="25"/>
                  <a:pt x="85" y="23"/>
                  <a:pt x="72" y="23"/>
                </a:cubicBezTo>
                <a:cubicBezTo>
                  <a:pt x="48" y="23"/>
                  <a:pt x="30" y="36"/>
                  <a:pt x="30" y="64"/>
                </a:cubicBezTo>
                <a:cubicBezTo>
                  <a:pt x="30" y="89"/>
                  <a:pt x="46" y="105"/>
                  <a:pt x="70" y="105"/>
                </a:cubicBezTo>
                <a:cubicBezTo>
                  <a:pt x="76" y="105"/>
                  <a:pt x="81" y="104"/>
                  <a:pt x="84" y="103"/>
                </a:cubicBezTo>
                <a:cubicBezTo>
                  <a:pt x="84" y="76"/>
                  <a:pt x="84" y="76"/>
                  <a:pt x="84" y="76"/>
                </a:cubicBezTo>
                <a:cubicBezTo>
                  <a:pt x="64" y="76"/>
                  <a:pt x="64" y="76"/>
                  <a:pt x="64" y="76"/>
                </a:cubicBezTo>
                <a:cubicBezTo>
                  <a:pt x="64" y="54"/>
                  <a:pt x="64" y="54"/>
                  <a:pt x="64" y="54"/>
                </a:cubicBezTo>
                <a:cubicBezTo>
                  <a:pt x="111" y="54"/>
                  <a:pt x="111" y="54"/>
                  <a:pt x="111" y="54"/>
                </a:cubicBezTo>
                <a:lnTo>
                  <a:pt x="111" y="1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5" name="Freeform 8"/>
          <p:cNvSpPr>
            <a:spLocks noEditPoints="1" noChangeArrowheads="1"/>
          </p:cNvSpPr>
          <p:nvPr/>
        </p:nvSpPr>
        <p:spPr bwMode="auto">
          <a:xfrm>
            <a:off x="7605185" y="836085"/>
            <a:ext cx="2832100" cy="2897716"/>
          </a:xfrm>
          <a:custGeom>
            <a:avLst/>
            <a:gdLst>
              <a:gd name="T0" fmla="*/ 767027 w 108"/>
              <a:gd name="T1" fmla="*/ 81244 h 107"/>
              <a:gd name="T2" fmla="*/ 2045406 w 108"/>
              <a:gd name="T3" fmla="*/ 771822 h 107"/>
              <a:gd name="T4" fmla="*/ 1376715 w 108"/>
              <a:gd name="T5" fmla="*/ 2092043 h 107"/>
              <a:gd name="T6" fmla="*/ 590021 w 108"/>
              <a:gd name="T7" fmla="*/ 2010798 h 107"/>
              <a:gd name="T8" fmla="*/ 98337 w 108"/>
              <a:gd name="T9" fmla="*/ 1401465 h 107"/>
              <a:gd name="T10" fmla="*/ 1868399 w 108"/>
              <a:gd name="T11" fmla="*/ 1238977 h 107"/>
              <a:gd name="T12" fmla="*/ 1770062 w 108"/>
              <a:gd name="T13" fmla="*/ 913999 h 107"/>
              <a:gd name="T14" fmla="*/ 1553722 w 108"/>
              <a:gd name="T15" fmla="*/ 853066 h 107"/>
              <a:gd name="T16" fmla="*/ 1455385 w 108"/>
              <a:gd name="T17" fmla="*/ 710888 h 107"/>
              <a:gd name="T18" fmla="*/ 1534054 w 108"/>
              <a:gd name="T19" fmla="*/ 507777 h 107"/>
              <a:gd name="T20" fmla="*/ 1416050 w 108"/>
              <a:gd name="T21" fmla="*/ 487466 h 107"/>
              <a:gd name="T22" fmla="*/ 1357048 w 108"/>
              <a:gd name="T23" fmla="*/ 629644 h 107"/>
              <a:gd name="T24" fmla="*/ 1298046 w 108"/>
              <a:gd name="T25" fmla="*/ 507777 h 107"/>
              <a:gd name="T26" fmla="*/ 1278378 w 108"/>
              <a:gd name="T27" fmla="*/ 304666 h 107"/>
              <a:gd name="T28" fmla="*/ 1121040 w 108"/>
              <a:gd name="T29" fmla="*/ 264044 h 107"/>
              <a:gd name="T30" fmla="*/ 904699 w 108"/>
              <a:gd name="T31" fmla="*/ 304666 h 107"/>
              <a:gd name="T32" fmla="*/ 786694 w 108"/>
              <a:gd name="T33" fmla="*/ 467155 h 107"/>
              <a:gd name="T34" fmla="*/ 708025 w 108"/>
              <a:gd name="T35" fmla="*/ 406222 h 107"/>
              <a:gd name="T36" fmla="*/ 609688 w 108"/>
              <a:gd name="T37" fmla="*/ 568711 h 107"/>
              <a:gd name="T38" fmla="*/ 491684 w 108"/>
              <a:gd name="T39" fmla="*/ 629644 h 107"/>
              <a:gd name="T40" fmla="*/ 570353 w 108"/>
              <a:gd name="T41" fmla="*/ 690577 h 107"/>
              <a:gd name="T42" fmla="*/ 668690 w 108"/>
              <a:gd name="T43" fmla="*/ 589022 h 107"/>
              <a:gd name="T44" fmla="*/ 767027 w 108"/>
              <a:gd name="T45" fmla="*/ 710888 h 107"/>
              <a:gd name="T46" fmla="*/ 649023 w 108"/>
              <a:gd name="T47" fmla="*/ 812444 h 107"/>
              <a:gd name="T48" fmla="*/ 629356 w 108"/>
              <a:gd name="T49" fmla="*/ 934310 h 107"/>
              <a:gd name="T50" fmla="*/ 590021 w 108"/>
              <a:gd name="T51" fmla="*/ 1056177 h 107"/>
              <a:gd name="T52" fmla="*/ 432682 w 108"/>
              <a:gd name="T53" fmla="*/ 1056177 h 107"/>
              <a:gd name="T54" fmla="*/ 472017 w 108"/>
              <a:gd name="T55" fmla="*/ 1218666 h 107"/>
              <a:gd name="T56" fmla="*/ 511351 w 108"/>
              <a:gd name="T57" fmla="*/ 1218666 h 107"/>
              <a:gd name="T58" fmla="*/ 629356 w 108"/>
              <a:gd name="T59" fmla="*/ 1299910 h 107"/>
              <a:gd name="T60" fmla="*/ 747360 w 108"/>
              <a:gd name="T61" fmla="*/ 1340532 h 107"/>
              <a:gd name="T62" fmla="*/ 904699 w 108"/>
              <a:gd name="T63" fmla="*/ 1259288 h 107"/>
              <a:gd name="T64" fmla="*/ 1101372 w 108"/>
              <a:gd name="T65" fmla="*/ 1279599 h 107"/>
              <a:gd name="T66" fmla="*/ 1219376 w 108"/>
              <a:gd name="T67" fmla="*/ 1340532 h 107"/>
              <a:gd name="T68" fmla="*/ 1396383 w 108"/>
              <a:gd name="T69" fmla="*/ 1340532 h 107"/>
              <a:gd name="T70" fmla="*/ 1416050 w 108"/>
              <a:gd name="T71" fmla="*/ 1482710 h 107"/>
              <a:gd name="T72" fmla="*/ 1357048 w 108"/>
              <a:gd name="T73" fmla="*/ 1604576 h 107"/>
              <a:gd name="T74" fmla="*/ 1337381 w 108"/>
              <a:gd name="T75" fmla="*/ 1726443 h 107"/>
              <a:gd name="T76" fmla="*/ 1258711 w 108"/>
              <a:gd name="T77" fmla="*/ 1827998 h 107"/>
              <a:gd name="T78" fmla="*/ 1199709 w 108"/>
              <a:gd name="T79" fmla="*/ 1909243 h 107"/>
              <a:gd name="T80" fmla="*/ 1789730 w 108"/>
              <a:gd name="T81" fmla="*/ 1482710 h 107"/>
              <a:gd name="T82" fmla="*/ 1022703 w 108"/>
              <a:gd name="T83" fmla="*/ 1909243 h 107"/>
              <a:gd name="T84" fmla="*/ 885031 w 108"/>
              <a:gd name="T85" fmla="*/ 1706132 h 107"/>
              <a:gd name="T86" fmla="*/ 806362 w 108"/>
              <a:gd name="T87" fmla="*/ 1624887 h 107"/>
              <a:gd name="T88" fmla="*/ 708025 w 108"/>
              <a:gd name="T89" fmla="*/ 1523332 h 107"/>
              <a:gd name="T90" fmla="*/ 747360 w 108"/>
              <a:gd name="T91" fmla="*/ 1360843 h 107"/>
              <a:gd name="T92" fmla="*/ 570353 w 108"/>
              <a:gd name="T93" fmla="*/ 1299910 h 107"/>
              <a:gd name="T94" fmla="*/ 393347 w 108"/>
              <a:gd name="T95" fmla="*/ 1259288 h 107"/>
              <a:gd name="T96" fmla="*/ 255676 w 108"/>
              <a:gd name="T97" fmla="*/ 1137421 h 107"/>
              <a:gd name="T98" fmla="*/ 688358 w 108"/>
              <a:gd name="T99" fmla="*/ 1827998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6" name="Freeform 7"/>
          <p:cNvSpPr>
            <a:spLocks noChangeArrowheads="1"/>
          </p:cNvSpPr>
          <p:nvPr/>
        </p:nvSpPr>
        <p:spPr bwMode="auto">
          <a:xfrm>
            <a:off x="2015067" y="2197101"/>
            <a:ext cx="1104900" cy="1090084"/>
          </a:xfrm>
          <a:custGeom>
            <a:avLst/>
            <a:gdLst>
              <a:gd name="T0" fmla="*/ 0 w 117"/>
              <a:gd name="T1" fmla="*/ 412275 h 117"/>
              <a:gd name="T2" fmla="*/ 120406 w 117"/>
              <a:gd name="T3" fmla="*/ 118791 h 117"/>
              <a:gd name="T4" fmla="*/ 410796 w 117"/>
              <a:gd name="T5" fmla="*/ 0 h 117"/>
              <a:gd name="T6" fmla="*/ 828675 w 117"/>
              <a:gd name="T7" fmla="*/ 405288 h 117"/>
              <a:gd name="T8" fmla="*/ 828675 w 117"/>
              <a:gd name="T9" fmla="*/ 817563 h 117"/>
              <a:gd name="T10" fmla="*/ 403713 w 117"/>
              <a:gd name="T11" fmla="*/ 817563 h 117"/>
              <a:gd name="T12" fmla="*/ 0 w 117"/>
              <a:gd name="T13" fmla="*/ 412275 h 117"/>
              <a:gd name="T14" fmla="*/ 0 60000 65536"/>
              <a:gd name="T15" fmla="*/ 0 60000 65536"/>
              <a:gd name="T16" fmla="*/ 0 60000 65536"/>
              <a:gd name="T17" fmla="*/ 0 60000 65536"/>
              <a:gd name="T18" fmla="*/ 0 60000 65536"/>
              <a:gd name="T19" fmla="*/ 0 60000 65536"/>
              <a:gd name="T20" fmla="*/ 0 60000 65536"/>
              <a:gd name="T21" fmla="*/ 0 w 117"/>
              <a:gd name="T22" fmla="*/ 0 h 117"/>
              <a:gd name="T23" fmla="*/ 117 w 117"/>
              <a:gd name="T24" fmla="*/ 117 h 1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117">
                <a:moveTo>
                  <a:pt x="0" y="59"/>
                </a:moveTo>
                <a:cubicBezTo>
                  <a:pt x="0" y="43"/>
                  <a:pt x="6" y="28"/>
                  <a:pt x="17" y="17"/>
                </a:cubicBezTo>
                <a:cubicBezTo>
                  <a:pt x="27" y="7"/>
                  <a:pt x="43" y="0"/>
                  <a:pt x="58" y="0"/>
                </a:cubicBezTo>
                <a:cubicBezTo>
                  <a:pt x="90" y="0"/>
                  <a:pt x="117" y="26"/>
                  <a:pt x="117" y="58"/>
                </a:cubicBezTo>
                <a:cubicBezTo>
                  <a:pt x="117" y="117"/>
                  <a:pt x="117" y="117"/>
                  <a:pt x="117" y="117"/>
                </a:cubicBezTo>
                <a:cubicBezTo>
                  <a:pt x="57" y="117"/>
                  <a:pt x="57" y="117"/>
                  <a:pt x="57" y="117"/>
                </a:cubicBezTo>
                <a:cubicBezTo>
                  <a:pt x="26" y="117"/>
                  <a:pt x="0" y="90"/>
                  <a:pt x="0" y="59"/>
                </a:cubicBezTo>
                <a:close/>
              </a:path>
            </a:pathLst>
          </a:custGeom>
          <a:solidFill>
            <a:srgbClr val="EBA53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7" name="Freeform 8"/>
          <p:cNvSpPr>
            <a:spLocks noChangeArrowheads="1"/>
          </p:cNvSpPr>
          <p:nvPr/>
        </p:nvSpPr>
        <p:spPr bwMode="auto">
          <a:xfrm>
            <a:off x="1504951" y="3361267"/>
            <a:ext cx="1576916" cy="1572684"/>
          </a:xfrm>
          <a:custGeom>
            <a:avLst/>
            <a:gdLst>
              <a:gd name="T0" fmla="*/ 1012720 w 167"/>
              <a:gd name="T1" fmla="*/ 1005029 h 169"/>
              <a:gd name="T2" fmla="*/ 594884 w 167"/>
              <a:gd name="T3" fmla="*/ 1179513 h 169"/>
              <a:gd name="T4" fmla="*/ 0 w 167"/>
              <a:gd name="T5" fmla="*/ 586267 h 169"/>
              <a:gd name="T6" fmla="*/ 177049 w 167"/>
              <a:gd name="T7" fmla="*/ 174484 h 169"/>
              <a:gd name="T8" fmla="*/ 601966 w 167"/>
              <a:gd name="T9" fmla="*/ 0 h 169"/>
              <a:gd name="T10" fmla="*/ 1182687 w 167"/>
              <a:gd name="T11" fmla="*/ 0 h 169"/>
              <a:gd name="T12" fmla="*/ 1182687 w 167"/>
              <a:gd name="T13" fmla="*/ 586267 h 169"/>
              <a:gd name="T14" fmla="*/ 1012720 w 167"/>
              <a:gd name="T15" fmla="*/ 1005029 h 169"/>
              <a:gd name="T16" fmla="*/ 0 60000 65536"/>
              <a:gd name="T17" fmla="*/ 0 60000 65536"/>
              <a:gd name="T18" fmla="*/ 0 60000 65536"/>
              <a:gd name="T19" fmla="*/ 0 60000 65536"/>
              <a:gd name="T20" fmla="*/ 0 60000 65536"/>
              <a:gd name="T21" fmla="*/ 0 60000 65536"/>
              <a:gd name="T22" fmla="*/ 0 60000 65536"/>
              <a:gd name="T23" fmla="*/ 0 60000 65536"/>
              <a:gd name="T24" fmla="*/ 0 w 167"/>
              <a:gd name="T25" fmla="*/ 0 h 169"/>
              <a:gd name="T26" fmla="*/ 167 w 167"/>
              <a:gd name="T27" fmla="*/ 169 h 16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7" h="169">
                <a:moveTo>
                  <a:pt x="143" y="144"/>
                </a:moveTo>
                <a:cubicBezTo>
                  <a:pt x="128" y="159"/>
                  <a:pt x="107" y="169"/>
                  <a:pt x="84" y="169"/>
                </a:cubicBezTo>
                <a:cubicBezTo>
                  <a:pt x="37" y="169"/>
                  <a:pt x="0" y="131"/>
                  <a:pt x="0" y="84"/>
                </a:cubicBezTo>
                <a:cubicBezTo>
                  <a:pt x="0" y="61"/>
                  <a:pt x="9" y="40"/>
                  <a:pt x="25" y="25"/>
                </a:cubicBezTo>
                <a:cubicBezTo>
                  <a:pt x="40" y="9"/>
                  <a:pt x="61" y="0"/>
                  <a:pt x="85" y="0"/>
                </a:cubicBezTo>
                <a:cubicBezTo>
                  <a:pt x="167" y="0"/>
                  <a:pt x="167" y="0"/>
                  <a:pt x="167" y="0"/>
                </a:cubicBezTo>
                <a:cubicBezTo>
                  <a:pt x="167" y="84"/>
                  <a:pt x="167" y="84"/>
                  <a:pt x="167" y="84"/>
                </a:cubicBezTo>
                <a:cubicBezTo>
                  <a:pt x="167" y="107"/>
                  <a:pt x="159" y="129"/>
                  <a:pt x="143" y="144"/>
                </a:cubicBez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8" name="Freeform 9"/>
          <p:cNvSpPr>
            <a:spLocks noChangeArrowheads="1"/>
          </p:cNvSpPr>
          <p:nvPr/>
        </p:nvSpPr>
        <p:spPr bwMode="auto">
          <a:xfrm>
            <a:off x="3158067" y="3361268"/>
            <a:ext cx="1153584" cy="1107017"/>
          </a:xfrm>
          <a:custGeom>
            <a:avLst/>
            <a:gdLst>
              <a:gd name="T0" fmla="*/ 865188 w 122"/>
              <a:gd name="T1" fmla="*/ 418620 h 119"/>
              <a:gd name="T2" fmla="*/ 744629 w 122"/>
              <a:gd name="T3" fmla="*/ 711654 h 119"/>
              <a:gd name="T4" fmla="*/ 432594 w 122"/>
              <a:gd name="T5" fmla="*/ 830263 h 119"/>
              <a:gd name="T6" fmla="*/ 0 w 122"/>
              <a:gd name="T7" fmla="*/ 418620 h 119"/>
              <a:gd name="T8" fmla="*/ 0 w 122"/>
              <a:gd name="T9" fmla="*/ 0 h 119"/>
              <a:gd name="T10" fmla="*/ 439686 w 122"/>
              <a:gd name="T11" fmla="*/ 0 h 119"/>
              <a:gd name="T12" fmla="*/ 865188 w 122"/>
              <a:gd name="T13" fmla="*/ 418620 h 119"/>
              <a:gd name="T14" fmla="*/ 0 60000 65536"/>
              <a:gd name="T15" fmla="*/ 0 60000 65536"/>
              <a:gd name="T16" fmla="*/ 0 60000 65536"/>
              <a:gd name="T17" fmla="*/ 0 60000 65536"/>
              <a:gd name="T18" fmla="*/ 0 60000 65536"/>
              <a:gd name="T19" fmla="*/ 0 60000 65536"/>
              <a:gd name="T20" fmla="*/ 0 60000 65536"/>
              <a:gd name="T21" fmla="*/ 0 w 122"/>
              <a:gd name="T22" fmla="*/ 0 h 119"/>
              <a:gd name="T23" fmla="*/ 122 w 122"/>
              <a:gd name="T24" fmla="*/ 119 h 1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119">
                <a:moveTo>
                  <a:pt x="122" y="60"/>
                </a:moveTo>
                <a:cubicBezTo>
                  <a:pt x="122" y="76"/>
                  <a:pt x="115" y="91"/>
                  <a:pt x="105" y="102"/>
                </a:cubicBezTo>
                <a:cubicBezTo>
                  <a:pt x="94" y="113"/>
                  <a:pt x="78" y="119"/>
                  <a:pt x="61" y="119"/>
                </a:cubicBezTo>
                <a:cubicBezTo>
                  <a:pt x="28" y="119"/>
                  <a:pt x="0" y="93"/>
                  <a:pt x="0" y="60"/>
                </a:cubicBezTo>
                <a:cubicBezTo>
                  <a:pt x="0" y="0"/>
                  <a:pt x="0" y="0"/>
                  <a:pt x="0" y="0"/>
                </a:cubicBezTo>
                <a:cubicBezTo>
                  <a:pt x="62" y="0"/>
                  <a:pt x="62" y="0"/>
                  <a:pt x="62" y="0"/>
                </a:cubicBezTo>
                <a:cubicBezTo>
                  <a:pt x="95" y="0"/>
                  <a:pt x="122" y="27"/>
                  <a:pt x="122" y="60"/>
                </a:cubicBez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19" name="Freeform 10"/>
          <p:cNvSpPr>
            <a:spLocks noChangeArrowheads="1"/>
          </p:cNvSpPr>
          <p:nvPr/>
        </p:nvSpPr>
        <p:spPr bwMode="auto">
          <a:xfrm>
            <a:off x="3196168" y="2095501"/>
            <a:ext cx="1183217" cy="1191684"/>
          </a:xfrm>
          <a:custGeom>
            <a:avLst/>
            <a:gdLst>
              <a:gd name="T0" fmla="*/ 887413 w 125"/>
              <a:gd name="T1" fmla="*/ 446882 h 128"/>
              <a:gd name="T2" fmla="*/ 759626 w 125"/>
              <a:gd name="T3" fmla="*/ 761095 h 128"/>
              <a:gd name="T4" fmla="*/ 440157 w 125"/>
              <a:gd name="T5" fmla="*/ 893763 h 128"/>
              <a:gd name="T6" fmla="*/ 0 w 125"/>
              <a:gd name="T7" fmla="*/ 893763 h 128"/>
              <a:gd name="T8" fmla="*/ 0 w 125"/>
              <a:gd name="T9" fmla="*/ 446882 h 128"/>
              <a:gd name="T10" fmla="*/ 127787 w 125"/>
              <a:gd name="T11" fmla="*/ 132668 h 128"/>
              <a:gd name="T12" fmla="*/ 440157 w 125"/>
              <a:gd name="T13" fmla="*/ 0 h 128"/>
              <a:gd name="T14" fmla="*/ 887413 w 125"/>
              <a:gd name="T15" fmla="*/ 446882 h 128"/>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28"/>
              <a:gd name="T26" fmla="*/ 125 w 125"/>
              <a:gd name="T27" fmla="*/ 128 h 1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28">
                <a:moveTo>
                  <a:pt x="125" y="64"/>
                </a:moveTo>
                <a:cubicBezTo>
                  <a:pt x="125" y="81"/>
                  <a:pt x="118" y="97"/>
                  <a:pt x="107" y="109"/>
                </a:cubicBezTo>
                <a:cubicBezTo>
                  <a:pt x="95" y="120"/>
                  <a:pt x="79" y="128"/>
                  <a:pt x="62" y="128"/>
                </a:cubicBezTo>
                <a:cubicBezTo>
                  <a:pt x="0" y="128"/>
                  <a:pt x="0" y="128"/>
                  <a:pt x="0" y="128"/>
                </a:cubicBezTo>
                <a:cubicBezTo>
                  <a:pt x="0" y="64"/>
                  <a:pt x="0" y="64"/>
                  <a:pt x="0" y="64"/>
                </a:cubicBezTo>
                <a:cubicBezTo>
                  <a:pt x="0" y="46"/>
                  <a:pt x="6" y="30"/>
                  <a:pt x="18" y="19"/>
                </a:cubicBezTo>
                <a:cubicBezTo>
                  <a:pt x="29" y="7"/>
                  <a:pt x="45" y="0"/>
                  <a:pt x="62" y="0"/>
                </a:cubicBezTo>
                <a:cubicBezTo>
                  <a:pt x="97" y="0"/>
                  <a:pt x="125" y="29"/>
                  <a:pt x="125" y="64"/>
                </a:cubicBez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0" name="Freeform 11"/>
          <p:cNvSpPr>
            <a:spLocks noChangeArrowheads="1"/>
          </p:cNvSpPr>
          <p:nvPr/>
        </p:nvSpPr>
        <p:spPr bwMode="auto">
          <a:xfrm>
            <a:off x="3272367" y="2942167"/>
            <a:ext cx="150284" cy="249767"/>
          </a:xfrm>
          <a:custGeom>
            <a:avLst/>
            <a:gdLst>
              <a:gd name="T0" fmla="*/ 112713 w 16"/>
              <a:gd name="T1" fmla="*/ 124883 h 27"/>
              <a:gd name="T2" fmla="*/ 105668 w 16"/>
              <a:gd name="T3" fmla="*/ 152635 h 27"/>
              <a:gd name="T4" fmla="*/ 98624 w 16"/>
              <a:gd name="T5" fmla="*/ 166511 h 27"/>
              <a:gd name="T6" fmla="*/ 77490 w 16"/>
              <a:gd name="T7" fmla="*/ 180387 h 27"/>
              <a:gd name="T8" fmla="*/ 49312 w 16"/>
              <a:gd name="T9" fmla="*/ 187325 h 27"/>
              <a:gd name="T10" fmla="*/ 28178 w 16"/>
              <a:gd name="T11" fmla="*/ 187325 h 27"/>
              <a:gd name="T12" fmla="*/ 0 w 16"/>
              <a:gd name="T13" fmla="*/ 173449 h 27"/>
              <a:gd name="T14" fmla="*/ 0 w 16"/>
              <a:gd name="T15" fmla="*/ 152635 h 27"/>
              <a:gd name="T16" fmla="*/ 7045 w 16"/>
              <a:gd name="T17" fmla="*/ 152635 h 27"/>
              <a:gd name="T18" fmla="*/ 14089 w 16"/>
              <a:gd name="T19" fmla="*/ 152635 h 27"/>
              <a:gd name="T20" fmla="*/ 21134 w 16"/>
              <a:gd name="T21" fmla="*/ 159573 h 27"/>
              <a:gd name="T22" fmla="*/ 35223 w 16"/>
              <a:gd name="T23" fmla="*/ 166511 h 27"/>
              <a:gd name="T24" fmla="*/ 49312 w 16"/>
              <a:gd name="T25" fmla="*/ 166511 h 27"/>
              <a:gd name="T26" fmla="*/ 63401 w 16"/>
              <a:gd name="T27" fmla="*/ 166511 h 27"/>
              <a:gd name="T28" fmla="*/ 77490 w 16"/>
              <a:gd name="T29" fmla="*/ 152635 h 27"/>
              <a:gd name="T30" fmla="*/ 84535 w 16"/>
              <a:gd name="T31" fmla="*/ 145697 h 27"/>
              <a:gd name="T32" fmla="*/ 84535 w 16"/>
              <a:gd name="T33" fmla="*/ 124883 h 27"/>
              <a:gd name="T34" fmla="*/ 84535 w 16"/>
              <a:gd name="T35" fmla="*/ 111007 h 27"/>
              <a:gd name="T36" fmla="*/ 77490 w 16"/>
              <a:gd name="T37" fmla="*/ 97131 h 27"/>
              <a:gd name="T38" fmla="*/ 63401 w 16"/>
              <a:gd name="T39" fmla="*/ 90194 h 27"/>
              <a:gd name="T40" fmla="*/ 49312 w 16"/>
              <a:gd name="T41" fmla="*/ 90194 h 27"/>
              <a:gd name="T42" fmla="*/ 28178 w 16"/>
              <a:gd name="T43" fmla="*/ 90194 h 27"/>
              <a:gd name="T44" fmla="*/ 7045 w 16"/>
              <a:gd name="T45" fmla="*/ 97131 h 27"/>
              <a:gd name="T46" fmla="*/ 7045 w 16"/>
              <a:gd name="T47" fmla="*/ 0 h 27"/>
              <a:gd name="T48" fmla="*/ 112713 w 16"/>
              <a:gd name="T49" fmla="*/ 0 h 27"/>
              <a:gd name="T50" fmla="*/ 112713 w 16"/>
              <a:gd name="T51" fmla="*/ 20814 h 27"/>
              <a:gd name="T52" fmla="*/ 35223 w 16"/>
              <a:gd name="T53" fmla="*/ 20814 h 27"/>
              <a:gd name="T54" fmla="*/ 35223 w 16"/>
              <a:gd name="T55" fmla="*/ 69380 h 27"/>
              <a:gd name="T56" fmla="*/ 42267 w 16"/>
              <a:gd name="T57" fmla="*/ 69380 h 27"/>
              <a:gd name="T58" fmla="*/ 49312 w 16"/>
              <a:gd name="T59" fmla="*/ 69380 h 27"/>
              <a:gd name="T60" fmla="*/ 77490 w 16"/>
              <a:gd name="T61" fmla="*/ 76318 h 27"/>
              <a:gd name="T62" fmla="*/ 91579 w 16"/>
              <a:gd name="T63" fmla="*/ 83256 h 27"/>
              <a:gd name="T64" fmla="*/ 105668 w 16"/>
              <a:gd name="T65" fmla="*/ 97131 h 27"/>
              <a:gd name="T66" fmla="*/ 112713 w 16"/>
              <a:gd name="T67" fmla="*/ 124883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7"/>
              <a:gd name="T104" fmla="*/ 16 w 16"/>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7">
                <a:moveTo>
                  <a:pt x="16" y="18"/>
                </a:moveTo>
                <a:cubicBezTo>
                  <a:pt x="16" y="19"/>
                  <a:pt x="16" y="21"/>
                  <a:pt x="15" y="22"/>
                </a:cubicBezTo>
                <a:cubicBezTo>
                  <a:pt x="15" y="23"/>
                  <a:pt x="14" y="24"/>
                  <a:pt x="14" y="24"/>
                </a:cubicBezTo>
                <a:cubicBezTo>
                  <a:pt x="13" y="25"/>
                  <a:pt x="12" y="26"/>
                  <a:pt x="11" y="26"/>
                </a:cubicBezTo>
                <a:cubicBezTo>
                  <a:pt x="10" y="27"/>
                  <a:pt x="9" y="27"/>
                  <a:pt x="7" y="27"/>
                </a:cubicBezTo>
                <a:cubicBezTo>
                  <a:pt x="6" y="27"/>
                  <a:pt x="5" y="27"/>
                  <a:pt x="4" y="27"/>
                </a:cubicBezTo>
                <a:cubicBezTo>
                  <a:pt x="2" y="26"/>
                  <a:pt x="1" y="26"/>
                  <a:pt x="0" y="25"/>
                </a:cubicBezTo>
                <a:cubicBezTo>
                  <a:pt x="0" y="22"/>
                  <a:pt x="0" y="22"/>
                  <a:pt x="0" y="22"/>
                </a:cubicBezTo>
                <a:cubicBezTo>
                  <a:pt x="1" y="22"/>
                  <a:pt x="1" y="22"/>
                  <a:pt x="1" y="22"/>
                </a:cubicBezTo>
                <a:cubicBezTo>
                  <a:pt x="1" y="22"/>
                  <a:pt x="1" y="22"/>
                  <a:pt x="2" y="22"/>
                </a:cubicBezTo>
                <a:cubicBezTo>
                  <a:pt x="2" y="23"/>
                  <a:pt x="3" y="23"/>
                  <a:pt x="3" y="23"/>
                </a:cubicBezTo>
                <a:cubicBezTo>
                  <a:pt x="4" y="23"/>
                  <a:pt x="5" y="24"/>
                  <a:pt x="5" y="24"/>
                </a:cubicBezTo>
                <a:cubicBezTo>
                  <a:pt x="6" y="24"/>
                  <a:pt x="7" y="24"/>
                  <a:pt x="7" y="24"/>
                </a:cubicBezTo>
                <a:cubicBezTo>
                  <a:pt x="8" y="24"/>
                  <a:pt x="9" y="24"/>
                  <a:pt x="9" y="24"/>
                </a:cubicBezTo>
                <a:cubicBezTo>
                  <a:pt x="10" y="23"/>
                  <a:pt x="11" y="23"/>
                  <a:pt x="11" y="22"/>
                </a:cubicBezTo>
                <a:cubicBezTo>
                  <a:pt x="11" y="22"/>
                  <a:pt x="12" y="21"/>
                  <a:pt x="12" y="21"/>
                </a:cubicBezTo>
                <a:cubicBezTo>
                  <a:pt x="12" y="20"/>
                  <a:pt x="12" y="19"/>
                  <a:pt x="12" y="18"/>
                </a:cubicBezTo>
                <a:cubicBezTo>
                  <a:pt x="12" y="17"/>
                  <a:pt x="12" y="16"/>
                  <a:pt x="12" y="16"/>
                </a:cubicBezTo>
                <a:cubicBezTo>
                  <a:pt x="12" y="15"/>
                  <a:pt x="11" y="15"/>
                  <a:pt x="11" y="14"/>
                </a:cubicBezTo>
                <a:cubicBezTo>
                  <a:pt x="10" y="14"/>
                  <a:pt x="10" y="14"/>
                  <a:pt x="9" y="13"/>
                </a:cubicBezTo>
                <a:cubicBezTo>
                  <a:pt x="8" y="13"/>
                  <a:pt x="8" y="13"/>
                  <a:pt x="7" y="13"/>
                </a:cubicBezTo>
                <a:cubicBezTo>
                  <a:pt x="6" y="13"/>
                  <a:pt x="5" y="13"/>
                  <a:pt x="4" y="13"/>
                </a:cubicBezTo>
                <a:cubicBezTo>
                  <a:pt x="3" y="13"/>
                  <a:pt x="2" y="14"/>
                  <a:pt x="1" y="14"/>
                </a:cubicBezTo>
                <a:cubicBezTo>
                  <a:pt x="1" y="0"/>
                  <a:pt x="1" y="0"/>
                  <a:pt x="1" y="0"/>
                </a:cubicBezTo>
                <a:cubicBezTo>
                  <a:pt x="16" y="0"/>
                  <a:pt x="16" y="0"/>
                  <a:pt x="16" y="0"/>
                </a:cubicBezTo>
                <a:cubicBezTo>
                  <a:pt x="16" y="3"/>
                  <a:pt x="16" y="3"/>
                  <a:pt x="16" y="3"/>
                </a:cubicBezTo>
                <a:cubicBezTo>
                  <a:pt x="5" y="3"/>
                  <a:pt x="5" y="3"/>
                  <a:pt x="5" y="3"/>
                </a:cubicBezTo>
                <a:cubicBezTo>
                  <a:pt x="5" y="10"/>
                  <a:pt x="5" y="10"/>
                  <a:pt x="5" y="10"/>
                </a:cubicBezTo>
                <a:cubicBezTo>
                  <a:pt x="5" y="10"/>
                  <a:pt x="6" y="10"/>
                  <a:pt x="6" y="10"/>
                </a:cubicBezTo>
                <a:cubicBezTo>
                  <a:pt x="7" y="10"/>
                  <a:pt x="7" y="10"/>
                  <a:pt x="7" y="10"/>
                </a:cubicBezTo>
                <a:cubicBezTo>
                  <a:pt x="9" y="10"/>
                  <a:pt x="10" y="10"/>
                  <a:pt x="11" y="11"/>
                </a:cubicBezTo>
                <a:cubicBezTo>
                  <a:pt x="12" y="11"/>
                  <a:pt x="12" y="11"/>
                  <a:pt x="13" y="12"/>
                </a:cubicBezTo>
                <a:cubicBezTo>
                  <a:pt x="14" y="12"/>
                  <a:pt x="15" y="13"/>
                  <a:pt x="15" y="14"/>
                </a:cubicBezTo>
                <a:cubicBezTo>
                  <a:pt x="16" y="15"/>
                  <a:pt x="16" y="17"/>
                  <a:pt x="16" y="18"/>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1" name="Freeform 12"/>
          <p:cNvSpPr>
            <a:spLocks noEditPoints="1" noChangeArrowheads="1"/>
          </p:cNvSpPr>
          <p:nvPr/>
        </p:nvSpPr>
        <p:spPr bwMode="auto">
          <a:xfrm>
            <a:off x="3452284" y="2942167"/>
            <a:ext cx="158749" cy="249767"/>
          </a:xfrm>
          <a:custGeom>
            <a:avLst/>
            <a:gdLst>
              <a:gd name="T0" fmla="*/ 119062 w 17"/>
              <a:gd name="T1" fmla="*/ 90194 h 27"/>
              <a:gd name="T2" fmla="*/ 105055 w 17"/>
              <a:gd name="T3" fmla="*/ 166511 h 27"/>
              <a:gd name="T4" fmla="*/ 63033 w 17"/>
              <a:gd name="T5" fmla="*/ 187325 h 27"/>
              <a:gd name="T6" fmla="*/ 14007 w 17"/>
              <a:gd name="T7" fmla="*/ 166511 h 27"/>
              <a:gd name="T8" fmla="*/ 0 w 17"/>
              <a:gd name="T9" fmla="*/ 90194 h 27"/>
              <a:gd name="T10" fmla="*/ 14007 w 17"/>
              <a:gd name="T11" fmla="*/ 20814 h 27"/>
              <a:gd name="T12" fmla="*/ 63033 w 17"/>
              <a:gd name="T13" fmla="*/ 0 h 27"/>
              <a:gd name="T14" fmla="*/ 105055 w 17"/>
              <a:gd name="T15" fmla="*/ 20814 h 27"/>
              <a:gd name="T16" fmla="*/ 119062 w 17"/>
              <a:gd name="T17" fmla="*/ 90194 h 27"/>
              <a:gd name="T18" fmla="*/ 84044 w 17"/>
              <a:gd name="T19" fmla="*/ 145697 h 27"/>
              <a:gd name="T20" fmla="*/ 91047 w 17"/>
              <a:gd name="T21" fmla="*/ 124883 h 27"/>
              <a:gd name="T22" fmla="*/ 91047 w 17"/>
              <a:gd name="T23" fmla="*/ 90194 h 27"/>
              <a:gd name="T24" fmla="*/ 91047 w 17"/>
              <a:gd name="T25" fmla="*/ 62442 h 27"/>
              <a:gd name="T26" fmla="*/ 84044 w 17"/>
              <a:gd name="T27" fmla="*/ 34690 h 27"/>
              <a:gd name="T28" fmla="*/ 77040 w 17"/>
              <a:gd name="T29" fmla="*/ 20814 h 27"/>
              <a:gd name="T30" fmla="*/ 63033 w 17"/>
              <a:gd name="T31" fmla="*/ 20814 h 27"/>
              <a:gd name="T32" fmla="*/ 42022 w 17"/>
              <a:gd name="T33" fmla="*/ 20814 h 27"/>
              <a:gd name="T34" fmla="*/ 35018 w 17"/>
              <a:gd name="T35" fmla="*/ 34690 h 27"/>
              <a:gd name="T36" fmla="*/ 28015 w 17"/>
              <a:gd name="T37" fmla="*/ 62442 h 27"/>
              <a:gd name="T38" fmla="*/ 28015 w 17"/>
              <a:gd name="T39" fmla="*/ 90194 h 27"/>
              <a:gd name="T40" fmla="*/ 28015 w 17"/>
              <a:gd name="T41" fmla="*/ 124883 h 27"/>
              <a:gd name="T42" fmla="*/ 35018 w 17"/>
              <a:gd name="T43" fmla="*/ 145697 h 27"/>
              <a:gd name="T44" fmla="*/ 42022 w 17"/>
              <a:gd name="T45" fmla="*/ 159573 h 27"/>
              <a:gd name="T46" fmla="*/ 63033 w 17"/>
              <a:gd name="T47" fmla="*/ 166511 h 27"/>
              <a:gd name="T48" fmla="*/ 77040 w 17"/>
              <a:gd name="T49" fmla="*/ 159573 h 27"/>
              <a:gd name="T50" fmla="*/ 84044 w 17"/>
              <a:gd name="T51" fmla="*/ 145697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
              <a:gd name="T79" fmla="*/ 0 h 27"/>
              <a:gd name="T80" fmla="*/ 17 w 17"/>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 h="27">
                <a:moveTo>
                  <a:pt x="17" y="13"/>
                </a:moveTo>
                <a:cubicBezTo>
                  <a:pt x="17" y="18"/>
                  <a:pt x="16" y="21"/>
                  <a:pt x="15" y="24"/>
                </a:cubicBezTo>
                <a:cubicBezTo>
                  <a:pt x="14" y="26"/>
                  <a:pt x="11" y="27"/>
                  <a:pt x="9" y="27"/>
                </a:cubicBezTo>
                <a:cubicBezTo>
                  <a:pt x="6" y="27"/>
                  <a:pt x="4" y="26"/>
                  <a:pt x="2" y="24"/>
                </a:cubicBezTo>
                <a:cubicBezTo>
                  <a:pt x="1" y="21"/>
                  <a:pt x="0" y="18"/>
                  <a:pt x="0" y="13"/>
                </a:cubicBezTo>
                <a:cubicBezTo>
                  <a:pt x="0" y="9"/>
                  <a:pt x="1" y="5"/>
                  <a:pt x="2" y="3"/>
                </a:cubicBezTo>
                <a:cubicBezTo>
                  <a:pt x="4" y="1"/>
                  <a:pt x="6" y="0"/>
                  <a:pt x="9" y="0"/>
                </a:cubicBezTo>
                <a:cubicBezTo>
                  <a:pt x="11" y="0"/>
                  <a:pt x="14" y="1"/>
                  <a:pt x="15" y="3"/>
                </a:cubicBezTo>
                <a:cubicBezTo>
                  <a:pt x="16" y="5"/>
                  <a:pt x="17" y="9"/>
                  <a:pt x="17" y="13"/>
                </a:cubicBezTo>
                <a:close/>
                <a:moveTo>
                  <a:pt x="12" y="21"/>
                </a:moveTo>
                <a:cubicBezTo>
                  <a:pt x="13" y="20"/>
                  <a:pt x="13" y="19"/>
                  <a:pt x="13" y="18"/>
                </a:cubicBezTo>
                <a:cubicBezTo>
                  <a:pt x="13" y="17"/>
                  <a:pt x="13" y="15"/>
                  <a:pt x="13" y="13"/>
                </a:cubicBezTo>
                <a:cubicBezTo>
                  <a:pt x="13" y="12"/>
                  <a:pt x="13" y="10"/>
                  <a:pt x="13" y="9"/>
                </a:cubicBezTo>
                <a:cubicBezTo>
                  <a:pt x="13" y="7"/>
                  <a:pt x="13" y="6"/>
                  <a:pt x="12" y="5"/>
                </a:cubicBezTo>
                <a:cubicBezTo>
                  <a:pt x="12" y="5"/>
                  <a:pt x="12" y="4"/>
                  <a:pt x="11" y="3"/>
                </a:cubicBezTo>
                <a:cubicBezTo>
                  <a:pt x="10" y="3"/>
                  <a:pt x="10" y="3"/>
                  <a:pt x="9" y="3"/>
                </a:cubicBezTo>
                <a:cubicBezTo>
                  <a:pt x="8" y="3"/>
                  <a:pt x="7" y="3"/>
                  <a:pt x="6" y="3"/>
                </a:cubicBezTo>
                <a:cubicBezTo>
                  <a:pt x="6" y="4"/>
                  <a:pt x="5" y="5"/>
                  <a:pt x="5" y="5"/>
                </a:cubicBezTo>
                <a:cubicBezTo>
                  <a:pt x="4" y="6"/>
                  <a:pt x="4" y="7"/>
                  <a:pt x="4" y="9"/>
                </a:cubicBezTo>
                <a:cubicBezTo>
                  <a:pt x="4" y="10"/>
                  <a:pt x="4" y="12"/>
                  <a:pt x="4" y="13"/>
                </a:cubicBezTo>
                <a:cubicBezTo>
                  <a:pt x="4" y="15"/>
                  <a:pt x="4" y="17"/>
                  <a:pt x="4" y="18"/>
                </a:cubicBezTo>
                <a:cubicBezTo>
                  <a:pt x="4" y="19"/>
                  <a:pt x="4" y="20"/>
                  <a:pt x="5" y="21"/>
                </a:cubicBezTo>
                <a:cubicBezTo>
                  <a:pt x="5" y="22"/>
                  <a:pt x="6" y="23"/>
                  <a:pt x="6" y="23"/>
                </a:cubicBezTo>
                <a:cubicBezTo>
                  <a:pt x="7" y="24"/>
                  <a:pt x="8" y="24"/>
                  <a:pt x="9" y="24"/>
                </a:cubicBezTo>
                <a:cubicBezTo>
                  <a:pt x="10" y="24"/>
                  <a:pt x="10" y="24"/>
                  <a:pt x="11" y="23"/>
                </a:cubicBezTo>
                <a:cubicBezTo>
                  <a:pt x="12" y="23"/>
                  <a:pt x="12" y="22"/>
                  <a:pt x="12" y="21"/>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2" name="Freeform 13"/>
          <p:cNvSpPr>
            <a:spLocks noEditPoints="1" noChangeArrowheads="1"/>
          </p:cNvSpPr>
          <p:nvPr/>
        </p:nvSpPr>
        <p:spPr bwMode="auto">
          <a:xfrm>
            <a:off x="3640667" y="2942167"/>
            <a:ext cx="304800" cy="249767"/>
          </a:xfrm>
          <a:custGeom>
            <a:avLst/>
            <a:gdLst>
              <a:gd name="T0" fmla="*/ 85725 w 32"/>
              <a:gd name="T1" fmla="*/ 55504 h 27"/>
              <a:gd name="T2" fmla="*/ 78581 w 32"/>
              <a:gd name="T3" fmla="*/ 90194 h 27"/>
              <a:gd name="T4" fmla="*/ 42863 w 32"/>
              <a:gd name="T5" fmla="*/ 104069 h 27"/>
              <a:gd name="T6" fmla="*/ 14288 w 32"/>
              <a:gd name="T7" fmla="*/ 90194 h 27"/>
              <a:gd name="T8" fmla="*/ 0 w 32"/>
              <a:gd name="T9" fmla="*/ 55504 h 27"/>
              <a:gd name="T10" fmla="*/ 14288 w 32"/>
              <a:gd name="T11" fmla="*/ 13876 h 27"/>
              <a:gd name="T12" fmla="*/ 42863 w 32"/>
              <a:gd name="T13" fmla="*/ 0 h 27"/>
              <a:gd name="T14" fmla="*/ 78581 w 32"/>
              <a:gd name="T15" fmla="*/ 13876 h 27"/>
              <a:gd name="T16" fmla="*/ 85725 w 32"/>
              <a:gd name="T17" fmla="*/ 55504 h 27"/>
              <a:gd name="T18" fmla="*/ 64294 w 32"/>
              <a:gd name="T19" fmla="*/ 55504 h 27"/>
              <a:gd name="T20" fmla="*/ 64294 w 32"/>
              <a:gd name="T21" fmla="*/ 27752 h 27"/>
              <a:gd name="T22" fmla="*/ 42863 w 32"/>
              <a:gd name="T23" fmla="*/ 13876 h 27"/>
              <a:gd name="T24" fmla="*/ 28575 w 32"/>
              <a:gd name="T25" fmla="*/ 27752 h 27"/>
              <a:gd name="T26" fmla="*/ 21431 w 32"/>
              <a:gd name="T27" fmla="*/ 55504 h 27"/>
              <a:gd name="T28" fmla="*/ 28575 w 32"/>
              <a:gd name="T29" fmla="*/ 83256 h 27"/>
              <a:gd name="T30" fmla="*/ 42863 w 32"/>
              <a:gd name="T31" fmla="*/ 90194 h 27"/>
              <a:gd name="T32" fmla="*/ 64294 w 32"/>
              <a:gd name="T33" fmla="*/ 83256 h 27"/>
              <a:gd name="T34" fmla="*/ 64294 w 32"/>
              <a:gd name="T35" fmla="*/ 55504 h 27"/>
              <a:gd name="T36" fmla="*/ 171450 w 32"/>
              <a:gd name="T37" fmla="*/ 0 h 27"/>
              <a:gd name="T38" fmla="*/ 71438 w 32"/>
              <a:gd name="T39" fmla="*/ 180387 h 27"/>
              <a:gd name="T40" fmla="*/ 57150 w 32"/>
              <a:gd name="T41" fmla="*/ 180387 h 27"/>
              <a:gd name="T42" fmla="*/ 150019 w 32"/>
              <a:gd name="T43" fmla="*/ 0 h 27"/>
              <a:gd name="T44" fmla="*/ 171450 w 32"/>
              <a:gd name="T45" fmla="*/ 0 h 27"/>
              <a:gd name="T46" fmla="*/ 228600 w 32"/>
              <a:gd name="T47" fmla="*/ 131821 h 27"/>
              <a:gd name="T48" fmla="*/ 214313 w 32"/>
              <a:gd name="T49" fmla="*/ 173449 h 27"/>
              <a:gd name="T50" fmla="*/ 178594 w 32"/>
              <a:gd name="T51" fmla="*/ 187325 h 27"/>
              <a:gd name="T52" fmla="*/ 150019 w 32"/>
              <a:gd name="T53" fmla="*/ 173449 h 27"/>
              <a:gd name="T54" fmla="*/ 135731 w 32"/>
              <a:gd name="T55" fmla="*/ 131821 h 27"/>
              <a:gd name="T56" fmla="*/ 150019 w 32"/>
              <a:gd name="T57" fmla="*/ 90194 h 27"/>
              <a:gd name="T58" fmla="*/ 178594 w 32"/>
              <a:gd name="T59" fmla="*/ 76318 h 27"/>
              <a:gd name="T60" fmla="*/ 214313 w 32"/>
              <a:gd name="T61" fmla="*/ 90194 h 27"/>
              <a:gd name="T62" fmla="*/ 228600 w 32"/>
              <a:gd name="T63" fmla="*/ 131821 h 27"/>
              <a:gd name="T64" fmla="*/ 200025 w 32"/>
              <a:gd name="T65" fmla="*/ 131821 h 27"/>
              <a:gd name="T66" fmla="*/ 200025 w 32"/>
              <a:gd name="T67" fmla="*/ 104069 h 27"/>
              <a:gd name="T68" fmla="*/ 178594 w 32"/>
              <a:gd name="T69" fmla="*/ 97131 h 27"/>
              <a:gd name="T70" fmla="*/ 164306 w 32"/>
              <a:gd name="T71" fmla="*/ 104069 h 27"/>
              <a:gd name="T72" fmla="*/ 157163 w 32"/>
              <a:gd name="T73" fmla="*/ 131821 h 27"/>
              <a:gd name="T74" fmla="*/ 164306 w 32"/>
              <a:gd name="T75" fmla="*/ 159573 h 27"/>
              <a:gd name="T76" fmla="*/ 178594 w 32"/>
              <a:gd name="T77" fmla="*/ 173449 h 27"/>
              <a:gd name="T78" fmla="*/ 200025 w 32"/>
              <a:gd name="T79" fmla="*/ 159573 h 27"/>
              <a:gd name="T80" fmla="*/ 200025 w 32"/>
              <a:gd name="T81" fmla="*/ 131821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
              <a:gd name="T124" fmla="*/ 0 h 27"/>
              <a:gd name="T125" fmla="*/ 32 w 32"/>
              <a:gd name="T126" fmla="*/ 27 h 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 h="27">
                <a:moveTo>
                  <a:pt x="12" y="8"/>
                </a:moveTo>
                <a:cubicBezTo>
                  <a:pt x="12" y="10"/>
                  <a:pt x="12" y="12"/>
                  <a:pt x="11" y="13"/>
                </a:cubicBezTo>
                <a:cubicBezTo>
                  <a:pt x="10" y="15"/>
                  <a:pt x="8" y="15"/>
                  <a:pt x="6" y="15"/>
                </a:cubicBezTo>
                <a:cubicBezTo>
                  <a:pt x="4" y="15"/>
                  <a:pt x="3" y="15"/>
                  <a:pt x="2" y="13"/>
                </a:cubicBezTo>
                <a:cubicBezTo>
                  <a:pt x="1" y="12"/>
                  <a:pt x="0" y="10"/>
                  <a:pt x="0" y="8"/>
                </a:cubicBezTo>
                <a:cubicBezTo>
                  <a:pt x="0" y="5"/>
                  <a:pt x="1" y="3"/>
                  <a:pt x="2" y="2"/>
                </a:cubicBezTo>
                <a:cubicBezTo>
                  <a:pt x="3" y="0"/>
                  <a:pt x="4" y="0"/>
                  <a:pt x="6" y="0"/>
                </a:cubicBezTo>
                <a:cubicBezTo>
                  <a:pt x="8" y="0"/>
                  <a:pt x="10" y="0"/>
                  <a:pt x="11" y="2"/>
                </a:cubicBezTo>
                <a:cubicBezTo>
                  <a:pt x="12" y="3"/>
                  <a:pt x="12" y="5"/>
                  <a:pt x="12" y="8"/>
                </a:cubicBezTo>
                <a:close/>
                <a:moveTo>
                  <a:pt x="9" y="8"/>
                </a:moveTo>
                <a:cubicBezTo>
                  <a:pt x="9" y="6"/>
                  <a:pt x="9" y="4"/>
                  <a:pt x="9" y="4"/>
                </a:cubicBezTo>
                <a:cubicBezTo>
                  <a:pt x="8" y="3"/>
                  <a:pt x="8" y="2"/>
                  <a:pt x="6" y="2"/>
                </a:cubicBezTo>
                <a:cubicBezTo>
                  <a:pt x="5" y="2"/>
                  <a:pt x="4" y="3"/>
                  <a:pt x="4" y="4"/>
                </a:cubicBezTo>
                <a:cubicBezTo>
                  <a:pt x="3" y="4"/>
                  <a:pt x="3" y="6"/>
                  <a:pt x="3" y="8"/>
                </a:cubicBezTo>
                <a:cubicBezTo>
                  <a:pt x="3" y="9"/>
                  <a:pt x="3" y="11"/>
                  <a:pt x="4" y="12"/>
                </a:cubicBezTo>
                <a:cubicBezTo>
                  <a:pt x="4" y="13"/>
                  <a:pt x="5" y="13"/>
                  <a:pt x="6" y="13"/>
                </a:cubicBezTo>
                <a:cubicBezTo>
                  <a:pt x="8" y="13"/>
                  <a:pt x="8" y="13"/>
                  <a:pt x="9" y="12"/>
                </a:cubicBezTo>
                <a:cubicBezTo>
                  <a:pt x="9" y="11"/>
                  <a:pt x="9" y="9"/>
                  <a:pt x="9" y="8"/>
                </a:cubicBezTo>
                <a:close/>
                <a:moveTo>
                  <a:pt x="24" y="0"/>
                </a:moveTo>
                <a:cubicBezTo>
                  <a:pt x="10" y="26"/>
                  <a:pt x="10" y="26"/>
                  <a:pt x="10" y="26"/>
                </a:cubicBezTo>
                <a:cubicBezTo>
                  <a:pt x="8" y="26"/>
                  <a:pt x="8" y="26"/>
                  <a:pt x="8" y="26"/>
                </a:cubicBezTo>
                <a:cubicBezTo>
                  <a:pt x="21" y="0"/>
                  <a:pt x="21" y="0"/>
                  <a:pt x="21" y="0"/>
                </a:cubicBezTo>
                <a:lnTo>
                  <a:pt x="24" y="0"/>
                </a:lnTo>
                <a:close/>
                <a:moveTo>
                  <a:pt x="32" y="19"/>
                </a:moveTo>
                <a:cubicBezTo>
                  <a:pt x="32" y="22"/>
                  <a:pt x="31" y="24"/>
                  <a:pt x="30" y="25"/>
                </a:cubicBezTo>
                <a:cubicBezTo>
                  <a:pt x="29" y="26"/>
                  <a:pt x="27" y="27"/>
                  <a:pt x="25" y="27"/>
                </a:cubicBezTo>
                <a:cubicBezTo>
                  <a:pt x="23" y="27"/>
                  <a:pt x="22" y="26"/>
                  <a:pt x="21" y="25"/>
                </a:cubicBezTo>
                <a:cubicBezTo>
                  <a:pt x="20" y="24"/>
                  <a:pt x="19" y="22"/>
                  <a:pt x="19" y="19"/>
                </a:cubicBezTo>
                <a:cubicBezTo>
                  <a:pt x="19" y="17"/>
                  <a:pt x="20" y="15"/>
                  <a:pt x="21" y="13"/>
                </a:cubicBezTo>
                <a:cubicBezTo>
                  <a:pt x="22" y="12"/>
                  <a:pt x="23" y="11"/>
                  <a:pt x="25" y="11"/>
                </a:cubicBezTo>
                <a:cubicBezTo>
                  <a:pt x="27" y="11"/>
                  <a:pt x="29" y="12"/>
                  <a:pt x="30" y="13"/>
                </a:cubicBezTo>
                <a:cubicBezTo>
                  <a:pt x="31" y="15"/>
                  <a:pt x="32" y="17"/>
                  <a:pt x="32" y="19"/>
                </a:cubicBezTo>
                <a:close/>
                <a:moveTo>
                  <a:pt x="28" y="19"/>
                </a:moveTo>
                <a:cubicBezTo>
                  <a:pt x="28" y="17"/>
                  <a:pt x="28" y="16"/>
                  <a:pt x="28" y="15"/>
                </a:cubicBezTo>
                <a:cubicBezTo>
                  <a:pt x="27" y="14"/>
                  <a:pt x="27" y="14"/>
                  <a:pt x="25" y="14"/>
                </a:cubicBezTo>
                <a:cubicBezTo>
                  <a:pt x="24" y="14"/>
                  <a:pt x="23" y="14"/>
                  <a:pt x="23" y="15"/>
                </a:cubicBezTo>
                <a:cubicBezTo>
                  <a:pt x="23" y="16"/>
                  <a:pt x="22" y="17"/>
                  <a:pt x="22" y="19"/>
                </a:cubicBezTo>
                <a:cubicBezTo>
                  <a:pt x="22" y="21"/>
                  <a:pt x="23" y="22"/>
                  <a:pt x="23" y="23"/>
                </a:cubicBezTo>
                <a:cubicBezTo>
                  <a:pt x="23" y="24"/>
                  <a:pt x="24" y="25"/>
                  <a:pt x="25" y="25"/>
                </a:cubicBezTo>
                <a:cubicBezTo>
                  <a:pt x="27" y="25"/>
                  <a:pt x="27" y="24"/>
                  <a:pt x="28" y="23"/>
                </a:cubicBezTo>
                <a:cubicBezTo>
                  <a:pt x="28" y="22"/>
                  <a:pt x="28" y="21"/>
                  <a:pt x="28" y="19"/>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3" name="Freeform 14"/>
          <p:cNvSpPr>
            <a:spLocks noChangeArrowheads="1"/>
          </p:cNvSpPr>
          <p:nvPr/>
        </p:nvSpPr>
        <p:spPr bwMode="auto">
          <a:xfrm>
            <a:off x="2298700" y="3462868"/>
            <a:ext cx="160867" cy="243417"/>
          </a:xfrm>
          <a:custGeom>
            <a:avLst/>
            <a:gdLst>
              <a:gd name="T0" fmla="*/ 120650 w 129"/>
              <a:gd name="T1" fmla="*/ 27801 h 197"/>
              <a:gd name="T2" fmla="*/ 42087 w 129"/>
              <a:gd name="T3" fmla="*/ 182563 h 197"/>
              <a:gd name="T4" fmla="*/ 14029 w 129"/>
              <a:gd name="T5" fmla="*/ 182563 h 197"/>
              <a:gd name="T6" fmla="*/ 99139 w 129"/>
              <a:gd name="T7" fmla="*/ 21314 h 197"/>
              <a:gd name="T8" fmla="*/ 0 w 129"/>
              <a:gd name="T9" fmla="*/ 21314 h 197"/>
              <a:gd name="T10" fmla="*/ 0 w 129"/>
              <a:gd name="T11" fmla="*/ 0 h 197"/>
              <a:gd name="T12" fmla="*/ 120650 w 129"/>
              <a:gd name="T13" fmla="*/ 0 h 197"/>
              <a:gd name="T14" fmla="*/ 120650 w 129"/>
              <a:gd name="T15" fmla="*/ 27801 h 197"/>
              <a:gd name="T16" fmla="*/ 0 60000 65536"/>
              <a:gd name="T17" fmla="*/ 0 60000 65536"/>
              <a:gd name="T18" fmla="*/ 0 60000 65536"/>
              <a:gd name="T19" fmla="*/ 0 60000 65536"/>
              <a:gd name="T20" fmla="*/ 0 60000 65536"/>
              <a:gd name="T21" fmla="*/ 0 60000 65536"/>
              <a:gd name="T22" fmla="*/ 0 60000 65536"/>
              <a:gd name="T23" fmla="*/ 0 60000 65536"/>
              <a:gd name="T24" fmla="*/ 0 w 129"/>
              <a:gd name="T25" fmla="*/ 0 h 197"/>
              <a:gd name="T26" fmla="*/ 129 w 129"/>
              <a:gd name="T27" fmla="*/ 197 h 1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9" h="197">
                <a:moveTo>
                  <a:pt x="129" y="30"/>
                </a:moveTo>
                <a:lnTo>
                  <a:pt x="45" y="197"/>
                </a:lnTo>
                <a:lnTo>
                  <a:pt x="15" y="197"/>
                </a:lnTo>
                <a:lnTo>
                  <a:pt x="106" y="23"/>
                </a:lnTo>
                <a:lnTo>
                  <a:pt x="0" y="23"/>
                </a:lnTo>
                <a:lnTo>
                  <a:pt x="0" y="0"/>
                </a:lnTo>
                <a:lnTo>
                  <a:pt x="129" y="0"/>
                </a:lnTo>
                <a:lnTo>
                  <a:pt x="129" y="30"/>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4" name="Freeform 15"/>
          <p:cNvSpPr>
            <a:spLocks noChangeArrowheads="1"/>
          </p:cNvSpPr>
          <p:nvPr/>
        </p:nvSpPr>
        <p:spPr bwMode="auto">
          <a:xfrm>
            <a:off x="2497667" y="3462867"/>
            <a:ext cx="139700" cy="251884"/>
          </a:xfrm>
          <a:custGeom>
            <a:avLst/>
            <a:gdLst>
              <a:gd name="T0" fmla="*/ 104775 w 15"/>
              <a:gd name="T1" fmla="*/ 125942 h 27"/>
              <a:gd name="T2" fmla="*/ 104775 w 15"/>
              <a:gd name="T3" fmla="*/ 146932 h 27"/>
              <a:gd name="T4" fmla="*/ 90805 w 15"/>
              <a:gd name="T5" fmla="*/ 167923 h 27"/>
              <a:gd name="T6" fmla="*/ 69850 w 15"/>
              <a:gd name="T7" fmla="*/ 181916 h 27"/>
              <a:gd name="T8" fmla="*/ 48895 w 15"/>
              <a:gd name="T9" fmla="*/ 188913 h 27"/>
              <a:gd name="T10" fmla="*/ 20955 w 15"/>
              <a:gd name="T11" fmla="*/ 181916 h 27"/>
              <a:gd name="T12" fmla="*/ 0 w 15"/>
              <a:gd name="T13" fmla="*/ 174919 h 27"/>
              <a:gd name="T14" fmla="*/ 0 w 15"/>
              <a:gd name="T15" fmla="*/ 146932 h 27"/>
              <a:gd name="T16" fmla="*/ 0 w 15"/>
              <a:gd name="T17" fmla="*/ 146932 h 27"/>
              <a:gd name="T18" fmla="*/ 6985 w 15"/>
              <a:gd name="T19" fmla="*/ 153929 h 27"/>
              <a:gd name="T20" fmla="*/ 20955 w 15"/>
              <a:gd name="T21" fmla="*/ 160926 h 27"/>
              <a:gd name="T22" fmla="*/ 34925 w 15"/>
              <a:gd name="T23" fmla="*/ 160926 h 27"/>
              <a:gd name="T24" fmla="*/ 48895 w 15"/>
              <a:gd name="T25" fmla="*/ 167923 h 27"/>
              <a:gd name="T26" fmla="*/ 62865 w 15"/>
              <a:gd name="T27" fmla="*/ 160926 h 27"/>
              <a:gd name="T28" fmla="*/ 69850 w 15"/>
              <a:gd name="T29" fmla="*/ 153929 h 27"/>
              <a:gd name="T30" fmla="*/ 76835 w 15"/>
              <a:gd name="T31" fmla="*/ 139936 h 27"/>
              <a:gd name="T32" fmla="*/ 83820 w 15"/>
              <a:gd name="T33" fmla="*/ 125942 h 27"/>
              <a:gd name="T34" fmla="*/ 76835 w 15"/>
              <a:gd name="T35" fmla="*/ 104952 h 27"/>
              <a:gd name="T36" fmla="*/ 69850 w 15"/>
              <a:gd name="T37" fmla="*/ 97955 h 27"/>
              <a:gd name="T38" fmla="*/ 55880 w 15"/>
              <a:gd name="T39" fmla="*/ 90958 h 27"/>
              <a:gd name="T40" fmla="*/ 41910 w 15"/>
              <a:gd name="T41" fmla="*/ 90958 h 27"/>
              <a:gd name="T42" fmla="*/ 20955 w 15"/>
              <a:gd name="T43" fmla="*/ 90958 h 27"/>
              <a:gd name="T44" fmla="*/ 6985 w 15"/>
              <a:gd name="T45" fmla="*/ 90958 h 27"/>
              <a:gd name="T46" fmla="*/ 6985 w 15"/>
              <a:gd name="T47" fmla="*/ 0 h 27"/>
              <a:gd name="T48" fmla="*/ 104775 w 15"/>
              <a:gd name="T49" fmla="*/ 0 h 27"/>
              <a:gd name="T50" fmla="*/ 104775 w 15"/>
              <a:gd name="T51" fmla="*/ 20990 h 27"/>
              <a:gd name="T52" fmla="*/ 27940 w 15"/>
              <a:gd name="T53" fmla="*/ 20990 h 27"/>
              <a:gd name="T54" fmla="*/ 27940 w 15"/>
              <a:gd name="T55" fmla="*/ 69968 h 27"/>
              <a:gd name="T56" fmla="*/ 34925 w 15"/>
              <a:gd name="T57" fmla="*/ 69968 h 27"/>
              <a:gd name="T58" fmla="*/ 48895 w 15"/>
              <a:gd name="T59" fmla="*/ 69968 h 27"/>
              <a:gd name="T60" fmla="*/ 69850 w 15"/>
              <a:gd name="T61" fmla="*/ 69968 h 27"/>
              <a:gd name="T62" fmla="*/ 90805 w 15"/>
              <a:gd name="T63" fmla="*/ 76965 h 27"/>
              <a:gd name="T64" fmla="*/ 104775 w 15"/>
              <a:gd name="T65" fmla="*/ 97955 h 27"/>
              <a:gd name="T66" fmla="*/ 104775 w 15"/>
              <a:gd name="T67" fmla="*/ 125942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
              <a:gd name="T103" fmla="*/ 0 h 27"/>
              <a:gd name="T104" fmla="*/ 15 w 15"/>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 h="27">
                <a:moveTo>
                  <a:pt x="15" y="18"/>
                </a:moveTo>
                <a:cubicBezTo>
                  <a:pt x="15" y="19"/>
                  <a:pt x="15" y="20"/>
                  <a:pt x="15" y="21"/>
                </a:cubicBezTo>
                <a:cubicBezTo>
                  <a:pt x="14" y="22"/>
                  <a:pt x="14" y="23"/>
                  <a:pt x="13" y="24"/>
                </a:cubicBezTo>
                <a:cubicBezTo>
                  <a:pt x="12" y="25"/>
                  <a:pt x="11" y="25"/>
                  <a:pt x="10" y="26"/>
                </a:cubicBezTo>
                <a:cubicBezTo>
                  <a:pt x="9" y="26"/>
                  <a:pt x="8" y="27"/>
                  <a:pt x="7" y="27"/>
                </a:cubicBezTo>
                <a:cubicBezTo>
                  <a:pt x="5" y="27"/>
                  <a:pt x="4" y="26"/>
                  <a:pt x="3" y="26"/>
                </a:cubicBezTo>
                <a:cubicBezTo>
                  <a:pt x="2" y="26"/>
                  <a:pt x="1" y="26"/>
                  <a:pt x="0" y="25"/>
                </a:cubicBezTo>
                <a:cubicBezTo>
                  <a:pt x="0" y="21"/>
                  <a:pt x="0" y="21"/>
                  <a:pt x="0" y="21"/>
                </a:cubicBezTo>
                <a:cubicBezTo>
                  <a:pt x="0" y="21"/>
                  <a:pt x="0" y="21"/>
                  <a:pt x="0" y="21"/>
                </a:cubicBezTo>
                <a:cubicBezTo>
                  <a:pt x="0" y="22"/>
                  <a:pt x="1" y="22"/>
                  <a:pt x="1" y="22"/>
                </a:cubicBezTo>
                <a:cubicBezTo>
                  <a:pt x="2" y="22"/>
                  <a:pt x="2" y="23"/>
                  <a:pt x="3" y="23"/>
                </a:cubicBezTo>
                <a:cubicBezTo>
                  <a:pt x="3" y="23"/>
                  <a:pt x="4" y="23"/>
                  <a:pt x="5" y="23"/>
                </a:cubicBezTo>
                <a:cubicBezTo>
                  <a:pt x="5" y="23"/>
                  <a:pt x="6" y="24"/>
                  <a:pt x="7" y="24"/>
                </a:cubicBezTo>
                <a:cubicBezTo>
                  <a:pt x="7" y="24"/>
                  <a:pt x="8" y="23"/>
                  <a:pt x="9" y="23"/>
                </a:cubicBezTo>
                <a:cubicBezTo>
                  <a:pt x="9" y="23"/>
                  <a:pt x="10" y="22"/>
                  <a:pt x="10" y="22"/>
                </a:cubicBezTo>
                <a:cubicBezTo>
                  <a:pt x="11" y="21"/>
                  <a:pt x="11" y="21"/>
                  <a:pt x="11" y="20"/>
                </a:cubicBezTo>
                <a:cubicBezTo>
                  <a:pt x="12" y="19"/>
                  <a:pt x="12" y="19"/>
                  <a:pt x="12" y="18"/>
                </a:cubicBezTo>
                <a:cubicBezTo>
                  <a:pt x="12" y="17"/>
                  <a:pt x="12" y="16"/>
                  <a:pt x="11" y="15"/>
                </a:cubicBezTo>
                <a:cubicBezTo>
                  <a:pt x="11" y="15"/>
                  <a:pt x="11" y="14"/>
                  <a:pt x="10" y="14"/>
                </a:cubicBezTo>
                <a:cubicBezTo>
                  <a:pt x="10" y="13"/>
                  <a:pt x="9" y="13"/>
                  <a:pt x="8" y="13"/>
                </a:cubicBezTo>
                <a:cubicBezTo>
                  <a:pt x="8" y="13"/>
                  <a:pt x="7" y="13"/>
                  <a:pt x="6" y="13"/>
                </a:cubicBezTo>
                <a:cubicBezTo>
                  <a:pt x="5" y="13"/>
                  <a:pt x="4" y="13"/>
                  <a:pt x="3" y="13"/>
                </a:cubicBezTo>
                <a:cubicBezTo>
                  <a:pt x="2" y="13"/>
                  <a:pt x="1" y="13"/>
                  <a:pt x="1" y="13"/>
                </a:cubicBezTo>
                <a:cubicBezTo>
                  <a:pt x="1" y="0"/>
                  <a:pt x="1" y="0"/>
                  <a:pt x="1" y="0"/>
                </a:cubicBezTo>
                <a:cubicBezTo>
                  <a:pt x="15" y="0"/>
                  <a:pt x="15" y="0"/>
                  <a:pt x="15" y="0"/>
                </a:cubicBezTo>
                <a:cubicBezTo>
                  <a:pt x="15" y="3"/>
                  <a:pt x="15" y="3"/>
                  <a:pt x="15" y="3"/>
                </a:cubicBezTo>
                <a:cubicBezTo>
                  <a:pt x="4" y="3"/>
                  <a:pt x="4" y="3"/>
                  <a:pt x="4" y="3"/>
                </a:cubicBezTo>
                <a:cubicBezTo>
                  <a:pt x="4" y="10"/>
                  <a:pt x="4" y="10"/>
                  <a:pt x="4" y="10"/>
                </a:cubicBezTo>
                <a:cubicBezTo>
                  <a:pt x="5" y="10"/>
                  <a:pt x="5" y="10"/>
                  <a:pt x="5" y="10"/>
                </a:cubicBezTo>
                <a:cubicBezTo>
                  <a:pt x="6" y="10"/>
                  <a:pt x="6" y="10"/>
                  <a:pt x="7" y="10"/>
                </a:cubicBezTo>
                <a:cubicBezTo>
                  <a:pt x="8" y="10"/>
                  <a:pt x="9" y="10"/>
                  <a:pt x="10" y="10"/>
                </a:cubicBezTo>
                <a:cubicBezTo>
                  <a:pt x="11" y="10"/>
                  <a:pt x="12" y="11"/>
                  <a:pt x="13" y="11"/>
                </a:cubicBezTo>
                <a:cubicBezTo>
                  <a:pt x="14" y="12"/>
                  <a:pt x="14" y="13"/>
                  <a:pt x="15" y="14"/>
                </a:cubicBezTo>
                <a:cubicBezTo>
                  <a:pt x="15" y="15"/>
                  <a:pt x="15" y="16"/>
                  <a:pt x="15" y="18"/>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5" name="Freeform 16"/>
          <p:cNvSpPr>
            <a:spLocks noEditPoints="1" noChangeArrowheads="1"/>
          </p:cNvSpPr>
          <p:nvPr/>
        </p:nvSpPr>
        <p:spPr bwMode="auto">
          <a:xfrm>
            <a:off x="2675467" y="3454401"/>
            <a:ext cx="304800" cy="260351"/>
          </a:xfrm>
          <a:custGeom>
            <a:avLst/>
            <a:gdLst>
              <a:gd name="T0" fmla="*/ 92869 w 32"/>
              <a:gd name="T1" fmla="*/ 55789 h 28"/>
              <a:gd name="T2" fmla="*/ 78581 w 32"/>
              <a:gd name="T3" fmla="*/ 97632 h 28"/>
              <a:gd name="T4" fmla="*/ 42863 w 32"/>
              <a:gd name="T5" fmla="*/ 111579 h 28"/>
              <a:gd name="T6" fmla="*/ 14288 w 32"/>
              <a:gd name="T7" fmla="*/ 97632 h 28"/>
              <a:gd name="T8" fmla="*/ 0 w 32"/>
              <a:gd name="T9" fmla="*/ 55789 h 28"/>
              <a:gd name="T10" fmla="*/ 14288 w 32"/>
              <a:gd name="T11" fmla="*/ 13947 h 28"/>
              <a:gd name="T12" fmla="*/ 42863 w 32"/>
              <a:gd name="T13" fmla="*/ 0 h 28"/>
              <a:gd name="T14" fmla="*/ 78581 w 32"/>
              <a:gd name="T15" fmla="*/ 13947 h 28"/>
              <a:gd name="T16" fmla="*/ 92869 w 32"/>
              <a:gd name="T17" fmla="*/ 55789 h 28"/>
              <a:gd name="T18" fmla="*/ 64294 w 32"/>
              <a:gd name="T19" fmla="*/ 55789 h 28"/>
              <a:gd name="T20" fmla="*/ 64294 w 32"/>
              <a:gd name="T21" fmla="*/ 27895 h 28"/>
              <a:gd name="T22" fmla="*/ 42863 w 32"/>
              <a:gd name="T23" fmla="*/ 20921 h 28"/>
              <a:gd name="T24" fmla="*/ 28575 w 32"/>
              <a:gd name="T25" fmla="*/ 27895 h 28"/>
              <a:gd name="T26" fmla="*/ 21431 w 32"/>
              <a:gd name="T27" fmla="*/ 55789 h 28"/>
              <a:gd name="T28" fmla="*/ 28575 w 32"/>
              <a:gd name="T29" fmla="*/ 83684 h 28"/>
              <a:gd name="T30" fmla="*/ 42863 w 32"/>
              <a:gd name="T31" fmla="*/ 90658 h 28"/>
              <a:gd name="T32" fmla="*/ 64294 w 32"/>
              <a:gd name="T33" fmla="*/ 83684 h 28"/>
              <a:gd name="T34" fmla="*/ 64294 w 32"/>
              <a:gd name="T35" fmla="*/ 55789 h 28"/>
              <a:gd name="T36" fmla="*/ 171450 w 32"/>
              <a:gd name="T37" fmla="*/ 6974 h 28"/>
              <a:gd name="T38" fmla="*/ 78581 w 32"/>
              <a:gd name="T39" fmla="*/ 188289 h 28"/>
              <a:gd name="T40" fmla="*/ 57150 w 32"/>
              <a:gd name="T41" fmla="*/ 188289 h 28"/>
              <a:gd name="T42" fmla="*/ 150019 w 32"/>
              <a:gd name="T43" fmla="*/ 6974 h 28"/>
              <a:gd name="T44" fmla="*/ 171450 w 32"/>
              <a:gd name="T45" fmla="*/ 6974 h 28"/>
              <a:gd name="T46" fmla="*/ 228600 w 32"/>
              <a:gd name="T47" fmla="*/ 139474 h 28"/>
              <a:gd name="T48" fmla="*/ 214313 w 32"/>
              <a:gd name="T49" fmla="*/ 181316 h 28"/>
              <a:gd name="T50" fmla="*/ 185738 w 32"/>
              <a:gd name="T51" fmla="*/ 195263 h 28"/>
              <a:gd name="T52" fmla="*/ 150019 w 32"/>
              <a:gd name="T53" fmla="*/ 181316 h 28"/>
              <a:gd name="T54" fmla="*/ 135731 w 32"/>
              <a:gd name="T55" fmla="*/ 139474 h 28"/>
              <a:gd name="T56" fmla="*/ 150019 w 32"/>
              <a:gd name="T57" fmla="*/ 97632 h 28"/>
              <a:gd name="T58" fmla="*/ 185738 w 32"/>
              <a:gd name="T59" fmla="*/ 83684 h 28"/>
              <a:gd name="T60" fmla="*/ 214313 w 32"/>
              <a:gd name="T61" fmla="*/ 97632 h 28"/>
              <a:gd name="T62" fmla="*/ 228600 w 32"/>
              <a:gd name="T63" fmla="*/ 139474 h 28"/>
              <a:gd name="T64" fmla="*/ 207169 w 32"/>
              <a:gd name="T65" fmla="*/ 139474 h 28"/>
              <a:gd name="T66" fmla="*/ 200025 w 32"/>
              <a:gd name="T67" fmla="*/ 111579 h 28"/>
              <a:gd name="T68" fmla="*/ 185738 w 32"/>
              <a:gd name="T69" fmla="*/ 97632 h 28"/>
              <a:gd name="T70" fmla="*/ 164306 w 32"/>
              <a:gd name="T71" fmla="*/ 111579 h 28"/>
              <a:gd name="T72" fmla="*/ 164306 w 32"/>
              <a:gd name="T73" fmla="*/ 139474 h 28"/>
              <a:gd name="T74" fmla="*/ 164306 w 32"/>
              <a:gd name="T75" fmla="*/ 167368 h 28"/>
              <a:gd name="T76" fmla="*/ 185738 w 32"/>
              <a:gd name="T77" fmla="*/ 174342 h 28"/>
              <a:gd name="T78" fmla="*/ 200025 w 32"/>
              <a:gd name="T79" fmla="*/ 167368 h 28"/>
              <a:gd name="T80" fmla="*/ 207169 w 32"/>
              <a:gd name="T81" fmla="*/ 139474 h 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
              <a:gd name="T124" fmla="*/ 0 h 28"/>
              <a:gd name="T125" fmla="*/ 32 w 32"/>
              <a:gd name="T126" fmla="*/ 28 h 2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 h="28">
                <a:moveTo>
                  <a:pt x="13" y="8"/>
                </a:moveTo>
                <a:cubicBezTo>
                  <a:pt x="13" y="11"/>
                  <a:pt x="12" y="13"/>
                  <a:pt x="11" y="14"/>
                </a:cubicBezTo>
                <a:cubicBezTo>
                  <a:pt x="10" y="15"/>
                  <a:pt x="8" y="16"/>
                  <a:pt x="6" y="16"/>
                </a:cubicBezTo>
                <a:cubicBezTo>
                  <a:pt x="4" y="16"/>
                  <a:pt x="3" y="15"/>
                  <a:pt x="2" y="14"/>
                </a:cubicBezTo>
                <a:cubicBezTo>
                  <a:pt x="1" y="13"/>
                  <a:pt x="0" y="11"/>
                  <a:pt x="0" y="8"/>
                </a:cubicBezTo>
                <a:cubicBezTo>
                  <a:pt x="0" y="5"/>
                  <a:pt x="1" y="3"/>
                  <a:pt x="2" y="2"/>
                </a:cubicBezTo>
                <a:cubicBezTo>
                  <a:pt x="3" y="1"/>
                  <a:pt x="4" y="0"/>
                  <a:pt x="6" y="0"/>
                </a:cubicBezTo>
                <a:cubicBezTo>
                  <a:pt x="8" y="0"/>
                  <a:pt x="10" y="1"/>
                  <a:pt x="11" y="2"/>
                </a:cubicBezTo>
                <a:cubicBezTo>
                  <a:pt x="12" y="3"/>
                  <a:pt x="13" y="5"/>
                  <a:pt x="13" y="8"/>
                </a:cubicBezTo>
                <a:close/>
                <a:moveTo>
                  <a:pt x="9" y="8"/>
                </a:moveTo>
                <a:cubicBezTo>
                  <a:pt x="9" y="6"/>
                  <a:pt x="9" y="5"/>
                  <a:pt x="9" y="4"/>
                </a:cubicBezTo>
                <a:cubicBezTo>
                  <a:pt x="8" y="3"/>
                  <a:pt x="8" y="3"/>
                  <a:pt x="6" y="3"/>
                </a:cubicBezTo>
                <a:cubicBezTo>
                  <a:pt x="5" y="3"/>
                  <a:pt x="4" y="3"/>
                  <a:pt x="4" y="4"/>
                </a:cubicBezTo>
                <a:cubicBezTo>
                  <a:pt x="3" y="5"/>
                  <a:pt x="3" y="6"/>
                  <a:pt x="3" y="8"/>
                </a:cubicBezTo>
                <a:cubicBezTo>
                  <a:pt x="3" y="10"/>
                  <a:pt x="3" y="11"/>
                  <a:pt x="4" y="12"/>
                </a:cubicBezTo>
                <a:cubicBezTo>
                  <a:pt x="4" y="13"/>
                  <a:pt x="5" y="13"/>
                  <a:pt x="6" y="13"/>
                </a:cubicBezTo>
                <a:cubicBezTo>
                  <a:pt x="8" y="13"/>
                  <a:pt x="8" y="13"/>
                  <a:pt x="9" y="12"/>
                </a:cubicBezTo>
                <a:cubicBezTo>
                  <a:pt x="9" y="11"/>
                  <a:pt x="9" y="10"/>
                  <a:pt x="9" y="8"/>
                </a:cubicBezTo>
                <a:close/>
                <a:moveTo>
                  <a:pt x="24" y="1"/>
                </a:moveTo>
                <a:cubicBezTo>
                  <a:pt x="11" y="27"/>
                  <a:pt x="11" y="27"/>
                  <a:pt x="11" y="27"/>
                </a:cubicBezTo>
                <a:cubicBezTo>
                  <a:pt x="8" y="27"/>
                  <a:pt x="8" y="27"/>
                  <a:pt x="8" y="27"/>
                </a:cubicBezTo>
                <a:cubicBezTo>
                  <a:pt x="21" y="1"/>
                  <a:pt x="21" y="1"/>
                  <a:pt x="21" y="1"/>
                </a:cubicBezTo>
                <a:lnTo>
                  <a:pt x="24" y="1"/>
                </a:lnTo>
                <a:close/>
                <a:moveTo>
                  <a:pt x="32" y="20"/>
                </a:moveTo>
                <a:cubicBezTo>
                  <a:pt x="32" y="22"/>
                  <a:pt x="31" y="24"/>
                  <a:pt x="30" y="26"/>
                </a:cubicBezTo>
                <a:cubicBezTo>
                  <a:pt x="29" y="27"/>
                  <a:pt x="28" y="28"/>
                  <a:pt x="26" y="28"/>
                </a:cubicBezTo>
                <a:cubicBezTo>
                  <a:pt x="24" y="28"/>
                  <a:pt x="22" y="27"/>
                  <a:pt x="21" y="26"/>
                </a:cubicBezTo>
                <a:cubicBezTo>
                  <a:pt x="20" y="24"/>
                  <a:pt x="19" y="22"/>
                  <a:pt x="19" y="20"/>
                </a:cubicBezTo>
                <a:cubicBezTo>
                  <a:pt x="19" y="17"/>
                  <a:pt x="20" y="15"/>
                  <a:pt x="21" y="14"/>
                </a:cubicBezTo>
                <a:cubicBezTo>
                  <a:pt x="22" y="13"/>
                  <a:pt x="24" y="12"/>
                  <a:pt x="26" y="12"/>
                </a:cubicBezTo>
                <a:cubicBezTo>
                  <a:pt x="28" y="12"/>
                  <a:pt x="29" y="13"/>
                  <a:pt x="30" y="14"/>
                </a:cubicBezTo>
                <a:cubicBezTo>
                  <a:pt x="31" y="15"/>
                  <a:pt x="32" y="17"/>
                  <a:pt x="32" y="20"/>
                </a:cubicBezTo>
                <a:close/>
                <a:moveTo>
                  <a:pt x="29" y="20"/>
                </a:moveTo>
                <a:cubicBezTo>
                  <a:pt x="29" y="18"/>
                  <a:pt x="28" y="17"/>
                  <a:pt x="28" y="16"/>
                </a:cubicBezTo>
                <a:cubicBezTo>
                  <a:pt x="28" y="15"/>
                  <a:pt x="27" y="14"/>
                  <a:pt x="26" y="14"/>
                </a:cubicBezTo>
                <a:cubicBezTo>
                  <a:pt x="24" y="14"/>
                  <a:pt x="24" y="15"/>
                  <a:pt x="23" y="16"/>
                </a:cubicBezTo>
                <a:cubicBezTo>
                  <a:pt x="23" y="17"/>
                  <a:pt x="23" y="18"/>
                  <a:pt x="23" y="20"/>
                </a:cubicBezTo>
                <a:cubicBezTo>
                  <a:pt x="23" y="22"/>
                  <a:pt x="23" y="23"/>
                  <a:pt x="23" y="24"/>
                </a:cubicBezTo>
                <a:cubicBezTo>
                  <a:pt x="24" y="25"/>
                  <a:pt x="24" y="25"/>
                  <a:pt x="26" y="25"/>
                </a:cubicBezTo>
                <a:cubicBezTo>
                  <a:pt x="27" y="25"/>
                  <a:pt x="28" y="25"/>
                  <a:pt x="28" y="24"/>
                </a:cubicBezTo>
                <a:cubicBezTo>
                  <a:pt x="28" y="23"/>
                  <a:pt x="29" y="22"/>
                  <a:pt x="29" y="20"/>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6" name="Freeform 17"/>
          <p:cNvSpPr>
            <a:spLocks noChangeArrowheads="1"/>
          </p:cNvSpPr>
          <p:nvPr/>
        </p:nvSpPr>
        <p:spPr bwMode="auto">
          <a:xfrm>
            <a:off x="3253317" y="3435351"/>
            <a:ext cx="150283" cy="241300"/>
          </a:xfrm>
          <a:custGeom>
            <a:avLst/>
            <a:gdLst>
              <a:gd name="T0" fmla="*/ 112712 w 16"/>
              <a:gd name="T1" fmla="*/ 180975 h 26"/>
              <a:gd name="T2" fmla="*/ 0 w 16"/>
              <a:gd name="T3" fmla="*/ 180975 h 26"/>
              <a:gd name="T4" fmla="*/ 0 w 16"/>
              <a:gd name="T5" fmla="*/ 160093 h 26"/>
              <a:gd name="T6" fmla="*/ 21134 w 16"/>
              <a:gd name="T7" fmla="*/ 139212 h 26"/>
              <a:gd name="T8" fmla="*/ 42267 w 16"/>
              <a:gd name="T9" fmla="*/ 118330 h 26"/>
              <a:gd name="T10" fmla="*/ 70445 w 16"/>
              <a:gd name="T11" fmla="*/ 76566 h 26"/>
              <a:gd name="T12" fmla="*/ 77490 w 16"/>
              <a:gd name="T13" fmla="*/ 48724 h 26"/>
              <a:gd name="T14" fmla="*/ 77490 w 16"/>
              <a:gd name="T15" fmla="*/ 34803 h 26"/>
              <a:gd name="T16" fmla="*/ 70445 w 16"/>
              <a:gd name="T17" fmla="*/ 27842 h 26"/>
              <a:gd name="T18" fmla="*/ 63401 w 16"/>
              <a:gd name="T19" fmla="*/ 20882 h 26"/>
              <a:gd name="T20" fmla="*/ 49312 w 16"/>
              <a:gd name="T21" fmla="*/ 20882 h 26"/>
              <a:gd name="T22" fmla="*/ 35223 w 16"/>
              <a:gd name="T23" fmla="*/ 20882 h 26"/>
              <a:gd name="T24" fmla="*/ 21134 w 16"/>
              <a:gd name="T25" fmla="*/ 27842 h 26"/>
              <a:gd name="T26" fmla="*/ 14089 w 16"/>
              <a:gd name="T27" fmla="*/ 27842 h 26"/>
              <a:gd name="T28" fmla="*/ 7045 w 16"/>
              <a:gd name="T29" fmla="*/ 34803 h 26"/>
              <a:gd name="T30" fmla="*/ 7045 w 16"/>
              <a:gd name="T31" fmla="*/ 34803 h 26"/>
              <a:gd name="T32" fmla="*/ 7045 w 16"/>
              <a:gd name="T33" fmla="*/ 6961 h 26"/>
              <a:gd name="T34" fmla="*/ 28178 w 16"/>
              <a:gd name="T35" fmla="*/ 0 h 26"/>
              <a:gd name="T36" fmla="*/ 49312 w 16"/>
              <a:gd name="T37" fmla="*/ 0 h 26"/>
              <a:gd name="T38" fmla="*/ 91579 w 16"/>
              <a:gd name="T39" fmla="*/ 13921 h 26"/>
              <a:gd name="T40" fmla="*/ 105668 w 16"/>
              <a:gd name="T41" fmla="*/ 48724 h 26"/>
              <a:gd name="T42" fmla="*/ 105668 w 16"/>
              <a:gd name="T43" fmla="*/ 69606 h 26"/>
              <a:gd name="T44" fmla="*/ 98623 w 16"/>
              <a:gd name="T45" fmla="*/ 83527 h 26"/>
              <a:gd name="T46" fmla="*/ 84534 w 16"/>
              <a:gd name="T47" fmla="*/ 97448 h 26"/>
              <a:gd name="T48" fmla="*/ 70445 w 16"/>
              <a:gd name="T49" fmla="*/ 118330 h 26"/>
              <a:gd name="T50" fmla="*/ 49312 w 16"/>
              <a:gd name="T51" fmla="*/ 139212 h 26"/>
              <a:gd name="T52" fmla="*/ 21134 w 16"/>
              <a:gd name="T53" fmla="*/ 160093 h 26"/>
              <a:gd name="T54" fmla="*/ 112712 w 16"/>
              <a:gd name="T55" fmla="*/ 160093 h 26"/>
              <a:gd name="T56" fmla="*/ 112712 w 16"/>
              <a:gd name="T57" fmla="*/ 180975 h 2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
              <a:gd name="T88" fmla="*/ 0 h 26"/>
              <a:gd name="T89" fmla="*/ 16 w 16"/>
              <a:gd name="T90" fmla="*/ 26 h 2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 h="26">
                <a:moveTo>
                  <a:pt x="16" y="26"/>
                </a:moveTo>
                <a:cubicBezTo>
                  <a:pt x="0" y="26"/>
                  <a:pt x="0" y="26"/>
                  <a:pt x="0" y="26"/>
                </a:cubicBezTo>
                <a:cubicBezTo>
                  <a:pt x="0" y="23"/>
                  <a:pt x="0" y="23"/>
                  <a:pt x="0" y="23"/>
                </a:cubicBezTo>
                <a:cubicBezTo>
                  <a:pt x="1" y="22"/>
                  <a:pt x="2" y="21"/>
                  <a:pt x="3" y="20"/>
                </a:cubicBezTo>
                <a:cubicBezTo>
                  <a:pt x="4" y="19"/>
                  <a:pt x="5" y="18"/>
                  <a:pt x="6" y="17"/>
                </a:cubicBezTo>
                <a:cubicBezTo>
                  <a:pt x="8" y="14"/>
                  <a:pt x="10" y="13"/>
                  <a:pt x="10" y="11"/>
                </a:cubicBezTo>
                <a:cubicBezTo>
                  <a:pt x="11" y="10"/>
                  <a:pt x="11" y="9"/>
                  <a:pt x="11" y="7"/>
                </a:cubicBezTo>
                <a:cubicBezTo>
                  <a:pt x="11" y="6"/>
                  <a:pt x="11" y="6"/>
                  <a:pt x="11" y="5"/>
                </a:cubicBezTo>
                <a:cubicBezTo>
                  <a:pt x="11" y="5"/>
                  <a:pt x="11" y="4"/>
                  <a:pt x="10" y="4"/>
                </a:cubicBezTo>
                <a:cubicBezTo>
                  <a:pt x="10" y="4"/>
                  <a:pt x="9" y="3"/>
                  <a:pt x="9" y="3"/>
                </a:cubicBezTo>
                <a:cubicBezTo>
                  <a:pt x="8" y="3"/>
                  <a:pt x="8" y="3"/>
                  <a:pt x="7" y="3"/>
                </a:cubicBezTo>
                <a:cubicBezTo>
                  <a:pt x="6" y="3"/>
                  <a:pt x="6" y="3"/>
                  <a:pt x="5" y="3"/>
                </a:cubicBezTo>
                <a:cubicBezTo>
                  <a:pt x="4" y="3"/>
                  <a:pt x="4" y="3"/>
                  <a:pt x="3" y="4"/>
                </a:cubicBezTo>
                <a:cubicBezTo>
                  <a:pt x="3" y="4"/>
                  <a:pt x="2" y="4"/>
                  <a:pt x="2" y="4"/>
                </a:cubicBezTo>
                <a:cubicBezTo>
                  <a:pt x="1" y="5"/>
                  <a:pt x="1" y="5"/>
                  <a:pt x="1" y="5"/>
                </a:cubicBezTo>
                <a:cubicBezTo>
                  <a:pt x="1" y="5"/>
                  <a:pt x="1" y="5"/>
                  <a:pt x="1" y="5"/>
                </a:cubicBezTo>
                <a:cubicBezTo>
                  <a:pt x="1" y="1"/>
                  <a:pt x="1" y="1"/>
                  <a:pt x="1" y="1"/>
                </a:cubicBezTo>
                <a:cubicBezTo>
                  <a:pt x="1" y="1"/>
                  <a:pt x="2" y="1"/>
                  <a:pt x="4" y="0"/>
                </a:cubicBezTo>
                <a:cubicBezTo>
                  <a:pt x="5" y="0"/>
                  <a:pt x="6" y="0"/>
                  <a:pt x="7" y="0"/>
                </a:cubicBezTo>
                <a:cubicBezTo>
                  <a:pt x="10" y="0"/>
                  <a:pt x="12" y="1"/>
                  <a:pt x="13" y="2"/>
                </a:cubicBezTo>
                <a:cubicBezTo>
                  <a:pt x="14" y="3"/>
                  <a:pt x="15" y="5"/>
                  <a:pt x="15" y="7"/>
                </a:cubicBezTo>
                <a:cubicBezTo>
                  <a:pt x="15" y="8"/>
                  <a:pt x="15" y="9"/>
                  <a:pt x="15" y="10"/>
                </a:cubicBezTo>
                <a:cubicBezTo>
                  <a:pt x="14" y="11"/>
                  <a:pt x="14" y="12"/>
                  <a:pt x="14" y="12"/>
                </a:cubicBezTo>
                <a:cubicBezTo>
                  <a:pt x="13" y="13"/>
                  <a:pt x="13" y="14"/>
                  <a:pt x="12" y="14"/>
                </a:cubicBezTo>
                <a:cubicBezTo>
                  <a:pt x="12" y="15"/>
                  <a:pt x="11" y="16"/>
                  <a:pt x="10" y="17"/>
                </a:cubicBezTo>
                <a:cubicBezTo>
                  <a:pt x="9" y="18"/>
                  <a:pt x="8" y="19"/>
                  <a:pt x="7" y="20"/>
                </a:cubicBezTo>
                <a:cubicBezTo>
                  <a:pt x="5" y="22"/>
                  <a:pt x="4" y="23"/>
                  <a:pt x="3" y="23"/>
                </a:cubicBezTo>
                <a:cubicBezTo>
                  <a:pt x="16" y="23"/>
                  <a:pt x="16" y="23"/>
                  <a:pt x="16" y="23"/>
                </a:cubicBezTo>
                <a:lnTo>
                  <a:pt x="16" y="26"/>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7" name="Freeform 18"/>
          <p:cNvSpPr>
            <a:spLocks noChangeArrowheads="1"/>
          </p:cNvSpPr>
          <p:nvPr/>
        </p:nvSpPr>
        <p:spPr bwMode="auto">
          <a:xfrm>
            <a:off x="3441700" y="3435351"/>
            <a:ext cx="143933" cy="251883"/>
          </a:xfrm>
          <a:custGeom>
            <a:avLst/>
            <a:gdLst>
              <a:gd name="T0" fmla="*/ 107950 w 15"/>
              <a:gd name="T1" fmla="*/ 125941 h 27"/>
              <a:gd name="T2" fmla="*/ 107950 w 15"/>
              <a:gd name="T3" fmla="*/ 153928 h 27"/>
              <a:gd name="T4" fmla="*/ 93557 w 15"/>
              <a:gd name="T5" fmla="*/ 167922 h 27"/>
              <a:gd name="T6" fmla="*/ 71967 w 15"/>
              <a:gd name="T7" fmla="*/ 181915 h 27"/>
              <a:gd name="T8" fmla="*/ 50377 w 15"/>
              <a:gd name="T9" fmla="*/ 188912 h 27"/>
              <a:gd name="T10" fmla="*/ 21590 w 15"/>
              <a:gd name="T11" fmla="*/ 188912 h 27"/>
              <a:gd name="T12" fmla="*/ 0 w 15"/>
              <a:gd name="T13" fmla="*/ 174919 h 27"/>
              <a:gd name="T14" fmla="*/ 0 w 15"/>
              <a:gd name="T15" fmla="*/ 153928 h 27"/>
              <a:gd name="T16" fmla="*/ 0 w 15"/>
              <a:gd name="T17" fmla="*/ 153928 h 27"/>
              <a:gd name="T18" fmla="*/ 7197 w 15"/>
              <a:gd name="T19" fmla="*/ 153928 h 27"/>
              <a:gd name="T20" fmla="*/ 21590 w 15"/>
              <a:gd name="T21" fmla="*/ 160925 h 27"/>
              <a:gd name="T22" fmla="*/ 35983 w 15"/>
              <a:gd name="T23" fmla="*/ 167922 h 27"/>
              <a:gd name="T24" fmla="*/ 50377 w 15"/>
              <a:gd name="T25" fmla="*/ 167922 h 27"/>
              <a:gd name="T26" fmla="*/ 64770 w 15"/>
              <a:gd name="T27" fmla="*/ 167922 h 27"/>
              <a:gd name="T28" fmla="*/ 71967 w 15"/>
              <a:gd name="T29" fmla="*/ 153928 h 27"/>
              <a:gd name="T30" fmla="*/ 79163 w 15"/>
              <a:gd name="T31" fmla="*/ 146932 h 27"/>
              <a:gd name="T32" fmla="*/ 86360 w 15"/>
              <a:gd name="T33" fmla="*/ 125941 h 27"/>
              <a:gd name="T34" fmla="*/ 79163 w 15"/>
              <a:gd name="T35" fmla="*/ 111948 h 27"/>
              <a:gd name="T36" fmla="*/ 71967 w 15"/>
              <a:gd name="T37" fmla="*/ 97954 h 27"/>
              <a:gd name="T38" fmla="*/ 57573 w 15"/>
              <a:gd name="T39" fmla="*/ 90958 h 27"/>
              <a:gd name="T40" fmla="*/ 43180 w 15"/>
              <a:gd name="T41" fmla="*/ 90958 h 27"/>
              <a:gd name="T42" fmla="*/ 21590 w 15"/>
              <a:gd name="T43" fmla="*/ 90958 h 27"/>
              <a:gd name="T44" fmla="*/ 7197 w 15"/>
              <a:gd name="T45" fmla="*/ 97954 h 27"/>
              <a:gd name="T46" fmla="*/ 7197 w 15"/>
              <a:gd name="T47" fmla="*/ 0 h 27"/>
              <a:gd name="T48" fmla="*/ 107950 w 15"/>
              <a:gd name="T49" fmla="*/ 0 h 27"/>
              <a:gd name="T50" fmla="*/ 107950 w 15"/>
              <a:gd name="T51" fmla="*/ 20990 h 27"/>
              <a:gd name="T52" fmla="*/ 28787 w 15"/>
              <a:gd name="T53" fmla="*/ 20990 h 27"/>
              <a:gd name="T54" fmla="*/ 28787 w 15"/>
              <a:gd name="T55" fmla="*/ 69967 h 27"/>
              <a:gd name="T56" fmla="*/ 43180 w 15"/>
              <a:gd name="T57" fmla="*/ 69967 h 27"/>
              <a:gd name="T58" fmla="*/ 50377 w 15"/>
              <a:gd name="T59" fmla="*/ 69967 h 27"/>
              <a:gd name="T60" fmla="*/ 71967 w 15"/>
              <a:gd name="T61" fmla="*/ 76964 h 27"/>
              <a:gd name="T62" fmla="*/ 93557 w 15"/>
              <a:gd name="T63" fmla="*/ 83961 h 27"/>
              <a:gd name="T64" fmla="*/ 107950 w 15"/>
              <a:gd name="T65" fmla="*/ 97954 h 27"/>
              <a:gd name="T66" fmla="*/ 107950 w 15"/>
              <a:gd name="T67" fmla="*/ 125941 h 2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
              <a:gd name="T103" fmla="*/ 0 h 27"/>
              <a:gd name="T104" fmla="*/ 15 w 15"/>
              <a:gd name="T105" fmla="*/ 27 h 2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 h="27">
                <a:moveTo>
                  <a:pt x="15" y="18"/>
                </a:moveTo>
                <a:cubicBezTo>
                  <a:pt x="15" y="19"/>
                  <a:pt x="15" y="21"/>
                  <a:pt x="15" y="22"/>
                </a:cubicBezTo>
                <a:cubicBezTo>
                  <a:pt x="14" y="23"/>
                  <a:pt x="14" y="24"/>
                  <a:pt x="13" y="24"/>
                </a:cubicBezTo>
                <a:cubicBezTo>
                  <a:pt x="12" y="25"/>
                  <a:pt x="11" y="26"/>
                  <a:pt x="10" y="26"/>
                </a:cubicBezTo>
                <a:cubicBezTo>
                  <a:pt x="9" y="27"/>
                  <a:pt x="8" y="27"/>
                  <a:pt x="7" y="27"/>
                </a:cubicBezTo>
                <a:cubicBezTo>
                  <a:pt x="5" y="27"/>
                  <a:pt x="4" y="27"/>
                  <a:pt x="3" y="27"/>
                </a:cubicBezTo>
                <a:cubicBezTo>
                  <a:pt x="2" y="26"/>
                  <a:pt x="1" y="26"/>
                  <a:pt x="0" y="25"/>
                </a:cubicBezTo>
                <a:cubicBezTo>
                  <a:pt x="0" y="22"/>
                  <a:pt x="0" y="22"/>
                  <a:pt x="0" y="22"/>
                </a:cubicBezTo>
                <a:cubicBezTo>
                  <a:pt x="0" y="22"/>
                  <a:pt x="0" y="22"/>
                  <a:pt x="0" y="22"/>
                </a:cubicBezTo>
                <a:cubicBezTo>
                  <a:pt x="0" y="22"/>
                  <a:pt x="1" y="22"/>
                  <a:pt x="1" y="22"/>
                </a:cubicBezTo>
                <a:cubicBezTo>
                  <a:pt x="2" y="23"/>
                  <a:pt x="2" y="23"/>
                  <a:pt x="3" y="23"/>
                </a:cubicBezTo>
                <a:cubicBezTo>
                  <a:pt x="4" y="23"/>
                  <a:pt x="4" y="24"/>
                  <a:pt x="5" y="24"/>
                </a:cubicBezTo>
                <a:cubicBezTo>
                  <a:pt x="5" y="24"/>
                  <a:pt x="6" y="24"/>
                  <a:pt x="7" y="24"/>
                </a:cubicBezTo>
                <a:cubicBezTo>
                  <a:pt x="7" y="24"/>
                  <a:pt x="8" y="24"/>
                  <a:pt x="9" y="24"/>
                </a:cubicBezTo>
                <a:cubicBezTo>
                  <a:pt x="9" y="23"/>
                  <a:pt x="10" y="23"/>
                  <a:pt x="10" y="22"/>
                </a:cubicBezTo>
                <a:cubicBezTo>
                  <a:pt x="11" y="22"/>
                  <a:pt x="11" y="21"/>
                  <a:pt x="11" y="21"/>
                </a:cubicBezTo>
                <a:cubicBezTo>
                  <a:pt x="12" y="20"/>
                  <a:pt x="12" y="19"/>
                  <a:pt x="12" y="18"/>
                </a:cubicBezTo>
                <a:cubicBezTo>
                  <a:pt x="12" y="17"/>
                  <a:pt x="12" y="16"/>
                  <a:pt x="11" y="16"/>
                </a:cubicBezTo>
                <a:cubicBezTo>
                  <a:pt x="11" y="15"/>
                  <a:pt x="11" y="15"/>
                  <a:pt x="10" y="14"/>
                </a:cubicBezTo>
                <a:cubicBezTo>
                  <a:pt x="10" y="14"/>
                  <a:pt x="9" y="14"/>
                  <a:pt x="8" y="13"/>
                </a:cubicBezTo>
                <a:cubicBezTo>
                  <a:pt x="8" y="13"/>
                  <a:pt x="7" y="13"/>
                  <a:pt x="6" y="13"/>
                </a:cubicBezTo>
                <a:cubicBezTo>
                  <a:pt x="5" y="13"/>
                  <a:pt x="4" y="13"/>
                  <a:pt x="3" y="13"/>
                </a:cubicBezTo>
                <a:cubicBezTo>
                  <a:pt x="2" y="14"/>
                  <a:pt x="1" y="14"/>
                  <a:pt x="1" y="14"/>
                </a:cubicBezTo>
                <a:cubicBezTo>
                  <a:pt x="1" y="0"/>
                  <a:pt x="1" y="0"/>
                  <a:pt x="1" y="0"/>
                </a:cubicBezTo>
                <a:cubicBezTo>
                  <a:pt x="15" y="0"/>
                  <a:pt x="15" y="0"/>
                  <a:pt x="15" y="0"/>
                </a:cubicBezTo>
                <a:cubicBezTo>
                  <a:pt x="15" y="3"/>
                  <a:pt x="15" y="3"/>
                  <a:pt x="15" y="3"/>
                </a:cubicBezTo>
                <a:cubicBezTo>
                  <a:pt x="4" y="3"/>
                  <a:pt x="4" y="3"/>
                  <a:pt x="4" y="3"/>
                </a:cubicBezTo>
                <a:cubicBezTo>
                  <a:pt x="4" y="10"/>
                  <a:pt x="4" y="10"/>
                  <a:pt x="4" y="10"/>
                </a:cubicBezTo>
                <a:cubicBezTo>
                  <a:pt x="5" y="10"/>
                  <a:pt x="5" y="10"/>
                  <a:pt x="6" y="10"/>
                </a:cubicBezTo>
                <a:cubicBezTo>
                  <a:pt x="6" y="10"/>
                  <a:pt x="6" y="10"/>
                  <a:pt x="7" y="10"/>
                </a:cubicBezTo>
                <a:cubicBezTo>
                  <a:pt x="8" y="10"/>
                  <a:pt x="9" y="10"/>
                  <a:pt x="10" y="11"/>
                </a:cubicBezTo>
                <a:cubicBezTo>
                  <a:pt x="11" y="11"/>
                  <a:pt x="12" y="11"/>
                  <a:pt x="13" y="12"/>
                </a:cubicBezTo>
                <a:cubicBezTo>
                  <a:pt x="14" y="13"/>
                  <a:pt x="14" y="13"/>
                  <a:pt x="15" y="14"/>
                </a:cubicBezTo>
                <a:cubicBezTo>
                  <a:pt x="15" y="15"/>
                  <a:pt x="15" y="17"/>
                  <a:pt x="15" y="18"/>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8" name="Freeform 19"/>
          <p:cNvSpPr>
            <a:spLocks noEditPoints="1" noChangeArrowheads="1"/>
          </p:cNvSpPr>
          <p:nvPr/>
        </p:nvSpPr>
        <p:spPr bwMode="auto">
          <a:xfrm>
            <a:off x="3621617" y="3435351"/>
            <a:ext cx="294216" cy="251883"/>
          </a:xfrm>
          <a:custGeom>
            <a:avLst/>
            <a:gdLst>
              <a:gd name="T0" fmla="*/ 85418 w 31"/>
              <a:gd name="T1" fmla="*/ 55974 h 27"/>
              <a:gd name="T2" fmla="*/ 78299 w 31"/>
              <a:gd name="T3" fmla="*/ 90958 h 27"/>
              <a:gd name="T4" fmla="*/ 42709 w 31"/>
              <a:gd name="T5" fmla="*/ 104951 h 27"/>
              <a:gd name="T6" fmla="*/ 14236 w 31"/>
              <a:gd name="T7" fmla="*/ 90958 h 27"/>
              <a:gd name="T8" fmla="*/ 0 w 31"/>
              <a:gd name="T9" fmla="*/ 55974 h 27"/>
              <a:gd name="T10" fmla="*/ 14236 w 31"/>
              <a:gd name="T11" fmla="*/ 13993 h 27"/>
              <a:gd name="T12" fmla="*/ 42709 w 31"/>
              <a:gd name="T13" fmla="*/ 0 h 27"/>
              <a:gd name="T14" fmla="*/ 78299 w 31"/>
              <a:gd name="T15" fmla="*/ 13993 h 27"/>
              <a:gd name="T16" fmla="*/ 85418 w 31"/>
              <a:gd name="T17" fmla="*/ 55974 h 27"/>
              <a:gd name="T18" fmla="*/ 64063 w 31"/>
              <a:gd name="T19" fmla="*/ 55974 h 27"/>
              <a:gd name="T20" fmla="*/ 64063 w 31"/>
              <a:gd name="T21" fmla="*/ 27987 h 27"/>
              <a:gd name="T22" fmla="*/ 42709 w 31"/>
              <a:gd name="T23" fmla="*/ 13993 h 27"/>
              <a:gd name="T24" fmla="*/ 28473 w 31"/>
              <a:gd name="T25" fmla="*/ 27987 h 27"/>
              <a:gd name="T26" fmla="*/ 21354 w 31"/>
              <a:gd name="T27" fmla="*/ 55974 h 27"/>
              <a:gd name="T28" fmla="*/ 28473 w 31"/>
              <a:gd name="T29" fmla="*/ 83961 h 27"/>
              <a:gd name="T30" fmla="*/ 42709 w 31"/>
              <a:gd name="T31" fmla="*/ 90958 h 27"/>
              <a:gd name="T32" fmla="*/ 64063 w 31"/>
              <a:gd name="T33" fmla="*/ 83961 h 27"/>
              <a:gd name="T34" fmla="*/ 64063 w 31"/>
              <a:gd name="T35" fmla="*/ 55974 h 27"/>
              <a:gd name="T36" fmla="*/ 170835 w 31"/>
              <a:gd name="T37" fmla="*/ 0 h 27"/>
              <a:gd name="T38" fmla="*/ 71181 w 31"/>
              <a:gd name="T39" fmla="*/ 181915 h 27"/>
              <a:gd name="T40" fmla="*/ 49827 w 31"/>
              <a:gd name="T41" fmla="*/ 181915 h 27"/>
              <a:gd name="T42" fmla="*/ 149481 w 31"/>
              <a:gd name="T43" fmla="*/ 0 h 27"/>
              <a:gd name="T44" fmla="*/ 170835 w 31"/>
              <a:gd name="T45" fmla="*/ 0 h 27"/>
              <a:gd name="T46" fmla="*/ 220662 w 31"/>
              <a:gd name="T47" fmla="*/ 132938 h 27"/>
              <a:gd name="T48" fmla="*/ 213544 w 31"/>
              <a:gd name="T49" fmla="*/ 174919 h 27"/>
              <a:gd name="T50" fmla="*/ 177953 w 31"/>
              <a:gd name="T51" fmla="*/ 188912 h 27"/>
              <a:gd name="T52" fmla="*/ 149481 w 31"/>
              <a:gd name="T53" fmla="*/ 174919 h 27"/>
              <a:gd name="T54" fmla="*/ 135244 w 31"/>
              <a:gd name="T55" fmla="*/ 132938 h 27"/>
              <a:gd name="T56" fmla="*/ 149481 w 31"/>
              <a:gd name="T57" fmla="*/ 90958 h 27"/>
              <a:gd name="T58" fmla="*/ 177953 w 31"/>
              <a:gd name="T59" fmla="*/ 83961 h 27"/>
              <a:gd name="T60" fmla="*/ 213544 w 31"/>
              <a:gd name="T61" fmla="*/ 90958 h 27"/>
              <a:gd name="T62" fmla="*/ 220662 w 31"/>
              <a:gd name="T63" fmla="*/ 132938 h 27"/>
              <a:gd name="T64" fmla="*/ 199308 w 31"/>
              <a:gd name="T65" fmla="*/ 132938 h 27"/>
              <a:gd name="T66" fmla="*/ 199308 w 31"/>
              <a:gd name="T67" fmla="*/ 104951 h 27"/>
              <a:gd name="T68" fmla="*/ 177953 w 31"/>
              <a:gd name="T69" fmla="*/ 97954 h 27"/>
              <a:gd name="T70" fmla="*/ 163717 w 31"/>
              <a:gd name="T71" fmla="*/ 104951 h 27"/>
              <a:gd name="T72" fmla="*/ 156599 w 31"/>
              <a:gd name="T73" fmla="*/ 132938 h 27"/>
              <a:gd name="T74" fmla="*/ 163717 w 31"/>
              <a:gd name="T75" fmla="*/ 160925 h 27"/>
              <a:gd name="T76" fmla="*/ 177953 w 31"/>
              <a:gd name="T77" fmla="*/ 174919 h 27"/>
              <a:gd name="T78" fmla="*/ 199308 w 31"/>
              <a:gd name="T79" fmla="*/ 160925 h 27"/>
              <a:gd name="T80" fmla="*/ 199308 w 31"/>
              <a:gd name="T81" fmla="*/ 132938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
              <a:gd name="T124" fmla="*/ 0 h 27"/>
              <a:gd name="T125" fmla="*/ 31 w 31"/>
              <a:gd name="T126" fmla="*/ 27 h 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 h="27">
                <a:moveTo>
                  <a:pt x="12" y="8"/>
                </a:moveTo>
                <a:cubicBezTo>
                  <a:pt x="12" y="10"/>
                  <a:pt x="12" y="12"/>
                  <a:pt x="11" y="13"/>
                </a:cubicBezTo>
                <a:cubicBezTo>
                  <a:pt x="10" y="15"/>
                  <a:pt x="8" y="15"/>
                  <a:pt x="6" y="15"/>
                </a:cubicBezTo>
                <a:cubicBezTo>
                  <a:pt x="4" y="15"/>
                  <a:pt x="3" y="15"/>
                  <a:pt x="2" y="13"/>
                </a:cubicBezTo>
                <a:cubicBezTo>
                  <a:pt x="1" y="12"/>
                  <a:pt x="0" y="10"/>
                  <a:pt x="0" y="8"/>
                </a:cubicBezTo>
                <a:cubicBezTo>
                  <a:pt x="0" y="5"/>
                  <a:pt x="1" y="3"/>
                  <a:pt x="2" y="2"/>
                </a:cubicBezTo>
                <a:cubicBezTo>
                  <a:pt x="3" y="1"/>
                  <a:pt x="4" y="0"/>
                  <a:pt x="6" y="0"/>
                </a:cubicBezTo>
                <a:cubicBezTo>
                  <a:pt x="8" y="0"/>
                  <a:pt x="10" y="1"/>
                  <a:pt x="11" y="2"/>
                </a:cubicBezTo>
                <a:cubicBezTo>
                  <a:pt x="12" y="3"/>
                  <a:pt x="12" y="5"/>
                  <a:pt x="12" y="8"/>
                </a:cubicBezTo>
                <a:close/>
                <a:moveTo>
                  <a:pt x="9" y="8"/>
                </a:moveTo>
                <a:cubicBezTo>
                  <a:pt x="9" y="6"/>
                  <a:pt x="9" y="5"/>
                  <a:pt x="9" y="4"/>
                </a:cubicBezTo>
                <a:cubicBezTo>
                  <a:pt x="8" y="3"/>
                  <a:pt x="7" y="2"/>
                  <a:pt x="6" y="2"/>
                </a:cubicBezTo>
                <a:cubicBezTo>
                  <a:pt x="5" y="2"/>
                  <a:pt x="4" y="3"/>
                  <a:pt x="4" y="4"/>
                </a:cubicBezTo>
                <a:cubicBezTo>
                  <a:pt x="3" y="5"/>
                  <a:pt x="3" y="6"/>
                  <a:pt x="3" y="8"/>
                </a:cubicBezTo>
                <a:cubicBezTo>
                  <a:pt x="3" y="9"/>
                  <a:pt x="3" y="11"/>
                  <a:pt x="4" y="12"/>
                </a:cubicBezTo>
                <a:cubicBezTo>
                  <a:pt x="4" y="13"/>
                  <a:pt x="5" y="13"/>
                  <a:pt x="6" y="13"/>
                </a:cubicBezTo>
                <a:cubicBezTo>
                  <a:pt x="7" y="13"/>
                  <a:pt x="8" y="13"/>
                  <a:pt x="9" y="12"/>
                </a:cubicBezTo>
                <a:cubicBezTo>
                  <a:pt x="9" y="11"/>
                  <a:pt x="9" y="9"/>
                  <a:pt x="9" y="8"/>
                </a:cubicBezTo>
                <a:close/>
                <a:moveTo>
                  <a:pt x="24" y="0"/>
                </a:moveTo>
                <a:cubicBezTo>
                  <a:pt x="10" y="26"/>
                  <a:pt x="10" y="26"/>
                  <a:pt x="10" y="26"/>
                </a:cubicBezTo>
                <a:cubicBezTo>
                  <a:pt x="7" y="26"/>
                  <a:pt x="7" y="26"/>
                  <a:pt x="7" y="26"/>
                </a:cubicBezTo>
                <a:cubicBezTo>
                  <a:pt x="21" y="0"/>
                  <a:pt x="21" y="0"/>
                  <a:pt x="21" y="0"/>
                </a:cubicBezTo>
                <a:lnTo>
                  <a:pt x="24" y="0"/>
                </a:lnTo>
                <a:close/>
                <a:moveTo>
                  <a:pt x="31" y="19"/>
                </a:moveTo>
                <a:cubicBezTo>
                  <a:pt x="31" y="22"/>
                  <a:pt x="31" y="24"/>
                  <a:pt x="30" y="25"/>
                </a:cubicBezTo>
                <a:cubicBezTo>
                  <a:pt x="29" y="26"/>
                  <a:pt x="27" y="27"/>
                  <a:pt x="25" y="27"/>
                </a:cubicBezTo>
                <a:cubicBezTo>
                  <a:pt x="23" y="27"/>
                  <a:pt x="22" y="26"/>
                  <a:pt x="21" y="25"/>
                </a:cubicBezTo>
                <a:cubicBezTo>
                  <a:pt x="20" y="24"/>
                  <a:pt x="19" y="22"/>
                  <a:pt x="19" y="19"/>
                </a:cubicBezTo>
                <a:cubicBezTo>
                  <a:pt x="19" y="17"/>
                  <a:pt x="20" y="15"/>
                  <a:pt x="21" y="13"/>
                </a:cubicBezTo>
                <a:cubicBezTo>
                  <a:pt x="22" y="12"/>
                  <a:pt x="23" y="12"/>
                  <a:pt x="25" y="12"/>
                </a:cubicBezTo>
                <a:cubicBezTo>
                  <a:pt x="27" y="12"/>
                  <a:pt x="29" y="12"/>
                  <a:pt x="30" y="13"/>
                </a:cubicBezTo>
                <a:cubicBezTo>
                  <a:pt x="31" y="15"/>
                  <a:pt x="31" y="17"/>
                  <a:pt x="31" y="19"/>
                </a:cubicBezTo>
                <a:close/>
                <a:moveTo>
                  <a:pt x="28" y="19"/>
                </a:moveTo>
                <a:cubicBezTo>
                  <a:pt x="28" y="17"/>
                  <a:pt x="28" y="16"/>
                  <a:pt x="28" y="15"/>
                </a:cubicBezTo>
                <a:cubicBezTo>
                  <a:pt x="27" y="14"/>
                  <a:pt x="26" y="14"/>
                  <a:pt x="25" y="14"/>
                </a:cubicBezTo>
                <a:cubicBezTo>
                  <a:pt x="24" y="14"/>
                  <a:pt x="23" y="14"/>
                  <a:pt x="23" y="15"/>
                </a:cubicBezTo>
                <a:cubicBezTo>
                  <a:pt x="22" y="16"/>
                  <a:pt x="22" y="17"/>
                  <a:pt x="22" y="19"/>
                </a:cubicBezTo>
                <a:cubicBezTo>
                  <a:pt x="22" y="21"/>
                  <a:pt x="22" y="22"/>
                  <a:pt x="23" y="23"/>
                </a:cubicBezTo>
                <a:cubicBezTo>
                  <a:pt x="23" y="24"/>
                  <a:pt x="24" y="25"/>
                  <a:pt x="25" y="25"/>
                </a:cubicBezTo>
                <a:cubicBezTo>
                  <a:pt x="26" y="25"/>
                  <a:pt x="27" y="24"/>
                  <a:pt x="28" y="23"/>
                </a:cubicBezTo>
                <a:cubicBezTo>
                  <a:pt x="28" y="22"/>
                  <a:pt x="28" y="21"/>
                  <a:pt x="28" y="19"/>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29" name="Freeform 20"/>
          <p:cNvSpPr>
            <a:spLocks noChangeArrowheads="1"/>
          </p:cNvSpPr>
          <p:nvPr/>
        </p:nvSpPr>
        <p:spPr bwMode="auto">
          <a:xfrm>
            <a:off x="2353733" y="2942167"/>
            <a:ext cx="162984" cy="249767"/>
          </a:xfrm>
          <a:custGeom>
            <a:avLst/>
            <a:gdLst>
              <a:gd name="T0" fmla="*/ 122238 w 17"/>
              <a:gd name="T1" fmla="*/ 187325 h 27"/>
              <a:gd name="T2" fmla="*/ 0 w 17"/>
              <a:gd name="T3" fmla="*/ 187325 h 27"/>
              <a:gd name="T4" fmla="*/ 0 w 17"/>
              <a:gd name="T5" fmla="*/ 159573 h 27"/>
              <a:gd name="T6" fmla="*/ 28762 w 17"/>
              <a:gd name="T7" fmla="*/ 138759 h 27"/>
              <a:gd name="T8" fmla="*/ 50333 w 17"/>
              <a:gd name="T9" fmla="*/ 117945 h 27"/>
              <a:gd name="T10" fmla="*/ 79095 w 17"/>
              <a:gd name="T11" fmla="*/ 83256 h 27"/>
              <a:gd name="T12" fmla="*/ 86286 w 17"/>
              <a:gd name="T13" fmla="*/ 55504 h 27"/>
              <a:gd name="T14" fmla="*/ 86286 w 17"/>
              <a:gd name="T15" fmla="*/ 41628 h 27"/>
              <a:gd name="T16" fmla="*/ 79095 w 17"/>
              <a:gd name="T17" fmla="*/ 27752 h 27"/>
              <a:gd name="T18" fmla="*/ 64714 w 17"/>
              <a:gd name="T19" fmla="*/ 20814 h 27"/>
              <a:gd name="T20" fmla="*/ 50333 w 17"/>
              <a:gd name="T21" fmla="*/ 20814 h 27"/>
              <a:gd name="T22" fmla="*/ 43143 w 17"/>
              <a:gd name="T23" fmla="*/ 20814 h 27"/>
              <a:gd name="T24" fmla="*/ 28762 w 17"/>
              <a:gd name="T25" fmla="*/ 27752 h 27"/>
              <a:gd name="T26" fmla="*/ 14381 w 17"/>
              <a:gd name="T27" fmla="*/ 34690 h 27"/>
              <a:gd name="T28" fmla="*/ 7190 w 17"/>
              <a:gd name="T29" fmla="*/ 34690 h 27"/>
              <a:gd name="T30" fmla="*/ 7190 w 17"/>
              <a:gd name="T31" fmla="*/ 34690 h 27"/>
              <a:gd name="T32" fmla="*/ 7190 w 17"/>
              <a:gd name="T33" fmla="*/ 13876 h 27"/>
              <a:gd name="T34" fmla="*/ 28762 w 17"/>
              <a:gd name="T35" fmla="*/ 6938 h 27"/>
              <a:gd name="T36" fmla="*/ 57524 w 17"/>
              <a:gd name="T37" fmla="*/ 0 h 27"/>
              <a:gd name="T38" fmla="*/ 93476 w 17"/>
              <a:gd name="T39" fmla="*/ 13876 h 27"/>
              <a:gd name="T40" fmla="*/ 107857 w 17"/>
              <a:gd name="T41" fmla="*/ 48566 h 27"/>
              <a:gd name="T42" fmla="*/ 107857 w 17"/>
              <a:gd name="T43" fmla="*/ 69380 h 27"/>
              <a:gd name="T44" fmla="*/ 100667 w 17"/>
              <a:gd name="T45" fmla="*/ 90194 h 27"/>
              <a:gd name="T46" fmla="*/ 93476 w 17"/>
              <a:gd name="T47" fmla="*/ 104069 h 27"/>
              <a:gd name="T48" fmla="*/ 79095 w 17"/>
              <a:gd name="T49" fmla="*/ 117945 h 27"/>
              <a:gd name="T50" fmla="*/ 50333 w 17"/>
              <a:gd name="T51" fmla="*/ 145697 h 27"/>
              <a:gd name="T52" fmla="*/ 28762 w 17"/>
              <a:gd name="T53" fmla="*/ 166511 h 27"/>
              <a:gd name="T54" fmla="*/ 122238 w 17"/>
              <a:gd name="T55" fmla="*/ 166511 h 27"/>
              <a:gd name="T56" fmla="*/ 122238 w 17"/>
              <a:gd name="T57" fmla="*/ 187325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
              <a:gd name="T88" fmla="*/ 0 h 27"/>
              <a:gd name="T89" fmla="*/ 17 w 17"/>
              <a:gd name="T90" fmla="*/ 27 h 2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 h="27">
                <a:moveTo>
                  <a:pt x="17" y="27"/>
                </a:moveTo>
                <a:cubicBezTo>
                  <a:pt x="0" y="27"/>
                  <a:pt x="0" y="27"/>
                  <a:pt x="0" y="27"/>
                </a:cubicBezTo>
                <a:cubicBezTo>
                  <a:pt x="0" y="23"/>
                  <a:pt x="0" y="23"/>
                  <a:pt x="0" y="23"/>
                </a:cubicBezTo>
                <a:cubicBezTo>
                  <a:pt x="2" y="22"/>
                  <a:pt x="3" y="21"/>
                  <a:pt x="4" y="20"/>
                </a:cubicBezTo>
                <a:cubicBezTo>
                  <a:pt x="5" y="19"/>
                  <a:pt x="6" y="18"/>
                  <a:pt x="7" y="17"/>
                </a:cubicBezTo>
                <a:cubicBezTo>
                  <a:pt x="9" y="15"/>
                  <a:pt x="10" y="13"/>
                  <a:pt x="11" y="12"/>
                </a:cubicBezTo>
                <a:cubicBezTo>
                  <a:pt x="12" y="10"/>
                  <a:pt x="12" y="9"/>
                  <a:pt x="12" y="8"/>
                </a:cubicBezTo>
                <a:cubicBezTo>
                  <a:pt x="12" y="7"/>
                  <a:pt x="12" y="6"/>
                  <a:pt x="12" y="6"/>
                </a:cubicBezTo>
                <a:cubicBezTo>
                  <a:pt x="11" y="5"/>
                  <a:pt x="11" y="5"/>
                  <a:pt x="11" y="4"/>
                </a:cubicBezTo>
                <a:cubicBezTo>
                  <a:pt x="10" y="4"/>
                  <a:pt x="10" y="4"/>
                  <a:pt x="9" y="3"/>
                </a:cubicBezTo>
                <a:cubicBezTo>
                  <a:pt x="9" y="3"/>
                  <a:pt x="8" y="3"/>
                  <a:pt x="7" y="3"/>
                </a:cubicBezTo>
                <a:cubicBezTo>
                  <a:pt x="7" y="3"/>
                  <a:pt x="6" y="3"/>
                  <a:pt x="6" y="3"/>
                </a:cubicBezTo>
                <a:cubicBezTo>
                  <a:pt x="5" y="4"/>
                  <a:pt x="4" y="4"/>
                  <a:pt x="4" y="4"/>
                </a:cubicBezTo>
                <a:cubicBezTo>
                  <a:pt x="3" y="4"/>
                  <a:pt x="3" y="4"/>
                  <a:pt x="2" y="5"/>
                </a:cubicBezTo>
                <a:cubicBezTo>
                  <a:pt x="2" y="5"/>
                  <a:pt x="1" y="5"/>
                  <a:pt x="1" y="5"/>
                </a:cubicBezTo>
                <a:cubicBezTo>
                  <a:pt x="1" y="5"/>
                  <a:pt x="1" y="5"/>
                  <a:pt x="1" y="5"/>
                </a:cubicBezTo>
                <a:cubicBezTo>
                  <a:pt x="1" y="2"/>
                  <a:pt x="1" y="2"/>
                  <a:pt x="1" y="2"/>
                </a:cubicBezTo>
                <a:cubicBezTo>
                  <a:pt x="2" y="1"/>
                  <a:pt x="3" y="1"/>
                  <a:pt x="4" y="1"/>
                </a:cubicBezTo>
                <a:cubicBezTo>
                  <a:pt x="5" y="0"/>
                  <a:pt x="7" y="0"/>
                  <a:pt x="8" y="0"/>
                </a:cubicBezTo>
                <a:cubicBezTo>
                  <a:pt x="10" y="0"/>
                  <a:pt x="12" y="1"/>
                  <a:pt x="13" y="2"/>
                </a:cubicBezTo>
                <a:cubicBezTo>
                  <a:pt x="15" y="3"/>
                  <a:pt x="15" y="5"/>
                  <a:pt x="15" y="7"/>
                </a:cubicBezTo>
                <a:cubicBezTo>
                  <a:pt x="15" y="8"/>
                  <a:pt x="15" y="9"/>
                  <a:pt x="15" y="10"/>
                </a:cubicBezTo>
                <a:cubicBezTo>
                  <a:pt x="15" y="11"/>
                  <a:pt x="14" y="12"/>
                  <a:pt x="14" y="13"/>
                </a:cubicBezTo>
                <a:cubicBezTo>
                  <a:pt x="14" y="13"/>
                  <a:pt x="13" y="14"/>
                  <a:pt x="13" y="15"/>
                </a:cubicBezTo>
                <a:cubicBezTo>
                  <a:pt x="12" y="16"/>
                  <a:pt x="11" y="16"/>
                  <a:pt x="11" y="17"/>
                </a:cubicBezTo>
                <a:cubicBezTo>
                  <a:pt x="10" y="18"/>
                  <a:pt x="8" y="19"/>
                  <a:pt x="7" y="21"/>
                </a:cubicBezTo>
                <a:cubicBezTo>
                  <a:pt x="6" y="22"/>
                  <a:pt x="5" y="23"/>
                  <a:pt x="4" y="24"/>
                </a:cubicBezTo>
                <a:cubicBezTo>
                  <a:pt x="17" y="24"/>
                  <a:pt x="17" y="24"/>
                  <a:pt x="17" y="24"/>
                </a:cubicBezTo>
                <a:lnTo>
                  <a:pt x="17" y="27"/>
                </a:ln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30" name="Freeform 21"/>
          <p:cNvSpPr>
            <a:spLocks noChangeArrowheads="1"/>
          </p:cNvSpPr>
          <p:nvPr/>
        </p:nvSpPr>
        <p:spPr bwMode="auto">
          <a:xfrm>
            <a:off x="2544234" y="2950634"/>
            <a:ext cx="150284" cy="241300"/>
          </a:xfrm>
          <a:custGeom>
            <a:avLst/>
            <a:gdLst>
              <a:gd name="T0" fmla="*/ 112713 w 16"/>
              <a:gd name="T1" fmla="*/ 118330 h 26"/>
              <a:gd name="T2" fmla="*/ 105668 w 16"/>
              <a:gd name="T3" fmla="*/ 146172 h 26"/>
              <a:gd name="T4" fmla="*/ 91579 w 16"/>
              <a:gd name="T5" fmla="*/ 167054 h 26"/>
              <a:gd name="T6" fmla="*/ 77490 w 16"/>
              <a:gd name="T7" fmla="*/ 180975 h 26"/>
              <a:gd name="T8" fmla="*/ 49312 w 16"/>
              <a:gd name="T9" fmla="*/ 180975 h 26"/>
              <a:gd name="T10" fmla="*/ 21134 w 16"/>
              <a:gd name="T11" fmla="*/ 180975 h 26"/>
              <a:gd name="T12" fmla="*/ 0 w 16"/>
              <a:gd name="T13" fmla="*/ 174014 h 26"/>
              <a:gd name="T14" fmla="*/ 0 w 16"/>
              <a:gd name="T15" fmla="*/ 146172 h 26"/>
              <a:gd name="T16" fmla="*/ 0 w 16"/>
              <a:gd name="T17" fmla="*/ 146172 h 26"/>
              <a:gd name="T18" fmla="*/ 14089 w 16"/>
              <a:gd name="T19" fmla="*/ 153133 h 26"/>
              <a:gd name="T20" fmla="*/ 21134 w 16"/>
              <a:gd name="T21" fmla="*/ 153133 h 26"/>
              <a:gd name="T22" fmla="*/ 35223 w 16"/>
              <a:gd name="T23" fmla="*/ 160093 h 26"/>
              <a:gd name="T24" fmla="*/ 49312 w 16"/>
              <a:gd name="T25" fmla="*/ 160093 h 26"/>
              <a:gd name="T26" fmla="*/ 63401 w 16"/>
              <a:gd name="T27" fmla="*/ 160093 h 26"/>
              <a:gd name="T28" fmla="*/ 77490 w 16"/>
              <a:gd name="T29" fmla="*/ 153133 h 26"/>
              <a:gd name="T30" fmla="*/ 84535 w 16"/>
              <a:gd name="T31" fmla="*/ 139212 h 26"/>
              <a:gd name="T32" fmla="*/ 84535 w 16"/>
              <a:gd name="T33" fmla="*/ 118330 h 26"/>
              <a:gd name="T34" fmla="*/ 84535 w 16"/>
              <a:gd name="T35" fmla="*/ 104409 h 26"/>
              <a:gd name="T36" fmla="*/ 77490 w 16"/>
              <a:gd name="T37" fmla="*/ 97448 h 26"/>
              <a:gd name="T38" fmla="*/ 63401 w 16"/>
              <a:gd name="T39" fmla="*/ 90488 h 26"/>
              <a:gd name="T40" fmla="*/ 42267 w 16"/>
              <a:gd name="T41" fmla="*/ 83527 h 26"/>
              <a:gd name="T42" fmla="*/ 28178 w 16"/>
              <a:gd name="T43" fmla="*/ 90488 h 26"/>
              <a:gd name="T44" fmla="*/ 7045 w 16"/>
              <a:gd name="T45" fmla="*/ 90488 h 26"/>
              <a:gd name="T46" fmla="*/ 7045 w 16"/>
              <a:gd name="T47" fmla="*/ 0 h 26"/>
              <a:gd name="T48" fmla="*/ 112713 w 16"/>
              <a:gd name="T49" fmla="*/ 0 h 26"/>
              <a:gd name="T50" fmla="*/ 112713 w 16"/>
              <a:gd name="T51" fmla="*/ 20882 h 26"/>
              <a:gd name="T52" fmla="*/ 35223 w 16"/>
              <a:gd name="T53" fmla="*/ 20882 h 26"/>
              <a:gd name="T54" fmla="*/ 35223 w 16"/>
              <a:gd name="T55" fmla="*/ 69606 h 26"/>
              <a:gd name="T56" fmla="*/ 42267 w 16"/>
              <a:gd name="T57" fmla="*/ 69606 h 26"/>
              <a:gd name="T58" fmla="*/ 49312 w 16"/>
              <a:gd name="T59" fmla="*/ 69606 h 26"/>
              <a:gd name="T60" fmla="*/ 70446 w 16"/>
              <a:gd name="T61" fmla="*/ 69606 h 26"/>
              <a:gd name="T62" fmla="*/ 91579 w 16"/>
              <a:gd name="T63" fmla="*/ 76566 h 26"/>
              <a:gd name="T64" fmla="*/ 105668 w 16"/>
              <a:gd name="T65" fmla="*/ 97448 h 26"/>
              <a:gd name="T66" fmla="*/ 112713 w 16"/>
              <a:gd name="T67" fmla="*/ 118330 h 2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
              <a:gd name="T103" fmla="*/ 0 h 26"/>
              <a:gd name="T104" fmla="*/ 16 w 16"/>
              <a:gd name="T105" fmla="*/ 26 h 2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 h="26">
                <a:moveTo>
                  <a:pt x="16" y="17"/>
                </a:moveTo>
                <a:cubicBezTo>
                  <a:pt x="16" y="19"/>
                  <a:pt x="16" y="20"/>
                  <a:pt x="15" y="21"/>
                </a:cubicBezTo>
                <a:cubicBezTo>
                  <a:pt x="15" y="22"/>
                  <a:pt x="14" y="23"/>
                  <a:pt x="13" y="24"/>
                </a:cubicBezTo>
                <a:cubicBezTo>
                  <a:pt x="13" y="25"/>
                  <a:pt x="12" y="25"/>
                  <a:pt x="11" y="26"/>
                </a:cubicBezTo>
                <a:cubicBezTo>
                  <a:pt x="10" y="26"/>
                  <a:pt x="8" y="26"/>
                  <a:pt x="7" y="26"/>
                </a:cubicBezTo>
                <a:cubicBezTo>
                  <a:pt x="6" y="26"/>
                  <a:pt x="5" y="26"/>
                  <a:pt x="3" y="26"/>
                </a:cubicBezTo>
                <a:cubicBezTo>
                  <a:pt x="2" y="26"/>
                  <a:pt x="1" y="25"/>
                  <a:pt x="0" y="25"/>
                </a:cubicBezTo>
                <a:cubicBezTo>
                  <a:pt x="0" y="21"/>
                  <a:pt x="0" y="21"/>
                  <a:pt x="0" y="21"/>
                </a:cubicBezTo>
                <a:cubicBezTo>
                  <a:pt x="0" y="21"/>
                  <a:pt x="0" y="21"/>
                  <a:pt x="0" y="21"/>
                </a:cubicBezTo>
                <a:cubicBezTo>
                  <a:pt x="1" y="21"/>
                  <a:pt x="1" y="22"/>
                  <a:pt x="2" y="22"/>
                </a:cubicBezTo>
                <a:cubicBezTo>
                  <a:pt x="2" y="22"/>
                  <a:pt x="3" y="22"/>
                  <a:pt x="3" y="22"/>
                </a:cubicBezTo>
                <a:cubicBezTo>
                  <a:pt x="4" y="23"/>
                  <a:pt x="5" y="23"/>
                  <a:pt x="5" y="23"/>
                </a:cubicBezTo>
                <a:cubicBezTo>
                  <a:pt x="6" y="23"/>
                  <a:pt x="6" y="23"/>
                  <a:pt x="7" y="23"/>
                </a:cubicBezTo>
                <a:cubicBezTo>
                  <a:pt x="8" y="23"/>
                  <a:pt x="8" y="23"/>
                  <a:pt x="9" y="23"/>
                </a:cubicBezTo>
                <a:cubicBezTo>
                  <a:pt x="10" y="23"/>
                  <a:pt x="10" y="22"/>
                  <a:pt x="11" y="22"/>
                </a:cubicBezTo>
                <a:cubicBezTo>
                  <a:pt x="11" y="21"/>
                  <a:pt x="12" y="21"/>
                  <a:pt x="12" y="20"/>
                </a:cubicBezTo>
                <a:cubicBezTo>
                  <a:pt x="12" y="19"/>
                  <a:pt x="12" y="18"/>
                  <a:pt x="12" y="17"/>
                </a:cubicBezTo>
                <a:cubicBezTo>
                  <a:pt x="12" y="17"/>
                  <a:pt x="12" y="16"/>
                  <a:pt x="12" y="15"/>
                </a:cubicBezTo>
                <a:cubicBezTo>
                  <a:pt x="12" y="15"/>
                  <a:pt x="11" y="14"/>
                  <a:pt x="11" y="14"/>
                </a:cubicBezTo>
                <a:cubicBezTo>
                  <a:pt x="10" y="13"/>
                  <a:pt x="10" y="13"/>
                  <a:pt x="9" y="13"/>
                </a:cubicBezTo>
                <a:cubicBezTo>
                  <a:pt x="8" y="13"/>
                  <a:pt x="7" y="12"/>
                  <a:pt x="6" y="12"/>
                </a:cubicBezTo>
                <a:cubicBezTo>
                  <a:pt x="6" y="12"/>
                  <a:pt x="5" y="13"/>
                  <a:pt x="4" y="13"/>
                </a:cubicBezTo>
                <a:cubicBezTo>
                  <a:pt x="3" y="13"/>
                  <a:pt x="2" y="13"/>
                  <a:pt x="1" y="13"/>
                </a:cubicBezTo>
                <a:cubicBezTo>
                  <a:pt x="1" y="0"/>
                  <a:pt x="1" y="0"/>
                  <a:pt x="1" y="0"/>
                </a:cubicBezTo>
                <a:cubicBezTo>
                  <a:pt x="16" y="0"/>
                  <a:pt x="16" y="0"/>
                  <a:pt x="16" y="0"/>
                </a:cubicBezTo>
                <a:cubicBezTo>
                  <a:pt x="16" y="3"/>
                  <a:pt x="16" y="3"/>
                  <a:pt x="16" y="3"/>
                </a:cubicBezTo>
                <a:cubicBezTo>
                  <a:pt x="5" y="3"/>
                  <a:pt x="5" y="3"/>
                  <a:pt x="5" y="3"/>
                </a:cubicBezTo>
                <a:cubicBezTo>
                  <a:pt x="5" y="10"/>
                  <a:pt x="5" y="10"/>
                  <a:pt x="5" y="10"/>
                </a:cubicBezTo>
                <a:cubicBezTo>
                  <a:pt x="5" y="10"/>
                  <a:pt x="6" y="10"/>
                  <a:pt x="6" y="10"/>
                </a:cubicBezTo>
                <a:cubicBezTo>
                  <a:pt x="6" y="10"/>
                  <a:pt x="7" y="10"/>
                  <a:pt x="7" y="10"/>
                </a:cubicBezTo>
                <a:cubicBezTo>
                  <a:pt x="8" y="10"/>
                  <a:pt x="9" y="10"/>
                  <a:pt x="10" y="10"/>
                </a:cubicBezTo>
                <a:cubicBezTo>
                  <a:pt x="11" y="10"/>
                  <a:pt x="12" y="11"/>
                  <a:pt x="13" y="11"/>
                </a:cubicBezTo>
                <a:cubicBezTo>
                  <a:pt x="14" y="12"/>
                  <a:pt x="15" y="13"/>
                  <a:pt x="15" y="14"/>
                </a:cubicBezTo>
                <a:cubicBezTo>
                  <a:pt x="16" y="15"/>
                  <a:pt x="16" y="16"/>
                  <a:pt x="16" y="17"/>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31" name="Freeform 22"/>
          <p:cNvSpPr>
            <a:spLocks noEditPoints="1" noChangeArrowheads="1"/>
          </p:cNvSpPr>
          <p:nvPr/>
        </p:nvSpPr>
        <p:spPr bwMode="auto">
          <a:xfrm>
            <a:off x="2724151" y="2942167"/>
            <a:ext cx="302683" cy="249767"/>
          </a:xfrm>
          <a:custGeom>
            <a:avLst/>
            <a:gdLst>
              <a:gd name="T0" fmla="*/ 92224 w 32"/>
              <a:gd name="T1" fmla="*/ 55504 h 27"/>
              <a:gd name="T2" fmla="*/ 78035 w 32"/>
              <a:gd name="T3" fmla="*/ 97131 h 27"/>
              <a:gd name="T4" fmla="*/ 49659 w 32"/>
              <a:gd name="T5" fmla="*/ 111007 h 27"/>
              <a:gd name="T6" fmla="*/ 14188 w 32"/>
              <a:gd name="T7" fmla="*/ 97131 h 27"/>
              <a:gd name="T8" fmla="*/ 0 w 32"/>
              <a:gd name="T9" fmla="*/ 55504 h 27"/>
              <a:gd name="T10" fmla="*/ 14188 w 32"/>
              <a:gd name="T11" fmla="*/ 13876 h 27"/>
              <a:gd name="T12" fmla="*/ 49659 w 32"/>
              <a:gd name="T13" fmla="*/ 0 h 27"/>
              <a:gd name="T14" fmla="*/ 78035 w 32"/>
              <a:gd name="T15" fmla="*/ 13876 h 27"/>
              <a:gd name="T16" fmla="*/ 92224 w 32"/>
              <a:gd name="T17" fmla="*/ 55504 h 27"/>
              <a:gd name="T18" fmla="*/ 70941 w 32"/>
              <a:gd name="T19" fmla="*/ 55504 h 27"/>
              <a:gd name="T20" fmla="*/ 63847 w 32"/>
              <a:gd name="T21" fmla="*/ 27752 h 27"/>
              <a:gd name="T22" fmla="*/ 49659 w 32"/>
              <a:gd name="T23" fmla="*/ 20814 h 27"/>
              <a:gd name="T24" fmla="*/ 28377 w 32"/>
              <a:gd name="T25" fmla="*/ 27752 h 27"/>
              <a:gd name="T26" fmla="*/ 21282 w 32"/>
              <a:gd name="T27" fmla="*/ 55504 h 27"/>
              <a:gd name="T28" fmla="*/ 28377 w 32"/>
              <a:gd name="T29" fmla="*/ 83256 h 27"/>
              <a:gd name="T30" fmla="*/ 49659 w 32"/>
              <a:gd name="T31" fmla="*/ 90194 h 27"/>
              <a:gd name="T32" fmla="*/ 63847 w 32"/>
              <a:gd name="T33" fmla="*/ 83256 h 27"/>
              <a:gd name="T34" fmla="*/ 70941 w 32"/>
              <a:gd name="T35" fmla="*/ 55504 h 27"/>
              <a:gd name="T36" fmla="*/ 170259 w 32"/>
              <a:gd name="T37" fmla="*/ 6938 h 27"/>
              <a:gd name="T38" fmla="*/ 78035 w 32"/>
              <a:gd name="T39" fmla="*/ 187325 h 27"/>
              <a:gd name="T40" fmla="*/ 56753 w 32"/>
              <a:gd name="T41" fmla="*/ 187325 h 27"/>
              <a:gd name="T42" fmla="*/ 148977 w 32"/>
              <a:gd name="T43" fmla="*/ 6938 h 27"/>
              <a:gd name="T44" fmla="*/ 170259 w 32"/>
              <a:gd name="T45" fmla="*/ 6938 h 27"/>
              <a:gd name="T46" fmla="*/ 227012 w 32"/>
              <a:gd name="T47" fmla="*/ 138759 h 27"/>
              <a:gd name="T48" fmla="*/ 212824 w 32"/>
              <a:gd name="T49" fmla="*/ 173449 h 27"/>
              <a:gd name="T50" fmla="*/ 184447 w 32"/>
              <a:gd name="T51" fmla="*/ 187325 h 27"/>
              <a:gd name="T52" fmla="*/ 148977 w 32"/>
              <a:gd name="T53" fmla="*/ 173449 h 27"/>
              <a:gd name="T54" fmla="*/ 134788 w 32"/>
              <a:gd name="T55" fmla="*/ 138759 h 27"/>
              <a:gd name="T56" fmla="*/ 148977 w 32"/>
              <a:gd name="T57" fmla="*/ 97131 h 27"/>
              <a:gd name="T58" fmla="*/ 184447 w 32"/>
              <a:gd name="T59" fmla="*/ 83256 h 27"/>
              <a:gd name="T60" fmla="*/ 212824 w 32"/>
              <a:gd name="T61" fmla="*/ 97131 h 27"/>
              <a:gd name="T62" fmla="*/ 227012 w 32"/>
              <a:gd name="T63" fmla="*/ 138759 h 27"/>
              <a:gd name="T64" fmla="*/ 205730 w 32"/>
              <a:gd name="T65" fmla="*/ 138759 h 27"/>
              <a:gd name="T66" fmla="*/ 198636 w 32"/>
              <a:gd name="T67" fmla="*/ 104069 h 27"/>
              <a:gd name="T68" fmla="*/ 184447 w 32"/>
              <a:gd name="T69" fmla="*/ 97131 h 27"/>
              <a:gd name="T70" fmla="*/ 163165 w 32"/>
              <a:gd name="T71" fmla="*/ 111007 h 27"/>
              <a:gd name="T72" fmla="*/ 163165 w 32"/>
              <a:gd name="T73" fmla="*/ 138759 h 27"/>
              <a:gd name="T74" fmla="*/ 163165 w 32"/>
              <a:gd name="T75" fmla="*/ 166511 h 27"/>
              <a:gd name="T76" fmla="*/ 184447 w 32"/>
              <a:gd name="T77" fmla="*/ 173449 h 27"/>
              <a:gd name="T78" fmla="*/ 198636 w 32"/>
              <a:gd name="T79" fmla="*/ 166511 h 27"/>
              <a:gd name="T80" fmla="*/ 205730 w 32"/>
              <a:gd name="T81" fmla="*/ 138759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
              <a:gd name="T124" fmla="*/ 0 h 27"/>
              <a:gd name="T125" fmla="*/ 32 w 32"/>
              <a:gd name="T126" fmla="*/ 27 h 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 h="27">
                <a:moveTo>
                  <a:pt x="13" y="8"/>
                </a:moveTo>
                <a:cubicBezTo>
                  <a:pt x="13" y="11"/>
                  <a:pt x="12" y="12"/>
                  <a:pt x="11" y="14"/>
                </a:cubicBezTo>
                <a:cubicBezTo>
                  <a:pt x="10" y="15"/>
                  <a:pt x="9" y="16"/>
                  <a:pt x="7" y="16"/>
                </a:cubicBezTo>
                <a:cubicBezTo>
                  <a:pt x="5" y="16"/>
                  <a:pt x="3" y="15"/>
                  <a:pt x="2" y="14"/>
                </a:cubicBezTo>
                <a:cubicBezTo>
                  <a:pt x="1" y="12"/>
                  <a:pt x="0" y="11"/>
                  <a:pt x="0" y="8"/>
                </a:cubicBezTo>
                <a:cubicBezTo>
                  <a:pt x="0" y="5"/>
                  <a:pt x="1" y="3"/>
                  <a:pt x="2" y="2"/>
                </a:cubicBezTo>
                <a:cubicBezTo>
                  <a:pt x="3" y="1"/>
                  <a:pt x="5" y="0"/>
                  <a:pt x="7" y="0"/>
                </a:cubicBezTo>
                <a:cubicBezTo>
                  <a:pt x="9" y="0"/>
                  <a:pt x="10" y="1"/>
                  <a:pt x="11" y="2"/>
                </a:cubicBezTo>
                <a:cubicBezTo>
                  <a:pt x="12" y="3"/>
                  <a:pt x="13" y="5"/>
                  <a:pt x="13" y="8"/>
                </a:cubicBezTo>
                <a:close/>
                <a:moveTo>
                  <a:pt x="10" y="8"/>
                </a:moveTo>
                <a:cubicBezTo>
                  <a:pt x="10" y="6"/>
                  <a:pt x="9" y="5"/>
                  <a:pt x="9" y="4"/>
                </a:cubicBezTo>
                <a:cubicBezTo>
                  <a:pt x="9" y="3"/>
                  <a:pt x="8" y="3"/>
                  <a:pt x="7" y="3"/>
                </a:cubicBezTo>
                <a:cubicBezTo>
                  <a:pt x="5" y="3"/>
                  <a:pt x="5" y="3"/>
                  <a:pt x="4" y="4"/>
                </a:cubicBezTo>
                <a:cubicBezTo>
                  <a:pt x="4" y="5"/>
                  <a:pt x="3" y="6"/>
                  <a:pt x="3" y="8"/>
                </a:cubicBezTo>
                <a:cubicBezTo>
                  <a:pt x="3" y="10"/>
                  <a:pt x="4" y="11"/>
                  <a:pt x="4" y="12"/>
                </a:cubicBezTo>
                <a:cubicBezTo>
                  <a:pt x="4" y="13"/>
                  <a:pt x="5" y="13"/>
                  <a:pt x="7" y="13"/>
                </a:cubicBezTo>
                <a:cubicBezTo>
                  <a:pt x="8" y="13"/>
                  <a:pt x="9" y="13"/>
                  <a:pt x="9" y="12"/>
                </a:cubicBezTo>
                <a:cubicBezTo>
                  <a:pt x="9" y="11"/>
                  <a:pt x="10" y="10"/>
                  <a:pt x="10" y="8"/>
                </a:cubicBezTo>
                <a:close/>
                <a:moveTo>
                  <a:pt x="24" y="1"/>
                </a:moveTo>
                <a:cubicBezTo>
                  <a:pt x="11" y="27"/>
                  <a:pt x="11" y="27"/>
                  <a:pt x="11" y="27"/>
                </a:cubicBezTo>
                <a:cubicBezTo>
                  <a:pt x="8" y="27"/>
                  <a:pt x="8" y="27"/>
                  <a:pt x="8" y="27"/>
                </a:cubicBezTo>
                <a:cubicBezTo>
                  <a:pt x="21" y="1"/>
                  <a:pt x="21" y="1"/>
                  <a:pt x="21" y="1"/>
                </a:cubicBezTo>
                <a:lnTo>
                  <a:pt x="24" y="1"/>
                </a:lnTo>
                <a:close/>
                <a:moveTo>
                  <a:pt x="32" y="20"/>
                </a:moveTo>
                <a:cubicBezTo>
                  <a:pt x="32" y="22"/>
                  <a:pt x="31" y="24"/>
                  <a:pt x="30" y="25"/>
                </a:cubicBezTo>
                <a:cubicBezTo>
                  <a:pt x="29" y="27"/>
                  <a:pt x="28" y="27"/>
                  <a:pt x="26" y="27"/>
                </a:cubicBezTo>
                <a:cubicBezTo>
                  <a:pt x="24" y="27"/>
                  <a:pt x="22" y="27"/>
                  <a:pt x="21" y="25"/>
                </a:cubicBezTo>
                <a:cubicBezTo>
                  <a:pt x="20" y="24"/>
                  <a:pt x="19" y="22"/>
                  <a:pt x="19" y="20"/>
                </a:cubicBezTo>
                <a:cubicBezTo>
                  <a:pt x="19" y="17"/>
                  <a:pt x="20" y="15"/>
                  <a:pt x="21" y="14"/>
                </a:cubicBezTo>
                <a:cubicBezTo>
                  <a:pt x="22" y="12"/>
                  <a:pt x="24" y="12"/>
                  <a:pt x="26" y="12"/>
                </a:cubicBezTo>
                <a:cubicBezTo>
                  <a:pt x="28" y="12"/>
                  <a:pt x="29" y="12"/>
                  <a:pt x="30" y="14"/>
                </a:cubicBezTo>
                <a:cubicBezTo>
                  <a:pt x="31" y="15"/>
                  <a:pt x="32" y="17"/>
                  <a:pt x="32" y="20"/>
                </a:cubicBezTo>
                <a:close/>
                <a:moveTo>
                  <a:pt x="29" y="20"/>
                </a:moveTo>
                <a:cubicBezTo>
                  <a:pt x="29" y="18"/>
                  <a:pt x="28" y="16"/>
                  <a:pt x="28" y="15"/>
                </a:cubicBezTo>
                <a:cubicBezTo>
                  <a:pt x="28" y="15"/>
                  <a:pt x="27" y="14"/>
                  <a:pt x="26" y="14"/>
                </a:cubicBezTo>
                <a:cubicBezTo>
                  <a:pt x="24" y="14"/>
                  <a:pt x="24" y="15"/>
                  <a:pt x="23" y="16"/>
                </a:cubicBezTo>
                <a:cubicBezTo>
                  <a:pt x="23" y="16"/>
                  <a:pt x="23" y="18"/>
                  <a:pt x="23" y="20"/>
                </a:cubicBezTo>
                <a:cubicBezTo>
                  <a:pt x="23" y="21"/>
                  <a:pt x="23" y="23"/>
                  <a:pt x="23" y="24"/>
                </a:cubicBezTo>
                <a:cubicBezTo>
                  <a:pt x="24" y="24"/>
                  <a:pt x="24" y="25"/>
                  <a:pt x="26" y="25"/>
                </a:cubicBezTo>
                <a:cubicBezTo>
                  <a:pt x="27" y="25"/>
                  <a:pt x="28" y="24"/>
                  <a:pt x="28" y="24"/>
                </a:cubicBezTo>
                <a:cubicBezTo>
                  <a:pt x="28" y="23"/>
                  <a:pt x="29" y="21"/>
                  <a:pt x="29" y="20"/>
                </a:cubicBezTo>
                <a:close/>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6232" name="矩形 114"/>
          <p:cNvSpPr>
            <a:spLocks noChangeArrowheads="1"/>
          </p:cNvSpPr>
          <p:nvPr/>
        </p:nvSpPr>
        <p:spPr bwMode="auto">
          <a:xfrm>
            <a:off x="1972734" y="3860800"/>
            <a:ext cx="77457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01</a:t>
            </a:r>
            <a:endParaRPr lang="zh-CN" altLang="en-US" sz="37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3" name="矩形 117"/>
          <p:cNvSpPr>
            <a:spLocks noChangeArrowheads="1"/>
          </p:cNvSpPr>
          <p:nvPr/>
        </p:nvSpPr>
        <p:spPr bwMode="auto">
          <a:xfrm>
            <a:off x="3361268" y="3748617"/>
            <a:ext cx="77457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02</a:t>
            </a:r>
            <a:endParaRPr lang="zh-CN" altLang="en-US" sz="37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4" name="矩形 120"/>
          <p:cNvSpPr>
            <a:spLocks noChangeArrowheads="1"/>
          </p:cNvSpPr>
          <p:nvPr/>
        </p:nvSpPr>
        <p:spPr bwMode="auto">
          <a:xfrm>
            <a:off x="3435352" y="2214033"/>
            <a:ext cx="77457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37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35" name="矩形 124"/>
          <p:cNvSpPr>
            <a:spLocks noChangeArrowheads="1"/>
          </p:cNvSpPr>
          <p:nvPr/>
        </p:nvSpPr>
        <p:spPr bwMode="auto">
          <a:xfrm>
            <a:off x="2127252" y="2264833"/>
            <a:ext cx="77457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733"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04</a:t>
            </a:r>
            <a:endParaRPr lang="zh-CN" altLang="en-US" sz="3733">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36" name="组合 126"/>
          <p:cNvGrpSpPr>
            <a:grpSpLocks/>
          </p:cNvGrpSpPr>
          <p:nvPr/>
        </p:nvGrpSpPr>
        <p:grpSpPr bwMode="auto">
          <a:xfrm>
            <a:off x="4428068" y="1807633"/>
            <a:ext cx="283633" cy="279400"/>
            <a:chOff x="0" y="0"/>
            <a:chExt cx="900000" cy="900000"/>
          </a:xfrm>
        </p:grpSpPr>
        <p:sp>
          <p:nvSpPr>
            <p:cNvPr id="6250" name="Oval 3793"/>
            <p:cNvSpPr>
              <a:spLocks noChangeArrowheads="1"/>
            </p:cNvSpPr>
            <p:nvPr/>
          </p:nvSpPr>
          <p:spPr bwMode="auto">
            <a:xfrm>
              <a:off x="0" y="0"/>
              <a:ext cx="900000" cy="900000"/>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6251" name="AutoShape 17"/>
            <p:cNvSpPr>
              <a:spLocks noChangeAspect="1" noChangeArrowheads="1" noTextEdit="1"/>
            </p:cNvSpPr>
            <p:nvPr/>
          </p:nvSpPr>
          <p:spPr bwMode="auto">
            <a:xfrm>
              <a:off x="153861" y="140786"/>
              <a:ext cx="582935" cy="552905"/>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6237" name="组合 131"/>
          <p:cNvGrpSpPr>
            <a:grpSpLocks/>
          </p:cNvGrpSpPr>
          <p:nvPr/>
        </p:nvGrpSpPr>
        <p:grpSpPr bwMode="auto">
          <a:xfrm>
            <a:off x="2540001" y="1805517"/>
            <a:ext cx="283633" cy="279400"/>
            <a:chOff x="0" y="0"/>
            <a:chExt cx="900000" cy="900000"/>
          </a:xfrm>
        </p:grpSpPr>
        <p:sp>
          <p:nvSpPr>
            <p:cNvPr id="6248" name="Oval 3793"/>
            <p:cNvSpPr>
              <a:spLocks noChangeArrowheads="1"/>
            </p:cNvSpPr>
            <p:nvPr/>
          </p:nvSpPr>
          <p:spPr bwMode="auto">
            <a:xfrm>
              <a:off x="0" y="0"/>
              <a:ext cx="900000" cy="900000"/>
            </a:xfrm>
            <a:prstGeom prst="ellipse">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6249" name="AutoShape 17"/>
            <p:cNvSpPr>
              <a:spLocks noChangeAspect="1" noChangeArrowheads="1" noTextEdit="1"/>
            </p:cNvSpPr>
            <p:nvPr/>
          </p:nvSpPr>
          <p:spPr bwMode="auto">
            <a:xfrm>
              <a:off x="153861" y="140786"/>
              <a:ext cx="582935" cy="552905"/>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6238" name="组合 136"/>
          <p:cNvGrpSpPr>
            <a:grpSpLocks/>
          </p:cNvGrpSpPr>
          <p:nvPr/>
        </p:nvGrpSpPr>
        <p:grpSpPr bwMode="auto">
          <a:xfrm>
            <a:off x="1261534" y="4603751"/>
            <a:ext cx="283633" cy="279400"/>
            <a:chOff x="0" y="0"/>
            <a:chExt cx="900000" cy="900000"/>
          </a:xfrm>
        </p:grpSpPr>
        <p:sp>
          <p:nvSpPr>
            <p:cNvPr id="6246" name="Oval 3793"/>
            <p:cNvSpPr>
              <a:spLocks noChangeArrowheads="1"/>
            </p:cNvSpPr>
            <p:nvPr/>
          </p:nvSpPr>
          <p:spPr bwMode="auto">
            <a:xfrm>
              <a:off x="0" y="0"/>
              <a:ext cx="900000" cy="900000"/>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6247" name="AutoShape 17"/>
            <p:cNvSpPr>
              <a:spLocks noChangeAspect="1" noChangeArrowheads="1" noTextEdit="1"/>
            </p:cNvSpPr>
            <p:nvPr/>
          </p:nvSpPr>
          <p:spPr bwMode="auto">
            <a:xfrm>
              <a:off x="153861" y="140786"/>
              <a:ext cx="582935" cy="552905"/>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6239" name="组合 141"/>
          <p:cNvGrpSpPr>
            <a:grpSpLocks/>
          </p:cNvGrpSpPr>
          <p:nvPr/>
        </p:nvGrpSpPr>
        <p:grpSpPr bwMode="auto">
          <a:xfrm>
            <a:off x="4516968" y="4193117"/>
            <a:ext cx="283633" cy="279400"/>
            <a:chOff x="0" y="0"/>
            <a:chExt cx="900000" cy="900000"/>
          </a:xfrm>
        </p:grpSpPr>
        <p:sp>
          <p:nvSpPr>
            <p:cNvPr id="6244" name="Oval 3793"/>
            <p:cNvSpPr>
              <a:spLocks noChangeArrowheads="1"/>
            </p:cNvSpPr>
            <p:nvPr/>
          </p:nvSpPr>
          <p:spPr bwMode="auto">
            <a:xfrm>
              <a:off x="0" y="0"/>
              <a:ext cx="900000" cy="900000"/>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6245" name="AutoShape 17"/>
            <p:cNvSpPr>
              <a:spLocks noChangeAspect="1" noChangeArrowheads="1" noTextEdit="1"/>
            </p:cNvSpPr>
            <p:nvPr/>
          </p:nvSpPr>
          <p:spPr bwMode="auto">
            <a:xfrm>
              <a:off x="153861" y="140786"/>
              <a:ext cx="582935" cy="552905"/>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sp>
        <p:nvSpPr>
          <p:cNvPr id="6240" name="矩形 147"/>
          <p:cNvSpPr>
            <a:spLocks noChangeArrowheads="1"/>
          </p:cNvSpPr>
          <p:nvPr/>
        </p:nvSpPr>
        <p:spPr bwMode="auto">
          <a:xfrm>
            <a:off x="-1032933" y="1456267"/>
            <a:ext cx="505036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6241" name="矩形 148"/>
          <p:cNvSpPr>
            <a:spLocks noChangeArrowheads="1"/>
          </p:cNvSpPr>
          <p:nvPr/>
        </p:nvSpPr>
        <p:spPr bwMode="auto">
          <a:xfrm>
            <a:off x="2963334" y="1456267"/>
            <a:ext cx="50524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6242" name="矩形 149"/>
          <p:cNvSpPr>
            <a:spLocks noChangeArrowheads="1"/>
          </p:cNvSpPr>
          <p:nvPr/>
        </p:nvSpPr>
        <p:spPr bwMode="auto">
          <a:xfrm>
            <a:off x="-1407584" y="4933951"/>
            <a:ext cx="50482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6243" name="矩形 150"/>
          <p:cNvSpPr>
            <a:spLocks noChangeArrowheads="1"/>
          </p:cNvSpPr>
          <p:nvPr/>
        </p:nvSpPr>
        <p:spPr bwMode="auto">
          <a:xfrm>
            <a:off x="2734733" y="4485217"/>
            <a:ext cx="50546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Tree>
    <p:extLst>
      <p:ext uri="{BB962C8B-B14F-4D97-AF65-F5344CB8AC3E}">
        <p14:creationId xmlns:p14="http://schemas.microsoft.com/office/powerpoint/2010/main" val="328319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直接连接符 10"/>
          <p:cNvSpPr>
            <a:spLocks noChangeShapeType="1"/>
          </p:cNvSpPr>
          <p:nvPr/>
        </p:nvSpPr>
        <p:spPr bwMode="auto">
          <a:xfrm>
            <a:off x="2667001" y="2438400"/>
            <a:ext cx="1155700" cy="728133"/>
          </a:xfrm>
          <a:prstGeom prst="line">
            <a:avLst/>
          </a:prstGeom>
          <a:noFill/>
          <a:ln w="28575" cap="flat"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195" name="直接连接符 62"/>
          <p:cNvSpPr>
            <a:spLocks noChangeShapeType="1"/>
          </p:cNvSpPr>
          <p:nvPr/>
        </p:nvSpPr>
        <p:spPr bwMode="auto">
          <a:xfrm flipV="1">
            <a:off x="4910667" y="2095501"/>
            <a:ext cx="313267" cy="698500"/>
          </a:xfrm>
          <a:prstGeom prst="line">
            <a:avLst/>
          </a:prstGeom>
          <a:noFill/>
          <a:ln w="28575" cap="flat"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8196" name="直接连接符 65"/>
          <p:cNvSpPr>
            <a:spLocks noChangeShapeType="1"/>
          </p:cNvSpPr>
          <p:nvPr/>
        </p:nvSpPr>
        <p:spPr bwMode="auto">
          <a:xfrm>
            <a:off x="6159500" y="1579033"/>
            <a:ext cx="2228851" cy="795867"/>
          </a:xfrm>
          <a:prstGeom prst="line">
            <a:avLst/>
          </a:prstGeom>
          <a:noFill/>
          <a:ln w="28575" cap="flat"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grpSp>
        <p:nvGrpSpPr>
          <p:cNvPr id="8197" name="Group 5"/>
          <p:cNvGrpSpPr>
            <a:grpSpLocks/>
          </p:cNvGrpSpPr>
          <p:nvPr/>
        </p:nvGrpSpPr>
        <p:grpSpPr bwMode="auto">
          <a:xfrm>
            <a:off x="0" y="0"/>
            <a:ext cx="12192000" cy="6858000"/>
            <a:chOff x="0" y="0"/>
            <a:chExt cx="9144000" cy="5143500"/>
          </a:xfrm>
        </p:grpSpPr>
        <p:sp>
          <p:nvSpPr>
            <p:cNvPr id="8198" name="直角三角形 1"/>
            <p:cNvSpPr>
              <a:spLocks noChangeArrowheads="1"/>
            </p:cNvSpPr>
            <p:nvPr/>
          </p:nvSpPr>
          <p:spPr bwMode="auto">
            <a:xfrm flipH="1">
              <a:off x="0" y="2857500"/>
              <a:ext cx="9144000" cy="2286000"/>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8199" name="直角三角形 72"/>
            <p:cNvSpPr>
              <a:spLocks noChangeArrowheads="1"/>
            </p:cNvSpPr>
            <p:nvPr/>
          </p:nvSpPr>
          <p:spPr bwMode="auto">
            <a:xfrm flipH="1">
              <a:off x="2817574" y="3561894"/>
              <a:ext cx="6326425" cy="1581606"/>
            </a:xfrm>
            <a:prstGeom prst="rtTriangle">
              <a:avLst/>
            </a:pr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8200" name="直角三角形 38"/>
            <p:cNvSpPr>
              <a:spLocks noChangeArrowheads="1"/>
            </p:cNvSpPr>
            <p:nvPr/>
          </p:nvSpPr>
          <p:spPr bwMode="auto">
            <a:xfrm flipV="1">
              <a:off x="0" y="0"/>
              <a:ext cx="3800475" cy="950119"/>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8201" name="Group 9"/>
          <p:cNvGrpSpPr>
            <a:grpSpLocks/>
          </p:cNvGrpSpPr>
          <p:nvPr/>
        </p:nvGrpSpPr>
        <p:grpSpPr bwMode="auto">
          <a:xfrm>
            <a:off x="6682318" y="3666067"/>
            <a:ext cx="4857749" cy="3822700"/>
            <a:chOff x="0" y="0"/>
            <a:chExt cx="3643046" cy="2867217"/>
          </a:xfrm>
        </p:grpSpPr>
        <p:sp>
          <p:nvSpPr>
            <p:cNvPr id="8202" name="任意多边形 76"/>
            <p:cNvSpPr>
              <a:spLocks noChangeArrowheads="1"/>
            </p:cNvSpPr>
            <p:nvPr/>
          </p:nvSpPr>
          <p:spPr bwMode="auto">
            <a:xfrm rot="20700000">
              <a:off x="356920" y="0"/>
              <a:ext cx="3286126" cy="2867217"/>
            </a:xfrm>
            <a:custGeom>
              <a:avLst/>
              <a:gdLst>
                <a:gd name="T0" fmla="*/ 3286125 w 3286126"/>
                <a:gd name="T1" fmla="*/ 0 h 2867217"/>
                <a:gd name="T2" fmla="*/ 3286126 w 3286126"/>
                <a:gd name="T3" fmla="*/ 2867217 h 2867217"/>
                <a:gd name="T4" fmla="*/ 0 w 3286126"/>
                <a:gd name="T5" fmla="*/ 1986702 h 2867217"/>
                <a:gd name="T6" fmla="*/ 0 w 3286126"/>
                <a:gd name="T7" fmla="*/ 0 h 2867217"/>
                <a:gd name="T8" fmla="*/ 0 60000 65536"/>
                <a:gd name="T9" fmla="*/ 0 60000 65536"/>
                <a:gd name="T10" fmla="*/ 0 60000 65536"/>
                <a:gd name="T11" fmla="*/ 0 60000 65536"/>
                <a:gd name="T12" fmla="*/ 0 w 3286126"/>
                <a:gd name="T13" fmla="*/ 0 h 2867217"/>
                <a:gd name="T14" fmla="*/ 3286126 w 3286126"/>
                <a:gd name="T15" fmla="*/ 2867217 h 2867217"/>
              </a:gdLst>
              <a:ahLst/>
              <a:cxnLst>
                <a:cxn ang="T8">
                  <a:pos x="T0" y="T1"/>
                </a:cxn>
                <a:cxn ang="T9">
                  <a:pos x="T2" y="T3"/>
                </a:cxn>
                <a:cxn ang="T10">
                  <a:pos x="T4" y="T5"/>
                </a:cxn>
                <a:cxn ang="T11">
                  <a:pos x="T6" y="T7"/>
                </a:cxn>
              </a:cxnLst>
              <a:rect l="T12" t="T13" r="T14" b="T15"/>
              <a:pathLst>
                <a:path w="3286126" h="2867217">
                  <a:moveTo>
                    <a:pt x="3286125" y="0"/>
                  </a:moveTo>
                  <a:lnTo>
                    <a:pt x="3286126" y="2867217"/>
                  </a:lnTo>
                  <a:lnTo>
                    <a:pt x="0" y="1986702"/>
                  </a:lnTo>
                  <a:lnTo>
                    <a:pt x="0" y="0"/>
                  </a:ln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8203" name="矩形 31"/>
            <p:cNvSpPr>
              <a:spLocks noChangeArrowheads="1"/>
            </p:cNvSpPr>
            <p:nvPr/>
          </p:nvSpPr>
          <p:spPr bwMode="auto">
            <a:xfrm rot="20700000">
              <a:off x="0" y="46990"/>
              <a:ext cx="3286125" cy="109137"/>
            </a:xfrm>
            <a:prstGeom prst="rect">
              <a:avLst/>
            </a:prstGeom>
            <a:solidFill>
              <a:srgbClr val="71991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8204" name="Group 12"/>
          <p:cNvGrpSpPr>
            <a:grpSpLocks/>
          </p:cNvGrpSpPr>
          <p:nvPr/>
        </p:nvGrpSpPr>
        <p:grpSpPr bwMode="auto">
          <a:xfrm rot="20700000">
            <a:off x="7562556" y="4209692"/>
            <a:ext cx="3528530" cy="2364661"/>
            <a:chOff x="-15894" y="11573"/>
            <a:chExt cx="2646606" cy="1773445"/>
          </a:xfrm>
        </p:grpSpPr>
        <p:sp>
          <p:nvSpPr>
            <p:cNvPr id="8205" name="矩形 36"/>
            <p:cNvSpPr>
              <a:spLocks noChangeArrowheads="1"/>
            </p:cNvSpPr>
            <p:nvPr/>
          </p:nvSpPr>
          <p:spPr bwMode="auto">
            <a:xfrm>
              <a:off x="-15894" y="11573"/>
              <a:ext cx="2646606" cy="5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7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8206" name="矩形 37"/>
            <p:cNvSpPr>
              <a:spLocks noChangeArrowheads="1"/>
            </p:cNvSpPr>
            <p:nvPr/>
          </p:nvSpPr>
          <p:spPr bwMode="auto">
            <a:xfrm>
              <a:off x="15581" y="53825"/>
              <a:ext cx="2583656" cy="173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grpSp>
        <p:nvGrpSpPr>
          <p:cNvPr id="8207" name="Group 15"/>
          <p:cNvGrpSpPr>
            <a:grpSpLocks/>
          </p:cNvGrpSpPr>
          <p:nvPr/>
        </p:nvGrpSpPr>
        <p:grpSpPr bwMode="auto">
          <a:xfrm>
            <a:off x="1003300" y="1117600"/>
            <a:ext cx="1778000" cy="1778000"/>
            <a:chOff x="0" y="0"/>
            <a:chExt cx="1333500" cy="1333500"/>
          </a:xfrm>
        </p:grpSpPr>
        <p:grpSp>
          <p:nvGrpSpPr>
            <p:cNvPr id="8208" name="Group 16"/>
            <p:cNvGrpSpPr>
              <a:grpSpLocks/>
            </p:cNvGrpSpPr>
            <p:nvPr/>
          </p:nvGrpSpPr>
          <p:grpSpPr bwMode="auto">
            <a:xfrm>
              <a:off x="0" y="0"/>
              <a:ext cx="1333500" cy="1333500"/>
              <a:chOff x="0" y="0"/>
              <a:chExt cx="1333500" cy="1333500"/>
            </a:xfrm>
          </p:grpSpPr>
          <p:sp>
            <p:nvSpPr>
              <p:cNvPr id="8209" name="椭圆 6"/>
              <p:cNvSpPr>
                <a:spLocks noChangeArrowheads="1"/>
              </p:cNvSpPr>
              <p:nvPr/>
            </p:nvSpPr>
            <p:spPr bwMode="auto">
              <a:xfrm>
                <a:off x="0" y="0"/>
                <a:ext cx="1333500" cy="1333500"/>
              </a:xfrm>
              <a:prstGeom prst="ellipse">
                <a:avLst/>
              </a:prstGeom>
              <a:solidFill>
                <a:schemeClr val="bg1"/>
              </a:solidFill>
              <a:ln w="57150" cap="flat" cmpd="sng">
                <a:solidFill>
                  <a:srgbClr val="FFC104"/>
                </a:solidFill>
                <a:miter lim="800000"/>
                <a:headEnd/>
                <a:tailEnd/>
              </a:ln>
            </p:spPr>
            <p:txBody>
              <a:bodyPr anchor="ctr"/>
              <a:lstStyle/>
              <a:p>
                <a:pPr algn="ctr"/>
                <a:endParaRPr lang="zh-CN" altLang="zh-CN" sz="2400">
                  <a:solidFill>
                    <a:srgbClr val="FFFFFF"/>
                  </a:solidFill>
                </a:endParaRPr>
              </a:p>
            </p:txBody>
          </p:sp>
          <p:sp>
            <p:nvSpPr>
              <p:cNvPr id="8210" name="椭圆 40"/>
              <p:cNvSpPr>
                <a:spLocks noChangeArrowheads="1"/>
              </p:cNvSpPr>
              <p:nvPr/>
            </p:nvSpPr>
            <p:spPr bwMode="auto">
              <a:xfrm>
                <a:off x="92868" y="92868"/>
                <a:ext cx="1147763" cy="1147763"/>
              </a:xfrm>
              <a:prstGeom prst="ellipse">
                <a:avLst/>
              </a:prstGeom>
              <a:solidFill>
                <a:srgbClr val="FFC10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sp>
          <p:nvSpPr>
            <p:cNvPr id="8211" name="矩形 42"/>
            <p:cNvSpPr>
              <a:spLocks noChangeArrowheads="1"/>
            </p:cNvSpPr>
            <p:nvPr/>
          </p:nvSpPr>
          <p:spPr bwMode="auto">
            <a:xfrm>
              <a:off x="275896" y="269212"/>
              <a:ext cx="781705" cy="68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12" name="Group 20"/>
          <p:cNvGrpSpPr>
            <a:grpSpLocks/>
          </p:cNvGrpSpPr>
          <p:nvPr/>
        </p:nvGrpSpPr>
        <p:grpSpPr bwMode="auto">
          <a:xfrm>
            <a:off x="3757085" y="2743201"/>
            <a:ext cx="1610783" cy="1612900"/>
            <a:chOff x="0" y="0"/>
            <a:chExt cx="1333500" cy="1333500"/>
          </a:xfrm>
        </p:grpSpPr>
        <p:grpSp>
          <p:nvGrpSpPr>
            <p:cNvPr id="8213" name="Group 21"/>
            <p:cNvGrpSpPr>
              <a:grpSpLocks/>
            </p:cNvGrpSpPr>
            <p:nvPr/>
          </p:nvGrpSpPr>
          <p:grpSpPr bwMode="auto">
            <a:xfrm>
              <a:off x="0" y="0"/>
              <a:ext cx="1333500" cy="1333500"/>
              <a:chOff x="0" y="0"/>
              <a:chExt cx="1333500" cy="1333500"/>
            </a:xfrm>
          </p:grpSpPr>
          <p:sp>
            <p:nvSpPr>
              <p:cNvPr id="8214" name="椭圆 47"/>
              <p:cNvSpPr>
                <a:spLocks noChangeArrowheads="1"/>
              </p:cNvSpPr>
              <p:nvPr/>
            </p:nvSpPr>
            <p:spPr bwMode="auto">
              <a:xfrm>
                <a:off x="0" y="0"/>
                <a:ext cx="1333500" cy="1333500"/>
              </a:xfrm>
              <a:prstGeom prst="ellipse">
                <a:avLst/>
              </a:prstGeom>
              <a:solidFill>
                <a:schemeClr val="bg1"/>
              </a:solidFill>
              <a:ln w="57150" cap="flat" cmpd="sng">
                <a:solidFill>
                  <a:srgbClr val="00B3EE"/>
                </a:solidFill>
                <a:miter lim="800000"/>
                <a:headEnd/>
                <a:tailEnd/>
              </a:ln>
            </p:spPr>
            <p:txBody>
              <a:bodyPr anchor="ctr"/>
              <a:lstStyle/>
              <a:p>
                <a:pPr algn="ctr"/>
                <a:endParaRPr lang="zh-CN" altLang="zh-CN" sz="2400">
                  <a:solidFill>
                    <a:srgbClr val="FFFFFF"/>
                  </a:solidFill>
                </a:endParaRPr>
              </a:p>
            </p:txBody>
          </p:sp>
          <p:sp>
            <p:nvSpPr>
              <p:cNvPr id="8215" name="椭圆 48"/>
              <p:cNvSpPr>
                <a:spLocks noChangeArrowheads="1"/>
              </p:cNvSpPr>
              <p:nvPr/>
            </p:nvSpPr>
            <p:spPr bwMode="auto">
              <a:xfrm>
                <a:off x="92868" y="92868"/>
                <a:ext cx="1147763" cy="1147763"/>
              </a:xfrm>
              <a:prstGeom prst="ellipse">
                <a:avLst/>
              </a:prstGeom>
              <a:solidFill>
                <a:srgbClr val="00B3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sp>
          <p:nvSpPr>
            <p:cNvPr id="8216" name="矩形 46"/>
            <p:cNvSpPr>
              <a:spLocks noChangeArrowheads="1"/>
            </p:cNvSpPr>
            <p:nvPr/>
          </p:nvSpPr>
          <p:spPr bwMode="auto">
            <a:xfrm>
              <a:off x="271816" y="269212"/>
              <a:ext cx="789865" cy="68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17" name="Group 25"/>
          <p:cNvGrpSpPr>
            <a:grpSpLocks/>
          </p:cNvGrpSpPr>
          <p:nvPr/>
        </p:nvGrpSpPr>
        <p:grpSpPr bwMode="auto">
          <a:xfrm>
            <a:off x="4754033" y="687918"/>
            <a:ext cx="1407584" cy="1407583"/>
            <a:chOff x="0" y="0"/>
            <a:chExt cx="1333500" cy="1333500"/>
          </a:xfrm>
        </p:grpSpPr>
        <p:grpSp>
          <p:nvGrpSpPr>
            <p:cNvPr id="8218" name="Group 26"/>
            <p:cNvGrpSpPr>
              <a:grpSpLocks/>
            </p:cNvGrpSpPr>
            <p:nvPr/>
          </p:nvGrpSpPr>
          <p:grpSpPr bwMode="auto">
            <a:xfrm>
              <a:off x="0" y="0"/>
              <a:ext cx="1333500" cy="1333500"/>
              <a:chOff x="0" y="0"/>
              <a:chExt cx="1333500" cy="1333500"/>
            </a:xfrm>
          </p:grpSpPr>
          <p:sp>
            <p:nvSpPr>
              <p:cNvPr id="8219" name="椭圆 52"/>
              <p:cNvSpPr>
                <a:spLocks noChangeArrowheads="1"/>
              </p:cNvSpPr>
              <p:nvPr/>
            </p:nvSpPr>
            <p:spPr bwMode="auto">
              <a:xfrm>
                <a:off x="0" y="0"/>
                <a:ext cx="1333500" cy="1333500"/>
              </a:xfrm>
              <a:prstGeom prst="ellipse">
                <a:avLst/>
              </a:prstGeom>
              <a:solidFill>
                <a:schemeClr val="bg1"/>
              </a:solidFill>
              <a:ln w="57150" cap="flat" cmpd="sng">
                <a:solidFill>
                  <a:srgbClr val="8ABC1D"/>
                </a:solidFill>
                <a:miter lim="800000"/>
                <a:headEnd/>
                <a:tailEnd/>
              </a:ln>
            </p:spPr>
            <p:txBody>
              <a:bodyPr anchor="ctr"/>
              <a:lstStyle/>
              <a:p>
                <a:pPr algn="ctr"/>
                <a:endParaRPr lang="zh-CN" altLang="zh-CN" sz="2400">
                  <a:solidFill>
                    <a:srgbClr val="FFFFFF"/>
                  </a:solidFill>
                </a:endParaRPr>
              </a:p>
            </p:txBody>
          </p:sp>
          <p:sp>
            <p:nvSpPr>
              <p:cNvPr id="8220" name="椭圆 53"/>
              <p:cNvSpPr>
                <a:spLocks noChangeArrowheads="1"/>
              </p:cNvSpPr>
              <p:nvPr/>
            </p:nvSpPr>
            <p:spPr bwMode="auto">
              <a:xfrm>
                <a:off x="92868" y="92868"/>
                <a:ext cx="1147763" cy="1147763"/>
              </a:xfrm>
              <a:prstGeom prst="ellipse">
                <a:avLst/>
              </a:prstGeom>
              <a:solidFill>
                <a:srgbClr val="8ABC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sp>
          <p:nvSpPr>
            <p:cNvPr id="8221" name="矩形 51"/>
            <p:cNvSpPr>
              <a:spLocks noChangeArrowheads="1"/>
            </p:cNvSpPr>
            <p:nvPr/>
          </p:nvSpPr>
          <p:spPr bwMode="auto">
            <a:xfrm>
              <a:off x="269504" y="232915"/>
              <a:ext cx="820366" cy="70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8222" name="Group 30"/>
          <p:cNvGrpSpPr>
            <a:grpSpLocks/>
          </p:cNvGrpSpPr>
          <p:nvPr/>
        </p:nvGrpSpPr>
        <p:grpSpPr bwMode="auto">
          <a:xfrm>
            <a:off x="8388352" y="1917701"/>
            <a:ext cx="1172633" cy="1172633"/>
            <a:chOff x="0" y="0"/>
            <a:chExt cx="1333500" cy="1333500"/>
          </a:xfrm>
        </p:grpSpPr>
        <p:grpSp>
          <p:nvGrpSpPr>
            <p:cNvPr id="8223" name="Group 31"/>
            <p:cNvGrpSpPr>
              <a:grpSpLocks/>
            </p:cNvGrpSpPr>
            <p:nvPr/>
          </p:nvGrpSpPr>
          <p:grpSpPr bwMode="auto">
            <a:xfrm>
              <a:off x="0" y="0"/>
              <a:ext cx="1333500" cy="1333500"/>
              <a:chOff x="0" y="0"/>
              <a:chExt cx="1333500" cy="1333500"/>
            </a:xfrm>
          </p:grpSpPr>
          <p:sp>
            <p:nvSpPr>
              <p:cNvPr id="8224" name="椭圆 57"/>
              <p:cNvSpPr>
                <a:spLocks noChangeArrowheads="1"/>
              </p:cNvSpPr>
              <p:nvPr/>
            </p:nvSpPr>
            <p:spPr bwMode="auto">
              <a:xfrm>
                <a:off x="0" y="0"/>
                <a:ext cx="1333500" cy="1333500"/>
              </a:xfrm>
              <a:prstGeom prst="ellipse">
                <a:avLst/>
              </a:prstGeom>
              <a:solidFill>
                <a:schemeClr val="bg1"/>
              </a:solidFill>
              <a:ln w="57150" cap="flat" cmpd="sng">
                <a:solidFill>
                  <a:srgbClr val="CC99FF"/>
                </a:solidFill>
                <a:miter lim="800000"/>
                <a:headEnd/>
                <a:tailEnd/>
              </a:ln>
            </p:spPr>
            <p:txBody>
              <a:bodyPr anchor="ctr"/>
              <a:lstStyle/>
              <a:p>
                <a:pPr algn="ctr"/>
                <a:endParaRPr lang="zh-CN" altLang="zh-CN" sz="2400">
                  <a:solidFill>
                    <a:srgbClr val="FFFFFF"/>
                  </a:solidFill>
                </a:endParaRPr>
              </a:p>
            </p:txBody>
          </p:sp>
          <p:sp>
            <p:nvSpPr>
              <p:cNvPr id="8225" name="椭圆 58"/>
              <p:cNvSpPr>
                <a:spLocks noChangeArrowheads="1"/>
              </p:cNvSpPr>
              <p:nvPr/>
            </p:nvSpPr>
            <p:spPr bwMode="auto">
              <a:xfrm>
                <a:off x="92868" y="92868"/>
                <a:ext cx="1147763" cy="1147763"/>
              </a:xfrm>
              <a:prstGeom prst="ellipse">
                <a:avLst/>
              </a:prstGeom>
              <a:solidFill>
                <a:srgbClr val="CC99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grpSp>
        <p:sp>
          <p:nvSpPr>
            <p:cNvPr id="8226" name="矩形 56"/>
            <p:cNvSpPr>
              <a:spLocks noChangeArrowheads="1"/>
            </p:cNvSpPr>
            <p:nvPr/>
          </p:nvSpPr>
          <p:spPr bwMode="auto">
            <a:xfrm>
              <a:off x="232891" y="232915"/>
              <a:ext cx="893592" cy="75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
        <p:nvSpPr>
          <p:cNvPr id="8227" name="矩形 16"/>
          <p:cNvSpPr>
            <a:spLocks noChangeArrowheads="1"/>
          </p:cNvSpPr>
          <p:nvPr/>
        </p:nvSpPr>
        <p:spPr bwMode="auto">
          <a:xfrm>
            <a:off x="857251" y="3018367"/>
            <a:ext cx="21441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sp>
        <p:nvSpPr>
          <p:cNvPr id="8228" name="矩形 69"/>
          <p:cNvSpPr>
            <a:spLocks noChangeArrowheads="1"/>
          </p:cNvSpPr>
          <p:nvPr/>
        </p:nvSpPr>
        <p:spPr bwMode="auto">
          <a:xfrm>
            <a:off x="3575051" y="4457700"/>
            <a:ext cx="214418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sp>
        <p:nvSpPr>
          <p:cNvPr id="8229" name="矩形 70"/>
          <p:cNvSpPr>
            <a:spLocks noChangeArrowheads="1"/>
          </p:cNvSpPr>
          <p:nvPr/>
        </p:nvSpPr>
        <p:spPr bwMode="auto">
          <a:xfrm>
            <a:off x="6218767" y="467785"/>
            <a:ext cx="29591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sp>
        <p:nvSpPr>
          <p:cNvPr id="8230" name="矩形 71"/>
          <p:cNvSpPr>
            <a:spLocks noChangeArrowheads="1"/>
          </p:cNvSpPr>
          <p:nvPr/>
        </p:nvSpPr>
        <p:spPr bwMode="auto">
          <a:xfrm>
            <a:off x="9641417" y="1735667"/>
            <a:ext cx="204046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a:t>
            </a:r>
          </a:p>
        </p:txBody>
      </p:sp>
    </p:spTree>
    <p:extLst>
      <p:ext uri="{BB962C8B-B14F-4D97-AF65-F5344CB8AC3E}">
        <p14:creationId xmlns:p14="http://schemas.microsoft.com/office/powerpoint/2010/main" val="1554199097"/>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2"/>
          <p:cNvGrpSpPr>
            <a:grpSpLocks/>
          </p:cNvGrpSpPr>
          <p:nvPr/>
        </p:nvGrpSpPr>
        <p:grpSpPr bwMode="auto">
          <a:xfrm>
            <a:off x="4246034" y="0"/>
            <a:ext cx="7945967" cy="6858000"/>
            <a:chOff x="0" y="0"/>
            <a:chExt cx="5959248" cy="5143500"/>
          </a:xfrm>
        </p:grpSpPr>
        <p:sp>
          <p:nvSpPr>
            <p:cNvPr id="9219" name="平行四边形 54"/>
            <p:cNvSpPr>
              <a:spLocks noChangeArrowheads="1"/>
            </p:cNvSpPr>
            <p:nvPr/>
          </p:nvSpPr>
          <p:spPr bwMode="auto">
            <a:xfrm>
              <a:off x="0" y="0"/>
              <a:ext cx="2009775" cy="5143500"/>
            </a:xfrm>
            <a:prstGeom prst="parallelogram">
              <a:avLst>
                <a:gd name="adj" fmla="val 50588"/>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9220" name="流程图: 手动输入 28"/>
            <p:cNvSpPr>
              <a:spLocks noChangeArrowheads="1"/>
            </p:cNvSpPr>
            <p:nvPr/>
          </p:nvSpPr>
          <p:spPr bwMode="auto">
            <a:xfrm rot="16200000" flipH="1">
              <a:off x="906235" y="90487"/>
              <a:ext cx="5143500" cy="4962526"/>
            </a:xfrm>
            <a:prstGeom prst="flowChartManualInpu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9221" name="平行四边形 11"/>
            <p:cNvSpPr>
              <a:spLocks noChangeArrowheads="1"/>
            </p:cNvSpPr>
            <p:nvPr/>
          </p:nvSpPr>
          <p:spPr bwMode="auto">
            <a:xfrm>
              <a:off x="973590" y="0"/>
              <a:ext cx="2009775" cy="5143500"/>
            </a:xfrm>
            <a:prstGeom prst="parallelogram">
              <a:avLst>
                <a:gd name="adj" fmla="val 50588"/>
              </a:avLst>
            </a:prstGeom>
            <a:solidFill>
              <a:srgbClr val="006E9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9222" name="Group 6"/>
          <p:cNvGrpSpPr>
            <a:grpSpLocks/>
          </p:cNvGrpSpPr>
          <p:nvPr/>
        </p:nvGrpSpPr>
        <p:grpSpPr bwMode="auto">
          <a:xfrm>
            <a:off x="1727200" y="1261534"/>
            <a:ext cx="4692651" cy="1998133"/>
            <a:chOff x="0" y="0"/>
            <a:chExt cx="3519038" cy="1497581"/>
          </a:xfrm>
        </p:grpSpPr>
        <p:sp>
          <p:nvSpPr>
            <p:cNvPr id="9223" name="右箭头 30"/>
            <p:cNvSpPr>
              <a:spLocks noChangeArrowheads="1"/>
            </p:cNvSpPr>
            <p:nvPr/>
          </p:nvSpPr>
          <p:spPr bwMode="auto">
            <a:xfrm rot="660000" flipH="1" flipV="1">
              <a:off x="0" y="0"/>
              <a:ext cx="3519038" cy="1497581"/>
            </a:xfrm>
            <a:prstGeom prst="rightArrow">
              <a:avLst>
                <a:gd name="adj1" fmla="val 62704"/>
                <a:gd name="adj2" fmla="val 3083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9224" name="矩形 9"/>
            <p:cNvSpPr>
              <a:spLocks noChangeArrowheads="1"/>
            </p:cNvSpPr>
            <p:nvPr/>
          </p:nvSpPr>
          <p:spPr bwMode="auto">
            <a:xfrm rot="660000">
              <a:off x="426847" y="326057"/>
              <a:ext cx="2828925" cy="80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32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key words</a:t>
              </a:r>
            </a:p>
          </p:txBody>
        </p:sp>
      </p:grpSp>
      <p:grpSp>
        <p:nvGrpSpPr>
          <p:cNvPr id="9225" name="Group 9"/>
          <p:cNvGrpSpPr>
            <a:grpSpLocks/>
          </p:cNvGrpSpPr>
          <p:nvPr/>
        </p:nvGrpSpPr>
        <p:grpSpPr bwMode="auto">
          <a:xfrm>
            <a:off x="6070600" y="3386668"/>
            <a:ext cx="4692651" cy="1996017"/>
            <a:chOff x="0" y="0"/>
            <a:chExt cx="3519038" cy="1497581"/>
          </a:xfrm>
        </p:grpSpPr>
        <p:sp>
          <p:nvSpPr>
            <p:cNvPr id="9226" name="右箭头 52"/>
            <p:cNvSpPr>
              <a:spLocks noChangeArrowheads="1"/>
            </p:cNvSpPr>
            <p:nvPr/>
          </p:nvSpPr>
          <p:spPr bwMode="auto">
            <a:xfrm rot="660000">
              <a:off x="0" y="0"/>
              <a:ext cx="3519038" cy="1497581"/>
            </a:xfrm>
            <a:prstGeom prst="rightArrow">
              <a:avLst>
                <a:gd name="adj1" fmla="val 62704"/>
                <a:gd name="adj2" fmla="val 30830"/>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9227" name="矩形 53"/>
            <p:cNvSpPr>
              <a:spLocks noChangeArrowheads="1"/>
            </p:cNvSpPr>
            <p:nvPr/>
          </p:nvSpPr>
          <p:spPr bwMode="auto">
            <a:xfrm rot="660000">
              <a:off x="266985" y="312205"/>
              <a:ext cx="2828925" cy="80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spcAft>
                  <a:spcPts val="800"/>
                </a:spcAft>
              </a:pPr>
              <a:r>
                <a:rPr lang="en-US" sz="32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key words</a:t>
              </a:r>
            </a:p>
          </p:txBody>
        </p:sp>
      </p:grpSp>
      <p:grpSp>
        <p:nvGrpSpPr>
          <p:cNvPr id="9228" name="Group 12"/>
          <p:cNvGrpSpPr>
            <a:grpSpLocks/>
          </p:cNvGrpSpPr>
          <p:nvPr/>
        </p:nvGrpSpPr>
        <p:grpSpPr bwMode="auto">
          <a:xfrm>
            <a:off x="7636934" y="736600"/>
            <a:ext cx="3858684" cy="3580082"/>
            <a:chOff x="0" y="0"/>
            <a:chExt cx="2894002" cy="2686367"/>
          </a:xfrm>
        </p:grpSpPr>
        <p:sp>
          <p:nvSpPr>
            <p:cNvPr id="9229" name="矩形 55"/>
            <p:cNvSpPr>
              <a:spLocks noChangeArrowheads="1"/>
            </p:cNvSpPr>
            <p:nvPr/>
          </p:nvSpPr>
          <p:spPr bwMode="auto">
            <a:xfrm>
              <a:off x="0" y="400015"/>
              <a:ext cx="2894002" cy="228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9230" name="矩形 56"/>
            <p:cNvSpPr>
              <a:spLocks noChangeArrowheads="1"/>
            </p:cNvSpPr>
            <p:nvPr/>
          </p:nvSpPr>
          <p:spPr bwMode="auto">
            <a:xfrm>
              <a:off x="78552" y="0"/>
              <a:ext cx="1875747" cy="315576"/>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9231" name="Group 15"/>
          <p:cNvGrpSpPr>
            <a:grpSpLocks/>
          </p:cNvGrpSpPr>
          <p:nvPr/>
        </p:nvGrpSpPr>
        <p:grpSpPr bwMode="auto">
          <a:xfrm>
            <a:off x="730251" y="3776133"/>
            <a:ext cx="3858683" cy="3580082"/>
            <a:chOff x="0" y="0"/>
            <a:chExt cx="2894002" cy="2686367"/>
          </a:xfrm>
        </p:grpSpPr>
        <p:sp>
          <p:nvSpPr>
            <p:cNvPr id="9232" name="矩形 57"/>
            <p:cNvSpPr>
              <a:spLocks noChangeArrowheads="1"/>
            </p:cNvSpPr>
            <p:nvPr/>
          </p:nvSpPr>
          <p:spPr bwMode="auto">
            <a:xfrm>
              <a:off x="0" y="400015"/>
              <a:ext cx="2894002" cy="2286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9233" name="矩形 58"/>
            <p:cNvSpPr>
              <a:spLocks noChangeArrowheads="1"/>
            </p:cNvSpPr>
            <p:nvPr/>
          </p:nvSpPr>
          <p:spPr bwMode="auto">
            <a:xfrm>
              <a:off x="78552" y="0"/>
              <a:ext cx="1875748" cy="315576"/>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Tree>
    <p:extLst>
      <p:ext uri="{BB962C8B-B14F-4D97-AF65-F5344CB8AC3E}">
        <p14:creationId xmlns:p14="http://schemas.microsoft.com/office/powerpoint/2010/main" val="409550462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Group 2"/>
          <p:cNvGrpSpPr>
            <a:grpSpLocks/>
          </p:cNvGrpSpPr>
          <p:nvPr/>
        </p:nvGrpSpPr>
        <p:grpSpPr bwMode="auto">
          <a:xfrm>
            <a:off x="0" y="0"/>
            <a:ext cx="12192000" cy="6858000"/>
            <a:chOff x="0" y="0"/>
            <a:chExt cx="9144000" cy="5143502"/>
          </a:xfrm>
        </p:grpSpPr>
        <p:sp>
          <p:nvSpPr>
            <p:cNvPr id="13315" name="平行四边形 190"/>
            <p:cNvSpPr>
              <a:spLocks noChangeArrowheads="1"/>
            </p:cNvSpPr>
            <p:nvPr/>
          </p:nvSpPr>
          <p:spPr bwMode="auto">
            <a:xfrm rot="16200000">
              <a:off x="4793455" y="-221454"/>
              <a:ext cx="4129089" cy="4571997"/>
            </a:xfrm>
            <a:prstGeom prst="parallelogram">
              <a:avLst>
                <a:gd name="adj" fmla="val 37685"/>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3316" name="任意多边形 226"/>
            <p:cNvSpPr>
              <a:spLocks noChangeArrowheads="1"/>
            </p:cNvSpPr>
            <p:nvPr/>
          </p:nvSpPr>
          <p:spPr bwMode="auto">
            <a:xfrm>
              <a:off x="0" y="2573101"/>
              <a:ext cx="9144000" cy="2570401"/>
            </a:xfrm>
            <a:custGeom>
              <a:avLst/>
              <a:gdLst>
                <a:gd name="T0" fmla="*/ 0 w 9144000"/>
                <a:gd name="T1" fmla="*/ 1560751 h 2570401"/>
                <a:gd name="T2" fmla="*/ 9144000 w 9144000"/>
                <a:gd name="T3" fmla="*/ 1560751 h 2570401"/>
                <a:gd name="T4" fmla="*/ 9144000 w 9144000"/>
                <a:gd name="T5" fmla="*/ 2570401 h 2570401"/>
                <a:gd name="T6" fmla="*/ 0 w 9144000"/>
                <a:gd name="T7" fmla="*/ 2570401 h 2570401"/>
                <a:gd name="T8" fmla="*/ 4572000 w 9144000"/>
                <a:gd name="T9" fmla="*/ 0 h 2570401"/>
                <a:gd name="T10" fmla="*/ 9144000 w 9144000"/>
                <a:gd name="T11" fmla="*/ 1560750 h 2570401"/>
                <a:gd name="T12" fmla="*/ 0 w 9144000"/>
                <a:gd name="T13" fmla="*/ 1560750 h 2570401"/>
                <a:gd name="T14" fmla="*/ 0 60000 65536"/>
                <a:gd name="T15" fmla="*/ 0 60000 65536"/>
                <a:gd name="T16" fmla="*/ 0 60000 65536"/>
                <a:gd name="T17" fmla="*/ 0 60000 65536"/>
                <a:gd name="T18" fmla="*/ 0 60000 65536"/>
                <a:gd name="T19" fmla="*/ 0 60000 65536"/>
                <a:gd name="T20" fmla="*/ 0 60000 65536"/>
                <a:gd name="T21" fmla="*/ 0 w 9144000"/>
                <a:gd name="T22" fmla="*/ 0 h 2570401"/>
                <a:gd name="T23" fmla="*/ 9144000 w 9144000"/>
                <a:gd name="T24" fmla="*/ 2570401 h 25704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44000" h="2570401">
                  <a:moveTo>
                    <a:pt x="0" y="1560751"/>
                  </a:moveTo>
                  <a:lnTo>
                    <a:pt x="9144000" y="1560751"/>
                  </a:lnTo>
                  <a:lnTo>
                    <a:pt x="9144000" y="2570401"/>
                  </a:lnTo>
                  <a:lnTo>
                    <a:pt x="0" y="2570401"/>
                  </a:lnTo>
                  <a:close/>
                  <a:moveTo>
                    <a:pt x="4572000" y="0"/>
                  </a:moveTo>
                  <a:lnTo>
                    <a:pt x="9144000" y="1560750"/>
                  </a:lnTo>
                  <a:lnTo>
                    <a:pt x="0" y="1560750"/>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3317" name="直角三角形 228"/>
            <p:cNvSpPr>
              <a:spLocks noChangeArrowheads="1"/>
            </p:cNvSpPr>
            <p:nvPr/>
          </p:nvSpPr>
          <p:spPr bwMode="auto">
            <a:xfrm rot="5400000">
              <a:off x="1506654" y="-1506654"/>
              <a:ext cx="1558687" cy="4572000"/>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3318" name="Group 6"/>
          <p:cNvGrpSpPr>
            <a:grpSpLocks/>
          </p:cNvGrpSpPr>
          <p:nvPr/>
        </p:nvGrpSpPr>
        <p:grpSpPr bwMode="auto">
          <a:xfrm>
            <a:off x="2533084" y="5257800"/>
            <a:ext cx="6877616" cy="1938992"/>
            <a:chOff x="-57569" y="0"/>
            <a:chExt cx="5157669" cy="1451643"/>
          </a:xfrm>
        </p:grpSpPr>
        <p:sp>
          <p:nvSpPr>
            <p:cNvPr id="13319" name="矩形 229"/>
            <p:cNvSpPr>
              <a:spLocks noChangeArrowheads="1"/>
            </p:cNvSpPr>
            <p:nvPr/>
          </p:nvSpPr>
          <p:spPr bwMode="auto">
            <a:xfrm>
              <a:off x="-57569" y="83370"/>
              <a:ext cx="1875557" cy="314859"/>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3320" name="矩形 230"/>
            <p:cNvSpPr>
              <a:spLocks noChangeArrowheads="1"/>
            </p:cNvSpPr>
            <p:nvPr/>
          </p:nvSpPr>
          <p:spPr bwMode="auto">
            <a:xfrm>
              <a:off x="1799690" y="0"/>
              <a:ext cx="3300410" cy="145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grpSp>
        <p:nvGrpSpPr>
          <p:cNvPr id="13321" name="Group 9"/>
          <p:cNvGrpSpPr>
            <a:grpSpLocks/>
          </p:cNvGrpSpPr>
          <p:nvPr/>
        </p:nvGrpSpPr>
        <p:grpSpPr bwMode="auto">
          <a:xfrm>
            <a:off x="757768" y="1401233"/>
            <a:ext cx="3443817" cy="2815997"/>
            <a:chOff x="0" y="0"/>
            <a:chExt cx="2583656" cy="2112310"/>
          </a:xfrm>
        </p:grpSpPr>
        <p:sp>
          <p:nvSpPr>
            <p:cNvPr id="13322" name="矩形 245"/>
            <p:cNvSpPr>
              <a:spLocks noChangeArrowheads="1"/>
            </p:cNvSpPr>
            <p:nvPr/>
          </p:nvSpPr>
          <p:spPr bwMode="auto">
            <a:xfrm>
              <a:off x="353664" y="0"/>
              <a:ext cx="1876331" cy="315470"/>
            </a:xfrm>
            <a:prstGeom prst="rect">
              <a:avLst/>
            </a:prstGeom>
            <a:solidFill>
              <a:srgbClr val="FFC10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3323" name="矩形 246"/>
            <p:cNvSpPr>
              <a:spLocks noChangeArrowheads="1"/>
            </p:cNvSpPr>
            <p:nvPr/>
          </p:nvSpPr>
          <p:spPr bwMode="auto">
            <a:xfrm>
              <a:off x="0" y="380811"/>
              <a:ext cx="2583656" cy="17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grpSp>
        <p:nvGrpSpPr>
          <p:cNvPr id="13324" name="Group 12"/>
          <p:cNvGrpSpPr>
            <a:grpSpLocks/>
          </p:cNvGrpSpPr>
          <p:nvPr/>
        </p:nvGrpSpPr>
        <p:grpSpPr bwMode="auto">
          <a:xfrm>
            <a:off x="8039100" y="1401233"/>
            <a:ext cx="3445933" cy="2815997"/>
            <a:chOff x="0" y="0"/>
            <a:chExt cx="2583656" cy="2112310"/>
          </a:xfrm>
        </p:grpSpPr>
        <p:sp>
          <p:nvSpPr>
            <p:cNvPr id="13325" name="矩形 248"/>
            <p:cNvSpPr>
              <a:spLocks noChangeArrowheads="1"/>
            </p:cNvSpPr>
            <p:nvPr/>
          </p:nvSpPr>
          <p:spPr bwMode="auto">
            <a:xfrm>
              <a:off x="354238" y="0"/>
              <a:ext cx="1875178" cy="31547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3326" name="矩形 249"/>
            <p:cNvSpPr>
              <a:spLocks noChangeArrowheads="1"/>
            </p:cNvSpPr>
            <p:nvPr/>
          </p:nvSpPr>
          <p:spPr bwMode="auto">
            <a:xfrm>
              <a:off x="0" y="380811"/>
              <a:ext cx="2583656" cy="173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24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grpSp>
        <p:nvGrpSpPr>
          <p:cNvPr id="13327" name="Group 15"/>
          <p:cNvGrpSpPr>
            <a:grpSpLocks/>
          </p:cNvGrpSpPr>
          <p:nvPr/>
        </p:nvGrpSpPr>
        <p:grpSpPr bwMode="auto">
          <a:xfrm>
            <a:off x="4516967" y="-16933"/>
            <a:ext cx="3158067" cy="5027084"/>
            <a:chOff x="0" y="0"/>
            <a:chExt cx="2366963" cy="3770963"/>
          </a:xfrm>
        </p:grpSpPr>
        <p:grpSp>
          <p:nvGrpSpPr>
            <p:cNvPr id="13328" name="Group 16"/>
            <p:cNvGrpSpPr>
              <a:grpSpLocks/>
            </p:cNvGrpSpPr>
            <p:nvPr/>
          </p:nvGrpSpPr>
          <p:grpSpPr bwMode="auto">
            <a:xfrm>
              <a:off x="0" y="1404000"/>
              <a:ext cx="2366963" cy="2366963"/>
              <a:chOff x="0" y="0"/>
              <a:chExt cx="1895475" cy="1895475"/>
            </a:xfrm>
          </p:grpSpPr>
        </p:grpSp>
        <p:grpSp>
          <p:nvGrpSpPr>
            <p:cNvPr id="13332" name="Group 20"/>
            <p:cNvGrpSpPr>
              <a:grpSpLocks/>
            </p:cNvGrpSpPr>
            <p:nvPr/>
          </p:nvGrpSpPr>
          <p:grpSpPr bwMode="auto">
            <a:xfrm>
              <a:off x="1044583" y="0"/>
              <a:ext cx="212092" cy="1890000"/>
              <a:chOff x="0" y="0"/>
              <a:chExt cx="212092" cy="1890000"/>
            </a:xfrm>
          </p:grpSpPr>
          <p:sp>
            <p:nvSpPr>
              <p:cNvPr id="13333" name="直接连接符 250"/>
              <p:cNvSpPr>
                <a:spLocks noChangeShapeType="1"/>
              </p:cNvSpPr>
              <p:nvPr/>
            </p:nvSpPr>
            <p:spPr bwMode="auto">
              <a:xfrm>
                <a:off x="138898" y="0"/>
                <a:ext cx="1" cy="1890000"/>
              </a:xfrm>
              <a:prstGeom prst="line">
                <a:avLst/>
              </a:prstGeom>
              <a:noFill/>
              <a:ln w="19050" cap="flat" cmpd="sng">
                <a:solidFill>
                  <a:srgbClr val="7F7F7F"/>
                </a:solidFill>
                <a:miter lim="800000"/>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3334" name="任意多边形 251"/>
              <p:cNvSpPr>
                <a:spLocks noChangeArrowheads="1"/>
              </p:cNvSpPr>
              <p:nvPr/>
            </p:nvSpPr>
            <p:spPr bwMode="auto">
              <a:xfrm>
                <a:off x="0" y="1114365"/>
                <a:ext cx="212092" cy="296456"/>
              </a:xfrm>
              <a:custGeom>
                <a:avLst/>
                <a:gdLst>
                  <a:gd name="T0" fmla="*/ 165805 w 261055"/>
                  <a:gd name="T1" fmla="*/ 326045 h 364895"/>
                  <a:gd name="T2" fmla="*/ 32455 w 261055"/>
                  <a:gd name="T3" fmla="*/ 2195 h 364895"/>
                  <a:gd name="T4" fmla="*/ 13405 w 261055"/>
                  <a:gd name="T5" fmla="*/ 192695 h 364895"/>
                  <a:gd name="T6" fmla="*/ 203905 w 261055"/>
                  <a:gd name="T7" fmla="*/ 364145 h 364895"/>
                  <a:gd name="T8" fmla="*/ 261055 w 261055"/>
                  <a:gd name="T9" fmla="*/ 259370 h 364895"/>
                  <a:gd name="T10" fmla="*/ 0 60000 65536"/>
                  <a:gd name="T11" fmla="*/ 0 60000 65536"/>
                  <a:gd name="T12" fmla="*/ 0 60000 65536"/>
                  <a:gd name="T13" fmla="*/ 0 60000 65536"/>
                  <a:gd name="T14" fmla="*/ 0 60000 65536"/>
                  <a:gd name="T15" fmla="*/ 0 w 261055"/>
                  <a:gd name="T16" fmla="*/ 0 h 364895"/>
                  <a:gd name="T17" fmla="*/ 261055 w 261055"/>
                  <a:gd name="T18" fmla="*/ 364895 h 364895"/>
                </a:gdLst>
                <a:ahLst/>
                <a:cxnLst>
                  <a:cxn ang="T10">
                    <a:pos x="T0" y="T1"/>
                  </a:cxn>
                  <a:cxn ang="T11">
                    <a:pos x="T2" y="T3"/>
                  </a:cxn>
                  <a:cxn ang="T12">
                    <a:pos x="T4" y="T5"/>
                  </a:cxn>
                  <a:cxn ang="T13">
                    <a:pos x="T6" y="T7"/>
                  </a:cxn>
                  <a:cxn ang="T14">
                    <a:pos x="T8" y="T9"/>
                  </a:cxn>
                </a:cxnLst>
                <a:rect l="T15" t="T16" r="T17" b="T18"/>
                <a:pathLst>
                  <a:path w="261055" h="364895">
                    <a:moveTo>
                      <a:pt x="165805" y="326045"/>
                    </a:moveTo>
                    <a:cubicBezTo>
                      <a:pt x="111830" y="175232"/>
                      <a:pt x="57855" y="24420"/>
                      <a:pt x="32455" y="2195"/>
                    </a:cubicBezTo>
                    <a:cubicBezTo>
                      <a:pt x="7055" y="-20030"/>
                      <a:pt x="-15170" y="132370"/>
                      <a:pt x="13405" y="192695"/>
                    </a:cubicBezTo>
                    <a:cubicBezTo>
                      <a:pt x="41980" y="253020"/>
                      <a:pt x="162630" y="353033"/>
                      <a:pt x="203905" y="364145"/>
                    </a:cubicBezTo>
                    <a:cubicBezTo>
                      <a:pt x="245180" y="375257"/>
                      <a:pt x="261055" y="259370"/>
                      <a:pt x="261055" y="259370"/>
                    </a:cubicBezTo>
                  </a:path>
                </a:pathLst>
              </a:custGeom>
              <a:noFill/>
              <a:ln w="19050" cap="flat" cmpd="sng">
                <a:solidFill>
                  <a:srgbClr val="7F7F7F"/>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sz="2400">
                  <a:solidFill>
                    <a:srgbClr val="FFFFFF"/>
                  </a:solidFill>
                </a:endParaRPr>
              </a:p>
            </p:txBody>
          </p:sp>
        </p:grpSp>
      </p:grpSp>
      <p:grpSp>
        <p:nvGrpSpPr>
          <p:cNvPr id="13335" name="Group 23"/>
          <p:cNvGrpSpPr>
            <a:grpSpLocks/>
          </p:cNvGrpSpPr>
          <p:nvPr/>
        </p:nvGrpSpPr>
        <p:grpSpPr bwMode="auto">
          <a:xfrm>
            <a:off x="5149851" y="2484967"/>
            <a:ext cx="1892300" cy="1892300"/>
            <a:chOff x="0" y="0"/>
            <a:chExt cx="1419225" cy="1419225"/>
          </a:xfrm>
        </p:grpSpPr>
        <p:sp>
          <p:nvSpPr>
            <p:cNvPr id="13336" name="椭圆 200"/>
            <p:cNvSpPr>
              <a:spLocks noChangeArrowheads="1"/>
            </p:cNvSpPr>
            <p:nvPr/>
          </p:nvSpPr>
          <p:spPr bwMode="auto">
            <a:xfrm>
              <a:off x="0" y="0"/>
              <a:ext cx="1419225" cy="141922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sp>
          <p:nvSpPr>
            <p:cNvPr id="13337" name="矩形 244"/>
            <p:cNvSpPr>
              <a:spLocks noChangeArrowheads="1"/>
            </p:cNvSpPr>
            <p:nvPr/>
          </p:nvSpPr>
          <p:spPr bwMode="auto">
            <a:xfrm>
              <a:off x="324771" y="358011"/>
              <a:ext cx="769682" cy="68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b="1">
                  <a:solidFill>
                    <a:srgbClr val="8ABC1D"/>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b="1">
                <a:solidFill>
                  <a:srgbClr val="8ABC1D"/>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b="1">
                  <a:solidFill>
                    <a:srgbClr val="8ABC1D"/>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b="1">
                <a:solidFill>
                  <a:srgbClr val="8ABC1D"/>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1770932941"/>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2"/>
          <p:cNvGrpSpPr>
            <a:grpSpLocks/>
          </p:cNvGrpSpPr>
          <p:nvPr/>
        </p:nvGrpSpPr>
        <p:grpSpPr bwMode="auto">
          <a:xfrm>
            <a:off x="0" y="0"/>
            <a:ext cx="12192000" cy="6858000"/>
            <a:chOff x="0" y="0"/>
            <a:chExt cx="9143997" cy="5143503"/>
          </a:xfrm>
        </p:grpSpPr>
        <p:sp>
          <p:nvSpPr>
            <p:cNvPr id="14339" name="直角三角形 147"/>
            <p:cNvSpPr>
              <a:spLocks noChangeArrowheads="1"/>
            </p:cNvSpPr>
            <p:nvPr/>
          </p:nvSpPr>
          <p:spPr bwMode="auto">
            <a:xfrm flipH="1">
              <a:off x="5207637" y="2929301"/>
              <a:ext cx="3936360" cy="2214202"/>
            </a:xfrm>
            <a:prstGeom prst="rtTriangle">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4340" name="直角三角形 45"/>
            <p:cNvSpPr>
              <a:spLocks noChangeArrowheads="1"/>
            </p:cNvSpPr>
            <p:nvPr/>
          </p:nvSpPr>
          <p:spPr bwMode="auto">
            <a:xfrm flipV="1">
              <a:off x="0" y="2"/>
              <a:ext cx="8267700" cy="4650581"/>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4341" name="直角三角形 111"/>
            <p:cNvSpPr>
              <a:spLocks noChangeArrowheads="1"/>
            </p:cNvSpPr>
            <p:nvPr/>
          </p:nvSpPr>
          <p:spPr bwMode="auto">
            <a:xfrm flipV="1">
              <a:off x="0" y="0"/>
              <a:ext cx="6721612" cy="3780907"/>
            </a:xfrm>
            <a:prstGeom prst="rtTriangle">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4342" name="直角三角形 112"/>
            <p:cNvSpPr>
              <a:spLocks noChangeArrowheads="1"/>
            </p:cNvSpPr>
            <p:nvPr/>
          </p:nvSpPr>
          <p:spPr bwMode="auto">
            <a:xfrm flipV="1">
              <a:off x="0" y="3"/>
              <a:ext cx="2047875" cy="1151930"/>
            </a:xfrm>
            <a:prstGeom prst="rtTriangle">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4343" name="直角三角形 148"/>
            <p:cNvSpPr>
              <a:spLocks noChangeArrowheads="1"/>
            </p:cNvSpPr>
            <p:nvPr/>
          </p:nvSpPr>
          <p:spPr bwMode="auto">
            <a:xfrm flipH="1">
              <a:off x="7790595" y="4382215"/>
              <a:ext cx="1353401" cy="761288"/>
            </a:xfrm>
            <a:prstGeom prst="rtTriangle">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44" name="Group 8"/>
          <p:cNvGrpSpPr>
            <a:grpSpLocks/>
          </p:cNvGrpSpPr>
          <p:nvPr/>
        </p:nvGrpSpPr>
        <p:grpSpPr bwMode="auto">
          <a:xfrm>
            <a:off x="7899400" y="1066800"/>
            <a:ext cx="863600" cy="863600"/>
            <a:chOff x="0" y="0"/>
            <a:chExt cx="647700" cy="647700"/>
          </a:xfrm>
        </p:grpSpPr>
        <p:sp>
          <p:nvSpPr>
            <p:cNvPr id="14345" name="椭圆 6"/>
            <p:cNvSpPr>
              <a:spLocks noChangeArrowheads="1"/>
            </p:cNvSpPr>
            <p:nvPr/>
          </p:nvSpPr>
          <p:spPr bwMode="auto">
            <a:xfrm>
              <a:off x="0" y="0"/>
              <a:ext cx="647700" cy="6477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4346" name="等腰三角形 7"/>
            <p:cNvSpPr>
              <a:spLocks noChangeArrowheads="1"/>
            </p:cNvSpPr>
            <p:nvPr/>
          </p:nvSpPr>
          <p:spPr bwMode="auto">
            <a:xfrm rot="3720000">
              <a:off x="182878" y="109535"/>
              <a:ext cx="386715" cy="333375"/>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47" name="Group 11"/>
          <p:cNvGrpSpPr>
            <a:grpSpLocks/>
          </p:cNvGrpSpPr>
          <p:nvPr/>
        </p:nvGrpSpPr>
        <p:grpSpPr bwMode="auto">
          <a:xfrm>
            <a:off x="6510867" y="1841500"/>
            <a:ext cx="863600" cy="863600"/>
            <a:chOff x="0" y="0"/>
            <a:chExt cx="647700" cy="647700"/>
          </a:xfrm>
        </p:grpSpPr>
        <p:sp>
          <p:nvSpPr>
            <p:cNvPr id="14348" name="椭圆 92"/>
            <p:cNvSpPr>
              <a:spLocks noChangeArrowheads="1"/>
            </p:cNvSpPr>
            <p:nvPr/>
          </p:nvSpPr>
          <p:spPr bwMode="auto">
            <a:xfrm>
              <a:off x="0" y="0"/>
              <a:ext cx="647700" cy="6477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4349" name="等腰三角形 93"/>
            <p:cNvSpPr>
              <a:spLocks noChangeArrowheads="1"/>
            </p:cNvSpPr>
            <p:nvPr/>
          </p:nvSpPr>
          <p:spPr bwMode="auto">
            <a:xfrm rot="3720000">
              <a:off x="163828" y="119060"/>
              <a:ext cx="386715" cy="333375"/>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50" name="Group 14"/>
          <p:cNvGrpSpPr>
            <a:grpSpLocks/>
          </p:cNvGrpSpPr>
          <p:nvPr/>
        </p:nvGrpSpPr>
        <p:grpSpPr bwMode="auto">
          <a:xfrm>
            <a:off x="5124451" y="2616200"/>
            <a:ext cx="863600" cy="863600"/>
            <a:chOff x="0" y="0"/>
            <a:chExt cx="647700" cy="647700"/>
          </a:xfrm>
        </p:grpSpPr>
        <p:sp>
          <p:nvSpPr>
            <p:cNvPr id="14351" name="椭圆 95"/>
            <p:cNvSpPr>
              <a:spLocks noChangeArrowheads="1"/>
            </p:cNvSpPr>
            <p:nvPr/>
          </p:nvSpPr>
          <p:spPr bwMode="auto">
            <a:xfrm>
              <a:off x="0" y="0"/>
              <a:ext cx="647700" cy="6477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4352" name="等腰三角形 96"/>
            <p:cNvSpPr>
              <a:spLocks noChangeArrowheads="1"/>
            </p:cNvSpPr>
            <p:nvPr/>
          </p:nvSpPr>
          <p:spPr bwMode="auto">
            <a:xfrm rot="3720000">
              <a:off x="163828" y="119060"/>
              <a:ext cx="386715" cy="333375"/>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53" name="Group 17"/>
          <p:cNvGrpSpPr>
            <a:grpSpLocks/>
          </p:cNvGrpSpPr>
          <p:nvPr/>
        </p:nvGrpSpPr>
        <p:grpSpPr bwMode="auto">
          <a:xfrm>
            <a:off x="3735917" y="3390900"/>
            <a:ext cx="863600" cy="863600"/>
            <a:chOff x="0" y="0"/>
            <a:chExt cx="647700" cy="647700"/>
          </a:xfrm>
        </p:grpSpPr>
        <p:sp>
          <p:nvSpPr>
            <p:cNvPr id="14354" name="椭圆 98"/>
            <p:cNvSpPr>
              <a:spLocks noChangeArrowheads="1"/>
            </p:cNvSpPr>
            <p:nvPr/>
          </p:nvSpPr>
          <p:spPr bwMode="auto">
            <a:xfrm>
              <a:off x="0" y="0"/>
              <a:ext cx="647700" cy="6477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4355" name="等腰三角形 99"/>
            <p:cNvSpPr>
              <a:spLocks noChangeArrowheads="1"/>
            </p:cNvSpPr>
            <p:nvPr/>
          </p:nvSpPr>
          <p:spPr bwMode="auto">
            <a:xfrm rot="3720000">
              <a:off x="163828" y="119060"/>
              <a:ext cx="386715" cy="333375"/>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56" name="Group 20"/>
          <p:cNvGrpSpPr>
            <a:grpSpLocks/>
          </p:cNvGrpSpPr>
          <p:nvPr/>
        </p:nvGrpSpPr>
        <p:grpSpPr bwMode="auto">
          <a:xfrm>
            <a:off x="2349500" y="4165600"/>
            <a:ext cx="863600" cy="863600"/>
            <a:chOff x="0" y="0"/>
            <a:chExt cx="647700" cy="647700"/>
          </a:xfrm>
        </p:grpSpPr>
        <p:sp>
          <p:nvSpPr>
            <p:cNvPr id="14357" name="椭圆 102"/>
            <p:cNvSpPr>
              <a:spLocks noChangeArrowheads="1"/>
            </p:cNvSpPr>
            <p:nvPr/>
          </p:nvSpPr>
          <p:spPr bwMode="auto">
            <a:xfrm>
              <a:off x="0" y="0"/>
              <a:ext cx="647700" cy="6477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4358" name="等腰三角形 105"/>
            <p:cNvSpPr>
              <a:spLocks noChangeArrowheads="1"/>
            </p:cNvSpPr>
            <p:nvPr/>
          </p:nvSpPr>
          <p:spPr bwMode="auto">
            <a:xfrm rot="3720000">
              <a:off x="163828" y="128585"/>
              <a:ext cx="386715" cy="333375"/>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4359" name="Group 23"/>
          <p:cNvGrpSpPr>
            <a:grpSpLocks/>
          </p:cNvGrpSpPr>
          <p:nvPr/>
        </p:nvGrpSpPr>
        <p:grpSpPr bwMode="auto">
          <a:xfrm>
            <a:off x="8839200" y="2182284"/>
            <a:ext cx="2393950" cy="913536"/>
            <a:chOff x="0" y="0"/>
            <a:chExt cx="1795476" cy="684399"/>
          </a:xfrm>
        </p:grpSpPr>
        <p:sp>
          <p:nvSpPr>
            <p:cNvPr id="14360" name="同心圆 120"/>
            <p:cNvSpPr>
              <a:spLocks noChangeArrowheads="1"/>
            </p:cNvSpPr>
            <p:nvPr/>
          </p:nvSpPr>
          <p:spPr bwMode="auto">
            <a:xfrm>
              <a:off x="0" y="69224"/>
              <a:ext cx="180000" cy="180000"/>
            </a:xfrm>
            <a:custGeom>
              <a:avLst/>
              <a:gdLst>
                <a:gd name="G0" fmla="+- 3537 0 0"/>
                <a:gd name="G1" fmla="+- 21600 0 3537"/>
                <a:gd name="G2" fmla="+- 21600 0 35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14361" name="矩形 117"/>
            <p:cNvSpPr>
              <a:spLocks noChangeArrowheads="1"/>
            </p:cNvSpPr>
            <p:nvPr/>
          </p:nvSpPr>
          <p:spPr bwMode="auto">
            <a:xfrm>
              <a:off x="145794" y="0"/>
              <a:ext cx="1630507" cy="28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62" name="矩形 119"/>
            <p:cNvSpPr>
              <a:spLocks noChangeArrowheads="1"/>
            </p:cNvSpPr>
            <p:nvPr/>
          </p:nvSpPr>
          <p:spPr bwMode="auto">
            <a:xfrm>
              <a:off x="145794" y="246300"/>
              <a:ext cx="1649682" cy="4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4363" name="Group 27"/>
          <p:cNvGrpSpPr>
            <a:grpSpLocks/>
          </p:cNvGrpSpPr>
          <p:nvPr/>
        </p:nvGrpSpPr>
        <p:grpSpPr bwMode="auto">
          <a:xfrm>
            <a:off x="8839200" y="2999318"/>
            <a:ext cx="2393950" cy="913536"/>
            <a:chOff x="0" y="0"/>
            <a:chExt cx="1795476" cy="684399"/>
          </a:xfrm>
        </p:grpSpPr>
        <p:sp>
          <p:nvSpPr>
            <p:cNvPr id="14364" name="同心圆 123"/>
            <p:cNvSpPr>
              <a:spLocks noChangeArrowheads="1"/>
            </p:cNvSpPr>
            <p:nvPr/>
          </p:nvSpPr>
          <p:spPr bwMode="auto">
            <a:xfrm>
              <a:off x="0" y="69224"/>
              <a:ext cx="180000" cy="180000"/>
            </a:xfrm>
            <a:custGeom>
              <a:avLst/>
              <a:gdLst>
                <a:gd name="G0" fmla="+- 3537 0 0"/>
                <a:gd name="G1" fmla="+- 21600 0 3537"/>
                <a:gd name="G2" fmla="+- 21600 0 35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14365" name="矩形 124"/>
            <p:cNvSpPr>
              <a:spLocks noChangeArrowheads="1"/>
            </p:cNvSpPr>
            <p:nvPr/>
          </p:nvSpPr>
          <p:spPr bwMode="auto">
            <a:xfrm>
              <a:off x="145794" y="0"/>
              <a:ext cx="1630507" cy="28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66" name="矩形 125"/>
            <p:cNvSpPr>
              <a:spLocks noChangeArrowheads="1"/>
            </p:cNvSpPr>
            <p:nvPr/>
          </p:nvSpPr>
          <p:spPr bwMode="auto">
            <a:xfrm>
              <a:off x="145794" y="246300"/>
              <a:ext cx="1649682" cy="4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4367" name="Group 31"/>
          <p:cNvGrpSpPr>
            <a:grpSpLocks/>
          </p:cNvGrpSpPr>
          <p:nvPr/>
        </p:nvGrpSpPr>
        <p:grpSpPr bwMode="auto">
          <a:xfrm>
            <a:off x="8839200" y="3816351"/>
            <a:ext cx="2393950" cy="913536"/>
            <a:chOff x="0" y="0"/>
            <a:chExt cx="1795476" cy="684399"/>
          </a:xfrm>
        </p:grpSpPr>
        <p:sp>
          <p:nvSpPr>
            <p:cNvPr id="14368" name="同心圆 127"/>
            <p:cNvSpPr>
              <a:spLocks noChangeArrowheads="1"/>
            </p:cNvSpPr>
            <p:nvPr/>
          </p:nvSpPr>
          <p:spPr bwMode="auto">
            <a:xfrm>
              <a:off x="0" y="69224"/>
              <a:ext cx="180000" cy="180000"/>
            </a:xfrm>
            <a:custGeom>
              <a:avLst/>
              <a:gdLst>
                <a:gd name="G0" fmla="+- 3537 0 0"/>
                <a:gd name="G1" fmla="+- 21600 0 3537"/>
                <a:gd name="G2" fmla="+- 21600 0 35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14369" name="矩形 128"/>
            <p:cNvSpPr>
              <a:spLocks noChangeArrowheads="1"/>
            </p:cNvSpPr>
            <p:nvPr/>
          </p:nvSpPr>
          <p:spPr bwMode="auto">
            <a:xfrm>
              <a:off x="145794" y="0"/>
              <a:ext cx="1630507" cy="28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70" name="矩形 129"/>
            <p:cNvSpPr>
              <a:spLocks noChangeArrowheads="1"/>
            </p:cNvSpPr>
            <p:nvPr/>
          </p:nvSpPr>
          <p:spPr bwMode="auto">
            <a:xfrm>
              <a:off x="145794" y="246300"/>
              <a:ext cx="1649682" cy="4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4371" name="Group 35"/>
          <p:cNvGrpSpPr>
            <a:grpSpLocks/>
          </p:cNvGrpSpPr>
          <p:nvPr/>
        </p:nvGrpSpPr>
        <p:grpSpPr bwMode="auto">
          <a:xfrm>
            <a:off x="8839200" y="4633384"/>
            <a:ext cx="2393950" cy="913536"/>
            <a:chOff x="0" y="0"/>
            <a:chExt cx="1795476" cy="684399"/>
          </a:xfrm>
        </p:grpSpPr>
        <p:sp>
          <p:nvSpPr>
            <p:cNvPr id="14372" name="同心圆 131"/>
            <p:cNvSpPr>
              <a:spLocks noChangeArrowheads="1"/>
            </p:cNvSpPr>
            <p:nvPr/>
          </p:nvSpPr>
          <p:spPr bwMode="auto">
            <a:xfrm>
              <a:off x="0" y="69224"/>
              <a:ext cx="180000" cy="180000"/>
            </a:xfrm>
            <a:custGeom>
              <a:avLst/>
              <a:gdLst>
                <a:gd name="G0" fmla="+- 3537 0 0"/>
                <a:gd name="G1" fmla="+- 21600 0 3537"/>
                <a:gd name="G2" fmla="+- 21600 0 35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14373" name="矩形 132"/>
            <p:cNvSpPr>
              <a:spLocks noChangeArrowheads="1"/>
            </p:cNvSpPr>
            <p:nvPr/>
          </p:nvSpPr>
          <p:spPr bwMode="auto">
            <a:xfrm>
              <a:off x="145794" y="0"/>
              <a:ext cx="1630507" cy="28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74" name="矩形 133"/>
            <p:cNvSpPr>
              <a:spLocks noChangeArrowheads="1"/>
            </p:cNvSpPr>
            <p:nvPr/>
          </p:nvSpPr>
          <p:spPr bwMode="auto">
            <a:xfrm>
              <a:off x="145794" y="246300"/>
              <a:ext cx="1649682" cy="4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grpSp>
        <p:nvGrpSpPr>
          <p:cNvPr id="14375" name="Group 39"/>
          <p:cNvGrpSpPr>
            <a:grpSpLocks/>
          </p:cNvGrpSpPr>
          <p:nvPr/>
        </p:nvGrpSpPr>
        <p:grpSpPr bwMode="auto">
          <a:xfrm>
            <a:off x="8839200" y="5450418"/>
            <a:ext cx="2393950" cy="913536"/>
            <a:chOff x="0" y="0"/>
            <a:chExt cx="1795476" cy="684399"/>
          </a:xfrm>
        </p:grpSpPr>
        <p:sp>
          <p:nvSpPr>
            <p:cNvPr id="14376" name="同心圆 135"/>
            <p:cNvSpPr>
              <a:spLocks noChangeArrowheads="1"/>
            </p:cNvSpPr>
            <p:nvPr/>
          </p:nvSpPr>
          <p:spPr bwMode="auto">
            <a:xfrm>
              <a:off x="0" y="69224"/>
              <a:ext cx="180000" cy="180000"/>
            </a:xfrm>
            <a:custGeom>
              <a:avLst/>
              <a:gdLst>
                <a:gd name="G0" fmla="+- 3537 0 0"/>
                <a:gd name="G1" fmla="+- 21600 0 3537"/>
                <a:gd name="G2" fmla="+- 21600 0 353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537" y="10800"/>
                  </a:moveTo>
                  <a:cubicBezTo>
                    <a:pt x="3537" y="14811"/>
                    <a:pt x="6789" y="18063"/>
                    <a:pt x="10800" y="18063"/>
                  </a:cubicBezTo>
                  <a:cubicBezTo>
                    <a:pt x="14811" y="18063"/>
                    <a:pt x="18063" y="14811"/>
                    <a:pt x="18063" y="10800"/>
                  </a:cubicBezTo>
                  <a:cubicBezTo>
                    <a:pt x="18063" y="6789"/>
                    <a:pt x="14811" y="3537"/>
                    <a:pt x="10800" y="3537"/>
                  </a:cubicBezTo>
                  <a:cubicBezTo>
                    <a:pt x="6789" y="3537"/>
                    <a:pt x="3537" y="6789"/>
                    <a:pt x="3537" y="10800"/>
                  </a:cubicBezTo>
                  <a:close/>
                </a:path>
              </a:pathLst>
            </a:custGeom>
            <a:solidFill>
              <a:srgbClr val="005D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p>
          </p:txBody>
        </p:sp>
        <p:sp>
          <p:nvSpPr>
            <p:cNvPr id="14377" name="矩形 136"/>
            <p:cNvSpPr>
              <a:spLocks noChangeArrowheads="1"/>
            </p:cNvSpPr>
            <p:nvPr/>
          </p:nvSpPr>
          <p:spPr bwMode="auto">
            <a:xfrm>
              <a:off x="145794" y="0"/>
              <a:ext cx="1630507" cy="284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b="1">
                  <a:solidFill>
                    <a:srgbClr val="00638A"/>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78" name="矩形 137"/>
            <p:cNvSpPr>
              <a:spLocks noChangeArrowheads="1"/>
            </p:cNvSpPr>
            <p:nvPr/>
          </p:nvSpPr>
          <p:spPr bwMode="auto">
            <a:xfrm>
              <a:off x="145794" y="246300"/>
              <a:ext cx="1649682" cy="43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t>
              </a:r>
            </a:p>
          </p:txBody>
        </p:sp>
      </p:grpSp>
      <p:cxnSp>
        <p:nvCxnSpPr>
          <p:cNvPr id="14379" name="肘形连接符 18"/>
          <p:cNvCxnSpPr>
            <a:cxnSpLocks noChangeShapeType="1"/>
            <a:stCxn id="14345" idx="4"/>
            <a:endCxn id="14360" idx="2"/>
          </p:cNvCxnSpPr>
          <p:nvPr/>
        </p:nvCxnSpPr>
        <p:spPr bwMode="auto">
          <a:xfrm rot="16200000" flipH="1">
            <a:off x="8352367" y="1909233"/>
            <a:ext cx="465667" cy="508000"/>
          </a:xfrm>
          <a:prstGeom prst="bentConnector2">
            <a:avLst/>
          </a:prstGeom>
          <a:noFill/>
          <a:ln w="6350" cap="flat" cmpd="sng">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4380" name="肘形连接符 20"/>
          <p:cNvCxnSpPr>
            <a:cxnSpLocks noChangeShapeType="1"/>
            <a:stCxn id="14348" idx="4"/>
            <a:endCxn id="14364" idx="2"/>
          </p:cNvCxnSpPr>
          <p:nvPr/>
        </p:nvCxnSpPr>
        <p:spPr bwMode="auto">
          <a:xfrm rot="16200000" flipH="1">
            <a:off x="7637991" y="2009776"/>
            <a:ext cx="505884" cy="1896533"/>
          </a:xfrm>
          <a:prstGeom prst="bentConnector2">
            <a:avLst/>
          </a:prstGeom>
          <a:noFill/>
          <a:ln w="6350" cap="flat" cmpd="sng">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4381" name="肘形连接符 24"/>
          <p:cNvCxnSpPr>
            <a:cxnSpLocks noChangeShapeType="1"/>
            <a:stCxn id="14351" idx="4"/>
            <a:endCxn id="14368" idx="2"/>
          </p:cNvCxnSpPr>
          <p:nvPr/>
        </p:nvCxnSpPr>
        <p:spPr bwMode="auto">
          <a:xfrm rot="16200000" flipH="1">
            <a:off x="6921500" y="2112433"/>
            <a:ext cx="550333" cy="3285067"/>
          </a:xfrm>
          <a:prstGeom prst="bentConnector2">
            <a:avLst/>
          </a:prstGeom>
          <a:noFill/>
          <a:ln w="6350" cap="flat" cmpd="sng">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4382" name="肘形连接符 30"/>
          <p:cNvCxnSpPr>
            <a:cxnSpLocks noChangeShapeType="1"/>
            <a:stCxn id="14354" idx="4"/>
            <a:endCxn id="14372" idx="2"/>
          </p:cNvCxnSpPr>
          <p:nvPr/>
        </p:nvCxnSpPr>
        <p:spPr bwMode="auto">
          <a:xfrm rot="16200000" flipH="1">
            <a:off x="6208183" y="2214035"/>
            <a:ext cx="590551" cy="4671483"/>
          </a:xfrm>
          <a:prstGeom prst="bentConnector2">
            <a:avLst/>
          </a:prstGeom>
          <a:noFill/>
          <a:ln w="6350" cap="flat" cmpd="sng">
            <a:solidFill>
              <a:srgbClr val="7F7F7F"/>
            </a:solidFill>
            <a:prstDash val="dash"/>
            <a:miter lim="800000"/>
            <a:headEnd/>
            <a:tailEnd/>
          </a:ln>
          <a:extLst>
            <a:ext uri="{909E8E84-426E-40DD-AFC4-6F175D3DCCD1}">
              <a14:hiddenFill xmlns:a14="http://schemas.microsoft.com/office/drawing/2010/main">
                <a:noFill/>
              </a14:hiddenFill>
            </a:ext>
          </a:extLst>
        </p:spPr>
      </p:cxnSp>
      <p:cxnSp>
        <p:nvCxnSpPr>
          <p:cNvPr id="14383" name="肘形连接符 139"/>
          <p:cNvCxnSpPr>
            <a:cxnSpLocks noChangeShapeType="1"/>
            <a:stCxn id="14357" idx="4"/>
            <a:endCxn id="14376" idx="2"/>
          </p:cNvCxnSpPr>
          <p:nvPr/>
        </p:nvCxnSpPr>
        <p:spPr bwMode="auto">
          <a:xfrm rot="16200000" flipH="1">
            <a:off x="5491692" y="2316692"/>
            <a:ext cx="635000" cy="6060016"/>
          </a:xfrm>
          <a:prstGeom prst="bentConnector2">
            <a:avLst/>
          </a:prstGeom>
          <a:noFill/>
          <a:ln w="6350" cap="flat" cmpd="sng">
            <a:solidFill>
              <a:srgbClr val="7F7F7F"/>
            </a:solidFill>
            <a:prstDash val="dash"/>
            <a:miter lim="800000"/>
            <a:headEnd/>
            <a:tailEnd/>
          </a:ln>
          <a:extLst>
            <a:ext uri="{909E8E84-426E-40DD-AFC4-6F175D3DCCD1}">
              <a14:hiddenFill xmlns:a14="http://schemas.microsoft.com/office/drawing/2010/main">
                <a:noFill/>
              </a14:hiddenFill>
            </a:ext>
          </a:extLst>
        </p:spPr>
      </p:cxnSp>
      <p:pic>
        <p:nvPicPr>
          <p:cNvPr id="14384" name="Picture 5" descr="\\MAGNUM\Projects\Microsoft\Cloud Power FY12\Design\ICONS_PNG\Increase.png"/>
          <p:cNvPicPr>
            <a:picLocks noChangeAspect="1" noChangeArrowheads="1"/>
          </p:cNvPicPr>
          <p:nvPr/>
        </p:nvPicPr>
        <p:blipFill>
          <a:blip r:embed="rId2" cstate="print">
            <a:grayscl/>
            <a:biLevel thresh="50000"/>
            <a:extLst>
              <a:ext uri="{28A0092B-C50C-407E-A947-70E740481C1C}">
                <a14:useLocalDpi xmlns:a14="http://schemas.microsoft.com/office/drawing/2010/main" val="0"/>
              </a:ext>
            </a:extLst>
          </a:blip>
          <a:srcRect/>
          <a:stretch>
            <a:fillRect/>
          </a:stretch>
        </p:blipFill>
        <p:spPr bwMode="auto">
          <a:xfrm>
            <a:off x="681567" y="281517"/>
            <a:ext cx="1090084" cy="1090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5" name="矩形 145"/>
          <p:cNvSpPr>
            <a:spLocks noChangeArrowheads="1"/>
          </p:cNvSpPr>
          <p:nvPr/>
        </p:nvSpPr>
        <p:spPr bwMode="auto">
          <a:xfrm>
            <a:off x="836262" y="1350433"/>
            <a:ext cx="2228495" cy="379656"/>
          </a:xfrm>
          <a:prstGeom prst="rect">
            <a:avLst/>
          </a:prstGeom>
          <a:solidFill>
            <a:srgbClr val="003F5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sp>
        <p:nvSpPr>
          <p:cNvPr id="14386" name="矩形 146"/>
          <p:cNvSpPr>
            <a:spLocks noChangeArrowheads="1"/>
          </p:cNvSpPr>
          <p:nvPr/>
        </p:nvSpPr>
        <p:spPr bwMode="auto">
          <a:xfrm>
            <a:off x="800100" y="1786467"/>
            <a:ext cx="33972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Tree>
    <p:extLst>
      <p:ext uri="{BB962C8B-B14F-4D97-AF65-F5344CB8AC3E}">
        <p14:creationId xmlns:p14="http://schemas.microsoft.com/office/powerpoint/2010/main" val="1392755484"/>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a:grpSpLocks/>
          </p:cNvGrpSpPr>
          <p:nvPr/>
        </p:nvGrpSpPr>
        <p:grpSpPr bwMode="auto">
          <a:xfrm>
            <a:off x="0" y="1"/>
            <a:ext cx="12192000" cy="5295900"/>
            <a:chOff x="0" y="0"/>
            <a:chExt cx="9144001" cy="3971924"/>
          </a:xfrm>
        </p:grpSpPr>
        <p:sp>
          <p:nvSpPr>
            <p:cNvPr id="15363" name="直角三角形 150"/>
            <p:cNvSpPr>
              <a:spLocks noChangeArrowheads="1"/>
            </p:cNvSpPr>
            <p:nvPr/>
          </p:nvSpPr>
          <p:spPr bwMode="auto">
            <a:xfrm flipH="1">
              <a:off x="4546969" y="0"/>
              <a:ext cx="4597032"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5364" name="直角三角形 7"/>
            <p:cNvSpPr>
              <a:spLocks noChangeArrowheads="1"/>
            </p:cNvSpPr>
            <p:nvPr/>
          </p:nvSpPr>
          <p:spPr bwMode="auto">
            <a:xfrm>
              <a:off x="0" y="0"/>
              <a:ext cx="4597032" cy="3971924"/>
            </a:xfrm>
            <a:prstGeom prst="rtTriangle">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5365" name="Group 5"/>
          <p:cNvGrpSpPr>
            <a:grpSpLocks/>
          </p:cNvGrpSpPr>
          <p:nvPr/>
        </p:nvGrpSpPr>
        <p:grpSpPr bwMode="auto">
          <a:xfrm>
            <a:off x="1295400" y="431800"/>
            <a:ext cx="9677400" cy="9677400"/>
            <a:chOff x="0" y="0"/>
            <a:chExt cx="7258050" cy="7258050"/>
          </a:xfrm>
        </p:grpSpPr>
        <p:sp>
          <p:nvSpPr>
            <p:cNvPr id="15366" name="空心弧 1"/>
            <p:cNvSpPr>
              <a:spLocks noChangeArrowheads="1"/>
            </p:cNvSpPr>
            <p:nvPr/>
          </p:nvSpPr>
          <p:spPr bwMode="auto">
            <a:xfrm>
              <a:off x="0" y="0"/>
              <a:ext cx="7258050" cy="7258050"/>
            </a:xfrm>
            <a:custGeom>
              <a:avLst/>
              <a:gdLst>
                <a:gd name="G0" fmla="+- 9625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25"/>
                <a:gd name="G18" fmla="*/ 9625 1 2"/>
                <a:gd name="G19" fmla="+- G18 5400 0"/>
                <a:gd name="G20" fmla="cos G19 11796480"/>
                <a:gd name="G21" fmla="sin G19 11796480"/>
                <a:gd name="G22" fmla="+- G20 10800 0"/>
                <a:gd name="G23" fmla="+- G21 10800 0"/>
                <a:gd name="G24" fmla="+- 10800 0 G20"/>
                <a:gd name="G25" fmla="+- 9625 10800 0"/>
                <a:gd name="G26" fmla="?: G9 G17 G25"/>
                <a:gd name="G27" fmla="?: G9 0 21600"/>
                <a:gd name="G28" fmla="cos 10800 11796480"/>
                <a:gd name="G29" fmla="sin 10800 11796480"/>
                <a:gd name="G30" fmla="sin 9625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87 w 21600"/>
                <a:gd name="T15" fmla="*/ 10800 h 21600"/>
                <a:gd name="T16" fmla="*/ 10800 w 21600"/>
                <a:gd name="T17" fmla="*/ 1175 h 21600"/>
                <a:gd name="T18" fmla="*/ 21013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175" y="10800"/>
                  </a:moveTo>
                  <a:cubicBezTo>
                    <a:pt x="1175" y="5484"/>
                    <a:pt x="5484" y="1175"/>
                    <a:pt x="10800" y="1175"/>
                  </a:cubicBezTo>
                  <a:cubicBezTo>
                    <a:pt x="16115" y="1175"/>
                    <a:pt x="20425" y="5484"/>
                    <a:pt x="20425" y="10799"/>
                  </a:cubicBezTo>
                  <a:lnTo>
                    <a:pt x="21600" y="10800"/>
                  </a:lnTo>
                  <a:cubicBezTo>
                    <a:pt x="21600" y="4835"/>
                    <a:pt x="16764" y="0"/>
                    <a:pt x="10800" y="0"/>
                  </a:cubicBezTo>
                  <a:cubicBezTo>
                    <a:pt x="4835" y="0"/>
                    <a:pt x="0" y="4835"/>
                    <a:pt x="0" y="10799"/>
                  </a:cubicBezTo>
                  <a:close/>
                </a:path>
              </a:pathLst>
            </a:custGeom>
            <a:solidFill>
              <a:srgbClr val="DCF2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p>
          </p:txBody>
        </p:sp>
        <p:sp>
          <p:nvSpPr>
            <p:cNvPr id="15367" name="空心弧 76"/>
            <p:cNvSpPr>
              <a:spLocks noChangeArrowheads="1"/>
            </p:cNvSpPr>
            <p:nvPr/>
          </p:nvSpPr>
          <p:spPr bwMode="auto">
            <a:xfrm>
              <a:off x="750094" y="750094"/>
              <a:ext cx="5757862" cy="5757862"/>
            </a:xfrm>
            <a:custGeom>
              <a:avLst/>
              <a:gdLst>
                <a:gd name="G0" fmla="+- 9289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289"/>
                <a:gd name="G18" fmla="*/ 9289 1 2"/>
                <a:gd name="G19" fmla="+- G18 5400 0"/>
                <a:gd name="G20" fmla="cos G19 11796480"/>
                <a:gd name="G21" fmla="sin G19 11796480"/>
                <a:gd name="G22" fmla="+- G20 10800 0"/>
                <a:gd name="G23" fmla="+- G21 10800 0"/>
                <a:gd name="G24" fmla="+- 10800 0 G20"/>
                <a:gd name="G25" fmla="+- 9289 10800 0"/>
                <a:gd name="G26" fmla="?: G9 G17 G25"/>
                <a:gd name="G27" fmla="?: G9 0 21600"/>
                <a:gd name="G28" fmla="cos 10800 11796480"/>
                <a:gd name="G29" fmla="sin 10800 11796480"/>
                <a:gd name="G30" fmla="sin 9289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755 w 21600"/>
                <a:gd name="T15" fmla="*/ 10800 h 21600"/>
                <a:gd name="T16" fmla="*/ 10800 w 21600"/>
                <a:gd name="T17" fmla="*/ 1511 h 21600"/>
                <a:gd name="T18" fmla="*/ 20845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511" y="10800"/>
                  </a:moveTo>
                  <a:cubicBezTo>
                    <a:pt x="1511" y="5669"/>
                    <a:pt x="5669" y="1511"/>
                    <a:pt x="10800" y="1511"/>
                  </a:cubicBezTo>
                  <a:cubicBezTo>
                    <a:pt x="15930" y="1511"/>
                    <a:pt x="20089" y="5669"/>
                    <a:pt x="20089" y="10799"/>
                  </a:cubicBezTo>
                  <a:lnTo>
                    <a:pt x="21600" y="10800"/>
                  </a:lnTo>
                  <a:cubicBezTo>
                    <a:pt x="21600" y="4835"/>
                    <a:pt x="16764" y="0"/>
                    <a:pt x="10800" y="0"/>
                  </a:cubicBezTo>
                  <a:cubicBezTo>
                    <a:pt x="4835" y="0"/>
                    <a:pt x="0" y="4835"/>
                    <a:pt x="0" y="10799"/>
                  </a:cubicBezTo>
                  <a:close/>
                </a:path>
              </a:pathLst>
            </a:custGeom>
            <a:solidFill>
              <a:srgbClr val="C4E97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p>
          </p:txBody>
        </p:sp>
        <p:sp>
          <p:nvSpPr>
            <p:cNvPr id="15368" name="空心弧 102"/>
            <p:cNvSpPr>
              <a:spLocks noChangeArrowheads="1"/>
            </p:cNvSpPr>
            <p:nvPr/>
          </p:nvSpPr>
          <p:spPr bwMode="auto">
            <a:xfrm>
              <a:off x="1502569" y="1504950"/>
              <a:ext cx="4258866" cy="4258866"/>
            </a:xfrm>
            <a:custGeom>
              <a:avLst/>
              <a:gdLst>
                <a:gd name="G0" fmla="+- 8613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613"/>
                <a:gd name="G18" fmla="*/ 8613 1 2"/>
                <a:gd name="G19" fmla="+- G18 5400 0"/>
                <a:gd name="G20" fmla="cos G19 11796480"/>
                <a:gd name="G21" fmla="sin G19 11796480"/>
                <a:gd name="G22" fmla="+- G20 10800 0"/>
                <a:gd name="G23" fmla="+- G21 10800 0"/>
                <a:gd name="G24" fmla="+- 10800 0 G20"/>
                <a:gd name="G25" fmla="+- 8613 10800 0"/>
                <a:gd name="G26" fmla="?: G9 G17 G25"/>
                <a:gd name="G27" fmla="?: G9 0 21600"/>
                <a:gd name="G28" fmla="cos 10800 11796480"/>
                <a:gd name="G29" fmla="sin 10800 11796480"/>
                <a:gd name="G30" fmla="sin 8613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093 w 21600"/>
                <a:gd name="T15" fmla="*/ 10800 h 21600"/>
                <a:gd name="T16" fmla="*/ 10800 w 21600"/>
                <a:gd name="T17" fmla="*/ 2187 h 21600"/>
                <a:gd name="T18" fmla="*/ 20507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187" y="10800"/>
                  </a:moveTo>
                  <a:cubicBezTo>
                    <a:pt x="2187" y="6043"/>
                    <a:pt x="6043" y="2187"/>
                    <a:pt x="10800" y="2187"/>
                  </a:cubicBezTo>
                  <a:cubicBezTo>
                    <a:pt x="15556" y="2187"/>
                    <a:pt x="19413" y="6043"/>
                    <a:pt x="19413" y="10799"/>
                  </a:cubicBezTo>
                  <a:lnTo>
                    <a:pt x="21600" y="10800"/>
                  </a:lnTo>
                  <a:cubicBezTo>
                    <a:pt x="21600" y="4835"/>
                    <a:pt x="16764" y="0"/>
                    <a:pt x="10800" y="0"/>
                  </a:cubicBezTo>
                  <a:cubicBezTo>
                    <a:pt x="4835" y="0"/>
                    <a:pt x="0" y="4835"/>
                    <a:pt x="0" y="10799"/>
                  </a:cubicBezTo>
                  <a:close/>
                </a:path>
              </a:pathLst>
            </a:custGeom>
            <a:solidFill>
              <a:srgbClr val="A9DF3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p>
          </p:txBody>
        </p:sp>
        <p:sp>
          <p:nvSpPr>
            <p:cNvPr id="15369" name="空心弧 115"/>
            <p:cNvSpPr>
              <a:spLocks noChangeArrowheads="1"/>
            </p:cNvSpPr>
            <p:nvPr/>
          </p:nvSpPr>
          <p:spPr bwMode="auto">
            <a:xfrm>
              <a:off x="2255044" y="2275284"/>
              <a:ext cx="2745581" cy="2745581"/>
            </a:xfrm>
            <a:custGeom>
              <a:avLst/>
              <a:gdLst>
                <a:gd name="G0" fmla="+- 7574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574"/>
                <a:gd name="G18" fmla="*/ 7574 1 2"/>
                <a:gd name="G19" fmla="+- G18 5400 0"/>
                <a:gd name="G20" fmla="cos G19 11796480"/>
                <a:gd name="G21" fmla="sin G19 11796480"/>
                <a:gd name="G22" fmla="+- G20 10800 0"/>
                <a:gd name="G23" fmla="+- G21 10800 0"/>
                <a:gd name="G24" fmla="+- 10800 0 G20"/>
                <a:gd name="G25" fmla="+- 7574 10800 0"/>
                <a:gd name="G26" fmla="?: G9 G17 G25"/>
                <a:gd name="G27" fmla="?: G9 0 21600"/>
                <a:gd name="G28" fmla="cos 10800 11796480"/>
                <a:gd name="G29" fmla="sin 10800 11796480"/>
                <a:gd name="G30" fmla="sin 7574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1613 w 21600"/>
                <a:gd name="T15" fmla="*/ 10800 h 21600"/>
                <a:gd name="T16" fmla="*/ 10800 w 21600"/>
                <a:gd name="T17" fmla="*/ 3226 h 21600"/>
                <a:gd name="T18" fmla="*/ 19987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26" y="10800"/>
                  </a:moveTo>
                  <a:cubicBezTo>
                    <a:pt x="3226" y="6616"/>
                    <a:pt x="6616" y="3226"/>
                    <a:pt x="10800" y="3226"/>
                  </a:cubicBezTo>
                  <a:cubicBezTo>
                    <a:pt x="14983" y="3226"/>
                    <a:pt x="18374" y="6616"/>
                    <a:pt x="18374" y="10799"/>
                  </a:cubicBezTo>
                  <a:lnTo>
                    <a:pt x="21600" y="10800"/>
                  </a:lnTo>
                  <a:cubicBezTo>
                    <a:pt x="21600" y="4835"/>
                    <a:pt x="16764" y="0"/>
                    <a:pt x="10800" y="0"/>
                  </a:cubicBezTo>
                  <a:cubicBezTo>
                    <a:pt x="4835" y="0"/>
                    <a:pt x="0" y="4835"/>
                    <a:pt x="0" y="10799"/>
                  </a:cubicBezTo>
                  <a:close/>
                </a:path>
              </a:pathLst>
            </a:cu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p>
          </p:txBody>
        </p:sp>
      </p:grpSp>
      <p:grpSp>
        <p:nvGrpSpPr>
          <p:cNvPr id="15370" name="Group 10"/>
          <p:cNvGrpSpPr>
            <a:grpSpLocks/>
          </p:cNvGrpSpPr>
          <p:nvPr/>
        </p:nvGrpSpPr>
        <p:grpSpPr bwMode="auto">
          <a:xfrm>
            <a:off x="0" y="4639733"/>
            <a:ext cx="12192000" cy="2218267"/>
            <a:chOff x="0" y="0"/>
            <a:chExt cx="9144000" cy="1664035"/>
          </a:xfrm>
        </p:grpSpPr>
        <p:sp>
          <p:nvSpPr>
            <p:cNvPr id="15371" name="矩形 116"/>
            <p:cNvSpPr>
              <a:spLocks noChangeArrowheads="1"/>
            </p:cNvSpPr>
            <p:nvPr/>
          </p:nvSpPr>
          <p:spPr bwMode="auto">
            <a:xfrm flipH="1">
              <a:off x="0" y="463886"/>
              <a:ext cx="9144000" cy="1200149"/>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5372" name="等腰三角形 117"/>
            <p:cNvSpPr>
              <a:spLocks noChangeArrowheads="1"/>
            </p:cNvSpPr>
            <p:nvPr/>
          </p:nvSpPr>
          <p:spPr bwMode="auto">
            <a:xfrm flipH="1">
              <a:off x="4273417" y="0"/>
              <a:ext cx="670058" cy="463886"/>
            </a:xfrm>
            <a:prstGeom prst="triangle">
              <a:avLst>
                <a:gd name="adj" fmla="val 50000"/>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5373" name="等腰三角形 129"/>
            <p:cNvSpPr>
              <a:spLocks noChangeArrowheads="1"/>
            </p:cNvSpPr>
            <p:nvPr/>
          </p:nvSpPr>
          <p:spPr bwMode="auto">
            <a:xfrm flipH="1">
              <a:off x="4392479" y="193430"/>
              <a:ext cx="431933" cy="299030"/>
            </a:xfrm>
            <a:prstGeom prst="triangle">
              <a:avLst>
                <a:gd name="adj" fmla="val 50000"/>
              </a:avLst>
            </a:prstGeom>
            <a:solidFill>
              <a:srgbClr val="00537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sp>
        <p:nvSpPr>
          <p:cNvPr id="15374" name="矩形 130"/>
          <p:cNvSpPr>
            <a:spLocks noChangeArrowheads="1"/>
          </p:cNvSpPr>
          <p:nvPr/>
        </p:nvSpPr>
        <p:spPr bwMode="auto">
          <a:xfrm>
            <a:off x="1" y="444500"/>
            <a:ext cx="192617" cy="57573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5375" name="矩形 131"/>
          <p:cNvSpPr>
            <a:spLocks noChangeArrowheads="1"/>
          </p:cNvSpPr>
          <p:nvPr/>
        </p:nvSpPr>
        <p:spPr bwMode="auto">
          <a:xfrm>
            <a:off x="186268" y="444500"/>
            <a:ext cx="192617" cy="575733"/>
          </a:xfrm>
          <a:prstGeom prst="rect">
            <a:avLst/>
          </a:prstGeom>
          <a:solidFill>
            <a:srgbClr val="00517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5376" name="矩形 132"/>
          <p:cNvSpPr>
            <a:spLocks noChangeArrowheads="1"/>
          </p:cNvSpPr>
          <p:nvPr/>
        </p:nvSpPr>
        <p:spPr bwMode="auto">
          <a:xfrm rot="17724">
            <a:off x="16193" y="479926"/>
            <a:ext cx="4224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b="1">
                <a:solidFill>
                  <a:srgbClr val="005374"/>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sp>
        <p:nvSpPr>
          <p:cNvPr id="15377" name="矩形 133"/>
          <p:cNvSpPr>
            <a:spLocks noChangeArrowheads="1"/>
          </p:cNvSpPr>
          <p:nvPr/>
        </p:nvSpPr>
        <p:spPr bwMode="auto">
          <a:xfrm>
            <a:off x="2887134" y="5655733"/>
            <a:ext cx="64897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4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grpSp>
        <p:nvGrpSpPr>
          <p:cNvPr id="15378" name="Group 18"/>
          <p:cNvGrpSpPr>
            <a:grpSpLocks/>
          </p:cNvGrpSpPr>
          <p:nvPr/>
        </p:nvGrpSpPr>
        <p:grpSpPr bwMode="auto">
          <a:xfrm>
            <a:off x="7349067" y="2904068"/>
            <a:ext cx="1612900" cy="1615017"/>
            <a:chOff x="0" y="0"/>
            <a:chExt cx="1210840" cy="1210840"/>
          </a:xfrm>
        </p:grpSpPr>
        <p:sp>
          <p:nvSpPr>
            <p:cNvPr id="15379" name="椭圆形标注 3"/>
            <p:cNvSpPr>
              <a:spLocks noChangeArrowheads="1"/>
            </p:cNvSpPr>
            <p:nvPr/>
          </p:nvSpPr>
          <p:spPr bwMode="auto">
            <a:xfrm>
              <a:off x="0" y="0"/>
              <a:ext cx="1210840" cy="1210840"/>
            </a:xfrm>
            <a:prstGeom prst="wedgeEllipseCallout">
              <a:avLst>
                <a:gd name="adj1" fmla="val -51356"/>
                <a:gd name="adj2" fmla="val 40444"/>
              </a:avLst>
            </a:prstGeom>
            <a:solidFill>
              <a:srgbClr val="007CAC"/>
            </a:solidFill>
            <a:ln w="28575"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5380" name="矩形 134"/>
            <p:cNvSpPr>
              <a:spLocks noChangeArrowheads="1"/>
            </p:cNvSpPr>
            <p:nvPr/>
          </p:nvSpPr>
          <p:spPr bwMode="auto">
            <a:xfrm>
              <a:off x="216002" y="215955"/>
              <a:ext cx="782458" cy="6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81" name="Group 21"/>
          <p:cNvGrpSpPr>
            <a:grpSpLocks/>
          </p:cNvGrpSpPr>
          <p:nvPr/>
        </p:nvGrpSpPr>
        <p:grpSpPr bwMode="auto">
          <a:xfrm>
            <a:off x="9558867" y="1011768"/>
            <a:ext cx="1424517" cy="1426633"/>
            <a:chOff x="0" y="0"/>
            <a:chExt cx="1069461" cy="1069461"/>
          </a:xfrm>
        </p:grpSpPr>
        <p:sp>
          <p:nvSpPr>
            <p:cNvPr id="15382" name="椭圆形标注 136"/>
            <p:cNvSpPr>
              <a:spLocks noChangeArrowheads="1"/>
            </p:cNvSpPr>
            <p:nvPr/>
          </p:nvSpPr>
          <p:spPr bwMode="auto">
            <a:xfrm>
              <a:off x="0" y="0"/>
              <a:ext cx="1069461" cy="1069461"/>
            </a:xfrm>
            <a:prstGeom prst="wedgeEllipseCallout">
              <a:avLst>
                <a:gd name="adj1" fmla="val -51356"/>
                <a:gd name="adj2" fmla="val 40444"/>
              </a:avLst>
            </a:prstGeom>
            <a:solidFill>
              <a:srgbClr val="007CAC"/>
            </a:solidFill>
            <a:ln w="28575"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5383" name="矩形 137"/>
            <p:cNvSpPr>
              <a:spLocks noChangeArrowheads="1"/>
            </p:cNvSpPr>
            <p:nvPr/>
          </p:nvSpPr>
          <p:spPr bwMode="auto">
            <a:xfrm>
              <a:off x="138487" y="130046"/>
              <a:ext cx="782490" cy="684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84" name="Group 24"/>
          <p:cNvGrpSpPr>
            <a:grpSpLocks/>
          </p:cNvGrpSpPr>
          <p:nvPr/>
        </p:nvGrpSpPr>
        <p:grpSpPr bwMode="auto">
          <a:xfrm>
            <a:off x="1390651" y="2417233"/>
            <a:ext cx="1507067" cy="1507067"/>
            <a:chOff x="0" y="0"/>
            <a:chExt cx="1130255" cy="1130255"/>
          </a:xfrm>
        </p:grpSpPr>
        <p:sp>
          <p:nvSpPr>
            <p:cNvPr id="15385" name="椭圆形标注 139"/>
            <p:cNvSpPr>
              <a:spLocks noChangeArrowheads="1"/>
            </p:cNvSpPr>
            <p:nvPr/>
          </p:nvSpPr>
          <p:spPr bwMode="auto">
            <a:xfrm flipH="1">
              <a:off x="0" y="0"/>
              <a:ext cx="1130255" cy="1130255"/>
            </a:xfrm>
            <a:prstGeom prst="wedgeEllipseCallout">
              <a:avLst>
                <a:gd name="adj1" fmla="val -54505"/>
                <a:gd name="adj2" fmla="val 33366"/>
              </a:avLst>
            </a:prstGeom>
            <a:solidFill>
              <a:srgbClr val="007CAC"/>
            </a:solidFill>
            <a:ln w="28575"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5386" name="矩形 140"/>
            <p:cNvSpPr>
              <a:spLocks noChangeArrowheads="1"/>
            </p:cNvSpPr>
            <p:nvPr/>
          </p:nvSpPr>
          <p:spPr bwMode="auto">
            <a:xfrm>
              <a:off x="183734" y="188811"/>
              <a:ext cx="781673" cy="6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5387" name="Group 27"/>
          <p:cNvGrpSpPr>
            <a:grpSpLocks/>
          </p:cNvGrpSpPr>
          <p:nvPr/>
        </p:nvGrpSpPr>
        <p:grpSpPr bwMode="auto">
          <a:xfrm>
            <a:off x="4057651" y="1185334"/>
            <a:ext cx="1615016" cy="1615017"/>
            <a:chOff x="0" y="0"/>
            <a:chExt cx="1210840" cy="1210840"/>
          </a:xfrm>
        </p:grpSpPr>
        <p:sp>
          <p:nvSpPr>
            <p:cNvPr id="15388" name="椭圆形标注 148"/>
            <p:cNvSpPr>
              <a:spLocks noChangeArrowheads="1"/>
            </p:cNvSpPr>
            <p:nvPr/>
          </p:nvSpPr>
          <p:spPr bwMode="auto">
            <a:xfrm flipH="1">
              <a:off x="0" y="0"/>
              <a:ext cx="1210840" cy="1210840"/>
            </a:xfrm>
            <a:prstGeom prst="wedgeEllipseCallout">
              <a:avLst>
                <a:gd name="adj1" fmla="val -31694"/>
                <a:gd name="adj2" fmla="val 53028"/>
              </a:avLst>
            </a:prstGeom>
            <a:solidFill>
              <a:srgbClr val="FF6600"/>
            </a:solidFill>
            <a:ln w="28575"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15389" name="矩形 149"/>
            <p:cNvSpPr>
              <a:spLocks noChangeArrowheads="1"/>
            </p:cNvSpPr>
            <p:nvPr/>
          </p:nvSpPr>
          <p:spPr bwMode="auto">
            <a:xfrm>
              <a:off x="216515" y="215955"/>
              <a:ext cx="781432" cy="684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Key</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rPr>
                <a:t>words</a:t>
              </a:r>
              <a:endParaRPr lang="zh-CN" altLang="en-US" sz="2667">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spTree>
    <p:extLst>
      <p:ext uri="{BB962C8B-B14F-4D97-AF65-F5344CB8AC3E}">
        <p14:creationId xmlns:p14="http://schemas.microsoft.com/office/powerpoint/2010/main" val="3174576820"/>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2"/>
          <p:cNvGrpSpPr>
            <a:grpSpLocks/>
          </p:cNvGrpSpPr>
          <p:nvPr/>
        </p:nvGrpSpPr>
        <p:grpSpPr bwMode="auto">
          <a:xfrm>
            <a:off x="0" y="0"/>
            <a:ext cx="12192000" cy="6860117"/>
            <a:chOff x="0" y="0"/>
            <a:chExt cx="9144000" cy="5144850"/>
          </a:xfrm>
        </p:grpSpPr>
        <p:sp>
          <p:nvSpPr>
            <p:cNvPr id="17411" name="矩形 52"/>
            <p:cNvSpPr>
              <a:spLocks noChangeArrowheads="1"/>
            </p:cNvSpPr>
            <p:nvPr/>
          </p:nvSpPr>
          <p:spPr bwMode="auto">
            <a:xfrm flipH="1">
              <a:off x="0" y="2573100"/>
              <a:ext cx="9144000" cy="25704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12" name="等腰三角形 53"/>
            <p:cNvSpPr>
              <a:spLocks noChangeArrowheads="1"/>
            </p:cNvSpPr>
            <p:nvPr/>
          </p:nvSpPr>
          <p:spPr bwMode="auto">
            <a:xfrm flipH="1">
              <a:off x="2767013" y="0"/>
              <a:ext cx="3609974" cy="2573100"/>
            </a:xfrm>
            <a:prstGeom prst="triangle">
              <a:avLst>
                <a:gd name="adj" fmla="val 50000"/>
              </a:avLst>
            </a:prstGeom>
            <a:solidFill>
              <a:srgbClr val="EEEE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13" name="等腰三角形 56"/>
            <p:cNvSpPr>
              <a:spLocks noChangeArrowheads="1"/>
            </p:cNvSpPr>
            <p:nvPr/>
          </p:nvSpPr>
          <p:spPr bwMode="auto">
            <a:xfrm flipH="1" flipV="1">
              <a:off x="2767013" y="2571750"/>
              <a:ext cx="3609974" cy="2573100"/>
            </a:xfrm>
            <a:prstGeom prst="triangle">
              <a:avLst>
                <a:gd name="adj" fmla="val 50000"/>
              </a:avLst>
            </a:pr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14" name="直角三角形 73"/>
            <p:cNvSpPr>
              <a:spLocks noChangeArrowheads="1"/>
            </p:cNvSpPr>
            <p:nvPr/>
          </p:nvSpPr>
          <p:spPr bwMode="auto">
            <a:xfrm flipH="1">
              <a:off x="2767013" y="0"/>
              <a:ext cx="1814512" cy="2573100"/>
            </a:xfrm>
            <a:prstGeom prst="rtTriangle">
              <a:avLst/>
            </a:prstGeom>
            <a:solidFill>
              <a:srgbClr val="DEDE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15" name="直角三角形 79"/>
            <p:cNvSpPr>
              <a:spLocks noChangeArrowheads="1"/>
            </p:cNvSpPr>
            <p:nvPr/>
          </p:nvSpPr>
          <p:spPr bwMode="auto">
            <a:xfrm flipV="1">
              <a:off x="4581525" y="2571750"/>
              <a:ext cx="1814515" cy="2573100"/>
            </a:xfrm>
            <a:prstGeom prst="rtTriangle">
              <a:avLst/>
            </a:prstGeom>
            <a:solidFill>
              <a:srgbClr val="005D8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7416" name="Group 8"/>
          <p:cNvGrpSpPr>
            <a:grpSpLocks/>
          </p:cNvGrpSpPr>
          <p:nvPr/>
        </p:nvGrpSpPr>
        <p:grpSpPr bwMode="auto">
          <a:xfrm>
            <a:off x="5262032" y="1151467"/>
            <a:ext cx="1579034" cy="1945849"/>
            <a:chOff x="0" y="0"/>
            <a:chExt cx="1184587" cy="1458488"/>
          </a:xfrm>
        </p:grpSpPr>
        <p:sp>
          <p:nvSpPr>
            <p:cNvPr id="17417" name="Freeform 34"/>
            <p:cNvSpPr>
              <a:spLocks noChangeArrowheads="1"/>
            </p:cNvSpPr>
            <p:nvPr/>
          </p:nvSpPr>
          <p:spPr bwMode="auto">
            <a:xfrm flipH="1">
              <a:off x="0" y="0"/>
              <a:ext cx="1184587" cy="898247"/>
            </a:xfrm>
            <a:custGeom>
              <a:avLst/>
              <a:gdLst>
                <a:gd name="T0" fmla="*/ 0 w 852601"/>
                <a:gd name="T1" fmla="*/ 0 h 862013"/>
                <a:gd name="T2" fmla="*/ 852601 w 852601"/>
                <a:gd name="T3" fmla="*/ 862013 h 862013"/>
              </a:gdLst>
              <a:ahLst/>
              <a:cxnLst/>
              <a:rect l="T0" t="T1" r="T2" b="T3"/>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8" tIns="45725" rIns="91448" bIns="45725" anchor="ctr"/>
            <a:lstStyle/>
            <a:p>
              <a:pPr algn="ctr"/>
              <a:endParaRPr lang="zh-CN" altLang="zh-CN" sz="2400">
                <a:solidFill>
                  <a:srgbClr val="FFFFFF"/>
                </a:solidFill>
                <a:latin typeface="DotumChe" panose="020B0609000101010101" pitchFamily="49" charset="-127"/>
                <a:ea typeface="DotumChe" panose="020B0609000101010101" pitchFamily="49" charset="-127"/>
                <a:sym typeface="DotumChe" panose="020B0609000101010101" pitchFamily="49" charset="-127"/>
              </a:endParaRPr>
            </a:p>
          </p:txBody>
        </p:sp>
        <p:sp>
          <p:nvSpPr>
            <p:cNvPr id="17418" name="文本框 11"/>
            <p:cNvSpPr>
              <a:spLocks noChangeArrowheads="1"/>
            </p:cNvSpPr>
            <p:nvPr/>
          </p:nvSpPr>
          <p:spPr bwMode="auto">
            <a:xfrm>
              <a:off x="143662" y="989369"/>
              <a:ext cx="985144" cy="46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rgbClr val="000000"/>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867" b="1">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7419" name="Group 11"/>
          <p:cNvGrpSpPr>
            <a:grpSpLocks/>
          </p:cNvGrpSpPr>
          <p:nvPr/>
        </p:nvGrpSpPr>
        <p:grpSpPr bwMode="auto">
          <a:xfrm>
            <a:off x="5262032" y="3894667"/>
            <a:ext cx="1579034" cy="1945849"/>
            <a:chOff x="0" y="0"/>
            <a:chExt cx="1184587" cy="1458488"/>
          </a:xfrm>
        </p:grpSpPr>
        <p:sp>
          <p:nvSpPr>
            <p:cNvPr id="17420" name="Freeform 34"/>
            <p:cNvSpPr>
              <a:spLocks noChangeArrowheads="1"/>
            </p:cNvSpPr>
            <p:nvPr/>
          </p:nvSpPr>
          <p:spPr bwMode="auto">
            <a:xfrm flipH="1">
              <a:off x="0" y="0"/>
              <a:ext cx="1184587" cy="898247"/>
            </a:xfrm>
            <a:custGeom>
              <a:avLst/>
              <a:gdLst>
                <a:gd name="T0" fmla="*/ 0 w 852601"/>
                <a:gd name="T1" fmla="*/ 0 h 862013"/>
                <a:gd name="T2" fmla="*/ 852601 w 852601"/>
                <a:gd name="T3" fmla="*/ 862013 h 862013"/>
              </a:gdLst>
              <a:ahLst/>
              <a:cxnLst/>
              <a:rect l="T0" t="T1" r="T2" b="T3"/>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8" tIns="45725" rIns="91448" bIns="45725" anchor="ctr"/>
            <a:lstStyle/>
            <a:p>
              <a:pPr algn="ctr"/>
              <a:endParaRPr lang="zh-CN" altLang="zh-CN" sz="2400">
                <a:solidFill>
                  <a:srgbClr val="FFFFFF"/>
                </a:solidFill>
                <a:latin typeface="DotumChe" panose="020B0609000101010101" pitchFamily="49" charset="-127"/>
                <a:ea typeface="DotumChe" panose="020B0609000101010101" pitchFamily="49" charset="-127"/>
                <a:sym typeface="DotumChe" panose="020B0609000101010101" pitchFamily="49" charset="-127"/>
              </a:endParaRPr>
            </a:p>
          </p:txBody>
        </p:sp>
        <p:sp>
          <p:nvSpPr>
            <p:cNvPr id="17421" name="文本框 84"/>
            <p:cNvSpPr>
              <a:spLocks noChangeArrowheads="1"/>
            </p:cNvSpPr>
            <p:nvPr/>
          </p:nvSpPr>
          <p:spPr bwMode="auto">
            <a:xfrm>
              <a:off x="143662" y="989369"/>
              <a:ext cx="985144" cy="46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add name</a:t>
              </a:r>
              <a:endParaRPr lang="zh-CN" alt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(2000-2000)</a:t>
              </a:r>
              <a:endParaRPr lang="zh-CN" alt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grpSp>
      <p:grpSp>
        <p:nvGrpSpPr>
          <p:cNvPr id="17422" name="Group 14"/>
          <p:cNvGrpSpPr>
            <a:grpSpLocks/>
          </p:cNvGrpSpPr>
          <p:nvPr/>
        </p:nvGrpSpPr>
        <p:grpSpPr bwMode="auto">
          <a:xfrm>
            <a:off x="899585" y="838201"/>
            <a:ext cx="3397249" cy="2015725"/>
            <a:chOff x="0" y="0"/>
            <a:chExt cx="2548003" cy="1513041"/>
          </a:xfrm>
        </p:grpSpPr>
        <p:sp>
          <p:nvSpPr>
            <p:cNvPr id="17423" name="矩形 85"/>
            <p:cNvSpPr>
              <a:spLocks noChangeArrowheads="1"/>
            </p:cNvSpPr>
            <p:nvPr/>
          </p:nvSpPr>
          <p:spPr bwMode="auto">
            <a:xfrm>
              <a:off x="0" y="334825"/>
              <a:ext cx="2548003" cy="117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7424" name="矩形 86"/>
            <p:cNvSpPr>
              <a:spLocks noChangeArrowheads="1"/>
            </p:cNvSpPr>
            <p:nvPr/>
          </p:nvSpPr>
          <p:spPr bwMode="auto">
            <a:xfrm>
              <a:off x="88077" y="0"/>
              <a:ext cx="1671415" cy="284977"/>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7425" name="Group 17"/>
          <p:cNvGrpSpPr>
            <a:grpSpLocks/>
          </p:cNvGrpSpPr>
          <p:nvPr/>
        </p:nvGrpSpPr>
        <p:grpSpPr bwMode="auto">
          <a:xfrm>
            <a:off x="899585" y="4212167"/>
            <a:ext cx="3397249" cy="2015725"/>
            <a:chOff x="0" y="0"/>
            <a:chExt cx="2548003" cy="1513041"/>
          </a:xfrm>
        </p:grpSpPr>
        <p:sp>
          <p:nvSpPr>
            <p:cNvPr id="17426" name="矩形 88"/>
            <p:cNvSpPr>
              <a:spLocks noChangeArrowheads="1"/>
            </p:cNvSpPr>
            <p:nvPr/>
          </p:nvSpPr>
          <p:spPr bwMode="auto">
            <a:xfrm>
              <a:off x="0" y="334825"/>
              <a:ext cx="2548003" cy="117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Aft>
                  <a:spcPts val="800"/>
                </a:spcAft>
              </a:pP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Please add text here, according to the need to adjust the font and font size. </a:t>
              </a:r>
            </a:p>
          </p:txBody>
        </p:sp>
        <p:sp>
          <p:nvSpPr>
            <p:cNvPr id="17427" name="矩形 89"/>
            <p:cNvSpPr>
              <a:spLocks noChangeArrowheads="1"/>
            </p:cNvSpPr>
            <p:nvPr/>
          </p:nvSpPr>
          <p:spPr bwMode="auto">
            <a:xfrm>
              <a:off x="88077" y="0"/>
              <a:ext cx="1671415" cy="28497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grpSp>
        <p:nvGrpSpPr>
          <p:cNvPr id="17428" name="Group 20"/>
          <p:cNvGrpSpPr>
            <a:grpSpLocks/>
          </p:cNvGrpSpPr>
          <p:nvPr/>
        </p:nvGrpSpPr>
        <p:grpSpPr bwMode="auto">
          <a:xfrm>
            <a:off x="8125884" y="1998134"/>
            <a:ext cx="287867" cy="3297767"/>
            <a:chOff x="0" y="0"/>
            <a:chExt cx="280228" cy="2474261"/>
          </a:xfrm>
        </p:grpSpPr>
        <p:sp>
          <p:nvSpPr>
            <p:cNvPr id="17429" name="矩形 15"/>
            <p:cNvSpPr>
              <a:spLocks noChangeArrowheads="1"/>
            </p:cNvSpPr>
            <p:nvPr/>
          </p:nvSpPr>
          <p:spPr bwMode="auto">
            <a:xfrm>
              <a:off x="0" y="0"/>
              <a:ext cx="280228" cy="1060426"/>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30" name="矩形 94"/>
            <p:cNvSpPr>
              <a:spLocks noChangeArrowheads="1"/>
            </p:cNvSpPr>
            <p:nvPr/>
          </p:nvSpPr>
          <p:spPr bwMode="auto">
            <a:xfrm>
              <a:off x="0" y="1059751"/>
              <a:ext cx="280228" cy="14145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7431" name="Group 23"/>
          <p:cNvGrpSpPr>
            <a:grpSpLocks/>
          </p:cNvGrpSpPr>
          <p:nvPr/>
        </p:nvGrpSpPr>
        <p:grpSpPr bwMode="auto">
          <a:xfrm>
            <a:off x="8847667" y="2355851"/>
            <a:ext cx="287867" cy="2501900"/>
            <a:chOff x="0" y="0"/>
            <a:chExt cx="280228" cy="1875751"/>
          </a:xfrm>
        </p:grpSpPr>
        <p:sp>
          <p:nvSpPr>
            <p:cNvPr id="17432" name="矩形 90"/>
            <p:cNvSpPr>
              <a:spLocks noChangeArrowheads="1"/>
            </p:cNvSpPr>
            <p:nvPr/>
          </p:nvSpPr>
          <p:spPr bwMode="auto">
            <a:xfrm>
              <a:off x="0" y="0"/>
              <a:ext cx="280228" cy="800774"/>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33" name="矩形 95"/>
            <p:cNvSpPr>
              <a:spLocks noChangeArrowheads="1"/>
            </p:cNvSpPr>
            <p:nvPr/>
          </p:nvSpPr>
          <p:spPr bwMode="auto">
            <a:xfrm>
              <a:off x="0" y="800101"/>
              <a:ext cx="280228" cy="107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7434" name="Group 26"/>
          <p:cNvGrpSpPr>
            <a:grpSpLocks/>
          </p:cNvGrpSpPr>
          <p:nvPr/>
        </p:nvGrpSpPr>
        <p:grpSpPr bwMode="auto">
          <a:xfrm>
            <a:off x="9571567" y="1403351"/>
            <a:ext cx="287867" cy="4028016"/>
            <a:chOff x="0" y="0"/>
            <a:chExt cx="280228" cy="3020106"/>
          </a:xfrm>
        </p:grpSpPr>
        <p:sp>
          <p:nvSpPr>
            <p:cNvPr id="17435" name="矩形 91"/>
            <p:cNvSpPr>
              <a:spLocks noChangeArrowheads="1"/>
            </p:cNvSpPr>
            <p:nvPr/>
          </p:nvSpPr>
          <p:spPr bwMode="auto">
            <a:xfrm>
              <a:off x="0" y="0"/>
              <a:ext cx="280228" cy="151515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36" name="矩形 96"/>
            <p:cNvSpPr>
              <a:spLocks noChangeArrowheads="1"/>
            </p:cNvSpPr>
            <p:nvPr/>
          </p:nvSpPr>
          <p:spPr bwMode="auto">
            <a:xfrm>
              <a:off x="0" y="1514476"/>
              <a:ext cx="280228" cy="15056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7437" name="Group 29"/>
          <p:cNvGrpSpPr>
            <a:grpSpLocks/>
          </p:cNvGrpSpPr>
          <p:nvPr/>
        </p:nvGrpSpPr>
        <p:grpSpPr bwMode="auto">
          <a:xfrm>
            <a:off x="10293351" y="1517651"/>
            <a:ext cx="287867" cy="3429000"/>
            <a:chOff x="0" y="0"/>
            <a:chExt cx="280228" cy="2571752"/>
          </a:xfrm>
        </p:grpSpPr>
        <p:sp>
          <p:nvSpPr>
            <p:cNvPr id="17438" name="矩形 92"/>
            <p:cNvSpPr>
              <a:spLocks noChangeArrowheads="1"/>
            </p:cNvSpPr>
            <p:nvPr/>
          </p:nvSpPr>
          <p:spPr bwMode="auto">
            <a:xfrm>
              <a:off x="0" y="0"/>
              <a:ext cx="280228" cy="1429425"/>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39" name="矩形 97"/>
            <p:cNvSpPr>
              <a:spLocks noChangeArrowheads="1"/>
            </p:cNvSpPr>
            <p:nvPr/>
          </p:nvSpPr>
          <p:spPr bwMode="auto">
            <a:xfrm>
              <a:off x="0" y="1428752"/>
              <a:ext cx="280228" cy="1143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17440" name="Group 32"/>
          <p:cNvGrpSpPr>
            <a:grpSpLocks/>
          </p:cNvGrpSpPr>
          <p:nvPr/>
        </p:nvGrpSpPr>
        <p:grpSpPr bwMode="auto">
          <a:xfrm>
            <a:off x="11017251" y="1991785"/>
            <a:ext cx="287867" cy="2865967"/>
            <a:chOff x="0" y="0"/>
            <a:chExt cx="280228" cy="2149277"/>
          </a:xfrm>
        </p:grpSpPr>
        <p:sp>
          <p:nvSpPr>
            <p:cNvPr id="17441" name="矩形 93"/>
            <p:cNvSpPr>
              <a:spLocks noChangeArrowheads="1"/>
            </p:cNvSpPr>
            <p:nvPr/>
          </p:nvSpPr>
          <p:spPr bwMode="auto">
            <a:xfrm>
              <a:off x="0" y="0"/>
              <a:ext cx="280228" cy="1074300"/>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7442" name="矩形 98"/>
            <p:cNvSpPr>
              <a:spLocks noChangeArrowheads="1"/>
            </p:cNvSpPr>
            <p:nvPr/>
          </p:nvSpPr>
          <p:spPr bwMode="auto">
            <a:xfrm>
              <a:off x="0" y="1073627"/>
              <a:ext cx="280228" cy="10756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sp>
        <p:nvSpPr>
          <p:cNvPr id="17443" name="文本框 22"/>
          <p:cNvSpPr>
            <a:spLocks noChangeArrowheads="1"/>
          </p:cNvSpPr>
          <p:nvPr/>
        </p:nvSpPr>
        <p:spPr bwMode="auto">
          <a:xfrm>
            <a:off x="8005613" y="15811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7444" name="文本框 99"/>
          <p:cNvSpPr>
            <a:spLocks noChangeArrowheads="1"/>
          </p:cNvSpPr>
          <p:nvPr/>
        </p:nvSpPr>
        <p:spPr bwMode="auto">
          <a:xfrm>
            <a:off x="7997146" y="5295900"/>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27P</a:t>
            </a:r>
          </a:p>
        </p:txBody>
      </p:sp>
      <p:sp>
        <p:nvSpPr>
          <p:cNvPr id="17445" name="文本框 100"/>
          <p:cNvSpPr>
            <a:spLocks noChangeArrowheads="1"/>
          </p:cNvSpPr>
          <p:nvPr/>
        </p:nvSpPr>
        <p:spPr bwMode="auto">
          <a:xfrm>
            <a:off x="8719987" y="19367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7446" name="文本框 101"/>
          <p:cNvSpPr>
            <a:spLocks noChangeArrowheads="1"/>
          </p:cNvSpPr>
          <p:nvPr/>
        </p:nvSpPr>
        <p:spPr bwMode="auto">
          <a:xfrm>
            <a:off x="8719987" y="48577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24P</a:t>
            </a:r>
          </a:p>
        </p:txBody>
      </p:sp>
      <p:sp>
        <p:nvSpPr>
          <p:cNvPr id="17447" name="文本框 102"/>
          <p:cNvSpPr>
            <a:spLocks noChangeArrowheads="1"/>
          </p:cNvSpPr>
          <p:nvPr/>
        </p:nvSpPr>
        <p:spPr bwMode="auto">
          <a:xfrm>
            <a:off x="9443887" y="986367"/>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15P</a:t>
            </a:r>
          </a:p>
        </p:txBody>
      </p:sp>
      <p:sp>
        <p:nvSpPr>
          <p:cNvPr id="17448" name="文本框 103"/>
          <p:cNvSpPr>
            <a:spLocks noChangeArrowheads="1"/>
          </p:cNvSpPr>
          <p:nvPr/>
        </p:nvSpPr>
        <p:spPr bwMode="auto">
          <a:xfrm>
            <a:off x="9443887" y="5431367"/>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28P</a:t>
            </a:r>
          </a:p>
        </p:txBody>
      </p:sp>
      <p:sp>
        <p:nvSpPr>
          <p:cNvPr id="17449" name="文本框 104"/>
          <p:cNvSpPr>
            <a:spLocks noChangeArrowheads="1"/>
          </p:cNvSpPr>
          <p:nvPr/>
        </p:nvSpPr>
        <p:spPr bwMode="auto">
          <a:xfrm>
            <a:off x="10167787" y="49466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26P</a:t>
            </a:r>
          </a:p>
        </p:txBody>
      </p:sp>
      <p:sp>
        <p:nvSpPr>
          <p:cNvPr id="17450" name="文本框 105"/>
          <p:cNvSpPr>
            <a:spLocks noChangeArrowheads="1"/>
          </p:cNvSpPr>
          <p:nvPr/>
        </p:nvSpPr>
        <p:spPr bwMode="auto">
          <a:xfrm>
            <a:off x="10888513" y="48577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23P</a:t>
            </a:r>
          </a:p>
        </p:txBody>
      </p:sp>
      <p:sp>
        <p:nvSpPr>
          <p:cNvPr id="17451" name="文本框 106"/>
          <p:cNvSpPr>
            <a:spLocks noChangeArrowheads="1"/>
          </p:cNvSpPr>
          <p:nvPr/>
        </p:nvSpPr>
        <p:spPr bwMode="auto">
          <a:xfrm>
            <a:off x="10164613" y="1100667"/>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14P</a:t>
            </a:r>
          </a:p>
        </p:txBody>
      </p:sp>
      <p:sp>
        <p:nvSpPr>
          <p:cNvPr id="17452" name="文本框 107"/>
          <p:cNvSpPr>
            <a:spLocks noChangeArrowheads="1"/>
          </p:cNvSpPr>
          <p:nvPr/>
        </p:nvSpPr>
        <p:spPr bwMode="auto">
          <a:xfrm>
            <a:off x="10888513" y="1581151"/>
            <a:ext cx="545342"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23P</a:t>
            </a:r>
          </a:p>
        </p:txBody>
      </p:sp>
    </p:spTree>
    <p:extLst>
      <p:ext uri="{BB962C8B-B14F-4D97-AF65-F5344CB8AC3E}">
        <p14:creationId xmlns:p14="http://schemas.microsoft.com/office/powerpoint/2010/main" val="292586133"/>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矩形 59"/>
          <p:cNvSpPr>
            <a:spLocks noChangeArrowheads="1"/>
          </p:cNvSpPr>
          <p:nvPr/>
        </p:nvSpPr>
        <p:spPr bwMode="auto">
          <a:xfrm rot="20700000">
            <a:off x="3852334" y="2508251"/>
            <a:ext cx="3354917" cy="48048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35" name="矩形 60"/>
          <p:cNvSpPr>
            <a:spLocks noChangeArrowheads="1"/>
          </p:cNvSpPr>
          <p:nvPr/>
        </p:nvSpPr>
        <p:spPr bwMode="auto">
          <a:xfrm rot="20700000">
            <a:off x="3962400" y="2677584"/>
            <a:ext cx="6553200" cy="48048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36" name="矩形 61"/>
          <p:cNvSpPr>
            <a:spLocks noChangeArrowheads="1"/>
          </p:cNvSpPr>
          <p:nvPr/>
        </p:nvSpPr>
        <p:spPr bwMode="auto">
          <a:xfrm rot="20700000">
            <a:off x="4155018" y="3467101"/>
            <a:ext cx="4969933" cy="480484"/>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37" name="矩形 62"/>
          <p:cNvSpPr>
            <a:spLocks noChangeArrowheads="1"/>
          </p:cNvSpPr>
          <p:nvPr/>
        </p:nvSpPr>
        <p:spPr bwMode="auto">
          <a:xfrm rot="20700000">
            <a:off x="4377268" y="4472517"/>
            <a:ext cx="1706033" cy="480483"/>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38" name="矩形 63"/>
          <p:cNvSpPr>
            <a:spLocks noChangeArrowheads="1"/>
          </p:cNvSpPr>
          <p:nvPr/>
        </p:nvSpPr>
        <p:spPr bwMode="auto">
          <a:xfrm rot="20700000">
            <a:off x="4500033" y="4737101"/>
            <a:ext cx="4191000" cy="47836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nvGrpSpPr>
          <p:cNvPr id="18439" name="Group 7"/>
          <p:cNvGrpSpPr>
            <a:grpSpLocks/>
          </p:cNvGrpSpPr>
          <p:nvPr/>
        </p:nvGrpSpPr>
        <p:grpSpPr bwMode="auto">
          <a:xfrm>
            <a:off x="0" y="1"/>
            <a:ext cx="12192000" cy="6862233"/>
            <a:chOff x="0" y="0"/>
            <a:chExt cx="9144002" cy="5146336"/>
          </a:xfrm>
        </p:grpSpPr>
        <p:sp>
          <p:nvSpPr>
            <p:cNvPr id="18440" name="直角三角形 16"/>
            <p:cNvSpPr>
              <a:spLocks noChangeArrowheads="1"/>
            </p:cNvSpPr>
            <p:nvPr/>
          </p:nvSpPr>
          <p:spPr bwMode="auto">
            <a:xfrm flipH="1">
              <a:off x="785709" y="2914336"/>
              <a:ext cx="8358293" cy="2232000"/>
            </a:xfrm>
            <a:prstGeom prst="rtTriangle">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41" name="任意多边形 116" hidden="1"/>
            <p:cNvSpPr>
              <a:spLocks noChangeArrowheads="1"/>
            </p:cNvSpPr>
            <p:nvPr/>
          </p:nvSpPr>
          <p:spPr bwMode="auto">
            <a:xfrm>
              <a:off x="0" y="0"/>
              <a:ext cx="3705226" cy="5143500"/>
            </a:xfrm>
            <a:custGeom>
              <a:avLst/>
              <a:gdLst>
                <a:gd name="T0" fmla="*/ 0 w 3705226"/>
                <a:gd name="T1" fmla="*/ 0 h 5143500"/>
                <a:gd name="T2" fmla="*/ 1407310 w 3705226"/>
                <a:gd name="T3" fmla="*/ 0 h 5143500"/>
                <a:gd name="T4" fmla="*/ 1839693 w 3705226"/>
                <a:gd name="T5" fmla="*/ 0 h 5143500"/>
                <a:gd name="T6" fmla="*/ 2278866 w 3705226"/>
                <a:gd name="T7" fmla="*/ 0 h 5143500"/>
                <a:gd name="T8" fmla="*/ 3705226 w 3705226"/>
                <a:gd name="T9" fmla="*/ 5143500 h 5143500"/>
                <a:gd name="T10" fmla="*/ 1839693 w 3705226"/>
                <a:gd name="T11" fmla="*/ 5143500 h 5143500"/>
                <a:gd name="T12" fmla="*/ 0 w 3705226"/>
                <a:gd name="T13" fmla="*/ 5143500 h 5143500"/>
                <a:gd name="T14" fmla="*/ 0 60000 65536"/>
                <a:gd name="T15" fmla="*/ 0 60000 65536"/>
                <a:gd name="T16" fmla="*/ 0 60000 65536"/>
                <a:gd name="T17" fmla="*/ 0 60000 65536"/>
                <a:gd name="T18" fmla="*/ 0 60000 65536"/>
                <a:gd name="T19" fmla="*/ 0 60000 65536"/>
                <a:gd name="T20" fmla="*/ 0 60000 65536"/>
                <a:gd name="T21" fmla="*/ 0 w 3705226"/>
                <a:gd name="T22" fmla="*/ 0 h 5143500"/>
                <a:gd name="T23" fmla="*/ 3705226 w 3705226"/>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05226" h="5143500">
                  <a:moveTo>
                    <a:pt x="0" y="0"/>
                  </a:moveTo>
                  <a:lnTo>
                    <a:pt x="1407310" y="0"/>
                  </a:lnTo>
                  <a:lnTo>
                    <a:pt x="1839693" y="0"/>
                  </a:lnTo>
                  <a:lnTo>
                    <a:pt x="2278866" y="0"/>
                  </a:lnTo>
                  <a:lnTo>
                    <a:pt x="3705226" y="5143500"/>
                  </a:lnTo>
                  <a:lnTo>
                    <a:pt x="1839693" y="5143500"/>
                  </a:lnTo>
                  <a:lnTo>
                    <a:pt x="0" y="5143500"/>
                  </a:lnTo>
                  <a:close/>
                </a:path>
              </a:pathLst>
            </a:cu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42" name="任意多边形 106"/>
            <p:cNvSpPr>
              <a:spLocks noChangeArrowheads="1"/>
            </p:cNvSpPr>
            <p:nvPr/>
          </p:nvSpPr>
          <p:spPr bwMode="auto">
            <a:xfrm>
              <a:off x="0" y="2210912"/>
              <a:ext cx="3724276" cy="2932588"/>
            </a:xfrm>
            <a:custGeom>
              <a:avLst/>
              <a:gdLst>
                <a:gd name="T0" fmla="*/ 2895785 w 3724276"/>
                <a:gd name="T1" fmla="*/ 0 h 2932588"/>
                <a:gd name="T2" fmla="*/ 3724276 w 3724276"/>
                <a:gd name="T3" fmla="*/ 2932588 h 2932588"/>
                <a:gd name="T4" fmla="*/ 1809752 w 3724276"/>
                <a:gd name="T5" fmla="*/ 2932588 h 2932588"/>
                <a:gd name="T6" fmla="*/ 1 w 3724276"/>
                <a:gd name="T7" fmla="*/ 2932588 h 2932588"/>
                <a:gd name="T8" fmla="*/ 0 w 3724276"/>
                <a:gd name="T9" fmla="*/ 2932588 h 2932588"/>
                <a:gd name="T10" fmla="*/ 1 w 3724276"/>
                <a:gd name="T11" fmla="*/ 2932585 h 2932588"/>
                <a:gd name="T12" fmla="*/ 1 w 3724276"/>
                <a:gd name="T13" fmla="*/ 775923 h 2932588"/>
                <a:gd name="T14" fmla="*/ 0 60000 65536"/>
                <a:gd name="T15" fmla="*/ 0 60000 65536"/>
                <a:gd name="T16" fmla="*/ 0 60000 65536"/>
                <a:gd name="T17" fmla="*/ 0 60000 65536"/>
                <a:gd name="T18" fmla="*/ 0 60000 65536"/>
                <a:gd name="T19" fmla="*/ 0 60000 65536"/>
                <a:gd name="T20" fmla="*/ 0 60000 65536"/>
                <a:gd name="T21" fmla="*/ 0 w 3724276"/>
                <a:gd name="T22" fmla="*/ 0 h 2932588"/>
                <a:gd name="T23" fmla="*/ 3724276 w 3724276"/>
                <a:gd name="T24" fmla="*/ 2932588 h 2932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24276" h="2932588">
                  <a:moveTo>
                    <a:pt x="2895785" y="0"/>
                  </a:moveTo>
                  <a:lnTo>
                    <a:pt x="3724276" y="2932588"/>
                  </a:lnTo>
                  <a:lnTo>
                    <a:pt x="1809752" y="2932588"/>
                  </a:lnTo>
                  <a:lnTo>
                    <a:pt x="1" y="2932588"/>
                  </a:lnTo>
                  <a:lnTo>
                    <a:pt x="0" y="2932588"/>
                  </a:lnTo>
                  <a:lnTo>
                    <a:pt x="1" y="2932585"/>
                  </a:lnTo>
                  <a:lnTo>
                    <a:pt x="1" y="775923"/>
                  </a:ln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8443" name="任意多边形 84"/>
            <p:cNvSpPr>
              <a:spLocks noChangeArrowheads="1"/>
            </p:cNvSpPr>
            <p:nvPr/>
          </p:nvSpPr>
          <p:spPr bwMode="auto">
            <a:xfrm>
              <a:off x="785709" y="4411877"/>
              <a:ext cx="2938567" cy="728030"/>
            </a:xfrm>
            <a:custGeom>
              <a:avLst/>
              <a:gdLst>
                <a:gd name="T0" fmla="*/ 3106718 w 3340529"/>
                <a:gd name="T1" fmla="*/ 0 h 827616"/>
                <a:gd name="T2" fmla="*/ 3340529 w 3340529"/>
                <a:gd name="T3" fmla="*/ 827616 h 827616"/>
                <a:gd name="T4" fmla="*/ 1426005 w 3340529"/>
                <a:gd name="T5" fmla="*/ 827616 h 827616"/>
                <a:gd name="T6" fmla="*/ 0 w 3340529"/>
                <a:gd name="T7" fmla="*/ 827616 h 827616"/>
                <a:gd name="T8" fmla="*/ 0 60000 65536"/>
                <a:gd name="T9" fmla="*/ 0 60000 65536"/>
                <a:gd name="T10" fmla="*/ 0 60000 65536"/>
                <a:gd name="T11" fmla="*/ 0 60000 65536"/>
                <a:gd name="T12" fmla="*/ 0 w 3340529"/>
                <a:gd name="T13" fmla="*/ 0 h 827616"/>
                <a:gd name="T14" fmla="*/ 3340529 w 3340529"/>
                <a:gd name="T15" fmla="*/ 827616 h 827616"/>
              </a:gdLst>
              <a:ahLst/>
              <a:cxnLst>
                <a:cxn ang="T8">
                  <a:pos x="T0" y="T1"/>
                </a:cxn>
                <a:cxn ang="T9">
                  <a:pos x="T2" y="T3"/>
                </a:cxn>
                <a:cxn ang="T10">
                  <a:pos x="T4" y="T5"/>
                </a:cxn>
                <a:cxn ang="T11">
                  <a:pos x="T6" y="T7"/>
                </a:cxn>
              </a:cxnLst>
              <a:rect l="T12" t="T13" r="T14" b="T15"/>
              <a:pathLst>
                <a:path w="3340529" h="827616">
                  <a:moveTo>
                    <a:pt x="3106718" y="0"/>
                  </a:moveTo>
                  <a:lnTo>
                    <a:pt x="3340529" y="827616"/>
                  </a:lnTo>
                  <a:lnTo>
                    <a:pt x="1426005" y="827616"/>
                  </a:lnTo>
                  <a:lnTo>
                    <a:pt x="0" y="827616"/>
                  </a:lnTo>
                  <a:close/>
                </a:path>
              </a:pathLst>
            </a:custGeom>
            <a:solidFill>
              <a:srgbClr val="00638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sp>
        <p:nvSpPr>
          <p:cNvPr id="18444" name="矩形 85"/>
          <p:cNvSpPr>
            <a:spLocks noChangeArrowheads="1"/>
          </p:cNvSpPr>
          <p:nvPr/>
        </p:nvSpPr>
        <p:spPr bwMode="auto">
          <a:xfrm rot="20700000">
            <a:off x="2141395" y="3205305"/>
            <a:ext cx="174759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8445" name="矩形 86"/>
          <p:cNvSpPr>
            <a:spLocks noChangeArrowheads="1"/>
          </p:cNvSpPr>
          <p:nvPr/>
        </p:nvSpPr>
        <p:spPr bwMode="auto">
          <a:xfrm rot="20700000">
            <a:off x="2289561" y="3791623"/>
            <a:ext cx="174759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8446" name="矩形 87"/>
          <p:cNvSpPr>
            <a:spLocks noChangeArrowheads="1"/>
          </p:cNvSpPr>
          <p:nvPr/>
        </p:nvSpPr>
        <p:spPr bwMode="auto">
          <a:xfrm rot="20700000">
            <a:off x="2452545" y="4363123"/>
            <a:ext cx="174759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8447" name="矩形 88"/>
          <p:cNvSpPr>
            <a:spLocks noChangeArrowheads="1"/>
          </p:cNvSpPr>
          <p:nvPr/>
        </p:nvSpPr>
        <p:spPr bwMode="auto">
          <a:xfrm rot="20700000">
            <a:off x="2626112" y="4947323"/>
            <a:ext cx="174759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sp>
        <p:nvSpPr>
          <p:cNvPr id="18448" name="矩形 89"/>
          <p:cNvSpPr>
            <a:spLocks noChangeArrowheads="1"/>
          </p:cNvSpPr>
          <p:nvPr/>
        </p:nvSpPr>
        <p:spPr bwMode="auto">
          <a:xfrm rot="20700000">
            <a:off x="2788036" y="5495539"/>
            <a:ext cx="174759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key words</a:t>
            </a:r>
          </a:p>
        </p:txBody>
      </p:sp>
      <p:grpSp>
        <p:nvGrpSpPr>
          <p:cNvPr id="18449" name="Group 17"/>
          <p:cNvGrpSpPr>
            <a:grpSpLocks/>
          </p:cNvGrpSpPr>
          <p:nvPr/>
        </p:nvGrpSpPr>
        <p:grpSpPr bwMode="auto">
          <a:xfrm>
            <a:off x="1719787" y="826379"/>
            <a:ext cx="4998513" cy="1423316"/>
            <a:chOff x="-272208" y="11755"/>
            <a:chExt cx="3748168" cy="1066143"/>
          </a:xfrm>
        </p:grpSpPr>
        <p:sp>
          <p:nvSpPr>
            <p:cNvPr id="18450" name="矩形 12"/>
            <p:cNvSpPr>
              <a:spLocks noChangeArrowheads="1"/>
            </p:cNvSpPr>
            <p:nvPr/>
          </p:nvSpPr>
          <p:spPr bwMode="auto">
            <a:xfrm>
              <a:off x="21790" y="363074"/>
              <a:ext cx="3454170" cy="71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867">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8451" name="矩形 101"/>
            <p:cNvSpPr>
              <a:spLocks noChangeArrowheads="1"/>
            </p:cNvSpPr>
            <p:nvPr/>
          </p:nvSpPr>
          <p:spPr bwMode="auto">
            <a:xfrm rot="17724">
              <a:off x="-272208" y="11755"/>
              <a:ext cx="3167569" cy="3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667" b="1">
                  <a:solidFill>
                    <a:srgbClr val="047EAD"/>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18452" name="文本框 19"/>
          <p:cNvSpPr>
            <a:spLocks noChangeArrowheads="1"/>
          </p:cNvSpPr>
          <p:nvPr/>
        </p:nvSpPr>
        <p:spPr bwMode="auto">
          <a:xfrm rot="20760000">
            <a:off x="7121161" y="1973234"/>
            <a:ext cx="69923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667">
                <a:solidFill>
                  <a:srgbClr val="385623"/>
                </a:solidFill>
                <a:latin typeface="DotumChe" panose="020B0609000101010101" pitchFamily="49" charset="-127"/>
                <a:ea typeface="微软雅黑" panose="020B0503020204020204" pitchFamily="34" charset="-122"/>
                <a:sym typeface="DotumChe" panose="020B0609000101010101" pitchFamily="49" charset="-127"/>
              </a:rPr>
              <a:t>50%</a:t>
            </a:r>
          </a:p>
        </p:txBody>
      </p:sp>
      <p:sp>
        <p:nvSpPr>
          <p:cNvPr id="18453" name="文本框 108"/>
          <p:cNvSpPr>
            <a:spLocks noChangeArrowheads="1"/>
          </p:cNvSpPr>
          <p:nvPr/>
        </p:nvSpPr>
        <p:spPr bwMode="auto">
          <a:xfrm rot="20760000">
            <a:off x="10358567" y="1706534"/>
            <a:ext cx="8707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667">
                <a:solidFill>
                  <a:srgbClr val="385623"/>
                </a:solidFill>
                <a:latin typeface="DotumChe" panose="020B0609000101010101" pitchFamily="49" charset="-127"/>
                <a:ea typeface="微软雅黑" panose="020B0503020204020204" pitchFamily="34" charset="-122"/>
                <a:sym typeface="DotumChe" panose="020B0609000101010101" pitchFamily="49" charset="-127"/>
              </a:rPr>
              <a:t>100%</a:t>
            </a:r>
          </a:p>
        </p:txBody>
      </p:sp>
      <p:sp>
        <p:nvSpPr>
          <p:cNvPr id="18454" name="文本框 109"/>
          <p:cNvSpPr>
            <a:spLocks noChangeArrowheads="1"/>
          </p:cNvSpPr>
          <p:nvPr/>
        </p:nvSpPr>
        <p:spPr bwMode="auto">
          <a:xfrm rot="20760000">
            <a:off x="9000761" y="2718301"/>
            <a:ext cx="69923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667">
                <a:solidFill>
                  <a:srgbClr val="385623"/>
                </a:solidFill>
                <a:latin typeface="DotumChe" panose="020B0609000101010101" pitchFamily="49" charset="-127"/>
                <a:ea typeface="微软雅黑" panose="020B0503020204020204" pitchFamily="34" charset="-122"/>
                <a:sym typeface="DotumChe" panose="020B0609000101010101" pitchFamily="49" charset="-127"/>
              </a:rPr>
              <a:t>75%</a:t>
            </a:r>
          </a:p>
        </p:txBody>
      </p:sp>
      <p:sp>
        <p:nvSpPr>
          <p:cNvPr id="18455" name="文本框 110"/>
          <p:cNvSpPr>
            <a:spLocks noChangeArrowheads="1"/>
          </p:cNvSpPr>
          <p:nvPr/>
        </p:nvSpPr>
        <p:spPr bwMode="auto">
          <a:xfrm rot="20760000">
            <a:off x="6028961" y="4145993"/>
            <a:ext cx="69923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667">
                <a:solidFill>
                  <a:srgbClr val="385623"/>
                </a:solidFill>
                <a:latin typeface="DotumChe" panose="020B0609000101010101" pitchFamily="49" charset="-127"/>
                <a:ea typeface="微软雅黑" panose="020B0503020204020204" pitchFamily="34" charset="-122"/>
                <a:sym typeface="DotumChe" panose="020B0609000101010101" pitchFamily="49" charset="-127"/>
              </a:rPr>
              <a:t>25%</a:t>
            </a:r>
          </a:p>
        </p:txBody>
      </p:sp>
      <p:sp>
        <p:nvSpPr>
          <p:cNvPr id="18456" name="文本框 114"/>
          <p:cNvSpPr>
            <a:spLocks noChangeArrowheads="1"/>
          </p:cNvSpPr>
          <p:nvPr/>
        </p:nvSpPr>
        <p:spPr bwMode="auto">
          <a:xfrm rot="20760000">
            <a:off x="8588010" y="4093075"/>
            <a:ext cx="69923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667">
                <a:solidFill>
                  <a:srgbClr val="385623"/>
                </a:solidFill>
                <a:latin typeface="DotumChe" panose="020B0609000101010101" pitchFamily="49" charset="-127"/>
                <a:ea typeface="微软雅黑" panose="020B0503020204020204" pitchFamily="34" charset="-122"/>
                <a:sym typeface="DotumChe" panose="020B0609000101010101" pitchFamily="49" charset="-127"/>
              </a:rPr>
              <a:t>60%</a:t>
            </a:r>
          </a:p>
        </p:txBody>
      </p:sp>
      <p:sp>
        <p:nvSpPr>
          <p:cNvPr id="18457" name="Freeform 15"/>
          <p:cNvSpPr>
            <a:spLocks noEditPoints="1" noChangeArrowheads="1"/>
          </p:cNvSpPr>
          <p:nvPr/>
        </p:nvSpPr>
        <p:spPr bwMode="auto">
          <a:xfrm>
            <a:off x="1009651" y="958851"/>
            <a:ext cx="924983" cy="91228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08"/>
              <a:gd name="T139" fmla="*/ 0 h 709"/>
              <a:gd name="T140" fmla="*/ 708 w 708"/>
              <a:gd name="T141" fmla="*/ 709 h 70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047EA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73148" rIns="146295" bIns="73148"/>
          <a:lstStyle/>
          <a:p>
            <a:pPr algn="ctr"/>
            <a:endParaRPr lang="zh-CN" altLang="zh-CN" sz="2133">
              <a:solidFill>
                <a:schemeClr val="bg1"/>
              </a:solidFill>
              <a:latin typeface="DotumChe" panose="020B0609000101010101" pitchFamily="49" charset="-127"/>
              <a:ea typeface="微软雅黑" panose="020B0503020204020204" pitchFamily="34" charset="-122"/>
              <a:sym typeface="DotumChe" panose="020B0609000101010101" pitchFamily="49" charset="-127"/>
            </a:endParaRPr>
          </a:p>
        </p:txBody>
      </p:sp>
    </p:spTree>
    <p:extLst>
      <p:ext uri="{BB962C8B-B14F-4D97-AF65-F5344CB8AC3E}">
        <p14:creationId xmlns:p14="http://schemas.microsoft.com/office/powerpoint/2010/main" val="3096839663"/>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70"/>
          <p:cNvSpPr>
            <a:spLocks noChangeArrowheads="1"/>
          </p:cNvSpPr>
          <p:nvPr/>
        </p:nvSpPr>
        <p:spPr bwMode="auto">
          <a:xfrm>
            <a:off x="3378200" y="1"/>
            <a:ext cx="1913467" cy="49741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59" name="矩形 71"/>
          <p:cNvSpPr>
            <a:spLocks noChangeArrowheads="1"/>
          </p:cNvSpPr>
          <p:nvPr/>
        </p:nvSpPr>
        <p:spPr bwMode="auto">
          <a:xfrm>
            <a:off x="8039101" y="1"/>
            <a:ext cx="1081617" cy="49741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0" name="矩形 8"/>
          <p:cNvSpPr>
            <a:spLocks noChangeArrowheads="1"/>
          </p:cNvSpPr>
          <p:nvPr/>
        </p:nvSpPr>
        <p:spPr bwMode="auto">
          <a:xfrm>
            <a:off x="0" y="1"/>
            <a:ext cx="2296584" cy="497416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1" name="矩形 47"/>
          <p:cNvSpPr>
            <a:spLocks noChangeArrowheads="1"/>
          </p:cNvSpPr>
          <p:nvPr/>
        </p:nvSpPr>
        <p:spPr bwMode="auto">
          <a:xfrm flipH="1">
            <a:off x="0" y="4974168"/>
            <a:ext cx="12192000" cy="1883833"/>
          </a:xfrm>
          <a:prstGeom prst="rect">
            <a:avLst/>
          </a:pr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2" name="矩形 7"/>
          <p:cNvSpPr>
            <a:spLocks noChangeArrowheads="1"/>
          </p:cNvSpPr>
          <p:nvPr/>
        </p:nvSpPr>
        <p:spPr bwMode="auto">
          <a:xfrm>
            <a:off x="0" y="4686300"/>
            <a:ext cx="2296584" cy="287867"/>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3" name="矩形 65"/>
          <p:cNvSpPr>
            <a:spLocks noChangeArrowheads="1"/>
          </p:cNvSpPr>
          <p:nvPr/>
        </p:nvSpPr>
        <p:spPr bwMode="auto">
          <a:xfrm>
            <a:off x="2296584" y="4686300"/>
            <a:ext cx="1081616" cy="28786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4" name="矩形 66"/>
          <p:cNvSpPr>
            <a:spLocks noChangeArrowheads="1"/>
          </p:cNvSpPr>
          <p:nvPr/>
        </p:nvSpPr>
        <p:spPr bwMode="auto">
          <a:xfrm>
            <a:off x="3378200" y="4686300"/>
            <a:ext cx="1913467" cy="28786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5" name="矩形 67"/>
          <p:cNvSpPr>
            <a:spLocks noChangeArrowheads="1"/>
          </p:cNvSpPr>
          <p:nvPr/>
        </p:nvSpPr>
        <p:spPr bwMode="auto">
          <a:xfrm>
            <a:off x="5291668" y="4686300"/>
            <a:ext cx="2747433" cy="287867"/>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6" name="矩形 68"/>
          <p:cNvSpPr>
            <a:spLocks noChangeArrowheads="1"/>
          </p:cNvSpPr>
          <p:nvPr/>
        </p:nvSpPr>
        <p:spPr bwMode="auto">
          <a:xfrm>
            <a:off x="8039101" y="4686300"/>
            <a:ext cx="1081617" cy="287867"/>
          </a:xfrm>
          <a:prstGeom prst="rect">
            <a:avLst/>
          </a:prstGeom>
          <a:solidFill>
            <a:srgbClr val="00B3E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7" name="矩形 69"/>
          <p:cNvSpPr>
            <a:spLocks noChangeArrowheads="1"/>
          </p:cNvSpPr>
          <p:nvPr/>
        </p:nvSpPr>
        <p:spPr bwMode="auto">
          <a:xfrm>
            <a:off x="9120717" y="4686300"/>
            <a:ext cx="3071283" cy="287867"/>
          </a:xfrm>
          <a:prstGeom prst="rect">
            <a:avLst/>
          </a:prstGeom>
          <a:solidFill>
            <a:srgbClr val="CC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19468" name="矩形 72"/>
          <p:cNvSpPr>
            <a:spLocks noChangeArrowheads="1"/>
          </p:cNvSpPr>
          <p:nvPr/>
        </p:nvSpPr>
        <p:spPr bwMode="auto">
          <a:xfrm>
            <a:off x="3073400" y="5731934"/>
            <a:ext cx="6045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recommended justified form. </a:t>
            </a:r>
          </a:p>
        </p:txBody>
      </p:sp>
      <p:sp>
        <p:nvSpPr>
          <p:cNvPr id="19469" name="矩形 73"/>
          <p:cNvSpPr>
            <a:spLocks noChangeArrowheads="1"/>
          </p:cNvSpPr>
          <p:nvPr/>
        </p:nvSpPr>
        <p:spPr bwMode="auto">
          <a:xfrm>
            <a:off x="4388898" y="5321300"/>
            <a:ext cx="34163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133" b="1">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nvGrpSpPr>
          <p:cNvPr id="19470" name="Group 14"/>
          <p:cNvGrpSpPr>
            <a:grpSpLocks/>
          </p:cNvGrpSpPr>
          <p:nvPr/>
        </p:nvGrpSpPr>
        <p:grpSpPr bwMode="auto">
          <a:xfrm>
            <a:off x="129118" y="2154767"/>
            <a:ext cx="2038349" cy="2196934"/>
            <a:chOff x="0" y="0"/>
            <a:chExt cx="1528792" cy="1648133"/>
          </a:xfrm>
        </p:grpSpPr>
        <p:sp>
          <p:nvSpPr>
            <p:cNvPr id="19471" name="矩形 74"/>
            <p:cNvSpPr>
              <a:spLocks noChangeArrowheads="1"/>
            </p:cNvSpPr>
            <p:nvPr/>
          </p:nvSpPr>
          <p:spPr bwMode="auto">
            <a:xfrm>
              <a:off x="156525" y="361991"/>
              <a:ext cx="1215742" cy="253982"/>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72" name="矩形 75"/>
            <p:cNvSpPr>
              <a:spLocks noChangeArrowheads="1"/>
            </p:cNvSpPr>
            <p:nvPr/>
          </p:nvSpPr>
          <p:spPr bwMode="auto">
            <a:xfrm>
              <a:off x="0" y="655293"/>
              <a:ext cx="1528792" cy="99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73" name="矩形 91"/>
            <p:cNvSpPr>
              <a:spLocks noChangeArrowheads="1"/>
            </p:cNvSpPr>
            <p:nvPr/>
          </p:nvSpPr>
          <p:spPr bwMode="auto">
            <a:xfrm>
              <a:off x="304458" y="0"/>
              <a:ext cx="919876" cy="377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667">
                  <a:solidFill>
                    <a:srgbClr val="004D6C"/>
                  </a:solidFill>
                  <a:latin typeface="Impact" panose="020B0806030902050204" pitchFamily="34" charset="0"/>
                  <a:sym typeface="Impact" panose="020B0806030902050204" pitchFamily="34" charset="0"/>
                </a:rPr>
                <a:t>22%</a:t>
              </a:r>
              <a:endParaRPr lang="zh-CN" altLang="en-US" sz="2667">
                <a:solidFill>
                  <a:srgbClr val="004D6C"/>
                </a:solidFill>
                <a:latin typeface="Impact" panose="020B0806030902050204" pitchFamily="34" charset="0"/>
                <a:sym typeface="Impact" panose="020B0806030902050204" pitchFamily="34" charset="0"/>
              </a:endParaRPr>
            </a:p>
          </p:txBody>
        </p:sp>
      </p:grpSp>
      <p:grpSp>
        <p:nvGrpSpPr>
          <p:cNvPr id="19474" name="Group 18"/>
          <p:cNvGrpSpPr>
            <a:grpSpLocks/>
          </p:cNvGrpSpPr>
          <p:nvPr/>
        </p:nvGrpSpPr>
        <p:grpSpPr bwMode="auto">
          <a:xfrm>
            <a:off x="1818218" y="317501"/>
            <a:ext cx="2038349" cy="2166809"/>
            <a:chOff x="0" y="0"/>
            <a:chExt cx="1528792" cy="1624813"/>
          </a:xfrm>
        </p:grpSpPr>
        <p:sp>
          <p:nvSpPr>
            <p:cNvPr id="19475" name="矩形 77"/>
            <p:cNvSpPr>
              <a:spLocks noChangeArrowheads="1"/>
            </p:cNvSpPr>
            <p:nvPr/>
          </p:nvSpPr>
          <p:spPr bwMode="auto">
            <a:xfrm>
              <a:off x="156526" y="339111"/>
              <a:ext cx="1215742" cy="25387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76" name="矩形 78"/>
            <p:cNvSpPr>
              <a:spLocks noChangeArrowheads="1"/>
            </p:cNvSpPr>
            <p:nvPr/>
          </p:nvSpPr>
          <p:spPr bwMode="auto">
            <a:xfrm>
              <a:off x="0" y="632413"/>
              <a:ext cx="1528792" cy="9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77" name="矩形 92"/>
            <p:cNvSpPr>
              <a:spLocks noChangeArrowheads="1"/>
            </p:cNvSpPr>
            <p:nvPr/>
          </p:nvSpPr>
          <p:spPr bwMode="auto">
            <a:xfrm>
              <a:off x="241440" y="0"/>
              <a:ext cx="1045912" cy="3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400">
                  <a:solidFill>
                    <a:srgbClr val="8ABC1D"/>
                  </a:solidFill>
                  <a:latin typeface="Impact" panose="020B0806030902050204" pitchFamily="34" charset="0"/>
                  <a:sym typeface="Impact" panose="020B0806030902050204" pitchFamily="34" charset="0"/>
                </a:rPr>
                <a:t>6%</a:t>
              </a:r>
              <a:endParaRPr lang="zh-CN" altLang="en-US" sz="2400">
                <a:solidFill>
                  <a:srgbClr val="8ABC1D"/>
                </a:solidFill>
                <a:latin typeface="Impact" panose="020B0806030902050204" pitchFamily="34" charset="0"/>
                <a:sym typeface="Impact" panose="020B0806030902050204" pitchFamily="34" charset="0"/>
              </a:endParaRPr>
            </a:p>
          </p:txBody>
        </p:sp>
      </p:grpSp>
      <p:grpSp>
        <p:nvGrpSpPr>
          <p:cNvPr id="19478" name="Group 22"/>
          <p:cNvGrpSpPr>
            <a:grpSpLocks/>
          </p:cNvGrpSpPr>
          <p:nvPr/>
        </p:nvGrpSpPr>
        <p:grpSpPr bwMode="auto">
          <a:xfrm>
            <a:off x="3321051" y="2305051"/>
            <a:ext cx="2038349" cy="2197867"/>
            <a:chOff x="0" y="0"/>
            <a:chExt cx="1528792" cy="1647074"/>
          </a:xfrm>
        </p:grpSpPr>
        <p:sp>
          <p:nvSpPr>
            <p:cNvPr id="19479" name="矩形 94"/>
            <p:cNvSpPr>
              <a:spLocks noChangeArrowheads="1"/>
            </p:cNvSpPr>
            <p:nvPr/>
          </p:nvSpPr>
          <p:spPr bwMode="auto">
            <a:xfrm>
              <a:off x="156526" y="361991"/>
              <a:ext cx="1215742" cy="253711"/>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80" name="矩形 95"/>
            <p:cNvSpPr>
              <a:spLocks noChangeArrowheads="1"/>
            </p:cNvSpPr>
            <p:nvPr/>
          </p:nvSpPr>
          <p:spPr bwMode="auto">
            <a:xfrm>
              <a:off x="0" y="655293"/>
              <a:ext cx="1528792" cy="991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81" name="矩形 96"/>
            <p:cNvSpPr>
              <a:spLocks noChangeArrowheads="1"/>
            </p:cNvSpPr>
            <p:nvPr/>
          </p:nvSpPr>
          <p:spPr bwMode="auto">
            <a:xfrm>
              <a:off x="304458" y="0"/>
              <a:ext cx="919876" cy="37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667">
                  <a:solidFill>
                    <a:srgbClr val="004D6C"/>
                  </a:solidFill>
                  <a:latin typeface="Impact" panose="020B0806030902050204" pitchFamily="34" charset="0"/>
                  <a:sym typeface="Impact" panose="020B0806030902050204" pitchFamily="34" charset="0"/>
                </a:rPr>
                <a:t>10%</a:t>
              </a:r>
              <a:endParaRPr lang="zh-CN" altLang="en-US" sz="2667">
                <a:solidFill>
                  <a:srgbClr val="004D6C"/>
                </a:solidFill>
                <a:latin typeface="Impact" panose="020B0806030902050204" pitchFamily="34" charset="0"/>
                <a:sym typeface="Impact" panose="020B0806030902050204" pitchFamily="34" charset="0"/>
              </a:endParaRPr>
            </a:p>
          </p:txBody>
        </p:sp>
      </p:grpSp>
      <p:grpSp>
        <p:nvGrpSpPr>
          <p:cNvPr id="19482" name="Group 26"/>
          <p:cNvGrpSpPr>
            <a:grpSpLocks/>
          </p:cNvGrpSpPr>
          <p:nvPr/>
        </p:nvGrpSpPr>
        <p:grpSpPr bwMode="auto">
          <a:xfrm>
            <a:off x="9637184" y="1039285"/>
            <a:ext cx="2038349" cy="2166809"/>
            <a:chOff x="0" y="0"/>
            <a:chExt cx="1528792" cy="1624813"/>
          </a:xfrm>
        </p:grpSpPr>
        <p:sp>
          <p:nvSpPr>
            <p:cNvPr id="19483" name="矩形 98"/>
            <p:cNvSpPr>
              <a:spLocks noChangeArrowheads="1"/>
            </p:cNvSpPr>
            <p:nvPr/>
          </p:nvSpPr>
          <p:spPr bwMode="auto">
            <a:xfrm>
              <a:off x="156526" y="339111"/>
              <a:ext cx="1215742" cy="25387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84" name="矩形 99"/>
            <p:cNvSpPr>
              <a:spLocks noChangeArrowheads="1"/>
            </p:cNvSpPr>
            <p:nvPr/>
          </p:nvSpPr>
          <p:spPr bwMode="auto">
            <a:xfrm>
              <a:off x="0" y="632413"/>
              <a:ext cx="1528792" cy="9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85" name="矩形 100"/>
            <p:cNvSpPr>
              <a:spLocks noChangeArrowheads="1"/>
            </p:cNvSpPr>
            <p:nvPr/>
          </p:nvSpPr>
          <p:spPr bwMode="auto">
            <a:xfrm>
              <a:off x="241440" y="0"/>
              <a:ext cx="1045912" cy="3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400">
                  <a:solidFill>
                    <a:srgbClr val="8ABC1D"/>
                  </a:solidFill>
                  <a:latin typeface="Impact" panose="020B0806030902050204" pitchFamily="34" charset="0"/>
                  <a:sym typeface="Impact" panose="020B0806030902050204" pitchFamily="34" charset="0"/>
                </a:rPr>
                <a:t>31%</a:t>
              </a:r>
              <a:endParaRPr lang="zh-CN" altLang="en-US" sz="2400">
                <a:solidFill>
                  <a:srgbClr val="8ABC1D"/>
                </a:solidFill>
                <a:latin typeface="Impact" panose="020B0806030902050204" pitchFamily="34" charset="0"/>
                <a:sym typeface="Impact" panose="020B0806030902050204" pitchFamily="34" charset="0"/>
              </a:endParaRPr>
            </a:p>
          </p:txBody>
        </p:sp>
      </p:grpSp>
      <p:grpSp>
        <p:nvGrpSpPr>
          <p:cNvPr id="19486" name="Group 30"/>
          <p:cNvGrpSpPr>
            <a:grpSpLocks/>
          </p:cNvGrpSpPr>
          <p:nvPr/>
        </p:nvGrpSpPr>
        <p:grpSpPr bwMode="auto">
          <a:xfrm>
            <a:off x="5636684" y="556685"/>
            <a:ext cx="2038349" cy="2166809"/>
            <a:chOff x="0" y="0"/>
            <a:chExt cx="1528792" cy="1624813"/>
          </a:xfrm>
        </p:grpSpPr>
        <p:sp>
          <p:nvSpPr>
            <p:cNvPr id="19487" name="矩形 106"/>
            <p:cNvSpPr>
              <a:spLocks noChangeArrowheads="1"/>
            </p:cNvSpPr>
            <p:nvPr/>
          </p:nvSpPr>
          <p:spPr bwMode="auto">
            <a:xfrm>
              <a:off x="156526" y="339111"/>
              <a:ext cx="1215742" cy="253870"/>
            </a:xfrm>
            <a:prstGeom prst="rect">
              <a:avLst/>
            </a:prstGeom>
            <a:solidFill>
              <a:srgbClr val="8ABC1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88" name="矩形 107"/>
            <p:cNvSpPr>
              <a:spLocks noChangeArrowheads="1"/>
            </p:cNvSpPr>
            <p:nvPr/>
          </p:nvSpPr>
          <p:spPr bwMode="auto">
            <a:xfrm>
              <a:off x="0" y="632413"/>
              <a:ext cx="1528792" cy="9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89" name="矩形 108"/>
            <p:cNvSpPr>
              <a:spLocks noChangeArrowheads="1"/>
            </p:cNvSpPr>
            <p:nvPr/>
          </p:nvSpPr>
          <p:spPr bwMode="auto">
            <a:xfrm>
              <a:off x="241440" y="0"/>
              <a:ext cx="1045912" cy="34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400">
                  <a:solidFill>
                    <a:srgbClr val="8ABC1D"/>
                  </a:solidFill>
                  <a:latin typeface="Impact" panose="020B0806030902050204" pitchFamily="34" charset="0"/>
                  <a:sym typeface="Impact" panose="020B0806030902050204" pitchFamily="34" charset="0"/>
                </a:rPr>
                <a:t>23%</a:t>
              </a:r>
              <a:endParaRPr lang="zh-CN" altLang="en-US" sz="2400">
                <a:solidFill>
                  <a:srgbClr val="8ABC1D"/>
                </a:solidFill>
                <a:latin typeface="Impact" panose="020B0806030902050204" pitchFamily="34" charset="0"/>
                <a:sym typeface="Impact" panose="020B0806030902050204" pitchFamily="34" charset="0"/>
              </a:endParaRPr>
            </a:p>
          </p:txBody>
        </p:sp>
      </p:grpSp>
      <p:grpSp>
        <p:nvGrpSpPr>
          <p:cNvPr id="19490" name="Group 34"/>
          <p:cNvGrpSpPr>
            <a:grpSpLocks/>
          </p:cNvGrpSpPr>
          <p:nvPr/>
        </p:nvGrpSpPr>
        <p:grpSpPr bwMode="auto">
          <a:xfrm>
            <a:off x="7560734" y="2167467"/>
            <a:ext cx="2038350" cy="2196934"/>
            <a:chOff x="0" y="0"/>
            <a:chExt cx="1528792" cy="1648133"/>
          </a:xfrm>
        </p:grpSpPr>
        <p:sp>
          <p:nvSpPr>
            <p:cNvPr id="19491" name="矩形 110"/>
            <p:cNvSpPr>
              <a:spLocks noChangeArrowheads="1"/>
            </p:cNvSpPr>
            <p:nvPr/>
          </p:nvSpPr>
          <p:spPr bwMode="auto">
            <a:xfrm>
              <a:off x="156526" y="361991"/>
              <a:ext cx="1215741" cy="253982"/>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600">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HERE</a:t>
              </a:r>
            </a:p>
          </p:txBody>
        </p:sp>
        <p:sp>
          <p:nvSpPr>
            <p:cNvPr id="19492" name="矩形 111"/>
            <p:cNvSpPr>
              <a:spLocks noChangeArrowheads="1"/>
            </p:cNvSpPr>
            <p:nvPr/>
          </p:nvSpPr>
          <p:spPr bwMode="auto">
            <a:xfrm>
              <a:off x="0" y="655293"/>
              <a:ext cx="1528792" cy="99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16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19493" name="矩形 112"/>
            <p:cNvSpPr>
              <a:spLocks noChangeArrowheads="1"/>
            </p:cNvSpPr>
            <p:nvPr/>
          </p:nvSpPr>
          <p:spPr bwMode="auto">
            <a:xfrm>
              <a:off x="304458" y="0"/>
              <a:ext cx="919876" cy="377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667">
                  <a:solidFill>
                    <a:srgbClr val="004D6C"/>
                  </a:solidFill>
                  <a:latin typeface="Impact" panose="020B0806030902050204" pitchFamily="34" charset="0"/>
                  <a:sym typeface="Impact" panose="020B0806030902050204" pitchFamily="34" charset="0"/>
                </a:rPr>
                <a:t>9%</a:t>
              </a:r>
              <a:endParaRPr lang="zh-CN" altLang="en-US" sz="2667">
                <a:solidFill>
                  <a:srgbClr val="004D6C"/>
                </a:solidFill>
                <a:latin typeface="Impact" panose="020B0806030902050204" pitchFamily="34" charset="0"/>
                <a:sym typeface="Impact" panose="020B0806030902050204" pitchFamily="34" charset="0"/>
              </a:endParaRPr>
            </a:p>
          </p:txBody>
        </p:sp>
      </p:grpSp>
    </p:spTree>
    <p:extLst>
      <p:ext uri="{BB962C8B-B14F-4D97-AF65-F5344CB8AC3E}">
        <p14:creationId xmlns:p14="http://schemas.microsoft.com/office/powerpoint/2010/main" val="3813158920"/>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0" y="0"/>
            <a:ext cx="12211051" cy="6858000"/>
            <a:chOff x="0" y="0"/>
            <a:chExt cx="9157656" cy="5143500"/>
          </a:xfrm>
        </p:grpSpPr>
        <p:sp>
          <p:nvSpPr>
            <p:cNvPr id="24579" name="等腰三角形 7"/>
            <p:cNvSpPr>
              <a:spLocks noChangeArrowheads="1"/>
            </p:cNvSpPr>
            <p:nvPr/>
          </p:nvSpPr>
          <p:spPr bwMode="auto">
            <a:xfrm rot="5400000">
              <a:off x="-1074408" y="1074406"/>
              <a:ext cx="5143500" cy="2994683"/>
            </a:xfrm>
            <a:prstGeom prst="triangle">
              <a:avLst>
                <a:gd name="adj" fmla="val 50000"/>
              </a:avLst>
            </a:prstGeom>
            <a:solidFill>
              <a:srgbClr val="DDEAF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24580" name="任意多边形 14"/>
            <p:cNvSpPr>
              <a:spLocks noChangeArrowheads="1"/>
            </p:cNvSpPr>
            <p:nvPr/>
          </p:nvSpPr>
          <p:spPr bwMode="auto">
            <a:xfrm flipH="1">
              <a:off x="5829301" y="0"/>
              <a:ext cx="3314700" cy="5143500"/>
            </a:xfrm>
            <a:custGeom>
              <a:avLst/>
              <a:gdLst>
                <a:gd name="T0" fmla="*/ 2774170 w 2774170"/>
                <a:gd name="T1" fmla="*/ 0 h 5143500"/>
                <a:gd name="T2" fmla="*/ 0 w 2774170"/>
                <a:gd name="T3" fmla="*/ 0 h 5143500"/>
                <a:gd name="T4" fmla="*/ 0 w 2774170"/>
                <a:gd name="T5" fmla="*/ 5143500 h 5143500"/>
                <a:gd name="T6" fmla="*/ 2774170 w 2774170"/>
                <a:gd name="T7" fmla="*/ 5143500 h 5143500"/>
                <a:gd name="T8" fmla="*/ 2648108 w 2774170"/>
                <a:gd name="T9" fmla="*/ 4817513 h 5143500"/>
                <a:gd name="T10" fmla="*/ 2286142 w 2774170"/>
                <a:gd name="T11" fmla="*/ 2571750 h 5143500"/>
                <a:gd name="T12" fmla="*/ 264810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close/>
                </a:path>
              </a:pathLst>
            </a:custGeom>
            <a:solidFill>
              <a:srgbClr val="007CA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sp>
          <p:nvSpPr>
            <p:cNvPr id="24581" name="任意多边形 71"/>
            <p:cNvSpPr>
              <a:spLocks noChangeArrowheads="1"/>
            </p:cNvSpPr>
            <p:nvPr/>
          </p:nvSpPr>
          <p:spPr bwMode="auto">
            <a:xfrm flipH="1">
              <a:off x="6525718" y="0"/>
              <a:ext cx="2631938" cy="5143500"/>
            </a:xfrm>
            <a:custGeom>
              <a:avLst/>
              <a:gdLst>
                <a:gd name="T0" fmla="*/ 2774170 w 2774170"/>
                <a:gd name="T1" fmla="*/ 0 h 5143500"/>
                <a:gd name="T2" fmla="*/ 0 w 2774170"/>
                <a:gd name="T3" fmla="*/ 0 h 5143500"/>
                <a:gd name="T4" fmla="*/ 0 w 2774170"/>
                <a:gd name="T5" fmla="*/ 5143500 h 5143500"/>
                <a:gd name="T6" fmla="*/ 2774170 w 2774170"/>
                <a:gd name="T7" fmla="*/ 5143500 h 5143500"/>
                <a:gd name="T8" fmla="*/ 2648108 w 2774170"/>
                <a:gd name="T9" fmla="*/ 4817513 h 5143500"/>
                <a:gd name="T10" fmla="*/ 2286142 w 2774170"/>
                <a:gd name="T11" fmla="*/ 2571750 h 5143500"/>
                <a:gd name="T12" fmla="*/ 2648108 w 2774170"/>
                <a:gd name="T13" fmla="*/ 325987 h 5143500"/>
                <a:gd name="T14" fmla="*/ 0 60000 65536"/>
                <a:gd name="T15" fmla="*/ 0 60000 65536"/>
                <a:gd name="T16" fmla="*/ 0 60000 65536"/>
                <a:gd name="T17" fmla="*/ 0 60000 65536"/>
                <a:gd name="T18" fmla="*/ 0 60000 65536"/>
                <a:gd name="T19" fmla="*/ 0 60000 65536"/>
                <a:gd name="T20" fmla="*/ 0 60000 65536"/>
                <a:gd name="T21" fmla="*/ 0 w 2774170"/>
                <a:gd name="T22" fmla="*/ 0 h 5143500"/>
                <a:gd name="T23" fmla="*/ 2774170 w 2774170"/>
                <a:gd name="T24" fmla="*/ 5143500 h 51435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4170" h="5143500">
                  <a:moveTo>
                    <a:pt x="2774170" y="0"/>
                  </a:moveTo>
                  <a:lnTo>
                    <a:pt x="0" y="0"/>
                  </a:lnTo>
                  <a:lnTo>
                    <a:pt x="0" y="5143500"/>
                  </a:lnTo>
                  <a:lnTo>
                    <a:pt x="2774170" y="5143500"/>
                  </a:lnTo>
                  <a:lnTo>
                    <a:pt x="2648108" y="4817513"/>
                  </a:lnTo>
                  <a:cubicBezTo>
                    <a:pt x="2417266" y="4149930"/>
                    <a:pt x="2286142" y="3384897"/>
                    <a:pt x="2286142" y="2571750"/>
                  </a:cubicBezTo>
                  <a:cubicBezTo>
                    <a:pt x="2286142" y="1758604"/>
                    <a:pt x="2417266" y="993570"/>
                    <a:pt x="2648108" y="325987"/>
                  </a:cubicBezTo>
                  <a:close/>
                </a:path>
              </a:pathLst>
            </a:custGeom>
            <a:solidFill>
              <a:srgbClr val="00689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endParaRPr>
            </a:p>
          </p:txBody>
        </p:sp>
      </p:grpSp>
      <p:grpSp>
        <p:nvGrpSpPr>
          <p:cNvPr id="24582" name="Group 6"/>
          <p:cNvGrpSpPr>
            <a:grpSpLocks/>
          </p:cNvGrpSpPr>
          <p:nvPr/>
        </p:nvGrpSpPr>
        <p:grpSpPr bwMode="auto">
          <a:xfrm>
            <a:off x="1562101" y="863601"/>
            <a:ext cx="4940300" cy="4940300"/>
            <a:chOff x="0" y="0"/>
            <a:chExt cx="3790950" cy="3790950"/>
          </a:xfrm>
        </p:grpSpPr>
        <p:sp>
          <p:nvSpPr>
            <p:cNvPr id="24583" name="椭圆 3"/>
            <p:cNvSpPr>
              <a:spLocks noChangeArrowheads="1"/>
            </p:cNvSpPr>
            <p:nvPr/>
          </p:nvSpPr>
          <p:spPr bwMode="auto">
            <a:xfrm>
              <a:off x="0" y="0"/>
              <a:ext cx="3790950" cy="3790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sp>
          <p:nvSpPr>
            <p:cNvPr id="24590" name="椭圆 32"/>
            <p:cNvSpPr>
              <a:spLocks noChangeArrowheads="1"/>
            </p:cNvSpPr>
            <p:nvPr/>
          </p:nvSpPr>
          <p:spPr bwMode="auto">
            <a:xfrm>
              <a:off x="569629" y="572707"/>
              <a:ext cx="2645536" cy="264553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endParaRPr>
            </a:p>
          </p:txBody>
        </p:sp>
        <p:sp>
          <p:nvSpPr>
            <p:cNvPr id="24591" name="矩形 33"/>
            <p:cNvSpPr>
              <a:spLocks noChangeArrowheads="1"/>
            </p:cNvSpPr>
            <p:nvPr/>
          </p:nvSpPr>
          <p:spPr bwMode="auto">
            <a:xfrm>
              <a:off x="736594" y="1727841"/>
              <a:ext cx="2325202" cy="148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Aft>
                  <a:spcPts val="800"/>
                </a:spcAft>
              </a:pPr>
              <a:r>
                <a:rPr lang="en-US" sz="2400">
                  <a:solidFill>
                    <a:srgbClr val="000000"/>
                  </a:solidFill>
                  <a:latin typeface="DotumChe" panose="020B0609000101010101" pitchFamily="49" charset="-127"/>
                  <a:ea typeface="微软雅黑" panose="020B0503020204020204" pitchFamily="34" charset="-122"/>
                  <a:sym typeface="DotumChe" panose="020B0609000101010101" pitchFamily="49" charset="-127"/>
                </a:rPr>
                <a:t>Please add text here, according to the need to adjust the font and font size. </a:t>
              </a:r>
            </a:p>
          </p:txBody>
        </p:sp>
        <p:sp>
          <p:nvSpPr>
            <p:cNvPr id="24592" name="矩形 34"/>
            <p:cNvSpPr>
              <a:spLocks noChangeArrowheads="1"/>
            </p:cNvSpPr>
            <p:nvPr/>
          </p:nvSpPr>
          <p:spPr bwMode="auto">
            <a:xfrm>
              <a:off x="1044175" y="1381326"/>
              <a:ext cx="1710041" cy="291330"/>
            </a:xfrm>
            <a:prstGeom prst="rect">
              <a:avLst/>
            </a:prstGeom>
            <a:solidFill>
              <a:srgbClr val="004D6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ADD TITLE IN HERE</a:t>
              </a:r>
            </a:p>
          </p:txBody>
        </p:sp>
      </p:grpSp>
      <p:sp>
        <p:nvSpPr>
          <p:cNvPr id="24593" name="文本框 51"/>
          <p:cNvSpPr>
            <a:spLocks noChangeArrowheads="1"/>
          </p:cNvSpPr>
          <p:nvPr/>
        </p:nvSpPr>
        <p:spPr bwMode="auto">
          <a:xfrm>
            <a:off x="3903633" y="1081617"/>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sp>
        <p:nvSpPr>
          <p:cNvPr id="24594" name="文本框 59"/>
          <p:cNvSpPr>
            <a:spLocks noChangeArrowheads="1"/>
          </p:cNvSpPr>
          <p:nvPr/>
        </p:nvSpPr>
        <p:spPr bwMode="auto">
          <a:xfrm>
            <a:off x="5789582" y="2459567"/>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sp>
        <p:nvSpPr>
          <p:cNvPr id="24595" name="文本框 60"/>
          <p:cNvSpPr>
            <a:spLocks noChangeArrowheads="1"/>
          </p:cNvSpPr>
          <p:nvPr/>
        </p:nvSpPr>
        <p:spPr bwMode="auto">
          <a:xfrm>
            <a:off x="5681633" y="4144433"/>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sp>
        <p:nvSpPr>
          <p:cNvPr id="24596" name="文本框 61"/>
          <p:cNvSpPr>
            <a:spLocks noChangeArrowheads="1"/>
          </p:cNvSpPr>
          <p:nvPr/>
        </p:nvSpPr>
        <p:spPr bwMode="auto">
          <a:xfrm>
            <a:off x="4776757" y="4982633"/>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sp>
        <p:nvSpPr>
          <p:cNvPr id="24597" name="文本框 62"/>
          <p:cNvSpPr>
            <a:spLocks noChangeArrowheads="1"/>
          </p:cNvSpPr>
          <p:nvPr/>
        </p:nvSpPr>
        <p:spPr bwMode="auto">
          <a:xfrm>
            <a:off x="3433733" y="5139267"/>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sp>
        <p:nvSpPr>
          <p:cNvPr id="24598" name="文本框 63"/>
          <p:cNvSpPr>
            <a:spLocks noChangeArrowheads="1"/>
          </p:cNvSpPr>
          <p:nvPr/>
        </p:nvSpPr>
        <p:spPr bwMode="auto">
          <a:xfrm>
            <a:off x="1867400" y="3204633"/>
            <a:ext cx="301686"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nvGrpSpPr>
          <p:cNvPr id="24599" name="Group 23"/>
          <p:cNvGrpSpPr>
            <a:grpSpLocks/>
          </p:cNvGrpSpPr>
          <p:nvPr/>
        </p:nvGrpSpPr>
        <p:grpSpPr bwMode="auto">
          <a:xfrm>
            <a:off x="8034867" y="1121833"/>
            <a:ext cx="3327372" cy="482600"/>
            <a:chOff x="0" y="0"/>
            <a:chExt cx="2495570" cy="361444"/>
          </a:xfrm>
        </p:grpSpPr>
        <p:grpSp>
          <p:nvGrpSpPr>
            <p:cNvPr id="24600" name="Group 24"/>
            <p:cNvGrpSpPr>
              <a:grpSpLocks/>
            </p:cNvGrpSpPr>
            <p:nvPr/>
          </p:nvGrpSpPr>
          <p:grpSpPr bwMode="auto">
            <a:xfrm>
              <a:off x="0" y="1444"/>
              <a:ext cx="360000" cy="360000"/>
              <a:chOff x="0" y="0"/>
              <a:chExt cx="360000" cy="360000"/>
            </a:xfrm>
          </p:grpSpPr>
          <p:sp>
            <p:nvSpPr>
              <p:cNvPr id="24601" name="椭圆 2"/>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02" name="文本框 5"/>
              <p:cNvSpPr>
                <a:spLocks noChangeArrowheads="1"/>
              </p:cNvSpPr>
              <p:nvPr/>
            </p:nvSpPr>
            <p:spPr bwMode="auto">
              <a:xfrm>
                <a:off x="66865" y="26112"/>
                <a:ext cx="226268" cy="28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A</a:t>
                </a:r>
              </a:p>
            </p:txBody>
          </p:sp>
        </p:grpSp>
        <p:sp>
          <p:nvSpPr>
            <p:cNvPr id="24603" name="矩形 64"/>
            <p:cNvSpPr>
              <a:spLocks noChangeArrowheads="1"/>
            </p:cNvSpPr>
            <p:nvPr/>
          </p:nvSpPr>
          <p:spPr bwMode="auto">
            <a:xfrm>
              <a:off x="192979" y="0"/>
              <a:ext cx="2302591" cy="284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grpSp>
        <p:nvGrpSpPr>
          <p:cNvPr id="24604" name="Group 28"/>
          <p:cNvGrpSpPr>
            <a:grpSpLocks/>
          </p:cNvGrpSpPr>
          <p:nvPr/>
        </p:nvGrpSpPr>
        <p:grpSpPr bwMode="auto">
          <a:xfrm>
            <a:off x="8212667" y="1934634"/>
            <a:ext cx="3335826" cy="480485"/>
            <a:chOff x="0" y="0"/>
            <a:chExt cx="2501883" cy="360000"/>
          </a:xfrm>
        </p:grpSpPr>
        <p:grpSp>
          <p:nvGrpSpPr>
            <p:cNvPr id="24605" name="Group 29"/>
            <p:cNvGrpSpPr>
              <a:grpSpLocks/>
            </p:cNvGrpSpPr>
            <p:nvPr/>
          </p:nvGrpSpPr>
          <p:grpSpPr bwMode="auto">
            <a:xfrm>
              <a:off x="0" y="0"/>
              <a:ext cx="360000" cy="360000"/>
              <a:chOff x="0" y="0"/>
              <a:chExt cx="360000" cy="360000"/>
            </a:xfrm>
          </p:grpSpPr>
          <p:sp>
            <p:nvSpPr>
              <p:cNvPr id="24606" name="椭圆 37"/>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07" name="文本框 38"/>
              <p:cNvSpPr>
                <a:spLocks noChangeArrowheads="1"/>
              </p:cNvSpPr>
              <p:nvPr/>
            </p:nvSpPr>
            <p:spPr bwMode="auto">
              <a:xfrm>
                <a:off x="66867" y="26112"/>
                <a:ext cx="226266" cy="28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B</a:t>
                </a:r>
              </a:p>
            </p:txBody>
          </p:sp>
        </p:grpSp>
        <p:sp>
          <p:nvSpPr>
            <p:cNvPr id="24608" name="矩形 65"/>
            <p:cNvSpPr>
              <a:spLocks noChangeArrowheads="1"/>
            </p:cNvSpPr>
            <p:nvPr/>
          </p:nvSpPr>
          <p:spPr bwMode="auto">
            <a:xfrm>
              <a:off x="199317" y="26112"/>
              <a:ext cx="2302566" cy="28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grpSp>
        <p:nvGrpSpPr>
          <p:cNvPr id="24609" name="Group 33"/>
          <p:cNvGrpSpPr>
            <a:grpSpLocks/>
          </p:cNvGrpSpPr>
          <p:nvPr/>
        </p:nvGrpSpPr>
        <p:grpSpPr bwMode="auto">
          <a:xfrm>
            <a:off x="8263467" y="2747434"/>
            <a:ext cx="3337689" cy="478367"/>
            <a:chOff x="0" y="0"/>
            <a:chExt cx="2502777" cy="360000"/>
          </a:xfrm>
        </p:grpSpPr>
        <p:grpSp>
          <p:nvGrpSpPr>
            <p:cNvPr id="24610" name="Group 34"/>
            <p:cNvGrpSpPr>
              <a:grpSpLocks/>
            </p:cNvGrpSpPr>
            <p:nvPr/>
          </p:nvGrpSpPr>
          <p:grpSpPr bwMode="auto">
            <a:xfrm>
              <a:off x="0" y="0"/>
              <a:ext cx="360000" cy="360000"/>
              <a:chOff x="0" y="0"/>
              <a:chExt cx="360000" cy="360000"/>
            </a:xfrm>
          </p:grpSpPr>
          <p:sp>
            <p:nvSpPr>
              <p:cNvPr id="24611" name="椭圆 40"/>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12" name="文本框 41"/>
              <p:cNvSpPr>
                <a:spLocks noChangeArrowheads="1"/>
              </p:cNvSpPr>
              <p:nvPr/>
            </p:nvSpPr>
            <p:spPr bwMode="auto">
              <a:xfrm>
                <a:off x="66889" y="26112"/>
                <a:ext cx="226220" cy="2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C</a:t>
                </a:r>
              </a:p>
            </p:txBody>
          </p:sp>
        </p:grpSp>
        <p:sp>
          <p:nvSpPr>
            <p:cNvPr id="24613" name="矩形 66"/>
            <p:cNvSpPr>
              <a:spLocks noChangeArrowheads="1"/>
            </p:cNvSpPr>
            <p:nvPr/>
          </p:nvSpPr>
          <p:spPr bwMode="auto">
            <a:xfrm>
              <a:off x="200674" y="26112"/>
              <a:ext cx="2302103" cy="2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grpSp>
        <p:nvGrpSpPr>
          <p:cNvPr id="24614" name="Group 38"/>
          <p:cNvGrpSpPr>
            <a:grpSpLocks/>
          </p:cNvGrpSpPr>
          <p:nvPr/>
        </p:nvGrpSpPr>
        <p:grpSpPr bwMode="auto">
          <a:xfrm>
            <a:off x="8263467" y="3558118"/>
            <a:ext cx="3337689" cy="480483"/>
            <a:chOff x="0" y="0"/>
            <a:chExt cx="2502777" cy="360000"/>
          </a:xfrm>
        </p:grpSpPr>
        <p:grpSp>
          <p:nvGrpSpPr>
            <p:cNvPr id="24615" name="Group 39"/>
            <p:cNvGrpSpPr>
              <a:grpSpLocks/>
            </p:cNvGrpSpPr>
            <p:nvPr/>
          </p:nvGrpSpPr>
          <p:grpSpPr bwMode="auto">
            <a:xfrm>
              <a:off x="0" y="0"/>
              <a:ext cx="360000" cy="360000"/>
              <a:chOff x="0" y="0"/>
              <a:chExt cx="360000" cy="360000"/>
            </a:xfrm>
          </p:grpSpPr>
          <p:sp>
            <p:nvSpPr>
              <p:cNvPr id="24616" name="椭圆 43"/>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17" name="文本框 44"/>
              <p:cNvSpPr>
                <a:spLocks noChangeArrowheads="1"/>
              </p:cNvSpPr>
              <p:nvPr/>
            </p:nvSpPr>
            <p:spPr bwMode="auto">
              <a:xfrm>
                <a:off x="66891" y="26112"/>
                <a:ext cx="226220" cy="28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D</a:t>
                </a:r>
              </a:p>
            </p:txBody>
          </p:sp>
        </p:grpSp>
        <p:sp>
          <p:nvSpPr>
            <p:cNvPr id="24618" name="矩形 68"/>
            <p:cNvSpPr>
              <a:spLocks noChangeArrowheads="1"/>
            </p:cNvSpPr>
            <p:nvPr/>
          </p:nvSpPr>
          <p:spPr bwMode="auto">
            <a:xfrm>
              <a:off x="200674" y="26112"/>
              <a:ext cx="2302103" cy="28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grpSp>
        <p:nvGrpSpPr>
          <p:cNvPr id="24619" name="Group 43"/>
          <p:cNvGrpSpPr>
            <a:grpSpLocks/>
          </p:cNvGrpSpPr>
          <p:nvPr/>
        </p:nvGrpSpPr>
        <p:grpSpPr bwMode="auto">
          <a:xfrm>
            <a:off x="8212667" y="4368801"/>
            <a:ext cx="3322951" cy="480485"/>
            <a:chOff x="0" y="0"/>
            <a:chExt cx="2491883" cy="360000"/>
          </a:xfrm>
        </p:grpSpPr>
        <p:grpSp>
          <p:nvGrpSpPr>
            <p:cNvPr id="24620" name="Group 44"/>
            <p:cNvGrpSpPr>
              <a:grpSpLocks/>
            </p:cNvGrpSpPr>
            <p:nvPr/>
          </p:nvGrpSpPr>
          <p:grpSpPr bwMode="auto">
            <a:xfrm>
              <a:off x="0" y="0"/>
              <a:ext cx="360000" cy="360000"/>
              <a:chOff x="0" y="0"/>
              <a:chExt cx="360000" cy="360000"/>
            </a:xfrm>
          </p:grpSpPr>
          <p:sp>
            <p:nvSpPr>
              <p:cNvPr id="24621" name="椭圆 46"/>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22" name="文本框 47"/>
              <p:cNvSpPr>
                <a:spLocks noChangeArrowheads="1"/>
              </p:cNvSpPr>
              <p:nvPr/>
            </p:nvSpPr>
            <p:spPr bwMode="auto">
              <a:xfrm>
                <a:off x="66883" y="26112"/>
                <a:ext cx="226234" cy="28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E</a:t>
                </a:r>
              </a:p>
            </p:txBody>
          </p:sp>
        </p:grpSp>
        <p:sp>
          <p:nvSpPr>
            <p:cNvPr id="24623" name="矩形 69"/>
            <p:cNvSpPr>
              <a:spLocks noChangeArrowheads="1"/>
            </p:cNvSpPr>
            <p:nvPr/>
          </p:nvSpPr>
          <p:spPr bwMode="auto">
            <a:xfrm>
              <a:off x="189635" y="26112"/>
              <a:ext cx="2302248" cy="28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grpSp>
        <p:nvGrpSpPr>
          <p:cNvPr id="24624" name="Group 48"/>
          <p:cNvGrpSpPr>
            <a:grpSpLocks/>
          </p:cNvGrpSpPr>
          <p:nvPr/>
        </p:nvGrpSpPr>
        <p:grpSpPr bwMode="auto">
          <a:xfrm>
            <a:off x="8060267" y="5181601"/>
            <a:ext cx="3301973" cy="478367"/>
            <a:chOff x="0" y="0"/>
            <a:chExt cx="2476520" cy="360000"/>
          </a:xfrm>
        </p:grpSpPr>
        <p:grpSp>
          <p:nvGrpSpPr>
            <p:cNvPr id="24625" name="Group 49"/>
            <p:cNvGrpSpPr>
              <a:grpSpLocks/>
            </p:cNvGrpSpPr>
            <p:nvPr/>
          </p:nvGrpSpPr>
          <p:grpSpPr bwMode="auto">
            <a:xfrm>
              <a:off x="0" y="0"/>
              <a:ext cx="360000" cy="360000"/>
              <a:chOff x="0" y="0"/>
              <a:chExt cx="360000" cy="360000"/>
            </a:xfrm>
          </p:grpSpPr>
          <p:sp>
            <p:nvSpPr>
              <p:cNvPr id="24626" name="椭圆 49"/>
              <p:cNvSpPr>
                <a:spLocks noChangeArrowheads="1"/>
              </p:cNvSpPr>
              <p:nvPr/>
            </p:nvSpPr>
            <p:spPr bwMode="auto">
              <a:xfrm>
                <a:off x="0" y="0"/>
                <a:ext cx="360000" cy="360000"/>
              </a:xfrm>
              <a:prstGeom prst="ellipse">
                <a:avLst/>
              </a:prstGeom>
              <a:solidFill>
                <a:srgbClr val="8ABC1D"/>
              </a:solidFill>
              <a:ln w="38100" cap="flat" cmpd="sng">
                <a:solidFill>
                  <a:schemeClr val="bg1"/>
                </a:solidFill>
                <a:miter lim="800000"/>
                <a:headEnd/>
                <a:tailEnd/>
              </a:ln>
            </p:spPr>
            <p:txBody>
              <a:bodyPr anchor="ctr"/>
              <a:lstStyle/>
              <a:p>
                <a:pPr algn="ctr"/>
                <a:endParaRPr lang="zh-CN" altLang="zh-CN" sz="2400">
                  <a:solidFill>
                    <a:srgbClr val="FFFFFF"/>
                  </a:solidFill>
                </a:endParaRPr>
              </a:p>
            </p:txBody>
          </p:sp>
          <p:sp>
            <p:nvSpPr>
              <p:cNvPr id="24627" name="文本框 50"/>
              <p:cNvSpPr>
                <a:spLocks noChangeArrowheads="1"/>
              </p:cNvSpPr>
              <p:nvPr/>
            </p:nvSpPr>
            <p:spPr bwMode="auto">
              <a:xfrm>
                <a:off x="66865" y="26112"/>
                <a:ext cx="226268" cy="2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b="1">
                    <a:solidFill>
                      <a:schemeClr val="bg1"/>
                    </a:solidFill>
                    <a:latin typeface="DotumChe" panose="020B0609000101010101" pitchFamily="49" charset="-127"/>
                    <a:ea typeface="微软雅黑" panose="020B0503020204020204" pitchFamily="34" charset="-122"/>
                    <a:sym typeface="DotumChe" panose="020B0609000101010101" pitchFamily="49" charset="-127"/>
                  </a:rPr>
                  <a:t>F</a:t>
                </a:r>
              </a:p>
            </p:txBody>
          </p:sp>
        </p:grpSp>
        <p:sp>
          <p:nvSpPr>
            <p:cNvPr id="24628" name="矩形 70"/>
            <p:cNvSpPr>
              <a:spLocks noChangeArrowheads="1"/>
            </p:cNvSpPr>
            <p:nvPr/>
          </p:nvSpPr>
          <p:spPr bwMode="auto">
            <a:xfrm>
              <a:off x="173929" y="26112"/>
              <a:ext cx="2302591" cy="28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867">
                  <a:solidFill>
                    <a:schemeClr val="bg1"/>
                  </a:solidFill>
                  <a:latin typeface="DotumChe" panose="020B0609000101010101" pitchFamily="49" charset="-127"/>
                  <a:ea typeface="微软雅黑" panose="020B0503020204020204" pitchFamily="34" charset="-122"/>
                  <a:sym typeface="DotumChe" panose="020B0609000101010101" pitchFamily="49" charset="-127"/>
                </a:rPr>
                <a:t>Please add title in here</a:t>
              </a:r>
            </a:p>
          </p:txBody>
        </p:sp>
      </p:grpSp>
      <p:sp>
        <p:nvSpPr>
          <p:cNvPr id="24629" name="文本框 8"/>
          <p:cNvSpPr>
            <a:spLocks noChangeArrowheads="1"/>
          </p:cNvSpPr>
          <p:nvPr/>
        </p:nvSpPr>
        <p:spPr bwMode="auto">
          <a:xfrm>
            <a:off x="615952" y="3162301"/>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35%</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0" name="文本框 74"/>
          <p:cNvSpPr>
            <a:spLocks noChangeArrowheads="1"/>
          </p:cNvSpPr>
          <p:nvPr/>
        </p:nvSpPr>
        <p:spPr bwMode="auto">
          <a:xfrm>
            <a:off x="2933701" y="5854701"/>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13%</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1" name="文本框 75"/>
          <p:cNvSpPr>
            <a:spLocks noChangeArrowheads="1"/>
          </p:cNvSpPr>
          <p:nvPr/>
        </p:nvSpPr>
        <p:spPr bwMode="auto">
          <a:xfrm>
            <a:off x="5058834" y="5634568"/>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16%</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2" name="文本框 76"/>
          <p:cNvSpPr>
            <a:spLocks noChangeArrowheads="1"/>
          </p:cNvSpPr>
          <p:nvPr/>
        </p:nvSpPr>
        <p:spPr bwMode="auto">
          <a:xfrm>
            <a:off x="6195485" y="4552952"/>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10%</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3" name="文本框 77"/>
          <p:cNvSpPr>
            <a:spLocks noChangeArrowheads="1"/>
          </p:cNvSpPr>
          <p:nvPr/>
        </p:nvSpPr>
        <p:spPr bwMode="auto">
          <a:xfrm>
            <a:off x="6322485" y="2211918"/>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19%</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634" name="文本框 78"/>
          <p:cNvSpPr>
            <a:spLocks noChangeArrowheads="1"/>
          </p:cNvSpPr>
          <p:nvPr/>
        </p:nvSpPr>
        <p:spPr bwMode="auto">
          <a:xfrm>
            <a:off x="3598334" y="412752"/>
            <a:ext cx="821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595959"/>
                </a:solidFill>
                <a:latin typeface="微软雅黑" panose="020B0503020204020204" pitchFamily="34" charset="-122"/>
                <a:sym typeface="微软雅黑" panose="020B0503020204020204" pitchFamily="34" charset="-122"/>
              </a:rPr>
              <a:t>17%</a:t>
            </a:r>
            <a:endParaRPr lang="zh-CN" altLang="en-US" sz="240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0261998"/>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reeform 5"/>
          <p:cNvSpPr>
            <a:spLocks noChangeArrowheads="1"/>
          </p:cNvSpPr>
          <p:nvPr/>
        </p:nvSpPr>
        <p:spPr bwMode="auto">
          <a:xfrm>
            <a:off x="619125" y="150813"/>
            <a:ext cx="11231563" cy="6078537"/>
          </a:xfrm>
          <a:custGeom>
            <a:avLst/>
            <a:gdLst>
              <a:gd name="T0" fmla="*/ 0 w 996"/>
              <a:gd name="T1" fmla="*/ 0 h 914"/>
              <a:gd name="T2" fmla="*/ 0 w 996"/>
              <a:gd name="T3" fmla="*/ 914 h 914"/>
              <a:gd name="T4" fmla="*/ 996 w 996"/>
              <a:gd name="T5" fmla="*/ 914 h 914"/>
              <a:gd name="T6" fmla="*/ 990 w 996"/>
              <a:gd name="T7" fmla="*/ 0 h 914"/>
              <a:gd name="T8" fmla="*/ 0 w 996"/>
              <a:gd name="T9" fmla="*/ 0 h 914"/>
              <a:gd name="T10" fmla="*/ 0 60000 65536"/>
              <a:gd name="T11" fmla="*/ 0 60000 65536"/>
              <a:gd name="T12" fmla="*/ 0 60000 65536"/>
              <a:gd name="T13" fmla="*/ 0 60000 65536"/>
              <a:gd name="T14" fmla="*/ 0 60000 65536"/>
              <a:gd name="T15" fmla="*/ 0 w 996"/>
              <a:gd name="T16" fmla="*/ 0 h 914"/>
              <a:gd name="T17" fmla="*/ 996 w 996"/>
              <a:gd name="T18" fmla="*/ 914 h 914"/>
            </a:gdLst>
            <a:ahLst/>
            <a:cxnLst>
              <a:cxn ang="T10">
                <a:pos x="T0" y="T1"/>
              </a:cxn>
              <a:cxn ang="T11">
                <a:pos x="T2" y="T3"/>
              </a:cxn>
              <a:cxn ang="T12">
                <a:pos x="T4" y="T5"/>
              </a:cxn>
              <a:cxn ang="T13">
                <a:pos x="T6" y="T7"/>
              </a:cxn>
              <a:cxn ang="T14">
                <a:pos x="T8" y="T9"/>
              </a:cxn>
            </a:cxnLst>
            <a:rect l="T15" t="T16" r="T17" b="T18"/>
            <a:pathLst>
              <a:path w="996" h="914">
                <a:moveTo>
                  <a:pt x="0" y="0"/>
                </a:moveTo>
                <a:cubicBezTo>
                  <a:pt x="0" y="914"/>
                  <a:pt x="0" y="914"/>
                  <a:pt x="0" y="914"/>
                </a:cubicBezTo>
                <a:cubicBezTo>
                  <a:pt x="996" y="914"/>
                  <a:pt x="996" y="914"/>
                  <a:pt x="996" y="914"/>
                </a:cubicBezTo>
                <a:cubicBezTo>
                  <a:pt x="990" y="0"/>
                  <a:pt x="990" y="0"/>
                  <a:pt x="990" y="0"/>
                </a:cubicBezTo>
                <a:cubicBezTo>
                  <a:pt x="990" y="0"/>
                  <a:pt x="504" y="94"/>
                  <a:pt x="0" y="0"/>
                </a:cubicBezTo>
                <a:close/>
              </a:path>
            </a:pathLst>
          </a:custGeom>
          <a:solidFill>
            <a:srgbClr val="46E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15" name="矩形 12"/>
          <p:cNvSpPr>
            <a:spLocks noChangeArrowheads="1"/>
          </p:cNvSpPr>
          <p:nvPr/>
        </p:nvSpPr>
        <p:spPr bwMode="auto">
          <a:xfrm>
            <a:off x="336550" y="338138"/>
            <a:ext cx="11514138" cy="6251575"/>
          </a:xfrm>
          <a:prstGeom prst="rect">
            <a:avLst/>
          </a:prstGeom>
          <a:solidFill>
            <a:srgbClr val="F2E7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latin typeface="宋体" panose="02010600030101010101" pitchFamily="2" charset="-122"/>
              <a:sym typeface="宋体" panose="02010600030101010101" pitchFamily="2" charset="-122"/>
            </a:endParaRPr>
          </a:p>
        </p:txBody>
      </p:sp>
      <p:grpSp>
        <p:nvGrpSpPr>
          <p:cNvPr id="13316" name="Group 4"/>
          <p:cNvGrpSpPr>
            <a:grpSpLocks/>
          </p:cNvGrpSpPr>
          <p:nvPr/>
        </p:nvGrpSpPr>
        <p:grpSpPr bwMode="auto">
          <a:xfrm>
            <a:off x="58738" y="658813"/>
            <a:ext cx="3478212" cy="885825"/>
            <a:chOff x="0" y="0"/>
            <a:chExt cx="3180410" cy="885942"/>
          </a:xfrm>
        </p:grpSpPr>
        <p:sp>
          <p:nvSpPr>
            <p:cNvPr id="13317" name="Freeform 44"/>
            <p:cNvSpPr>
              <a:spLocks noChangeArrowheads="1"/>
            </p:cNvSpPr>
            <p:nvPr/>
          </p:nvSpPr>
          <p:spPr bwMode="auto">
            <a:xfrm rot="10800000">
              <a:off x="2644" y="0"/>
              <a:ext cx="3177766" cy="644525"/>
            </a:xfrm>
            <a:custGeom>
              <a:avLst/>
              <a:gdLst>
                <a:gd name="T0" fmla="*/ 1730 w 1730"/>
                <a:gd name="T1" fmla="*/ 406 h 406"/>
                <a:gd name="T2" fmla="*/ 1730 w 1730"/>
                <a:gd name="T3" fmla="*/ 0 h 406"/>
                <a:gd name="T4" fmla="*/ 0 w 1730"/>
                <a:gd name="T5" fmla="*/ 0 h 406"/>
                <a:gd name="T6" fmla="*/ 126 w 1730"/>
                <a:gd name="T7" fmla="*/ 203 h 406"/>
                <a:gd name="T8" fmla="*/ 0 w 1730"/>
                <a:gd name="T9" fmla="*/ 406 h 406"/>
                <a:gd name="T10" fmla="*/ 1730 w 1730"/>
                <a:gd name="T11" fmla="*/ 406 h 406"/>
                <a:gd name="T12" fmla="*/ 0 60000 65536"/>
                <a:gd name="T13" fmla="*/ 0 60000 65536"/>
                <a:gd name="T14" fmla="*/ 0 60000 65536"/>
                <a:gd name="T15" fmla="*/ 0 60000 65536"/>
                <a:gd name="T16" fmla="*/ 0 60000 65536"/>
                <a:gd name="T17" fmla="*/ 0 60000 65536"/>
                <a:gd name="T18" fmla="*/ 0 w 1730"/>
                <a:gd name="T19" fmla="*/ 0 h 406"/>
                <a:gd name="T20" fmla="*/ 1730 w 1730"/>
                <a:gd name="T21" fmla="*/ 406 h 406"/>
              </a:gdLst>
              <a:ahLst/>
              <a:cxnLst>
                <a:cxn ang="T12">
                  <a:pos x="T0" y="T1"/>
                </a:cxn>
                <a:cxn ang="T13">
                  <a:pos x="T2" y="T3"/>
                </a:cxn>
                <a:cxn ang="T14">
                  <a:pos x="T4" y="T5"/>
                </a:cxn>
                <a:cxn ang="T15">
                  <a:pos x="T6" y="T7"/>
                </a:cxn>
                <a:cxn ang="T16">
                  <a:pos x="T8" y="T9"/>
                </a:cxn>
                <a:cxn ang="T17">
                  <a:pos x="T10" y="T11"/>
                </a:cxn>
              </a:cxnLst>
              <a:rect l="T18" t="T19" r="T20" b="T21"/>
              <a:pathLst>
                <a:path w="1730" h="406">
                  <a:moveTo>
                    <a:pt x="1730" y="406"/>
                  </a:moveTo>
                  <a:lnTo>
                    <a:pt x="1730" y="0"/>
                  </a:lnTo>
                  <a:lnTo>
                    <a:pt x="0" y="0"/>
                  </a:lnTo>
                  <a:lnTo>
                    <a:pt x="126" y="203"/>
                  </a:lnTo>
                  <a:lnTo>
                    <a:pt x="0" y="406"/>
                  </a:lnTo>
                  <a:lnTo>
                    <a:pt x="1730" y="406"/>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18" name="直角三角形 5"/>
            <p:cNvSpPr>
              <a:spLocks noChangeArrowheads="1"/>
            </p:cNvSpPr>
            <p:nvPr/>
          </p:nvSpPr>
          <p:spPr bwMode="auto">
            <a:xfrm rot="10800000">
              <a:off x="0" y="632734"/>
              <a:ext cx="253208" cy="253208"/>
            </a:xfrm>
            <a:prstGeom prst="rtTriangle">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3319"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50" y="787400"/>
            <a:ext cx="3857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文本框 7"/>
          <p:cNvSpPr>
            <a:spLocks noChangeArrowheads="1"/>
          </p:cNvSpPr>
          <p:nvPr/>
        </p:nvSpPr>
        <p:spPr bwMode="auto">
          <a:xfrm>
            <a:off x="885825" y="777875"/>
            <a:ext cx="262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solidFill>
                  <a:srgbClr val="000000"/>
                </a:solidFill>
                <a:latin typeface="方正兰亭细黑_GBK" charset="-122"/>
                <a:ea typeface="方正兰亭细黑_GBK" charset="-122"/>
                <a:sym typeface="方正兰亭细黑_GBK" charset="-122"/>
              </a:rPr>
              <a:t>单击此处添加标题</a:t>
            </a:r>
          </a:p>
        </p:txBody>
      </p:sp>
      <p:grpSp>
        <p:nvGrpSpPr>
          <p:cNvPr id="13321" name="Group 9"/>
          <p:cNvGrpSpPr>
            <a:grpSpLocks/>
          </p:cNvGrpSpPr>
          <p:nvPr/>
        </p:nvGrpSpPr>
        <p:grpSpPr bwMode="auto">
          <a:xfrm>
            <a:off x="1492250" y="1660525"/>
            <a:ext cx="9191625" cy="4257675"/>
            <a:chOff x="0" y="0"/>
            <a:chExt cx="9192598" cy="4256757"/>
          </a:xfrm>
        </p:grpSpPr>
        <p:grpSp>
          <p:nvGrpSpPr>
            <p:cNvPr id="13322" name="Group 10"/>
            <p:cNvGrpSpPr>
              <a:grpSpLocks/>
            </p:cNvGrpSpPr>
            <p:nvPr/>
          </p:nvGrpSpPr>
          <p:grpSpPr bwMode="auto">
            <a:xfrm>
              <a:off x="76896" y="0"/>
              <a:ext cx="9115702" cy="4256757"/>
              <a:chOff x="0" y="0"/>
              <a:chExt cx="6812754" cy="3181350"/>
            </a:xfrm>
          </p:grpSpPr>
          <p:pic>
            <p:nvPicPr>
              <p:cNvPr id="1332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5" y="2628900"/>
                <a:ext cx="2500312"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4"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112" y="2630488"/>
                <a:ext cx="24987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5" name="Freeform 104"/>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close/>
                  </a:path>
                </a:pathLst>
              </a:custGeom>
              <a:solidFill>
                <a:srgbClr val="FF74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26" name="Freeform 105"/>
              <p:cNvSpPr>
                <a:spLocks noChangeArrowheads="1"/>
              </p:cNvSpPr>
              <p:nvPr/>
            </p:nvSpPr>
            <p:spPr bwMode="auto">
              <a:xfrm>
                <a:off x="3273425" y="1936750"/>
                <a:ext cx="863600" cy="938213"/>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 name="T21" fmla="*/ 0 w 876"/>
                  <a:gd name="T22" fmla="*/ 0 h 952"/>
                  <a:gd name="T23" fmla="*/ 876 w 876"/>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27" name="Freeform 106"/>
              <p:cNvSpPr>
                <a:spLocks noChangeArrowheads="1"/>
              </p:cNvSpPr>
              <p:nvPr/>
            </p:nvSpPr>
            <p:spPr bwMode="auto">
              <a:xfrm>
                <a:off x="2266950" y="1936750"/>
                <a:ext cx="866775" cy="938213"/>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close/>
                  </a:path>
                </a:pathLst>
              </a:custGeom>
              <a:solidFill>
                <a:srgbClr val="20B0D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28" name="Freeform 107"/>
              <p:cNvSpPr>
                <a:spLocks noChangeArrowheads="1"/>
              </p:cNvSpPr>
              <p:nvPr/>
            </p:nvSpPr>
            <p:spPr bwMode="auto">
              <a:xfrm>
                <a:off x="2266950" y="1936750"/>
                <a:ext cx="866775" cy="938213"/>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 name="T14" fmla="*/ 0 60000 65536"/>
                  <a:gd name="T15" fmla="*/ 0 60000 65536"/>
                  <a:gd name="T16" fmla="*/ 0 60000 65536"/>
                  <a:gd name="T17" fmla="*/ 0 60000 65536"/>
                  <a:gd name="T18" fmla="*/ 0 60000 65536"/>
                  <a:gd name="T19" fmla="*/ 0 60000 65536"/>
                  <a:gd name="T20" fmla="*/ 0 60000 65536"/>
                  <a:gd name="T21" fmla="*/ 0 w 878"/>
                  <a:gd name="T22" fmla="*/ 0 h 952"/>
                  <a:gd name="T23" fmla="*/ 878 w 87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29" name="Freeform 108"/>
              <p:cNvSpPr>
                <a:spLocks noChangeArrowheads="1"/>
              </p:cNvSpPr>
              <p:nvPr/>
            </p:nvSpPr>
            <p:spPr bwMode="auto">
              <a:xfrm>
                <a:off x="3201987" y="0"/>
                <a:ext cx="1511300" cy="17780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91AF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30" name="Freeform 109"/>
              <p:cNvSpPr>
                <a:spLocks noChangeArrowheads="1"/>
              </p:cNvSpPr>
              <p:nvPr/>
            </p:nvSpPr>
            <p:spPr bwMode="auto">
              <a:xfrm>
                <a:off x="1690687" y="0"/>
                <a:ext cx="1511300" cy="17780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4"/>
                  <a:gd name="T31" fmla="*/ 0 h 1804"/>
                  <a:gd name="T32" fmla="*/ 1534 w 1534"/>
                  <a:gd name="T33" fmla="*/ 1804 h 18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F8B2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3331" name="矩形 1"/>
              <p:cNvSpPr>
                <a:spLocks noChangeArrowheads="1"/>
              </p:cNvSpPr>
              <p:nvPr/>
            </p:nvSpPr>
            <p:spPr bwMode="auto">
              <a:xfrm>
                <a:off x="5067300" y="129924"/>
                <a:ext cx="17240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en-US" sz="1400" b="1">
                    <a:solidFill>
                      <a:srgbClr val="595959"/>
                    </a:solidFill>
                    <a:latin typeface="方正兰亭细黑_GBK" charset="-122"/>
                    <a:ea typeface="方正兰亭细黑_GBK" charset="-122"/>
                    <a:sym typeface="方正兰亭细黑_GBK" charset="-122"/>
                  </a:rPr>
                  <a:t>此处添加标题内容</a:t>
                </a:r>
                <a:endParaRPr lang="en-US" sz="1400" b="1">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endParaRPr lang="en-US" sz="1200">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p>
              <a:p>
                <a:pPr algn="just">
                  <a:lnSpc>
                    <a:spcPct val="150000"/>
                  </a:lnSpc>
                </a:pPr>
                <a:endParaRPr lang="zh-CN" altLang="en-US" sz="1400" b="1">
                  <a:solidFill>
                    <a:srgbClr val="595959"/>
                  </a:solidFill>
                  <a:latin typeface="方正兰亭细黑_GBK" charset="-122"/>
                  <a:ea typeface="方正兰亭细黑_GBK" charset="-122"/>
                  <a:sym typeface="方正兰亭细黑_GBK" charset="-122"/>
                </a:endParaRPr>
              </a:p>
            </p:txBody>
          </p:sp>
          <p:sp>
            <p:nvSpPr>
              <p:cNvPr id="13332" name="任意多边形 42"/>
              <p:cNvSpPr>
                <a:spLocks/>
              </p:cNvSpPr>
              <p:nvPr/>
            </p:nvSpPr>
            <p:spPr bwMode="auto">
              <a:xfrm flipH="1">
                <a:off x="0" y="404813"/>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3" name="矩形 1"/>
              <p:cNvSpPr>
                <a:spLocks noChangeArrowheads="1"/>
              </p:cNvSpPr>
              <p:nvPr/>
            </p:nvSpPr>
            <p:spPr bwMode="auto">
              <a:xfrm>
                <a:off x="332362" y="133350"/>
                <a:ext cx="1724025"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en-US" sz="1400" b="1">
                    <a:solidFill>
                      <a:srgbClr val="595959"/>
                    </a:solidFill>
                    <a:latin typeface="方正兰亭细黑_GBK" charset="-122"/>
                    <a:ea typeface="方正兰亭细黑_GBK" charset="-122"/>
                    <a:sym typeface="方正兰亭细黑_GBK" charset="-122"/>
                  </a:rPr>
                  <a:t>此处添加标题内容</a:t>
                </a:r>
                <a:endParaRPr lang="en-US" sz="1400" b="1">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endParaRPr lang="en-US" sz="1200">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p>
              <a:p>
                <a:pPr algn="just">
                  <a:lnSpc>
                    <a:spcPct val="150000"/>
                  </a:lnSpc>
                </a:pPr>
                <a:endParaRPr lang="zh-CN" altLang="en-US" sz="1400" b="1">
                  <a:solidFill>
                    <a:srgbClr val="595959"/>
                  </a:solidFill>
                  <a:latin typeface="方正兰亭细黑_GBK" charset="-122"/>
                  <a:ea typeface="方正兰亭细黑_GBK" charset="-122"/>
                  <a:sym typeface="方正兰亭细黑_GBK" charset="-122"/>
                </a:endParaRPr>
              </a:p>
            </p:txBody>
          </p:sp>
          <p:sp>
            <p:nvSpPr>
              <p:cNvPr id="13334" name="任意多边形 44"/>
              <p:cNvSpPr>
                <a:spLocks/>
              </p:cNvSpPr>
              <p:nvPr/>
            </p:nvSpPr>
            <p:spPr bwMode="auto">
              <a:xfrm flipH="1">
                <a:off x="9525" y="1930400"/>
                <a:ext cx="2433637"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5" name="矩形 1"/>
              <p:cNvSpPr>
                <a:spLocks noChangeArrowheads="1"/>
              </p:cNvSpPr>
              <p:nvPr/>
            </p:nvSpPr>
            <p:spPr bwMode="auto">
              <a:xfrm>
                <a:off x="321470" y="1642586"/>
                <a:ext cx="17240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en-US" sz="1400" b="1">
                    <a:solidFill>
                      <a:srgbClr val="595959"/>
                    </a:solidFill>
                    <a:latin typeface="方正兰亭细黑_GBK" charset="-122"/>
                    <a:ea typeface="方正兰亭细黑_GBK" charset="-122"/>
                    <a:sym typeface="方正兰亭细黑_GBK" charset="-122"/>
                  </a:rPr>
                  <a:t>此处添加标题内容</a:t>
                </a:r>
                <a:endParaRPr lang="en-US" sz="1400" b="1">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endParaRPr lang="en-US" sz="1200">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p>
            </p:txBody>
          </p:sp>
          <p:sp>
            <p:nvSpPr>
              <p:cNvPr id="13336" name="矩形 1"/>
              <p:cNvSpPr>
                <a:spLocks noChangeArrowheads="1"/>
              </p:cNvSpPr>
              <p:nvPr/>
            </p:nvSpPr>
            <p:spPr bwMode="auto">
              <a:xfrm>
                <a:off x="5088729" y="1635715"/>
                <a:ext cx="1724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gn="just">
                  <a:lnSpc>
                    <a:spcPct val="150000"/>
                  </a:lnSpc>
                </a:pPr>
                <a:r>
                  <a:rPr lang="zh-CN" altLang="en-US" sz="1400" b="1">
                    <a:solidFill>
                      <a:srgbClr val="595959"/>
                    </a:solidFill>
                    <a:latin typeface="方正兰亭细黑_GBK" charset="-122"/>
                    <a:ea typeface="方正兰亭细黑_GBK" charset="-122"/>
                    <a:sym typeface="方正兰亭细黑_GBK" charset="-122"/>
                  </a:rPr>
                  <a:t>此处添加标题内容</a:t>
                </a:r>
                <a:endParaRPr lang="en-US" sz="1400" b="1">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endParaRPr lang="en-US" sz="1200">
                  <a:solidFill>
                    <a:srgbClr val="595959"/>
                  </a:solidFill>
                  <a:latin typeface="方正兰亭细黑_GBK" charset="-122"/>
                  <a:ea typeface="方正兰亭细黑_GBK" charset="-122"/>
                  <a:sym typeface="方正兰亭细黑_GBK" charset="-122"/>
                </a:endParaRPr>
              </a:p>
              <a:p>
                <a:pPr algn="just">
                  <a:lnSpc>
                    <a:spcPct val="150000"/>
                  </a:lnSpc>
                </a:pPr>
                <a:r>
                  <a:rPr lang="zh-CN" altLang="en-US" sz="1200">
                    <a:solidFill>
                      <a:srgbClr val="595959"/>
                    </a:solidFill>
                    <a:latin typeface="方正兰亭细黑_GBK" charset="-122"/>
                    <a:ea typeface="方正兰亭细黑_GBK" charset="-122"/>
                    <a:sym typeface="方正兰亭细黑_GBK" charset="-122"/>
                  </a:rPr>
                  <a:t>点击此处添加内容</a:t>
                </a:r>
              </a:p>
              <a:p>
                <a:pPr algn="just">
                  <a:lnSpc>
                    <a:spcPct val="150000"/>
                  </a:lnSpc>
                </a:pPr>
                <a:endParaRPr lang="zh-CN" altLang="en-US">
                  <a:solidFill>
                    <a:srgbClr val="000000"/>
                  </a:solidFill>
                  <a:latin typeface="方正兰亭细黑_GBK" charset="-122"/>
                  <a:ea typeface="方正兰亭细黑_GBK" charset="-122"/>
                  <a:sym typeface="方正兰亭细黑_GBK" charset="-122"/>
                </a:endParaRPr>
              </a:p>
            </p:txBody>
          </p:sp>
          <p:sp>
            <p:nvSpPr>
              <p:cNvPr id="13337" name="任意多边形 47"/>
              <p:cNvSpPr>
                <a:spLocks/>
              </p:cNvSpPr>
              <p:nvPr/>
            </p:nvSpPr>
            <p:spPr bwMode="auto">
              <a:xfrm>
                <a:off x="3849687" y="414338"/>
                <a:ext cx="2736850" cy="615950"/>
              </a:xfrm>
              <a:custGeom>
                <a:avLst/>
                <a:gdLst>
                  <a:gd name="T0" fmla="*/ 0 w 2896333"/>
                  <a:gd name="T1" fmla="*/ 581025 h 581025"/>
                  <a:gd name="T2" fmla="*/ 333375 w 2896333"/>
                  <a:gd name="T3" fmla="*/ 0 h 581025"/>
                  <a:gd name="T4" fmla="*/ 2896333 w 2896333"/>
                  <a:gd name="T5" fmla="*/ 0 h 581025"/>
                  <a:gd name="T6" fmla="*/ 0 60000 65536"/>
                  <a:gd name="T7" fmla="*/ 0 60000 65536"/>
                  <a:gd name="T8" fmla="*/ 0 60000 65536"/>
                  <a:gd name="T9" fmla="*/ 0 w 2896333"/>
                  <a:gd name="T10" fmla="*/ 0 h 581025"/>
                  <a:gd name="T11" fmla="*/ 2896333 w 2896333"/>
                  <a:gd name="T12" fmla="*/ 581025 h 581025"/>
                </a:gdLst>
                <a:ahLst/>
                <a:cxnLst>
                  <a:cxn ang="T6">
                    <a:pos x="T0" y="T1"/>
                  </a:cxn>
                  <a:cxn ang="T7">
                    <a:pos x="T2" y="T3"/>
                  </a:cxn>
                  <a:cxn ang="T8">
                    <a:pos x="T4" y="T5"/>
                  </a:cxn>
                </a:cxnLst>
                <a:rect l="T9" t="T10" r="T11" b="T12"/>
                <a:pathLst>
                  <a:path w="2896333" h="581025">
                    <a:moveTo>
                      <a:pt x="0" y="581025"/>
                    </a:moveTo>
                    <a:lnTo>
                      <a:pt x="333375" y="0"/>
                    </a:lnTo>
                    <a:lnTo>
                      <a:pt x="2896333" y="0"/>
                    </a:lnTo>
                  </a:path>
                </a:pathLst>
              </a:custGeom>
              <a:noFill/>
              <a:ln w="12700" cap="flat" cmpd="sng">
                <a:solidFill>
                  <a:srgbClr val="BFBFBF"/>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8" name="任意多边形 48"/>
              <p:cNvSpPr>
                <a:spLocks/>
              </p:cNvSpPr>
              <p:nvPr/>
            </p:nvSpPr>
            <p:spPr bwMode="auto">
              <a:xfrm>
                <a:off x="3894137" y="1930400"/>
                <a:ext cx="2713038" cy="620713"/>
              </a:xfrm>
              <a:custGeom>
                <a:avLst/>
                <a:gdLst>
                  <a:gd name="T0" fmla="*/ 0 w 2528430"/>
                  <a:gd name="T1" fmla="*/ 587027 h 587027"/>
                  <a:gd name="T2" fmla="*/ 333375 w 2528430"/>
                  <a:gd name="T3" fmla="*/ 6002 h 587027"/>
                  <a:gd name="T4" fmla="*/ 2528430 w 2528430"/>
                  <a:gd name="T5" fmla="*/ 0 h 587027"/>
                  <a:gd name="T6" fmla="*/ 0 60000 65536"/>
                  <a:gd name="T7" fmla="*/ 0 60000 65536"/>
                  <a:gd name="T8" fmla="*/ 0 60000 65536"/>
                  <a:gd name="T9" fmla="*/ 0 w 2528430"/>
                  <a:gd name="T10" fmla="*/ 0 h 587027"/>
                  <a:gd name="T11" fmla="*/ 2528430 w 2528430"/>
                  <a:gd name="T12" fmla="*/ 587027 h 587027"/>
                </a:gdLst>
                <a:ahLst/>
                <a:cxnLst>
                  <a:cxn ang="T6">
                    <a:pos x="T0" y="T1"/>
                  </a:cxn>
                  <a:cxn ang="T7">
                    <a:pos x="T2" y="T3"/>
                  </a:cxn>
                  <a:cxn ang="T8">
                    <a:pos x="T4" y="T5"/>
                  </a:cxn>
                </a:cxnLst>
                <a:rect l="T9" t="T10" r="T11" b="T12"/>
                <a:pathLst>
                  <a:path w="2528430" h="587027">
                    <a:moveTo>
                      <a:pt x="0" y="587027"/>
                    </a:moveTo>
                    <a:lnTo>
                      <a:pt x="333375" y="6002"/>
                    </a:lnTo>
                    <a:lnTo>
                      <a:pt x="2528430" y="0"/>
                    </a:lnTo>
                  </a:path>
                </a:pathLst>
              </a:custGeom>
              <a:noFill/>
              <a:ln w="12700" cap="flat" cmpd="sng">
                <a:solidFill>
                  <a:srgbClr val="BFBFBF"/>
                </a:solidFill>
                <a:prstDash val="dash"/>
                <a:miter lim="800000"/>
                <a:headEnd type="oval" w="med" len="med"/>
                <a:tailEnd/>
              </a:ln>
              <a:extLst>
                <a:ext uri="{909E8E84-426E-40DD-AFC4-6F175D3DCCD1}">
                  <a14:hiddenFill xmlns:a14="http://schemas.microsoft.com/office/drawing/2010/main">
                    <a:solidFill>
                      <a:srgbClr val="FFFFFF"/>
                    </a:solidFill>
                  </a14:hiddenFill>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3339" name="Oval 54"/>
              <p:cNvSpPr>
                <a:spLocks noChangeArrowheads="1"/>
              </p:cNvSpPr>
              <p:nvPr/>
            </p:nvSpPr>
            <p:spPr bwMode="auto">
              <a:xfrm>
                <a:off x="2693987" y="98425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宋体" panose="02010600030101010101" pitchFamily="2" charset="-122"/>
                  <a:sym typeface="宋体" panose="02010600030101010101" pitchFamily="2" charset="-122"/>
                </a:endParaRPr>
              </a:p>
            </p:txBody>
          </p:sp>
          <p:sp>
            <p:nvSpPr>
              <p:cNvPr id="13340" name="Oval 54"/>
              <p:cNvSpPr>
                <a:spLocks noChangeArrowheads="1"/>
              </p:cNvSpPr>
              <p:nvPr/>
            </p:nvSpPr>
            <p:spPr bwMode="auto">
              <a:xfrm>
                <a:off x="3802062" y="990600"/>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宋体" panose="02010600030101010101" pitchFamily="2" charset="-122"/>
                  <a:sym typeface="宋体" panose="02010600030101010101" pitchFamily="2" charset="-122"/>
                </a:endParaRPr>
              </a:p>
            </p:txBody>
          </p:sp>
          <p:sp>
            <p:nvSpPr>
              <p:cNvPr id="13341" name="Oval 54"/>
              <p:cNvSpPr>
                <a:spLocks noChangeArrowheads="1"/>
              </p:cNvSpPr>
              <p:nvPr/>
            </p:nvSpPr>
            <p:spPr bwMode="auto">
              <a:xfrm>
                <a:off x="3849687"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宋体" panose="02010600030101010101" pitchFamily="2" charset="-122"/>
                  <a:sym typeface="宋体" panose="02010600030101010101" pitchFamily="2" charset="-122"/>
                </a:endParaRPr>
              </a:p>
            </p:txBody>
          </p:sp>
          <p:sp>
            <p:nvSpPr>
              <p:cNvPr id="13342" name="Oval 54"/>
              <p:cNvSpPr>
                <a:spLocks noChangeArrowheads="1"/>
              </p:cNvSpPr>
              <p:nvPr/>
            </p:nvSpPr>
            <p:spPr bwMode="auto">
              <a:xfrm>
                <a:off x="2409825" y="2509838"/>
                <a:ext cx="82550" cy="82550"/>
              </a:xfrm>
              <a:prstGeom prst="ellipse">
                <a:avLst/>
              </a:prstGeom>
              <a:gradFill rotWithShape="1">
                <a:gsLst>
                  <a:gs pos="0">
                    <a:srgbClr val="9B9B9B"/>
                  </a:gs>
                  <a:gs pos="50000">
                    <a:srgbClr val="8D8D8D"/>
                  </a:gs>
                  <a:gs pos="100000">
                    <a:srgbClr val="79797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宋体" panose="02010600030101010101" pitchFamily="2" charset="-122"/>
                  <a:sym typeface="宋体" panose="02010600030101010101" pitchFamily="2" charset="-122"/>
                </a:endParaRPr>
              </a:p>
            </p:txBody>
          </p:sp>
        </p:grpSp>
        <p:pic>
          <p:nvPicPr>
            <p:cNvPr id="13343" name="图片 29"/>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89641" y="281021"/>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4" name="图片 30"/>
            <p:cNvPicPr>
              <a:picLocks noChangeAspect="1" noChangeArrowheads="1"/>
            </p:cNvPicPr>
            <p:nvPr/>
          </p:nvPicPr>
          <p:blipFill>
            <a:blip r:embed="rId6" cstate="print">
              <a:grayscl/>
              <a:biLevel thresh="50000"/>
              <a:extLst>
                <a:ext uri="{28A0092B-C50C-407E-A947-70E740481C1C}">
                  <a14:useLocalDpi xmlns:a14="http://schemas.microsoft.com/office/drawing/2010/main" val="0"/>
                </a:ext>
              </a:extLst>
            </a:blip>
            <a:srcRect/>
            <a:stretch>
              <a:fillRect/>
            </a:stretch>
          </p:blipFill>
          <p:spPr bwMode="auto">
            <a:xfrm>
              <a:off x="8451061" y="167678"/>
              <a:ext cx="502575" cy="50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5" name="图片 31"/>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0" y="2080688"/>
              <a:ext cx="596675" cy="59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6" name="图片 32"/>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8420699" y="2106801"/>
              <a:ext cx="551859" cy="55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82877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nodeType="with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p:cTn id="7" dur="1000" decel="50000" fill="hold">
                                          <p:stCondLst>
                                            <p:cond delay="0"/>
                                          </p:stCondLst>
                                        </p:cTn>
                                        <p:tgtEl>
                                          <p:spTgt spid="13321"/>
                                        </p:tgtEl>
                                        <p:attrNameLst>
                                          <p:attrName>style.rotation</p:attrName>
                                        </p:attrNameLst>
                                      </p:cBhvr>
                                      <p:tavLst>
                                        <p:tav tm="0">
                                          <p:val>
                                            <p:fltVal val="-90"/>
                                          </p:val>
                                        </p:tav>
                                        <p:tav tm="100000">
                                          <p:val>
                                            <p:fltVal val="0"/>
                                          </p:val>
                                        </p:tav>
                                      </p:tavLst>
                                    </p:anim>
                                    <p:anim calcmode="lin" valueType="num">
                                      <p:cBhvr>
                                        <p:cTn id="8" dur="1000" decel="50000" fill="hold">
                                          <p:stCondLst>
                                            <p:cond delay="0"/>
                                          </p:stCondLst>
                                        </p:cTn>
                                        <p:tgtEl>
                                          <p:spTgt spid="13321"/>
                                        </p:tgtEl>
                                        <p:attrNameLst>
                                          <p:attrName>ppt_w</p:attrName>
                                        </p:attrNameLst>
                                      </p:cBhvr>
                                      <p:tavLst>
                                        <p:tav tm="0">
                                          <p:val>
                                            <p:strVal val="#ppt_w"/>
                                          </p:val>
                                        </p:tav>
                                        <p:tav tm="100000">
                                          <p:val>
                                            <p:strVal val="#ppt_w*.05"/>
                                          </p:val>
                                        </p:tav>
                                      </p:tavLst>
                                    </p:anim>
                                    <p:anim calcmode="lin" valueType="num">
                                      <p:cBhvr>
                                        <p:cTn id="9" dur="1000" accel="50000" fill="hold">
                                          <p:stCondLst>
                                            <p:cond delay="1000"/>
                                          </p:stCondLst>
                                        </p:cTn>
                                        <p:tgtEl>
                                          <p:spTgt spid="13321"/>
                                        </p:tgtEl>
                                        <p:attrNameLst>
                                          <p:attrName>ppt_w</p:attrName>
                                        </p:attrNameLst>
                                      </p:cBhvr>
                                      <p:tavLst>
                                        <p:tav tm="0">
                                          <p:val>
                                            <p:strVal val="#ppt_w*.05"/>
                                          </p:val>
                                        </p:tav>
                                        <p:tav tm="100000">
                                          <p:val>
                                            <p:strVal val="#ppt_w"/>
                                          </p:val>
                                        </p:tav>
                                      </p:tavLst>
                                    </p:anim>
                                    <p:anim calcmode="lin" valueType="num">
                                      <p:cBhvr>
                                        <p:cTn id="10" dur="2000" fill="hold"/>
                                        <p:tgtEl>
                                          <p:spTgt spid="13321"/>
                                        </p:tgtEl>
                                        <p:attrNameLst>
                                          <p:attrName>ppt_h</p:attrName>
                                        </p:attrNameLst>
                                      </p:cBhvr>
                                      <p:tavLst>
                                        <p:tav tm="0">
                                          <p:val>
                                            <p:strVal val="#ppt_h"/>
                                          </p:val>
                                        </p:tav>
                                        <p:tav tm="100000">
                                          <p:val>
                                            <p:strVal val="#ppt_h"/>
                                          </p:val>
                                        </p:tav>
                                      </p:tavLst>
                                    </p:anim>
                                    <p:anim calcmode="lin" valueType="num">
                                      <p:cBhvr>
                                        <p:cTn id="11" dur="1000" decel="50000" fill="hold">
                                          <p:stCondLst>
                                            <p:cond delay="0"/>
                                          </p:stCondLst>
                                        </p:cTn>
                                        <p:tgtEl>
                                          <p:spTgt spid="13321"/>
                                        </p:tgtEl>
                                        <p:attrNameLst>
                                          <p:attrName>ppt_x</p:attrName>
                                        </p:attrNameLst>
                                      </p:cBhvr>
                                      <p:tavLst>
                                        <p:tav tm="0">
                                          <p:val>
                                            <p:strVal val="#ppt_x+.4"/>
                                          </p:val>
                                        </p:tav>
                                        <p:tav tm="100000">
                                          <p:val>
                                            <p:strVal val="#ppt_x"/>
                                          </p:val>
                                        </p:tav>
                                      </p:tavLst>
                                    </p:anim>
                                    <p:anim calcmode="lin" valueType="num">
                                      <p:cBhvr>
                                        <p:cTn id="12" dur="1000" decel="50000" fill="hold">
                                          <p:stCondLst>
                                            <p:cond delay="0"/>
                                          </p:stCondLst>
                                        </p:cTn>
                                        <p:tgtEl>
                                          <p:spTgt spid="13321"/>
                                        </p:tgtEl>
                                        <p:attrNameLst>
                                          <p:attrName>ppt_y</p:attrName>
                                        </p:attrNameLst>
                                      </p:cBhvr>
                                      <p:tavLst>
                                        <p:tav tm="0">
                                          <p:val>
                                            <p:strVal val="#ppt_y-.2"/>
                                          </p:val>
                                        </p:tav>
                                        <p:tav tm="100000">
                                          <p:val>
                                            <p:strVal val="#ppt_y+.1"/>
                                          </p:val>
                                        </p:tav>
                                      </p:tavLst>
                                    </p:anim>
                                    <p:anim calcmode="lin" valueType="num">
                                      <p:cBhvr>
                                        <p:cTn id="13" dur="1000" accel="50000" fill="hold">
                                          <p:stCondLst>
                                            <p:cond delay="1000"/>
                                          </p:stCondLst>
                                        </p:cTn>
                                        <p:tgtEl>
                                          <p:spTgt spid="13321"/>
                                        </p:tgtEl>
                                        <p:attrNameLst>
                                          <p:attrName>ppt_y</p:attrName>
                                        </p:attrNameLst>
                                      </p:cBhvr>
                                      <p:tavLst>
                                        <p:tav tm="0">
                                          <p:val>
                                            <p:strVal val="#ppt_y+.1"/>
                                          </p:val>
                                        </p:tav>
                                        <p:tav tm="100000">
                                          <p:val>
                                            <p:strVal val="#ppt_y"/>
                                          </p:val>
                                        </p:tav>
                                      </p:tavLst>
                                    </p:anim>
                                    <p:animEffect>
                                      <p:cBhvr>
                                        <p:cTn id="14" dur="2000" decel="50000">
                                          <p:stCondLst>
                                            <p:cond delay="0"/>
                                          </p:stCondLst>
                                        </p:cTn>
                                        <p:tgtEl>
                                          <p:spTgt spid="13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95"/>
          <p:cNvSpPr>
            <a:spLocks noChangeArrowheads="1"/>
          </p:cNvSpPr>
          <p:nvPr/>
        </p:nvSpPr>
        <p:spPr bwMode="auto">
          <a:xfrm>
            <a:off x="0" y="-215900"/>
            <a:ext cx="12192000" cy="7120467"/>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nvGrpSpPr>
          <p:cNvPr id="7171" name="组合 1"/>
          <p:cNvGrpSpPr>
            <a:grpSpLocks/>
          </p:cNvGrpSpPr>
          <p:nvPr/>
        </p:nvGrpSpPr>
        <p:grpSpPr bwMode="auto">
          <a:xfrm>
            <a:off x="0" y="4102101"/>
            <a:ext cx="6096000" cy="2825751"/>
            <a:chOff x="0" y="0"/>
            <a:chExt cx="1754188" cy="877491"/>
          </a:xfrm>
        </p:grpSpPr>
        <p:sp>
          <p:nvSpPr>
            <p:cNvPr id="7286" name="Freeform 114"/>
            <p:cNvSpPr>
              <a:spLocks noChangeArrowheads="1"/>
            </p:cNvSpPr>
            <p:nvPr/>
          </p:nvSpPr>
          <p:spPr bwMode="auto">
            <a:xfrm>
              <a:off x="0" y="581025"/>
              <a:ext cx="1754188" cy="296466"/>
            </a:xfrm>
            <a:custGeom>
              <a:avLst/>
              <a:gdLst>
                <a:gd name="T0" fmla="*/ 0 w 1517"/>
                <a:gd name="T1" fmla="*/ 0 h 341"/>
                <a:gd name="T2" fmla="*/ 0 w 1517"/>
                <a:gd name="T3" fmla="*/ 200832 h 341"/>
                <a:gd name="T4" fmla="*/ 127199 w 1517"/>
                <a:gd name="T5" fmla="*/ 296466 h 341"/>
                <a:gd name="T6" fmla="*/ 1626989 w 1517"/>
                <a:gd name="T7" fmla="*/ 296466 h 341"/>
                <a:gd name="T8" fmla="*/ 1754188 w 1517"/>
                <a:gd name="T9" fmla="*/ 200832 h 341"/>
                <a:gd name="T10" fmla="*/ 1754188 w 1517"/>
                <a:gd name="T11" fmla="*/ 0 h 341"/>
                <a:gd name="T12" fmla="*/ 914675 w 1517"/>
                <a:gd name="T13" fmla="*/ 0 h 341"/>
                <a:gd name="T14" fmla="*/ 0 w 1517"/>
                <a:gd name="T15" fmla="*/ 0 h 341"/>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1"/>
                <a:gd name="T26" fmla="*/ 1517 w 1517"/>
                <a:gd name="T27" fmla="*/ 341 h 3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1">
                  <a:moveTo>
                    <a:pt x="0" y="0"/>
                  </a:moveTo>
                  <a:cubicBezTo>
                    <a:pt x="0" y="231"/>
                    <a:pt x="0" y="231"/>
                    <a:pt x="0" y="231"/>
                  </a:cubicBezTo>
                  <a:cubicBezTo>
                    <a:pt x="0" y="291"/>
                    <a:pt x="49" y="341"/>
                    <a:pt x="110" y="341"/>
                  </a:cubicBezTo>
                  <a:cubicBezTo>
                    <a:pt x="1407" y="341"/>
                    <a:pt x="1407" y="341"/>
                    <a:pt x="1407" y="341"/>
                  </a:cubicBezTo>
                  <a:cubicBezTo>
                    <a:pt x="1468" y="341"/>
                    <a:pt x="1517" y="291"/>
                    <a:pt x="1517" y="231"/>
                  </a:cubicBezTo>
                  <a:cubicBezTo>
                    <a:pt x="1517" y="0"/>
                    <a:pt x="1517" y="0"/>
                    <a:pt x="1517" y="0"/>
                  </a:cubicBezTo>
                  <a:cubicBezTo>
                    <a:pt x="791" y="0"/>
                    <a:pt x="791" y="0"/>
                    <a:pt x="791" y="0"/>
                  </a:cubicBezTo>
                  <a:lnTo>
                    <a:pt x="0" y="0"/>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87" name="Freeform 115"/>
            <p:cNvSpPr>
              <a:spLocks noEditPoints="1" noChangeArrowheads="1"/>
            </p:cNvSpPr>
            <p:nvPr/>
          </p:nvSpPr>
          <p:spPr bwMode="auto">
            <a:xfrm>
              <a:off x="20638" y="595313"/>
              <a:ext cx="1711325" cy="269081"/>
            </a:xfrm>
            <a:custGeom>
              <a:avLst/>
              <a:gdLst>
                <a:gd name="T0" fmla="*/ 893820 w 1480"/>
                <a:gd name="T1" fmla="*/ 0 h 310"/>
                <a:gd name="T2" fmla="*/ 0 w 1480"/>
                <a:gd name="T3" fmla="*/ 0 h 310"/>
                <a:gd name="T4" fmla="*/ 0 w 1480"/>
                <a:gd name="T5" fmla="*/ 182281 h 310"/>
                <a:gd name="T6" fmla="*/ 124880 w 1480"/>
                <a:gd name="T7" fmla="*/ 269081 h 310"/>
                <a:gd name="T8" fmla="*/ 1587601 w 1480"/>
                <a:gd name="T9" fmla="*/ 269081 h 310"/>
                <a:gd name="T10" fmla="*/ 1711325 w 1480"/>
                <a:gd name="T11" fmla="*/ 182281 h 310"/>
                <a:gd name="T12" fmla="*/ 1711325 w 1480"/>
                <a:gd name="T13" fmla="*/ 0 h 310"/>
                <a:gd name="T14" fmla="*/ 893820 w 1480"/>
                <a:gd name="T15" fmla="*/ 0 h 310"/>
                <a:gd name="T16" fmla="*/ 1691668 w 1480"/>
                <a:gd name="T17" fmla="*/ 177941 h 310"/>
                <a:gd name="T18" fmla="*/ 1570256 w 1480"/>
                <a:gd name="T19" fmla="*/ 256929 h 310"/>
                <a:gd name="T20" fmla="*/ 142225 w 1480"/>
                <a:gd name="T21" fmla="*/ 256929 h 310"/>
                <a:gd name="T22" fmla="*/ 20813 w 1480"/>
                <a:gd name="T23" fmla="*/ 177941 h 310"/>
                <a:gd name="T24" fmla="*/ 20813 w 1480"/>
                <a:gd name="T25" fmla="*/ 11284 h 310"/>
                <a:gd name="T26" fmla="*/ 892664 w 1480"/>
                <a:gd name="T27" fmla="*/ 11284 h 310"/>
                <a:gd name="T28" fmla="*/ 1691668 w 1480"/>
                <a:gd name="T29" fmla="*/ 11284 h 310"/>
                <a:gd name="T30" fmla="*/ 1691668 w 1480"/>
                <a:gd name="T31" fmla="*/ 177941 h 3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0"/>
                <a:gd name="T50" fmla="*/ 1480 w 1480"/>
                <a:gd name="T51" fmla="*/ 310 h 3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0">
                  <a:moveTo>
                    <a:pt x="773" y="0"/>
                  </a:moveTo>
                  <a:cubicBezTo>
                    <a:pt x="0" y="0"/>
                    <a:pt x="0" y="0"/>
                    <a:pt x="0" y="0"/>
                  </a:cubicBezTo>
                  <a:cubicBezTo>
                    <a:pt x="0" y="210"/>
                    <a:pt x="0" y="210"/>
                    <a:pt x="0" y="210"/>
                  </a:cubicBezTo>
                  <a:cubicBezTo>
                    <a:pt x="0" y="265"/>
                    <a:pt x="48" y="310"/>
                    <a:pt x="108" y="310"/>
                  </a:cubicBezTo>
                  <a:cubicBezTo>
                    <a:pt x="1373" y="310"/>
                    <a:pt x="1373" y="310"/>
                    <a:pt x="1373" y="310"/>
                  </a:cubicBezTo>
                  <a:cubicBezTo>
                    <a:pt x="1432" y="310"/>
                    <a:pt x="1480" y="265"/>
                    <a:pt x="1480" y="210"/>
                  </a:cubicBezTo>
                  <a:cubicBezTo>
                    <a:pt x="1480" y="0"/>
                    <a:pt x="1480" y="0"/>
                    <a:pt x="1480" y="0"/>
                  </a:cubicBezTo>
                  <a:lnTo>
                    <a:pt x="773" y="0"/>
                  </a:lnTo>
                  <a:close/>
                  <a:moveTo>
                    <a:pt x="1463" y="205"/>
                  </a:moveTo>
                  <a:cubicBezTo>
                    <a:pt x="1463" y="255"/>
                    <a:pt x="1416" y="296"/>
                    <a:pt x="1358" y="296"/>
                  </a:cubicBezTo>
                  <a:cubicBezTo>
                    <a:pt x="123" y="296"/>
                    <a:pt x="123" y="296"/>
                    <a:pt x="123" y="296"/>
                  </a:cubicBezTo>
                  <a:cubicBezTo>
                    <a:pt x="65" y="296"/>
                    <a:pt x="18" y="255"/>
                    <a:pt x="18" y="205"/>
                  </a:cubicBezTo>
                  <a:cubicBezTo>
                    <a:pt x="18" y="13"/>
                    <a:pt x="18" y="13"/>
                    <a:pt x="18" y="13"/>
                  </a:cubicBezTo>
                  <a:cubicBezTo>
                    <a:pt x="772" y="13"/>
                    <a:pt x="772" y="13"/>
                    <a:pt x="772" y="13"/>
                  </a:cubicBezTo>
                  <a:cubicBezTo>
                    <a:pt x="1463" y="13"/>
                    <a:pt x="1463" y="13"/>
                    <a:pt x="1463" y="13"/>
                  </a:cubicBezTo>
                  <a:lnTo>
                    <a:pt x="1463" y="2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88" name="Freeform 116"/>
            <p:cNvSpPr>
              <a:spLocks noEditPoints="1" noChangeArrowheads="1"/>
            </p:cNvSpPr>
            <p:nvPr/>
          </p:nvSpPr>
          <p:spPr bwMode="auto">
            <a:xfrm>
              <a:off x="627063" y="683419"/>
              <a:ext cx="122238" cy="100013"/>
            </a:xfrm>
            <a:custGeom>
              <a:avLst/>
              <a:gdLst>
                <a:gd name="T0" fmla="*/ 40746 w 105"/>
                <a:gd name="T1" fmla="*/ 73923 h 115"/>
                <a:gd name="T2" fmla="*/ 31433 w 105"/>
                <a:gd name="T3" fmla="*/ 100013 h 115"/>
                <a:gd name="T4" fmla="*/ 0 w 105"/>
                <a:gd name="T5" fmla="*/ 100013 h 115"/>
                <a:gd name="T6" fmla="*/ 40746 w 105"/>
                <a:gd name="T7" fmla="*/ 0 h 115"/>
                <a:gd name="T8" fmla="*/ 80328 w 105"/>
                <a:gd name="T9" fmla="*/ 0 h 115"/>
                <a:gd name="T10" fmla="*/ 122238 w 105"/>
                <a:gd name="T11" fmla="*/ 100013 h 115"/>
                <a:gd name="T12" fmla="*/ 89641 w 105"/>
                <a:gd name="T13" fmla="*/ 100013 h 115"/>
                <a:gd name="T14" fmla="*/ 79164 w 105"/>
                <a:gd name="T15" fmla="*/ 73923 h 115"/>
                <a:gd name="T16" fmla="*/ 40746 w 105"/>
                <a:gd name="T17" fmla="*/ 73923 h 115"/>
                <a:gd name="T18" fmla="*/ 74507 w 105"/>
                <a:gd name="T19" fmla="*/ 57399 h 115"/>
                <a:gd name="T20" fmla="*/ 66358 w 105"/>
                <a:gd name="T21" fmla="*/ 36526 h 115"/>
                <a:gd name="T22" fmla="*/ 60537 w 105"/>
                <a:gd name="T23" fmla="*/ 17394 h 115"/>
                <a:gd name="T24" fmla="*/ 59373 w 105"/>
                <a:gd name="T25" fmla="*/ 17394 h 115"/>
                <a:gd name="T26" fmla="*/ 53552 w 105"/>
                <a:gd name="T27" fmla="*/ 36526 h 115"/>
                <a:gd name="T28" fmla="*/ 45403 w 105"/>
                <a:gd name="T29" fmla="*/ 57399 h 115"/>
                <a:gd name="T30" fmla="*/ 74507 w 105"/>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5"/>
                <a:gd name="T49" fmla="*/ 0 h 115"/>
                <a:gd name="T50" fmla="*/ 105 w 105"/>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5"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5" y="115"/>
                    <a:pt x="105" y="115"/>
                    <a:pt x="105"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2" y="20"/>
                  </a:cubicBezTo>
                  <a:cubicBezTo>
                    <a:pt x="51" y="20"/>
                    <a:pt x="51" y="20"/>
                    <a:pt x="51" y="20"/>
                  </a:cubicBezTo>
                  <a:cubicBezTo>
                    <a:pt x="49" y="26"/>
                    <a:pt x="48" y="35"/>
                    <a:pt x="46"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89" name="Freeform 117"/>
            <p:cNvSpPr>
              <a:spLocks noChangeArrowheads="1"/>
            </p:cNvSpPr>
            <p:nvPr/>
          </p:nvSpPr>
          <p:spPr bwMode="auto">
            <a:xfrm>
              <a:off x="755650" y="682228"/>
              <a:ext cx="117475" cy="102394"/>
            </a:xfrm>
            <a:custGeom>
              <a:avLst/>
              <a:gdLst>
                <a:gd name="T0" fmla="*/ 117475 w 101"/>
                <a:gd name="T1" fmla="*/ 96268 h 117"/>
                <a:gd name="T2" fmla="*/ 72113 w 101"/>
                <a:gd name="T3" fmla="*/ 102394 h 117"/>
                <a:gd name="T4" fmla="*/ 18610 w 101"/>
                <a:gd name="T5" fmla="*/ 88391 h 117"/>
                <a:gd name="T6" fmla="*/ 0 w 101"/>
                <a:gd name="T7" fmla="*/ 52510 h 117"/>
                <a:gd name="T8" fmla="*/ 75603 w 101"/>
                <a:gd name="T9" fmla="*/ 0 h 117"/>
                <a:gd name="T10" fmla="*/ 112823 w 101"/>
                <a:gd name="T11" fmla="*/ 5251 h 117"/>
                <a:gd name="T12" fmla="*/ 105844 w 101"/>
                <a:gd name="T13" fmla="*/ 22754 h 117"/>
                <a:gd name="T14" fmla="*/ 75603 w 101"/>
                <a:gd name="T15" fmla="*/ 18378 h 117"/>
                <a:gd name="T16" fmla="*/ 31404 w 101"/>
                <a:gd name="T17" fmla="*/ 50759 h 117"/>
                <a:gd name="T18" fmla="*/ 73276 w 101"/>
                <a:gd name="T19" fmla="*/ 84016 h 117"/>
                <a:gd name="T20" fmla="*/ 88397 w 101"/>
                <a:gd name="T21" fmla="*/ 82265 h 117"/>
                <a:gd name="T22" fmla="*/ 88397 w 101"/>
                <a:gd name="T23" fmla="*/ 61261 h 117"/>
                <a:gd name="T24" fmla="*/ 67461 w 101"/>
                <a:gd name="T25" fmla="*/ 61261 h 117"/>
                <a:gd name="T26" fmla="*/ 67461 w 101"/>
                <a:gd name="T27" fmla="*/ 43758 h 117"/>
                <a:gd name="T28" fmla="*/ 117475 w 101"/>
                <a:gd name="T29" fmla="*/ 43758 h 117"/>
                <a:gd name="T30" fmla="*/ 117475 w 101"/>
                <a:gd name="T31" fmla="*/ 96268 h 1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1"/>
                <a:gd name="T49" fmla="*/ 0 h 117"/>
                <a:gd name="T50" fmla="*/ 101 w 101"/>
                <a:gd name="T51" fmla="*/ 117 h 1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1" h="117">
                  <a:moveTo>
                    <a:pt x="101" y="110"/>
                  </a:moveTo>
                  <a:cubicBezTo>
                    <a:pt x="93" y="113"/>
                    <a:pt x="78" y="117"/>
                    <a:pt x="62" y="117"/>
                  </a:cubicBezTo>
                  <a:cubicBezTo>
                    <a:pt x="41" y="117"/>
                    <a:pt x="26" y="112"/>
                    <a:pt x="16" y="101"/>
                  </a:cubicBezTo>
                  <a:cubicBezTo>
                    <a:pt x="5" y="92"/>
                    <a:pt x="0" y="77"/>
                    <a:pt x="0" y="60"/>
                  </a:cubicBezTo>
                  <a:cubicBezTo>
                    <a:pt x="0" y="22"/>
                    <a:pt x="28" y="0"/>
                    <a:pt x="65" y="0"/>
                  </a:cubicBezTo>
                  <a:cubicBezTo>
                    <a:pt x="80" y="0"/>
                    <a:pt x="91" y="3"/>
                    <a:pt x="97" y="6"/>
                  </a:cubicBezTo>
                  <a:cubicBezTo>
                    <a:pt x="91" y="26"/>
                    <a:pt x="91" y="26"/>
                    <a:pt x="91" y="26"/>
                  </a:cubicBezTo>
                  <a:cubicBezTo>
                    <a:pt x="85" y="24"/>
                    <a:pt x="77" y="21"/>
                    <a:pt x="65" y="21"/>
                  </a:cubicBezTo>
                  <a:cubicBezTo>
                    <a:pt x="43" y="21"/>
                    <a:pt x="27" y="34"/>
                    <a:pt x="27" y="58"/>
                  </a:cubicBezTo>
                  <a:cubicBezTo>
                    <a:pt x="27" y="82"/>
                    <a:pt x="42" y="96"/>
                    <a:pt x="63" y="96"/>
                  </a:cubicBezTo>
                  <a:cubicBezTo>
                    <a:pt x="69" y="96"/>
                    <a:pt x="74" y="95"/>
                    <a:pt x="76" y="94"/>
                  </a:cubicBezTo>
                  <a:cubicBezTo>
                    <a:pt x="76" y="70"/>
                    <a:pt x="76" y="70"/>
                    <a:pt x="76" y="70"/>
                  </a:cubicBezTo>
                  <a:cubicBezTo>
                    <a:pt x="58" y="70"/>
                    <a:pt x="58" y="70"/>
                    <a:pt x="58" y="70"/>
                  </a:cubicBezTo>
                  <a:cubicBezTo>
                    <a:pt x="58" y="50"/>
                    <a:pt x="58" y="50"/>
                    <a:pt x="58" y="50"/>
                  </a:cubicBezTo>
                  <a:cubicBezTo>
                    <a:pt x="101" y="50"/>
                    <a:pt x="101" y="50"/>
                    <a:pt x="101" y="50"/>
                  </a:cubicBezTo>
                  <a:lnTo>
                    <a:pt x="101" y="11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0" name="Freeform 118"/>
            <p:cNvSpPr>
              <a:spLocks noEditPoints="1" noChangeArrowheads="1"/>
            </p:cNvSpPr>
            <p:nvPr/>
          </p:nvSpPr>
          <p:spPr bwMode="auto">
            <a:xfrm>
              <a:off x="895350" y="682228"/>
              <a:ext cx="100013" cy="101204"/>
            </a:xfrm>
            <a:custGeom>
              <a:avLst/>
              <a:gdLst>
                <a:gd name="T0" fmla="*/ 0 w 86"/>
                <a:gd name="T1" fmla="*/ 2617 h 116"/>
                <a:gd name="T2" fmla="*/ 39540 w 86"/>
                <a:gd name="T3" fmla="*/ 0 h 116"/>
                <a:gd name="T4" fmla="*/ 82569 w 86"/>
                <a:gd name="T5" fmla="*/ 7852 h 116"/>
                <a:gd name="T6" fmla="*/ 95361 w 86"/>
                <a:gd name="T7" fmla="*/ 28791 h 116"/>
                <a:gd name="T8" fmla="*/ 72102 w 86"/>
                <a:gd name="T9" fmla="*/ 53219 h 116"/>
                <a:gd name="T10" fmla="*/ 72102 w 86"/>
                <a:gd name="T11" fmla="*/ 54092 h 116"/>
                <a:gd name="T12" fmla="*/ 89547 w 86"/>
                <a:gd name="T13" fmla="*/ 72413 h 116"/>
                <a:gd name="T14" fmla="*/ 100013 w 86"/>
                <a:gd name="T15" fmla="*/ 101204 h 116"/>
                <a:gd name="T16" fmla="*/ 69777 w 86"/>
                <a:gd name="T17" fmla="*/ 101204 h 116"/>
                <a:gd name="T18" fmla="*/ 60473 w 86"/>
                <a:gd name="T19" fmla="*/ 77648 h 116"/>
                <a:gd name="T20" fmla="*/ 38377 w 86"/>
                <a:gd name="T21" fmla="*/ 61944 h 116"/>
                <a:gd name="T22" fmla="*/ 30236 w 86"/>
                <a:gd name="T23" fmla="*/ 61944 h 116"/>
                <a:gd name="T24" fmla="*/ 30236 w 86"/>
                <a:gd name="T25" fmla="*/ 101204 h 116"/>
                <a:gd name="T26" fmla="*/ 0 w 86"/>
                <a:gd name="T27" fmla="*/ 101204 h 116"/>
                <a:gd name="T28" fmla="*/ 0 w 86"/>
                <a:gd name="T29" fmla="*/ 2617 h 116"/>
                <a:gd name="T30" fmla="*/ 30236 w 86"/>
                <a:gd name="T31" fmla="*/ 45367 h 116"/>
                <a:gd name="T32" fmla="*/ 41866 w 86"/>
                <a:gd name="T33" fmla="*/ 45367 h 116"/>
                <a:gd name="T34" fmla="*/ 65125 w 86"/>
                <a:gd name="T35" fmla="*/ 30536 h 116"/>
                <a:gd name="T36" fmla="*/ 43029 w 86"/>
                <a:gd name="T37" fmla="*/ 17449 h 116"/>
                <a:gd name="T38" fmla="*/ 30236 w 86"/>
                <a:gd name="T39" fmla="*/ 17449 h 116"/>
                <a:gd name="T40" fmla="*/ 30236 w 86"/>
                <a:gd name="T41" fmla="*/ 45367 h 1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6"/>
                <a:gd name="T64" fmla="*/ 0 h 116"/>
                <a:gd name="T65" fmla="*/ 86 w 86"/>
                <a:gd name="T66" fmla="*/ 116 h 1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6" h="116">
                  <a:moveTo>
                    <a:pt x="0" y="3"/>
                  </a:moveTo>
                  <a:cubicBezTo>
                    <a:pt x="8" y="1"/>
                    <a:pt x="21" y="0"/>
                    <a:pt x="34" y="0"/>
                  </a:cubicBezTo>
                  <a:cubicBezTo>
                    <a:pt x="51" y="0"/>
                    <a:pt x="63" y="3"/>
                    <a:pt x="71" y="9"/>
                  </a:cubicBezTo>
                  <a:cubicBezTo>
                    <a:pt x="78" y="15"/>
                    <a:pt x="82" y="23"/>
                    <a:pt x="82" y="33"/>
                  </a:cubicBezTo>
                  <a:cubicBezTo>
                    <a:pt x="82" y="48"/>
                    <a:pt x="72" y="58"/>
                    <a:pt x="62" y="61"/>
                  </a:cubicBezTo>
                  <a:cubicBezTo>
                    <a:pt x="62" y="62"/>
                    <a:pt x="62" y="62"/>
                    <a:pt x="62" y="62"/>
                  </a:cubicBezTo>
                  <a:cubicBezTo>
                    <a:pt x="70" y="65"/>
                    <a:pt x="74" y="73"/>
                    <a:pt x="77" y="83"/>
                  </a:cubicBezTo>
                  <a:cubicBezTo>
                    <a:pt x="81" y="96"/>
                    <a:pt x="84" y="111"/>
                    <a:pt x="86" y="116"/>
                  </a:cubicBezTo>
                  <a:cubicBezTo>
                    <a:pt x="60" y="116"/>
                    <a:pt x="60" y="116"/>
                    <a:pt x="60" y="116"/>
                  </a:cubicBezTo>
                  <a:cubicBezTo>
                    <a:pt x="58" y="112"/>
                    <a:pt x="55" y="103"/>
                    <a:pt x="52" y="89"/>
                  </a:cubicBezTo>
                  <a:cubicBezTo>
                    <a:pt x="49" y="75"/>
                    <a:pt x="44" y="71"/>
                    <a:pt x="33" y="71"/>
                  </a:cubicBezTo>
                  <a:cubicBezTo>
                    <a:pt x="26" y="71"/>
                    <a:pt x="26" y="71"/>
                    <a:pt x="26" y="71"/>
                  </a:cubicBezTo>
                  <a:cubicBezTo>
                    <a:pt x="26" y="116"/>
                    <a:pt x="26" y="116"/>
                    <a:pt x="26" y="116"/>
                  </a:cubicBezTo>
                  <a:cubicBezTo>
                    <a:pt x="0" y="116"/>
                    <a:pt x="0" y="116"/>
                    <a:pt x="0" y="116"/>
                  </a:cubicBezTo>
                  <a:lnTo>
                    <a:pt x="0" y="3"/>
                  </a:lnTo>
                  <a:close/>
                  <a:moveTo>
                    <a:pt x="26" y="52"/>
                  </a:moveTo>
                  <a:cubicBezTo>
                    <a:pt x="36" y="52"/>
                    <a:pt x="36" y="52"/>
                    <a:pt x="36" y="52"/>
                  </a:cubicBezTo>
                  <a:cubicBezTo>
                    <a:pt x="49" y="52"/>
                    <a:pt x="56" y="46"/>
                    <a:pt x="56" y="35"/>
                  </a:cubicBezTo>
                  <a:cubicBezTo>
                    <a:pt x="56" y="25"/>
                    <a:pt x="49" y="20"/>
                    <a:pt x="37" y="20"/>
                  </a:cubicBezTo>
                  <a:cubicBezTo>
                    <a:pt x="31" y="20"/>
                    <a:pt x="27" y="20"/>
                    <a:pt x="26" y="20"/>
                  </a:cubicBezTo>
                  <a:lnTo>
                    <a:pt x="26" y="5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1" name="Freeform 119"/>
            <p:cNvSpPr>
              <a:spLocks noEditPoints="1" noChangeArrowheads="1"/>
            </p:cNvSpPr>
            <p:nvPr/>
          </p:nvSpPr>
          <p:spPr bwMode="auto">
            <a:xfrm>
              <a:off x="1004888" y="683419"/>
              <a:ext cx="119063" cy="100013"/>
            </a:xfrm>
            <a:custGeom>
              <a:avLst/>
              <a:gdLst>
                <a:gd name="T0" fmla="*/ 40069 w 104"/>
                <a:gd name="T1" fmla="*/ 73923 h 115"/>
                <a:gd name="T2" fmla="*/ 30911 w 104"/>
                <a:gd name="T3" fmla="*/ 100013 h 115"/>
                <a:gd name="T4" fmla="*/ 0 w 104"/>
                <a:gd name="T5" fmla="*/ 100013 h 115"/>
                <a:gd name="T6" fmla="*/ 40069 w 104"/>
                <a:gd name="T7" fmla="*/ 0 h 115"/>
                <a:gd name="T8" fmla="*/ 78994 w 104"/>
                <a:gd name="T9" fmla="*/ 0 h 115"/>
                <a:gd name="T10" fmla="*/ 119063 w 104"/>
                <a:gd name="T11" fmla="*/ 100013 h 115"/>
                <a:gd name="T12" fmla="*/ 88152 w 104"/>
                <a:gd name="T13" fmla="*/ 100013 h 115"/>
                <a:gd name="T14" fmla="*/ 77849 w 104"/>
                <a:gd name="T15" fmla="*/ 73923 h 115"/>
                <a:gd name="T16" fmla="*/ 40069 w 104"/>
                <a:gd name="T17" fmla="*/ 73923 h 115"/>
                <a:gd name="T18" fmla="*/ 73270 w 104"/>
                <a:gd name="T19" fmla="*/ 57399 h 115"/>
                <a:gd name="T20" fmla="*/ 65256 w 104"/>
                <a:gd name="T21" fmla="*/ 36526 h 115"/>
                <a:gd name="T22" fmla="*/ 58387 w 104"/>
                <a:gd name="T23" fmla="*/ 17394 h 115"/>
                <a:gd name="T24" fmla="*/ 58387 w 104"/>
                <a:gd name="T25" fmla="*/ 17394 h 115"/>
                <a:gd name="T26" fmla="*/ 51518 w 104"/>
                <a:gd name="T27" fmla="*/ 36526 h 115"/>
                <a:gd name="T28" fmla="*/ 44649 w 104"/>
                <a:gd name="T29" fmla="*/ 57399 h 115"/>
                <a:gd name="T30" fmla="*/ 73270 w 104"/>
                <a:gd name="T31" fmla="*/ 57399 h 1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4"/>
                <a:gd name="T49" fmla="*/ 0 h 115"/>
                <a:gd name="T50" fmla="*/ 104 w 104"/>
                <a:gd name="T51" fmla="*/ 115 h 1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4" h="115">
                  <a:moveTo>
                    <a:pt x="35" y="85"/>
                  </a:moveTo>
                  <a:cubicBezTo>
                    <a:pt x="27" y="115"/>
                    <a:pt x="27" y="115"/>
                    <a:pt x="27" y="115"/>
                  </a:cubicBezTo>
                  <a:cubicBezTo>
                    <a:pt x="0" y="115"/>
                    <a:pt x="0" y="115"/>
                    <a:pt x="0" y="115"/>
                  </a:cubicBezTo>
                  <a:cubicBezTo>
                    <a:pt x="35" y="0"/>
                    <a:pt x="35" y="0"/>
                    <a:pt x="35" y="0"/>
                  </a:cubicBezTo>
                  <a:cubicBezTo>
                    <a:pt x="69" y="0"/>
                    <a:pt x="69" y="0"/>
                    <a:pt x="69" y="0"/>
                  </a:cubicBezTo>
                  <a:cubicBezTo>
                    <a:pt x="104" y="115"/>
                    <a:pt x="104" y="115"/>
                    <a:pt x="104" y="115"/>
                  </a:cubicBezTo>
                  <a:cubicBezTo>
                    <a:pt x="77" y="115"/>
                    <a:pt x="77" y="115"/>
                    <a:pt x="77" y="115"/>
                  </a:cubicBezTo>
                  <a:cubicBezTo>
                    <a:pt x="68" y="85"/>
                    <a:pt x="68" y="85"/>
                    <a:pt x="68" y="85"/>
                  </a:cubicBezTo>
                  <a:lnTo>
                    <a:pt x="35" y="85"/>
                  </a:lnTo>
                  <a:close/>
                  <a:moveTo>
                    <a:pt x="64" y="66"/>
                  </a:moveTo>
                  <a:cubicBezTo>
                    <a:pt x="57" y="42"/>
                    <a:pt x="57" y="42"/>
                    <a:pt x="57" y="42"/>
                  </a:cubicBezTo>
                  <a:cubicBezTo>
                    <a:pt x="55" y="35"/>
                    <a:pt x="53" y="26"/>
                    <a:pt x="51" y="20"/>
                  </a:cubicBezTo>
                  <a:cubicBezTo>
                    <a:pt x="51" y="20"/>
                    <a:pt x="51" y="20"/>
                    <a:pt x="51" y="20"/>
                  </a:cubicBezTo>
                  <a:cubicBezTo>
                    <a:pt x="49" y="26"/>
                    <a:pt x="47" y="35"/>
                    <a:pt x="45" y="42"/>
                  </a:cubicBezTo>
                  <a:cubicBezTo>
                    <a:pt x="39" y="66"/>
                    <a:pt x="39" y="66"/>
                    <a:pt x="39" y="66"/>
                  </a:cubicBezTo>
                  <a:lnTo>
                    <a:pt x="64"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2" name="Freeform 120"/>
            <p:cNvSpPr>
              <a:spLocks noChangeArrowheads="1"/>
            </p:cNvSpPr>
            <p:nvPr/>
          </p:nvSpPr>
          <p:spPr bwMode="auto">
            <a:xfrm>
              <a:off x="1041400" y="176212"/>
              <a:ext cx="11113" cy="42863"/>
            </a:xfrm>
            <a:custGeom>
              <a:avLst/>
              <a:gdLst>
                <a:gd name="T0" fmla="*/ 4939 w 9"/>
                <a:gd name="T1" fmla="*/ 42006 h 50"/>
                <a:gd name="T2" fmla="*/ 6174 w 9"/>
                <a:gd name="T3" fmla="*/ 42006 h 50"/>
                <a:gd name="T4" fmla="*/ 7409 w 9"/>
                <a:gd name="T5" fmla="*/ 42863 h 50"/>
                <a:gd name="T6" fmla="*/ 7409 w 9"/>
                <a:gd name="T7" fmla="*/ 42863 h 50"/>
                <a:gd name="T8" fmla="*/ 7409 w 9"/>
                <a:gd name="T9" fmla="*/ 42006 h 50"/>
                <a:gd name="T10" fmla="*/ 11113 w 9"/>
                <a:gd name="T11" fmla="*/ 38577 h 50"/>
                <a:gd name="T12" fmla="*/ 7409 w 9"/>
                <a:gd name="T13" fmla="*/ 34290 h 50"/>
                <a:gd name="T14" fmla="*/ 7409 w 9"/>
                <a:gd name="T15" fmla="*/ 34290 h 50"/>
                <a:gd name="T16" fmla="*/ 11113 w 9"/>
                <a:gd name="T17" fmla="*/ 30004 h 50"/>
                <a:gd name="T18" fmla="*/ 7409 w 9"/>
                <a:gd name="T19" fmla="*/ 23146 h 50"/>
                <a:gd name="T20" fmla="*/ 7409 w 9"/>
                <a:gd name="T21" fmla="*/ 18002 h 50"/>
                <a:gd name="T22" fmla="*/ 9878 w 9"/>
                <a:gd name="T23" fmla="*/ 15431 h 50"/>
                <a:gd name="T24" fmla="*/ 7409 w 9"/>
                <a:gd name="T25" fmla="*/ 12859 h 50"/>
                <a:gd name="T26" fmla="*/ 7409 w 9"/>
                <a:gd name="T27" fmla="*/ 0 h 50"/>
                <a:gd name="T28" fmla="*/ 4939 w 9"/>
                <a:gd name="T29" fmla="*/ 0 h 50"/>
                <a:gd name="T30" fmla="*/ 4939 w 9"/>
                <a:gd name="T31" fmla="*/ 12859 h 50"/>
                <a:gd name="T32" fmla="*/ 1235 w 9"/>
                <a:gd name="T33" fmla="*/ 15431 h 50"/>
                <a:gd name="T34" fmla="*/ 4939 w 9"/>
                <a:gd name="T35" fmla="*/ 18002 h 50"/>
                <a:gd name="T36" fmla="*/ 4939 w 9"/>
                <a:gd name="T37" fmla="*/ 23146 h 50"/>
                <a:gd name="T38" fmla="*/ 0 w 9"/>
                <a:gd name="T39" fmla="*/ 30004 h 50"/>
                <a:gd name="T40" fmla="*/ 4939 w 9"/>
                <a:gd name="T41" fmla="*/ 34290 h 50"/>
                <a:gd name="T42" fmla="*/ 4939 w 9"/>
                <a:gd name="T43" fmla="*/ 34290 h 50"/>
                <a:gd name="T44" fmla="*/ 0 w 9"/>
                <a:gd name="T45" fmla="*/ 38577 h 50"/>
                <a:gd name="T46" fmla="*/ 4939 w 9"/>
                <a:gd name="T47" fmla="*/ 42006 h 50"/>
                <a:gd name="T48" fmla="*/ 4939 w 9"/>
                <a:gd name="T49" fmla="*/ 42006 h 50"/>
                <a:gd name="T50" fmla="*/ 4939 w 9"/>
                <a:gd name="T51" fmla="*/ 42006 h 50"/>
                <a:gd name="T52" fmla="*/ 4939 w 9"/>
                <a:gd name="T53" fmla="*/ 42006 h 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
                <a:gd name="T82" fmla="*/ 0 h 50"/>
                <a:gd name="T83" fmla="*/ 9 w 9"/>
                <a:gd name="T84" fmla="*/ 50 h 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 h="50">
                  <a:moveTo>
                    <a:pt x="4" y="49"/>
                  </a:moveTo>
                  <a:cubicBezTo>
                    <a:pt x="5" y="49"/>
                    <a:pt x="5" y="49"/>
                    <a:pt x="5" y="49"/>
                  </a:cubicBezTo>
                  <a:cubicBezTo>
                    <a:pt x="5" y="49"/>
                    <a:pt x="5" y="49"/>
                    <a:pt x="6" y="50"/>
                  </a:cubicBezTo>
                  <a:cubicBezTo>
                    <a:pt x="6" y="50"/>
                    <a:pt x="6" y="50"/>
                    <a:pt x="6" y="50"/>
                  </a:cubicBezTo>
                  <a:cubicBezTo>
                    <a:pt x="6" y="49"/>
                    <a:pt x="6" y="49"/>
                    <a:pt x="6" y="49"/>
                  </a:cubicBezTo>
                  <a:cubicBezTo>
                    <a:pt x="8" y="48"/>
                    <a:pt x="9" y="47"/>
                    <a:pt x="9" y="45"/>
                  </a:cubicBezTo>
                  <a:cubicBezTo>
                    <a:pt x="9" y="43"/>
                    <a:pt x="8" y="41"/>
                    <a:pt x="6" y="40"/>
                  </a:cubicBezTo>
                  <a:cubicBezTo>
                    <a:pt x="6" y="40"/>
                    <a:pt x="6" y="40"/>
                    <a:pt x="6" y="40"/>
                  </a:cubicBezTo>
                  <a:cubicBezTo>
                    <a:pt x="8" y="39"/>
                    <a:pt x="9" y="37"/>
                    <a:pt x="9" y="35"/>
                  </a:cubicBezTo>
                  <a:cubicBezTo>
                    <a:pt x="9" y="33"/>
                    <a:pt x="8" y="28"/>
                    <a:pt x="6" y="27"/>
                  </a:cubicBezTo>
                  <a:cubicBezTo>
                    <a:pt x="6" y="21"/>
                    <a:pt x="6" y="21"/>
                    <a:pt x="6" y="21"/>
                  </a:cubicBezTo>
                  <a:cubicBezTo>
                    <a:pt x="7" y="21"/>
                    <a:pt x="8" y="20"/>
                    <a:pt x="8" y="18"/>
                  </a:cubicBezTo>
                  <a:cubicBezTo>
                    <a:pt x="8" y="16"/>
                    <a:pt x="7" y="15"/>
                    <a:pt x="6" y="15"/>
                  </a:cubicBezTo>
                  <a:cubicBezTo>
                    <a:pt x="6" y="0"/>
                    <a:pt x="6" y="0"/>
                    <a:pt x="6" y="0"/>
                  </a:cubicBezTo>
                  <a:cubicBezTo>
                    <a:pt x="4" y="0"/>
                    <a:pt x="4" y="0"/>
                    <a:pt x="4" y="0"/>
                  </a:cubicBezTo>
                  <a:cubicBezTo>
                    <a:pt x="4" y="15"/>
                    <a:pt x="4" y="15"/>
                    <a:pt x="4" y="15"/>
                  </a:cubicBezTo>
                  <a:cubicBezTo>
                    <a:pt x="2" y="15"/>
                    <a:pt x="1" y="16"/>
                    <a:pt x="1" y="18"/>
                  </a:cubicBezTo>
                  <a:cubicBezTo>
                    <a:pt x="1" y="20"/>
                    <a:pt x="2" y="21"/>
                    <a:pt x="4" y="21"/>
                  </a:cubicBezTo>
                  <a:cubicBezTo>
                    <a:pt x="4" y="27"/>
                    <a:pt x="4" y="27"/>
                    <a:pt x="4" y="27"/>
                  </a:cubicBezTo>
                  <a:cubicBezTo>
                    <a:pt x="2" y="28"/>
                    <a:pt x="0" y="33"/>
                    <a:pt x="0" y="35"/>
                  </a:cubicBezTo>
                  <a:cubicBezTo>
                    <a:pt x="0" y="37"/>
                    <a:pt x="2" y="39"/>
                    <a:pt x="4" y="40"/>
                  </a:cubicBezTo>
                  <a:cubicBezTo>
                    <a:pt x="4" y="40"/>
                    <a:pt x="4" y="40"/>
                    <a:pt x="4" y="40"/>
                  </a:cubicBezTo>
                  <a:cubicBezTo>
                    <a:pt x="2" y="41"/>
                    <a:pt x="0" y="43"/>
                    <a:pt x="0" y="45"/>
                  </a:cubicBezTo>
                  <a:cubicBezTo>
                    <a:pt x="0" y="47"/>
                    <a:pt x="2" y="48"/>
                    <a:pt x="4" y="49"/>
                  </a:cubicBezTo>
                  <a:cubicBezTo>
                    <a:pt x="4" y="49"/>
                    <a:pt x="4" y="49"/>
                    <a:pt x="4" y="49"/>
                  </a:cubicBezTo>
                  <a:cubicBezTo>
                    <a:pt x="4" y="49"/>
                    <a:pt x="4" y="49"/>
                    <a:pt x="4" y="49"/>
                  </a:cubicBezTo>
                  <a:cubicBezTo>
                    <a:pt x="4" y="49"/>
                    <a:pt x="4" y="49"/>
                    <a:pt x="4" y="49"/>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3" name="Freeform 121"/>
            <p:cNvSpPr>
              <a:spLocks noChangeArrowheads="1"/>
            </p:cNvSpPr>
            <p:nvPr/>
          </p:nvSpPr>
          <p:spPr bwMode="auto">
            <a:xfrm>
              <a:off x="690563" y="177403"/>
              <a:ext cx="7938" cy="41672"/>
            </a:xfrm>
            <a:custGeom>
              <a:avLst/>
              <a:gdLst>
                <a:gd name="T0" fmla="*/ 3969 w 8"/>
                <a:gd name="T1" fmla="*/ 40822 h 49"/>
                <a:gd name="T2" fmla="*/ 3969 w 8"/>
                <a:gd name="T3" fmla="*/ 40822 h 49"/>
                <a:gd name="T4" fmla="*/ 4961 w 8"/>
                <a:gd name="T5" fmla="*/ 41672 h 49"/>
                <a:gd name="T6" fmla="*/ 4961 w 8"/>
                <a:gd name="T7" fmla="*/ 40822 h 49"/>
                <a:gd name="T8" fmla="*/ 7938 w 8"/>
                <a:gd name="T9" fmla="*/ 37420 h 49"/>
                <a:gd name="T10" fmla="*/ 4961 w 8"/>
                <a:gd name="T11" fmla="*/ 34018 h 49"/>
                <a:gd name="T12" fmla="*/ 4961 w 8"/>
                <a:gd name="T13" fmla="*/ 33168 h 49"/>
                <a:gd name="T14" fmla="*/ 7938 w 8"/>
                <a:gd name="T15" fmla="*/ 29766 h 49"/>
                <a:gd name="T16" fmla="*/ 4961 w 8"/>
                <a:gd name="T17" fmla="*/ 22112 h 49"/>
                <a:gd name="T18" fmla="*/ 4961 w 8"/>
                <a:gd name="T19" fmla="*/ 17859 h 49"/>
                <a:gd name="T20" fmla="*/ 6946 w 8"/>
                <a:gd name="T21" fmla="*/ 15308 h 49"/>
                <a:gd name="T22" fmla="*/ 4961 w 8"/>
                <a:gd name="T23" fmla="*/ 11906 h 49"/>
                <a:gd name="T24" fmla="*/ 4961 w 8"/>
                <a:gd name="T25" fmla="*/ 0 h 49"/>
                <a:gd name="T26" fmla="*/ 2977 w 8"/>
                <a:gd name="T27" fmla="*/ 0 h 49"/>
                <a:gd name="T28" fmla="*/ 2977 w 8"/>
                <a:gd name="T29" fmla="*/ 11906 h 49"/>
                <a:gd name="T30" fmla="*/ 992 w 8"/>
                <a:gd name="T31" fmla="*/ 15308 h 49"/>
                <a:gd name="T32" fmla="*/ 2977 w 8"/>
                <a:gd name="T33" fmla="*/ 17859 h 49"/>
                <a:gd name="T34" fmla="*/ 2977 w 8"/>
                <a:gd name="T35" fmla="*/ 22112 h 49"/>
                <a:gd name="T36" fmla="*/ 0 w 8"/>
                <a:gd name="T37" fmla="*/ 29766 h 49"/>
                <a:gd name="T38" fmla="*/ 2977 w 8"/>
                <a:gd name="T39" fmla="*/ 33168 h 49"/>
                <a:gd name="T40" fmla="*/ 2977 w 8"/>
                <a:gd name="T41" fmla="*/ 34018 h 49"/>
                <a:gd name="T42" fmla="*/ 0 w 8"/>
                <a:gd name="T43" fmla="*/ 37420 h 49"/>
                <a:gd name="T44" fmla="*/ 2977 w 8"/>
                <a:gd name="T45" fmla="*/ 40822 h 49"/>
                <a:gd name="T46" fmla="*/ 2977 w 8"/>
                <a:gd name="T47" fmla="*/ 40822 h 49"/>
                <a:gd name="T48" fmla="*/ 3969 w 8"/>
                <a:gd name="T49" fmla="*/ 40822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49"/>
                <a:gd name="T77" fmla="*/ 8 w 8"/>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49">
                  <a:moveTo>
                    <a:pt x="4" y="48"/>
                  </a:moveTo>
                  <a:cubicBezTo>
                    <a:pt x="4" y="48"/>
                    <a:pt x="4" y="48"/>
                    <a:pt x="4" y="48"/>
                  </a:cubicBezTo>
                  <a:cubicBezTo>
                    <a:pt x="5" y="48"/>
                    <a:pt x="5" y="49"/>
                    <a:pt x="5" y="49"/>
                  </a:cubicBezTo>
                  <a:cubicBezTo>
                    <a:pt x="5" y="48"/>
                    <a:pt x="5" y="48"/>
                    <a:pt x="5" y="48"/>
                  </a:cubicBezTo>
                  <a:cubicBezTo>
                    <a:pt x="7" y="48"/>
                    <a:pt x="8" y="46"/>
                    <a:pt x="8" y="44"/>
                  </a:cubicBezTo>
                  <a:cubicBezTo>
                    <a:pt x="8" y="42"/>
                    <a:pt x="7" y="40"/>
                    <a:pt x="5" y="40"/>
                  </a:cubicBezTo>
                  <a:cubicBezTo>
                    <a:pt x="5" y="39"/>
                    <a:pt x="5" y="39"/>
                    <a:pt x="5" y="39"/>
                  </a:cubicBezTo>
                  <a:cubicBezTo>
                    <a:pt x="7" y="39"/>
                    <a:pt x="8" y="37"/>
                    <a:pt x="8" y="35"/>
                  </a:cubicBezTo>
                  <a:cubicBezTo>
                    <a:pt x="8" y="33"/>
                    <a:pt x="7" y="28"/>
                    <a:pt x="5" y="26"/>
                  </a:cubicBezTo>
                  <a:cubicBezTo>
                    <a:pt x="5" y="21"/>
                    <a:pt x="5" y="21"/>
                    <a:pt x="5" y="21"/>
                  </a:cubicBezTo>
                  <a:cubicBezTo>
                    <a:pt x="6" y="20"/>
                    <a:pt x="7" y="19"/>
                    <a:pt x="7" y="18"/>
                  </a:cubicBezTo>
                  <a:cubicBezTo>
                    <a:pt x="7" y="16"/>
                    <a:pt x="6" y="15"/>
                    <a:pt x="5" y="14"/>
                  </a:cubicBezTo>
                  <a:cubicBezTo>
                    <a:pt x="5" y="0"/>
                    <a:pt x="5" y="0"/>
                    <a:pt x="5" y="0"/>
                  </a:cubicBezTo>
                  <a:cubicBezTo>
                    <a:pt x="3" y="0"/>
                    <a:pt x="3" y="0"/>
                    <a:pt x="3" y="0"/>
                  </a:cubicBezTo>
                  <a:cubicBezTo>
                    <a:pt x="3" y="14"/>
                    <a:pt x="3" y="14"/>
                    <a:pt x="3" y="14"/>
                  </a:cubicBezTo>
                  <a:cubicBezTo>
                    <a:pt x="2" y="15"/>
                    <a:pt x="1" y="16"/>
                    <a:pt x="1" y="18"/>
                  </a:cubicBezTo>
                  <a:cubicBezTo>
                    <a:pt x="1" y="19"/>
                    <a:pt x="2" y="20"/>
                    <a:pt x="3" y="21"/>
                  </a:cubicBezTo>
                  <a:cubicBezTo>
                    <a:pt x="3" y="26"/>
                    <a:pt x="3" y="26"/>
                    <a:pt x="3" y="26"/>
                  </a:cubicBezTo>
                  <a:cubicBezTo>
                    <a:pt x="1" y="28"/>
                    <a:pt x="0" y="33"/>
                    <a:pt x="0" y="35"/>
                  </a:cubicBezTo>
                  <a:cubicBezTo>
                    <a:pt x="0" y="37"/>
                    <a:pt x="1" y="39"/>
                    <a:pt x="3" y="39"/>
                  </a:cubicBezTo>
                  <a:cubicBezTo>
                    <a:pt x="3" y="40"/>
                    <a:pt x="3" y="40"/>
                    <a:pt x="3" y="40"/>
                  </a:cubicBezTo>
                  <a:cubicBezTo>
                    <a:pt x="1" y="40"/>
                    <a:pt x="0" y="42"/>
                    <a:pt x="0" y="44"/>
                  </a:cubicBezTo>
                  <a:cubicBezTo>
                    <a:pt x="0" y="46"/>
                    <a:pt x="1" y="48"/>
                    <a:pt x="3" y="48"/>
                  </a:cubicBezTo>
                  <a:cubicBezTo>
                    <a:pt x="3" y="48"/>
                    <a:pt x="3" y="48"/>
                    <a:pt x="3" y="48"/>
                  </a:cubicBezTo>
                  <a:cubicBezTo>
                    <a:pt x="3" y="48"/>
                    <a:pt x="3" y="48"/>
                    <a:pt x="4" y="48"/>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4" name="Freeform 122"/>
            <p:cNvSpPr>
              <a:spLocks noChangeArrowheads="1"/>
            </p:cNvSpPr>
            <p:nvPr/>
          </p:nvSpPr>
          <p:spPr bwMode="auto">
            <a:xfrm>
              <a:off x="860425" y="0"/>
              <a:ext cx="15875" cy="57150"/>
            </a:xfrm>
            <a:custGeom>
              <a:avLst/>
              <a:gdLst>
                <a:gd name="T0" fmla="*/ 9769 w 13"/>
                <a:gd name="T1" fmla="*/ 57150 h 66"/>
                <a:gd name="T2" fmla="*/ 9769 w 13"/>
                <a:gd name="T3" fmla="*/ 57150 h 66"/>
                <a:gd name="T4" fmla="*/ 14654 w 13"/>
                <a:gd name="T5" fmla="*/ 51955 h 66"/>
                <a:gd name="T6" fmla="*/ 9769 w 13"/>
                <a:gd name="T7" fmla="*/ 46759 h 66"/>
                <a:gd name="T8" fmla="*/ 9769 w 13"/>
                <a:gd name="T9" fmla="*/ 45893 h 66"/>
                <a:gd name="T10" fmla="*/ 14654 w 13"/>
                <a:gd name="T11" fmla="*/ 41564 h 66"/>
                <a:gd name="T12" fmla="*/ 9769 w 13"/>
                <a:gd name="T13" fmla="*/ 31173 h 66"/>
                <a:gd name="T14" fmla="*/ 9769 w 13"/>
                <a:gd name="T15" fmla="*/ 24245 h 66"/>
                <a:gd name="T16" fmla="*/ 13433 w 13"/>
                <a:gd name="T17" fmla="*/ 20782 h 66"/>
                <a:gd name="T18" fmla="*/ 9769 w 13"/>
                <a:gd name="T19" fmla="*/ 16452 h 66"/>
                <a:gd name="T20" fmla="*/ 9769 w 13"/>
                <a:gd name="T21" fmla="*/ 10391 h 66"/>
                <a:gd name="T22" fmla="*/ 15875 w 13"/>
                <a:gd name="T23" fmla="*/ 5195 h 66"/>
                <a:gd name="T24" fmla="*/ 15875 w 13"/>
                <a:gd name="T25" fmla="*/ 4330 h 66"/>
                <a:gd name="T26" fmla="*/ 9769 w 13"/>
                <a:gd name="T27" fmla="*/ 8659 h 66"/>
                <a:gd name="T28" fmla="*/ 9769 w 13"/>
                <a:gd name="T29" fmla="*/ 0 h 66"/>
                <a:gd name="T30" fmla="*/ 6106 w 13"/>
                <a:gd name="T31" fmla="*/ 0 h 66"/>
                <a:gd name="T32" fmla="*/ 6106 w 13"/>
                <a:gd name="T33" fmla="*/ 8659 h 66"/>
                <a:gd name="T34" fmla="*/ 0 w 13"/>
                <a:gd name="T35" fmla="*/ 4330 h 66"/>
                <a:gd name="T36" fmla="*/ 0 w 13"/>
                <a:gd name="T37" fmla="*/ 5195 h 66"/>
                <a:gd name="T38" fmla="*/ 6106 w 13"/>
                <a:gd name="T39" fmla="*/ 10391 h 66"/>
                <a:gd name="T40" fmla="*/ 6106 w 13"/>
                <a:gd name="T41" fmla="*/ 16452 h 66"/>
                <a:gd name="T42" fmla="*/ 2442 w 13"/>
                <a:gd name="T43" fmla="*/ 20782 h 66"/>
                <a:gd name="T44" fmla="*/ 6106 w 13"/>
                <a:gd name="T45" fmla="*/ 24245 h 66"/>
                <a:gd name="T46" fmla="*/ 6106 w 13"/>
                <a:gd name="T47" fmla="*/ 30307 h 66"/>
                <a:gd name="T48" fmla="*/ 1221 w 13"/>
                <a:gd name="T49" fmla="*/ 41564 h 66"/>
                <a:gd name="T50" fmla="*/ 6106 w 13"/>
                <a:gd name="T51" fmla="*/ 45893 h 66"/>
                <a:gd name="T52" fmla="*/ 6106 w 13"/>
                <a:gd name="T53" fmla="*/ 46759 h 66"/>
                <a:gd name="T54" fmla="*/ 1221 w 13"/>
                <a:gd name="T55" fmla="*/ 51955 h 66"/>
                <a:gd name="T56" fmla="*/ 6106 w 13"/>
                <a:gd name="T57" fmla="*/ 57150 h 66"/>
                <a:gd name="T58" fmla="*/ 6106 w 13"/>
                <a:gd name="T59" fmla="*/ 57150 h 66"/>
                <a:gd name="T60" fmla="*/ 8548 w 13"/>
                <a:gd name="T61" fmla="*/ 57150 h 66"/>
                <a:gd name="T62" fmla="*/ 9769 w 13"/>
                <a:gd name="T63" fmla="*/ 57150 h 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66"/>
                <a:gd name="T98" fmla="*/ 13 w 13"/>
                <a:gd name="T99" fmla="*/ 66 h 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66">
                  <a:moveTo>
                    <a:pt x="8" y="66"/>
                  </a:moveTo>
                  <a:cubicBezTo>
                    <a:pt x="8" y="66"/>
                    <a:pt x="8" y="66"/>
                    <a:pt x="8" y="66"/>
                  </a:cubicBezTo>
                  <a:cubicBezTo>
                    <a:pt x="10" y="65"/>
                    <a:pt x="12" y="63"/>
                    <a:pt x="12" y="60"/>
                  </a:cubicBezTo>
                  <a:cubicBezTo>
                    <a:pt x="12" y="57"/>
                    <a:pt x="10" y="55"/>
                    <a:pt x="8" y="54"/>
                  </a:cubicBezTo>
                  <a:cubicBezTo>
                    <a:pt x="8" y="53"/>
                    <a:pt x="8" y="53"/>
                    <a:pt x="8" y="53"/>
                  </a:cubicBezTo>
                  <a:cubicBezTo>
                    <a:pt x="10" y="53"/>
                    <a:pt x="12" y="50"/>
                    <a:pt x="12" y="48"/>
                  </a:cubicBezTo>
                  <a:cubicBezTo>
                    <a:pt x="12" y="45"/>
                    <a:pt x="10" y="38"/>
                    <a:pt x="8" y="36"/>
                  </a:cubicBezTo>
                  <a:cubicBezTo>
                    <a:pt x="8" y="28"/>
                    <a:pt x="8" y="28"/>
                    <a:pt x="8" y="28"/>
                  </a:cubicBezTo>
                  <a:cubicBezTo>
                    <a:pt x="10" y="28"/>
                    <a:pt x="11" y="26"/>
                    <a:pt x="11" y="24"/>
                  </a:cubicBezTo>
                  <a:cubicBezTo>
                    <a:pt x="11" y="22"/>
                    <a:pt x="10" y="20"/>
                    <a:pt x="8" y="19"/>
                  </a:cubicBezTo>
                  <a:cubicBezTo>
                    <a:pt x="8" y="12"/>
                    <a:pt x="8" y="12"/>
                    <a:pt x="8" y="12"/>
                  </a:cubicBezTo>
                  <a:cubicBezTo>
                    <a:pt x="11" y="11"/>
                    <a:pt x="13" y="9"/>
                    <a:pt x="13" y="6"/>
                  </a:cubicBezTo>
                  <a:cubicBezTo>
                    <a:pt x="13" y="5"/>
                    <a:pt x="13" y="5"/>
                    <a:pt x="13" y="5"/>
                  </a:cubicBezTo>
                  <a:cubicBezTo>
                    <a:pt x="13" y="7"/>
                    <a:pt x="11" y="9"/>
                    <a:pt x="8" y="10"/>
                  </a:cubicBezTo>
                  <a:cubicBezTo>
                    <a:pt x="8" y="0"/>
                    <a:pt x="8" y="0"/>
                    <a:pt x="8" y="0"/>
                  </a:cubicBezTo>
                  <a:cubicBezTo>
                    <a:pt x="5" y="0"/>
                    <a:pt x="5" y="0"/>
                    <a:pt x="5" y="0"/>
                  </a:cubicBezTo>
                  <a:cubicBezTo>
                    <a:pt x="5" y="10"/>
                    <a:pt x="5" y="10"/>
                    <a:pt x="5" y="10"/>
                  </a:cubicBezTo>
                  <a:cubicBezTo>
                    <a:pt x="2" y="9"/>
                    <a:pt x="0" y="7"/>
                    <a:pt x="0" y="5"/>
                  </a:cubicBezTo>
                  <a:cubicBezTo>
                    <a:pt x="0" y="5"/>
                    <a:pt x="0" y="5"/>
                    <a:pt x="0" y="6"/>
                  </a:cubicBezTo>
                  <a:cubicBezTo>
                    <a:pt x="0" y="9"/>
                    <a:pt x="2" y="11"/>
                    <a:pt x="5" y="12"/>
                  </a:cubicBezTo>
                  <a:cubicBezTo>
                    <a:pt x="5" y="19"/>
                    <a:pt x="5" y="19"/>
                    <a:pt x="5" y="19"/>
                  </a:cubicBezTo>
                  <a:cubicBezTo>
                    <a:pt x="3" y="20"/>
                    <a:pt x="2" y="22"/>
                    <a:pt x="2" y="24"/>
                  </a:cubicBezTo>
                  <a:cubicBezTo>
                    <a:pt x="2" y="26"/>
                    <a:pt x="3" y="28"/>
                    <a:pt x="5" y="28"/>
                  </a:cubicBezTo>
                  <a:cubicBezTo>
                    <a:pt x="5" y="35"/>
                    <a:pt x="5" y="35"/>
                    <a:pt x="5" y="35"/>
                  </a:cubicBezTo>
                  <a:cubicBezTo>
                    <a:pt x="3" y="37"/>
                    <a:pt x="1" y="45"/>
                    <a:pt x="1" y="48"/>
                  </a:cubicBezTo>
                  <a:cubicBezTo>
                    <a:pt x="1" y="50"/>
                    <a:pt x="3" y="53"/>
                    <a:pt x="5" y="53"/>
                  </a:cubicBezTo>
                  <a:cubicBezTo>
                    <a:pt x="5" y="54"/>
                    <a:pt x="5" y="54"/>
                    <a:pt x="5" y="54"/>
                  </a:cubicBezTo>
                  <a:cubicBezTo>
                    <a:pt x="3" y="55"/>
                    <a:pt x="1" y="57"/>
                    <a:pt x="1" y="60"/>
                  </a:cubicBezTo>
                  <a:cubicBezTo>
                    <a:pt x="1" y="63"/>
                    <a:pt x="3" y="65"/>
                    <a:pt x="5" y="66"/>
                  </a:cubicBezTo>
                  <a:cubicBezTo>
                    <a:pt x="5" y="66"/>
                    <a:pt x="5" y="66"/>
                    <a:pt x="5" y="66"/>
                  </a:cubicBezTo>
                  <a:cubicBezTo>
                    <a:pt x="6" y="66"/>
                    <a:pt x="6" y="66"/>
                    <a:pt x="7" y="66"/>
                  </a:cubicBezTo>
                  <a:cubicBezTo>
                    <a:pt x="7" y="66"/>
                    <a:pt x="7" y="66"/>
                    <a:pt x="8" y="66"/>
                  </a:cubicBez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5" name="Freeform 123"/>
            <p:cNvSpPr>
              <a:spLocks noChangeArrowheads="1"/>
            </p:cNvSpPr>
            <p:nvPr/>
          </p:nvSpPr>
          <p:spPr bwMode="auto">
            <a:xfrm>
              <a:off x="255588" y="57150"/>
              <a:ext cx="1241425" cy="521494"/>
            </a:xfrm>
            <a:custGeom>
              <a:avLst/>
              <a:gdLst>
                <a:gd name="T0" fmla="*/ 1219463 w 1074"/>
                <a:gd name="T1" fmla="*/ 283741 h 601"/>
                <a:gd name="T2" fmla="*/ 1212528 w 1074"/>
                <a:gd name="T3" fmla="*/ 160526 h 601"/>
                <a:gd name="T4" fmla="*/ 1209060 w 1074"/>
                <a:gd name="T5" fmla="*/ 116273 h 601"/>
                <a:gd name="T6" fmla="*/ 1188254 w 1074"/>
                <a:gd name="T7" fmla="*/ 80697 h 601"/>
                <a:gd name="T8" fmla="*/ 1182475 w 1074"/>
                <a:gd name="T9" fmla="*/ 75491 h 601"/>
                <a:gd name="T10" fmla="*/ 1181319 w 1074"/>
                <a:gd name="T11" fmla="*/ 86771 h 601"/>
                <a:gd name="T12" fmla="*/ 1161669 w 1074"/>
                <a:gd name="T13" fmla="*/ 124950 h 601"/>
                <a:gd name="T14" fmla="*/ 1157045 w 1074"/>
                <a:gd name="T15" fmla="*/ 177013 h 601"/>
                <a:gd name="T16" fmla="*/ 1139707 w 1074"/>
                <a:gd name="T17" fmla="*/ 389602 h 601"/>
                <a:gd name="T18" fmla="*/ 1078445 w 1074"/>
                <a:gd name="T19" fmla="*/ 400015 h 601"/>
                <a:gd name="T20" fmla="*/ 1066886 w 1074"/>
                <a:gd name="T21" fmla="*/ 253371 h 601"/>
                <a:gd name="T22" fmla="*/ 1063418 w 1074"/>
                <a:gd name="T23" fmla="*/ 216928 h 601"/>
                <a:gd name="T24" fmla="*/ 1049547 w 1074"/>
                <a:gd name="T25" fmla="*/ 190029 h 601"/>
                <a:gd name="T26" fmla="*/ 1048392 w 1074"/>
                <a:gd name="T27" fmla="*/ 182219 h 601"/>
                <a:gd name="T28" fmla="*/ 1044924 w 1074"/>
                <a:gd name="T29" fmla="*/ 186558 h 601"/>
                <a:gd name="T30" fmla="*/ 1029897 w 1074"/>
                <a:gd name="T31" fmla="*/ 210854 h 601"/>
                <a:gd name="T32" fmla="*/ 1027585 w 1074"/>
                <a:gd name="T33" fmla="*/ 241224 h 601"/>
                <a:gd name="T34" fmla="*/ 1022962 w 1074"/>
                <a:gd name="T35" fmla="*/ 326259 h 601"/>
                <a:gd name="T36" fmla="*/ 931647 w 1074"/>
                <a:gd name="T37" fmla="*/ 458151 h 601"/>
                <a:gd name="T38" fmla="*/ 933958 w 1074"/>
                <a:gd name="T39" fmla="*/ 255975 h 601"/>
                <a:gd name="T40" fmla="*/ 928179 w 1074"/>
                <a:gd name="T41" fmla="*/ 214324 h 601"/>
                <a:gd name="T42" fmla="*/ 899282 w 1074"/>
                <a:gd name="T43" fmla="*/ 235150 h 601"/>
                <a:gd name="T44" fmla="*/ 839176 w 1074"/>
                <a:gd name="T45" fmla="*/ 221266 h 601"/>
                <a:gd name="T46" fmla="*/ 790628 w 1074"/>
                <a:gd name="T47" fmla="*/ 161394 h 601"/>
                <a:gd name="T48" fmla="*/ 749016 w 1074"/>
                <a:gd name="T49" fmla="*/ 190029 h 601"/>
                <a:gd name="T50" fmla="*/ 613777 w 1074"/>
                <a:gd name="T51" fmla="*/ 0 h 601"/>
                <a:gd name="T52" fmla="*/ 485473 w 1074"/>
                <a:gd name="T53" fmla="*/ 200441 h 601"/>
                <a:gd name="T54" fmla="*/ 438082 w 1074"/>
                <a:gd name="T55" fmla="*/ 161394 h 601"/>
                <a:gd name="T56" fmla="*/ 388379 w 1074"/>
                <a:gd name="T57" fmla="*/ 263784 h 601"/>
                <a:gd name="T58" fmla="*/ 308622 w 1074"/>
                <a:gd name="T59" fmla="*/ 235150 h 601"/>
                <a:gd name="T60" fmla="*/ 303999 w 1074"/>
                <a:gd name="T61" fmla="*/ 262049 h 601"/>
                <a:gd name="T62" fmla="*/ 303999 w 1074"/>
                <a:gd name="T63" fmla="*/ 233414 h 601"/>
                <a:gd name="T64" fmla="*/ 300531 w 1074"/>
                <a:gd name="T65" fmla="*/ 240356 h 601"/>
                <a:gd name="T66" fmla="*/ 294752 w 1074"/>
                <a:gd name="T67" fmla="*/ 268123 h 601"/>
                <a:gd name="T68" fmla="*/ 223087 w 1074"/>
                <a:gd name="T69" fmla="*/ 400015 h 601"/>
                <a:gd name="T70" fmla="*/ 211528 w 1074"/>
                <a:gd name="T71" fmla="*/ 253371 h 601"/>
                <a:gd name="T72" fmla="*/ 208060 w 1074"/>
                <a:gd name="T73" fmla="*/ 216928 h 601"/>
                <a:gd name="T74" fmla="*/ 194189 w 1074"/>
                <a:gd name="T75" fmla="*/ 190029 h 601"/>
                <a:gd name="T76" fmla="*/ 193033 w 1074"/>
                <a:gd name="T77" fmla="*/ 182219 h 601"/>
                <a:gd name="T78" fmla="*/ 189566 w 1074"/>
                <a:gd name="T79" fmla="*/ 186558 h 601"/>
                <a:gd name="T80" fmla="*/ 174539 w 1074"/>
                <a:gd name="T81" fmla="*/ 210854 h 601"/>
                <a:gd name="T82" fmla="*/ 172227 w 1074"/>
                <a:gd name="T83" fmla="*/ 241224 h 601"/>
                <a:gd name="T84" fmla="*/ 167604 w 1074"/>
                <a:gd name="T85" fmla="*/ 326259 h 601"/>
                <a:gd name="T86" fmla="*/ 97095 w 1074"/>
                <a:gd name="T87" fmla="*/ 458151 h 601"/>
                <a:gd name="T88" fmla="*/ 90159 w 1074"/>
                <a:gd name="T89" fmla="*/ 282874 h 601"/>
                <a:gd name="T90" fmla="*/ 72821 w 1074"/>
                <a:gd name="T91" fmla="*/ 153585 h 601"/>
                <a:gd name="T92" fmla="*/ 60106 w 1074"/>
                <a:gd name="T93" fmla="*/ 93713 h 601"/>
                <a:gd name="T94" fmla="*/ 56639 w 1074"/>
                <a:gd name="T95" fmla="*/ 78962 h 601"/>
                <a:gd name="T96" fmla="*/ 50859 w 1074"/>
                <a:gd name="T97" fmla="*/ 76359 h 601"/>
                <a:gd name="T98" fmla="*/ 45080 w 1074"/>
                <a:gd name="T99" fmla="*/ 91977 h 601"/>
                <a:gd name="T100" fmla="*/ 32365 w 1074"/>
                <a:gd name="T101" fmla="*/ 124950 h 601"/>
                <a:gd name="T102" fmla="*/ 18494 w 1074"/>
                <a:gd name="T103" fmla="*/ 278535 h 601"/>
                <a:gd name="T104" fmla="*/ 12715 w 1074"/>
                <a:gd name="T105" fmla="*/ 390470 h 601"/>
                <a:gd name="T106" fmla="*/ 1241425 w 1074"/>
                <a:gd name="T107" fmla="*/ 458151 h 6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74"/>
                <a:gd name="T163" fmla="*/ 0 h 601"/>
                <a:gd name="T164" fmla="*/ 1074 w 1074"/>
                <a:gd name="T165" fmla="*/ 601 h 6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74" h="601">
                  <a:moveTo>
                    <a:pt x="1063" y="528"/>
                  </a:moveTo>
                  <a:cubicBezTo>
                    <a:pt x="1060" y="450"/>
                    <a:pt x="1060" y="450"/>
                    <a:pt x="1060" y="450"/>
                  </a:cubicBezTo>
                  <a:cubicBezTo>
                    <a:pt x="1064" y="449"/>
                    <a:pt x="1064" y="449"/>
                    <a:pt x="1064" y="449"/>
                  </a:cubicBezTo>
                  <a:cubicBezTo>
                    <a:pt x="1064" y="446"/>
                    <a:pt x="1063" y="444"/>
                    <a:pt x="1060" y="442"/>
                  </a:cubicBezTo>
                  <a:cubicBezTo>
                    <a:pt x="1055" y="327"/>
                    <a:pt x="1055" y="327"/>
                    <a:pt x="1055" y="327"/>
                  </a:cubicBezTo>
                  <a:cubicBezTo>
                    <a:pt x="1058" y="326"/>
                    <a:pt x="1058" y="326"/>
                    <a:pt x="1058" y="326"/>
                  </a:cubicBezTo>
                  <a:cubicBezTo>
                    <a:pt x="1058" y="324"/>
                    <a:pt x="1057" y="322"/>
                    <a:pt x="1055" y="321"/>
                  </a:cubicBezTo>
                  <a:cubicBezTo>
                    <a:pt x="1050" y="204"/>
                    <a:pt x="1050" y="204"/>
                    <a:pt x="1050" y="204"/>
                  </a:cubicBezTo>
                  <a:cubicBezTo>
                    <a:pt x="1050" y="196"/>
                    <a:pt x="1050" y="190"/>
                    <a:pt x="1048" y="185"/>
                  </a:cubicBezTo>
                  <a:cubicBezTo>
                    <a:pt x="1049" y="185"/>
                    <a:pt x="1049" y="185"/>
                    <a:pt x="1049" y="185"/>
                  </a:cubicBezTo>
                  <a:cubicBezTo>
                    <a:pt x="1049" y="181"/>
                    <a:pt x="1046" y="178"/>
                    <a:pt x="1043" y="177"/>
                  </a:cubicBezTo>
                  <a:cubicBezTo>
                    <a:pt x="1043" y="144"/>
                    <a:pt x="1043" y="144"/>
                    <a:pt x="1043" y="144"/>
                  </a:cubicBezTo>
                  <a:cubicBezTo>
                    <a:pt x="1046" y="144"/>
                    <a:pt x="1046" y="144"/>
                    <a:pt x="1046" y="144"/>
                  </a:cubicBezTo>
                  <a:cubicBezTo>
                    <a:pt x="1046" y="143"/>
                    <a:pt x="1046" y="143"/>
                    <a:pt x="1045" y="142"/>
                  </a:cubicBezTo>
                  <a:cubicBezTo>
                    <a:pt x="1046" y="140"/>
                    <a:pt x="1046" y="137"/>
                    <a:pt x="1046" y="134"/>
                  </a:cubicBezTo>
                  <a:cubicBezTo>
                    <a:pt x="1046" y="122"/>
                    <a:pt x="1040" y="111"/>
                    <a:pt x="1031" y="108"/>
                  </a:cubicBezTo>
                  <a:cubicBezTo>
                    <a:pt x="1032" y="107"/>
                    <a:pt x="1032" y="106"/>
                    <a:pt x="1032" y="106"/>
                  </a:cubicBezTo>
                  <a:cubicBezTo>
                    <a:pt x="1032" y="103"/>
                    <a:pt x="1031" y="101"/>
                    <a:pt x="1029" y="100"/>
                  </a:cubicBezTo>
                  <a:cubicBezTo>
                    <a:pt x="1030" y="100"/>
                    <a:pt x="1030" y="98"/>
                    <a:pt x="1030" y="97"/>
                  </a:cubicBezTo>
                  <a:cubicBezTo>
                    <a:pt x="1030" y="96"/>
                    <a:pt x="1029" y="94"/>
                    <a:pt x="1028" y="93"/>
                  </a:cubicBezTo>
                  <a:cubicBezTo>
                    <a:pt x="1029" y="93"/>
                    <a:pt x="1029" y="92"/>
                    <a:pt x="1029" y="91"/>
                  </a:cubicBezTo>
                  <a:cubicBezTo>
                    <a:pt x="1029" y="90"/>
                    <a:pt x="1028" y="89"/>
                    <a:pt x="1027" y="88"/>
                  </a:cubicBezTo>
                  <a:cubicBezTo>
                    <a:pt x="1028" y="88"/>
                    <a:pt x="1028" y="87"/>
                    <a:pt x="1028" y="87"/>
                  </a:cubicBezTo>
                  <a:cubicBezTo>
                    <a:pt x="1028" y="85"/>
                    <a:pt x="1027" y="84"/>
                    <a:pt x="1025" y="84"/>
                  </a:cubicBezTo>
                  <a:cubicBezTo>
                    <a:pt x="1024" y="84"/>
                    <a:pt x="1023" y="85"/>
                    <a:pt x="1023" y="87"/>
                  </a:cubicBezTo>
                  <a:cubicBezTo>
                    <a:pt x="1023" y="87"/>
                    <a:pt x="1023" y="88"/>
                    <a:pt x="1023" y="88"/>
                  </a:cubicBezTo>
                  <a:cubicBezTo>
                    <a:pt x="1022" y="89"/>
                    <a:pt x="1022" y="90"/>
                    <a:pt x="1022" y="91"/>
                  </a:cubicBezTo>
                  <a:cubicBezTo>
                    <a:pt x="1022" y="92"/>
                    <a:pt x="1022" y="93"/>
                    <a:pt x="1023" y="93"/>
                  </a:cubicBezTo>
                  <a:cubicBezTo>
                    <a:pt x="1021" y="94"/>
                    <a:pt x="1021" y="96"/>
                    <a:pt x="1021" y="97"/>
                  </a:cubicBezTo>
                  <a:cubicBezTo>
                    <a:pt x="1021" y="98"/>
                    <a:pt x="1021" y="100"/>
                    <a:pt x="1022" y="100"/>
                  </a:cubicBezTo>
                  <a:cubicBezTo>
                    <a:pt x="1020" y="101"/>
                    <a:pt x="1019" y="103"/>
                    <a:pt x="1019" y="106"/>
                  </a:cubicBezTo>
                  <a:cubicBezTo>
                    <a:pt x="1019" y="106"/>
                    <a:pt x="1019" y="107"/>
                    <a:pt x="1019" y="108"/>
                  </a:cubicBezTo>
                  <a:cubicBezTo>
                    <a:pt x="1011" y="111"/>
                    <a:pt x="1004" y="122"/>
                    <a:pt x="1004" y="134"/>
                  </a:cubicBezTo>
                  <a:cubicBezTo>
                    <a:pt x="1004" y="137"/>
                    <a:pt x="1005" y="140"/>
                    <a:pt x="1005" y="142"/>
                  </a:cubicBezTo>
                  <a:cubicBezTo>
                    <a:pt x="1005" y="143"/>
                    <a:pt x="1005" y="143"/>
                    <a:pt x="1005" y="144"/>
                  </a:cubicBezTo>
                  <a:cubicBezTo>
                    <a:pt x="1008" y="144"/>
                    <a:pt x="1008" y="144"/>
                    <a:pt x="1008" y="144"/>
                  </a:cubicBezTo>
                  <a:cubicBezTo>
                    <a:pt x="1008" y="177"/>
                    <a:pt x="1008" y="177"/>
                    <a:pt x="1008" y="177"/>
                  </a:cubicBezTo>
                  <a:cubicBezTo>
                    <a:pt x="1004" y="178"/>
                    <a:pt x="1002" y="181"/>
                    <a:pt x="1002" y="185"/>
                  </a:cubicBezTo>
                  <a:cubicBezTo>
                    <a:pt x="1003" y="185"/>
                    <a:pt x="1003" y="185"/>
                    <a:pt x="1003" y="185"/>
                  </a:cubicBezTo>
                  <a:cubicBezTo>
                    <a:pt x="1001" y="190"/>
                    <a:pt x="1001" y="196"/>
                    <a:pt x="1001" y="204"/>
                  </a:cubicBezTo>
                  <a:cubicBezTo>
                    <a:pt x="996" y="321"/>
                    <a:pt x="996" y="321"/>
                    <a:pt x="996" y="321"/>
                  </a:cubicBezTo>
                  <a:cubicBezTo>
                    <a:pt x="994" y="322"/>
                    <a:pt x="993" y="324"/>
                    <a:pt x="993" y="326"/>
                  </a:cubicBezTo>
                  <a:cubicBezTo>
                    <a:pt x="996" y="327"/>
                    <a:pt x="996" y="327"/>
                    <a:pt x="996" y="327"/>
                  </a:cubicBezTo>
                  <a:cubicBezTo>
                    <a:pt x="991" y="442"/>
                    <a:pt x="991" y="442"/>
                    <a:pt x="991" y="442"/>
                  </a:cubicBezTo>
                  <a:cubicBezTo>
                    <a:pt x="988" y="444"/>
                    <a:pt x="986" y="446"/>
                    <a:pt x="986" y="449"/>
                  </a:cubicBezTo>
                  <a:cubicBezTo>
                    <a:pt x="991" y="450"/>
                    <a:pt x="991" y="450"/>
                    <a:pt x="991" y="450"/>
                  </a:cubicBezTo>
                  <a:cubicBezTo>
                    <a:pt x="987" y="528"/>
                    <a:pt x="987" y="528"/>
                    <a:pt x="987" y="528"/>
                  </a:cubicBezTo>
                  <a:cubicBezTo>
                    <a:pt x="932" y="528"/>
                    <a:pt x="932" y="528"/>
                    <a:pt x="932" y="528"/>
                  </a:cubicBezTo>
                  <a:cubicBezTo>
                    <a:pt x="930" y="462"/>
                    <a:pt x="930" y="462"/>
                    <a:pt x="930" y="462"/>
                  </a:cubicBezTo>
                  <a:cubicBezTo>
                    <a:pt x="933" y="461"/>
                    <a:pt x="933" y="461"/>
                    <a:pt x="933" y="461"/>
                  </a:cubicBezTo>
                  <a:cubicBezTo>
                    <a:pt x="933" y="459"/>
                    <a:pt x="931" y="457"/>
                    <a:pt x="929" y="456"/>
                  </a:cubicBezTo>
                  <a:cubicBezTo>
                    <a:pt x="926" y="376"/>
                    <a:pt x="926" y="376"/>
                    <a:pt x="926" y="376"/>
                  </a:cubicBezTo>
                  <a:cubicBezTo>
                    <a:pt x="928" y="376"/>
                    <a:pt x="928" y="376"/>
                    <a:pt x="928" y="376"/>
                  </a:cubicBezTo>
                  <a:cubicBezTo>
                    <a:pt x="928" y="374"/>
                    <a:pt x="927" y="373"/>
                    <a:pt x="926" y="372"/>
                  </a:cubicBezTo>
                  <a:cubicBezTo>
                    <a:pt x="923" y="292"/>
                    <a:pt x="923" y="292"/>
                    <a:pt x="923" y="292"/>
                  </a:cubicBezTo>
                  <a:cubicBezTo>
                    <a:pt x="923" y="286"/>
                    <a:pt x="922" y="282"/>
                    <a:pt x="921" y="278"/>
                  </a:cubicBezTo>
                  <a:cubicBezTo>
                    <a:pt x="922" y="278"/>
                    <a:pt x="922" y="278"/>
                    <a:pt x="922" y="278"/>
                  </a:cubicBezTo>
                  <a:cubicBezTo>
                    <a:pt x="922" y="276"/>
                    <a:pt x="920" y="273"/>
                    <a:pt x="918" y="273"/>
                  </a:cubicBezTo>
                  <a:cubicBezTo>
                    <a:pt x="918" y="250"/>
                    <a:pt x="918" y="250"/>
                    <a:pt x="918" y="250"/>
                  </a:cubicBezTo>
                  <a:cubicBezTo>
                    <a:pt x="920" y="250"/>
                    <a:pt x="920" y="250"/>
                    <a:pt x="920" y="250"/>
                  </a:cubicBezTo>
                  <a:cubicBezTo>
                    <a:pt x="920" y="249"/>
                    <a:pt x="920" y="249"/>
                    <a:pt x="919" y="248"/>
                  </a:cubicBezTo>
                  <a:cubicBezTo>
                    <a:pt x="920" y="247"/>
                    <a:pt x="920" y="245"/>
                    <a:pt x="920" y="243"/>
                  </a:cubicBezTo>
                  <a:cubicBezTo>
                    <a:pt x="920" y="234"/>
                    <a:pt x="916" y="227"/>
                    <a:pt x="910" y="225"/>
                  </a:cubicBezTo>
                  <a:cubicBezTo>
                    <a:pt x="910" y="224"/>
                    <a:pt x="910" y="224"/>
                    <a:pt x="910" y="223"/>
                  </a:cubicBezTo>
                  <a:cubicBezTo>
                    <a:pt x="910" y="222"/>
                    <a:pt x="909" y="220"/>
                    <a:pt x="908" y="219"/>
                  </a:cubicBezTo>
                  <a:cubicBezTo>
                    <a:pt x="909" y="219"/>
                    <a:pt x="909" y="218"/>
                    <a:pt x="909" y="217"/>
                  </a:cubicBezTo>
                  <a:cubicBezTo>
                    <a:pt x="909" y="216"/>
                    <a:pt x="908" y="215"/>
                    <a:pt x="907" y="215"/>
                  </a:cubicBezTo>
                  <a:cubicBezTo>
                    <a:pt x="908" y="214"/>
                    <a:pt x="908" y="214"/>
                    <a:pt x="908" y="213"/>
                  </a:cubicBezTo>
                  <a:cubicBezTo>
                    <a:pt x="908" y="212"/>
                    <a:pt x="908" y="211"/>
                    <a:pt x="907" y="211"/>
                  </a:cubicBezTo>
                  <a:cubicBezTo>
                    <a:pt x="907" y="211"/>
                    <a:pt x="907" y="210"/>
                    <a:pt x="907" y="210"/>
                  </a:cubicBezTo>
                  <a:cubicBezTo>
                    <a:pt x="907" y="209"/>
                    <a:pt x="906" y="208"/>
                    <a:pt x="906" y="208"/>
                  </a:cubicBezTo>
                  <a:cubicBezTo>
                    <a:pt x="905" y="208"/>
                    <a:pt x="904" y="209"/>
                    <a:pt x="904" y="210"/>
                  </a:cubicBezTo>
                  <a:cubicBezTo>
                    <a:pt x="904" y="210"/>
                    <a:pt x="904" y="211"/>
                    <a:pt x="904" y="211"/>
                  </a:cubicBezTo>
                  <a:cubicBezTo>
                    <a:pt x="903" y="211"/>
                    <a:pt x="903" y="212"/>
                    <a:pt x="903" y="213"/>
                  </a:cubicBezTo>
                  <a:cubicBezTo>
                    <a:pt x="903" y="214"/>
                    <a:pt x="903" y="214"/>
                    <a:pt x="904" y="215"/>
                  </a:cubicBezTo>
                  <a:cubicBezTo>
                    <a:pt x="903" y="215"/>
                    <a:pt x="902" y="216"/>
                    <a:pt x="902" y="217"/>
                  </a:cubicBezTo>
                  <a:cubicBezTo>
                    <a:pt x="902" y="218"/>
                    <a:pt x="902" y="219"/>
                    <a:pt x="903" y="219"/>
                  </a:cubicBezTo>
                  <a:cubicBezTo>
                    <a:pt x="902" y="220"/>
                    <a:pt x="901" y="222"/>
                    <a:pt x="901" y="223"/>
                  </a:cubicBezTo>
                  <a:cubicBezTo>
                    <a:pt x="901" y="224"/>
                    <a:pt x="901" y="224"/>
                    <a:pt x="901" y="225"/>
                  </a:cubicBezTo>
                  <a:cubicBezTo>
                    <a:pt x="895" y="227"/>
                    <a:pt x="891" y="234"/>
                    <a:pt x="891" y="243"/>
                  </a:cubicBezTo>
                  <a:cubicBezTo>
                    <a:pt x="891" y="245"/>
                    <a:pt x="891" y="247"/>
                    <a:pt x="892" y="248"/>
                  </a:cubicBezTo>
                  <a:cubicBezTo>
                    <a:pt x="891" y="249"/>
                    <a:pt x="891" y="249"/>
                    <a:pt x="891" y="250"/>
                  </a:cubicBezTo>
                  <a:cubicBezTo>
                    <a:pt x="893" y="250"/>
                    <a:pt x="893" y="250"/>
                    <a:pt x="893" y="250"/>
                  </a:cubicBezTo>
                  <a:cubicBezTo>
                    <a:pt x="893" y="273"/>
                    <a:pt x="893" y="273"/>
                    <a:pt x="893" y="273"/>
                  </a:cubicBezTo>
                  <a:cubicBezTo>
                    <a:pt x="891" y="273"/>
                    <a:pt x="889" y="276"/>
                    <a:pt x="889" y="278"/>
                  </a:cubicBezTo>
                  <a:cubicBezTo>
                    <a:pt x="890" y="278"/>
                    <a:pt x="890" y="278"/>
                    <a:pt x="890" y="278"/>
                  </a:cubicBezTo>
                  <a:cubicBezTo>
                    <a:pt x="889" y="282"/>
                    <a:pt x="888" y="286"/>
                    <a:pt x="888" y="292"/>
                  </a:cubicBezTo>
                  <a:cubicBezTo>
                    <a:pt x="885" y="372"/>
                    <a:pt x="885" y="372"/>
                    <a:pt x="885" y="372"/>
                  </a:cubicBezTo>
                  <a:cubicBezTo>
                    <a:pt x="884" y="373"/>
                    <a:pt x="883" y="374"/>
                    <a:pt x="883" y="376"/>
                  </a:cubicBezTo>
                  <a:cubicBezTo>
                    <a:pt x="885" y="376"/>
                    <a:pt x="885" y="376"/>
                    <a:pt x="885" y="376"/>
                  </a:cubicBezTo>
                  <a:cubicBezTo>
                    <a:pt x="882" y="456"/>
                    <a:pt x="882" y="456"/>
                    <a:pt x="882" y="456"/>
                  </a:cubicBezTo>
                  <a:cubicBezTo>
                    <a:pt x="880" y="457"/>
                    <a:pt x="878" y="459"/>
                    <a:pt x="878" y="461"/>
                  </a:cubicBezTo>
                  <a:cubicBezTo>
                    <a:pt x="881" y="462"/>
                    <a:pt x="881" y="462"/>
                    <a:pt x="881" y="462"/>
                  </a:cubicBezTo>
                  <a:cubicBezTo>
                    <a:pt x="879" y="528"/>
                    <a:pt x="879" y="528"/>
                    <a:pt x="879" y="528"/>
                  </a:cubicBezTo>
                  <a:cubicBezTo>
                    <a:pt x="806" y="528"/>
                    <a:pt x="806" y="528"/>
                    <a:pt x="806" y="528"/>
                  </a:cubicBezTo>
                  <a:cubicBezTo>
                    <a:pt x="806" y="312"/>
                    <a:pt x="806" y="312"/>
                    <a:pt x="806" y="312"/>
                  </a:cubicBezTo>
                  <a:cubicBezTo>
                    <a:pt x="807" y="311"/>
                    <a:pt x="808" y="309"/>
                    <a:pt x="808" y="308"/>
                  </a:cubicBezTo>
                  <a:cubicBezTo>
                    <a:pt x="808" y="305"/>
                    <a:pt x="806" y="303"/>
                    <a:pt x="803" y="302"/>
                  </a:cubicBezTo>
                  <a:cubicBezTo>
                    <a:pt x="803" y="301"/>
                    <a:pt x="803" y="301"/>
                    <a:pt x="803" y="301"/>
                  </a:cubicBezTo>
                  <a:cubicBezTo>
                    <a:pt x="806" y="300"/>
                    <a:pt x="808" y="298"/>
                    <a:pt x="808" y="295"/>
                  </a:cubicBezTo>
                  <a:cubicBezTo>
                    <a:pt x="808" y="292"/>
                    <a:pt x="806" y="285"/>
                    <a:pt x="803" y="283"/>
                  </a:cubicBezTo>
                  <a:cubicBezTo>
                    <a:pt x="803" y="276"/>
                    <a:pt x="803" y="276"/>
                    <a:pt x="803" y="276"/>
                  </a:cubicBezTo>
                  <a:cubicBezTo>
                    <a:pt x="805" y="275"/>
                    <a:pt x="806" y="273"/>
                    <a:pt x="806" y="271"/>
                  </a:cubicBezTo>
                  <a:cubicBezTo>
                    <a:pt x="806" y="269"/>
                    <a:pt x="805" y="267"/>
                    <a:pt x="803" y="267"/>
                  </a:cubicBezTo>
                  <a:cubicBezTo>
                    <a:pt x="803" y="247"/>
                    <a:pt x="803" y="247"/>
                    <a:pt x="803" y="247"/>
                  </a:cubicBezTo>
                  <a:cubicBezTo>
                    <a:pt x="800" y="247"/>
                    <a:pt x="800" y="247"/>
                    <a:pt x="800" y="247"/>
                  </a:cubicBezTo>
                  <a:cubicBezTo>
                    <a:pt x="800" y="267"/>
                    <a:pt x="800" y="267"/>
                    <a:pt x="800" y="267"/>
                  </a:cubicBezTo>
                  <a:cubicBezTo>
                    <a:pt x="799" y="267"/>
                    <a:pt x="797" y="269"/>
                    <a:pt x="797" y="271"/>
                  </a:cubicBezTo>
                  <a:cubicBezTo>
                    <a:pt x="797" y="271"/>
                    <a:pt x="797" y="271"/>
                    <a:pt x="797" y="271"/>
                  </a:cubicBezTo>
                  <a:cubicBezTo>
                    <a:pt x="778" y="271"/>
                    <a:pt x="778" y="271"/>
                    <a:pt x="778" y="271"/>
                  </a:cubicBezTo>
                  <a:cubicBezTo>
                    <a:pt x="765" y="291"/>
                    <a:pt x="765" y="291"/>
                    <a:pt x="765" y="291"/>
                  </a:cubicBezTo>
                  <a:cubicBezTo>
                    <a:pt x="765" y="306"/>
                    <a:pt x="765" y="306"/>
                    <a:pt x="765" y="306"/>
                  </a:cubicBezTo>
                  <a:cubicBezTo>
                    <a:pt x="740" y="304"/>
                    <a:pt x="740" y="304"/>
                    <a:pt x="740" y="304"/>
                  </a:cubicBezTo>
                  <a:cubicBezTo>
                    <a:pt x="726" y="304"/>
                    <a:pt x="726" y="304"/>
                    <a:pt x="726" y="304"/>
                  </a:cubicBezTo>
                  <a:cubicBezTo>
                    <a:pt x="726" y="255"/>
                    <a:pt x="726" y="255"/>
                    <a:pt x="726" y="255"/>
                  </a:cubicBezTo>
                  <a:cubicBezTo>
                    <a:pt x="722" y="255"/>
                    <a:pt x="722" y="255"/>
                    <a:pt x="722" y="255"/>
                  </a:cubicBezTo>
                  <a:cubicBezTo>
                    <a:pt x="728" y="250"/>
                    <a:pt x="736" y="235"/>
                    <a:pt x="706" y="211"/>
                  </a:cubicBezTo>
                  <a:cubicBezTo>
                    <a:pt x="706" y="211"/>
                    <a:pt x="691" y="200"/>
                    <a:pt x="686" y="187"/>
                  </a:cubicBezTo>
                  <a:cubicBezTo>
                    <a:pt x="685" y="186"/>
                    <a:pt x="685" y="186"/>
                    <a:pt x="685" y="186"/>
                  </a:cubicBezTo>
                  <a:cubicBezTo>
                    <a:pt x="685" y="186"/>
                    <a:pt x="685" y="186"/>
                    <a:pt x="684" y="186"/>
                  </a:cubicBezTo>
                  <a:cubicBezTo>
                    <a:pt x="684" y="186"/>
                    <a:pt x="684" y="186"/>
                    <a:pt x="684" y="186"/>
                  </a:cubicBezTo>
                  <a:cubicBezTo>
                    <a:pt x="684" y="186"/>
                    <a:pt x="684" y="186"/>
                    <a:pt x="684" y="186"/>
                  </a:cubicBezTo>
                  <a:cubicBezTo>
                    <a:pt x="679" y="200"/>
                    <a:pt x="663" y="211"/>
                    <a:pt x="663" y="211"/>
                  </a:cubicBezTo>
                  <a:cubicBezTo>
                    <a:pt x="656" y="217"/>
                    <a:pt x="651" y="222"/>
                    <a:pt x="648" y="227"/>
                  </a:cubicBezTo>
                  <a:cubicBezTo>
                    <a:pt x="648" y="219"/>
                    <a:pt x="648" y="219"/>
                    <a:pt x="648" y="219"/>
                  </a:cubicBezTo>
                  <a:cubicBezTo>
                    <a:pt x="646" y="219"/>
                    <a:pt x="646" y="219"/>
                    <a:pt x="646" y="219"/>
                  </a:cubicBezTo>
                  <a:cubicBezTo>
                    <a:pt x="664" y="202"/>
                    <a:pt x="695" y="155"/>
                    <a:pt x="597" y="79"/>
                  </a:cubicBezTo>
                  <a:cubicBezTo>
                    <a:pt x="597" y="79"/>
                    <a:pt x="548" y="44"/>
                    <a:pt x="533" y="0"/>
                  </a:cubicBezTo>
                  <a:cubicBezTo>
                    <a:pt x="532" y="0"/>
                    <a:pt x="532" y="0"/>
                    <a:pt x="532" y="0"/>
                  </a:cubicBezTo>
                  <a:cubicBezTo>
                    <a:pt x="531" y="0"/>
                    <a:pt x="531" y="0"/>
                    <a:pt x="531" y="0"/>
                  </a:cubicBezTo>
                  <a:cubicBezTo>
                    <a:pt x="530" y="0"/>
                    <a:pt x="530" y="0"/>
                    <a:pt x="529" y="0"/>
                  </a:cubicBezTo>
                  <a:cubicBezTo>
                    <a:pt x="529" y="0"/>
                    <a:pt x="529" y="0"/>
                    <a:pt x="528" y="0"/>
                  </a:cubicBezTo>
                  <a:cubicBezTo>
                    <a:pt x="513" y="44"/>
                    <a:pt x="464" y="79"/>
                    <a:pt x="464" y="79"/>
                  </a:cubicBezTo>
                  <a:cubicBezTo>
                    <a:pt x="357" y="162"/>
                    <a:pt x="404" y="211"/>
                    <a:pt x="420" y="223"/>
                  </a:cubicBezTo>
                  <a:cubicBezTo>
                    <a:pt x="420" y="231"/>
                    <a:pt x="420" y="231"/>
                    <a:pt x="420" y="231"/>
                  </a:cubicBezTo>
                  <a:cubicBezTo>
                    <a:pt x="417" y="226"/>
                    <a:pt x="411" y="219"/>
                    <a:pt x="401" y="211"/>
                  </a:cubicBezTo>
                  <a:cubicBezTo>
                    <a:pt x="401" y="211"/>
                    <a:pt x="386" y="201"/>
                    <a:pt x="381" y="187"/>
                  </a:cubicBezTo>
                  <a:cubicBezTo>
                    <a:pt x="381" y="187"/>
                    <a:pt x="381" y="186"/>
                    <a:pt x="380" y="186"/>
                  </a:cubicBezTo>
                  <a:cubicBezTo>
                    <a:pt x="380" y="186"/>
                    <a:pt x="380" y="186"/>
                    <a:pt x="380" y="186"/>
                  </a:cubicBezTo>
                  <a:cubicBezTo>
                    <a:pt x="379" y="186"/>
                    <a:pt x="379" y="186"/>
                    <a:pt x="379" y="186"/>
                  </a:cubicBezTo>
                  <a:cubicBezTo>
                    <a:pt x="379" y="186"/>
                    <a:pt x="379" y="186"/>
                    <a:pt x="379" y="186"/>
                  </a:cubicBezTo>
                  <a:cubicBezTo>
                    <a:pt x="374" y="200"/>
                    <a:pt x="359" y="211"/>
                    <a:pt x="359" y="211"/>
                  </a:cubicBezTo>
                  <a:cubicBezTo>
                    <a:pt x="333" y="231"/>
                    <a:pt x="335" y="245"/>
                    <a:pt x="340" y="252"/>
                  </a:cubicBezTo>
                  <a:cubicBezTo>
                    <a:pt x="336" y="252"/>
                    <a:pt x="336" y="252"/>
                    <a:pt x="336" y="252"/>
                  </a:cubicBezTo>
                  <a:cubicBezTo>
                    <a:pt x="336" y="304"/>
                    <a:pt x="336" y="304"/>
                    <a:pt x="336" y="304"/>
                  </a:cubicBezTo>
                  <a:cubicBezTo>
                    <a:pt x="322" y="304"/>
                    <a:pt x="322" y="304"/>
                    <a:pt x="322" y="304"/>
                  </a:cubicBezTo>
                  <a:cubicBezTo>
                    <a:pt x="300" y="306"/>
                    <a:pt x="300" y="306"/>
                    <a:pt x="300" y="306"/>
                  </a:cubicBezTo>
                  <a:cubicBezTo>
                    <a:pt x="300" y="291"/>
                    <a:pt x="300" y="291"/>
                    <a:pt x="300" y="291"/>
                  </a:cubicBezTo>
                  <a:cubicBezTo>
                    <a:pt x="287" y="271"/>
                    <a:pt x="287" y="271"/>
                    <a:pt x="287" y="271"/>
                  </a:cubicBezTo>
                  <a:cubicBezTo>
                    <a:pt x="267" y="271"/>
                    <a:pt x="267" y="271"/>
                    <a:pt x="267" y="271"/>
                  </a:cubicBezTo>
                  <a:cubicBezTo>
                    <a:pt x="267" y="310"/>
                    <a:pt x="267" y="310"/>
                    <a:pt x="267" y="310"/>
                  </a:cubicBezTo>
                  <a:cubicBezTo>
                    <a:pt x="267" y="310"/>
                    <a:pt x="267" y="310"/>
                    <a:pt x="267" y="310"/>
                  </a:cubicBezTo>
                  <a:cubicBezTo>
                    <a:pt x="267" y="310"/>
                    <a:pt x="267" y="309"/>
                    <a:pt x="267" y="309"/>
                  </a:cubicBezTo>
                  <a:cubicBezTo>
                    <a:pt x="267" y="306"/>
                    <a:pt x="265" y="304"/>
                    <a:pt x="263" y="304"/>
                  </a:cubicBezTo>
                  <a:cubicBezTo>
                    <a:pt x="263" y="302"/>
                    <a:pt x="263" y="302"/>
                    <a:pt x="263" y="302"/>
                  </a:cubicBezTo>
                  <a:cubicBezTo>
                    <a:pt x="265" y="302"/>
                    <a:pt x="267" y="299"/>
                    <a:pt x="267" y="297"/>
                  </a:cubicBezTo>
                  <a:cubicBezTo>
                    <a:pt x="267" y="294"/>
                    <a:pt x="265" y="287"/>
                    <a:pt x="263" y="285"/>
                  </a:cubicBezTo>
                  <a:cubicBezTo>
                    <a:pt x="263" y="277"/>
                    <a:pt x="263" y="277"/>
                    <a:pt x="263" y="277"/>
                  </a:cubicBezTo>
                  <a:cubicBezTo>
                    <a:pt x="265" y="277"/>
                    <a:pt x="266" y="275"/>
                    <a:pt x="266" y="273"/>
                  </a:cubicBezTo>
                  <a:cubicBezTo>
                    <a:pt x="266" y="271"/>
                    <a:pt x="265" y="269"/>
                    <a:pt x="263" y="269"/>
                  </a:cubicBezTo>
                  <a:cubicBezTo>
                    <a:pt x="263" y="249"/>
                    <a:pt x="263" y="249"/>
                    <a:pt x="263" y="249"/>
                  </a:cubicBezTo>
                  <a:cubicBezTo>
                    <a:pt x="260" y="249"/>
                    <a:pt x="260" y="249"/>
                    <a:pt x="260" y="249"/>
                  </a:cubicBezTo>
                  <a:cubicBezTo>
                    <a:pt x="260" y="269"/>
                    <a:pt x="260" y="269"/>
                    <a:pt x="260" y="269"/>
                  </a:cubicBezTo>
                  <a:cubicBezTo>
                    <a:pt x="258" y="269"/>
                    <a:pt x="257" y="271"/>
                    <a:pt x="257" y="273"/>
                  </a:cubicBezTo>
                  <a:cubicBezTo>
                    <a:pt x="257" y="275"/>
                    <a:pt x="258" y="277"/>
                    <a:pt x="260" y="277"/>
                  </a:cubicBezTo>
                  <a:cubicBezTo>
                    <a:pt x="260" y="285"/>
                    <a:pt x="260" y="285"/>
                    <a:pt x="260" y="285"/>
                  </a:cubicBezTo>
                  <a:cubicBezTo>
                    <a:pt x="257" y="287"/>
                    <a:pt x="255" y="294"/>
                    <a:pt x="255" y="297"/>
                  </a:cubicBezTo>
                  <a:cubicBezTo>
                    <a:pt x="255" y="299"/>
                    <a:pt x="257" y="302"/>
                    <a:pt x="260" y="302"/>
                  </a:cubicBezTo>
                  <a:cubicBezTo>
                    <a:pt x="260" y="304"/>
                    <a:pt x="260" y="304"/>
                    <a:pt x="260" y="304"/>
                  </a:cubicBezTo>
                  <a:cubicBezTo>
                    <a:pt x="257" y="304"/>
                    <a:pt x="255" y="306"/>
                    <a:pt x="255" y="309"/>
                  </a:cubicBezTo>
                  <a:cubicBezTo>
                    <a:pt x="255" y="310"/>
                    <a:pt x="256" y="311"/>
                    <a:pt x="256" y="312"/>
                  </a:cubicBezTo>
                  <a:cubicBezTo>
                    <a:pt x="256" y="528"/>
                    <a:pt x="256" y="528"/>
                    <a:pt x="256" y="528"/>
                  </a:cubicBezTo>
                  <a:cubicBezTo>
                    <a:pt x="192" y="528"/>
                    <a:pt x="192" y="528"/>
                    <a:pt x="192" y="528"/>
                  </a:cubicBezTo>
                  <a:cubicBezTo>
                    <a:pt x="190" y="462"/>
                    <a:pt x="190" y="462"/>
                    <a:pt x="190" y="462"/>
                  </a:cubicBezTo>
                  <a:cubicBezTo>
                    <a:pt x="193" y="461"/>
                    <a:pt x="193" y="461"/>
                    <a:pt x="193" y="461"/>
                  </a:cubicBezTo>
                  <a:cubicBezTo>
                    <a:pt x="193" y="459"/>
                    <a:pt x="191" y="457"/>
                    <a:pt x="189" y="456"/>
                  </a:cubicBezTo>
                  <a:cubicBezTo>
                    <a:pt x="186" y="376"/>
                    <a:pt x="186" y="376"/>
                    <a:pt x="186" y="376"/>
                  </a:cubicBezTo>
                  <a:cubicBezTo>
                    <a:pt x="188" y="376"/>
                    <a:pt x="188" y="376"/>
                    <a:pt x="188" y="376"/>
                  </a:cubicBezTo>
                  <a:cubicBezTo>
                    <a:pt x="188" y="374"/>
                    <a:pt x="187" y="373"/>
                    <a:pt x="186" y="372"/>
                  </a:cubicBezTo>
                  <a:cubicBezTo>
                    <a:pt x="183" y="292"/>
                    <a:pt x="183" y="292"/>
                    <a:pt x="183" y="292"/>
                  </a:cubicBezTo>
                  <a:cubicBezTo>
                    <a:pt x="183" y="286"/>
                    <a:pt x="182" y="282"/>
                    <a:pt x="181" y="278"/>
                  </a:cubicBezTo>
                  <a:cubicBezTo>
                    <a:pt x="182" y="278"/>
                    <a:pt x="182" y="278"/>
                    <a:pt x="182" y="278"/>
                  </a:cubicBezTo>
                  <a:cubicBezTo>
                    <a:pt x="182" y="276"/>
                    <a:pt x="180" y="273"/>
                    <a:pt x="178" y="273"/>
                  </a:cubicBezTo>
                  <a:cubicBezTo>
                    <a:pt x="178" y="250"/>
                    <a:pt x="178" y="250"/>
                    <a:pt x="178" y="250"/>
                  </a:cubicBezTo>
                  <a:cubicBezTo>
                    <a:pt x="180" y="250"/>
                    <a:pt x="180" y="250"/>
                    <a:pt x="180" y="250"/>
                  </a:cubicBezTo>
                  <a:cubicBezTo>
                    <a:pt x="180" y="249"/>
                    <a:pt x="180" y="249"/>
                    <a:pt x="179" y="248"/>
                  </a:cubicBezTo>
                  <a:cubicBezTo>
                    <a:pt x="180" y="247"/>
                    <a:pt x="180" y="245"/>
                    <a:pt x="180" y="243"/>
                  </a:cubicBezTo>
                  <a:cubicBezTo>
                    <a:pt x="180" y="234"/>
                    <a:pt x="176" y="227"/>
                    <a:pt x="170" y="225"/>
                  </a:cubicBezTo>
                  <a:cubicBezTo>
                    <a:pt x="170" y="224"/>
                    <a:pt x="170" y="224"/>
                    <a:pt x="170" y="223"/>
                  </a:cubicBezTo>
                  <a:cubicBezTo>
                    <a:pt x="170" y="222"/>
                    <a:pt x="169" y="220"/>
                    <a:pt x="168" y="219"/>
                  </a:cubicBezTo>
                  <a:cubicBezTo>
                    <a:pt x="169" y="219"/>
                    <a:pt x="169" y="218"/>
                    <a:pt x="169" y="217"/>
                  </a:cubicBezTo>
                  <a:cubicBezTo>
                    <a:pt x="169" y="216"/>
                    <a:pt x="168" y="215"/>
                    <a:pt x="167" y="215"/>
                  </a:cubicBezTo>
                  <a:cubicBezTo>
                    <a:pt x="168" y="214"/>
                    <a:pt x="168" y="214"/>
                    <a:pt x="168" y="213"/>
                  </a:cubicBezTo>
                  <a:cubicBezTo>
                    <a:pt x="168" y="212"/>
                    <a:pt x="168" y="211"/>
                    <a:pt x="167" y="211"/>
                  </a:cubicBezTo>
                  <a:cubicBezTo>
                    <a:pt x="167" y="211"/>
                    <a:pt x="167" y="210"/>
                    <a:pt x="167" y="210"/>
                  </a:cubicBezTo>
                  <a:cubicBezTo>
                    <a:pt x="167" y="209"/>
                    <a:pt x="166" y="208"/>
                    <a:pt x="165" y="208"/>
                  </a:cubicBezTo>
                  <a:cubicBezTo>
                    <a:pt x="165" y="208"/>
                    <a:pt x="164" y="209"/>
                    <a:pt x="164" y="210"/>
                  </a:cubicBezTo>
                  <a:cubicBezTo>
                    <a:pt x="164" y="210"/>
                    <a:pt x="164" y="211"/>
                    <a:pt x="164" y="211"/>
                  </a:cubicBezTo>
                  <a:cubicBezTo>
                    <a:pt x="163" y="211"/>
                    <a:pt x="163" y="212"/>
                    <a:pt x="163" y="213"/>
                  </a:cubicBezTo>
                  <a:cubicBezTo>
                    <a:pt x="163" y="214"/>
                    <a:pt x="163" y="214"/>
                    <a:pt x="164" y="215"/>
                  </a:cubicBezTo>
                  <a:cubicBezTo>
                    <a:pt x="163" y="215"/>
                    <a:pt x="162" y="216"/>
                    <a:pt x="162" y="217"/>
                  </a:cubicBezTo>
                  <a:cubicBezTo>
                    <a:pt x="162" y="218"/>
                    <a:pt x="162" y="219"/>
                    <a:pt x="163" y="219"/>
                  </a:cubicBezTo>
                  <a:cubicBezTo>
                    <a:pt x="162" y="220"/>
                    <a:pt x="161" y="222"/>
                    <a:pt x="161" y="223"/>
                  </a:cubicBezTo>
                  <a:cubicBezTo>
                    <a:pt x="161" y="224"/>
                    <a:pt x="161" y="224"/>
                    <a:pt x="161" y="225"/>
                  </a:cubicBezTo>
                  <a:cubicBezTo>
                    <a:pt x="155" y="227"/>
                    <a:pt x="151" y="234"/>
                    <a:pt x="151" y="243"/>
                  </a:cubicBezTo>
                  <a:cubicBezTo>
                    <a:pt x="151" y="245"/>
                    <a:pt x="151" y="247"/>
                    <a:pt x="152" y="248"/>
                  </a:cubicBezTo>
                  <a:cubicBezTo>
                    <a:pt x="151" y="249"/>
                    <a:pt x="151" y="249"/>
                    <a:pt x="151" y="250"/>
                  </a:cubicBezTo>
                  <a:cubicBezTo>
                    <a:pt x="153" y="250"/>
                    <a:pt x="153" y="250"/>
                    <a:pt x="153" y="250"/>
                  </a:cubicBezTo>
                  <a:cubicBezTo>
                    <a:pt x="153" y="273"/>
                    <a:pt x="153" y="273"/>
                    <a:pt x="153" y="273"/>
                  </a:cubicBezTo>
                  <a:cubicBezTo>
                    <a:pt x="151" y="273"/>
                    <a:pt x="149" y="276"/>
                    <a:pt x="149" y="278"/>
                  </a:cubicBezTo>
                  <a:cubicBezTo>
                    <a:pt x="150" y="278"/>
                    <a:pt x="150" y="278"/>
                    <a:pt x="150" y="278"/>
                  </a:cubicBezTo>
                  <a:cubicBezTo>
                    <a:pt x="149" y="282"/>
                    <a:pt x="148" y="286"/>
                    <a:pt x="148" y="292"/>
                  </a:cubicBezTo>
                  <a:cubicBezTo>
                    <a:pt x="145" y="372"/>
                    <a:pt x="145" y="372"/>
                    <a:pt x="145" y="372"/>
                  </a:cubicBezTo>
                  <a:cubicBezTo>
                    <a:pt x="144" y="373"/>
                    <a:pt x="143" y="374"/>
                    <a:pt x="143" y="376"/>
                  </a:cubicBezTo>
                  <a:cubicBezTo>
                    <a:pt x="145" y="376"/>
                    <a:pt x="145" y="376"/>
                    <a:pt x="145" y="376"/>
                  </a:cubicBezTo>
                  <a:cubicBezTo>
                    <a:pt x="142" y="456"/>
                    <a:pt x="142" y="456"/>
                    <a:pt x="142" y="456"/>
                  </a:cubicBezTo>
                  <a:cubicBezTo>
                    <a:pt x="140" y="457"/>
                    <a:pt x="138" y="459"/>
                    <a:pt x="138" y="461"/>
                  </a:cubicBezTo>
                  <a:cubicBezTo>
                    <a:pt x="141" y="462"/>
                    <a:pt x="141" y="462"/>
                    <a:pt x="141" y="462"/>
                  </a:cubicBezTo>
                  <a:cubicBezTo>
                    <a:pt x="139" y="528"/>
                    <a:pt x="139" y="528"/>
                    <a:pt x="139" y="528"/>
                  </a:cubicBezTo>
                  <a:cubicBezTo>
                    <a:pt x="84" y="528"/>
                    <a:pt x="84" y="528"/>
                    <a:pt x="84" y="528"/>
                  </a:cubicBezTo>
                  <a:cubicBezTo>
                    <a:pt x="80" y="450"/>
                    <a:pt x="80" y="450"/>
                    <a:pt x="80" y="450"/>
                  </a:cubicBezTo>
                  <a:cubicBezTo>
                    <a:pt x="85" y="449"/>
                    <a:pt x="85" y="449"/>
                    <a:pt x="85" y="449"/>
                  </a:cubicBezTo>
                  <a:cubicBezTo>
                    <a:pt x="85" y="446"/>
                    <a:pt x="83" y="444"/>
                    <a:pt x="80" y="442"/>
                  </a:cubicBezTo>
                  <a:cubicBezTo>
                    <a:pt x="75" y="327"/>
                    <a:pt x="75" y="327"/>
                    <a:pt x="75" y="327"/>
                  </a:cubicBezTo>
                  <a:cubicBezTo>
                    <a:pt x="78" y="326"/>
                    <a:pt x="78" y="326"/>
                    <a:pt x="78" y="326"/>
                  </a:cubicBezTo>
                  <a:cubicBezTo>
                    <a:pt x="78" y="324"/>
                    <a:pt x="77" y="322"/>
                    <a:pt x="75" y="321"/>
                  </a:cubicBezTo>
                  <a:cubicBezTo>
                    <a:pt x="70" y="204"/>
                    <a:pt x="70" y="204"/>
                    <a:pt x="70" y="204"/>
                  </a:cubicBezTo>
                  <a:cubicBezTo>
                    <a:pt x="70" y="196"/>
                    <a:pt x="70" y="190"/>
                    <a:pt x="68" y="185"/>
                  </a:cubicBezTo>
                  <a:cubicBezTo>
                    <a:pt x="69" y="185"/>
                    <a:pt x="69" y="185"/>
                    <a:pt x="69" y="185"/>
                  </a:cubicBezTo>
                  <a:cubicBezTo>
                    <a:pt x="69" y="181"/>
                    <a:pt x="67" y="178"/>
                    <a:pt x="63" y="177"/>
                  </a:cubicBezTo>
                  <a:cubicBezTo>
                    <a:pt x="63" y="144"/>
                    <a:pt x="63" y="144"/>
                    <a:pt x="63" y="144"/>
                  </a:cubicBezTo>
                  <a:cubicBezTo>
                    <a:pt x="66" y="144"/>
                    <a:pt x="66" y="144"/>
                    <a:pt x="66" y="144"/>
                  </a:cubicBezTo>
                  <a:cubicBezTo>
                    <a:pt x="66" y="143"/>
                    <a:pt x="66" y="143"/>
                    <a:pt x="66" y="142"/>
                  </a:cubicBezTo>
                  <a:cubicBezTo>
                    <a:pt x="66" y="140"/>
                    <a:pt x="67" y="137"/>
                    <a:pt x="67" y="134"/>
                  </a:cubicBezTo>
                  <a:cubicBezTo>
                    <a:pt x="67" y="122"/>
                    <a:pt x="60" y="111"/>
                    <a:pt x="52" y="108"/>
                  </a:cubicBezTo>
                  <a:cubicBezTo>
                    <a:pt x="52" y="107"/>
                    <a:pt x="52" y="106"/>
                    <a:pt x="52" y="106"/>
                  </a:cubicBezTo>
                  <a:cubicBezTo>
                    <a:pt x="52" y="103"/>
                    <a:pt x="51" y="101"/>
                    <a:pt x="49" y="100"/>
                  </a:cubicBezTo>
                  <a:cubicBezTo>
                    <a:pt x="50" y="100"/>
                    <a:pt x="50" y="98"/>
                    <a:pt x="50" y="97"/>
                  </a:cubicBezTo>
                  <a:cubicBezTo>
                    <a:pt x="50" y="96"/>
                    <a:pt x="50" y="94"/>
                    <a:pt x="48" y="93"/>
                  </a:cubicBezTo>
                  <a:cubicBezTo>
                    <a:pt x="49" y="93"/>
                    <a:pt x="49" y="92"/>
                    <a:pt x="49" y="91"/>
                  </a:cubicBezTo>
                  <a:cubicBezTo>
                    <a:pt x="49" y="90"/>
                    <a:pt x="49" y="89"/>
                    <a:pt x="48" y="88"/>
                  </a:cubicBezTo>
                  <a:cubicBezTo>
                    <a:pt x="48" y="88"/>
                    <a:pt x="48" y="87"/>
                    <a:pt x="48" y="87"/>
                  </a:cubicBezTo>
                  <a:cubicBezTo>
                    <a:pt x="48" y="85"/>
                    <a:pt x="47" y="84"/>
                    <a:pt x="46" y="84"/>
                  </a:cubicBezTo>
                  <a:cubicBezTo>
                    <a:pt x="44" y="84"/>
                    <a:pt x="43" y="85"/>
                    <a:pt x="43" y="87"/>
                  </a:cubicBezTo>
                  <a:cubicBezTo>
                    <a:pt x="43" y="87"/>
                    <a:pt x="43" y="88"/>
                    <a:pt x="44" y="88"/>
                  </a:cubicBezTo>
                  <a:cubicBezTo>
                    <a:pt x="43" y="89"/>
                    <a:pt x="42" y="90"/>
                    <a:pt x="42" y="91"/>
                  </a:cubicBezTo>
                  <a:cubicBezTo>
                    <a:pt x="42" y="92"/>
                    <a:pt x="42" y="93"/>
                    <a:pt x="43" y="93"/>
                  </a:cubicBezTo>
                  <a:cubicBezTo>
                    <a:pt x="42" y="94"/>
                    <a:pt x="41" y="96"/>
                    <a:pt x="41" y="97"/>
                  </a:cubicBezTo>
                  <a:cubicBezTo>
                    <a:pt x="41" y="98"/>
                    <a:pt x="41" y="100"/>
                    <a:pt x="42" y="100"/>
                  </a:cubicBezTo>
                  <a:cubicBezTo>
                    <a:pt x="40" y="101"/>
                    <a:pt x="39" y="103"/>
                    <a:pt x="39" y="106"/>
                  </a:cubicBezTo>
                  <a:cubicBezTo>
                    <a:pt x="39" y="106"/>
                    <a:pt x="39" y="107"/>
                    <a:pt x="40" y="108"/>
                  </a:cubicBezTo>
                  <a:cubicBezTo>
                    <a:pt x="31" y="111"/>
                    <a:pt x="25" y="122"/>
                    <a:pt x="25" y="134"/>
                  </a:cubicBezTo>
                  <a:cubicBezTo>
                    <a:pt x="25" y="137"/>
                    <a:pt x="25" y="140"/>
                    <a:pt x="26" y="142"/>
                  </a:cubicBezTo>
                  <a:cubicBezTo>
                    <a:pt x="25" y="143"/>
                    <a:pt x="25" y="143"/>
                    <a:pt x="25" y="144"/>
                  </a:cubicBezTo>
                  <a:cubicBezTo>
                    <a:pt x="28" y="144"/>
                    <a:pt x="28" y="144"/>
                    <a:pt x="28" y="144"/>
                  </a:cubicBezTo>
                  <a:cubicBezTo>
                    <a:pt x="28" y="177"/>
                    <a:pt x="28" y="177"/>
                    <a:pt x="28" y="177"/>
                  </a:cubicBezTo>
                  <a:cubicBezTo>
                    <a:pt x="25" y="178"/>
                    <a:pt x="22" y="181"/>
                    <a:pt x="22" y="185"/>
                  </a:cubicBezTo>
                  <a:cubicBezTo>
                    <a:pt x="23" y="185"/>
                    <a:pt x="23" y="185"/>
                    <a:pt x="23" y="185"/>
                  </a:cubicBezTo>
                  <a:cubicBezTo>
                    <a:pt x="22" y="190"/>
                    <a:pt x="21" y="196"/>
                    <a:pt x="21" y="204"/>
                  </a:cubicBezTo>
                  <a:cubicBezTo>
                    <a:pt x="16" y="321"/>
                    <a:pt x="16" y="321"/>
                    <a:pt x="16" y="321"/>
                  </a:cubicBezTo>
                  <a:cubicBezTo>
                    <a:pt x="14" y="322"/>
                    <a:pt x="13" y="324"/>
                    <a:pt x="13" y="326"/>
                  </a:cubicBezTo>
                  <a:cubicBezTo>
                    <a:pt x="16" y="327"/>
                    <a:pt x="16" y="327"/>
                    <a:pt x="16" y="327"/>
                  </a:cubicBezTo>
                  <a:cubicBezTo>
                    <a:pt x="11" y="442"/>
                    <a:pt x="11" y="442"/>
                    <a:pt x="11" y="442"/>
                  </a:cubicBezTo>
                  <a:cubicBezTo>
                    <a:pt x="8" y="444"/>
                    <a:pt x="7" y="446"/>
                    <a:pt x="7" y="449"/>
                  </a:cubicBezTo>
                  <a:cubicBezTo>
                    <a:pt x="11" y="450"/>
                    <a:pt x="11" y="450"/>
                    <a:pt x="11" y="450"/>
                  </a:cubicBezTo>
                  <a:cubicBezTo>
                    <a:pt x="8" y="528"/>
                    <a:pt x="8" y="528"/>
                    <a:pt x="8" y="528"/>
                  </a:cubicBezTo>
                  <a:cubicBezTo>
                    <a:pt x="0" y="528"/>
                    <a:pt x="0" y="528"/>
                    <a:pt x="0" y="528"/>
                  </a:cubicBezTo>
                  <a:cubicBezTo>
                    <a:pt x="0" y="601"/>
                    <a:pt x="0" y="601"/>
                    <a:pt x="0" y="601"/>
                  </a:cubicBezTo>
                  <a:cubicBezTo>
                    <a:pt x="1074" y="601"/>
                    <a:pt x="1074" y="601"/>
                    <a:pt x="1074" y="601"/>
                  </a:cubicBezTo>
                  <a:cubicBezTo>
                    <a:pt x="1074" y="528"/>
                    <a:pt x="1074" y="528"/>
                    <a:pt x="1074" y="528"/>
                  </a:cubicBezTo>
                  <a:lnTo>
                    <a:pt x="1063" y="528"/>
                  </a:lnTo>
                  <a:close/>
                </a:path>
              </a:pathLst>
            </a:custGeom>
            <a:solidFill>
              <a:srgbClr val="70C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6" name="Freeform 124"/>
            <p:cNvSpPr>
              <a:spLocks noChangeArrowheads="1"/>
            </p:cNvSpPr>
            <p:nvPr/>
          </p:nvSpPr>
          <p:spPr bwMode="auto">
            <a:xfrm>
              <a:off x="1308100" y="277416"/>
              <a:ext cx="4763" cy="7144"/>
            </a:xfrm>
            <a:custGeom>
              <a:avLst/>
              <a:gdLst>
                <a:gd name="T0" fmla="*/ 4763 w 5"/>
                <a:gd name="T1" fmla="*/ 2679 h 8"/>
                <a:gd name="T2" fmla="*/ 2858 w 5"/>
                <a:gd name="T3" fmla="*/ 0 h 8"/>
                <a:gd name="T4" fmla="*/ 0 w 5"/>
                <a:gd name="T5" fmla="*/ 2679 h 8"/>
                <a:gd name="T6" fmla="*/ 0 w 5"/>
                <a:gd name="T7" fmla="*/ 7144 h 8"/>
                <a:gd name="T8" fmla="*/ 4763 w 5"/>
                <a:gd name="T9" fmla="*/ 7144 h 8"/>
                <a:gd name="T10" fmla="*/ 4763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7" name="Freeform 125"/>
            <p:cNvSpPr>
              <a:spLocks noChangeArrowheads="1"/>
            </p:cNvSpPr>
            <p:nvPr/>
          </p:nvSpPr>
          <p:spPr bwMode="auto">
            <a:xfrm>
              <a:off x="1427163"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8" name="Freeform 126"/>
            <p:cNvSpPr>
              <a:spLocks noChangeArrowheads="1"/>
            </p:cNvSpPr>
            <p:nvPr/>
          </p:nvSpPr>
          <p:spPr bwMode="auto">
            <a:xfrm>
              <a:off x="1300163"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3"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99" name="Freeform 127"/>
            <p:cNvSpPr>
              <a:spLocks noChangeArrowheads="1"/>
            </p:cNvSpPr>
            <p:nvPr/>
          </p:nvSpPr>
          <p:spPr bwMode="auto">
            <a:xfrm>
              <a:off x="1438275" y="188119"/>
              <a:ext cx="7938" cy="9525"/>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0" name="Freeform 128"/>
            <p:cNvSpPr>
              <a:spLocks noChangeArrowheads="1"/>
            </p:cNvSpPr>
            <p:nvPr/>
          </p:nvSpPr>
          <p:spPr bwMode="auto">
            <a:xfrm>
              <a:off x="1447800"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1" name="Freeform 129"/>
            <p:cNvSpPr>
              <a:spLocks noChangeArrowheads="1"/>
            </p:cNvSpPr>
            <p:nvPr/>
          </p:nvSpPr>
          <p:spPr bwMode="auto">
            <a:xfrm>
              <a:off x="1292225"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2" name="Freeform 130"/>
            <p:cNvSpPr>
              <a:spLocks noChangeArrowheads="1"/>
            </p:cNvSpPr>
            <p:nvPr/>
          </p:nvSpPr>
          <p:spPr bwMode="auto">
            <a:xfrm>
              <a:off x="800100" y="323850"/>
              <a:ext cx="152400" cy="166688"/>
            </a:xfrm>
            <a:custGeom>
              <a:avLst/>
              <a:gdLst>
                <a:gd name="T0" fmla="*/ 111991 w 132"/>
                <a:gd name="T1" fmla="*/ 14682 h 193"/>
                <a:gd name="T2" fmla="*/ 77355 w 132"/>
                <a:gd name="T3" fmla="*/ 0 h 193"/>
                <a:gd name="T4" fmla="*/ 76200 w 132"/>
                <a:gd name="T5" fmla="*/ 0 h 193"/>
                <a:gd name="T6" fmla="*/ 75045 w 132"/>
                <a:gd name="T7" fmla="*/ 0 h 193"/>
                <a:gd name="T8" fmla="*/ 39255 w 132"/>
                <a:gd name="T9" fmla="*/ 14682 h 193"/>
                <a:gd name="T10" fmla="*/ 3464 w 132"/>
                <a:gd name="T11" fmla="*/ 35410 h 193"/>
                <a:gd name="T12" fmla="*/ 3464 w 132"/>
                <a:gd name="T13" fmla="*/ 166688 h 193"/>
                <a:gd name="T14" fmla="*/ 148936 w 132"/>
                <a:gd name="T15" fmla="*/ 166688 h 193"/>
                <a:gd name="T16" fmla="*/ 148936 w 132"/>
                <a:gd name="T17" fmla="*/ 35410 h 193"/>
                <a:gd name="T18" fmla="*/ 111991 w 132"/>
                <a:gd name="T19" fmla="*/ 14682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2"/>
                <a:gd name="T31" fmla="*/ 0 h 193"/>
                <a:gd name="T32" fmla="*/ 132 w 132"/>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2" h="193">
                  <a:moveTo>
                    <a:pt x="97" y="17"/>
                  </a:moveTo>
                  <a:cubicBezTo>
                    <a:pt x="97" y="17"/>
                    <a:pt x="74" y="10"/>
                    <a:pt x="67" y="0"/>
                  </a:cubicBezTo>
                  <a:cubicBezTo>
                    <a:pt x="66" y="0"/>
                    <a:pt x="66" y="0"/>
                    <a:pt x="66" y="0"/>
                  </a:cubicBezTo>
                  <a:cubicBezTo>
                    <a:pt x="65" y="0"/>
                    <a:pt x="65" y="0"/>
                    <a:pt x="65" y="0"/>
                  </a:cubicBezTo>
                  <a:cubicBezTo>
                    <a:pt x="57" y="10"/>
                    <a:pt x="34" y="17"/>
                    <a:pt x="34" y="17"/>
                  </a:cubicBezTo>
                  <a:cubicBezTo>
                    <a:pt x="4" y="28"/>
                    <a:pt x="0" y="36"/>
                    <a:pt x="3" y="41"/>
                  </a:cubicBezTo>
                  <a:cubicBezTo>
                    <a:pt x="3" y="193"/>
                    <a:pt x="3" y="193"/>
                    <a:pt x="3" y="193"/>
                  </a:cubicBezTo>
                  <a:cubicBezTo>
                    <a:pt x="129" y="193"/>
                    <a:pt x="129" y="193"/>
                    <a:pt x="129" y="193"/>
                  </a:cubicBezTo>
                  <a:cubicBezTo>
                    <a:pt x="129" y="41"/>
                    <a:pt x="129" y="41"/>
                    <a:pt x="129" y="41"/>
                  </a:cubicBezTo>
                  <a:cubicBezTo>
                    <a:pt x="132" y="36"/>
                    <a:pt x="127" y="28"/>
                    <a:pt x="97" y="1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3" name="Freeform 131"/>
            <p:cNvSpPr>
              <a:spLocks noChangeArrowheads="1"/>
            </p:cNvSpPr>
            <p:nvPr/>
          </p:nvSpPr>
          <p:spPr bwMode="auto">
            <a:xfrm>
              <a:off x="658813" y="334565"/>
              <a:ext cx="68263" cy="67866"/>
            </a:xfrm>
            <a:custGeom>
              <a:avLst/>
              <a:gdLst>
                <a:gd name="T0" fmla="*/ 50908 w 59"/>
                <a:gd name="T1" fmla="*/ 6013 h 79"/>
                <a:gd name="T2" fmla="*/ 34710 w 59"/>
                <a:gd name="T3" fmla="*/ 0 h 79"/>
                <a:gd name="T4" fmla="*/ 34710 w 59"/>
                <a:gd name="T5" fmla="*/ 0 h 79"/>
                <a:gd name="T6" fmla="*/ 33553 w 59"/>
                <a:gd name="T7" fmla="*/ 0 h 79"/>
                <a:gd name="T8" fmla="*/ 18512 w 59"/>
                <a:gd name="T9" fmla="*/ 6013 h 79"/>
                <a:gd name="T10" fmla="*/ 1157 w 59"/>
                <a:gd name="T11" fmla="*/ 14604 h 79"/>
                <a:gd name="T12" fmla="*/ 1157 w 59"/>
                <a:gd name="T13" fmla="*/ 67866 h 79"/>
                <a:gd name="T14" fmla="*/ 67106 w 59"/>
                <a:gd name="T15" fmla="*/ 67866 h 79"/>
                <a:gd name="T16" fmla="*/ 67106 w 59"/>
                <a:gd name="T17" fmla="*/ 14604 h 79"/>
                <a:gd name="T18" fmla="*/ 50908 w 59"/>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1"/>
                    <a:pt x="0" y="15"/>
                    <a:pt x="1" y="17"/>
                  </a:cubicBezTo>
                  <a:cubicBezTo>
                    <a:pt x="1" y="79"/>
                    <a:pt x="1" y="79"/>
                    <a:pt x="1"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4" name="Freeform 132"/>
            <p:cNvSpPr>
              <a:spLocks noChangeArrowheads="1"/>
            </p:cNvSpPr>
            <p:nvPr/>
          </p:nvSpPr>
          <p:spPr bwMode="auto">
            <a:xfrm>
              <a:off x="658813" y="421482"/>
              <a:ext cx="68263" cy="69056"/>
            </a:xfrm>
            <a:custGeom>
              <a:avLst/>
              <a:gdLst>
                <a:gd name="T0" fmla="*/ 50908 w 59"/>
                <a:gd name="T1" fmla="*/ 6119 h 79"/>
                <a:gd name="T2" fmla="*/ 34710 w 59"/>
                <a:gd name="T3" fmla="*/ 0 h 79"/>
                <a:gd name="T4" fmla="*/ 34710 w 59"/>
                <a:gd name="T5" fmla="*/ 0 h 79"/>
                <a:gd name="T6" fmla="*/ 33553 w 59"/>
                <a:gd name="T7" fmla="*/ 0 h 79"/>
                <a:gd name="T8" fmla="*/ 18512 w 59"/>
                <a:gd name="T9" fmla="*/ 6119 h 79"/>
                <a:gd name="T10" fmla="*/ 1157 w 59"/>
                <a:gd name="T11" fmla="*/ 14860 h 79"/>
                <a:gd name="T12" fmla="*/ 1157 w 59"/>
                <a:gd name="T13" fmla="*/ 69056 h 79"/>
                <a:gd name="T14" fmla="*/ 67106 w 59"/>
                <a:gd name="T15" fmla="*/ 69056 h 79"/>
                <a:gd name="T16" fmla="*/ 67106 w 59"/>
                <a:gd name="T17" fmla="*/ 14860 h 79"/>
                <a:gd name="T18" fmla="*/ 50908 w 59"/>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3" y="4"/>
                    <a:pt x="30" y="0"/>
                  </a:cubicBezTo>
                  <a:cubicBezTo>
                    <a:pt x="30" y="0"/>
                    <a:pt x="30" y="0"/>
                    <a:pt x="30" y="0"/>
                  </a:cubicBezTo>
                  <a:cubicBezTo>
                    <a:pt x="29" y="0"/>
                    <a:pt x="29" y="0"/>
                    <a:pt x="29" y="0"/>
                  </a:cubicBezTo>
                  <a:cubicBezTo>
                    <a:pt x="26" y="4"/>
                    <a:pt x="16" y="7"/>
                    <a:pt x="16" y="7"/>
                  </a:cubicBezTo>
                  <a:cubicBezTo>
                    <a:pt x="2" y="12"/>
                    <a:pt x="0" y="15"/>
                    <a:pt x="1" y="17"/>
                  </a:cubicBezTo>
                  <a:cubicBezTo>
                    <a:pt x="1" y="79"/>
                    <a:pt x="1" y="79"/>
                    <a:pt x="1"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5" name="Freeform 133"/>
            <p:cNvSpPr>
              <a:spLocks noChangeArrowheads="1"/>
            </p:cNvSpPr>
            <p:nvPr/>
          </p:nvSpPr>
          <p:spPr bwMode="auto">
            <a:xfrm>
              <a:off x="1025525" y="334565"/>
              <a:ext cx="68263" cy="67866"/>
            </a:xfrm>
            <a:custGeom>
              <a:avLst/>
              <a:gdLst>
                <a:gd name="T0" fmla="*/ 50908 w 59"/>
                <a:gd name="T1" fmla="*/ 6013 h 79"/>
                <a:gd name="T2" fmla="*/ 34710 w 59"/>
                <a:gd name="T3" fmla="*/ 0 h 79"/>
                <a:gd name="T4" fmla="*/ 34710 w 59"/>
                <a:gd name="T5" fmla="*/ 0 h 79"/>
                <a:gd name="T6" fmla="*/ 33553 w 59"/>
                <a:gd name="T7" fmla="*/ 0 h 79"/>
                <a:gd name="T8" fmla="*/ 18512 w 59"/>
                <a:gd name="T9" fmla="*/ 6013 h 79"/>
                <a:gd name="T10" fmla="*/ 2314 w 59"/>
                <a:gd name="T11" fmla="*/ 14604 h 79"/>
                <a:gd name="T12" fmla="*/ 2314 w 59"/>
                <a:gd name="T13" fmla="*/ 67866 h 79"/>
                <a:gd name="T14" fmla="*/ 67106 w 59"/>
                <a:gd name="T15" fmla="*/ 67866 h 79"/>
                <a:gd name="T16" fmla="*/ 67106 w 59"/>
                <a:gd name="T17" fmla="*/ 14604 h 79"/>
                <a:gd name="T18" fmla="*/ 50908 w 59"/>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1"/>
                    <a:pt x="0" y="15"/>
                    <a:pt x="2" y="17"/>
                  </a:cubicBezTo>
                  <a:cubicBezTo>
                    <a:pt x="2" y="79"/>
                    <a:pt x="2" y="79"/>
                    <a:pt x="2" y="79"/>
                  </a:cubicBezTo>
                  <a:cubicBezTo>
                    <a:pt x="58" y="79"/>
                    <a:pt x="58" y="79"/>
                    <a:pt x="58" y="79"/>
                  </a:cubicBezTo>
                  <a:cubicBezTo>
                    <a:pt x="58" y="17"/>
                    <a:pt x="58" y="17"/>
                    <a:pt x="58" y="17"/>
                  </a:cubicBezTo>
                  <a:cubicBezTo>
                    <a:pt x="59" y="15"/>
                    <a:pt x="57" y="11"/>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6" name="Freeform 134"/>
            <p:cNvSpPr>
              <a:spLocks noChangeArrowheads="1"/>
            </p:cNvSpPr>
            <p:nvPr/>
          </p:nvSpPr>
          <p:spPr bwMode="auto">
            <a:xfrm>
              <a:off x="1025525" y="421482"/>
              <a:ext cx="68263" cy="69056"/>
            </a:xfrm>
            <a:custGeom>
              <a:avLst/>
              <a:gdLst>
                <a:gd name="T0" fmla="*/ 50908 w 59"/>
                <a:gd name="T1" fmla="*/ 6119 h 79"/>
                <a:gd name="T2" fmla="*/ 34710 w 59"/>
                <a:gd name="T3" fmla="*/ 0 h 79"/>
                <a:gd name="T4" fmla="*/ 34710 w 59"/>
                <a:gd name="T5" fmla="*/ 0 h 79"/>
                <a:gd name="T6" fmla="*/ 33553 w 59"/>
                <a:gd name="T7" fmla="*/ 0 h 79"/>
                <a:gd name="T8" fmla="*/ 18512 w 59"/>
                <a:gd name="T9" fmla="*/ 6119 h 79"/>
                <a:gd name="T10" fmla="*/ 2314 w 59"/>
                <a:gd name="T11" fmla="*/ 14860 h 79"/>
                <a:gd name="T12" fmla="*/ 2314 w 59"/>
                <a:gd name="T13" fmla="*/ 69056 h 79"/>
                <a:gd name="T14" fmla="*/ 67106 w 59"/>
                <a:gd name="T15" fmla="*/ 69056 h 79"/>
                <a:gd name="T16" fmla="*/ 67106 w 59"/>
                <a:gd name="T17" fmla="*/ 14860 h 79"/>
                <a:gd name="T18" fmla="*/ 50908 w 59"/>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79"/>
                <a:gd name="T32" fmla="*/ 59 w 59"/>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79">
                  <a:moveTo>
                    <a:pt x="44" y="7"/>
                  </a:moveTo>
                  <a:cubicBezTo>
                    <a:pt x="44" y="7"/>
                    <a:pt x="34" y="4"/>
                    <a:pt x="30" y="0"/>
                  </a:cubicBezTo>
                  <a:cubicBezTo>
                    <a:pt x="30" y="0"/>
                    <a:pt x="30" y="0"/>
                    <a:pt x="30" y="0"/>
                  </a:cubicBezTo>
                  <a:cubicBezTo>
                    <a:pt x="30" y="0"/>
                    <a:pt x="30" y="0"/>
                    <a:pt x="29" y="0"/>
                  </a:cubicBezTo>
                  <a:cubicBezTo>
                    <a:pt x="26" y="4"/>
                    <a:pt x="16" y="7"/>
                    <a:pt x="16" y="7"/>
                  </a:cubicBezTo>
                  <a:cubicBezTo>
                    <a:pt x="2" y="12"/>
                    <a:pt x="0" y="15"/>
                    <a:pt x="2" y="17"/>
                  </a:cubicBezTo>
                  <a:cubicBezTo>
                    <a:pt x="2" y="79"/>
                    <a:pt x="2" y="79"/>
                    <a:pt x="2" y="79"/>
                  </a:cubicBezTo>
                  <a:cubicBezTo>
                    <a:pt x="58" y="79"/>
                    <a:pt x="58" y="79"/>
                    <a:pt x="58" y="79"/>
                  </a:cubicBezTo>
                  <a:cubicBezTo>
                    <a:pt x="58" y="17"/>
                    <a:pt x="58" y="17"/>
                    <a:pt x="58" y="17"/>
                  </a:cubicBezTo>
                  <a:cubicBezTo>
                    <a:pt x="59" y="15"/>
                    <a:pt x="57" y="12"/>
                    <a:pt x="44"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7" name="Freeform 135"/>
            <p:cNvSpPr>
              <a:spLocks noChangeArrowheads="1"/>
            </p:cNvSpPr>
            <p:nvPr/>
          </p:nvSpPr>
          <p:spPr bwMode="auto">
            <a:xfrm>
              <a:off x="1133475" y="336947"/>
              <a:ext cx="41275" cy="67866"/>
            </a:xfrm>
            <a:custGeom>
              <a:avLst/>
              <a:gdLst>
                <a:gd name="T0" fmla="*/ 30956 w 36"/>
                <a:gd name="T1" fmla="*/ 6013 h 79"/>
                <a:gd name="T2" fmla="*/ 20638 w 36"/>
                <a:gd name="T3" fmla="*/ 0 h 79"/>
                <a:gd name="T4" fmla="*/ 20638 w 36"/>
                <a:gd name="T5" fmla="*/ 0 h 79"/>
                <a:gd name="T6" fmla="*/ 20638 w 36"/>
                <a:gd name="T7" fmla="*/ 0 h 79"/>
                <a:gd name="T8" fmla="*/ 11465 w 36"/>
                <a:gd name="T9" fmla="*/ 6013 h 79"/>
                <a:gd name="T10" fmla="*/ 1147 w 36"/>
                <a:gd name="T11" fmla="*/ 14604 h 79"/>
                <a:gd name="T12" fmla="*/ 1147 w 36"/>
                <a:gd name="T13" fmla="*/ 67866 h 79"/>
                <a:gd name="T14" fmla="*/ 41275 w 36"/>
                <a:gd name="T15" fmla="*/ 67866 h 79"/>
                <a:gd name="T16" fmla="*/ 41275 w 36"/>
                <a:gd name="T17" fmla="*/ 14604 h 79"/>
                <a:gd name="T18" fmla="*/ 30956 w 36"/>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8" name="Freeform 136"/>
            <p:cNvSpPr>
              <a:spLocks noChangeArrowheads="1"/>
            </p:cNvSpPr>
            <p:nvPr/>
          </p:nvSpPr>
          <p:spPr bwMode="auto">
            <a:xfrm>
              <a:off x="1133475" y="423863"/>
              <a:ext cx="41275" cy="69056"/>
            </a:xfrm>
            <a:custGeom>
              <a:avLst/>
              <a:gdLst>
                <a:gd name="T0" fmla="*/ 30956 w 36"/>
                <a:gd name="T1" fmla="*/ 6119 h 79"/>
                <a:gd name="T2" fmla="*/ 20638 w 36"/>
                <a:gd name="T3" fmla="*/ 0 h 79"/>
                <a:gd name="T4" fmla="*/ 20638 w 36"/>
                <a:gd name="T5" fmla="*/ 0 h 79"/>
                <a:gd name="T6" fmla="*/ 20638 w 36"/>
                <a:gd name="T7" fmla="*/ 0 h 79"/>
                <a:gd name="T8" fmla="*/ 11465 w 36"/>
                <a:gd name="T9" fmla="*/ 6119 h 79"/>
                <a:gd name="T10" fmla="*/ 1147 w 36"/>
                <a:gd name="T11" fmla="*/ 14860 h 79"/>
                <a:gd name="T12" fmla="*/ 1147 w 36"/>
                <a:gd name="T13" fmla="*/ 69056 h 79"/>
                <a:gd name="T14" fmla="*/ 41275 w 36"/>
                <a:gd name="T15" fmla="*/ 69056 h 79"/>
                <a:gd name="T16" fmla="*/ 41275 w 36"/>
                <a:gd name="T17" fmla="*/ 14860 h 79"/>
                <a:gd name="T18" fmla="*/ 30956 w 36"/>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8" y="0"/>
                  </a:cubicBezTo>
                  <a:cubicBezTo>
                    <a:pt x="18"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09" name="Freeform 137"/>
            <p:cNvSpPr>
              <a:spLocks noChangeArrowheads="1"/>
            </p:cNvSpPr>
            <p:nvPr/>
          </p:nvSpPr>
          <p:spPr bwMode="auto">
            <a:xfrm>
              <a:off x="573088" y="336947"/>
              <a:ext cx="41275" cy="67866"/>
            </a:xfrm>
            <a:custGeom>
              <a:avLst/>
              <a:gdLst>
                <a:gd name="T0" fmla="*/ 30956 w 36"/>
                <a:gd name="T1" fmla="*/ 6013 h 79"/>
                <a:gd name="T2" fmla="*/ 21784 w 36"/>
                <a:gd name="T3" fmla="*/ 0 h 79"/>
                <a:gd name="T4" fmla="*/ 20638 w 36"/>
                <a:gd name="T5" fmla="*/ 0 h 79"/>
                <a:gd name="T6" fmla="*/ 20638 w 36"/>
                <a:gd name="T7" fmla="*/ 0 h 79"/>
                <a:gd name="T8" fmla="*/ 11465 w 36"/>
                <a:gd name="T9" fmla="*/ 6013 h 79"/>
                <a:gd name="T10" fmla="*/ 1147 w 36"/>
                <a:gd name="T11" fmla="*/ 14604 h 79"/>
                <a:gd name="T12" fmla="*/ 1147 w 36"/>
                <a:gd name="T13" fmla="*/ 67866 h 79"/>
                <a:gd name="T14" fmla="*/ 41275 w 36"/>
                <a:gd name="T15" fmla="*/ 67866 h 79"/>
                <a:gd name="T16" fmla="*/ 41275 w 36"/>
                <a:gd name="T17" fmla="*/ 14604 h 79"/>
                <a:gd name="T18" fmla="*/ 30956 w 36"/>
                <a:gd name="T19" fmla="*/ 6013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0" name="Freeform 138"/>
            <p:cNvSpPr>
              <a:spLocks noChangeArrowheads="1"/>
            </p:cNvSpPr>
            <p:nvPr/>
          </p:nvSpPr>
          <p:spPr bwMode="auto">
            <a:xfrm>
              <a:off x="573088" y="423863"/>
              <a:ext cx="41275" cy="69056"/>
            </a:xfrm>
            <a:custGeom>
              <a:avLst/>
              <a:gdLst>
                <a:gd name="T0" fmla="*/ 30956 w 36"/>
                <a:gd name="T1" fmla="*/ 6119 h 79"/>
                <a:gd name="T2" fmla="*/ 21784 w 36"/>
                <a:gd name="T3" fmla="*/ 0 h 79"/>
                <a:gd name="T4" fmla="*/ 20638 w 36"/>
                <a:gd name="T5" fmla="*/ 0 h 79"/>
                <a:gd name="T6" fmla="*/ 20638 w 36"/>
                <a:gd name="T7" fmla="*/ 0 h 79"/>
                <a:gd name="T8" fmla="*/ 11465 w 36"/>
                <a:gd name="T9" fmla="*/ 6119 h 79"/>
                <a:gd name="T10" fmla="*/ 1147 w 36"/>
                <a:gd name="T11" fmla="*/ 14860 h 79"/>
                <a:gd name="T12" fmla="*/ 1147 w 36"/>
                <a:gd name="T13" fmla="*/ 69056 h 79"/>
                <a:gd name="T14" fmla="*/ 41275 w 36"/>
                <a:gd name="T15" fmla="*/ 69056 h 79"/>
                <a:gd name="T16" fmla="*/ 41275 w 36"/>
                <a:gd name="T17" fmla="*/ 14860 h 79"/>
                <a:gd name="T18" fmla="*/ 30956 w 36"/>
                <a:gd name="T19" fmla="*/ 6119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79"/>
                <a:gd name="T32" fmla="*/ 36 w 36"/>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79">
                  <a:moveTo>
                    <a:pt x="27" y="7"/>
                  </a:moveTo>
                  <a:cubicBezTo>
                    <a:pt x="27" y="7"/>
                    <a:pt x="21" y="4"/>
                    <a:pt x="19" y="0"/>
                  </a:cubicBezTo>
                  <a:cubicBezTo>
                    <a:pt x="19" y="0"/>
                    <a:pt x="18" y="0"/>
                    <a:pt x="18" y="0"/>
                  </a:cubicBezTo>
                  <a:cubicBezTo>
                    <a:pt x="18" y="0"/>
                    <a:pt x="18" y="0"/>
                    <a:pt x="18" y="0"/>
                  </a:cubicBezTo>
                  <a:cubicBezTo>
                    <a:pt x="16" y="4"/>
                    <a:pt x="10" y="7"/>
                    <a:pt x="10" y="7"/>
                  </a:cubicBezTo>
                  <a:cubicBezTo>
                    <a:pt x="1" y="11"/>
                    <a:pt x="0" y="15"/>
                    <a:pt x="1" y="17"/>
                  </a:cubicBezTo>
                  <a:cubicBezTo>
                    <a:pt x="1" y="79"/>
                    <a:pt x="1" y="79"/>
                    <a:pt x="1" y="79"/>
                  </a:cubicBezTo>
                  <a:cubicBezTo>
                    <a:pt x="36" y="79"/>
                    <a:pt x="36" y="79"/>
                    <a:pt x="36" y="79"/>
                  </a:cubicBezTo>
                  <a:cubicBezTo>
                    <a:pt x="36" y="17"/>
                    <a:pt x="36" y="17"/>
                    <a:pt x="36" y="17"/>
                  </a:cubicBezTo>
                  <a:cubicBezTo>
                    <a:pt x="36" y="15"/>
                    <a:pt x="35" y="11"/>
                    <a:pt x="27"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1" name="Freeform 139"/>
            <p:cNvSpPr>
              <a:spLocks noChangeArrowheads="1"/>
            </p:cNvSpPr>
            <p:nvPr/>
          </p:nvSpPr>
          <p:spPr bwMode="auto">
            <a:xfrm>
              <a:off x="661988" y="283369"/>
              <a:ext cx="15875" cy="16669"/>
            </a:xfrm>
            <a:custGeom>
              <a:avLst/>
              <a:gdLst>
                <a:gd name="T0" fmla="*/ 15875 w 13"/>
                <a:gd name="T1" fmla="*/ 16669 h 20"/>
                <a:gd name="T2" fmla="*/ 0 w 13"/>
                <a:gd name="T3" fmla="*/ 16669 h 20"/>
                <a:gd name="T4" fmla="*/ 0 w 13"/>
                <a:gd name="T5" fmla="*/ 5001 h 20"/>
                <a:gd name="T6" fmla="*/ 8548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2" name="Freeform 140"/>
            <p:cNvSpPr>
              <a:spLocks noChangeArrowheads="1"/>
            </p:cNvSpPr>
            <p:nvPr/>
          </p:nvSpPr>
          <p:spPr bwMode="auto">
            <a:xfrm>
              <a:off x="682625" y="283369"/>
              <a:ext cx="15875" cy="16669"/>
            </a:xfrm>
            <a:custGeom>
              <a:avLst/>
              <a:gdLst>
                <a:gd name="T0" fmla="*/ 15875 w 13"/>
                <a:gd name="T1" fmla="*/ 16669 h 20"/>
                <a:gd name="T2" fmla="*/ 0 w 13"/>
                <a:gd name="T3" fmla="*/ 16669 h 20"/>
                <a:gd name="T4" fmla="*/ 0 w 13"/>
                <a:gd name="T5" fmla="*/ 5001 h 20"/>
                <a:gd name="T6" fmla="*/ 7327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2"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3" name="Freeform 141"/>
            <p:cNvSpPr>
              <a:spLocks noChangeArrowheads="1"/>
            </p:cNvSpPr>
            <p:nvPr/>
          </p:nvSpPr>
          <p:spPr bwMode="auto">
            <a:xfrm>
              <a:off x="703263" y="283369"/>
              <a:ext cx="14288" cy="16669"/>
            </a:xfrm>
            <a:custGeom>
              <a:avLst/>
              <a:gdLst>
                <a:gd name="T0" fmla="*/ 14288 w 13"/>
                <a:gd name="T1" fmla="*/ 16669 h 20"/>
                <a:gd name="T2" fmla="*/ 0 w 13"/>
                <a:gd name="T3" fmla="*/ 16669 h 20"/>
                <a:gd name="T4" fmla="*/ 0 w 13"/>
                <a:gd name="T5" fmla="*/ 5001 h 20"/>
                <a:gd name="T6" fmla="*/ 6594 w 13"/>
                <a:gd name="T7" fmla="*/ 0 h 20"/>
                <a:gd name="T8" fmla="*/ 14288 w 13"/>
                <a:gd name="T9" fmla="*/ 5001 h 20"/>
                <a:gd name="T10" fmla="*/ 14288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4" name="Freeform 142"/>
            <p:cNvSpPr>
              <a:spLocks noChangeArrowheads="1"/>
            </p:cNvSpPr>
            <p:nvPr/>
          </p:nvSpPr>
          <p:spPr bwMode="auto">
            <a:xfrm>
              <a:off x="1023939" y="283369"/>
              <a:ext cx="15875" cy="16669"/>
            </a:xfrm>
            <a:custGeom>
              <a:avLst/>
              <a:gdLst>
                <a:gd name="T0" fmla="*/ 15875 w 13"/>
                <a:gd name="T1" fmla="*/ 16669 h 20"/>
                <a:gd name="T2" fmla="*/ 0 w 13"/>
                <a:gd name="T3" fmla="*/ 16669 h 20"/>
                <a:gd name="T4" fmla="*/ 0 w 13"/>
                <a:gd name="T5" fmla="*/ 5001 h 20"/>
                <a:gd name="T6" fmla="*/ 7327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5" name="Freeform 143"/>
            <p:cNvSpPr>
              <a:spLocks noChangeArrowheads="1"/>
            </p:cNvSpPr>
            <p:nvPr/>
          </p:nvSpPr>
          <p:spPr bwMode="auto">
            <a:xfrm>
              <a:off x="1042988" y="283369"/>
              <a:ext cx="15875" cy="16669"/>
            </a:xfrm>
            <a:custGeom>
              <a:avLst/>
              <a:gdLst>
                <a:gd name="T0" fmla="*/ 15875 w 13"/>
                <a:gd name="T1" fmla="*/ 16669 h 20"/>
                <a:gd name="T2" fmla="*/ 0 w 13"/>
                <a:gd name="T3" fmla="*/ 16669 h 20"/>
                <a:gd name="T4" fmla="*/ 0 w 13"/>
                <a:gd name="T5" fmla="*/ 5001 h 20"/>
                <a:gd name="T6" fmla="*/ 8548 w 13"/>
                <a:gd name="T7" fmla="*/ 0 h 20"/>
                <a:gd name="T8" fmla="*/ 15875 w 13"/>
                <a:gd name="T9" fmla="*/ 5001 h 20"/>
                <a:gd name="T10" fmla="*/ 15875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7"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6" name="Freeform 144"/>
            <p:cNvSpPr>
              <a:spLocks noChangeArrowheads="1"/>
            </p:cNvSpPr>
            <p:nvPr/>
          </p:nvSpPr>
          <p:spPr bwMode="auto">
            <a:xfrm>
              <a:off x="1065213" y="283369"/>
              <a:ext cx="14288" cy="16669"/>
            </a:xfrm>
            <a:custGeom>
              <a:avLst/>
              <a:gdLst>
                <a:gd name="T0" fmla="*/ 14288 w 13"/>
                <a:gd name="T1" fmla="*/ 16669 h 20"/>
                <a:gd name="T2" fmla="*/ 0 w 13"/>
                <a:gd name="T3" fmla="*/ 16669 h 20"/>
                <a:gd name="T4" fmla="*/ 0 w 13"/>
                <a:gd name="T5" fmla="*/ 5001 h 20"/>
                <a:gd name="T6" fmla="*/ 6594 w 13"/>
                <a:gd name="T7" fmla="*/ 0 h 20"/>
                <a:gd name="T8" fmla="*/ 14288 w 13"/>
                <a:gd name="T9" fmla="*/ 5001 h 20"/>
                <a:gd name="T10" fmla="*/ 14288 w 13"/>
                <a:gd name="T11" fmla="*/ 1666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13" y="20"/>
                  </a:moveTo>
                  <a:cubicBezTo>
                    <a:pt x="0" y="20"/>
                    <a:pt x="0" y="20"/>
                    <a:pt x="0" y="20"/>
                  </a:cubicBezTo>
                  <a:cubicBezTo>
                    <a:pt x="0" y="6"/>
                    <a:pt x="0" y="6"/>
                    <a:pt x="0" y="6"/>
                  </a:cubicBezTo>
                  <a:cubicBezTo>
                    <a:pt x="0" y="2"/>
                    <a:pt x="3" y="0"/>
                    <a:pt x="6" y="0"/>
                  </a:cubicBezTo>
                  <a:cubicBezTo>
                    <a:pt x="10" y="0"/>
                    <a:pt x="13" y="2"/>
                    <a:pt x="13" y="6"/>
                  </a:cubicBezTo>
                  <a:lnTo>
                    <a:pt x="13" y="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7" name="Freeform 145"/>
            <p:cNvSpPr>
              <a:spLocks noChangeArrowheads="1"/>
            </p:cNvSpPr>
            <p:nvPr/>
          </p:nvSpPr>
          <p:spPr bwMode="auto">
            <a:xfrm>
              <a:off x="304800" y="188119"/>
              <a:ext cx="7938" cy="9525"/>
            </a:xfrm>
            <a:custGeom>
              <a:avLst/>
              <a:gdLst>
                <a:gd name="T0" fmla="*/ 7938 w 7"/>
                <a:gd name="T1" fmla="*/ 2598 h 11"/>
                <a:gd name="T2" fmla="*/ 3402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5" y="0"/>
                    <a:pt x="3" y="0"/>
                  </a:cubicBezTo>
                  <a:cubicBezTo>
                    <a:pt x="1"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8" name="Freeform 146"/>
            <p:cNvSpPr>
              <a:spLocks noChangeArrowheads="1"/>
            </p:cNvSpPr>
            <p:nvPr/>
          </p:nvSpPr>
          <p:spPr bwMode="auto">
            <a:xfrm>
              <a:off x="293688" y="188119"/>
              <a:ext cx="7938" cy="9525"/>
            </a:xfrm>
            <a:custGeom>
              <a:avLst/>
              <a:gdLst>
                <a:gd name="T0" fmla="*/ 7938 w 7"/>
                <a:gd name="T1" fmla="*/ 2598 h 11"/>
                <a:gd name="T2" fmla="*/ 4536 w 7"/>
                <a:gd name="T3" fmla="*/ 0 h 11"/>
                <a:gd name="T4" fmla="*/ 0 w 7"/>
                <a:gd name="T5" fmla="*/ 2598 h 11"/>
                <a:gd name="T6" fmla="*/ 0 w 7"/>
                <a:gd name="T7" fmla="*/ 9525 h 11"/>
                <a:gd name="T8" fmla="*/ 7938 w 7"/>
                <a:gd name="T9" fmla="*/ 9525 h 11"/>
                <a:gd name="T10" fmla="*/ 7938 w 7"/>
                <a:gd name="T11" fmla="*/ 2598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7" y="3"/>
                  </a:moveTo>
                  <a:cubicBezTo>
                    <a:pt x="7" y="1"/>
                    <a:pt x="6" y="0"/>
                    <a:pt x="4" y="0"/>
                  </a:cubicBezTo>
                  <a:cubicBezTo>
                    <a:pt x="2" y="0"/>
                    <a:pt x="0" y="1"/>
                    <a:pt x="0" y="3"/>
                  </a:cubicBezTo>
                  <a:cubicBezTo>
                    <a:pt x="0" y="11"/>
                    <a:pt x="0" y="11"/>
                    <a:pt x="0" y="11"/>
                  </a:cubicBezTo>
                  <a:cubicBezTo>
                    <a:pt x="7" y="11"/>
                    <a:pt x="7" y="11"/>
                    <a:pt x="7" y="11"/>
                  </a:cubicBezTo>
                  <a:lnTo>
                    <a:pt x="7"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19" name="Freeform 147"/>
            <p:cNvSpPr>
              <a:spLocks noChangeArrowheads="1"/>
            </p:cNvSpPr>
            <p:nvPr/>
          </p:nvSpPr>
          <p:spPr bwMode="auto">
            <a:xfrm>
              <a:off x="315913" y="188119"/>
              <a:ext cx="7938" cy="9525"/>
            </a:xfrm>
            <a:custGeom>
              <a:avLst/>
              <a:gdLst>
                <a:gd name="T0" fmla="*/ 7938 w 8"/>
                <a:gd name="T1" fmla="*/ 2598 h 11"/>
                <a:gd name="T2" fmla="*/ 3969 w 8"/>
                <a:gd name="T3" fmla="*/ 0 h 11"/>
                <a:gd name="T4" fmla="*/ 0 w 8"/>
                <a:gd name="T5" fmla="*/ 2598 h 11"/>
                <a:gd name="T6" fmla="*/ 0 w 8"/>
                <a:gd name="T7" fmla="*/ 9525 h 11"/>
                <a:gd name="T8" fmla="*/ 7938 w 8"/>
                <a:gd name="T9" fmla="*/ 9525 h 11"/>
                <a:gd name="T10" fmla="*/ 7938 w 8"/>
                <a:gd name="T11" fmla="*/ 2598 h 11"/>
                <a:gd name="T12" fmla="*/ 0 60000 65536"/>
                <a:gd name="T13" fmla="*/ 0 60000 65536"/>
                <a:gd name="T14" fmla="*/ 0 60000 65536"/>
                <a:gd name="T15" fmla="*/ 0 60000 65536"/>
                <a:gd name="T16" fmla="*/ 0 60000 65536"/>
                <a:gd name="T17" fmla="*/ 0 60000 65536"/>
                <a:gd name="T18" fmla="*/ 0 w 8"/>
                <a:gd name="T19" fmla="*/ 0 h 11"/>
                <a:gd name="T20" fmla="*/ 8 w 8"/>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8" h="11">
                  <a:moveTo>
                    <a:pt x="8" y="3"/>
                  </a:moveTo>
                  <a:cubicBezTo>
                    <a:pt x="8" y="1"/>
                    <a:pt x="6" y="0"/>
                    <a:pt x="4" y="0"/>
                  </a:cubicBezTo>
                  <a:cubicBezTo>
                    <a:pt x="2" y="0"/>
                    <a:pt x="0" y="1"/>
                    <a:pt x="0" y="3"/>
                  </a:cubicBezTo>
                  <a:cubicBezTo>
                    <a:pt x="0" y="11"/>
                    <a:pt x="0" y="11"/>
                    <a:pt x="0" y="11"/>
                  </a:cubicBezTo>
                  <a:cubicBezTo>
                    <a:pt x="8" y="11"/>
                    <a:pt x="8" y="11"/>
                    <a:pt x="8" y="11"/>
                  </a:cubicBezTo>
                  <a:lnTo>
                    <a:pt x="8"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20" name="Freeform 148"/>
            <p:cNvSpPr>
              <a:spLocks noChangeArrowheads="1"/>
            </p:cNvSpPr>
            <p:nvPr/>
          </p:nvSpPr>
          <p:spPr bwMode="auto">
            <a:xfrm>
              <a:off x="452438" y="277416"/>
              <a:ext cx="4763" cy="7144"/>
            </a:xfrm>
            <a:custGeom>
              <a:avLst/>
              <a:gdLst>
                <a:gd name="T0" fmla="*/ 4763 w 5"/>
                <a:gd name="T1" fmla="*/ 2679 h 8"/>
                <a:gd name="T2" fmla="*/ 2858 w 5"/>
                <a:gd name="T3" fmla="*/ 0 h 8"/>
                <a:gd name="T4" fmla="*/ 0 w 5"/>
                <a:gd name="T5" fmla="*/ 2679 h 8"/>
                <a:gd name="T6" fmla="*/ 0 w 5"/>
                <a:gd name="T7" fmla="*/ 7144 h 8"/>
                <a:gd name="T8" fmla="*/ 4763 w 5"/>
                <a:gd name="T9" fmla="*/ 7144 h 8"/>
                <a:gd name="T10" fmla="*/ 4763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3"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21" name="Freeform 149"/>
            <p:cNvSpPr>
              <a:spLocks noChangeArrowheads="1"/>
            </p:cNvSpPr>
            <p:nvPr/>
          </p:nvSpPr>
          <p:spPr bwMode="auto">
            <a:xfrm>
              <a:off x="444500" y="277416"/>
              <a:ext cx="4763" cy="7144"/>
            </a:xfrm>
            <a:custGeom>
              <a:avLst/>
              <a:gdLst>
                <a:gd name="T0" fmla="*/ 4763 w 4"/>
                <a:gd name="T1" fmla="*/ 2679 h 8"/>
                <a:gd name="T2" fmla="*/ 2382 w 4"/>
                <a:gd name="T3" fmla="*/ 0 h 8"/>
                <a:gd name="T4" fmla="*/ 0 w 4"/>
                <a:gd name="T5" fmla="*/ 2679 h 8"/>
                <a:gd name="T6" fmla="*/ 0 w 4"/>
                <a:gd name="T7" fmla="*/ 7144 h 8"/>
                <a:gd name="T8" fmla="*/ 4763 w 4"/>
                <a:gd name="T9" fmla="*/ 7144 h 8"/>
                <a:gd name="T10" fmla="*/ 4763 w 4"/>
                <a:gd name="T11" fmla="*/ 2679 h 8"/>
                <a:gd name="T12" fmla="*/ 0 60000 65536"/>
                <a:gd name="T13" fmla="*/ 0 60000 65536"/>
                <a:gd name="T14" fmla="*/ 0 60000 65536"/>
                <a:gd name="T15" fmla="*/ 0 60000 65536"/>
                <a:gd name="T16" fmla="*/ 0 60000 65536"/>
                <a:gd name="T17" fmla="*/ 0 60000 65536"/>
                <a:gd name="T18" fmla="*/ 0 w 4"/>
                <a:gd name="T19" fmla="*/ 0 h 8"/>
                <a:gd name="T20" fmla="*/ 4 w 4"/>
                <a:gd name="T21" fmla="*/ 8 h 8"/>
              </a:gdLst>
              <a:ahLst/>
              <a:cxnLst>
                <a:cxn ang="T12">
                  <a:pos x="T0" y="T1"/>
                </a:cxn>
                <a:cxn ang="T13">
                  <a:pos x="T2" y="T3"/>
                </a:cxn>
                <a:cxn ang="T14">
                  <a:pos x="T4" y="T5"/>
                </a:cxn>
                <a:cxn ang="T15">
                  <a:pos x="T6" y="T7"/>
                </a:cxn>
                <a:cxn ang="T16">
                  <a:pos x="T8" y="T9"/>
                </a:cxn>
                <a:cxn ang="T17">
                  <a:pos x="T10" y="T11"/>
                </a:cxn>
              </a:cxnLst>
              <a:rect l="T18" t="T19" r="T20" b="T21"/>
              <a:pathLst>
                <a:path w="4" h="8">
                  <a:moveTo>
                    <a:pt x="4" y="3"/>
                  </a:moveTo>
                  <a:cubicBezTo>
                    <a:pt x="4" y="2"/>
                    <a:pt x="3" y="0"/>
                    <a:pt x="2" y="0"/>
                  </a:cubicBezTo>
                  <a:cubicBezTo>
                    <a:pt x="1" y="0"/>
                    <a:pt x="0" y="2"/>
                    <a:pt x="0" y="3"/>
                  </a:cubicBezTo>
                  <a:cubicBezTo>
                    <a:pt x="0" y="8"/>
                    <a:pt x="0" y="8"/>
                    <a:pt x="0" y="8"/>
                  </a:cubicBezTo>
                  <a:cubicBezTo>
                    <a:pt x="4" y="8"/>
                    <a:pt x="4" y="8"/>
                    <a:pt x="4" y="8"/>
                  </a:cubicBezTo>
                  <a:lnTo>
                    <a:pt x="4"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322" name="Freeform 150"/>
            <p:cNvSpPr>
              <a:spLocks noChangeArrowheads="1"/>
            </p:cNvSpPr>
            <p:nvPr/>
          </p:nvSpPr>
          <p:spPr bwMode="auto">
            <a:xfrm>
              <a:off x="436563" y="277416"/>
              <a:ext cx="6350" cy="7144"/>
            </a:xfrm>
            <a:custGeom>
              <a:avLst/>
              <a:gdLst>
                <a:gd name="T0" fmla="*/ 6350 w 5"/>
                <a:gd name="T1" fmla="*/ 2679 h 8"/>
                <a:gd name="T2" fmla="*/ 2540 w 5"/>
                <a:gd name="T3" fmla="*/ 0 h 8"/>
                <a:gd name="T4" fmla="*/ 0 w 5"/>
                <a:gd name="T5" fmla="*/ 2679 h 8"/>
                <a:gd name="T6" fmla="*/ 0 w 5"/>
                <a:gd name="T7" fmla="*/ 7144 h 8"/>
                <a:gd name="T8" fmla="*/ 6350 w 5"/>
                <a:gd name="T9" fmla="*/ 7144 h 8"/>
                <a:gd name="T10" fmla="*/ 6350 w 5"/>
                <a:gd name="T11" fmla="*/ 2679 h 8"/>
                <a:gd name="T12" fmla="*/ 0 60000 65536"/>
                <a:gd name="T13" fmla="*/ 0 60000 65536"/>
                <a:gd name="T14" fmla="*/ 0 60000 65536"/>
                <a:gd name="T15" fmla="*/ 0 60000 65536"/>
                <a:gd name="T16" fmla="*/ 0 60000 65536"/>
                <a:gd name="T17" fmla="*/ 0 60000 65536"/>
                <a:gd name="T18" fmla="*/ 0 w 5"/>
                <a:gd name="T19" fmla="*/ 0 h 8"/>
                <a:gd name="T20" fmla="*/ 5 w 5"/>
                <a:gd name="T21" fmla="*/ 8 h 8"/>
              </a:gdLst>
              <a:ahLst/>
              <a:cxnLst>
                <a:cxn ang="T12">
                  <a:pos x="T0" y="T1"/>
                </a:cxn>
                <a:cxn ang="T13">
                  <a:pos x="T2" y="T3"/>
                </a:cxn>
                <a:cxn ang="T14">
                  <a:pos x="T4" y="T5"/>
                </a:cxn>
                <a:cxn ang="T15">
                  <a:pos x="T6" y="T7"/>
                </a:cxn>
                <a:cxn ang="T16">
                  <a:pos x="T8" y="T9"/>
                </a:cxn>
                <a:cxn ang="T17">
                  <a:pos x="T10" y="T11"/>
                </a:cxn>
              </a:cxnLst>
              <a:rect l="T18" t="T19" r="T20" b="T21"/>
              <a:pathLst>
                <a:path w="5" h="8">
                  <a:moveTo>
                    <a:pt x="5" y="3"/>
                  </a:moveTo>
                  <a:cubicBezTo>
                    <a:pt x="5" y="2"/>
                    <a:pt x="4" y="0"/>
                    <a:pt x="2" y="0"/>
                  </a:cubicBezTo>
                  <a:cubicBezTo>
                    <a:pt x="1" y="0"/>
                    <a:pt x="0" y="2"/>
                    <a:pt x="0" y="3"/>
                  </a:cubicBezTo>
                  <a:cubicBezTo>
                    <a:pt x="0" y="8"/>
                    <a:pt x="0" y="8"/>
                    <a:pt x="0" y="8"/>
                  </a:cubicBezTo>
                  <a:cubicBezTo>
                    <a:pt x="5" y="8"/>
                    <a:pt x="5" y="8"/>
                    <a:pt x="5" y="8"/>
                  </a:cubicBezTo>
                  <a:lnTo>
                    <a:pt x="5" y="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7172" name="Freeform 151"/>
          <p:cNvSpPr>
            <a:spLocks noChangeArrowheads="1"/>
          </p:cNvSpPr>
          <p:nvPr/>
        </p:nvSpPr>
        <p:spPr bwMode="auto">
          <a:xfrm>
            <a:off x="15985067" y="-215900"/>
            <a:ext cx="2254251" cy="897467"/>
          </a:xfrm>
          <a:custGeom>
            <a:avLst/>
            <a:gdLst>
              <a:gd name="T0" fmla="*/ 0 w 1462"/>
              <a:gd name="T1" fmla="*/ 408884 h 777"/>
              <a:gd name="T2" fmla="*/ 20816 w 1462"/>
              <a:gd name="T3" fmla="*/ 400222 h 777"/>
              <a:gd name="T4" fmla="*/ 102921 w 1462"/>
              <a:gd name="T5" fmla="*/ 265082 h 777"/>
              <a:gd name="T6" fmla="*/ 138771 w 1462"/>
              <a:gd name="T7" fmla="*/ 277210 h 777"/>
              <a:gd name="T8" fmla="*/ 196592 w 1462"/>
              <a:gd name="T9" fmla="*/ 367303 h 777"/>
              <a:gd name="T10" fmla="*/ 231284 w 1462"/>
              <a:gd name="T11" fmla="*/ 329187 h 777"/>
              <a:gd name="T12" fmla="*/ 293731 w 1462"/>
              <a:gd name="T13" fmla="*/ 169791 h 777"/>
              <a:gd name="T14" fmla="*/ 311077 w 1462"/>
              <a:gd name="T15" fmla="*/ 152465 h 777"/>
              <a:gd name="T16" fmla="*/ 339988 w 1462"/>
              <a:gd name="T17" fmla="*/ 140337 h 777"/>
              <a:gd name="T18" fmla="*/ 454474 w 1462"/>
              <a:gd name="T19" fmla="*/ 163727 h 777"/>
              <a:gd name="T20" fmla="*/ 481071 w 1462"/>
              <a:gd name="T21" fmla="*/ 144669 h 777"/>
              <a:gd name="T22" fmla="*/ 488010 w 1462"/>
              <a:gd name="T23" fmla="*/ 68436 h 777"/>
              <a:gd name="T24" fmla="*/ 660317 w 1462"/>
              <a:gd name="T25" fmla="*/ 64971 h 777"/>
              <a:gd name="T26" fmla="*/ 666099 w 1462"/>
              <a:gd name="T27" fmla="*/ 96157 h 777"/>
              <a:gd name="T28" fmla="*/ 772489 w 1462"/>
              <a:gd name="T29" fmla="*/ 24256 h 777"/>
              <a:gd name="T30" fmla="*/ 788679 w 1462"/>
              <a:gd name="T31" fmla="*/ 401088 h 777"/>
              <a:gd name="T32" fmla="*/ 792149 w 1462"/>
              <a:gd name="T33" fmla="*/ 362105 h 777"/>
              <a:gd name="T34" fmla="*/ 811808 w 1462"/>
              <a:gd name="T35" fmla="*/ 299733 h 777"/>
              <a:gd name="T36" fmla="*/ 889288 w 1462"/>
              <a:gd name="T37" fmla="*/ 260750 h 777"/>
              <a:gd name="T38" fmla="*/ 910104 w 1462"/>
              <a:gd name="T39" fmla="*/ 302332 h 777"/>
              <a:gd name="T40" fmla="*/ 917042 w 1462"/>
              <a:gd name="T41" fmla="*/ 373367 h 777"/>
              <a:gd name="T42" fmla="*/ 934388 w 1462"/>
              <a:gd name="T43" fmla="*/ 515437 h 777"/>
              <a:gd name="T44" fmla="*/ 1011869 w 1462"/>
              <a:gd name="T45" fmla="*/ 525832 h 777"/>
              <a:gd name="T46" fmla="*/ 1024589 w 1462"/>
              <a:gd name="T47" fmla="*/ 194047 h 777"/>
              <a:gd name="T48" fmla="*/ 1040779 w 1462"/>
              <a:gd name="T49" fmla="*/ 88361 h 777"/>
              <a:gd name="T50" fmla="*/ 1062751 w 1462"/>
              <a:gd name="T51" fmla="*/ 36384 h 777"/>
              <a:gd name="T52" fmla="*/ 1157578 w 1462"/>
              <a:gd name="T53" fmla="*/ 27721 h 777"/>
              <a:gd name="T54" fmla="*/ 1176081 w 1462"/>
              <a:gd name="T55" fmla="*/ 86628 h 777"/>
              <a:gd name="T56" fmla="*/ 1192270 w 1462"/>
              <a:gd name="T57" fmla="*/ 191448 h 777"/>
              <a:gd name="T58" fmla="*/ 1303287 w 1462"/>
              <a:gd name="T59" fmla="*/ 286739 h 777"/>
              <a:gd name="T60" fmla="*/ 1304443 w 1462"/>
              <a:gd name="T61" fmla="*/ 627187 h 777"/>
              <a:gd name="T62" fmla="*/ 1324102 w 1462"/>
              <a:gd name="T63" fmla="*/ 353442 h 777"/>
              <a:gd name="T64" fmla="*/ 1339136 w 1462"/>
              <a:gd name="T65" fmla="*/ 344780 h 777"/>
              <a:gd name="T66" fmla="*/ 1362264 w 1462"/>
              <a:gd name="T67" fmla="*/ 352576 h 777"/>
              <a:gd name="T68" fmla="*/ 1420085 w 1462"/>
              <a:gd name="T69" fmla="*/ 345646 h 777"/>
              <a:gd name="T70" fmla="*/ 1433962 w 1462"/>
              <a:gd name="T71" fmla="*/ 624588 h 777"/>
              <a:gd name="T72" fmla="*/ 1490627 w 1462"/>
              <a:gd name="T73" fmla="*/ 433140 h 777"/>
              <a:gd name="T74" fmla="*/ 1664090 w 1462"/>
              <a:gd name="T75" fmla="*/ 411483 h 777"/>
              <a:gd name="T76" fmla="*/ 1690688 w 1462"/>
              <a:gd name="T77" fmla="*/ 476454 h 777"/>
              <a:gd name="T78" fmla="*/ 1688375 w 1462"/>
              <a:gd name="T79" fmla="*/ 641048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2"/>
              <a:gd name="T121" fmla="*/ 0 h 777"/>
              <a:gd name="T122" fmla="*/ 1462 w 1462"/>
              <a:gd name="T123" fmla="*/ 777 h 7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2" h="777">
                <a:moveTo>
                  <a:pt x="0" y="758"/>
                </a:moveTo>
                <a:cubicBezTo>
                  <a:pt x="0" y="472"/>
                  <a:pt x="0" y="472"/>
                  <a:pt x="0" y="472"/>
                </a:cubicBezTo>
                <a:cubicBezTo>
                  <a:pt x="10" y="462"/>
                  <a:pt x="10" y="462"/>
                  <a:pt x="10" y="462"/>
                </a:cubicBezTo>
                <a:cubicBezTo>
                  <a:pt x="18" y="462"/>
                  <a:pt x="18" y="462"/>
                  <a:pt x="18" y="462"/>
                </a:cubicBezTo>
                <a:cubicBezTo>
                  <a:pt x="18" y="299"/>
                  <a:pt x="18" y="299"/>
                  <a:pt x="18" y="299"/>
                </a:cubicBezTo>
                <a:cubicBezTo>
                  <a:pt x="18" y="299"/>
                  <a:pt x="60" y="280"/>
                  <a:pt x="89" y="306"/>
                </a:cubicBezTo>
                <a:cubicBezTo>
                  <a:pt x="89" y="315"/>
                  <a:pt x="89" y="315"/>
                  <a:pt x="89" y="315"/>
                </a:cubicBezTo>
                <a:cubicBezTo>
                  <a:pt x="120" y="320"/>
                  <a:pt x="120" y="320"/>
                  <a:pt x="120" y="320"/>
                </a:cubicBezTo>
                <a:cubicBezTo>
                  <a:pt x="120" y="419"/>
                  <a:pt x="120" y="419"/>
                  <a:pt x="120" y="419"/>
                </a:cubicBezTo>
                <a:cubicBezTo>
                  <a:pt x="170" y="424"/>
                  <a:pt x="170" y="424"/>
                  <a:pt x="170" y="424"/>
                </a:cubicBezTo>
                <a:cubicBezTo>
                  <a:pt x="170" y="386"/>
                  <a:pt x="170" y="386"/>
                  <a:pt x="170" y="386"/>
                </a:cubicBezTo>
                <a:cubicBezTo>
                  <a:pt x="170" y="386"/>
                  <a:pt x="179" y="376"/>
                  <a:pt x="200" y="380"/>
                </a:cubicBezTo>
                <a:cubicBezTo>
                  <a:pt x="254" y="389"/>
                  <a:pt x="254" y="389"/>
                  <a:pt x="254" y="389"/>
                </a:cubicBezTo>
                <a:cubicBezTo>
                  <a:pt x="254" y="196"/>
                  <a:pt x="254" y="196"/>
                  <a:pt x="254" y="196"/>
                </a:cubicBezTo>
                <a:cubicBezTo>
                  <a:pt x="269" y="196"/>
                  <a:pt x="269" y="196"/>
                  <a:pt x="269" y="196"/>
                </a:cubicBezTo>
                <a:cubicBezTo>
                  <a:pt x="269" y="176"/>
                  <a:pt x="269" y="176"/>
                  <a:pt x="269" y="176"/>
                </a:cubicBezTo>
                <a:cubicBezTo>
                  <a:pt x="294" y="176"/>
                  <a:pt x="294" y="176"/>
                  <a:pt x="294" y="176"/>
                </a:cubicBezTo>
                <a:cubicBezTo>
                  <a:pt x="294" y="162"/>
                  <a:pt x="294" y="162"/>
                  <a:pt x="294" y="162"/>
                </a:cubicBezTo>
                <a:cubicBezTo>
                  <a:pt x="349" y="161"/>
                  <a:pt x="349" y="161"/>
                  <a:pt x="349" y="161"/>
                </a:cubicBezTo>
                <a:cubicBezTo>
                  <a:pt x="349" y="161"/>
                  <a:pt x="371" y="190"/>
                  <a:pt x="393" y="189"/>
                </a:cubicBezTo>
                <a:cubicBezTo>
                  <a:pt x="416" y="189"/>
                  <a:pt x="416" y="189"/>
                  <a:pt x="416" y="189"/>
                </a:cubicBezTo>
                <a:cubicBezTo>
                  <a:pt x="416" y="167"/>
                  <a:pt x="416" y="167"/>
                  <a:pt x="416" y="167"/>
                </a:cubicBezTo>
                <a:cubicBezTo>
                  <a:pt x="422" y="160"/>
                  <a:pt x="422" y="160"/>
                  <a:pt x="422" y="160"/>
                </a:cubicBezTo>
                <a:cubicBezTo>
                  <a:pt x="422" y="79"/>
                  <a:pt x="422" y="79"/>
                  <a:pt x="422" y="79"/>
                </a:cubicBezTo>
                <a:cubicBezTo>
                  <a:pt x="554" y="60"/>
                  <a:pt x="554" y="60"/>
                  <a:pt x="554" y="60"/>
                </a:cubicBezTo>
                <a:cubicBezTo>
                  <a:pt x="571" y="75"/>
                  <a:pt x="571" y="75"/>
                  <a:pt x="571" y="75"/>
                </a:cubicBezTo>
                <a:cubicBezTo>
                  <a:pt x="571" y="113"/>
                  <a:pt x="571" y="113"/>
                  <a:pt x="571" y="113"/>
                </a:cubicBezTo>
                <a:cubicBezTo>
                  <a:pt x="576" y="111"/>
                  <a:pt x="576" y="111"/>
                  <a:pt x="576" y="111"/>
                </a:cubicBezTo>
                <a:cubicBezTo>
                  <a:pt x="576" y="0"/>
                  <a:pt x="576" y="0"/>
                  <a:pt x="576" y="0"/>
                </a:cubicBezTo>
                <a:cubicBezTo>
                  <a:pt x="668" y="28"/>
                  <a:pt x="668" y="28"/>
                  <a:pt x="668" y="28"/>
                </a:cubicBezTo>
                <a:cubicBezTo>
                  <a:pt x="668" y="454"/>
                  <a:pt x="668" y="454"/>
                  <a:pt x="668" y="454"/>
                </a:cubicBezTo>
                <a:cubicBezTo>
                  <a:pt x="682" y="463"/>
                  <a:pt x="682" y="463"/>
                  <a:pt x="682" y="463"/>
                </a:cubicBezTo>
                <a:cubicBezTo>
                  <a:pt x="682" y="426"/>
                  <a:pt x="682" y="426"/>
                  <a:pt x="682" y="426"/>
                </a:cubicBezTo>
                <a:cubicBezTo>
                  <a:pt x="685" y="418"/>
                  <a:pt x="685" y="418"/>
                  <a:pt x="685" y="418"/>
                </a:cubicBezTo>
                <a:cubicBezTo>
                  <a:pt x="685" y="352"/>
                  <a:pt x="685" y="352"/>
                  <a:pt x="685" y="352"/>
                </a:cubicBezTo>
                <a:cubicBezTo>
                  <a:pt x="702" y="346"/>
                  <a:pt x="702" y="346"/>
                  <a:pt x="702" y="346"/>
                </a:cubicBezTo>
                <a:cubicBezTo>
                  <a:pt x="702" y="301"/>
                  <a:pt x="702" y="301"/>
                  <a:pt x="702" y="301"/>
                </a:cubicBezTo>
                <a:cubicBezTo>
                  <a:pt x="769" y="301"/>
                  <a:pt x="769" y="301"/>
                  <a:pt x="769" y="301"/>
                </a:cubicBezTo>
                <a:cubicBezTo>
                  <a:pt x="769" y="342"/>
                  <a:pt x="769" y="342"/>
                  <a:pt x="769" y="342"/>
                </a:cubicBezTo>
                <a:cubicBezTo>
                  <a:pt x="787" y="349"/>
                  <a:pt x="787" y="349"/>
                  <a:pt x="787" y="349"/>
                </a:cubicBezTo>
                <a:cubicBezTo>
                  <a:pt x="787" y="424"/>
                  <a:pt x="787" y="424"/>
                  <a:pt x="787" y="424"/>
                </a:cubicBezTo>
                <a:cubicBezTo>
                  <a:pt x="793" y="431"/>
                  <a:pt x="793" y="431"/>
                  <a:pt x="793" y="431"/>
                </a:cubicBezTo>
                <a:cubicBezTo>
                  <a:pt x="793" y="599"/>
                  <a:pt x="793" y="599"/>
                  <a:pt x="793" y="599"/>
                </a:cubicBezTo>
                <a:cubicBezTo>
                  <a:pt x="808" y="595"/>
                  <a:pt x="808" y="595"/>
                  <a:pt x="808" y="595"/>
                </a:cubicBezTo>
                <a:cubicBezTo>
                  <a:pt x="875" y="595"/>
                  <a:pt x="875" y="595"/>
                  <a:pt x="875" y="595"/>
                </a:cubicBezTo>
                <a:cubicBezTo>
                  <a:pt x="875" y="607"/>
                  <a:pt x="875" y="607"/>
                  <a:pt x="875" y="607"/>
                </a:cubicBezTo>
                <a:cubicBezTo>
                  <a:pt x="886" y="612"/>
                  <a:pt x="886" y="612"/>
                  <a:pt x="886" y="612"/>
                </a:cubicBezTo>
                <a:cubicBezTo>
                  <a:pt x="886" y="224"/>
                  <a:pt x="886" y="224"/>
                  <a:pt x="886" y="224"/>
                </a:cubicBezTo>
                <a:cubicBezTo>
                  <a:pt x="899" y="218"/>
                  <a:pt x="899" y="218"/>
                  <a:pt x="899" y="218"/>
                </a:cubicBezTo>
                <a:cubicBezTo>
                  <a:pt x="900" y="102"/>
                  <a:pt x="900" y="102"/>
                  <a:pt x="900" y="102"/>
                </a:cubicBezTo>
                <a:cubicBezTo>
                  <a:pt x="919" y="82"/>
                  <a:pt x="919" y="82"/>
                  <a:pt x="919" y="82"/>
                </a:cubicBezTo>
                <a:cubicBezTo>
                  <a:pt x="919" y="42"/>
                  <a:pt x="919" y="42"/>
                  <a:pt x="919" y="42"/>
                </a:cubicBezTo>
                <a:cubicBezTo>
                  <a:pt x="921" y="32"/>
                  <a:pt x="921" y="32"/>
                  <a:pt x="921" y="32"/>
                </a:cubicBezTo>
                <a:cubicBezTo>
                  <a:pt x="1001" y="32"/>
                  <a:pt x="1001" y="32"/>
                  <a:pt x="1001" y="32"/>
                </a:cubicBezTo>
                <a:cubicBezTo>
                  <a:pt x="1001" y="83"/>
                  <a:pt x="1001" y="83"/>
                  <a:pt x="1001" y="83"/>
                </a:cubicBezTo>
                <a:cubicBezTo>
                  <a:pt x="1017" y="100"/>
                  <a:pt x="1017" y="100"/>
                  <a:pt x="1017" y="100"/>
                </a:cubicBezTo>
                <a:cubicBezTo>
                  <a:pt x="1017" y="214"/>
                  <a:pt x="1017" y="214"/>
                  <a:pt x="1017" y="214"/>
                </a:cubicBezTo>
                <a:cubicBezTo>
                  <a:pt x="1031" y="221"/>
                  <a:pt x="1031" y="221"/>
                  <a:pt x="1031" y="221"/>
                </a:cubicBezTo>
                <a:cubicBezTo>
                  <a:pt x="1031" y="317"/>
                  <a:pt x="1031" y="317"/>
                  <a:pt x="1031" y="317"/>
                </a:cubicBezTo>
                <a:cubicBezTo>
                  <a:pt x="1127" y="331"/>
                  <a:pt x="1127" y="331"/>
                  <a:pt x="1127" y="331"/>
                </a:cubicBezTo>
                <a:cubicBezTo>
                  <a:pt x="1127" y="717"/>
                  <a:pt x="1127" y="717"/>
                  <a:pt x="1127" y="717"/>
                </a:cubicBezTo>
                <a:cubicBezTo>
                  <a:pt x="1128" y="724"/>
                  <a:pt x="1128" y="724"/>
                  <a:pt x="1128" y="724"/>
                </a:cubicBezTo>
                <a:cubicBezTo>
                  <a:pt x="1145" y="724"/>
                  <a:pt x="1145" y="724"/>
                  <a:pt x="1145" y="724"/>
                </a:cubicBezTo>
                <a:cubicBezTo>
                  <a:pt x="1145" y="408"/>
                  <a:pt x="1145" y="408"/>
                  <a:pt x="1145" y="408"/>
                </a:cubicBezTo>
                <a:cubicBezTo>
                  <a:pt x="1158" y="408"/>
                  <a:pt x="1158" y="408"/>
                  <a:pt x="1158" y="408"/>
                </a:cubicBezTo>
                <a:cubicBezTo>
                  <a:pt x="1158" y="398"/>
                  <a:pt x="1158" y="398"/>
                  <a:pt x="1158" y="398"/>
                </a:cubicBezTo>
                <a:cubicBezTo>
                  <a:pt x="1178" y="398"/>
                  <a:pt x="1178" y="398"/>
                  <a:pt x="1178" y="398"/>
                </a:cubicBezTo>
                <a:cubicBezTo>
                  <a:pt x="1178" y="407"/>
                  <a:pt x="1178" y="407"/>
                  <a:pt x="1178" y="407"/>
                </a:cubicBezTo>
                <a:cubicBezTo>
                  <a:pt x="1228" y="409"/>
                  <a:pt x="1228" y="409"/>
                  <a:pt x="1228" y="409"/>
                </a:cubicBezTo>
                <a:cubicBezTo>
                  <a:pt x="1228" y="399"/>
                  <a:pt x="1228" y="399"/>
                  <a:pt x="1228" y="399"/>
                </a:cubicBezTo>
                <a:cubicBezTo>
                  <a:pt x="1240" y="399"/>
                  <a:pt x="1240" y="399"/>
                  <a:pt x="1240" y="399"/>
                </a:cubicBezTo>
                <a:cubicBezTo>
                  <a:pt x="1240" y="721"/>
                  <a:pt x="1240" y="721"/>
                  <a:pt x="1240" y="721"/>
                </a:cubicBezTo>
                <a:cubicBezTo>
                  <a:pt x="1289" y="724"/>
                  <a:pt x="1289" y="724"/>
                  <a:pt x="1289" y="724"/>
                </a:cubicBezTo>
                <a:cubicBezTo>
                  <a:pt x="1289" y="500"/>
                  <a:pt x="1289" y="500"/>
                  <a:pt x="1289" y="500"/>
                </a:cubicBezTo>
                <a:cubicBezTo>
                  <a:pt x="1378" y="472"/>
                  <a:pt x="1378" y="472"/>
                  <a:pt x="1378" y="472"/>
                </a:cubicBezTo>
                <a:cubicBezTo>
                  <a:pt x="1439" y="475"/>
                  <a:pt x="1439" y="475"/>
                  <a:pt x="1439" y="475"/>
                </a:cubicBezTo>
                <a:cubicBezTo>
                  <a:pt x="1439" y="550"/>
                  <a:pt x="1439" y="550"/>
                  <a:pt x="1439" y="550"/>
                </a:cubicBezTo>
                <a:cubicBezTo>
                  <a:pt x="1462" y="550"/>
                  <a:pt x="1462" y="550"/>
                  <a:pt x="1462" y="550"/>
                </a:cubicBezTo>
                <a:cubicBezTo>
                  <a:pt x="1462" y="717"/>
                  <a:pt x="1462" y="717"/>
                  <a:pt x="1462" y="717"/>
                </a:cubicBezTo>
                <a:cubicBezTo>
                  <a:pt x="1460" y="740"/>
                  <a:pt x="1460" y="740"/>
                  <a:pt x="1460" y="740"/>
                </a:cubicBezTo>
                <a:cubicBezTo>
                  <a:pt x="1460" y="740"/>
                  <a:pt x="37" y="777"/>
                  <a:pt x="0" y="758"/>
                </a:cubicBez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3" name="Freeform 152"/>
          <p:cNvSpPr>
            <a:spLocks noChangeArrowheads="1"/>
          </p:cNvSpPr>
          <p:nvPr/>
        </p:nvSpPr>
        <p:spPr bwMode="auto">
          <a:xfrm>
            <a:off x="15949084" y="723901"/>
            <a:ext cx="2338916" cy="393700"/>
          </a:xfrm>
          <a:custGeom>
            <a:avLst/>
            <a:gdLst>
              <a:gd name="T0" fmla="*/ 0 w 1517"/>
              <a:gd name="T1" fmla="*/ 0 h 340"/>
              <a:gd name="T2" fmla="*/ 0 w 1517"/>
              <a:gd name="T3" fmla="*/ 200613 h 340"/>
              <a:gd name="T4" fmla="*/ 127199 w 1517"/>
              <a:gd name="T5" fmla="*/ 295275 h 340"/>
              <a:gd name="T6" fmla="*/ 1626988 w 1517"/>
              <a:gd name="T7" fmla="*/ 295275 h 340"/>
              <a:gd name="T8" fmla="*/ 1754187 w 1517"/>
              <a:gd name="T9" fmla="*/ 200613 h 340"/>
              <a:gd name="T10" fmla="*/ 1754187 w 1517"/>
              <a:gd name="T11" fmla="*/ 0 h 340"/>
              <a:gd name="T12" fmla="*/ 915831 w 1517"/>
              <a:gd name="T13" fmla="*/ 0 h 340"/>
              <a:gd name="T14" fmla="*/ 0 w 1517"/>
              <a:gd name="T15" fmla="*/ 0 h 340"/>
              <a:gd name="T16" fmla="*/ 0 60000 65536"/>
              <a:gd name="T17" fmla="*/ 0 60000 65536"/>
              <a:gd name="T18" fmla="*/ 0 60000 65536"/>
              <a:gd name="T19" fmla="*/ 0 60000 65536"/>
              <a:gd name="T20" fmla="*/ 0 60000 65536"/>
              <a:gd name="T21" fmla="*/ 0 60000 65536"/>
              <a:gd name="T22" fmla="*/ 0 60000 65536"/>
              <a:gd name="T23" fmla="*/ 0 60000 65536"/>
              <a:gd name="T24" fmla="*/ 0 w 1517"/>
              <a:gd name="T25" fmla="*/ 0 h 340"/>
              <a:gd name="T26" fmla="*/ 1517 w 1517"/>
              <a:gd name="T27" fmla="*/ 340 h 3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17" h="340">
                <a:moveTo>
                  <a:pt x="0" y="0"/>
                </a:moveTo>
                <a:cubicBezTo>
                  <a:pt x="0" y="231"/>
                  <a:pt x="0" y="231"/>
                  <a:pt x="0" y="231"/>
                </a:cubicBezTo>
                <a:cubicBezTo>
                  <a:pt x="0" y="291"/>
                  <a:pt x="49" y="340"/>
                  <a:pt x="110" y="340"/>
                </a:cubicBezTo>
                <a:cubicBezTo>
                  <a:pt x="1407" y="340"/>
                  <a:pt x="1407" y="340"/>
                  <a:pt x="1407" y="340"/>
                </a:cubicBezTo>
                <a:cubicBezTo>
                  <a:pt x="1468" y="340"/>
                  <a:pt x="1517" y="291"/>
                  <a:pt x="1517" y="231"/>
                </a:cubicBezTo>
                <a:cubicBezTo>
                  <a:pt x="1517" y="0"/>
                  <a:pt x="1517" y="0"/>
                  <a:pt x="1517" y="0"/>
                </a:cubicBezTo>
                <a:cubicBezTo>
                  <a:pt x="792" y="0"/>
                  <a:pt x="792" y="0"/>
                  <a:pt x="792" y="0"/>
                </a:cubicBezTo>
                <a:lnTo>
                  <a:pt x="0" y="0"/>
                </a:lnTo>
                <a:close/>
              </a:path>
            </a:pathLst>
          </a:custGeom>
          <a:solidFill>
            <a:srgbClr val="8EC3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4" name="Freeform 153"/>
          <p:cNvSpPr>
            <a:spLocks noEditPoints="1" noChangeArrowheads="1"/>
          </p:cNvSpPr>
          <p:nvPr/>
        </p:nvSpPr>
        <p:spPr bwMode="auto">
          <a:xfrm>
            <a:off x="15978717" y="742951"/>
            <a:ext cx="2281767" cy="357716"/>
          </a:xfrm>
          <a:custGeom>
            <a:avLst/>
            <a:gdLst>
              <a:gd name="T0" fmla="*/ 892664 w 1480"/>
              <a:gd name="T1" fmla="*/ 0 h 311"/>
              <a:gd name="T2" fmla="*/ 0 w 1480"/>
              <a:gd name="T3" fmla="*/ 0 h 311"/>
              <a:gd name="T4" fmla="*/ 0 w 1480"/>
              <a:gd name="T5" fmla="*/ 182021 h 311"/>
              <a:gd name="T6" fmla="*/ 123724 w 1480"/>
              <a:gd name="T7" fmla="*/ 268287 h 311"/>
              <a:gd name="T8" fmla="*/ 1586445 w 1480"/>
              <a:gd name="T9" fmla="*/ 268287 h 311"/>
              <a:gd name="T10" fmla="*/ 1711325 w 1480"/>
              <a:gd name="T11" fmla="*/ 182021 h 311"/>
              <a:gd name="T12" fmla="*/ 1711325 w 1480"/>
              <a:gd name="T13" fmla="*/ 0 h 311"/>
              <a:gd name="T14" fmla="*/ 892664 w 1480"/>
              <a:gd name="T15" fmla="*/ 0 h 311"/>
              <a:gd name="T16" fmla="*/ 1690512 w 1480"/>
              <a:gd name="T17" fmla="*/ 177708 h 311"/>
              <a:gd name="T18" fmla="*/ 1570256 w 1480"/>
              <a:gd name="T19" fmla="*/ 256210 h 311"/>
              <a:gd name="T20" fmla="*/ 141069 w 1480"/>
              <a:gd name="T21" fmla="*/ 256210 h 311"/>
              <a:gd name="T22" fmla="*/ 19657 w 1480"/>
              <a:gd name="T23" fmla="*/ 177708 h 311"/>
              <a:gd name="T24" fmla="*/ 19657 w 1480"/>
              <a:gd name="T25" fmla="*/ 12077 h 311"/>
              <a:gd name="T26" fmla="*/ 891508 w 1480"/>
              <a:gd name="T27" fmla="*/ 12077 h 311"/>
              <a:gd name="T28" fmla="*/ 1690512 w 1480"/>
              <a:gd name="T29" fmla="*/ 12077 h 311"/>
              <a:gd name="T30" fmla="*/ 1690512 w 1480"/>
              <a:gd name="T31" fmla="*/ 177708 h 3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80"/>
              <a:gd name="T49" fmla="*/ 0 h 311"/>
              <a:gd name="T50" fmla="*/ 1480 w 1480"/>
              <a:gd name="T51" fmla="*/ 311 h 3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80" h="311">
                <a:moveTo>
                  <a:pt x="772" y="0"/>
                </a:moveTo>
                <a:cubicBezTo>
                  <a:pt x="0" y="0"/>
                  <a:pt x="0" y="0"/>
                  <a:pt x="0" y="0"/>
                </a:cubicBezTo>
                <a:cubicBezTo>
                  <a:pt x="0" y="211"/>
                  <a:pt x="0" y="211"/>
                  <a:pt x="0" y="211"/>
                </a:cubicBezTo>
                <a:cubicBezTo>
                  <a:pt x="0" y="266"/>
                  <a:pt x="48" y="311"/>
                  <a:pt x="107" y="311"/>
                </a:cubicBezTo>
                <a:cubicBezTo>
                  <a:pt x="1372" y="311"/>
                  <a:pt x="1372" y="311"/>
                  <a:pt x="1372" y="311"/>
                </a:cubicBezTo>
                <a:cubicBezTo>
                  <a:pt x="1432" y="311"/>
                  <a:pt x="1480" y="266"/>
                  <a:pt x="1480" y="211"/>
                </a:cubicBezTo>
                <a:cubicBezTo>
                  <a:pt x="1480" y="0"/>
                  <a:pt x="1480" y="0"/>
                  <a:pt x="1480" y="0"/>
                </a:cubicBezTo>
                <a:lnTo>
                  <a:pt x="772" y="0"/>
                </a:lnTo>
                <a:close/>
                <a:moveTo>
                  <a:pt x="1462" y="206"/>
                </a:moveTo>
                <a:cubicBezTo>
                  <a:pt x="1462" y="256"/>
                  <a:pt x="1415" y="297"/>
                  <a:pt x="1358" y="297"/>
                </a:cubicBezTo>
                <a:cubicBezTo>
                  <a:pt x="122" y="297"/>
                  <a:pt x="122" y="297"/>
                  <a:pt x="122" y="297"/>
                </a:cubicBezTo>
                <a:cubicBezTo>
                  <a:pt x="64" y="297"/>
                  <a:pt x="17" y="256"/>
                  <a:pt x="17" y="206"/>
                </a:cubicBezTo>
                <a:cubicBezTo>
                  <a:pt x="17" y="14"/>
                  <a:pt x="17" y="14"/>
                  <a:pt x="17" y="14"/>
                </a:cubicBezTo>
                <a:cubicBezTo>
                  <a:pt x="771" y="14"/>
                  <a:pt x="771" y="14"/>
                  <a:pt x="771" y="14"/>
                </a:cubicBezTo>
                <a:cubicBezTo>
                  <a:pt x="1462" y="14"/>
                  <a:pt x="1462" y="14"/>
                  <a:pt x="1462" y="14"/>
                </a:cubicBezTo>
                <a:lnTo>
                  <a:pt x="1462" y="2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5" name="Freeform 154"/>
          <p:cNvSpPr>
            <a:spLocks noChangeArrowheads="1"/>
          </p:cNvSpPr>
          <p:nvPr/>
        </p:nvSpPr>
        <p:spPr bwMode="auto">
          <a:xfrm>
            <a:off x="16317384" y="844551"/>
            <a:ext cx="141816" cy="158749"/>
          </a:xfrm>
          <a:custGeom>
            <a:avLst/>
            <a:gdLst>
              <a:gd name="T0" fmla="*/ 6937 w 92"/>
              <a:gd name="T1" fmla="*/ 89939 h 139"/>
              <a:gd name="T2" fmla="*/ 46244 w 92"/>
              <a:gd name="T3" fmla="*/ 97648 h 139"/>
              <a:gd name="T4" fmla="*/ 70523 w 92"/>
              <a:gd name="T5" fmla="*/ 84800 h 139"/>
              <a:gd name="T6" fmla="*/ 43932 w 92"/>
              <a:gd name="T7" fmla="*/ 68525 h 139"/>
              <a:gd name="T8" fmla="*/ 1156 w 92"/>
              <a:gd name="T9" fmla="*/ 34262 h 139"/>
              <a:gd name="T10" fmla="*/ 60118 w 92"/>
              <a:gd name="T11" fmla="*/ 0 h 139"/>
              <a:gd name="T12" fmla="*/ 100581 w 92"/>
              <a:gd name="T13" fmla="*/ 5996 h 139"/>
              <a:gd name="T14" fmla="*/ 92489 w 92"/>
              <a:gd name="T15" fmla="*/ 26553 h 139"/>
              <a:gd name="T16" fmla="*/ 60118 w 92"/>
              <a:gd name="T17" fmla="*/ 21414 h 139"/>
              <a:gd name="T18" fmla="*/ 36995 w 92"/>
              <a:gd name="T19" fmla="*/ 32549 h 139"/>
              <a:gd name="T20" fmla="*/ 65898 w 92"/>
              <a:gd name="T21" fmla="*/ 48824 h 139"/>
              <a:gd name="T22" fmla="*/ 106362 w 92"/>
              <a:gd name="T23" fmla="*/ 83086 h 139"/>
              <a:gd name="T24" fmla="*/ 43932 w 92"/>
              <a:gd name="T25" fmla="*/ 119062 h 139"/>
              <a:gd name="T26" fmla="*/ 0 w 92"/>
              <a:gd name="T27" fmla="*/ 112210 h 139"/>
              <a:gd name="T28" fmla="*/ 6937 w 92"/>
              <a:gd name="T29" fmla="*/ 89939 h 1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139"/>
              <a:gd name="T47" fmla="*/ 92 w 92"/>
              <a:gd name="T48" fmla="*/ 139 h 1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139">
                <a:moveTo>
                  <a:pt x="6" y="105"/>
                </a:moveTo>
                <a:cubicBezTo>
                  <a:pt x="14" y="110"/>
                  <a:pt x="27" y="114"/>
                  <a:pt x="40" y="114"/>
                </a:cubicBezTo>
                <a:cubicBezTo>
                  <a:pt x="54" y="114"/>
                  <a:pt x="61" y="108"/>
                  <a:pt x="61" y="99"/>
                </a:cubicBezTo>
                <a:cubicBezTo>
                  <a:pt x="61" y="91"/>
                  <a:pt x="55" y="86"/>
                  <a:pt x="38" y="80"/>
                </a:cubicBezTo>
                <a:cubicBezTo>
                  <a:pt x="16" y="72"/>
                  <a:pt x="1" y="60"/>
                  <a:pt x="1" y="40"/>
                </a:cubicBezTo>
                <a:cubicBezTo>
                  <a:pt x="1" y="17"/>
                  <a:pt x="21" y="0"/>
                  <a:pt x="52" y="0"/>
                </a:cubicBezTo>
                <a:cubicBezTo>
                  <a:pt x="68" y="0"/>
                  <a:pt x="79" y="3"/>
                  <a:pt x="87" y="7"/>
                </a:cubicBezTo>
                <a:cubicBezTo>
                  <a:pt x="80" y="31"/>
                  <a:pt x="80" y="31"/>
                  <a:pt x="80" y="31"/>
                </a:cubicBezTo>
                <a:cubicBezTo>
                  <a:pt x="75" y="29"/>
                  <a:pt x="65" y="25"/>
                  <a:pt x="52" y="25"/>
                </a:cubicBezTo>
                <a:cubicBezTo>
                  <a:pt x="39" y="25"/>
                  <a:pt x="32" y="31"/>
                  <a:pt x="32" y="38"/>
                </a:cubicBezTo>
                <a:cubicBezTo>
                  <a:pt x="32" y="46"/>
                  <a:pt x="40" y="50"/>
                  <a:pt x="57" y="57"/>
                </a:cubicBezTo>
                <a:cubicBezTo>
                  <a:pt x="81" y="66"/>
                  <a:pt x="92" y="78"/>
                  <a:pt x="92" y="97"/>
                </a:cubicBezTo>
                <a:cubicBezTo>
                  <a:pt x="92" y="120"/>
                  <a:pt x="75" y="139"/>
                  <a:pt x="38" y="139"/>
                </a:cubicBezTo>
                <a:cubicBezTo>
                  <a:pt x="22" y="139"/>
                  <a:pt x="7" y="135"/>
                  <a:pt x="0" y="131"/>
                </a:cubicBezTo>
                <a:lnTo>
                  <a:pt x="6" y="10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6" name="Rectangle 155"/>
          <p:cNvSpPr>
            <a:spLocks noChangeArrowheads="1"/>
          </p:cNvSpPr>
          <p:nvPr/>
        </p:nvSpPr>
        <p:spPr bwMode="auto">
          <a:xfrm>
            <a:off x="16490951" y="846667"/>
            <a:ext cx="46567" cy="15451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177" name="Freeform 156"/>
          <p:cNvSpPr>
            <a:spLocks noChangeArrowheads="1"/>
          </p:cNvSpPr>
          <p:nvPr/>
        </p:nvSpPr>
        <p:spPr bwMode="auto">
          <a:xfrm>
            <a:off x="16579851" y="846667"/>
            <a:ext cx="173567" cy="154517"/>
          </a:xfrm>
          <a:custGeom>
            <a:avLst/>
            <a:gdLst>
              <a:gd name="T0" fmla="*/ 0 w 112"/>
              <a:gd name="T1" fmla="*/ 115888 h 135"/>
              <a:gd name="T2" fmla="*/ 0 w 112"/>
              <a:gd name="T3" fmla="*/ 0 h 135"/>
              <a:gd name="T4" fmla="*/ 41842 w 112"/>
              <a:gd name="T5" fmla="*/ 0 h 135"/>
              <a:gd name="T6" fmla="*/ 74386 w 112"/>
              <a:gd name="T7" fmla="*/ 42063 h 135"/>
              <a:gd name="T8" fmla="*/ 99956 w 112"/>
              <a:gd name="T9" fmla="*/ 82409 h 135"/>
              <a:gd name="T10" fmla="*/ 99956 w 112"/>
              <a:gd name="T11" fmla="*/ 82409 h 135"/>
              <a:gd name="T12" fmla="*/ 97631 w 112"/>
              <a:gd name="T13" fmla="*/ 33479 h 135"/>
              <a:gd name="T14" fmla="*/ 97631 w 112"/>
              <a:gd name="T15" fmla="*/ 0 h 135"/>
              <a:gd name="T16" fmla="*/ 130175 w 112"/>
              <a:gd name="T17" fmla="*/ 0 h 135"/>
              <a:gd name="T18" fmla="*/ 130175 w 112"/>
              <a:gd name="T19" fmla="*/ 115888 h 135"/>
              <a:gd name="T20" fmla="*/ 92982 w 112"/>
              <a:gd name="T21" fmla="*/ 115888 h 135"/>
              <a:gd name="T22" fmla="*/ 59276 w 112"/>
              <a:gd name="T23" fmla="*/ 71250 h 135"/>
              <a:gd name="T24" fmla="*/ 31381 w 112"/>
              <a:gd name="T25" fmla="*/ 30045 h 135"/>
              <a:gd name="T26" fmla="*/ 31381 w 112"/>
              <a:gd name="T27" fmla="*/ 30045 h 135"/>
              <a:gd name="T28" fmla="*/ 32544 w 112"/>
              <a:gd name="T29" fmla="*/ 80692 h 135"/>
              <a:gd name="T30" fmla="*/ 32544 w 112"/>
              <a:gd name="T31" fmla="*/ 115888 h 135"/>
              <a:gd name="T32" fmla="*/ 0 w 112"/>
              <a:gd name="T33" fmla="*/ 115888 h 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
              <a:gd name="T52" fmla="*/ 0 h 135"/>
              <a:gd name="T53" fmla="*/ 112 w 112"/>
              <a:gd name="T54" fmla="*/ 135 h 1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 h="135">
                <a:moveTo>
                  <a:pt x="0" y="135"/>
                </a:moveTo>
                <a:cubicBezTo>
                  <a:pt x="0" y="0"/>
                  <a:pt x="0" y="0"/>
                  <a:pt x="0" y="0"/>
                </a:cubicBezTo>
                <a:cubicBezTo>
                  <a:pt x="36" y="0"/>
                  <a:pt x="36" y="0"/>
                  <a:pt x="36" y="0"/>
                </a:cubicBezTo>
                <a:cubicBezTo>
                  <a:pt x="64" y="49"/>
                  <a:pt x="64" y="49"/>
                  <a:pt x="64" y="49"/>
                </a:cubicBezTo>
                <a:cubicBezTo>
                  <a:pt x="72" y="64"/>
                  <a:pt x="80" y="80"/>
                  <a:pt x="86" y="96"/>
                </a:cubicBezTo>
                <a:cubicBezTo>
                  <a:pt x="86" y="96"/>
                  <a:pt x="86" y="96"/>
                  <a:pt x="86" y="96"/>
                </a:cubicBezTo>
                <a:cubicBezTo>
                  <a:pt x="84" y="78"/>
                  <a:pt x="84" y="60"/>
                  <a:pt x="84" y="39"/>
                </a:cubicBezTo>
                <a:cubicBezTo>
                  <a:pt x="84" y="0"/>
                  <a:pt x="84" y="0"/>
                  <a:pt x="84" y="0"/>
                </a:cubicBezTo>
                <a:cubicBezTo>
                  <a:pt x="112" y="0"/>
                  <a:pt x="112" y="0"/>
                  <a:pt x="112" y="0"/>
                </a:cubicBezTo>
                <a:cubicBezTo>
                  <a:pt x="112" y="135"/>
                  <a:pt x="112" y="135"/>
                  <a:pt x="112" y="135"/>
                </a:cubicBezTo>
                <a:cubicBezTo>
                  <a:pt x="80" y="135"/>
                  <a:pt x="80" y="135"/>
                  <a:pt x="80" y="135"/>
                </a:cubicBezTo>
                <a:cubicBezTo>
                  <a:pt x="51" y="83"/>
                  <a:pt x="51" y="83"/>
                  <a:pt x="51" y="83"/>
                </a:cubicBezTo>
                <a:cubicBezTo>
                  <a:pt x="43" y="68"/>
                  <a:pt x="34" y="51"/>
                  <a:pt x="27" y="35"/>
                </a:cubicBezTo>
                <a:cubicBezTo>
                  <a:pt x="27" y="35"/>
                  <a:pt x="27" y="35"/>
                  <a:pt x="27" y="35"/>
                </a:cubicBezTo>
                <a:cubicBezTo>
                  <a:pt x="28" y="53"/>
                  <a:pt x="28" y="72"/>
                  <a:pt x="28" y="94"/>
                </a:cubicBezTo>
                <a:cubicBezTo>
                  <a:pt x="28" y="135"/>
                  <a:pt x="28" y="135"/>
                  <a:pt x="28" y="135"/>
                </a:cubicBezTo>
                <a:lnTo>
                  <a:pt x="0" y="13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8" name="Freeform 157"/>
          <p:cNvSpPr>
            <a:spLocks noChangeArrowheads="1"/>
          </p:cNvSpPr>
          <p:nvPr/>
        </p:nvSpPr>
        <p:spPr bwMode="auto">
          <a:xfrm>
            <a:off x="16783051" y="844551"/>
            <a:ext cx="184149" cy="158749"/>
          </a:xfrm>
          <a:custGeom>
            <a:avLst/>
            <a:gdLst>
              <a:gd name="T0" fmla="*/ 138112 w 119"/>
              <a:gd name="T1" fmla="*/ 112979 h 137"/>
              <a:gd name="T2" fmla="*/ 85885 w 119"/>
              <a:gd name="T3" fmla="*/ 119062 h 137"/>
              <a:gd name="T4" fmla="*/ 22051 w 119"/>
              <a:gd name="T5" fmla="*/ 103419 h 137"/>
              <a:gd name="T6" fmla="*/ 0 w 119"/>
              <a:gd name="T7" fmla="*/ 60835 h 137"/>
              <a:gd name="T8" fmla="*/ 89367 w 119"/>
              <a:gd name="T9" fmla="*/ 0 h 137"/>
              <a:gd name="T10" fmla="*/ 132309 w 119"/>
              <a:gd name="T11" fmla="*/ 5214 h 137"/>
              <a:gd name="T12" fmla="*/ 125345 w 119"/>
              <a:gd name="T13" fmla="*/ 26941 h 137"/>
              <a:gd name="T14" fmla="*/ 88206 w 119"/>
              <a:gd name="T15" fmla="*/ 21727 h 137"/>
              <a:gd name="T16" fmla="*/ 37139 w 119"/>
              <a:gd name="T17" fmla="*/ 59096 h 137"/>
              <a:gd name="T18" fmla="*/ 85885 w 119"/>
              <a:gd name="T19" fmla="*/ 98204 h 137"/>
              <a:gd name="T20" fmla="*/ 103294 w 119"/>
              <a:gd name="T21" fmla="*/ 96466 h 137"/>
              <a:gd name="T22" fmla="*/ 103294 w 119"/>
              <a:gd name="T23" fmla="*/ 71263 h 137"/>
              <a:gd name="T24" fmla="*/ 78921 w 119"/>
              <a:gd name="T25" fmla="*/ 71263 h 137"/>
              <a:gd name="T26" fmla="*/ 78921 w 119"/>
              <a:gd name="T27" fmla="*/ 51275 h 137"/>
              <a:gd name="T28" fmla="*/ 138112 w 119"/>
              <a:gd name="T29" fmla="*/ 51275 h 137"/>
              <a:gd name="T30" fmla="*/ 138112 w 119"/>
              <a:gd name="T31" fmla="*/ 112979 h 1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9"/>
              <a:gd name="T49" fmla="*/ 0 h 137"/>
              <a:gd name="T50" fmla="*/ 119 w 119"/>
              <a:gd name="T51" fmla="*/ 137 h 1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9" h="137">
                <a:moveTo>
                  <a:pt x="119" y="130"/>
                </a:moveTo>
                <a:cubicBezTo>
                  <a:pt x="109" y="133"/>
                  <a:pt x="91" y="137"/>
                  <a:pt x="74" y="137"/>
                </a:cubicBezTo>
                <a:cubicBezTo>
                  <a:pt x="49" y="137"/>
                  <a:pt x="31" y="131"/>
                  <a:pt x="19" y="119"/>
                </a:cubicBezTo>
                <a:cubicBezTo>
                  <a:pt x="6" y="107"/>
                  <a:pt x="0" y="90"/>
                  <a:pt x="0" y="70"/>
                </a:cubicBezTo>
                <a:cubicBezTo>
                  <a:pt x="0" y="25"/>
                  <a:pt x="33" y="0"/>
                  <a:pt x="77" y="0"/>
                </a:cubicBezTo>
                <a:cubicBezTo>
                  <a:pt x="94" y="0"/>
                  <a:pt x="108" y="3"/>
                  <a:pt x="114" y="6"/>
                </a:cubicBezTo>
                <a:cubicBezTo>
                  <a:pt x="108" y="31"/>
                  <a:pt x="108" y="31"/>
                  <a:pt x="108" y="31"/>
                </a:cubicBezTo>
                <a:cubicBezTo>
                  <a:pt x="100" y="27"/>
                  <a:pt x="91" y="25"/>
                  <a:pt x="76" y="25"/>
                </a:cubicBezTo>
                <a:cubicBezTo>
                  <a:pt x="51" y="25"/>
                  <a:pt x="32" y="39"/>
                  <a:pt x="32" y="68"/>
                </a:cubicBezTo>
                <a:cubicBezTo>
                  <a:pt x="32" y="96"/>
                  <a:pt x="49" y="113"/>
                  <a:pt x="74" y="113"/>
                </a:cubicBezTo>
                <a:cubicBezTo>
                  <a:pt x="81" y="113"/>
                  <a:pt x="87" y="112"/>
                  <a:pt x="89" y="111"/>
                </a:cubicBezTo>
                <a:cubicBezTo>
                  <a:pt x="89" y="82"/>
                  <a:pt x="89" y="82"/>
                  <a:pt x="89" y="82"/>
                </a:cubicBezTo>
                <a:cubicBezTo>
                  <a:pt x="68" y="82"/>
                  <a:pt x="68" y="82"/>
                  <a:pt x="68" y="82"/>
                </a:cubicBezTo>
                <a:cubicBezTo>
                  <a:pt x="68" y="59"/>
                  <a:pt x="68" y="59"/>
                  <a:pt x="68" y="59"/>
                </a:cubicBezTo>
                <a:cubicBezTo>
                  <a:pt x="119" y="59"/>
                  <a:pt x="119" y="59"/>
                  <a:pt x="119" y="59"/>
                </a:cubicBezTo>
                <a:lnTo>
                  <a:pt x="119" y="13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79" name="Freeform 158"/>
          <p:cNvSpPr>
            <a:spLocks noEditPoints="1" noChangeArrowheads="1"/>
          </p:cNvSpPr>
          <p:nvPr/>
        </p:nvSpPr>
        <p:spPr bwMode="auto">
          <a:xfrm>
            <a:off x="16988367" y="846667"/>
            <a:ext cx="190500" cy="154517"/>
          </a:xfrm>
          <a:custGeom>
            <a:avLst/>
            <a:gdLst>
              <a:gd name="T0" fmla="*/ 47625 w 123"/>
              <a:gd name="T1" fmla="*/ 85843 h 135"/>
              <a:gd name="T2" fmla="*/ 36009 w 123"/>
              <a:gd name="T3" fmla="*/ 115888 h 135"/>
              <a:gd name="T4" fmla="*/ 0 w 123"/>
              <a:gd name="T5" fmla="*/ 115888 h 135"/>
              <a:gd name="T6" fmla="*/ 47625 w 123"/>
              <a:gd name="T7" fmla="*/ 0 h 135"/>
              <a:gd name="T8" fmla="*/ 94088 w 123"/>
              <a:gd name="T9" fmla="*/ 0 h 135"/>
              <a:gd name="T10" fmla="*/ 142875 w 123"/>
              <a:gd name="T11" fmla="*/ 115888 h 135"/>
              <a:gd name="T12" fmla="*/ 104543 w 123"/>
              <a:gd name="T13" fmla="*/ 115888 h 135"/>
              <a:gd name="T14" fmla="*/ 91765 w 123"/>
              <a:gd name="T15" fmla="*/ 85843 h 135"/>
              <a:gd name="T16" fmla="*/ 47625 w 123"/>
              <a:gd name="T17" fmla="*/ 85843 h 135"/>
              <a:gd name="T18" fmla="*/ 87119 w 123"/>
              <a:gd name="T19" fmla="*/ 66099 h 135"/>
              <a:gd name="T20" fmla="*/ 77826 w 123"/>
              <a:gd name="T21" fmla="*/ 42063 h 135"/>
              <a:gd name="T22" fmla="*/ 69695 w 123"/>
              <a:gd name="T23" fmla="*/ 19744 h 135"/>
              <a:gd name="T24" fmla="*/ 68534 w 123"/>
              <a:gd name="T25" fmla="*/ 19744 h 135"/>
              <a:gd name="T26" fmla="*/ 61564 w 123"/>
              <a:gd name="T27" fmla="*/ 42063 h 135"/>
              <a:gd name="T28" fmla="*/ 52271 w 123"/>
              <a:gd name="T29" fmla="*/ 66099 h 135"/>
              <a:gd name="T30" fmla="*/ 87119 w 123"/>
              <a:gd name="T31" fmla="*/ 66099 h 1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3"/>
              <a:gd name="T49" fmla="*/ 0 h 135"/>
              <a:gd name="T50" fmla="*/ 123 w 123"/>
              <a:gd name="T51" fmla="*/ 135 h 13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3" h="135">
                <a:moveTo>
                  <a:pt x="41" y="100"/>
                </a:moveTo>
                <a:cubicBezTo>
                  <a:pt x="31" y="135"/>
                  <a:pt x="31" y="135"/>
                  <a:pt x="31" y="135"/>
                </a:cubicBezTo>
                <a:cubicBezTo>
                  <a:pt x="0" y="135"/>
                  <a:pt x="0" y="135"/>
                  <a:pt x="0" y="135"/>
                </a:cubicBezTo>
                <a:cubicBezTo>
                  <a:pt x="41" y="0"/>
                  <a:pt x="41" y="0"/>
                  <a:pt x="41" y="0"/>
                </a:cubicBezTo>
                <a:cubicBezTo>
                  <a:pt x="81" y="0"/>
                  <a:pt x="81" y="0"/>
                  <a:pt x="81" y="0"/>
                </a:cubicBezTo>
                <a:cubicBezTo>
                  <a:pt x="123" y="135"/>
                  <a:pt x="123" y="135"/>
                  <a:pt x="123" y="135"/>
                </a:cubicBezTo>
                <a:cubicBezTo>
                  <a:pt x="90" y="135"/>
                  <a:pt x="90" y="135"/>
                  <a:pt x="90" y="135"/>
                </a:cubicBezTo>
                <a:cubicBezTo>
                  <a:pt x="79" y="100"/>
                  <a:pt x="79" y="100"/>
                  <a:pt x="79" y="100"/>
                </a:cubicBezTo>
                <a:lnTo>
                  <a:pt x="41" y="100"/>
                </a:lnTo>
                <a:close/>
                <a:moveTo>
                  <a:pt x="75" y="77"/>
                </a:moveTo>
                <a:cubicBezTo>
                  <a:pt x="67" y="49"/>
                  <a:pt x="67" y="49"/>
                  <a:pt x="67" y="49"/>
                </a:cubicBezTo>
                <a:cubicBezTo>
                  <a:pt x="64" y="41"/>
                  <a:pt x="62" y="31"/>
                  <a:pt x="60" y="23"/>
                </a:cubicBezTo>
                <a:cubicBezTo>
                  <a:pt x="59" y="23"/>
                  <a:pt x="59" y="23"/>
                  <a:pt x="59" y="23"/>
                </a:cubicBezTo>
                <a:cubicBezTo>
                  <a:pt x="57" y="31"/>
                  <a:pt x="55" y="41"/>
                  <a:pt x="53" y="49"/>
                </a:cubicBezTo>
                <a:cubicBezTo>
                  <a:pt x="45" y="77"/>
                  <a:pt x="45" y="77"/>
                  <a:pt x="45" y="77"/>
                </a:cubicBezTo>
                <a:lnTo>
                  <a:pt x="75" y="7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0" name="Freeform 159"/>
          <p:cNvSpPr>
            <a:spLocks noEditPoints="1" noChangeArrowheads="1"/>
          </p:cNvSpPr>
          <p:nvPr/>
        </p:nvSpPr>
        <p:spPr bwMode="auto">
          <a:xfrm>
            <a:off x="17206384" y="844552"/>
            <a:ext cx="148167" cy="156633"/>
          </a:xfrm>
          <a:custGeom>
            <a:avLst/>
            <a:gdLst>
              <a:gd name="T0" fmla="*/ 0 w 96"/>
              <a:gd name="T1" fmla="*/ 2591 h 136"/>
              <a:gd name="T2" fmla="*/ 47460 w 96"/>
              <a:gd name="T3" fmla="*/ 0 h 136"/>
              <a:gd name="T4" fmla="*/ 94919 w 96"/>
              <a:gd name="T5" fmla="*/ 9502 h 136"/>
              <a:gd name="T6" fmla="*/ 111125 w 96"/>
              <a:gd name="T7" fmla="*/ 36279 h 136"/>
              <a:gd name="T8" fmla="*/ 97234 w 96"/>
              <a:gd name="T9" fmla="*/ 63920 h 136"/>
              <a:gd name="T10" fmla="*/ 46302 w 96"/>
              <a:gd name="T11" fmla="*/ 76013 h 136"/>
              <a:gd name="T12" fmla="*/ 34727 w 96"/>
              <a:gd name="T13" fmla="*/ 76013 h 136"/>
              <a:gd name="T14" fmla="*/ 34727 w 96"/>
              <a:gd name="T15" fmla="*/ 117475 h 136"/>
              <a:gd name="T16" fmla="*/ 0 w 96"/>
              <a:gd name="T17" fmla="*/ 117475 h 136"/>
              <a:gd name="T18" fmla="*/ 0 w 96"/>
              <a:gd name="T19" fmla="*/ 2591 h 136"/>
              <a:gd name="T20" fmla="*/ 34727 w 96"/>
              <a:gd name="T21" fmla="*/ 55282 h 136"/>
              <a:gd name="T22" fmla="*/ 46302 w 96"/>
              <a:gd name="T23" fmla="*/ 56146 h 136"/>
              <a:gd name="T24" fmla="*/ 76398 w 96"/>
              <a:gd name="T25" fmla="*/ 37143 h 136"/>
              <a:gd name="T26" fmla="*/ 48617 w 96"/>
              <a:gd name="T27" fmla="*/ 19867 h 136"/>
              <a:gd name="T28" fmla="*/ 34727 w 96"/>
              <a:gd name="T29" fmla="*/ 20731 h 136"/>
              <a:gd name="T30" fmla="*/ 34727 w 96"/>
              <a:gd name="T31" fmla="*/ 55282 h 1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6"/>
              <a:gd name="T49" fmla="*/ 0 h 136"/>
              <a:gd name="T50" fmla="*/ 96 w 96"/>
              <a:gd name="T51" fmla="*/ 136 h 1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6" h="136">
                <a:moveTo>
                  <a:pt x="0" y="3"/>
                </a:moveTo>
                <a:cubicBezTo>
                  <a:pt x="9" y="1"/>
                  <a:pt x="22" y="0"/>
                  <a:pt x="41" y="0"/>
                </a:cubicBezTo>
                <a:cubicBezTo>
                  <a:pt x="60" y="0"/>
                  <a:pt x="73" y="4"/>
                  <a:pt x="82" y="11"/>
                </a:cubicBezTo>
                <a:cubicBezTo>
                  <a:pt x="91" y="18"/>
                  <a:pt x="96" y="29"/>
                  <a:pt x="96" y="42"/>
                </a:cubicBezTo>
                <a:cubicBezTo>
                  <a:pt x="96" y="55"/>
                  <a:pt x="92" y="66"/>
                  <a:pt x="84" y="74"/>
                </a:cubicBezTo>
                <a:cubicBezTo>
                  <a:pt x="74" y="84"/>
                  <a:pt x="58" y="88"/>
                  <a:pt x="40" y="88"/>
                </a:cubicBezTo>
                <a:cubicBezTo>
                  <a:pt x="36" y="88"/>
                  <a:pt x="33" y="88"/>
                  <a:pt x="30" y="88"/>
                </a:cubicBezTo>
                <a:cubicBezTo>
                  <a:pt x="30" y="136"/>
                  <a:pt x="30" y="136"/>
                  <a:pt x="30" y="136"/>
                </a:cubicBezTo>
                <a:cubicBezTo>
                  <a:pt x="0" y="136"/>
                  <a:pt x="0" y="136"/>
                  <a:pt x="0" y="136"/>
                </a:cubicBezTo>
                <a:lnTo>
                  <a:pt x="0" y="3"/>
                </a:lnTo>
                <a:close/>
                <a:moveTo>
                  <a:pt x="30" y="64"/>
                </a:moveTo>
                <a:cubicBezTo>
                  <a:pt x="32" y="65"/>
                  <a:pt x="36" y="65"/>
                  <a:pt x="40" y="65"/>
                </a:cubicBezTo>
                <a:cubicBezTo>
                  <a:pt x="56" y="65"/>
                  <a:pt x="66" y="57"/>
                  <a:pt x="66" y="43"/>
                </a:cubicBezTo>
                <a:cubicBezTo>
                  <a:pt x="66" y="30"/>
                  <a:pt x="58" y="23"/>
                  <a:pt x="42" y="23"/>
                </a:cubicBezTo>
                <a:cubicBezTo>
                  <a:pt x="36" y="23"/>
                  <a:pt x="32" y="24"/>
                  <a:pt x="30" y="24"/>
                </a:cubicBezTo>
                <a:lnTo>
                  <a:pt x="30" y="64"/>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1" name="Freeform 160"/>
          <p:cNvSpPr>
            <a:spLocks noEditPoints="1" noChangeArrowheads="1"/>
          </p:cNvSpPr>
          <p:nvPr/>
        </p:nvSpPr>
        <p:spPr bwMode="auto">
          <a:xfrm>
            <a:off x="17375717" y="844551"/>
            <a:ext cx="198967" cy="158749"/>
          </a:xfrm>
          <a:custGeom>
            <a:avLst/>
            <a:gdLst>
              <a:gd name="T0" fmla="*/ 149225 w 129"/>
              <a:gd name="T1" fmla="*/ 58246 h 139"/>
              <a:gd name="T2" fmla="*/ 72877 w 129"/>
              <a:gd name="T3" fmla="*/ 119062 h 139"/>
              <a:gd name="T4" fmla="*/ 0 w 129"/>
              <a:gd name="T5" fmla="*/ 59959 h 139"/>
              <a:gd name="T6" fmla="*/ 75191 w 129"/>
              <a:gd name="T7" fmla="*/ 0 h 139"/>
              <a:gd name="T8" fmla="*/ 149225 w 129"/>
              <a:gd name="T9" fmla="*/ 58246 h 139"/>
              <a:gd name="T10" fmla="*/ 37017 w 129"/>
              <a:gd name="T11" fmla="*/ 59959 h 139"/>
              <a:gd name="T12" fmla="*/ 75191 w 129"/>
              <a:gd name="T13" fmla="*/ 98505 h 139"/>
              <a:gd name="T14" fmla="*/ 112208 w 129"/>
              <a:gd name="T15" fmla="*/ 59103 h 139"/>
              <a:gd name="T16" fmla="*/ 74034 w 129"/>
              <a:gd name="T17" fmla="*/ 20557 h 139"/>
              <a:gd name="T18" fmla="*/ 37017 w 129"/>
              <a:gd name="T19" fmla="*/ 59959 h 1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39"/>
              <a:gd name="T32" fmla="*/ 129 w 129"/>
              <a:gd name="T33" fmla="*/ 139 h 1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39">
                <a:moveTo>
                  <a:pt x="129" y="68"/>
                </a:moveTo>
                <a:cubicBezTo>
                  <a:pt x="129" y="112"/>
                  <a:pt x="102" y="139"/>
                  <a:pt x="63" y="139"/>
                </a:cubicBezTo>
                <a:cubicBezTo>
                  <a:pt x="23" y="139"/>
                  <a:pt x="0" y="109"/>
                  <a:pt x="0" y="70"/>
                </a:cubicBezTo>
                <a:cubicBezTo>
                  <a:pt x="0" y="30"/>
                  <a:pt x="25" y="0"/>
                  <a:pt x="65" y="0"/>
                </a:cubicBezTo>
                <a:cubicBezTo>
                  <a:pt x="107" y="0"/>
                  <a:pt x="129" y="31"/>
                  <a:pt x="129" y="68"/>
                </a:cubicBezTo>
                <a:close/>
                <a:moveTo>
                  <a:pt x="32" y="70"/>
                </a:moveTo>
                <a:cubicBezTo>
                  <a:pt x="32" y="96"/>
                  <a:pt x="44" y="115"/>
                  <a:pt x="65" y="115"/>
                </a:cubicBezTo>
                <a:cubicBezTo>
                  <a:pt x="85" y="115"/>
                  <a:pt x="97" y="95"/>
                  <a:pt x="97" y="69"/>
                </a:cubicBezTo>
                <a:cubicBezTo>
                  <a:pt x="97" y="45"/>
                  <a:pt x="85" y="24"/>
                  <a:pt x="64" y="24"/>
                </a:cubicBezTo>
                <a:cubicBezTo>
                  <a:pt x="44" y="24"/>
                  <a:pt x="32" y="44"/>
                  <a:pt x="32" y="7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2" name="Freeform 161"/>
          <p:cNvSpPr>
            <a:spLocks noEditPoints="1" noChangeArrowheads="1"/>
          </p:cNvSpPr>
          <p:nvPr/>
        </p:nvSpPr>
        <p:spPr bwMode="auto">
          <a:xfrm>
            <a:off x="17604317" y="844552"/>
            <a:ext cx="158749" cy="156633"/>
          </a:xfrm>
          <a:custGeom>
            <a:avLst/>
            <a:gdLst>
              <a:gd name="T0" fmla="*/ 0 w 102"/>
              <a:gd name="T1" fmla="*/ 2591 h 136"/>
              <a:gd name="T2" fmla="*/ 47858 w 102"/>
              <a:gd name="T3" fmla="*/ 0 h 136"/>
              <a:gd name="T4" fmla="*/ 98051 w 102"/>
              <a:gd name="T5" fmla="*/ 9502 h 136"/>
              <a:gd name="T6" fmla="*/ 113226 w 102"/>
              <a:gd name="T7" fmla="*/ 33688 h 136"/>
              <a:gd name="T8" fmla="*/ 85211 w 102"/>
              <a:gd name="T9" fmla="*/ 62193 h 136"/>
              <a:gd name="T10" fmla="*/ 85211 w 102"/>
              <a:gd name="T11" fmla="*/ 63056 h 136"/>
              <a:gd name="T12" fmla="*/ 106222 w 102"/>
              <a:gd name="T13" fmla="*/ 84651 h 136"/>
              <a:gd name="T14" fmla="*/ 119062 w 102"/>
              <a:gd name="T15" fmla="*/ 117475 h 136"/>
              <a:gd name="T16" fmla="*/ 82876 w 102"/>
              <a:gd name="T17" fmla="*/ 117475 h 136"/>
              <a:gd name="T18" fmla="*/ 71204 w 102"/>
              <a:gd name="T19" fmla="*/ 89834 h 136"/>
              <a:gd name="T20" fmla="*/ 46691 w 102"/>
              <a:gd name="T21" fmla="*/ 71694 h 136"/>
              <a:gd name="T22" fmla="*/ 35018 w 102"/>
              <a:gd name="T23" fmla="*/ 71694 h 136"/>
              <a:gd name="T24" fmla="*/ 35018 w 102"/>
              <a:gd name="T25" fmla="*/ 117475 h 136"/>
              <a:gd name="T26" fmla="*/ 0 w 102"/>
              <a:gd name="T27" fmla="*/ 117475 h 136"/>
              <a:gd name="T28" fmla="*/ 0 w 102"/>
              <a:gd name="T29" fmla="*/ 2591 h 136"/>
              <a:gd name="T30" fmla="*/ 35018 w 102"/>
              <a:gd name="T31" fmla="*/ 52691 h 136"/>
              <a:gd name="T32" fmla="*/ 49026 w 102"/>
              <a:gd name="T33" fmla="*/ 52691 h 136"/>
              <a:gd name="T34" fmla="*/ 78207 w 102"/>
              <a:gd name="T35" fmla="*/ 35415 h 136"/>
              <a:gd name="T36" fmla="*/ 51360 w 102"/>
              <a:gd name="T37" fmla="*/ 19867 h 136"/>
              <a:gd name="T38" fmla="*/ 35018 w 102"/>
              <a:gd name="T39" fmla="*/ 20731 h 136"/>
              <a:gd name="T40" fmla="*/ 35018 w 102"/>
              <a:gd name="T41" fmla="*/ 52691 h 1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
              <a:gd name="T64" fmla="*/ 0 h 136"/>
              <a:gd name="T65" fmla="*/ 102 w 102"/>
              <a:gd name="T66" fmla="*/ 136 h 1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 h="136">
                <a:moveTo>
                  <a:pt x="0" y="3"/>
                </a:moveTo>
                <a:cubicBezTo>
                  <a:pt x="10" y="1"/>
                  <a:pt x="25" y="0"/>
                  <a:pt x="41" y="0"/>
                </a:cubicBezTo>
                <a:cubicBezTo>
                  <a:pt x="61" y="0"/>
                  <a:pt x="75" y="3"/>
                  <a:pt x="84" y="11"/>
                </a:cubicBezTo>
                <a:cubicBezTo>
                  <a:pt x="92" y="17"/>
                  <a:pt x="97" y="26"/>
                  <a:pt x="97" y="39"/>
                </a:cubicBezTo>
                <a:cubicBezTo>
                  <a:pt x="97" y="56"/>
                  <a:pt x="85" y="68"/>
                  <a:pt x="73" y="72"/>
                </a:cubicBezTo>
                <a:cubicBezTo>
                  <a:pt x="73" y="73"/>
                  <a:pt x="73" y="73"/>
                  <a:pt x="73" y="73"/>
                </a:cubicBezTo>
                <a:cubicBezTo>
                  <a:pt x="82" y="76"/>
                  <a:pt x="88" y="85"/>
                  <a:pt x="91" y="98"/>
                </a:cubicBezTo>
                <a:cubicBezTo>
                  <a:pt x="95" y="113"/>
                  <a:pt x="99" y="131"/>
                  <a:pt x="102" y="136"/>
                </a:cubicBezTo>
                <a:cubicBezTo>
                  <a:pt x="71" y="136"/>
                  <a:pt x="71" y="136"/>
                  <a:pt x="71" y="136"/>
                </a:cubicBezTo>
                <a:cubicBezTo>
                  <a:pt x="69" y="132"/>
                  <a:pt x="65" y="121"/>
                  <a:pt x="61" y="104"/>
                </a:cubicBezTo>
                <a:cubicBezTo>
                  <a:pt x="58" y="88"/>
                  <a:pt x="52" y="83"/>
                  <a:pt x="40" y="83"/>
                </a:cubicBezTo>
                <a:cubicBezTo>
                  <a:pt x="30" y="83"/>
                  <a:pt x="30" y="83"/>
                  <a:pt x="30" y="83"/>
                </a:cubicBezTo>
                <a:cubicBezTo>
                  <a:pt x="30" y="136"/>
                  <a:pt x="30" y="136"/>
                  <a:pt x="30" y="136"/>
                </a:cubicBezTo>
                <a:cubicBezTo>
                  <a:pt x="0" y="136"/>
                  <a:pt x="0" y="136"/>
                  <a:pt x="0" y="136"/>
                </a:cubicBezTo>
                <a:lnTo>
                  <a:pt x="0" y="3"/>
                </a:lnTo>
                <a:close/>
                <a:moveTo>
                  <a:pt x="30" y="61"/>
                </a:moveTo>
                <a:cubicBezTo>
                  <a:pt x="42" y="61"/>
                  <a:pt x="42" y="61"/>
                  <a:pt x="42" y="61"/>
                </a:cubicBezTo>
                <a:cubicBezTo>
                  <a:pt x="58" y="61"/>
                  <a:pt x="67" y="53"/>
                  <a:pt x="67" y="41"/>
                </a:cubicBezTo>
                <a:cubicBezTo>
                  <a:pt x="67" y="29"/>
                  <a:pt x="58" y="23"/>
                  <a:pt x="44" y="23"/>
                </a:cubicBezTo>
                <a:cubicBezTo>
                  <a:pt x="37" y="23"/>
                  <a:pt x="33" y="23"/>
                  <a:pt x="30" y="24"/>
                </a:cubicBezTo>
                <a:lnTo>
                  <a:pt x="30" y="6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3" name="Freeform 162"/>
          <p:cNvSpPr>
            <a:spLocks noChangeArrowheads="1"/>
          </p:cNvSpPr>
          <p:nvPr/>
        </p:nvSpPr>
        <p:spPr bwMode="auto">
          <a:xfrm>
            <a:off x="17788467" y="846667"/>
            <a:ext cx="133351" cy="154517"/>
          </a:xfrm>
          <a:custGeom>
            <a:avLst/>
            <a:gdLst>
              <a:gd name="T0" fmla="*/ 92075 w 63"/>
              <a:gd name="T1" fmla="*/ 67404 h 98"/>
              <a:gd name="T2" fmla="*/ 34925 w 63"/>
              <a:gd name="T3" fmla="*/ 67404 h 98"/>
              <a:gd name="T4" fmla="*/ 34925 w 63"/>
              <a:gd name="T5" fmla="*/ 94602 h 98"/>
              <a:gd name="T6" fmla="*/ 100013 w 63"/>
              <a:gd name="T7" fmla="*/ 94602 h 98"/>
              <a:gd name="T8" fmla="*/ 100013 w 63"/>
              <a:gd name="T9" fmla="*/ 115888 h 98"/>
              <a:gd name="T10" fmla="*/ 0 w 63"/>
              <a:gd name="T11" fmla="*/ 115888 h 98"/>
              <a:gd name="T12" fmla="*/ 0 w 63"/>
              <a:gd name="T13" fmla="*/ 0 h 98"/>
              <a:gd name="T14" fmla="*/ 95250 w 63"/>
              <a:gd name="T15" fmla="*/ 0 h 98"/>
              <a:gd name="T16" fmla="*/ 95250 w 63"/>
              <a:gd name="T17" fmla="*/ 21286 h 98"/>
              <a:gd name="T18" fmla="*/ 34925 w 63"/>
              <a:gd name="T19" fmla="*/ 21286 h 98"/>
              <a:gd name="T20" fmla="*/ 34925 w 63"/>
              <a:gd name="T21" fmla="*/ 46119 h 98"/>
              <a:gd name="T22" fmla="*/ 92075 w 63"/>
              <a:gd name="T23" fmla="*/ 46119 h 98"/>
              <a:gd name="T24" fmla="*/ 92075 w 63"/>
              <a:gd name="T25" fmla="*/ 67404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98"/>
              <a:gd name="T41" fmla="*/ 63 w 63"/>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98">
                <a:moveTo>
                  <a:pt x="58" y="57"/>
                </a:moveTo>
                <a:lnTo>
                  <a:pt x="22" y="57"/>
                </a:lnTo>
                <a:lnTo>
                  <a:pt x="22" y="80"/>
                </a:lnTo>
                <a:lnTo>
                  <a:pt x="63" y="80"/>
                </a:lnTo>
                <a:lnTo>
                  <a:pt x="63" y="98"/>
                </a:lnTo>
                <a:lnTo>
                  <a:pt x="0" y="98"/>
                </a:lnTo>
                <a:lnTo>
                  <a:pt x="0" y="0"/>
                </a:lnTo>
                <a:lnTo>
                  <a:pt x="60" y="0"/>
                </a:lnTo>
                <a:lnTo>
                  <a:pt x="60" y="18"/>
                </a:lnTo>
                <a:lnTo>
                  <a:pt x="22" y="18"/>
                </a:lnTo>
                <a:lnTo>
                  <a:pt x="22" y="39"/>
                </a:lnTo>
                <a:lnTo>
                  <a:pt x="58" y="39"/>
                </a:lnTo>
                <a:lnTo>
                  <a:pt x="58" y="5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4" name="Freeform 163"/>
          <p:cNvSpPr>
            <a:spLocks noEditPoints="1" noChangeArrowheads="1"/>
          </p:cNvSpPr>
          <p:nvPr/>
        </p:nvSpPr>
        <p:spPr bwMode="auto">
          <a:xfrm>
            <a:off x="15966017" y="586318"/>
            <a:ext cx="2315633" cy="207433"/>
          </a:xfrm>
          <a:custGeom>
            <a:avLst/>
            <a:gdLst>
              <a:gd name="T0" fmla="*/ 1650004 w 1502"/>
              <a:gd name="T1" fmla="*/ 33213 h 178"/>
              <a:gd name="T2" fmla="*/ 1736725 w 1502"/>
              <a:gd name="T3" fmla="*/ 36709 h 178"/>
              <a:gd name="T4" fmla="*/ 1734412 w 1502"/>
              <a:gd name="T5" fmla="*/ 0 h 178"/>
              <a:gd name="T6" fmla="*/ 0 w 1502"/>
              <a:gd name="T7" fmla="*/ 54189 h 178"/>
              <a:gd name="T8" fmla="*/ 0 w 1502"/>
              <a:gd name="T9" fmla="*/ 78662 h 178"/>
              <a:gd name="T10" fmla="*/ 30063 w 1502"/>
              <a:gd name="T11" fmla="*/ 89150 h 178"/>
              <a:gd name="T12" fmla="*/ 34688 w 1502"/>
              <a:gd name="T13" fmla="*/ 97016 h 178"/>
              <a:gd name="T14" fmla="*/ 33532 w 1502"/>
              <a:gd name="T15" fmla="*/ 97016 h 178"/>
              <a:gd name="T16" fmla="*/ 23125 w 1502"/>
              <a:gd name="T17" fmla="*/ 105756 h 178"/>
              <a:gd name="T18" fmla="*/ 64751 w 1502"/>
              <a:gd name="T19" fmla="*/ 105756 h 178"/>
              <a:gd name="T20" fmla="*/ 54345 w 1502"/>
              <a:gd name="T21" fmla="*/ 97016 h 178"/>
              <a:gd name="T22" fmla="*/ 54345 w 1502"/>
              <a:gd name="T23" fmla="*/ 97016 h 178"/>
              <a:gd name="T24" fmla="*/ 60126 w 1502"/>
              <a:gd name="T25" fmla="*/ 93520 h 178"/>
              <a:gd name="T26" fmla="*/ 144534 w 1502"/>
              <a:gd name="T27" fmla="*/ 91772 h 178"/>
              <a:gd name="T28" fmla="*/ 119096 w 1502"/>
              <a:gd name="T29" fmla="*/ 62929 h 178"/>
              <a:gd name="T30" fmla="*/ 146847 w 1502"/>
              <a:gd name="T31" fmla="*/ 61181 h 178"/>
              <a:gd name="T32" fmla="*/ 144534 w 1502"/>
              <a:gd name="T33" fmla="*/ 91772 h 178"/>
              <a:gd name="T34" fmla="*/ 144534 w 1502"/>
              <a:gd name="T35" fmla="*/ 100512 h 178"/>
              <a:gd name="T36" fmla="*/ 131815 w 1502"/>
              <a:gd name="T37" fmla="*/ 110126 h 178"/>
              <a:gd name="T38" fmla="*/ 185004 w 1502"/>
              <a:gd name="T39" fmla="*/ 110126 h 178"/>
              <a:gd name="T40" fmla="*/ 173441 w 1502"/>
              <a:gd name="T41" fmla="*/ 100512 h 178"/>
              <a:gd name="T42" fmla="*/ 294850 w 1502"/>
              <a:gd name="T43" fmla="*/ 98764 h 178"/>
              <a:gd name="T44" fmla="*/ 262474 w 1502"/>
              <a:gd name="T45" fmla="*/ 69047 h 178"/>
              <a:gd name="T46" fmla="*/ 307569 w 1502"/>
              <a:gd name="T47" fmla="*/ 69047 h 178"/>
              <a:gd name="T48" fmla="*/ 294850 w 1502"/>
              <a:gd name="T49" fmla="*/ 98764 h 178"/>
              <a:gd name="T50" fmla="*/ 294850 w 1502"/>
              <a:gd name="T51" fmla="*/ 110126 h 178"/>
              <a:gd name="T52" fmla="*/ 279819 w 1502"/>
              <a:gd name="T53" fmla="*/ 122362 h 178"/>
              <a:gd name="T54" fmla="*/ 346882 w 1502"/>
              <a:gd name="T55" fmla="*/ 122362 h 178"/>
              <a:gd name="T56" fmla="*/ 331851 w 1502"/>
              <a:gd name="T57" fmla="*/ 110126 h 178"/>
              <a:gd name="T58" fmla="*/ 539980 w 1502"/>
              <a:gd name="T59" fmla="*/ 110126 h 178"/>
              <a:gd name="T60" fmla="*/ 539980 w 1502"/>
              <a:gd name="T61" fmla="*/ 119740 h 178"/>
              <a:gd name="T62" fmla="*/ 539980 w 1502"/>
              <a:gd name="T63" fmla="*/ 119740 h 178"/>
              <a:gd name="T64" fmla="*/ 516855 w 1502"/>
              <a:gd name="T65" fmla="*/ 136347 h 178"/>
              <a:gd name="T66" fmla="*/ 608201 w 1502"/>
              <a:gd name="T67" fmla="*/ 136347 h 178"/>
              <a:gd name="T68" fmla="*/ 585075 w 1502"/>
              <a:gd name="T69" fmla="*/ 119740 h 178"/>
              <a:gd name="T70" fmla="*/ 581606 w 1502"/>
              <a:gd name="T71" fmla="*/ 119740 h 178"/>
              <a:gd name="T72" fmla="*/ 960864 w 1502"/>
              <a:gd name="T73" fmla="*/ 126732 h 178"/>
              <a:gd name="T74" fmla="*/ 963177 w 1502"/>
              <a:gd name="T75" fmla="*/ 139843 h 178"/>
              <a:gd name="T76" fmla="*/ 940052 w 1502"/>
              <a:gd name="T77" fmla="*/ 155575 h 178"/>
              <a:gd name="T78" fmla="*/ 1054523 w 1502"/>
              <a:gd name="T79" fmla="*/ 155575 h 178"/>
              <a:gd name="T80" fmla="*/ 1026772 w 1502"/>
              <a:gd name="T81" fmla="*/ 138969 h 178"/>
              <a:gd name="T82" fmla="*/ 1027928 w 1502"/>
              <a:gd name="T83" fmla="*/ 131103 h 178"/>
              <a:gd name="T84" fmla="*/ 1736725 w 1502"/>
              <a:gd name="T85" fmla="*/ 124984 h 178"/>
              <a:gd name="T86" fmla="*/ 1736725 w 1502"/>
              <a:gd name="T87" fmla="*/ 74291 h 178"/>
              <a:gd name="T88" fmla="*/ 1650004 w 1502"/>
              <a:gd name="T89" fmla="*/ 33213 h 178"/>
              <a:gd name="T90" fmla="*/ 32376 w 1502"/>
              <a:gd name="T91" fmla="*/ 82158 h 178"/>
              <a:gd name="T92" fmla="*/ 15032 w 1502"/>
              <a:gd name="T93" fmla="*/ 67299 h 178"/>
              <a:gd name="T94" fmla="*/ 34688 w 1502"/>
              <a:gd name="T95" fmla="*/ 65551 h 178"/>
              <a:gd name="T96" fmla="*/ 32376 w 1502"/>
              <a:gd name="T97" fmla="*/ 82158 h 178"/>
              <a:gd name="T98" fmla="*/ 539980 w 1502"/>
              <a:gd name="T99" fmla="*/ 98764 h 178"/>
              <a:gd name="T100" fmla="*/ 485635 w 1502"/>
              <a:gd name="T101" fmla="*/ 67299 h 178"/>
              <a:gd name="T102" fmla="*/ 565418 w 1502"/>
              <a:gd name="T103" fmla="*/ 65551 h 178"/>
              <a:gd name="T104" fmla="*/ 539980 w 1502"/>
              <a:gd name="T105" fmla="*/ 98764 h 178"/>
              <a:gd name="T106" fmla="*/ 964333 w 1502"/>
              <a:gd name="T107" fmla="*/ 113622 h 178"/>
              <a:gd name="T108" fmla="*/ 874144 w 1502"/>
              <a:gd name="T109" fmla="*/ 57685 h 178"/>
              <a:gd name="T110" fmla="*/ 1027928 w 1502"/>
              <a:gd name="T111" fmla="*/ 57685 h 178"/>
              <a:gd name="T112" fmla="*/ 964333 w 1502"/>
              <a:gd name="T113" fmla="*/ 113622 h 1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02"/>
              <a:gd name="T172" fmla="*/ 0 h 178"/>
              <a:gd name="T173" fmla="*/ 1502 w 1502"/>
              <a:gd name="T174" fmla="*/ 178 h 17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02" h="178">
                <a:moveTo>
                  <a:pt x="1427" y="38"/>
                </a:moveTo>
                <a:cubicBezTo>
                  <a:pt x="1502" y="42"/>
                  <a:pt x="1502" y="42"/>
                  <a:pt x="1502" y="42"/>
                </a:cubicBezTo>
                <a:cubicBezTo>
                  <a:pt x="1500" y="0"/>
                  <a:pt x="1500" y="0"/>
                  <a:pt x="1500" y="0"/>
                </a:cubicBezTo>
                <a:cubicBezTo>
                  <a:pt x="1251" y="34"/>
                  <a:pt x="0" y="62"/>
                  <a:pt x="0" y="62"/>
                </a:cubicBezTo>
                <a:cubicBezTo>
                  <a:pt x="0" y="90"/>
                  <a:pt x="0" y="90"/>
                  <a:pt x="0" y="90"/>
                </a:cubicBezTo>
                <a:cubicBezTo>
                  <a:pt x="17" y="90"/>
                  <a:pt x="26" y="102"/>
                  <a:pt x="26" y="102"/>
                </a:cubicBezTo>
                <a:cubicBezTo>
                  <a:pt x="30" y="111"/>
                  <a:pt x="30" y="111"/>
                  <a:pt x="30" y="111"/>
                </a:cubicBezTo>
                <a:cubicBezTo>
                  <a:pt x="29" y="111"/>
                  <a:pt x="29" y="111"/>
                  <a:pt x="29" y="111"/>
                </a:cubicBezTo>
                <a:cubicBezTo>
                  <a:pt x="25" y="111"/>
                  <a:pt x="21" y="116"/>
                  <a:pt x="20" y="121"/>
                </a:cubicBezTo>
                <a:cubicBezTo>
                  <a:pt x="56" y="121"/>
                  <a:pt x="56" y="121"/>
                  <a:pt x="56" y="121"/>
                </a:cubicBezTo>
                <a:cubicBezTo>
                  <a:pt x="55" y="116"/>
                  <a:pt x="51" y="111"/>
                  <a:pt x="47" y="111"/>
                </a:cubicBezTo>
                <a:cubicBezTo>
                  <a:pt x="47" y="111"/>
                  <a:pt x="47" y="111"/>
                  <a:pt x="47" y="111"/>
                </a:cubicBezTo>
                <a:cubicBezTo>
                  <a:pt x="52" y="107"/>
                  <a:pt x="52" y="107"/>
                  <a:pt x="52" y="107"/>
                </a:cubicBezTo>
                <a:cubicBezTo>
                  <a:pt x="92" y="68"/>
                  <a:pt x="125" y="105"/>
                  <a:pt x="125" y="105"/>
                </a:cubicBezTo>
                <a:cubicBezTo>
                  <a:pt x="103" y="72"/>
                  <a:pt x="103" y="72"/>
                  <a:pt x="103" y="72"/>
                </a:cubicBezTo>
                <a:cubicBezTo>
                  <a:pt x="127" y="70"/>
                  <a:pt x="127" y="70"/>
                  <a:pt x="127" y="70"/>
                </a:cubicBezTo>
                <a:cubicBezTo>
                  <a:pt x="125" y="105"/>
                  <a:pt x="125" y="105"/>
                  <a:pt x="125" y="105"/>
                </a:cubicBezTo>
                <a:cubicBezTo>
                  <a:pt x="125" y="115"/>
                  <a:pt x="125" y="115"/>
                  <a:pt x="125" y="115"/>
                </a:cubicBezTo>
                <a:cubicBezTo>
                  <a:pt x="120" y="116"/>
                  <a:pt x="115" y="120"/>
                  <a:pt x="114" y="126"/>
                </a:cubicBezTo>
                <a:cubicBezTo>
                  <a:pt x="160" y="126"/>
                  <a:pt x="160" y="126"/>
                  <a:pt x="160" y="126"/>
                </a:cubicBezTo>
                <a:cubicBezTo>
                  <a:pt x="159" y="120"/>
                  <a:pt x="155" y="116"/>
                  <a:pt x="150" y="115"/>
                </a:cubicBezTo>
                <a:cubicBezTo>
                  <a:pt x="204" y="60"/>
                  <a:pt x="255" y="113"/>
                  <a:pt x="255" y="113"/>
                </a:cubicBezTo>
                <a:cubicBezTo>
                  <a:pt x="227" y="79"/>
                  <a:pt x="227" y="79"/>
                  <a:pt x="227" y="79"/>
                </a:cubicBezTo>
                <a:cubicBezTo>
                  <a:pt x="266" y="79"/>
                  <a:pt x="266" y="79"/>
                  <a:pt x="266" y="79"/>
                </a:cubicBezTo>
                <a:cubicBezTo>
                  <a:pt x="255" y="113"/>
                  <a:pt x="255" y="113"/>
                  <a:pt x="255" y="113"/>
                </a:cubicBezTo>
                <a:cubicBezTo>
                  <a:pt x="255" y="126"/>
                  <a:pt x="255" y="126"/>
                  <a:pt x="255" y="126"/>
                </a:cubicBezTo>
                <a:cubicBezTo>
                  <a:pt x="249" y="126"/>
                  <a:pt x="244" y="132"/>
                  <a:pt x="242" y="140"/>
                </a:cubicBezTo>
                <a:cubicBezTo>
                  <a:pt x="300" y="140"/>
                  <a:pt x="300" y="140"/>
                  <a:pt x="300" y="140"/>
                </a:cubicBezTo>
                <a:cubicBezTo>
                  <a:pt x="299" y="132"/>
                  <a:pt x="294" y="127"/>
                  <a:pt x="287" y="126"/>
                </a:cubicBezTo>
                <a:cubicBezTo>
                  <a:pt x="373" y="55"/>
                  <a:pt x="467" y="126"/>
                  <a:pt x="467" y="126"/>
                </a:cubicBezTo>
                <a:cubicBezTo>
                  <a:pt x="467" y="137"/>
                  <a:pt x="467" y="137"/>
                  <a:pt x="467" y="137"/>
                </a:cubicBezTo>
                <a:cubicBezTo>
                  <a:pt x="467" y="137"/>
                  <a:pt x="467" y="137"/>
                  <a:pt x="467" y="137"/>
                </a:cubicBezTo>
                <a:cubicBezTo>
                  <a:pt x="457" y="137"/>
                  <a:pt x="449" y="145"/>
                  <a:pt x="447" y="156"/>
                </a:cubicBezTo>
                <a:cubicBezTo>
                  <a:pt x="526" y="156"/>
                  <a:pt x="526" y="156"/>
                  <a:pt x="526" y="156"/>
                </a:cubicBezTo>
                <a:cubicBezTo>
                  <a:pt x="524" y="145"/>
                  <a:pt x="516" y="137"/>
                  <a:pt x="506" y="137"/>
                </a:cubicBezTo>
                <a:cubicBezTo>
                  <a:pt x="503" y="137"/>
                  <a:pt x="503" y="137"/>
                  <a:pt x="503" y="137"/>
                </a:cubicBezTo>
                <a:cubicBezTo>
                  <a:pt x="642" y="42"/>
                  <a:pt x="831" y="145"/>
                  <a:pt x="831" y="145"/>
                </a:cubicBezTo>
                <a:cubicBezTo>
                  <a:pt x="833" y="160"/>
                  <a:pt x="833" y="160"/>
                  <a:pt x="833" y="160"/>
                </a:cubicBezTo>
                <a:cubicBezTo>
                  <a:pt x="823" y="161"/>
                  <a:pt x="815" y="169"/>
                  <a:pt x="813" y="178"/>
                </a:cubicBezTo>
                <a:cubicBezTo>
                  <a:pt x="912" y="178"/>
                  <a:pt x="912" y="178"/>
                  <a:pt x="912" y="178"/>
                </a:cubicBezTo>
                <a:cubicBezTo>
                  <a:pt x="909" y="168"/>
                  <a:pt x="899" y="159"/>
                  <a:pt x="888" y="159"/>
                </a:cubicBezTo>
                <a:cubicBezTo>
                  <a:pt x="889" y="150"/>
                  <a:pt x="889" y="150"/>
                  <a:pt x="889" y="150"/>
                </a:cubicBezTo>
                <a:cubicBezTo>
                  <a:pt x="1215" y="17"/>
                  <a:pt x="1502" y="143"/>
                  <a:pt x="1502" y="143"/>
                </a:cubicBezTo>
                <a:cubicBezTo>
                  <a:pt x="1502" y="85"/>
                  <a:pt x="1502" y="85"/>
                  <a:pt x="1502" y="85"/>
                </a:cubicBezTo>
                <a:cubicBezTo>
                  <a:pt x="1487" y="68"/>
                  <a:pt x="1427" y="38"/>
                  <a:pt x="1427" y="38"/>
                </a:cubicBezTo>
                <a:close/>
                <a:moveTo>
                  <a:pt x="28" y="94"/>
                </a:moveTo>
                <a:cubicBezTo>
                  <a:pt x="13" y="77"/>
                  <a:pt x="13" y="77"/>
                  <a:pt x="13" y="77"/>
                </a:cubicBezTo>
                <a:cubicBezTo>
                  <a:pt x="30" y="75"/>
                  <a:pt x="30" y="75"/>
                  <a:pt x="30" y="75"/>
                </a:cubicBezTo>
                <a:lnTo>
                  <a:pt x="28" y="94"/>
                </a:lnTo>
                <a:close/>
                <a:moveTo>
                  <a:pt x="467" y="113"/>
                </a:moveTo>
                <a:cubicBezTo>
                  <a:pt x="420" y="77"/>
                  <a:pt x="420" y="77"/>
                  <a:pt x="420" y="77"/>
                </a:cubicBezTo>
                <a:cubicBezTo>
                  <a:pt x="489" y="75"/>
                  <a:pt x="489" y="75"/>
                  <a:pt x="489" y="75"/>
                </a:cubicBezTo>
                <a:lnTo>
                  <a:pt x="467" y="113"/>
                </a:lnTo>
                <a:close/>
                <a:moveTo>
                  <a:pt x="834" y="130"/>
                </a:moveTo>
                <a:cubicBezTo>
                  <a:pt x="834" y="130"/>
                  <a:pt x="771" y="79"/>
                  <a:pt x="756" y="66"/>
                </a:cubicBezTo>
                <a:cubicBezTo>
                  <a:pt x="756" y="66"/>
                  <a:pt x="861" y="70"/>
                  <a:pt x="889" y="66"/>
                </a:cubicBezTo>
                <a:cubicBezTo>
                  <a:pt x="889" y="66"/>
                  <a:pt x="851" y="109"/>
                  <a:pt x="834" y="130"/>
                </a:cubicBezTo>
                <a:close/>
              </a:path>
            </a:pathLst>
          </a:custGeom>
          <a:solidFill>
            <a:srgbClr val="75A3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5" name="Freeform 456"/>
          <p:cNvSpPr>
            <a:spLocks noChangeArrowheads="1"/>
          </p:cNvSpPr>
          <p:nvPr/>
        </p:nvSpPr>
        <p:spPr bwMode="auto">
          <a:xfrm>
            <a:off x="17367251" y="6656918"/>
            <a:ext cx="103716" cy="93133"/>
          </a:xfrm>
          <a:custGeom>
            <a:avLst/>
            <a:gdLst>
              <a:gd name="T0" fmla="*/ 66348 w 68"/>
              <a:gd name="T1" fmla="*/ 43980 h 81"/>
              <a:gd name="T2" fmla="*/ 66348 w 68"/>
              <a:gd name="T3" fmla="*/ 32769 h 81"/>
              <a:gd name="T4" fmla="*/ 73211 w 68"/>
              <a:gd name="T5" fmla="*/ 18109 h 81"/>
              <a:gd name="T6" fmla="*/ 60628 w 68"/>
              <a:gd name="T7" fmla="*/ 3449 h 81"/>
              <a:gd name="T8" fmla="*/ 53765 w 68"/>
              <a:gd name="T9" fmla="*/ 13798 h 81"/>
              <a:gd name="T10" fmla="*/ 49189 w 68"/>
              <a:gd name="T11" fmla="*/ 21559 h 81"/>
              <a:gd name="T12" fmla="*/ 41181 w 68"/>
              <a:gd name="T13" fmla="*/ 19834 h 81"/>
              <a:gd name="T14" fmla="*/ 41181 w 68"/>
              <a:gd name="T15" fmla="*/ 6899 h 81"/>
              <a:gd name="T16" fmla="*/ 30886 w 68"/>
              <a:gd name="T17" fmla="*/ 6036 h 81"/>
              <a:gd name="T18" fmla="*/ 30886 w 68"/>
              <a:gd name="T19" fmla="*/ 12073 h 81"/>
              <a:gd name="T20" fmla="*/ 30886 w 68"/>
              <a:gd name="T21" fmla="*/ 24146 h 81"/>
              <a:gd name="T22" fmla="*/ 28598 w 68"/>
              <a:gd name="T23" fmla="*/ 24146 h 81"/>
              <a:gd name="T24" fmla="*/ 12583 w 68"/>
              <a:gd name="T25" fmla="*/ 31044 h 81"/>
              <a:gd name="T26" fmla="*/ 12583 w 68"/>
              <a:gd name="T27" fmla="*/ 39668 h 81"/>
              <a:gd name="T28" fmla="*/ 12583 w 68"/>
              <a:gd name="T29" fmla="*/ 39668 h 81"/>
              <a:gd name="T30" fmla="*/ 12583 w 68"/>
              <a:gd name="T31" fmla="*/ 43980 h 81"/>
              <a:gd name="T32" fmla="*/ 13727 w 68"/>
              <a:gd name="T33" fmla="*/ 50016 h 81"/>
              <a:gd name="T34" fmla="*/ 13727 w 68"/>
              <a:gd name="T35" fmla="*/ 69850 h 81"/>
              <a:gd name="T36" fmla="*/ 48045 w 68"/>
              <a:gd name="T37" fmla="*/ 65538 h 81"/>
              <a:gd name="T38" fmla="*/ 75499 w 68"/>
              <a:gd name="T39" fmla="*/ 50878 h 81"/>
              <a:gd name="T40" fmla="*/ 66348 w 68"/>
              <a:gd name="T41" fmla="*/ 4398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58" y="51"/>
                </a:moveTo>
                <a:cubicBezTo>
                  <a:pt x="58" y="38"/>
                  <a:pt x="58" y="38"/>
                  <a:pt x="58" y="38"/>
                </a:cubicBezTo>
                <a:cubicBezTo>
                  <a:pt x="59" y="29"/>
                  <a:pt x="64" y="21"/>
                  <a:pt x="64" y="21"/>
                </a:cubicBezTo>
                <a:cubicBezTo>
                  <a:pt x="68" y="0"/>
                  <a:pt x="53" y="4"/>
                  <a:pt x="53" y="4"/>
                </a:cubicBezTo>
                <a:cubicBezTo>
                  <a:pt x="42" y="4"/>
                  <a:pt x="47" y="16"/>
                  <a:pt x="47" y="16"/>
                </a:cubicBezTo>
                <a:cubicBezTo>
                  <a:pt x="50" y="21"/>
                  <a:pt x="43" y="25"/>
                  <a:pt x="43" y="25"/>
                </a:cubicBezTo>
                <a:cubicBezTo>
                  <a:pt x="38" y="33"/>
                  <a:pt x="36" y="23"/>
                  <a:pt x="36" y="23"/>
                </a:cubicBezTo>
                <a:cubicBezTo>
                  <a:pt x="36" y="8"/>
                  <a:pt x="36" y="8"/>
                  <a:pt x="36" y="8"/>
                </a:cubicBezTo>
                <a:cubicBezTo>
                  <a:pt x="31" y="0"/>
                  <a:pt x="27" y="7"/>
                  <a:pt x="27" y="7"/>
                </a:cubicBezTo>
                <a:cubicBezTo>
                  <a:pt x="23" y="6"/>
                  <a:pt x="27" y="14"/>
                  <a:pt x="27" y="14"/>
                </a:cubicBezTo>
                <a:cubicBezTo>
                  <a:pt x="27" y="28"/>
                  <a:pt x="27" y="28"/>
                  <a:pt x="27" y="28"/>
                </a:cubicBezTo>
                <a:cubicBezTo>
                  <a:pt x="25" y="28"/>
                  <a:pt x="25" y="28"/>
                  <a:pt x="25" y="28"/>
                </a:cubicBezTo>
                <a:cubicBezTo>
                  <a:pt x="12" y="28"/>
                  <a:pt x="11" y="36"/>
                  <a:pt x="11" y="36"/>
                </a:cubicBezTo>
                <a:cubicBezTo>
                  <a:pt x="11" y="46"/>
                  <a:pt x="11" y="46"/>
                  <a:pt x="11" y="46"/>
                </a:cubicBezTo>
                <a:cubicBezTo>
                  <a:pt x="11" y="46"/>
                  <a:pt x="11" y="46"/>
                  <a:pt x="11" y="46"/>
                </a:cubicBezTo>
                <a:cubicBezTo>
                  <a:pt x="11" y="51"/>
                  <a:pt x="11" y="51"/>
                  <a:pt x="11" y="51"/>
                </a:cubicBezTo>
                <a:cubicBezTo>
                  <a:pt x="0" y="51"/>
                  <a:pt x="12" y="58"/>
                  <a:pt x="12" y="58"/>
                </a:cubicBezTo>
                <a:cubicBezTo>
                  <a:pt x="12" y="81"/>
                  <a:pt x="12" y="81"/>
                  <a:pt x="12" y="81"/>
                </a:cubicBezTo>
                <a:cubicBezTo>
                  <a:pt x="42" y="76"/>
                  <a:pt x="42" y="76"/>
                  <a:pt x="42" y="76"/>
                </a:cubicBezTo>
                <a:cubicBezTo>
                  <a:pt x="66" y="59"/>
                  <a:pt x="66" y="59"/>
                  <a:pt x="66" y="59"/>
                </a:cubicBezTo>
                <a:cubicBezTo>
                  <a:pt x="65" y="50"/>
                  <a:pt x="58" y="51"/>
                  <a:pt x="58"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6" name="Freeform 457"/>
          <p:cNvSpPr>
            <a:spLocks noChangeArrowheads="1"/>
          </p:cNvSpPr>
          <p:nvPr/>
        </p:nvSpPr>
        <p:spPr bwMode="auto">
          <a:xfrm>
            <a:off x="18321867" y="6656918"/>
            <a:ext cx="105833" cy="93133"/>
          </a:xfrm>
          <a:custGeom>
            <a:avLst/>
            <a:gdLst>
              <a:gd name="T0" fmla="*/ 11673 w 68"/>
              <a:gd name="T1" fmla="*/ 43980 h 81"/>
              <a:gd name="T2" fmla="*/ 11673 w 68"/>
              <a:gd name="T3" fmla="*/ 32769 h 81"/>
              <a:gd name="T4" fmla="*/ 4669 w 68"/>
              <a:gd name="T5" fmla="*/ 18109 h 81"/>
              <a:gd name="T6" fmla="*/ 17509 w 68"/>
              <a:gd name="T7" fmla="*/ 3449 h 81"/>
              <a:gd name="T8" fmla="*/ 24513 w 68"/>
              <a:gd name="T9" fmla="*/ 13798 h 81"/>
              <a:gd name="T10" fmla="*/ 29182 w 68"/>
              <a:gd name="T11" fmla="*/ 21559 h 81"/>
              <a:gd name="T12" fmla="*/ 36186 w 68"/>
              <a:gd name="T13" fmla="*/ 19834 h 81"/>
              <a:gd name="T14" fmla="*/ 36186 w 68"/>
              <a:gd name="T15" fmla="*/ 6899 h 81"/>
              <a:gd name="T16" fmla="*/ 47858 w 68"/>
              <a:gd name="T17" fmla="*/ 6036 h 81"/>
              <a:gd name="T18" fmla="*/ 47858 w 68"/>
              <a:gd name="T19" fmla="*/ 12073 h 81"/>
              <a:gd name="T20" fmla="*/ 47858 w 68"/>
              <a:gd name="T21" fmla="*/ 24146 h 81"/>
              <a:gd name="T22" fmla="*/ 50193 w 68"/>
              <a:gd name="T23" fmla="*/ 24146 h 81"/>
              <a:gd name="T24" fmla="*/ 66535 w 68"/>
              <a:gd name="T25" fmla="*/ 31044 h 81"/>
              <a:gd name="T26" fmla="*/ 66535 w 68"/>
              <a:gd name="T27" fmla="*/ 39668 h 81"/>
              <a:gd name="T28" fmla="*/ 66535 w 68"/>
              <a:gd name="T29" fmla="*/ 39668 h 81"/>
              <a:gd name="T30" fmla="*/ 66535 w 68"/>
              <a:gd name="T31" fmla="*/ 43980 h 81"/>
              <a:gd name="T32" fmla="*/ 65368 w 68"/>
              <a:gd name="T33" fmla="*/ 50016 h 81"/>
              <a:gd name="T34" fmla="*/ 65368 w 68"/>
              <a:gd name="T35" fmla="*/ 69850 h 81"/>
              <a:gd name="T36" fmla="*/ 30349 w 68"/>
              <a:gd name="T37" fmla="*/ 65538 h 81"/>
              <a:gd name="T38" fmla="*/ 2335 w 68"/>
              <a:gd name="T39" fmla="*/ 50878 h 81"/>
              <a:gd name="T40" fmla="*/ 11673 w 68"/>
              <a:gd name="T41" fmla="*/ 4398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10" y="51"/>
                </a:moveTo>
                <a:cubicBezTo>
                  <a:pt x="10" y="38"/>
                  <a:pt x="10" y="38"/>
                  <a:pt x="10" y="38"/>
                </a:cubicBezTo>
                <a:cubicBezTo>
                  <a:pt x="9" y="29"/>
                  <a:pt x="4" y="21"/>
                  <a:pt x="4" y="21"/>
                </a:cubicBezTo>
                <a:cubicBezTo>
                  <a:pt x="0" y="0"/>
                  <a:pt x="15" y="4"/>
                  <a:pt x="15" y="4"/>
                </a:cubicBezTo>
                <a:cubicBezTo>
                  <a:pt x="26" y="4"/>
                  <a:pt x="21" y="16"/>
                  <a:pt x="21" y="16"/>
                </a:cubicBezTo>
                <a:cubicBezTo>
                  <a:pt x="18" y="21"/>
                  <a:pt x="25" y="25"/>
                  <a:pt x="25" y="25"/>
                </a:cubicBezTo>
                <a:cubicBezTo>
                  <a:pt x="29" y="33"/>
                  <a:pt x="31" y="23"/>
                  <a:pt x="31" y="23"/>
                </a:cubicBezTo>
                <a:cubicBezTo>
                  <a:pt x="31" y="8"/>
                  <a:pt x="31" y="8"/>
                  <a:pt x="31" y="8"/>
                </a:cubicBezTo>
                <a:cubicBezTo>
                  <a:pt x="37" y="0"/>
                  <a:pt x="41" y="7"/>
                  <a:pt x="41" y="7"/>
                </a:cubicBezTo>
                <a:cubicBezTo>
                  <a:pt x="45" y="6"/>
                  <a:pt x="41" y="14"/>
                  <a:pt x="41" y="14"/>
                </a:cubicBezTo>
                <a:cubicBezTo>
                  <a:pt x="41" y="28"/>
                  <a:pt x="41" y="28"/>
                  <a:pt x="41" y="28"/>
                </a:cubicBezTo>
                <a:cubicBezTo>
                  <a:pt x="43" y="28"/>
                  <a:pt x="43" y="28"/>
                  <a:pt x="43" y="28"/>
                </a:cubicBezTo>
                <a:cubicBezTo>
                  <a:pt x="56" y="28"/>
                  <a:pt x="57" y="36"/>
                  <a:pt x="57" y="36"/>
                </a:cubicBezTo>
                <a:cubicBezTo>
                  <a:pt x="57" y="46"/>
                  <a:pt x="57" y="46"/>
                  <a:pt x="57" y="46"/>
                </a:cubicBezTo>
                <a:cubicBezTo>
                  <a:pt x="57" y="46"/>
                  <a:pt x="57" y="46"/>
                  <a:pt x="57" y="46"/>
                </a:cubicBezTo>
                <a:cubicBezTo>
                  <a:pt x="57" y="51"/>
                  <a:pt x="57" y="51"/>
                  <a:pt x="57" y="51"/>
                </a:cubicBezTo>
                <a:cubicBezTo>
                  <a:pt x="68" y="51"/>
                  <a:pt x="56" y="58"/>
                  <a:pt x="56" y="58"/>
                </a:cubicBezTo>
                <a:cubicBezTo>
                  <a:pt x="56" y="81"/>
                  <a:pt x="56" y="81"/>
                  <a:pt x="56" y="81"/>
                </a:cubicBezTo>
                <a:cubicBezTo>
                  <a:pt x="26" y="76"/>
                  <a:pt x="26" y="76"/>
                  <a:pt x="26" y="76"/>
                </a:cubicBezTo>
                <a:cubicBezTo>
                  <a:pt x="2" y="59"/>
                  <a:pt x="2" y="59"/>
                  <a:pt x="2" y="59"/>
                </a:cubicBezTo>
                <a:cubicBezTo>
                  <a:pt x="3" y="50"/>
                  <a:pt x="10" y="51"/>
                  <a:pt x="10"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7" name="Freeform 458"/>
          <p:cNvSpPr>
            <a:spLocks noChangeArrowheads="1"/>
          </p:cNvSpPr>
          <p:nvPr/>
        </p:nvSpPr>
        <p:spPr bwMode="auto">
          <a:xfrm>
            <a:off x="16666633" y="7052733"/>
            <a:ext cx="2453217" cy="182033"/>
          </a:xfrm>
          <a:custGeom>
            <a:avLst/>
            <a:gdLst>
              <a:gd name="T0" fmla="*/ 1835290 w 1592"/>
              <a:gd name="T1" fmla="*/ 43758 h 156"/>
              <a:gd name="T2" fmla="*/ 1828356 w 1592"/>
              <a:gd name="T3" fmla="*/ 45508 h 156"/>
              <a:gd name="T4" fmla="*/ 1820266 w 1592"/>
              <a:gd name="T5" fmla="*/ 47259 h 156"/>
              <a:gd name="T6" fmla="*/ 1822577 w 1592"/>
              <a:gd name="T7" fmla="*/ 44633 h 156"/>
              <a:gd name="T8" fmla="*/ 1816799 w 1592"/>
              <a:gd name="T9" fmla="*/ 44633 h 156"/>
              <a:gd name="T10" fmla="*/ 1812176 w 1592"/>
              <a:gd name="T11" fmla="*/ 49009 h 156"/>
              <a:gd name="T12" fmla="*/ 1807553 w 1592"/>
              <a:gd name="T13" fmla="*/ 41133 h 156"/>
              <a:gd name="T14" fmla="*/ 1795995 w 1592"/>
              <a:gd name="T15" fmla="*/ 45508 h 156"/>
              <a:gd name="T16" fmla="*/ 1785594 w 1592"/>
              <a:gd name="T17" fmla="*/ 46383 h 156"/>
              <a:gd name="T18" fmla="*/ 1786750 w 1592"/>
              <a:gd name="T19" fmla="*/ 40257 h 156"/>
              <a:gd name="T20" fmla="*/ 1778660 w 1592"/>
              <a:gd name="T21" fmla="*/ 45508 h 156"/>
              <a:gd name="T22" fmla="*/ 1776348 w 1592"/>
              <a:gd name="T23" fmla="*/ 39382 h 156"/>
              <a:gd name="T24" fmla="*/ 1768258 w 1592"/>
              <a:gd name="T25" fmla="*/ 43758 h 156"/>
              <a:gd name="T26" fmla="*/ 1764791 w 1592"/>
              <a:gd name="T27" fmla="*/ 39382 h 156"/>
              <a:gd name="T28" fmla="*/ 1759012 w 1592"/>
              <a:gd name="T29" fmla="*/ 40257 h 156"/>
              <a:gd name="T30" fmla="*/ 1753234 w 1592"/>
              <a:gd name="T31" fmla="*/ 39382 h 156"/>
              <a:gd name="T32" fmla="*/ 1752078 w 1592"/>
              <a:gd name="T33" fmla="*/ 37632 h 156"/>
              <a:gd name="T34" fmla="*/ 1742832 w 1592"/>
              <a:gd name="T35" fmla="*/ 37632 h 156"/>
              <a:gd name="T36" fmla="*/ 1741676 w 1592"/>
              <a:gd name="T37" fmla="*/ 36757 h 156"/>
              <a:gd name="T38" fmla="*/ 1732431 w 1592"/>
              <a:gd name="T39" fmla="*/ 38507 h 156"/>
              <a:gd name="T40" fmla="*/ 1731275 w 1592"/>
              <a:gd name="T41" fmla="*/ 35006 h 156"/>
              <a:gd name="T42" fmla="*/ 1722029 w 1592"/>
              <a:gd name="T43" fmla="*/ 38507 h 156"/>
              <a:gd name="T44" fmla="*/ 1723185 w 1592"/>
              <a:gd name="T45" fmla="*/ 33256 h 156"/>
              <a:gd name="T46" fmla="*/ 1715095 w 1592"/>
              <a:gd name="T47" fmla="*/ 37632 h 156"/>
              <a:gd name="T48" fmla="*/ 1713939 w 1592"/>
              <a:gd name="T49" fmla="*/ 26255 h 156"/>
              <a:gd name="T50" fmla="*/ 1702382 w 1592"/>
              <a:gd name="T51" fmla="*/ 22754 h 156"/>
              <a:gd name="T52" fmla="*/ 1189240 w 1592"/>
              <a:gd name="T53" fmla="*/ 0 h 156"/>
              <a:gd name="T54" fmla="*/ 137531 w 1592"/>
              <a:gd name="T55" fmla="*/ 22754 h 156"/>
              <a:gd name="T56" fmla="*/ 125974 w 1592"/>
              <a:gd name="T57" fmla="*/ 26255 h 156"/>
              <a:gd name="T58" fmla="*/ 124818 w 1592"/>
              <a:gd name="T59" fmla="*/ 37632 h 156"/>
              <a:gd name="T60" fmla="*/ 116728 w 1592"/>
              <a:gd name="T61" fmla="*/ 33256 h 156"/>
              <a:gd name="T62" fmla="*/ 117884 w 1592"/>
              <a:gd name="T63" fmla="*/ 38507 h 156"/>
              <a:gd name="T64" fmla="*/ 108638 w 1592"/>
              <a:gd name="T65" fmla="*/ 35006 h 156"/>
              <a:gd name="T66" fmla="*/ 107482 w 1592"/>
              <a:gd name="T67" fmla="*/ 38507 h 156"/>
              <a:gd name="T68" fmla="*/ 98237 w 1592"/>
              <a:gd name="T69" fmla="*/ 36757 h 156"/>
              <a:gd name="T70" fmla="*/ 97081 w 1592"/>
              <a:gd name="T71" fmla="*/ 37632 h 156"/>
              <a:gd name="T72" fmla="*/ 87835 w 1592"/>
              <a:gd name="T73" fmla="*/ 37632 h 156"/>
              <a:gd name="T74" fmla="*/ 86679 w 1592"/>
              <a:gd name="T75" fmla="*/ 39382 h 156"/>
              <a:gd name="T76" fmla="*/ 80901 w 1592"/>
              <a:gd name="T77" fmla="*/ 40257 h 156"/>
              <a:gd name="T78" fmla="*/ 75122 w 1592"/>
              <a:gd name="T79" fmla="*/ 39382 h 156"/>
              <a:gd name="T80" fmla="*/ 71655 w 1592"/>
              <a:gd name="T81" fmla="*/ 43758 h 156"/>
              <a:gd name="T82" fmla="*/ 63565 w 1592"/>
              <a:gd name="T83" fmla="*/ 39382 h 156"/>
              <a:gd name="T84" fmla="*/ 61253 w 1592"/>
              <a:gd name="T85" fmla="*/ 45508 h 156"/>
              <a:gd name="T86" fmla="*/ 53163 w 1592"/>
              <a:gd name="T87" fmla="*/ 40257 h 156"/>
              <a:gd name="T88" fmla="*/ 54319 w 1592"/>
              <a:gd name="T89" fmla="*/ 46383 h 156"/>
              <a:gd name="T90" fmla="*/ 43918 w 1592"/>
              <a:gd name="T91" fmla="*/ 45508 h 156"/>
              <a:gd name="T92" fmla="*/ 32360 w 1592"/>
              <a:gd name="T93" fmla="*/ 41133 h 156"/>
              <a:gd name="T94" fmla="*/ 27737 w 1592"/>
              <a:gd name="T95" fmla="*/ 49009 h 156"/>
              <a:gd name="T96" fmla="*/ 23114 w 1592"/>
              <a:gd name="T97" fmla="*/ 44633 h 156"/>
              <a:gd name="T98" fmla="*/ 17336 w 1592"/>
              <a:gd name="T99" fmla="*/ 44633 h 156"/>
              <a:gd name="T100" fmla="*/ 19647 w 1592"/>
              <a:gd name="T101" fmla="*/ 47259 h 156"/>
              <a:gd name="T102" fmla="*/ 11557 w 1592"/>
              <a:gd name="T103" fmla="*/ 45508 h 156"/>
              <a:gd name="T104" fmla="*/ 4623 w 1592"/>
              <a:gd name="T105" fmla="*/ 43758 h 156"/>
              <a:gd name="T106" fmla="*/ 0 w 1592"/>
              <a:gd name="T107" fmla="*/ 47259 h 156"/>
              <a:gd name="T108" fmla="*/ 6934 w 1592"/>
              <a:gd name="T109" fmla="*/ 59511 h 156"/>
              <a:gd name="T110" fmla="*/ 18492 w 1592"/>
              <a:gd name="T111" fmla="*/ 77014 h 156"/>
              <a:gd name="T112" fmla="*/ 1820266 w 1592"/>
              <a:gd name="T113" fmla="*/ 74389 h 156"/>
              <a:gd name="T114" fmla="*/ 1831823 w 1592"/>
              <a:gd name="T115" fmla="*/ 64762 h 156"/>
              <a:gd name="T116" fmla="*/ 1838757 w 1592"/>
              <a:gd name="T117" fmla="*/ 48134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2"/>
              <a:gd name="T178" fmla="*/ 0 h 156"/>
              <a:gd name="T179" fmla="*/ 1592 w 1592"/>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2" h="156">
                <a:moveTo>
                  <a:pt x="1592" y="53"/>
                </a:moveTo>
                <a:cubicBezTo>
                  <a:pt x="1592" y="53"/>
                  <a:pt x="1592" y="53"/>
                  <a:pt x="1592" y="53"/>
                </a:cubicBezTo>
                <a:cubicBezTo>
                  <a:pt x="1592" y="53"/>
                  <a:pt x="1592" y="52"/>
                  <a:pt x="1591" y="52"/>
                </a:cubicBezTo>
                <a:cubicBezTo>
                  <a:pt x="1591" y="52"/>
                  <a:pt x="1591" y="51"/>
                  <a:pt x="1590" y="52"/>
                </a:cubicBezTo>
                <a:cubicBezTo>
                  <a:pt x="1590" y="52"/>
                  <a:pt x="1589" y="52"/>
                  <a:pt x="1589" y="53"/>
                </a:cubicBezTo>
                <a:cubicBezTo>
                  <a:pt x="1588" y="53"/>
                  <a:pt x="1588" y="52"/>
                  <a:pt x="1588" y="52"/>
                </a:cubicBezTo>
                <a:cubicBezTo>
                  <a:pt x="1588" y="52"/>
                  <a:pt x="1588" y="51"/>
                  <a:pt x="1587" y="51"/>
                </a:cubicBezTo>
                <a:cubicBezTo>
                  <a:pt x="1588" y="51"/>
                  <a:pt x="1588" y="51"/>
                  <a:pt x="1588" y="51"/>
                </a:cubicBezTo>
                <a:cubicBezTo>
                  <a:pt x="1588" y="50"/>
                  <a:pt x="1588" y="50"/>
                  <a:pt x="1588" y="50"/>
                </a:cubicBezTo>
                <a:cubicBezTo>
                  <a:pt x="1588" y="50"/>
                  <a:pt x="1588" y="50"/>
                  <a:pt x="1588" y="50"/>
                </a:cubicBezTo>
                <a:cubicBezTo>
                  <a:pt x="1588" y="50"/>
                  <a:pt x="1588" y="50"/>
                  <a:pt x="1588" y="50"/>
                </a:cubicBezTo>
                <a:cubicBezTo>
                  <a:pt x="1588" y="49"/>
                  <a:pt x="1588" y="49"/>
                  <a:pt x="1588" y="49"/>
                </a:cubicBezTo>
                <a:cubicBezTo>
                  <a:pt x="1588" y="49"/>
                  <a:pt x="1588" y="49"/>
                  <a:pt x="1588" y="49"/>
                </a:cubicBezTo>
                <a:cubicBezTo>
                  <a:pt x="1587" y="49"/>
                  <a:pt x="1587" y="49"/>
                  <a:pt x="1587" y="49"/>
                </a:cubicBezTo>
                <a:cubicBezTo>
                  <a:pt x="1587" y="49"/>
                  <a:pt x="1587" y="49"/>
                  <a:pt x="1587" y="49"/>
                </a:cubicBezTo>
                <a:cubicBezTo>
                  <a:pt x="1586" y="51"/>
                  <a:pt x="1586" y="51"/>
                  <a:pt x="1586" y="51"/>
                </a:cubicBezTo>
                <a:cubicBezTo>
                  <a:pt x="1586" y="51"/>
                  <a:pt x="1585" y="50"/>
                  <a:pt x="1585" y="53"/>
                </a:cubicBezTo>
                <a:cubicBezTo>
                  <a:pt x="1585" y="53"/>
                  <a:pt x="1585" y="55"/>
                  <a:pt x="1584" y="53"/>
                </a:cubicBezTo>
                <a:cubicBezTo>
                  <a:pt x="1584" y="53"/>
                  <a:pt x="1584" y="52"/>
                  <a:pt x="1583" y="52"/>
                </a:cubicBezTo>
                <a:cubicBezTo>
                  <a:pt x="1583" y="52"/>
                  <a:pt x="1583" y="51"/>
                  <a:pt x="1582" y="52"/>
                </a:cubicBezTo>
                <a:cubicBezTo>
                  <a:pt x="1582" y="52"/>
                  <a:pt x="1581" y="51"/>
                  <a:pt x="1580" y="52"/>
                </a:cubicBezTo>
                <a:cubicBezTo>
                  <a:pt x="1580" y="52"/>
                  <a:pt x="1578" y="51"/>
                  <a:pt x="1579" y="53"/>
                </a:cubicBezTo>
                <a:cubicBezTo>
                  <a:pt x="1579" y="53"/>
                  <a:pt x="1579" y="54"/>
                  <a:pt x="1579" y="55"/>
                </a:cubicBezTo>
                <a:cubicBezTo>
                  <a:pt x="1579" y="55"/>
                  <a:pt x="1579" y="56"/>
                  <a:pt x="1579" y="57"/>
                </a:cubicBezTo>
                <a:cubicBezTo>
                  <a:pt x="1579" y="59"/>
                  <a:pt x="1579" y="59"/>
                  <a:pt x="1579" y="59"/>
                </a:cubicBezTo>
                <a:cubicBezTo>
                  <a:pt x="1574" y="59"/>
                  <a:pt x="1574" y="59"/>
                  <a:pt x="1574" y="59"/>
                </a:cubicBezTo>
                <a:cubicBezTo>
                  <a:pt x="1575" y="57"/>
                  <a:pt x="1575" y="57"/>
                  <a:pt x="1575" y="57"/>
                </a:cubicBezTo>
                <a:cubicBezTo>
                  <a:pt x="1575" y="56"/>
                  <a:pt x="1575" y="56"/>
                  <a:pt x="1575" y="56"/>
                </a:cubicBezTo>
                <a:cubicBezTo>
                  <a:pt x="1575" y="55"/>
                  <a:pt x="1575" y="55"/>
                  <a:pt x="1575" y="55"/>
                </a:cubicBezTo>
                <a:cubicBezTo>
                  <a:pt x="1575" y="54"/>
                  <a:pt x="1575" y="54"/>
                  <a:pt x="1575" y="54"/>
                </a:cubicBezTo>
                <a:cubicBezTo>
                  <a:pt x="1575" y="54"/>
                  <a:pt x="1575" y="54"/>
                  <a:pt x="1575" y="54"/>
                </a:cubicBezTo>
                <a:cubicBezTo>
                  <a:pt x="1575" y="53"/>
                  <a:pt x="1575" y="53"/>
                  <a:pt x="1575" y="53"/>
                </a:cubicBezTo>
                <a:cubicBezTo>
                  <a:pt x="1575" y="53"/>
                  <a:pt x="1575" y="53"/>
                  <a:pt x="1575" y="53"/>
                </a:cubicBezTo>
                <a:cubicBezTo>
                  <a:pt x="1574" y="52"/>
                  <a:pt x="1574" y="52"/>
                  <a:pt x="1574" y="52"/>
                </a:cubicBezTo>
                <a:cubicBezTo>
                  <a:pt x="1575" y="52"/>
                  <a:pt x="1575" y="52"/>
                  <a:pt x="1575" y="52"/>
                </a:cubicBezTo>
                <a:cubicBezTo>
                  <a:pt x="1575" y="52"/>
                  <a:pt x="1575" y="52"/>
                  <a:pt x="1575" y="52"/>
                </a:cubicBezTo>
                <a:cubicBezTo>
                  <a:pt x="1575" y="52"/>
                  <a:pt x="1575" y="52"/>
                  <a:pt x="1575" y="52"/>
                </a:cubicBezTo>
                <a:cubicBezTo>
                  <a:pt x="1576" y="52"/>
                  <a:pt x="1576" y="52"/>
                  <a:pt x="1576" y="52"/>
                </a:cubicBezTo>
                <a:cubicBezTo>
                  <a:pt x="1576" y="51"/>
                  <a:pt x="1576" y="51"/>
                  <a:pt x="1576" y="51"/>
                </a:cubicBezTo>
                <a:cubicBezTo>
                  <a:pt x="1577" y="51"/>
                  <a:pt x="1577" y="51"/>
                  <a:pt x="1577" y="51"/>
                </a:cubicBezTo>
                <a:cubicBezTo>
                  <a:pt x="1577" y="51"/>
                  <a:pt x="1577" y="51"/>
                  <a:pt x="1577" y="51"/>
                </a:cubicBezTo>
                <a:cubicBezTo>
                  <a:pt x="1577" y="50"/>
                  <a:pt x="1577" y="50"/>
                  <a:pt x="1577" y="50"/>
                </a:cubicBezTo>
                <a:cubicBezTo>
                  <a:pt x="1577" y="50"/>
                  <a:pt x="1577" y="50"/>
                  <a:pt x="1577" y="50"/>
                </a:cubicBezTo>
                <a:cubicBezTo>
                  <a:pt x="1577" y="50"/>
                  <a:pt x="1577" y="50"/>
                  <a:pt x="1577" y="50"/>
                </a:cubicBezTo>
                <a:cubicBezTo>
                  <a:pt x="1577" y="49"/>
                  <a:pt x="1577" y="49"/>
                  <a:pt x="1577" y="49"/>
                </a:cubicBezTo>
                <a:cubicBezTo>
                  <a:pt x="1577" y="49"/>
                  <a:pt x="1577" y="48"/>
                  <a:pt x="1576" y="49"/>
                </a:cubicBezTo>
                <a:cubicBezTo>
                  <a:pt x="1576" y="49"/>
                  <a:pt x="1576" y="49"/>
                  <a:pt x="1576" y="49"/>
                </a:cubicBezTo>
                <a:cubicBezTo>
                  <a:pt x="1575" y="48"/>
                  <a:pt x="1575" y="48"/>
                  <a:pt x="1575" y="48"/>
                </a:cubicBezTo>
                <a:cubicBezTo>
                  <a:pt x="1575" y="48"/>
                  <a:pt x="1573" y="49"/>
                  <a:pt x="1573" y="50"/>
                </a:cubicBezTo>
                <a:cubicBezTo>
                  <a:pt x="1573" y="50"/>
                  <a:pt x="1574" y="50"/>
                  <a:pt x="1572" y="51"/>
                </a:cubicBezTo>
                <a:cubicBezTo>
                  <a:pt x="1572" y="51"/>
                  <a:pt x="1572" y="51"/>
                  <a:pt x="1572" y="51"/>
                </a:cubicBezTo>
                <a:cubicBezTo>
                  <a:pt x="1571" y="52"/>
                  <a:pt x="1571" y="52"/>
                  <a:pt x="1571" y="52"/>
                </a:cubicBezTo>
                <a:cubicBezTo>
                  <a:pt x="1572" y="52"/>
                  <a:pt x="1572" y="52"/>
                  <a:pt x="1572" y="52"/>
                </a:cubicBezTo>
                <a:cubicBezTo>
                  <a:pt x="1571" y="53"/>
                  <a:pt x="1571" y="53"/>
                  <a:pt x="1571" y="53"/>
                </a:cubicBezTo>
                <a:cubicBezTo>
                  <a:pt x="1570" y="54"/>
                  <a:pt x="1570" y="54"/>
                  <a:pt x="1570" y="54"/>
                </a:cubicBezTo>
                <a:cubicBezTo>
                  <a:pt x="1569" y="54"/>
                  <a:pt x="1569" y="54"/>
                  <a:pt x="1569" y="54"/>
                </a:cubicBezTo>
                <a:cubicBezTo>
                  <a:pt x="1570" y="54"/>
                  <a:pt x="1570" y="54"/>
                  <a:pt x="1570" y="54"/>
                </a:cubicBezTo>
                <a:cubicBezTo>
                  <a:pt x="1569" y="55"/>
                  <a:pt x="1569" y="55"/>
                  <a:pt x="1569" y="55"/>
                </a:cubicBezTo>
                <a:cubicBezTo>
                  <a:pt x="1568" y="55"/>
                  <a:pt x="1568" y="55"/>
                  <a:pt x="1568" y="55"/>
                </a:cubicBezTo>
                <a:cubicBezTo>
                  <a:pt x="1568" y="55"/>
                  <a:pt x="1568" y="56"/>
                  <a:pt x="1568" y="56"/>
                </a:cubicBezTo>
                <a:cubicBezTo>
                  <a:pt x="1565" y="56"/>
                  <a:pt x="1565" y="56"/>
                  <a:pt x="1565" y="56"/>
                </a:cubicBezTo>
                <a:cubicBezTo>
                  <a:pt x="1565" y="55"/>
                  <a:pt x="1565" y="53"/>
                  <a:pt x="1565" y="53"/>
                </a:cubicBezTo>
                <a:cubicBezTo>
                  <a:pt x="1565" y="53"/>
                  <a:pt x="1564" y="51"/>
                  <a:pt x="1565" y="51"/>
                </a:cubicBezTo>
                <a:cubicBezTo>
                  <a:pt x="1565" y="51"/>
                  <a:pt x="1566" y="52"/>
                  <a:pt x="1566" y="51"/>
                </a:cubicBezTo>
                <a:cubicBezTo>
                  <a:pt x="1566" y="51"/>
                  <a:pt x="1567" y="50"/>
                  <a:pt x="1567" y="49"/>
                </a:cubicBezTo>
                <a:cubicBezTo>
                  <a:pt x="1567" y="49"/>
                  <a:pt x="1567" y="48"/>
                  <a:pt x="1566" y="48"/>
                </a:cubicBezTo>
                <a:cubicBezTo>
                  <a:pt x="1565" y="48"/>
                  <a:pt x="1565" y="48"/>
                  <a:pt x="1565" y="48"/>
                </a:cubicBezTo>
                <a:cubicBezTo>
                  <a:pt x="1565" y="48"/>
                  <a:pt x="1565" y="48"/>
                  <a:pt x="1565" y="48"/>
                </a:cubicBezTo>
                <a:cubicBezTo>
                  <a:pt x="1564" y="48"/>
                  <a:pt x="1564" y="48"/>
                  <a:pt x="1564" y="48"/>
                </a:cubicBezTo>
                <a:cubicBezTo>
                  <a:pt x="1564" y="47"/>
                  <a:pt x="1564" y="47"/>
                  <a:pt x="1564" y="47"/>
                </a:cubicBezTo>
                <a:cubicBezTo>
                  <a:pt x="1564" y="47"/>
                  <a:pt x="1563" y="48"/>
                  <a:pt x="1563" y="49"/>
                </a:cubicBezTo>
                <a:cubicBezTo>
                  <a:pt x="1563" y="49"/>
                  <a:pt x="1561" y="51"/>
                  <a:pt x="1561" y="52"/>
                </a:cubicBezTo>
                <a:cubicBezTo>
                  <a:pt x="1561" y="52"/>
                  <a:pt x="1558" y="54"/>
                  <a:pt x="1559" y="55"/>
                </a:cubicBezTo>
                <a:cubicBezTo>
                  <a:pt x="1561" y="55"/>
                  <a:pt x="1561" y="55"/>
                  <a:pt x="1561" y="55"/>
                </a:cubicBezTo>
                <a:cubicBezTo>
                  <a:pt x="1561" y="55"/>
                  <a:pt x="1561" y="55"/>
                  <a:pt x="1560" y="55"/>
                </a:cubicBezTo>
                <a:cubicBezTo>
                  <a:pt x="1555" y="55"/>
                  <a:pt x="1555" y="55"/>
                  <a:pt x="1555" y="55"/>
                </a:cubicBezTo>
                <a:cubicBezTo>
                  <a:pt x="1555" y="54"/>
                  <a:pt x="1555" y="54"/>
                  <a:pt x="1555" y="54"/>
                </a:cubicBezTo>
                <a:cubicBezTo>
                  <a:pt x="1555" y="54"/>
                  <a:pt x="1555" y="54"/>
                  <a:pt x="1555" y="54"/>
                </a:cubicBezTo>
                <a:cubicBezTo>
                  <a:pt x="1555" y="53"/>
                  <a:pt x="1555" y="53"/>
                  <a:pt x="1555" y="53"/>
                </a:cubicBezTo>
                <a:cubicBezTo>
                  <a:pt x="1554" y="52"/>
                  <a:pt x="1554" y="52"/>
                  <a:pt x="1554" y="52"/>
                </a:cubicBezTo>
                <a:cubicBezTo>
                  <a:pt x="1554" y="52"/>
                  <a:pt x="1554" y="50"/>
                  <a:pt x="1556" y="50"/>
                </a:cubicBezTo>
                <a:cubicBezTo>
                  <a:pt x="1556" y="50"/>
                  <a:pt x="1556" y="50"/>
                  <a:pt x="1556" y="49"/>
                </a:cubicBezTo>
                <a:cubicBezTo>
                  <a:pt x="1556" y="49"/>
                  <a:pt x="1557" y="48"/>
                  <a:pt x="1556" y="48"/>
                </a:cubicBezTo>
                <a:cubicBezTo>
                  <a:pt x="1556" y="48"/>
                  <a:pt x="1555" y="46"/>
                  <a:pt x="1553" y="48"/>
                </a:cubicBezTo>
                <a:cubicBezTo>
                  <a:pt x="1552" y="49"/>
                  <a:pt x="1552" y="49"/>
                  <a:pt x="1552" y="49"/>
                </a:cubicBezTo>
                <a:cubicBezTo>
                  <a:pt x="1552" y="50"/>
                  <a:pt x="1552" y="50"/>
                  <a:pt x="1552" y="50"/>
                </a:cubicBezTo>
                <a:cubicBezTo>
                  <a:pt x="1552" y="51"/>
                  <a:pt x="1552" y="51"/>
                  <a:pt x="1552" y="51"/>
                </a:cubicBezTo>
                <a:cubicBezTo>
                  <a:pt x="1552" y="51"/>
                  <a:pt x="1550" y="52"/>
                  <a:pt x="1549" y="54"/>
                </a:cubicBezTo>
                <a:cubicBezTo>
                  <a:pt x="1549" y="54"/>
                  <a:pt x="1549" y="53"/>
                  <a:pt x="1548" y="54"/>
                </a:cubicBezTo>
                <a:cubicBezTo>
                  <a:pt x="1545" y="53"/>
                  <a:pt x="1545" y="53"/>
                  <a:pt x="1545" y="53"/>
                </a:cubicBezTo>
                <a:cubicBezTo>
                  <a:pt x="1545" y="52"/>
                  <a:pt x="1545" y="52"/>
                  <a:pt x="1545" y="52"/>
                </a:cubicBezTo>
                <a:cubicBezTo>
                  <a:pt x="1546" y="51"/>
                  <a:pt x="1546" y="51"/>
                  <a:pt x="1546" y="51"/>
                </a:cubicBezTo>
                <a:cubicBezTo>
                  <a:pt x="1546" y="51"/>
                  <a:pt x="1546" y="51"/>
                  <a:pt x="1545" y="50"/>
                </a:cubicBezTo>
                <a:cubicBezTo>
                  <a:pt x="1545" y="50"/>
                  <a:pt x="1544" y="49"/>
                  <a:pt x="1546" y="48"/>
                </a:cubicBezTo>
                <a:cubicBezTo>
                  <a:pt x="1546" y="48"/>
                  <a:pt x="1546" y="48"/>
                  <a:pt x="1546" y="48"/>
                </a:cubicBezTo>
                <a:cubicBezTo>
                  <a:pt x="1547" y="47"/>
                  <a:pt x="1547" y="47"/>
                  <a:pt x="1547" y="47"/>
                </a:cubicBezTo>
                <a:cubicBezTo>
                  <a:pt x="1547" y="47"/>
                  <a:pt x="1547" y="47"/>
                  <a:pt x="1547" y="47"/>
                </a:cubicBezTo>
                <a:cubicBezTo>
                  <a:pt x="1547" y="47"/>
                  <a:pt x="1547" y="47"/>
                  <a:pt x="1547" y="47"/>
                </a:cubicBezTo>
                <a:cubicBezTo>
                  <a:pt x="1547" y="46"/>
                  <a:pt x="1547" y="46"/>
                  <a:pt x="1547" y="46"/>
                </a:cubicBezTo>
                <a:cubicBezTo>
                  <a:pt x="1546" y="46"/>
                  <a:pt x="1546" y="46"/>
                  <a:pt x="1546" y="46"/>
                </a:cubicBezTo>
                <a:cubicBezTo>
                  <a:pt x="1546" y="46"/>
                  <a:pt x="1546" y="46"/>
                  <a:pt x="1546" y="46"/>
                </a:cubicBezTo>
                <a:cubicBezTo>
                  <a:pt x="1546" y="45"/>
                  <a:pt x="1546" y="45"/>
                  <a:pt x="1546" y="45"/>
                </a:cubicBezTo>
                <a:cubicBezTo>
                  <a:pt x="1546" y="46"/>
                  <a:pt x="1546" y="46"/>
                  <a:pt x="1546" y="46"/>
                </a:cubicBezTo>
                <a:cubicBezTo>
                  <a:pt x="1545" y="46"/>
                  <a:pt x="1545" y="46"/>
                  <a:pt x="1545" y="46"/>
                </a:cubicBezTo>
                <a:cubicBezTo>
                  <a:pt x="1544" y="47"/>
                  <a:pt x="1544" y="47"/>
                  <a:pt x="1544" y="47"/>
                </a:cubicBezTo>
                <a:cubicBezTo>
                  <a:pt x="1543" y="47"/>
                  <a:pt x="1543" y="47"/>
                  <a:pt x="1543" y="47"/>
                </a:cubicBezTo>
                <a:cubicBezTo>
                  <a:pt x="1543" y="48"/>
                  <a:pt x="1543" y="48"/>
                  <a:pt x="1543" y="48"/>
                </a:cubicBezTo>
                <a:cubicBezTo>
                  <a:pt x="1542" y="49"/>
                  <a:pt x="1542" y="49"/>
                  <a:pt x="1542" y="49"/>
                </a:cubicBezTo>
                <a:cubicBezTo>
                  <a:pt x="1542" y="49"/>
                  <a:pt x="1540" y="50"/>
                  <a:pt x="1540" y="51"/>
                </a:cubicBezTo>
                <a:cubicBezTo>
                  <a:pt x="1539" y="52"/>
                  <a:pt x="1539" y="52"/>
                  <a:pt x="1539" y="52"/>
                </a:cubicBezTo>
                <a:cubicBezTo>
                  <a:pt x="1539" y="52"/>
                  <a:pt x="1539" y="52"/>
                  <a:pt x="1539" y="52"/>
                </a:cubicBezTo>
                <a:cubicBezTo>
                  <a:pt x="1538" y="52"/>
                  <a:pt x="1538" y="52"/>
                  <a:pt x="1538" y="52"/>
                </a:cubicBezTo>
                <a:cubicBezTo>
                  <a:pt x="1538" y="52"/>
                  <a:pt x="1538" y="52"/>
                  <a:pt x="1538" y="52"/>
                </a:cubicBezTo>
                <a:cubicBezTo>
                  <a:pt x="1535" y="52"/>
                  <a:pt x="1535" y="52"/>
                  <a:pt x="1535" y="52"/>
                </a:cubicBezTo>
                <a:cubicBezTo>
                  <a:pt x="1536" y="51"/>
                  <a:pt x="1536" y="50"/>
                  <a:pt x="1536" y="49"/>
                </a:cubicBezTo>
                <a:cubicBezTo>
                  <a:pt x="1536" y="49"/>
                  <a:pt x="1534" y="48"/>
                  <a:pt x="1536" y="47"/>
                </a:cubicBezTo>
                <a:cubicBezTo>
                  <a:pt x="1537" y="46"/>
                  <a:pt x="1537" y="46"/>
                  <a:pt x="1537" y="46"/>
                </a:cubicBezTo>
                <a:cubicBezTo>
                  <a:pt x="1537" y="46"/>
                  <a:pt x="1537" y="46"/>
                  <a:pt x="1537" y="46"/>
                </a:cubicBezTo>
                <a:cubicBezTo>
                  <a:pt x="1537" y="46"/>
                  <a:pt x="1537" y="46"/>
                  <a:pt x="1537" y="46"/>
                </a:cubicBezTo>
                <a:cubicBezTo>
                  <a:pt x="1537" y="45"/>
                  <a:pt x="1537" y="45"/>
                  <a:pt x="1537" y="45"/>
                </a:cubicBezTo>
                <a:cubicBezTo>
                  <a:pt x="1537" y="45"/>
                  <a:pt x="1537" y="45"/>
                  <a:pt x="1537" y="45"/>
                </a:cubicBezTo>
                <a:cubicBezTo>
                  <a:pt x="1537" y="45"/>
                  <a:pt x="1537" y="45"/>
                  <a:pt x="1537" y="45"/>
                </a:cubicBezTo>
                <a:cubicBezTo>
                  <a:pt x="1536" y="44"/>
                  <a:pt x="1536" y="44"/>
                  <a:pt x="1536" y="44"/>
                </a:cubicBezTo>
                <a:cubicBezTo>
                  <a:pt x="1536" y="45"/>
                  <a:pt x="1536" y="45"/>
                  <a:pt x="1536" y="45"/>
                </a:cubicBezTo>
                <a:cubicBezTo>
                  <a:pt x="1535" y="44"/>
                  <a:pt x="1535" y="44"/>
                  <a:pt x="1535" y="44"/>
                </a:cubicBezTo>
                <a:cubicBezTo>
                  <a:pt x="1534" y="45"/>
                  <a:pt x="1534" y="45"/>
                  <a:pt x="1534" y="45"/>
                </a:cubicBezTo>
                <a:cubicBezTo>
                  <a:pt x="1534" y="46"/>
                  <a:pt x="1534" y="46"/>
                  <a:pt x="1534" y="46"/>
                </a:cubicBezTo>
                <a:cubicBezTo>
                  <a:pt x="1534" y="46"/>
                  <a:pt x="1532" y="47"/>
                  <a:pt x="1532" y="48"/>
                </a:cubicBezTo>
                <a:cubicBezTo>
                  <a:pt x="1532" y="48"/>
                  <a:pt x="1531" y="49"/>
                  <a:pt x="1530" y="50"/>
                </a:cubicBezTo>
                <a:cubicBezTo>
                  <a:pt x="1530" y="50"/>
                  <a:pt x="1530" y="50"/>
                  <a:pt x="1530" y="50"/>
                </a:cubicBezTo>
                <a:cubicBezTo>
                  <a:pt x="1529" y="50"/>
                  <a:pt x="1529" y="50"/>
                  <a:pt x="1529" y="50"/>
                </a:cubicBezTo>
                <a:cubicBezTo>
                  <a:pt x="1529" y="51"/>
                  <a:pt x="1529" y="51"/>
                  <a:pt x="1529" y="51"/>
                </a:cubicBezTo>
                <a:cubicBezTo>
                  <a:pt x="1529" y="51"/>
                  <a:pt x="1528" y="51"/>
                  <a:pt x="1528" y="51"/>
                </a:cubicBezTo>
                <a:cubicBezTo>
                  <a:pt x="1525" y="51"/>
                  <a:pt x="1525" y="51"/>
                  <a:pt x="1525" y="51"/>
                </a:cubicBezTo>
                <a:cubicBezTo>
                  <a:pt x="1525" y="51"/>
                  <a:pt x="1525" y="51"/>
                  <a:pt x="1525" y="51"/>
                </a:cubicBezTo>
                <a:cubicBezTo>
                  <a:pt x="1525" y="50"/>
                  <a:pt x="1526" y="49"/>
                  <a:pt x="1525" y="49"/>
                </a:cubicBezTo>
                <a:cubicBezTo>
                  <a:pt x="1525" y="49"/>
                  <a:pt x="1524" y="47"/>
                  <a:pt x="1525" y="47"/>
                </a:cubicBezTo>
                <a:cubicBezTo>
                  <a:pt x="1526" y="46"/>
                  <a:pt x="1526" y="46"/>
                  <a:pt x="1526" y="46"/>
                </a:cubicBezTo>
                <a:cubicBezTo>
                  <a:pt x="1527" y="46"/>
                  <a:pt x="1527" y="46"/>
                  <a:pt x="1527" y="46"/>
                </a:cubicBezTo>
                <a:cubicBezTo>
                  <a:pt x="1527" y="45"/>
                  <a:pt x="1527" y="45"/>
                  <a:pt x="1527" y="45"/>
                </a:cubicBezTo>
                <a:cubicBezTo>
                  <a:pt x="1527" y="45"/>
                  <a:pt x="1527" y="45"/>
                  <a:pt x="1527" y="45"/>
                </a:cubicBezTo>
                <a:cubicBezTo>
                  <a:pt x="1527" y="44"/>
                  <a:pt x="1527" y="44"/>
                  <a:pt x="1527" y="44"/>
                </a:cubicBezTo>
                <a:cubicBezTo>
                  <a:pt x="1527" y="44"/>
                  <a:pt x="1527" y="44"/>
                  <a:pt x="1527" y="44"/>
                </a:cubicBezTo>
                <a:cubicBezTo>
                  <a:pt x="1526" y="44"/>
                  <a:pt x="1526" y="44"/>
                  <a:pt x="1526" y="44"/>
                </a:cubicBezTo>
                <a:cubicBezTo>
                  <a:pt x="1525" y="43"/>
                  <a:pt x="1525" y="43"/>
                  <a:pt x="1525" y="43"/>
                </a:cubicBezTo>
                <a:cubicBezTo>
                  <a:pt x="1525" y="44"/>
                  <a:pt x="1525" y="44"/>
                  <a:pt x="1525" y="44"/>
                </a:cubicBezTo>
                <a:cubicBezTo>
                  <a:pt x="1525" y="44"/>
                  <a:pt x="1524" y="43"/>
                  <a:pt x="1524" y="44"/>
                </a:cubicBezTo>
                <a:cubicBezTo>
                  <a:pt x="1524" y="45"/>
                  <a:pt x="1524" y="45"/>
                  <a:pt x="1524" y="45"/>
                </a:cubicBezTo>
                <a:cubicBezTo>
                  <a:pt x="1523" y="45"/>
                  <a:pt x="1523" y="45"/>
                  <a:pt x="1523" y="45"/>
                </a:cubicBezTo>
                <a:cubicBezTo>
                  <a:pt x="1522" y="46"/>
                  <a:pt x="1522" y="46"/>
                  <a:pt x="1522" y="46"/>
                </a:cubicBezTo>
                <a:cubicBezTo>
                  <a:pt x="1521" y="47"/>
                  <a:pt x="1521" y="47"/>
                  <a:pt x="1521" y="47"/>
                </a:cubicBezTo>
                <a:cubicBezTo>
                  <a:pt x="1522" y="47"/>
                  <a:pt x="1522" y="47"/>
                  <a:pt x="1522" y="47"/>
                </a:cubicBezTo>
                <a:cubicBezTo>
                  <a:pt x="1522" y="47"/>
                  <a:pt x="1521" y="48"/>
                  <a:pt x="1521" y="48"/>
                </a:cubicBezTo>
                <a:cubicBezTo>
                  <a:pt x="1521" y="48"/>
                  <a:pt x="1520" y="49"/>
                  <a:pt x="1520" y="49"/>
                </a:cubicBezTo>
                <a:cubicBezTo>
                  <a:pt x="1519" y="49"/>
                  <a:pt x="1519" y="49"/>
                  <a:pt x="1519" y="49"/>
                </a:cubicBezTo>
                <a:cubicBezTo>
                  <a:pt x="1519" y="49"/>
                  <a:pt x="1520" y="50"/>
                  <a:pt x="1520" y="50"/>
                </a:cubicBezTo>
                <a:cubicBezTo>
                  <a:pt x="1520" y="50"/>
                  <a:pt x="1520" y="50"/>
                  <a:pt x="1520" y="50"/>
                </a:cubicBezTo>
                <a:cubicBezTo>
                  <a:pt x="1516" y="50"/>
                  <a:pt x="1516" y="50"/>
                  <a:pt x="1516" y="50"/>
                </a:cubicBezTo>
                <a:cubicBezTo>
                  <a:pt x="1517" y="49"/>
                  <a:pt x="1517" y="48"/>
                  <a:pt x="1517" y="47"/>
                </a:cubicBezTo>
                <a:cubicBezTo>
                  <a:pt x="1517" y="47"/>
                  <a:pt x="1516" y="46"/>
                  <a:pt x="1517" y="45"/>
                </a:cubicBezTo>
                <a:cubicBezTo>
                  <a:pt x="1517" y="45"/>
                  <a:pt x="1517" y="45"/>
                  <a:pt x="1517" y="45"/>
                </a:cubicBezTo>
                <a:cubicBezTo>
                  <a:pt x="1518" y="45"/>
                  <a:pt x="1518" y="45"/>
                  <a:pt x="1518" y="45"/>
                </a:cubicBezTo>
                <a:cubicBezTo>
                  <a:pt x="1518" y="44"/>
                  <a:pt x="1518" y="44"/>
                  <a:pt x="1518" y="44"/>
                </a:cubicBezTo>
                <a:cubicBezTo>
                  <a:pt x="1519" y="44"/>
                  <a:pt x="1519" y="44"/>
                  <a:pt x="1519" y="44"/>
                </a:cubicBezTo>
                <a:cubicBezTo>
                  <a:pt x="1519" y="43"/>
                  <a:pt x="1519" y="43"/>
                  <a:pt x="1519" y="43"/>
                </a:cubicBezTo>
                <a:cubicBezTo>
                  <a:pt x="1519" y="43"/>
                  <a:pt x="1519" y="43"/>
                  <a:pt x="1519" y="43"/>
                </a:cubicBezTo>
                <a:cubicBezTo>
                  <a:pt x="1519" y="42"/>
                  <a:pt x="1519" y="42"/>
                  <a:pt x="1519" y="42"/>
                </a:cubicBezTo>
                <a:cubicBezTo>
                  <a:pt x="1518" y="42"/>
                  <a:pt x="1518" y="42"/>
                  <a:pt x="1518" y="42"/>
                </a:cubicBezTo>
                <a:cubicBezTo>
                  <a:pt x="1517" y="42"/>
                  <a:pt x="1517" y="42"/>
                  <a:pt x="1517" y="42"/>
                </a:cubicBezTo>
                <a:cubicBezTo>
                  <a:pt x="1516" y="43"/>
                  <a:pt x="1516" y="43"/>
                  <a:pt x="1516" y="43"/>
                </a:cubicBezTo>
                <a:cubicBezTo>
                  <a:pt x="1516" y="43"/>
                  <a:pt x="1515" y="42"/>
                  <a:pt x="1515" y="43"/>
                </a:cubicBezTo>
                <a:cubicBezTo>
                  <a:pt x="1515" y="43"/>
                  <a:pt x="1515" y="45"/>
                  <a:pt x="1514" y="46"/>
                </a:cubicBezTo>
                <a:cubicBezTo>
                  <a:pt x="1514" y="46"/>
                  <a:pt x="1512" y="47"/>
                  <a:pt x="1512" y="48"/>
                </a:cubicBezTo>
                <a:cubicBezTo>
                  <a:pt x="1512" y="48"/>
                  <a:pt x="1511" y="47"/>
                  <a:pt x="1510" y="49"/>
                </a:cubicBezTo>
                <a:cubicBezTo>
                  <a:pt x="1507" y="48"/>
                  <a:pt x="1507" y="48"/>
                  <a:pt x="1507" y="48"/>
                </a:cubicBezTo>
                <a:cubicBezTo>
                  <a:pt x="1507" y="48"/>
                  <a:pt x="1507" y="48"/>
                  <a:pt x="1507" y="48"/>
                </a:cubicBezTo>
                <a:cubicBezTo>
                  <a:pt x="1508" y="47"/>
                  <a:pt x="1508" y="47"/>
                  <a:pt x="1508" y="47"/>
                </a:cubicBezTo>
                <a:cubicBezTo>
                  <a:pt x="1507" y="46"/>
                  <a:pt x="1507" y="46"/>
                  <a:pt x="1507" y="46"/>
                </a:cubicBezTo>
                <a:cubicBezTo>
                  <a:pt x="1507" y="46"/>
                  <a:pt x="1507" y="46"/>
                  <a:pt x="1507" y="46"/>
                </a:cubicBezTo>
                <a:cubicBezTo>
                  <a:pt x="1507" y="46"/>
                  <a:pt x="1507" y="44"/>
                  <a:pt x="1508" y="43"/>
                </a:cubicBezTo>
                <a:cubicBezTo>
                  <a:pt x="1508" y="43"/>
                  <a:pt x="1509" y="45"/>
                  <a:pt x="1510" y="43"/>
                </a:cubicBezTo>
                <a:cubicBezTo>
                  <a:pt x="1510" y="43"/>
                  <a:pt x="1510" y="43"/>
                  <a:pt x="1510" y="43"/>
                </a:cubicBezTo>
                <a:cubicBezTo>
                  <a:pt x="1510" y="42"/>
                  <a:pt x="1510" y="42"/>
                  <a:pt x="1510" y="42"/>
                </a:cubicBezTo>
                <a:cubicBezTo>
                  <a:pt x="1510" y="41"/>
                  <a:pt x="1510" y="41"/>
                  <a:pt x="1510" y="41"/>
                </a:cubicBezTo>
                <a:cubicBezTo>
                  <a:pt x="1509" y="41"/>
                  <a:pt x="1509" y="41"/>
                  <a:pt x="1509" y="41"/>
                </a:cubicBezTo>
                <a:cubicBezTo>
                  <a:pt x="1509" y="41"/>
                  <a:pt x="1509" y="41"/>
                  <a:pt x="1509" y="41"/>
                </a:cubicBezTo>
                <a:cubicBezTo>
                  <a:pt x="1508" y="41"/>
                  <a:pt x="1508" y="41"/>
                  <a:pt x="1508" y="41"/>
                </a:cubicBezTo>
                <a:cubicBezTo>
                  <a:pt x="1508" y="40"/>
                  <a:pt x="1508" y="40"/>
                  <a:pt x="1508" y="40"/>
                </a:cubicBezTo>
                <a:cubicBezTo>
                  <a:pt x="1507" y="41"/>
                  <a:pt x="1507" y="41"/>
                  <a:pt x="1507" y="41"/>
                </a:cubicBezTo>
                <a:cubicBezTo>
                  <a:pt x="1507" y="42"/>
                  <a:pt x="1507" y="42"/>
                  <a:pt x="1507" y="42"/>
                </a:cubicBezTo>
                <a:cubicBezTo>
                  <a:pt x="1506" y="43"/>
                  <a:pt x="1506" y="43"/>
                  <a:pt x="1506" y="43"/>
                </a:cubicBezTo>
                <a:cubicBezTo>
                  <a:pt x="1505" y="44"/>
                  <a:pt x="1505" y="44"/>
                  <a:pt x="1505" y="44"/>
                </a:cubicBezTo>
                <a:cubicBezTo>
                  <a:pt x="1505" y="44"/>
                  <a:pt x="1505" y="44"/>
                  <a:pt x="1505" y="44"/>
                </a:cubicBezTo>
                <a:cubicBezTo>
                  <a:pt x="1505" y="44"/>
                  <a:pt x="1504" y="45"/>
                  <a:pt x="1504" y="45"/>
                </a:cubicBezTo>
                <a:cubicBezTo>
                  <a:pt x="1504" y="45"/>
                  <a:pt x="1503" y="46"/>
                  <a:pt x="1503" y="46"/>
                </a:cubicBezTo>
                <a:cubicBezTo>
                  <a:pt x="1502" y="47"/>
                  <a:pt x="1502" y="47"/>
                  <a:pt x="1502" y="47"/>
                </a:cubicBezTo>
                <a:cubicBezTo>
                  <a:pt x="1502" y="46"/>
                  <a:pt x="1502" y="46"/>
                  <a:pt x="1502" y="46"/>
                </a:cubicBezTo>
                <a:cubicBezTo>
                  <a:pt x="1502" y="46"/>
                  <a:pt x="1501" y="46"/>
                  <a:pt x="1501" y="47"/>
                </a:cubicBezTo>
                <a:cubicBezTo>
                  <a:pt x="1498" y="46"/>
                  <a:pt x="1498" y="46"/>
                  <a:pt x="1498" y="46"/>
                </a:cubicBezTo>
                <a:cubicBezTo>
                  <a:pt x="1499" y="46"/>
                  <a:pt x="1499" y="45"/>
                  <a:pt x="1499" y="44"/>
                </a:cubicBezTo>
                <a:cubicBezTo>
                  <a:pt x="1499" y="44"/>
                  <a:pt x="1498" y="43"/>
                  <a:pt x="1500" y="42"/>
                </a:cubicBezTo>
                <a:cubicBezTo>
                  <a:pt x="1501" y="42"/>
                  <a:pt x="1501" y="42"/>
                  <a:pt x="1501" y="42"/>
                </a:cubicBezTo>
                <a:cubicBezTo>
                  <a:pt x="1502" y="41"/>
                  <a:pt x="1502" y="41"/>
                  <a:pt x="1502" y="41"/>
                </a:cubicBezTo>
                <a:cubicBezTo>
                  <a:pt x="1502" y="41"/>
                  <a:pt x="1502" y="41"/>
                  <a:pt x="1502" y="41"/>
                </a:cubicBezTo>
                <a:cubicBezTo>
                  <a:pt x="1501" y="40"/>
                  <a:pt x="1501" y="40"/>
                  <a:pt x="1501" y="40"/>
                </a:cubicBezTo>
                <a:cubicBezTo>
                  <a:pt x="1501" y="40"/>
                  <a:pt x="1501" y="40"/>
                  <a:pt x="1501" y="40"/>
                </a:cubicBezTo>
                <a:cubicBezTo>
                  <a:pt x="1501" y="40"/>
                  <a:pt x="1501" y="40"/>
                  <a:pt x="1501" y="40"/>
                </a:cubicBezTo>
                <a:cubicBezTo>
                  <a:pt x="1500" y="40"/>
                  <a:pt x="1500" y="40"/>
                  <a:pt x="1500" y="40"/>
                </a:cubicBezTo>
                <a:cubicBezTo>
                  <a:pt x="1499" y="40"/>
                  <a:pt x="1499" y="40"/>
                  <a:pt x="1499" y="40"/>
                </a:cubicBezTo>
                <a:cubicBezTo>
                  <a:pt x="1498" y="40"/>
                  <a:pt x="1498" y="40"/>
                  <a:pt x="1498" y="40"/>
                </a:cubicBezTo>
                <a:cubicBezTo>
                  <a:pt x="1499" y="40"/>
                  <a:pt x="1499" y="40"/>
                  <a:pt x="1499" y="40"/>
                </a:cubicBezTo>
                <a:cubicBezTo>
                  <a:pt x="1497" y="41"/>
                  <a:pt x="1497" y="41"/>
                  <a:pt x="1497" y="41"/>
                </a:cubicBezTo>
                <a:cubicBezTo>
                  <a:pt x="1496" y="42"/>
                  <a:pt x="1496" y="42"/>
                  <a:pt x="1496" y="42"/>
                </a:cubicBezTo>
                <a:cubicBezTo>
                  <a:pt x="1495" y="43"/>
                  <a:pt x="1495" y="43"/>
                  <a:pt x="1495" y="43"/>
                </a:cubicBezTo>
                <a:cubicBezTo>
                  <a:pt x="1495" y="44"/>
                  <a:pt x="1495" y="44"/>
                  <a:pt x="1495" y="44"/>
                </a:cubicBezTo>
                <a:cubicBezTo>
                  <a:pt x="1494" y="45"/>
                  <a:pt x="1494" y="45"/>
                  <a:pt x="1494" y="45"/>
                </a:cubicBezTo>
                <a:cubicBezTo>
                  <a:pt x="1494" y="45"/>
                  <a:pt x="1494" y="45"/>
                  <a:pt x="1494" y="45"/>
                </a:cubicBezTo>
                <a:cubicBezTo>
                  <a:pt x="1494" y="45"/>
                  <a:pt x="1493" y="44"/>
                  <a:pt x="1493" y="45"/>
                </a:cubicBezTo>
                <a:cubicBezTo>
                  <a:pt x="1489" y="45"/>
                  <a:pt x="1489" y="45"/>
                  <a:pt x="1489" y="45"/>
                </a:cubicBezTo>
                <a:cubicBezTo>
                  <a:pt x="1490" y="44"/>
                  <a:pt x="1490" y="44"/>
                  <a:pt x="1490" y="44"/>
                </a:cubicBezTo>
                <a:cubicBezTo>
                  <a:pt x="1490" y="43"/>
                  <a:pt x="1490" y="43"/>
                  <a:pt x="1490" y="43"/>
                </a:cubicBezTo>
                <a:cubicBezTo>
                  <a:pt x="1491" y="42"/>
                  <a:pt x="1491" y="42"/>
                  <a:pt x="1491" y="42"/>
                </a:cubicBezTo>
                <a:cubicBezTo>
                  <a:pt x="1491" y="42"/>
                  <a:pt x="1491" y="42"/>
                  <a:pt x="1491" y="42"/>
                </a:cubicBezTo>
                <a:cubicBezTo>
                  <a:pt x="1490" y="41"/>
                  <a:pt x="1490" y="41"/>
                  <a:pt x="1490" y="41"/>
                </a:cubicBezTo>
                <a:cubicBezTo>
                  <a:pt x="1490" y="40"/>
                  <a:pt x="1490" y="40"/>
                  <a:pt x="1490" y="40"/>
                </a:cubicBezTo>
                <a:cubicBezTo>
                  <a:pt x="1491" y="40"/>
                  <a:pt x="1491" y="40"/>
                  <a:pt x="1491" y="40"/>
                </a:cubicBezTo>
                <a:cubicBezTo>
                  <a:pt x="1491" y="39"/>
                  <a:pt x="1491" y="39"/>
                  <a:pt x="1491" y="39"/>
                </a:cubicBezTo>
                <a:cubicBezTo>
                  <a:pt x="1491" y="39"/>
                  <a:pt x="1491" y="39"/>
                  <a:pt x="1491" y="39"/>
                </a:cubicBezTo>
                <a:cubicBezTo>
                  <a:pt x="1491" y="38"/>
                  <a:pt x="1491" y="38"/>
                  <a:pt x="1491" y="38"/>
                </a:cubicBezTo>
                <a:cubicBezTo>
                  <a:pt x="1491" y="38"/>
                  <a:pt x="1491" y="38"/>
                  <a:pt x="1491" y="38"/>
                </a:cubicBezTo>
                <a:cubicBezTo>
                  <a:pt x="1490" y="38"/>
                  <a:pt x="1490" y="38"/>
                  <a:pt x="1490" y="38"/>
                </a:cubicBezTo>
                <a:cubicBezTo>
                  <a:pt x="1490" y="37"/>
                  <a:pt x="1490" y="37"/>
                  <a:pt x="1490" y="37"/>
                </a:cubicBezTo>
                <a:cubicBezTo>
                  <a:pt x="1489" y="39"/>
                  <a:pt x="1489" y="39"/>
                  <a:pt x="1489" y="39"/>
                </a:cubicBezTo>
                <a:cubicBezTo>
                  <a:pt x="1489" y="39"/>
                  <a:pt x="1489" y="39"/>
                  <a:pt x="1489" y="39"/>
                </a:cubicBezTo>
                <a:cubicBezTo>
                  <a:pt x="1489" y="39"/>
                  <a:pt x="1489" y="39"/>
                  <a:pt x="1489" y="39"/>
                </a:cubicBezTo>
                <a:cubicBezTo>
                  <a:pt x="1489" y="39"/>
                  <a:pt x="1489" y="37"/>
                  <a:pt x="1488" y="38"/>
                </a:cubicBezTo>
                <a:cubicBezTo>
                  <a:pt x="1488" y="38"/>
                  <a:pt x="1485" y="41"/>
                  <a:pt x="1487" y="41"/>
                </a:cubicBezTo>
                <a:cubicBezTo>
                  <a:pt x="1488" y="41"/>
                  <a:pt x="1487" y="41"/>
                  <a:pt x="1487" y="41"/>
                </a:cubicBezTo>
                <a:cubicBezTo>
                  <a:pt x="1487" y="41"/>
                  <a:pt x="1485" y="41"/>
                  <a:pt x="1485" y="43"/>
                </a:cubicBezTo>
                <a:cubicBezTo>
                  <a:pt x="1485" y="43"/>
                  <a:pt x="1484" y="43"/>
                  <a:pt x="1484" y="43"/>
                </a:cubicBezTo>
                <a:cubicBezTo>
                  <a:pt x="1480" y="42"/>
                  <a:pt x="1480" y="42"/>
                  <a:pt x="1480" y="42"/>
                </a:cubicBezTo>
                <a:cubicBezTo>
                  <a:pt x="1480" y="41"/>
                  <a:pt x="1481" y="41"/>
                  <a:pt x="1481" y="40"/>
                </a:cubicBezTo>
                <a:cubicBezTo>
                  <a:pt x="1481" y="40"/>
                  <a:pt x="1484" y="38"/>
                  <a:pt x="1485" y="36"/>
                </a:cubicBezTo>
                <a:cubicBezTo>
                  <a:pt x="1485" y="36"/>
                  <a:pt x="1488" y="35"/>
                  <a:pt x="1486" y="34"/>
                </a:cubicBezTo>
                <a:cubicBezTo>
                  <a:pt x="1486" y="34"/>
                  <a:pt x="1486" y="33"/>
                  <a:pt x="1485" y="33"/>
                </a:cubicBezTo>
                <a:cubicBezTo>
                  <a:pt x="1485" y="33"/>
                  <a:pt x="1485" y="31"/>
                  <a:pt x="1484" y="32"/>
                </a:cubicBezTo>
                <a:cubicBezTo>
                  <a:pt x="1484" y="32"/>
                  <a:pt x="1485" y="31"/>
                  <a:pt x="1487" y="31"/>
                </a:cubicBezTo>
                <a:cubicBezTo>
                  <a:pt x="1487" y="31"/>
                  <a:pt x="1489" y="31"/>
                  <a:pt x="1487" y="30"/>
                </a:cubicBezTo>
                <a:cubicBezTo>
                  <a:pt x="1487" y="30"/>
                  <a:pt x="1486" y="30"/>
                  <a:pt x="1484" y="31"/>
                </a:cubicBezTo>
                <a:cubicBezTo>
                  <a:pt x="1484" y="31"/>
                  <a:pt x="1484" y="30"/>
                  <a:pt x="1483" y="30"/>
                </a:cubicBezTo>
                <a:cubicBezTo>
                  <a:pt x="1483" y="30"/>
                  <a:pt x="1480" y="29"/>
                  <a:pt x="1484" y="27"/>
                </a:cubicBezTo>
                <a:cubicBezTo>
                  <a:pt x="1484" y="27"/>
                  <a:pt x="1485" y="26"/>
                  <a:pt x="1484" y="27"/>
                </a:cubicBezTo>
                <a:cubicBezTo>
                  <a:pt x="1484" y="27"/>
                  <a:pt x="1480" y="27"/>
                  <a:pt x="1482" y="31"/>
                </a:cubicBezTo>
                <a:cubicBezTo>
                  <a:pt x="1482" y="32"/>
                  <a:pt x="1482" y="32"/>
                  <a:pt x="1482" y="32"/>
                </a:cubicBezTo>
                <a:cubicBezTo>
                  <a:pt x="1482" y="32"/>
                  <a:pt x="1481" y="32"/>
                  <a:pt x="1479" y="32"/>
                </a:cubicBezTo>
                <a:cubicBezTo>
                  <a:pt x="1479" y="32"/>
                  <a:pt x="1479" y="32"/>
                  <a:pt x="1479" y="32"/>
                </a:cubicBezTo>
                <a:cubicBezTo>
                  <a:pt x="1478" y="32"/>
                  <a:pt x="1478" y="32"/>
                  <a:pt x="1478" y="32"/>
                </a:cubicBezTo>
                <a:cubicBezTo>
                  <a:pt x="1478" y="32"/>
                  <a:pt x="1478" y="30"/>
                  <a:pt x="1476" y="30"/>
                </a:cubicBezTo>
                <a:cubicBezTo>
                  <a:pt x="1476" y="30"/>
                  <a:pt x="1475" y="28"/>
                  <a:pt x="1474" y="28"/>
                </a:cubicBezTo>
                <a:cubicBezTo>
                  <a:pt x="1474" y="28"/>
                  <a:pt x="1474" y="26"/>
                  <a:pt x="1473" y="26"/>
                </a:cubicBezTo>
                <a:cubicBezTo>
                  <a:pt x="1473" y="26"/>
                  <a:pt x="1469" y="27"/>
                  <a:pt x="1470" y="31"/>
                </a:cubicBezTo>
                <a:cubicBezTo>
                  <a:pt x="1470" y="32"/>
                  <a:pt x="1470" y="32"/>
                  <a:pt x="1470" y="32"/>
                </a:cubicBezTo>
                <a:cubicBezTo>
                  <a:pt x="1470" y="32"/>
                  <a:pt x="1470" y="34"/>
                  <a:pt x="1469" y="35"/>
                </a:cubicBezTo>
                <a:cubicBezTo>
                  <a:pt x="1469" y="35"/>
                  <a:pt x="1467" y="36"/>
                  <a:pt x="1466" y="38"/>
                </a:cubicBezTo>
                <a:cubicBezTo>
                  <a:pt x="1465" y="43"/>
                  <a:pt x="1465" y="43"/>
                  <a:pt x="1465" y="43"/>
                </a:cubicBezTo>
                <a:cubicBezTo>
                  <a:pt x="1465" y="43"/>
                  <a:pt x="1465" y="43"/>
                  <a:pt x="1465" y="43"/>
                </a:cubicBezTo>
                <a:cubicBezTo>
                  <a:pt x="1465" y="43"/>
                  <a:pt x="1465" y="43"/>
                  <a:pt x="1465" y="43"/>
                </a:cubicBezTo>
                <a:cubicBezTo>
                  <a:pt x="1440" y="35"/>
                  <a:pt x="1411" y="25"/>
                  <a:pt x="1377" y="10"/>
                </a:cubicBezTo>
                <a:cubicBezTo>
                  <a:pt x="1030" y="6"/>
                  <a:pt x="1030" y="6"/>
                  <a:pt x="1030" y="6"/>
                </a:cubicBezTo>
                <a:cubicBezTo>
                  <a:pt x="1029" y="0"/>
                  <a:pt x="1029" y="0"/>
                  <a:pt x="1029" y="0"/>
                </a:cubicBezTo>
                <a:cubicBezTo>
                  <a:pt x="794" y="3"/>
                  <a:pt x="794" y="3"/>
                  <a:pt x="794" y="3"/>
                </a:cubicBezTo>
                <a:cubicBezTo>
                  <a:pt x="559" y="0"/>
                  <a:pt x="559" y="0"/>
                  <a:pt x="559" y="0"/>
                </a:cubicBezTo>
                <a:cubicBezTo>
                  <a:pt x="558" y="6"/>
                  <a:pt x="558" y="6"/>
                  <a:pt x="558" y="6"/>
                </a:cubicBezTo>
                <a:cubicBezTo>
                  <a:pt x="211" y="10"/>
                  <a:pt x="211" y="10"/>
                  <a:pt x="211" y="10"/>
                </a:cubicBezTo>
                <a:cubicBezTo>
                  <a:pt x="179" y="24"/>
                  <a:pt x="151" y="34"/>
                  <a:pt x="127" y="42"/>
                </a:cubicBezTo>
                <a:cubicBezTo>
                  <a:pt x="126" y="38"/>
                  <a:pt x="126" y="38"/>
                  <a:pt x="126" y="38"/>
                </a:cubicBezTo>
                <a:cubicBezTo>
                  <a:pt x="125" y="36"/>
                  <a:pt x="123" y="35"/>
                  <a:pt x="123" y="35"/>
                </a:cubicBezTo>
                <a:cubicBezTo>
                  <a:pt x="122" y="34"/>
                  <a:pt x="122" y="32"/>
                  <a:pt x="122" y="32"/>
                </a:cubicBezTo>
                <a:cubicBezTo>
                  <a:pt x="122" y="31"/>
                  <a:pt x="122" y="31"/>
                  <a:pt x="122" y="31"/>
                </a:cubicBezTo>
                <a:cubicBezTo>
                  <a:pt x="123" y="27"/>
                  <a:pt x="119" y="26"/>
                  <a:pt x="119" y="26"/>
                </a:cubicBezTo>
                <a:cubicBezTo>
                  <a:pt x="118" y="26"/>
                  <a:pt x="118" y="28"/>
                  <a:pt x="118" y="28"/>
                </a:cubicBezTo>
                <a:cubicBezTo>
                  <a:pt x="117" y="28"/>
                  <a:pt x="116" y="30"/>
                  <a:pt x="116" y="30"/>
                </a:cubicBezTo>
                <a:cubicBezTo>
                  <a:pt x="114" y="30"/>
                  <a:pt x="114" y="32"/>
                  <a:pt x="114" y="32"/>
                </a:cubicBezTo>
                <a:cubicBezTo>
                  <a:pt x="113" y="32"/>
                  <a:pt x="113" y="32"/>
                  <a:pt x="113" y="32"/>
                </a:cubicBezTo>
                <a:cubicBezTo>
                  <a:pt x="113" y="32"/>
                  <a:pt x="113" y="32"/>
                  <a:pt x="113" y="32"/>
                </a:cubicBezTo>
                <a:cubicBezTo>
                  <a:pt x="111" y="32"/>
                  <a:pt x="110" y="32"/>
                  <a:pt x="110" y="32"/>
                </a:cubicBezTo>
                <a:cubicBezTo>
                  <a:pt x="110" y="31"/>
                  <a:pt x="110" y="31"/>
                  <a:pt x="110" y="31"/>
                </a:cubicBezTo>
                <a:cubicBezTo>
                  <a:pt x="112" y="27"/>
                  <a:pt x="108" y="27"/>
                  <a:pt x="108" y="27"/>
                </a:cubicBezTo>
                <a:cubicBezTo>
                  <a:pt x="107" y="26"/>
                  <a:pt x="108" y="27"/>
                  <a:pt x="108" y="27"/>
                </a:cubicBezTo>
                <a:cubicBezTo>
                  <a:pt x="112" y="29"/>
                  <a:pt x="109" y="30"/>
                  <a:pt x="109" y="30"/>
                </a:cubicBezTo>
                <a:cubicBezTo>
                  <a:pt x="108" y="30"/>
                  <a:pt x="108" y="31"/>
                  <a:pt x="108" y="31"/>
                </a:cubicBezTo>
                <a:cubicBezTo>
                  <a:pt x="106" y="30"/>
                  <a:pt x="105" y="30"/>
                  <a:pt x="105" y="30"/>
                </a:cubicBezTo>
                <a:cubicBezTo>
                  <a:pt x="103" y="31"/>
                  <a:pt x="105" y="31"/>
                  <a:pt x="105" y="31"/>
                </a:cubicBezTo>
                <a:cubicBezTo>
                  <a:pt x="107" y="31"/>
                  <a:pt x="108" y="32"/>
                  <a:pt x="108" y="32"/>
                </a:cubicBezTo>
                <a:cubicBezTo>
                  <a:pt x="107" y="31"/>
                  <a:pt x="107" y="33"/>
                  <a:pt x="107" y="33"/>
                </a:cubicBezTo>
                <a:cubicBezTo>
                  <a:pt x="106" y="33"/>
                  <a:pt x="106" y="34"/>
                  <a:pt x="106" y="34"/>
                </a:cubicBezTo>
                <a:cubicBezTo>
                  <a:pt x="105" y="35"/>
                  <a:pt x="107" y="36"/>
                  <a:pt x="107" y="36"/>
                </a:cubicBezTo>
                <a:cubicBezTo>
                  <a:pt x="108" y="38"/>
                  <a:pt x="111" y="40"/>
                  <a:pt x="111" y="40"/>
                </a:cubicBezTo>
                <a:cubicBezTo>
                  <a:pt x="111" y="41"/>
                  <a:pt x="112" y="41"/>
                  <a:pt x="112" y="42"/>
                </a:cubicBezTo>
                <a:cubicBezTo>
                  <a:pt x="108" y="43"/>
                  <a:pt x="108" y="43"/>
                  <a:pt x="108" y="43"/>
                </a:cubicBezTo>
                <a:cubicBezTo>
                  <a:pt x="108" y="43"/>
                  <a:pt x="107" y="43"/>
                  <a:pt x="107" y="43"/>
                </a:cubicBezTo>
                <a:cubicBezTo>
                  <a:pt x="107" y="41"/>
                  <a:pt x="105" y="41"/>
                  <a:pt x="105" y="41"/>
                </a:cubicBezTo>
                <a:cubicBezTo>
                  <a:pt x="105" y="41"/>
                  <a:pt x="104" y="41"/>
                  <a:pt x="106" y="41"/>
                </a:cubicBezTo>
                <a:cubicBezTo>
                  <a:pt x="107" y="41"/>
                  <a:pt x="104" y="38"/>
                  <a:pt x="104" y="38"/>
                </a:cubicBezTo>
                <a:cubicBezTo>
                  <a:pt x="103" y="37"/>
                  <a:pt x="103" y="39"/>
                  <a:pt x="103" y="39"/>
                </a:cubicBezTo>
                <a:cubicBezTo>
                  <a:pt x="103" y="39"/>
                  <a:pt x="103" y="39"/>
                  <a:pt x="103" y="39"/>
                </a:cubicBezTo>
                <a:cubicBezTo>
                  <a:pt x="103" y="39"/>
                  <a:pt x="103" y="39"/>
                  <a:pt x="103" y="39"/>
                </a:cubicBezTo>
                <a:cubicBezTo>
                  <a:pt x="102" y="37"/>
                  <a:pt x="102" y="37"/>
                  <a:pt x="102" y="37"/>
                </a:cubicBezTo>
                <a:cubicBezTo>
                  <a:pt x="102" y="38"/>
                  <a:pt x="102" y="38"/>
                  <a:pt x="102" y="38"/>
                </a:cubicBezTo>
                <a:cubicBezTo>
                  <a:pt x="101" y="38"/>
                  <a:pt x="101" y="38"/>
                  <a:pt x="101" y="38"/>
                </a:cubicBezTo>
                <a:cubicBezTo>
                  <a:pt x="101" y="38"/>
                  <a:pt x="101" y="38"/>
                  <a:pt x="101" y="38"/>
                </a:cubicBezTo>
                <a:cubicBezTo>
                  <a:pt x="101" y="39"/>
                  <a:pt x="101" y="39"/>
                  <a:pt x="101" y="39"/>
                </a:cubicBezTo>
                <a:cubicBezTo>
                  <a:pt x="101" y="39"/>
                  <a:pt x="101" y="39"/>
                  <a:pt x="101" y="39"/>
                </a:cubicBezTo>
                <a:cubicBezTo>
                  <a:pt x="101" y="40"/>
                  <a:pt x="101" y="40"/>
                  <a:pt x="101" y="40"/>
                </a:cubicBezTo>
                <a:cubicBezTo>
                  <a:pt x="102" y="40"/>
                  <a:pt x="102" y="40"/>
                  <a:pt x="102" y="40"/>
                </a:cubicBezTo>
                <a:cubicBezTo>
                  <a:pt x="102" y="41"/>
                  <a:pt x="102" y="41"/>
                  <a:pt x="102" y="41"/>
                </a:cubicBezTo>
                <a:cubicBezTo>
                  <a:pt x="101" y="42"/>
                  <a:pt x="101" y="42"/>
                  <a:pt x="101" y="42"/>
                </a:cubicBezTo>
                <a:cubicBezTo>
                  <a:pt x="101" y="42"/>
                  <a:pt x="101" y="42"/>
                  <a:pt x="101" y="42"/>
                </a:cubicBezTo>
                <a:cubicBezTo>
                  <a:pt x="102" y="43"/>
                  <a:pt x="102" y="43"/>
                  <a:pt x="102" y="43"/>
                </a:cubicBezTo>
                <a:cubicBezTo>
                  <a:pt x="102" y="44"/>
                  <a:pt x="102" y="44"/>
                  <a:pt x="102" y="44"/>
                </a:cubicBezTo>
                <a:cubicBezTo>
                  <a:pt x="102" y="44"/>
                  <a:pt x="102" y="44"/>
                  <a:pt x="103" y="45"/>
                </a:cubicBezTo>
                <a:cubicBezTo>
                  <a:pt x="99" y="45"/>
                  <a:pt x="99" y="45"/>
                  <a:pt x="99" y="45"/>
                </a:cubicBezTo>
                <a:cubicBezTo>
                  <a:pt x="99" y="44"/>
                  <a:pt x="98" y="45"/>
                  <a:pt x="98" y="45"/>
                </a:cubicBezTo>
                <a:cubicBezTo>
                  <a:pt x="98" y="45"/>
                  <a:pt x="98" y="45"/>
                  <a:pt x="98" y="45"/>
                </a:cubicBezTo>
                <a:cubicBezTo>
                  <a:pt x="97" y="44"/>
                  <a:pt x="97" y="44"/>
                  <a:pt x="97" y="44"/>
                </a:cubicBezTo>
                <a:cubicBezTo>
                  <a:pt x="97" y="43"/>
                  <a:pt x="97" y="43"/>
                  <a:pt x="97" y="43"/>
                </a:cubicBezTo>
                <a:cubicBezTo>
                  <a:pt x="96" y="42"/>
                  <a:pt x="96" y="42"/>
                  <a:pt x="96" y="42"/>
                </a:cubicBezTo>
                <a:cubicBezTo>
                  <a:pt x="95" y="41"/>
                  <a:pt x="95" y="41"/>
                  <a:pt x="95" y="41"/>
                </a:cubicBezTo>
                <a:cubicBezTo>
                  <a:pt x="93" y="40"/>
                  <a:pt x="93" y="40"/>
                  <a:pt x="93" y="40"/>
                </a:cubicBezTo>
                <a:cubicBezTo>
                  <a:pt x="94" y="40"/>
                  <a:pt x="94" y="40"/>
                  <a:pt x="94" y="40"/>
                </a:cubicBezTo>
                <a:cubicBezTo>
                  <a:pt x="93" y="40"/>
                  <a:pt x="93" y="40"/>
                  <a:pt x="93" y="40"/>
                </a:cubicBezTo>
                <a:cubicBezTo>
                  <a:pt x="92" y="40"/>
                  <a:pt x="92" y="40"/>
                  <a:pt x="92" y="40"/>
                </a:cubicBezTo>
                <a:cubicBezTo>
                  <a:pt x="91" y="40"/>
                  <a:pt x="91" y="40"/>
                  <a:pt x="91" y="40"/>
                </a:cubicBezTo>
                <a:cubicBezTo>
                  <a:pt x="91" y="40"/>
                  <a:pt x="91" y="40"/>
                  <a:pt x="91" y="40"/>
                </a:cubicBezTo>
                <a:cubicBezTo>
                  <a:pt x="91" y="40"/>
                  <a:pt x="91" y="40"/>
                  <a:pt x="91" y="40"/>
                </a:cubicBezTo>
                <a:cubicBezTo>
                  <a:pt x="90" y="41"/>
                  <a:pt x="90" y="41"/>
                  <a:pt x="90" y="41"/>
                </a:cubicBezTo>
                <a:cubicBezTo>
                  <a:pt x="90" y="41"/>
                  <a:pt x="90" y="41"/>
                  <a:pt x="90" y="41"/>
                </a:cubicBezTo>
                <a:cubicBezTo>
                  <a:pt x="91" y="42"/>
                  <a:pt x="91" y="42"/>
                  <a:pt x="91" y="42"/>
                </a:cubicBezTo>
                <a:cubicBezTo>
                  <a:pt x="92" y="42"/>
                  <a:pt x="92" y="42"/>
                  <a:pt x="92" y="42"/>
                </a:cubicBezTo>
                <a:cubicBezTo>
                  <a:pt x="94" y="43"/>
                  <a:pt x="93" y="44"/>
                  <a:pt x="93" y="44"/>
                </a:cubicBezTo>
                <a:cubicBezTo>
                  <a:pt x="93" y="45"/>
                  <a:pt x="93" y="46"/>
                  <a:pt x="94" y="47"/>
                </a:cubicBezTo>
                <a:cubicBezTo>
                  <a:pt x="91" y="47"/>
                  <a:pt x="91" y="47"/>
                  <a:pt x="91" y="47"/>
                </a:cubicBezTo>
                <a:cubicBezTo>
                  <a:pt x="91" y="46"/>
                  <a:pt x="90" y="46"/>
                  <a:pt x="90" y="46"/>
                </a:cubicBezTo>
                <a:cubicBezTo>
                  <a:pt x="90" y="47"/>
                  <a:pt x="90" y="47"/>
                  <a:pt x="90" y="47"/>
                </a:cubicBezTo>
                <a:cubicBezTo>
                  <a:pt x="89" y="46"/>
                  <a:pt x="89" y="46"/>
                  <a:pt x="89" y="46"/>
                </a:cubicBezTo>
                <a:cubicBezTo>
                  <a:pt x="89" y="46"/>
                  <a:pt x="88" y="45"/>
                  <a:pt x="88" y="45"/>
                </a:cubicBezTo>
                <a:cubicBezTo>
                  <a:pt x="88" y="45"/>
                  <a:pt x="87" y="44"/>
                  <a:pt x="87" y="44"/>
                </a:cubicBezTo>
                <a:cubicBezTo>
                  <a:pt x="87" y="44"/>
                  <a:pt x="87" y="44"/>
                  <a:pt x="87" y="44"/>
                </a:cubicBezTo>
                <a:cubicBezTo>
                  <a:pt x="86" y="43"/>
                  <a:pt x="86" y="43"/>
                  <a:pt x="86" y="43"/>
                </a:cubicBezTo>
                <a:cubicBezTo>
                  <a:pt x="85" y="42"/>
                  <a:pt x="85" y="42"/>
                  <a:pt x="85" y="42"/>
                </a:cubicBezTo>
                <a:cubicBezTo>
                  <a:pt x="85" y="41"/>
                  <a:pt x="85" y="41"/>
                  <a:pt x="85" y="41"/>
                </a:cubicBezTo>
                <a:cubicBezTo>
                  <a:pt x="84" y="40"/>
                  <a:pt x="84" y="40"/>
                  <a:pt x="84" y="40"/>
                </a:cubicBezTo>
                <a:cubicBezTo>
                  <a:pt x="84" y="41"/>
                  <a:pt x="84" y="41"/>
                  <a:pt x="84" y="41"/>
                </a:cubicBezTo>
                <a:cubicBezTo>
                  <a:pt x="83" y="41"/>
                  <a:pt x="83" y="41"/>
                  <a:pt x="83" y="41"/>
                </a:cubicBezTo>
                <a:cubicBezTo>
                  <a:pt x="83" y="41"/>
                  <a:pt x="83" y="41"/>
                  <a:pt x="83" y="41"/>
                </a:cubicBezTo>
                <a:cubicBezTo>
                  <a:pt x="82" y="41"/>
                  <a:pt x="82" y="41"/>
                  <a:pt x="82" y="41"/>
                </a:cubicBezTo>
                <a:cubicBezTo>
                  <a:pt x="82" y="42"/>
                  <a:pt x="82" y="42"/>
                  <a:pt x="82" y="42"/>
                </a:cubicBezTo>
                <a:cubicBezTo>
                  <a:pt x="82" y="43"/>
                  <a:pt x="82" y="43"/>
                  <a:pt x="82" y="43"/>
                </a:cubicBezTo>
                <a:cubicBezTo>
                  <a:pt x="82" y="43"/>
                  <a:pt x="82" y="43"/>
                  <a:pt x="82" y="43"/>
                </a:cubicBezTo>
                <a:cubicBezTo>
                  <a:pt x="84" y="45"/>
                  <a:pt x="84" y="43"/>
                  <a:pt x="84" y="43"/>
                </a:cubicBezTo>
                <a:cubicBezTo>
                  <a:pt x="85" y="44"/>
                  <a:pt x="85" y="46"/>
                  <a:pt x="85" y="46"/>
                </a:cubicBezTo>
                <a:cubicBezTo>
                  <a:pt x="85" y="46"/>
                  <a:pt x="85" y="46"/>
                  <a:pt x="85" y="46"/>
                </a:cubicBezTo>
                <a:cubicBezTo>
                  <a:pt x="84" y="47"/>
                  <a:pt x="84" y="47"/>
                  <a:pt x="84" y="47"/>
                </a:cubicBezTo>
                <a:cubicBezTo>
                  <a:pt x="85" y="48"/>
                  <a:pt x="85" y="48"/>
                  <a:pt x="85" y="48"/>
                </a:cubicBezTo>
                <a:cubicBezTo>
                  <a:pt x="85" y="48"/>
                  <a:pt x="85" y="48"/>
                  <a:pt x="85" y="48"/>
                </a:cubicBezTo>
                <a:cubicBezTo>
                  <a:pt x="82" y="49"/>
                  <a:pt x="82" y="49"/>
                  <a:pt x="82" y="49"/>
                </a:cubicBezTo>
                <a:cubicBezTo>
                  <a:pt x="81" y="47"/>
                  <a:pt x="80" y="48"/>
                  <a:pt x="80" y="48"/>
                </a:cubicBezTo>
                <a:cubicBezTo>
                  <a:pt x="80" y="47"/>
                  <a:pt x="78" y="46"/>
                  <a:pt x="78" y="46"/>
                </a:cubicBezTo>
                <a:cubicBezTo>
                  <a:pt x="77" y="45"/>
                  <a:pt x="77" y="43"/>
                  <a:pt x="77" y="43"/>
                </a:cubicBezTo>
                <a:cubicBezTo>
                  <a:pt x="77" y="42"/>
                  <a:pt x="76" y="43"/>
                  <a:pt x="76" y="43"/>
                </a:cubicBezTo>
                <a:cubicBezTo>
                  <a:pt x="75" y="42"/>
                  <a:pt x="75" y="42"/>
                  <a:pt x="75" y="42"/>
                </a:cubicBezTo>
                <a:cubicBezTo>
                  <a:pt x="74" y="42"/>
                  <a:pt x="74" y="42"/>
                  <a:pt x="74" y="42"/>
                </a:cubicBezTo>
                <a:cubicBezTo>
                  <a:pt x="73" y="42"/>
                  <a:pt x="73" y="42"/>
                  <a:pt x="73" y="42"/>
                </a:cubicBezTo>
                <a:cubicBezTo>
                  <a:pt x="73" y="43"/>
                  <a:pt x="73" y="43"/>
                  <a:pt x="73" y="43"/>
                </a:cubicBezTo>
                <a:cubicBezTo>
                  <a:pt x="73" y="43"/>
                  <a:pt x="73" y="43"/>
                  <a:pt x="73" y="43"/>
                </a:cubicBezTo>
                <a:cubicBezTo>
                  <a:pt x="73" y="44"/>
                  <a:pt x="73" y="44"/>
                  <a:pt x="73" y="44"/>
                </a:cubicBezTo>
                <a:cubicBezTo>
                  <a:pt x="74" y="44"/>
                  <a:pt x="74" y="44"/>
                  <a:pt x="74" y="44"/>
                </a:cubicBezTo>
                <a:cubicBezTo>
                  <a:pt x="74" y="45"/>
                  <a:pt x="74" y="45"/>
                  <a:pt x="74" y="45"/>
                </a:cubicBezTo>
                <a:cubicBezTo>
                  <a:pt x="75" y="45"/>
                  <a:pt x="75" y="45"/>
                  <a:pt x="75" y="45"/>
                </a:cubicBezTo>
                <a:cubicBezTo>
                  <a:pt x="75" y="45"/>
                  <a:pt x="75" y="45"/>
                  <a:pt x="75" y="45"/>
                </a:cubicBezTo>
                <a:cubicBezTo>
                  <a:pt x="76" y="46"/>
                  <a:pt x="75" y="47"/>
                  <a:pt x="75" y="47"/>
                </a:cubicBezTo>
                <a:cubicBezTo>
                  <a:pt x="75" y="48"/>
                  <a:pt x="75" y="49"/>
                  <a:pt x="76" y="50"/>
                </a:cubicBezTo>
                <a:cubicBezTo>
                  <a:pt x="72" y="50"/>
                  <a:pt x="72" y="50"/>
                  <a:pt x="72" y="50"/>
                </a:cubicBezTo>
                <a:cubicBezTo>
                  <a:pt x="72" y="50"/>
                  <a:pt x="72" y="50"/>
                  <a:pt x="72" y="50"/>
                </a:cubicBezTo>
                <a:cubicBezTo>
                  <a:pt x="72" y="50"/>
                  <a:pt x="73" y="49"/>
                  <a:pt x="73" y="49"/>
                </a:cubicBezTo>
                <a:cubicBezTo>
                  <a:pt x="72" y="49"/>
                  <a:pt x="72" y="49"/>
                  <a:pt x="72" y="49"/>
                </a:cubicBezTo>
                <a:cubicBezTo>
                  <a:pt x="72" y="49"/>
                  <a:pt x="71" y="48"/>
                  <a:pt x="71" y="48"/>
                </a:cubicBezTo>
                <a:cubicBezTo>
                  <a:pt x="71" y="48"/>
                  <a:pt x="70" y="47"/>
                  <a:pt x="70" y="47"/>
                </a:cubicBezTo>
                <a:cubicBezTo>
                  <a:pt x="71" y="47"/>
                  <a:pt x="71" y="47"/>
                  <a:pt x="71" y="47"/>
                </a:cubicBezTo>
                <a:cubicBezTo>
                  <a:pt x="70" y="46"/>
                  <a:pt x="70" y="46"/>
                  <a:pt x="70" y="46"/>
                </a:cubicBezTo>
                <a:cubicBezTo>
                  <a:pt x="69" y="45"/>
                  <a:pt x="69" y="45"/>
                  <a:pt x="69" y="45"/>
                </a:cubicBezTo>
                <a:cubicBezTo>
                  <a:pt x="68" y="45"/>
                  <a:pt x="68" y="45"/>
                  <a:pt x="68" y="45"/>
                </a:cubicBezTo>
                <a:cubicBezTo>
                  <a:pt x="68" y="44"/>
                  <a:pt x="68" y="44"/>
                  <a:pt x="68" y="44"/>
                </a:cubicBezTo>
                <a:cubicBezTo>
                  <a:pt x="68" y="43"/>
                  <a:pt x="67" y="44"/>
                  <a:pt x="67" y="44"/>
                </a:cubicBezTo>
                <a:cubicBezTo>
                  <a:pt x="67" y="43"/>
                  <a:pt x="67" y="43"/>
                  <a:pt x="67" y="43"/>
                </a:cubicBezTo>
                <a:cubicBezTo>
                  <a:pt x="66" y="44"/>
                  <a:pt x="66" y="44"/>
                  <a:pt x="66" y="44"/>
                </a:cubicBezTo>
                <a:cubicBezTo>
                  <a:pt x="65" y="44"/>
                  <a:pt x="65" y="44"/>
                  <a:pt x="65" y="44"/>
                </a:cubicBezTo>
                <a:cubicBezTo>
                  <a:pt x="65" y="44"/>
                  <a:pt x="65" y="44"/>
                  <a:pt x="65" y="44"/>
                </a:cubicBezTo>
                <a:cubicBezTo>
                  <a:pt x="65" y="45"/>
                  <a:pt x="65" y="45"/>
                  <a:pt x="65" y="45"/>
                </a:cubicBezTo>
                <a:cubicBezTo>
                  <a:pt x="65" y="45"/>
                  <a:pt x="65" y="45"/>
                  <a:pt x="65" y="45"/>
                </a:cubicBezTo>
                <a:cubicBezTo>
                  <a:pt x="65" y="46"/>
                  <a:pt x="65" y="46"/>
                  <a:pt x="65" y="46"/>
                </a:cubicBezTo>
                <a:cubicBezTo>
                  <a:pt x="66" y="46"/>
                  <a:pt x="66" y="46"/>
                  <a:pt x="66" y="46"/>
                </a:cubicBezTo>
                <a:cubicBezTo>
                  <a:pt x="67" y="47"/>
                  <a:pt x="67" y="47"/>
                  <a:pt x="67" y="47"/>
                </a:cubicBezTo>
                <a:cubicBezTo>
                  <a:pt x="68" y="47"/>
                  <a:pt x="67" y="49"/>
                  <a:pt x="67" y="49"/>
                </a:cubicBezTo>
                <a:cubicBezTo>
                  <a:pt x="66" y="49"/>
                  <a:pt x="67" y="50"/>
                  <a:pt x="67" y="51"/>
                </a:cubicBezTo>
                <a:cubicBezTo>
                  <a:pt x="67" y="51"/>
                  <a:pt x="67" y="51"/>
                  <a:pt x="67" y="51"/>
                </a:cubicBezTo>
                <a:cubicBezTo>
                  <a:pt x="64" y="51"/>
                  <a:pt x="64" y="51"/>
                  <a:pt x="64" y="51"/>
                </a:cubicBezTo>
                <a:cubicBezTo>
                  <a:pt x="64" y="51"/>
                  <a:pt x="63" y="51"/>
                  <a:pt x="63" y="51"/>
                </a:cubicBezTo>
                <a:cubicBezTo>
                  <a:pt x="63" y="50"/>
                  <a:pt x="63" y="50"/>
                  <a:pt x="63" y="50"/>
                </a:cubicBezTo>
                <a:cubicBezTo>
                  <a:pt x="62" y="50"/>
                  <a:pt x="62" y="50"/>
                  <a:pt x="62" y="50"/>
                </a:cubicBezTo>
                <a:cubicBezTo>
                  <a:pt x="62" y="50"/>
                  <a:pt x="62" y="50"/>
                  <a:pt x="62" y="50"/>
                </a:cubicBezTo>
                <a:cubicBezTo>
                  <a:pt x="61" y="49"/>
                  <a:pt x="60" y="48"/>
                  <a:pt x="60" y="48"/>
                </a:cubicBezTo>
                <a:cubicBezTo>
                  <a:pt x="60" y="47"/>
                  <a:pt x="58" y="46"/>
                  <a:pt x="58" y="46"/>
                </a:cubicBezTo>
                <a:cubicBezTo>
                  <a:pt x="58" y="45"/>
                  <a:pt x="58" y="45"/>
                  <a:pt x="58" y="45"/>
                </a:cubicBezTo>
                <a:cubicBezTo>
                  <a:pt x="57" y="44"/>
                  <a:pt x="57" y="44"/>
                  <a:pt x="57" y="44"/>
                </a:cubicBezTo>
                <a:cubicBezTo>
                  <a:pt x="56" y="45"/>
                  <a:pt x="56" y="45"/>
                  <a:pt x="56" y="45"/>
                </a:cubicBezTo>
                <a:cubicBezTo>
                  <a:pt x="56" y="44"/>
                  <a:pt x="56" y="44"/>
                  <a:pt x="56" y="44"/>
                </a:cubicBezTo>
                <a:cubicBezTo>
                  <a:pt x="55" y="45"/>
                  <a:pt x="55" y="45"/>
                  <a:pt x="55" y="45"/>
                </a:cubicBezTo>
                <a:cubicBezTo>
                  <a:pt x="55" y="45"/>
                  <a:pt x="55" y="45"/>
                  <a:pt x="55" y="45"/>
                </a:cubicBezTo>
                <a:cubicBezTo>
                  <a:pt x="55" y="45"/>
                  <a:pt x="55" y="45"/>
                  <a:pt x="55" y="45"/>
                </a:cubicBezTo>
                <a:cubicBezTo>
                  <a:pt x="55" y="46"/>
                  <a:pt x="55" y="46"/>
                  <a:pt x="55" y="46"/>
                </a:cubicBezTo>
                <a:cubicBezTo>
                  <a:pt x="55" y="46"/>
                  <a:pt x="55" y="46"/>
                  <a:pt x="55" y="46"/>
                </a:cubicBezTo>
                <a:cubicBezTo>
                  <a:pt x="55" y="46"/>
                  <a:pt x="55" y="46"/>
                  <a:pt x="55" y="46"/>
                </a:cubicBezTo>
                <a:cubicBezTo>
                  <a:pt x="56" y="47"/>
                  <a:pt x="56" y="47"/>
                  <a:pt x="56" y="47"/>
                </a:cubicBezTo>
                <a:cubicBezTo>
                  <a:pt x="58" y="48"/>
                  <a:pt x="56" y="49"/>
                  <a:pt x="56" y="49"/>
                </a:cubicBezTo>
                <a:cubicBezTo>
                  <a:pt x="56" y="50"/>
                  <a:pt x="56" y="51"/>
                  <a:pt x="57" y="52"/>
                </a:cubicBezTo>
                <a:cubicBezTo>
                  <a:pt x="54" y="52"/>
                  <a:pt x="54" y="52"/>
                  <a:pt x="54" y="52"/>
                </a:cubicBezTo>
                <a:cubicBezTo>
                  <a:pt x="54" y="52"/>
                  <a:pt x="54" y="52"/>
                  <a:pt x="54" y="52"/>
                </a:cubicBezTo>
                <a:cubicBezTo>
                  <a:pt x="53" y="52"/>
                  <a:pt x="53" y="52"/>
                  <a:pt x="53" y="52"/>
                </a:cubicBezTo>
                <a:cubicBezTo>
                  <a:pt x="53" y="52"/>
                  <a:pt x="53" y="52"/>
                  <a:pt x="53" y="52"/>
                </a:cubicBezTo>
                <a:cubicBezTo>
                  <a:pt x="52" y="51"/>
                  <a:pt x="52" y="51"/>
                  <a:pt x="52" y="51"/>
                </a:cubicBezTo>
                <a:cubicBezTo>
                  <a:pt x="52" y="50"/>
                  <a:pt x="50" y="49"/>
                  <a:pt x="50" y="49"/>
                </a:cubicBezTo>
                <a:cubicBezTo>
                  <a:pt x="49" y="48"/>
                  <a:pt x="49" y="48"/>
                  <a:pt x="49" y="48"/>
                </a:cubicBezTo>
                <a:cubicBezTo>
                  <a:pt x="49" y="47"/>
                  <a:pt x="49" y="47"/>
                  <a:pt x="49" y="47"/>
                </a:cubicBezTo>
                <a:cubicBezTo>
                  <a:pt x="48" y="47"/>
                  <a:pt x="48" y="47"/>
                  <a:pt x="48" y="47"/>
                </a:cubicBezTo>
                <a:cubicBezTo>
                  <a:pt x="47" y="46"/>
                  <a:pt x="47" y="46"/>
                  <a:pt x="47" y="46"/>
                </a:cubicBezTo>
                <a:cubicBezTo>
                  <a:pt x="46" y="46"/>
                  <a:pt x="46" y="46"/>
                  <a:pt x="46" y="46"/>
                </a:cubicBezTo>
                <a:cubicBezTo>
                  <a:pt x="46" y="45"/>
                  <a:pt x="46" y="45"/>
                  <a:pt x="46" y="45"/>
                </a:cubicBezTo>
                <a:cubicBezTo>
                  <a:pt x="46" y="46"/>
                  <a:pt x="46" y="46"/>
                  <a:pt x="46" y="46"/>
                </a:cubicBezTo>
                <a:cubicBezTo>
                  <a:pt x="46" y="46"/>
                  <a:pt x="46" y="46"/>
                  <a:pt x="46" y="46"/>
                </a:cubicBezTo>
                <a:cubicBezTo>
                  <a:pt x="45" y="46"/>
                  <a:pt x="45" y="46"/>
                  <a:pt x="45" y="46"/>
                </a:cubicBezTo>
                <a:cubicBezTo>
                  <a:pt x="45" y="47"/>
                  <a:pt x="45" y="47"/>
                  <a:pt x="45" y="47"/>
                </a:cubicBezTo>
                <a:cubicBezTo>
                  <a:pt x="45" y="47"/>
                  <a:pt x="45" y="47"/>
                  <a:pt x="45" y="47"/>
                </a:cubicBezTo>
                <a:cubicBezTo>
                  <a:pt x="45" y="47"/>
                  <a:pt x="45" y="47"/>
                  <a:pt x="45" y="47"/>
                </a:cubicBezTo>
                <a:cubicBezTo>
                  <a:pt x="46" y="48"/>
                  <a:pt x="46" y="48"/>
                  <a:pt x="46" y="48"/>
                </a:cubicBezTo>
                <a:cubicBezTo>
                  <a:pt x="46" y="48"/>
                  <a:pt x="46" y="48"/>
                  <a:pt x="46" y="48"/>
                </a:cubicBezTo>
                <a:cubicBezTo>
                  <a:pt x="48" y="49"/>
                  <a:pt x="47" y="50"/>
                  <a:pt x="47" y="50"/>
                </a:cubicBezTo>
                <a:cubicBezTo>
                  <a:pt x="46" y="51"/>
                  <a:pt x="46" y="51"/>
                  <a:pt x="46" y="51"/>
                </a:cubicBezTo>
                <a:cubicBezTo>
                  <a:pt x="47" y="52"/>
                  <a:pt x="47" y="52"/>
                  <a:pt x="47" y="52"/>
                </a:cubicBezTo>
                <a:cubicBezTo>
                  <a:pt x="47" y="53"/>
                  <a:pt x="47" y="53"/>
                  <a:pt x="47" y="53"/>
                </a:cubicBezTo>
                <a:cubicBezTo>
                  <a:pt x="44" y="54"/>
                  <a:pt x="44" y="54"/>
                  <a:pt x="44" y="54"/>
                </a:cubicBezTo>
                <a:cubicBezTo>
                  <a:pt x="43" y="53"/>
                  <a:pt x="43" y="54"/>
                  <a:pt x="43" y="54"/>
                </a:cubicBezTo>
                <a:cubicBezTo>
                  <a:pt x="42" y="52"/>
                  <a:pt x="40" y="51"/>
                  <a:pt x="40" y="51"/>
                </a:cubicBezTo>
                <a:cubicBezTo>
                  <a:pt x="40" y="50"/>
                  <a:pt x="40" y="50"/>
                  <a:pt x="40" y="50"/>
                </a:cubicBezTo>
                <a:cubicBezTo>
                  <a:pt x="40" y="49"/>
                  <a:pt x="40" y="49"/>
                  <a:pt x="40" y="49"/>
                </a:cubicBezTo>
                <a:cubicBezTo>
                  <a:pt x="39" y="48"/>
                  <a:pt x="39" y="48"/>
                  <a:pt x="39" y="48"/>
                </a:cubicBezTo>
                <a:cubicBezTo>
                  <a:pt x="37" y="46"/>
                  <a:pt x="36" y="48"/>
                  <a:pt x="36" y="48"/>
                </a:cubicBezTo>
                <a:cubicBezTo>
                  <a:pt x="35" y="48"/>
                  <a:pt x="36" y="49"/>
                  <a:pt x="36" y="49"/>
                </a:cubicBezTo>
                <a:cubicBezTo>
                  <a:pt x="36" y="50"/>
                  <a:pt x="36" y="50"/>
                  <a:pt x="36" y="50"/>
                </a:cubicBezTo>
                <a:cubicBezTo>
                  <a:pt x="38" y="50"/>
                  <a:pt x="38" y="52"/>
                  <a:pt x="38" y="52"/>
                </a:cubicBezTo>
                <a:cubicBezTo>
                  <a:pt x="37" y="53"/>
                  <a:pt x="37" y="53"/>
                  <a:pt x="37" y="53"/>
                </a:cubicBezTo>
                <a:cubicBezTo>
                  <a:pt x="37" y="54"/>
                  <a:pt x="37" y="54"/>
                  <a:pt x="37" y="54"/>
                </a:cubicBezTo>
                <a:cubicBezTo>
                  <a:pt x="37" y="54"/>
                  <a:pt x="37" y="54"/>
                  <a:pt x="37" y="54"/>
                </a:cubicBezTo>
                <a:cubicBezTo>
                  <a:pt x="37" y="55"/>
                  <a:pt x="37" y="55"/>
                  <a:pt x="37" y="55"/>
                </a:cubicBezTo>
                <a:cubicBezTo>
                  <a:pt x="32" y="55"/>
                  <a:pt x="32" y="55"/>
                  <a:pt x="32" y="55"/>
                </a:cubicBezTo>
                <a:cubicBezTo>
                  <a:pt x="31" y="55"/>
                  <a:pt x="31" y="55"/>
                  <a:pt x="31" y="55"/>
                </a:cubicBezTo>
                <a:cubicBezTo>
                  <a:pt x="33" y="55"/>
                  <a:pt x="33" y="55"/>
                  <a:pt x="33" y="55"/>
                </a:cubicBezTo>
                <a:cubicBezTo>
                  <a:pt x="34" y="54"/>
                  <a:pt x="31" y="52"/>
                  <a:pt x="31" y="52"/>
                </a:cubicBezTo>
                <a:cubicBezTo>
                  <a:pt x="31" y="51"/>
                  <a:pt x="29" y="49"/>
                  <a:pt x="29" y="49"/>
                </a:cubicBezTo>
                <a:cubicBezTo>
                  <a:pt x="30" y="48"/>
                  <a:pt x="28" y="47"/>
                  <a:pt x="28" y="47"/>
                </a:cubicBezTo>
                <a:cubicBezTo>
                  <a:pt x="28" y="48"/>
                  <a:pt x="28" y="48"/>
                  <a:pt x="28" y="48"/>
                </a:cubicBezTo>
                <a:cubicBezTo>
                  <a:pt x="27" y="48"/>
                  <a:pt x="27" y="48"/>
                  <a:pt x="27" y="48"/>
                </a:cubicBezTo>
                <a:cubicBezTo>
                  <a:pt x="27" y="48"/>
                  <a:pt x="27" y="48"/>
                  <a:pt x="27" y="48"/>
                </a:cubicBezTo>
                <a:cubicBezTo>
                  <a:pt x="26" y="48"/>
                  <a:pt x="26" y="48"/>
                  <a:pt x="26" y="48"/>
                </a:cubicBezTo>
                <a:cubicBezTo>
                  <a:pt x="25" y="48"/>
                  <a:pt x="25" y="49"/>
                  <a:pt x="25" y="49"/>
                </a:cubicBezTo>
                <a:cubicBezTo>
                  <a:pt x="25" y="50"/>
                  <a:pt x="26" y="51"/>
                  <a:pt x="26" y="51"/>
                </a:cubicBezTo>
                <a:cubicBezTo>
                  <a:pt x="26" y="52"/>
                  <a:pt x="27" y="51"/>
                  <a:pt x="27" y="51"/>
                </a:cubicBezTo>
                <a:cubicBezTo>
                  <a:pt x="28" y="51"/>
                  <a:pt x="27" y="53"/>
                  <a:pt x="27" y="53"/>
                </a:cubicBezTo>
                <a:cubicBezTo>
                  <a:pt x="27" y="53"/>
                  <a:pt x="27" y="55"/>
                  <a:pt x="27" y="56"/>
                </a:cubicBezTo>
                <a:cubicBezTo>
                  <a:pt x="24" y="56"/>
                  <a:pt x="24" y="56"/>
                  <a:pt x="24" y="56"/>
                </a:cubicBezTo>
                <a:cubicBezTo>
                  <a:pt x="24" y="56"/>
                  <a:pt x="24" y="55"/>
                  <a:pt x="24" y="55"/>
                </a:cubicBezTo>
                <a:cubicBezTo>
                  <a:pt x="23" y="55"/>
                  <a:pt x="23" y="55"/>
                  <a:pt x="23" y="55"/>
                </a:cubicBezTo>
                <a:cubicBezTo>
                  <a:pt x="22" y="54"/>
                  <a:pt x="22" y="54"/>
                  <a:pt x="22" y="54"/>
                </a:cubicBezTo>
                <a:cubicBezTo>
                  <a:pt x="23" y="54"/>
                  <a:pt x="23" y="54"/>
                  <a:pt x="23" y="54"/>
                </a:cubicBezTo>
                <a:cubicBezTo>
                  <a:pt x="22" y="54"/>
                  <a:pt x="22" y="54"/>
                  <a:pt x="22" y="54"/>
                </a:cubicBezTo>
                <a:cubicBezTo>
                  <a:pt x="21" y="53"/>
                  <a:pt x="21" y="53"/>
                  <a:pt x="21" y="53"/>
                </a:cubicBezTo>
                <a:cubicBezTo>
                  <a:pt x="20" y="52"/>
                  <a:pt x="20" y="52"/>
                  <a:pt x="20" y="52"/>
                </a:cubicBezTo>
                <a:cubicBezTo>
                  <a:pt x="21" y="52"/>
                  <a:pt x="21" y="52"/>
                  <a:pt x="21" y="52"/>
                </a:cubicBezTo>
                <a:cubicBezTo>
                  <a:pt x="20" y="51"/>
                  <a:pt x="20" y="51"/>
                  <a:pt x="20" y="51"/>
                </a:cubicBezTo>
                <a:cubicBezTo>
                  <a:pt x="20" y="51"/>
                  <a:pt x="20" y="51"/>
                  <a:pt x="20" y="51"/>
                </a:cubicBezTo>
                <a:cubicBezTo>
                  <a:pt x="18" y="50"/>
                  <a:pt x="19" y="50"/>
                  <a:pt x="19" y="50"/>
                </a:cubicBezTo>
                <a:cubicBezTo>
                  <a:pt x="19" y="49"/>
                  <a:pt x="17" y="48"/>
                  <a:pt x="17" y="48"/>
                </a:cubicBezTo>
                <a:cubicBezTo>
                  <a:pt x="17" y="49"/>
                  <a:pt x="17" y="49"/>
                  <a:pt x="17" y="49"/>
                </a:cubicBezTo>
                <a:cubicBezTo>
                  <a:pt x="17" y="49"/>
                  <a:pt x="16" y="49"/>
                  <a:pt x="16" y="49"/>
                </a:cubicBezTo>
                <a:cubicBezTo>
                  <a:pt x="15" y="48"/>
                  <a:pt x="15" y="49"/>
                  <a:pt x="15" y="49"/>
                </a:cubicBezTo>
                <a:cubicBezTo>
                  <a:pt x="15" y="50"/>
                  <a:pt x="15" y="50"/>
                  <a:pt x="15" y="50"/>
                </a:cubicBezTo>
                <a:cubicBezTo>
                  <a:pt x="15" y="50"/>
                  <a:pt x="15" y="50"/>
                  <a:pt x="15" y="50"/>
                </a:cubicBezTo>
                <a:cubicBezTo>
                  <a:pt x="15" y="50"/>
                  <a:pt x="15" y="50"/>
                  <a:pt x="15" y="50"/>
                </a:cubicBezTo>
                <a:cubicBezTo>
                  <a:pt x="15" y="51"/>
                  <a:pt x="15" y="51"/>
                  <a:pt x="15" y="51"/>
                </a:cubicBezTo>
                <a:cubicBezTo>
                  <a:pt x="15" y="51"/>
                  <a:pt x="15" y="51"/>
                  <a:pt x="15" y="51"/>
                </a:cubicBezTo>
                <a:cubicBezTo>
                  <a:pt x="16" y="51"/>
                  <a:pt x="16" y="51"/>
                  <a:pt x="16" y="51"/>
                </a:cubicBezTo>
                <a:cubicBezTo>
                  <a:pt x="16" y="52"/>
                  <a:pt x="16" y="52"/>
                  <a:pt x="16" y="52"/>
                </a:cubicBezTo>
                <a:cubicBezTo>
                  <a:pt x="17" y="52"/>
                  <a:pt x="17" y="52"/>
                  <a:pt x="17" y="52"/>
                </a:cubicBezTo>
                <a:cubicBezTo>
                  <a:pt x="17" y="52"/>
                  <a:pt x="17" y="52"/>
                  <a:pt x="17" y="52"/>
                </a:cubicBezTo>
                <a:cubicBezTo>
                  <a:pt x="18" y="52"/>
                  <a:pt x="18" y="52"/>
                  <a:pt x="18" y="52"/>
                </a:cubicBezTo>
                <a:cubicBezTo>
                  <a:pt x="18" y="52"/>
                  <a:pt x="18" y="52"/>
                  <a:pt x="18" y="52"/>
                </a:cubicBezTo>
                <a:cubicBezTo>
                  <a:pt x="17" y="53"/>
                  <a:pt x="17" y="53"/>
                  <a:pt x="17" y="53"/>
                </a:cubicBezTo>
                <a:cubicBezTo>
                  <a:pt x="17" y="53"/>
                  <a:pt x="17" y="53"/>
                  <a:pt x="17" y="53"/>
                </a:cubicBezTo>
                <a:cubicBezTo>
                  <a:pt x="17" y="54"/>
                  <a:pt x="17" y="54"/>
                  <a:pt x="17" y="54"/>
                </a:cubicBezTo>
                <a:cubicBezTo>
                  <a:pt x="17" y="54"/>
                  <a:pt x="17" y="54"/>
                  <a:pt x="17" y="54"/>
                </a:cubicBezTo>
                <a:cubicBezTo>
                  <a:pt x="17" y="55"/>
                  <a:pt x="17" y="55"/>
                  <a:pt x="17" y="55"/>
                </a:cubicBezTo>
                <a:cubicBezTo>
                  <a:pt x="17" y="56"/>
                  <a:pt x="17" y="56"/>
                  <a:pt x="17" y="56"/>
                </a:cubicBezTo>
                <a:cubicBezTo>
                  <a:pt x="17" y="57"/>
                  <a:pt x="17" y="57"/>
                  <a:pt x="17" y="57"/>
                </a:cubicBezTo>
                <a:cubicBezTo>
                  <a:pt x="18" y="59"/>
                  <a:pt x="18" y="59"/>
                  <a:pt x="18" y="59"/>
                </a:cubicBezTo>
                <a:cubicBezTo>
                  <a:pt x="13" y="59"/>
                  <a:pt x="13" y="59"/>
                  <a:pt x="13" y="59"/>
                </a:cubicBezTo>
                <a:cubicBezTo>
                  <a:pt x="13" y="57"/>
                  <a:pt x="13" y="57"/>
                  <a:pt x="13" y="57"/>
                </a:cubicBezTo>
                <a:cubicBezTo>
                  <a:pt x="13" y="56"/>
                  <a:pt x="13" y="55"/>
                  <a:pt x="13" y="55"/>
                </a:cubicBezTo>
                <a:cubicBezTo>
                  <a:pt x="13" y="54"/>
                  <a:pt x="13" y="53"/>
                  <a:pt x="13" y="53"/>
                </a:cubicBezTo>
                <a:cubicBezTo>
                  <a:pt x="14" y="51"/>
                  <a:pt x="12" y="52"/>
                  <a:pt x="12" y="52"/>
                </a:cubicBezTo>
                <a:cubicBezTo>
                  <a:pt x="11" y="51"/>
                  <a:pt x="10" y="52"/>
                  <a:pt x="10" y="52"/>
                </a:cubicBezTo>
                <a:cubicBezTo>
                  <a:pt x="9" y="51"/>
                  <a:pt x="9" y="52"/>
                  <a:pt x="9" y="52"/>
                </a:cubicBezTo>
                <a:cubicBezTo>
                  <a:pt x="8" y="52"/>
                  <a:pt x="8" y="53"/>
                  <a:pt x="8" y="53"/>
                </a:cubicBezTo>
                <a:cubicBezTo>
                  <a:pt x="7" y="55"/>
                  <a:pt x="7" y="53"/>
                  <a:pt x="7" y="53"/>
                </a:cubicBezTo>
                <a:cubicBezTo>
                  <a:pt x="7" y="50"/>
                  <a:pt x="6" y="51"/>
                  <a:pt x="6" y="51"/>
                </a:cubicBezTo>
                <a:cubicBezTo>
                  <a:pt x="5" y="49"/>
                  <a:pt x="5" y="49"/>
                  <a:pt x="5" y="49"/>
                </a:cubicBezTo>
                <a:cubicBezTo>
                  <a:pt x="5" y="49"/>
                  <a:pt x="5" y="49"/>
                  <a:pt x="5" y="49"/>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0"/>
                </a:cubicBezTo>
                <a:cubicBezTo>
                  <a:pt x="4" y="51"/>
                  <a:pt x="4" y="51"/>
                  <a:pt x="4" y="51"/>
                </a:cubicBezTo>
                <a:cubicBezTo>
                  <a:pt x="5" y="51"/>
                  <a:pt x="5" y="51"/>
                  <a:pt x="5" y="51"/>
                </a:cubicBezTo>
                <a:cubicBezTo>
                  <a:pt x="4" y="51"/>
                  <a:pt x="4" y="52"/>
                  <a:pt x="4" y="52"/>
                </a:cubicBezTo>
                <a:cubicBezTo>
                  <a:pt x="4" y="52"/>
                  <a:pt x="4" y="53"/>
                  <a:pt x="3" y="53"/>
                </a:cubicBezTo>
                <a:cubicBezTo>
                  <a:pt x="3" y="52"/>
                  <a:pt x="2" y="52"/>
                  <a:pt x="2" y="52"/>
                </a:cubicBezTo>
                <a:cubicBezTo>
                  <a:pt x="1" y="51"/>
                  <a:pt x="1" y="52"/>
                  <a:pt x="1" y="52"/>
                </a:cubicBezTo>
                <a:cubicBezTo>
                  <a:pt x="0" y="52"/>
                  <a:pt x="0" y="53"/>
                  <a:pt x="0" y="53"/>
                </a:cubicBezTo>
                <a:cubicBezTo>
                  <a:pt x="0" y="53"/>
                  <a:pt x="0" y="53"/>
                  <a:pt x="0" y="53"/>
                </a:cubicBezTo>
                <a:cubicBezTo>
                  <a:pt x="0" y="54"/>
                  <a:pt x="0" y="54"/>
                  <a:pt x="0" y="54"/>
                </a:cubicBezTo>
                <a:cubicBezTo>
                  <a:pt x="0" y="55"/>
                  <a:pt x="0" y="55"/>
                  <a:pt x="0" y="55"/>
                </a:cubicBezTo>
                <a:cubicBezTo>
                  <a:pt x="1" y="55"/>
                  <a:pt x="1" y="55"/>
                  <a:pt x="1" y="55"/>
                </a:cubicBezTo>
                <a:cubicBezTo>
                  <a:pt x="1" y="55"/>
                  <a:pt x="1" y="55"/>
                  <a:pt x="1" y="55"/>
                </a:cubicBezTo>
                <a:cubicBezTo>
                  <a:pt x="2" y="55"/>
                  <a:pt x="2" y="55"/>
                  <a:pt x="2" y="55"/>
                </a:cubicBezTo>
                <a:cubicBezTo>
                  <a:pt x="1" y="56"/>
                  <a:pt x="1" y="56"/>
                  <a:pt x="1" y="56"/>
                </a:cubicBezTo>
                <a:cubicBezTo>
                  <a:pt x="1" y="58"/>
                  <a:pt x="3" y="60"/>
                  <a:pt x="3" y="60"/>
                </a:cubicBezTo>
                <a:cubicBezTo>
                  <a:pt x="2" y="60"/>
                  <a:pt x="2" y="64"/>
                  <a:pt x="2" y="64"/>
                </a:cubicBezTo>
                <a:cubicBezTo>
                  <a:pt x="2" y="66"/>
                  <a:pt x="3" y="66"/>
                  <a:pt x="3" y="66"/>
                </a:cubicBezTo>
                <a:cubicBezTo>
                  <a:pt x="3" y="67"/>
                  <a:pt x="3" y="67"/>
                  <a:pt x="3" y="67"/>
                </a:cubicBezTo>
                <a:cubicBezTo>
                  <a:pt x="3" y="68"/>
                  <a:pt x="5" y="69"/>
                  <a:pt x="6" y="68"/>
                </a:cubicBezTo>
                <a:cubicBezTo>
                  <a:pt x="7" y="69"/>
                  <a:pt x="7" y="69"/>
                  <a:pt x="7" y="69"/>
                </a:cubicBezTo>
                <a:cubicBezTo>
                  <a:pt x="6" y="70"/>
                  <a:pt x="6" y="72"/>
                  <a:pt x="6" y="72"/>
                </a:cubicBezTo>
                <a:cubicBezTo>
                  <a:pt x="5" y="74"/>
                  <a:pt x="7" y="74"/>
                  <a:pt x="7" y="74"/>
                </a:cubicBezTo>
                <a:cubicBezTo>
                  <a:pt x="6" y="75"/>
                  <a:pt x="7" y="77"/>
                  <a:pt x="7" y="77"/>
                </a:cubicBezTo>
                <a:cubicBezTo>
                  <a:pt x="5" y="78"/>
                  <a:pt x="5" y="79"/>
                  <a:pt x="5" y="79"/>
                </a:cubicBezTo>
                <a:cubicBezTo>
                  <a:pt x="5" y="80"/>
                  <a:pt x="4" y="79"/>
                  <a:pt x="4" y="79"/>
                </a:cubicBezTo>
                <a:cubicBezTo>
                  <a:pt x="2" y="78"/>
                  <a:pt x="2" y="80"/>
                  <a:pt x="2" y="80"/>
                </a:cubicBezTo>
                <a:cubicBezTo>
                  <a:pt x="1" y="82"/>
                  <a:pt x="3" y="83"/>
                  <a:pt x="3" y="83"/>
                </a:cubicBezTo>
                <a:cubicBezTo>
                  <a:pt x="3" y="84"/>
                  <a:pt x="4" y="85"/>
                  <a:pt x="4" y="85"/>
                </a:cubicBezTo>
                <a:cubicBezTo>
                  <a:pt x="7" y="90"/>
                  <a:pt x="16" y="88"/>
                  <a:pt x="16" y="88"/>
                </a:cubicBezTo>
                <a:cubicBezTo>
                  <a:pt x="16" y="87"/>
                  <a:pt x="16" y="87"/>
                  <a:pt x="16" y="87"/>
                </a:cubicBezTo>
                <a:cubicBezTo>
                  <a:pt x="64" y="135"/>
                  <a:pt x="102" y="115"/>
                  <a:pt x="102" y="115"/>
                </a:cubicBezTo>
                <a:cubicBezTo>
                  <a:pt x="102" y="156"/>
                  <a:pt x="102" y="156"/>
                  <a:pt x="102" y="156"/>
                </a:cubicBezTo>
                <a:cubicBezTo>
                  <a:pt x="533" y="156"/>
                  <a:pt x="533" y="156"/>
                  <a:pt x="533" y="156"/>
                </a:cubicBezTo>
                <a:cubicBezTo>
                  <a:pt x="1055" y="156"/>
                  <a:pt x="1055" y="156"/>
                  <a:pt x="1055" y="156"/>
                </a:cubicBezTo>
                <a:cubicBezTo>
                  <a:pt x="1486" y="156"/>
                  <a:pt x="1486" y="156"/>
                  <a:pt x="1486" y="156"/>
                </a:cubicBezTo>
                <a:cubicBezTo>
                  <a:pt x="1486" y="115"/>
                  <a:pt x="1486" y="115"/>
                  <a:pt x="1486" y="115"/>
                </a:cubicBezTo>
                <a:cubicBezTo>
                  <a:pt x="1486" y="115"/>
                  <a:pt x="1525" y="135"/>
                  <a:pt x="1573" y="86"/>
                </a:cubicBezTo>
                <a:cubicBezTo>
                  <a:pt x="1574" y="86"/>
                  <a:pt x="1574" y="86"/>
                  <a:pt x="1574" y="86"/>
                </a:cubicBezTo>
                <a:cubicBezTo>
                  <a:pt x="1575" y="85"/>
                  <a:pt x="1575" y="85"/>
                  <a:pt x="1575" y="85"/>
                </a:cubicBezTo>
                <a:cubicBezTo>
                  <a:pt x="1575" y="84"/>
                  <a:pt x="1575" y="84"/>
                  <a:pt x="1576" y="84"/>
                </a:cubicBezTo>
                <a:cubicBezTo>
                  <a:pt x="1575" y="85"/>
                  <a:pt x="1575" y="85"/>
                  <a:pt x="1575" y="85"/>
                </a:cubicBezTo>
                <a:cubicBezTo>
                  <a:pt x="1576" y="88"/>
                  <a:pt x="1576" y="88"/>
                  <a:pt x="1576" y="88"/>
                </a:cubicBezTo>
                <a:cubicBezTo>
                  <a:pt x="1576" y="88"/>
                  <a:pt x="1585" y="90"/>
                  <a:pt x="1588" y="85"/>
                </a:cubicBezTo>
                <a:cubicBezTo>
                  <a:pt x="1588" y="85"/>
                  <a:pt x="1589" y="84"/>
                  <a:pt x="1589" y="83"/>
                </a:cubicBezTo>
                <a:cubicBezTo>
                  <a:pt x="1589" y="83"/>
                  <a:pt x="1591" y="82"/>
                  <a:pt x="1590" y="80"/>
                </a:cubicBezTo>
                <a:cubicBezTo>
                  <a:pt x="1590" y="80"/>
                  <a:pt x="1590" y="78"/>
                  <a:pt x="1588" y="79"/>
                </a:cubicBezTo>
                <a:cubicBezTo>
                  <a:pt x="1588" y="79"/>
                  <a:pt x="1587" y="80"/>
                  <a:pt x="1587" y="79"/>
                </a:cubicBezTo>
                <a:cubicBezTo>
                  <a:pt x="1587" y="79"/>
                  <a:pt x="1587" y="78"/>
                  <a:pt x="1585" y="77"/>
                </a:cubicBezTo>
                <a:cubicBezTo>
                  <a:pt x="1585" y="77"/>
                  <a:pt x="1586" y="75"/>
                  <a:pt x="1585" y="74"/>
                </a:cubicBezTo>
                <a:cubicBezTo>
                  <a:pt x="1585" y="74"/>
                  <a:pt x="1587" y="74"/>
                  <a:pt x="1586" y="72"/>
                </a:cubicBezTo>
                <a:cubicBezTo>
                  <a:pt x="1586" y="72"/>
                  <a:pt x="1586" y="69"/>
                  <a:pt x="1585" y="68"/>
                </a:cubicBezTo>
                <a:cubicBezTo>
                  <a:pt x="1585" y="68"/>
                  <a:pt x="1589" y="69"/>
                  <a:pt x="1589" y="67"/>
                </a:cubicBezTo>
                <a:cubicBezTo>
                  <a:pt x="1589" y="66"/>
                  <a:pt x="1589" y="66"/>
                  <a:pt x="1589" y="66"/>
                </a:cubicBezTo>
                <a:cubicBezTo>
                  <a:pt x="1589" y="66"/>
                  <a:pt x="1590" y="66"/>
                  <a:pt x="1590" y="64"/>
                </a:cubicBezTo>
                <a:cubicBezTo>
                  <a:pt x="1590" y="64"/>
                  <a:pt x="1590" y="60"/>
                  <a:pt x="1589" y="60"/>
                </a:cubicBezTo>
                <a:cubicBezTo>
                  <a:pt x="1589" y="60"/>
                  <a:pt x="1591" y="58"/>
                  <a:pt x="1591" y="56"/>
                </a:cubicBezTo>
                <a:cubicBezTo>
                  <a:pt x="1590" y="55"/>
                  <a:pt x="1590" y="55"/>
                  <a:pt x="1590" y="55"/>
                </a:cubicBezTo>
                <a:cubicBezTo>
                  <a:pt x="1591" y="55"/>
                  <a:pt x="1591" y="55"/>
                  <a:pt x="1591" y="55"/>
                </a:cubicBezTo>
                <a:cubicBezTo>
                  <a:pt x="1591" y="55"/>
                  <a:pt x="1591" y="55"/>
                  <a:pt x="1591" y="55"/>
                </a:cubicBezTo>
                <a:cubicBezTo>
                  <a:pt x="1592" y="55"/>
                  <a:pt x="1592" y="55"/>
                  <a:pt x="1592" y="55"/>
                </a:cubicBezTo>
                <a:cubicBezTo>
                  <a:pt x="1592" y="54"/>
                  <a:pt x="1592" y="54"/>
                  <a:pt x="1592" y="54"/>
                </a:cubicBezTo>
                <a:lnTo>
                  <a:pt x="1592" y="53"/>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88" name="Rectangle 459"/>
          <p:cNvSpPr>
            <a:spLocks noChangeArrowheads="1"/>
          </p:cNvSpPr>
          <p:nvPr/>
        </p:nvSpPr>
        <p:spPr bwMode="auto">
          <a:xfrm>
            <a:off x="16924867" y="7001933"/>
            <a:ext cx="1936751" cy="93133"/>
          </a:xfrm>
          <a:prstGeom prst="rect">
            <a:avLst/>
          </a:prstGeom>
          <a:solidFill>
            <a:srgbClr val="A00E1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189" name="Freeform 460"/>
          <p:cNvSpPr>
            <a:spLocks noChangeArrowheads="1"/>
          </p:cNvSpPr>
          <p:nvPr/>
        </p:nvSpPr>
        <p:spPr bwMode="auto">
          <a:xfrm>
            <a:off x="16789400" y="6731000"/>
            <a:ext cx="2207684" cy="330200"/>
          </a:xfrm>
          <a:custGeom>
            <a:avLst/>
            <a:gdLst>
              <a:gd name="T0" fmla="*/ 1649982 w 1432"/>
              <a:gd name="T1" fmla="*/ 166255 h 286"/>
              <a:gd name="T2" fmla="*/ 1643044 w 1432"/>
              <a:gd name="T3" fmla="*/ 167986 h 286"/>
              <a:gd name="T4" fmla="*/ 1636107 w 1432"/>
              <a:gd name="T5" fmla="*/ 169718 h 286"/>
              <a:gd name="T6" fmla="*/ 1637263 w 1432"/>
              <a:gd name="T7" fmla="*/ 167120 h 286"/>
              <a:gd name="T8" fmla="*/ 1631482 w 1432"/>
              <a:gd name="T9" fmla="*/ 167120 h 286"/>
              <a:gd name="T10" fmla="*/ 1626857 w 1432"/>
              <a:gd name="T11" fmla="*/ 171450 h 286"/>
              <a:gd name="T12" fmla="*/ 1622231 w 1432"/>
              <a:gd name="T13" fmla="*/ 163657 h 286"/>
              <a:gd name="T14" fmla="*/ 1611825 w 1432"/>
              <a:gd name="T15" fmla="*/ 167986 h 286"/>
              <a:gd name="T16" fmla="*/ 1600263 w 1432"/>
              <a:gd name="T17" fmla="*/ 168852 h 286"/>
              <a:gd name="T18" fmla="*/ 1602575 w 1432"/>
              <a:gd name="T19" fmla="*/ 162791 h 286"/>
              <a:gd name="T20" fmla="*/ 1594481 w 1432"/>
              <a:gd name="T21" fmla="*/ 167986 h 286"/>
              <a:gd name="T22" fmla="*/ 1592169 w 1432"/>
              <a:gd name="T23" fmla="*/ 161925 h 286"/>
              <a:gd name="T24" fmla="*/ 1582919 w 1432"/>
              <a:gd name="T25" fmla="*/ 166255 h 286"/>
              <a:gd name="T26" fmla="*/ 1579450 w 1432"/>
              <a:gd name="T27" fmla="*/ 161925 h 286"/>
              <a:gd name="T28" fmla="*/ 1574825 w 1432"/>
              <a:gd name="T29" fmla="*/ 162791 h 286"/>
              <a:gd name="T30" fmla="*/ 1567887 w 1432"/>
              <a:gd name="T31" fmla="*/ 161925 h 286"/>
              <a:gd name="T32" fmla="*/ 1567887 w 1432"/>
              <a:gd name="T33" fmla="*/ 159327 h 286"/>
              <a:gd name="T34" fmla="*/ 1558637 w 1432"/>
              <a:gd name="T35" fmla="*/ 160193 h 286"/>
              <a:gd name="T36" fmla="*/ 1556325 w 1432"/>
              <a:gd name="T37" fmla="*/ 159327 h 286"/>
              <a:gd name="T38" fmla="*/ 1547075 w 1432"/>
              <a:gd name="T39" fmla="*/ 161059 h 286"/>
              <a:gd name="T40" fmla="*/ 1547075 w 1432"/>
              <a:gd name="T41" fmla="*/ 156730 h 286"/>
              <a:gd name="T42" fmla="*/ 1536668 w 1432"/>
              <a:gd name="T43" fmla="*/ 161059 h 286"/>
              <a:gd name="T44" fmla="*/ 1537825 w 1432"/>
              <a:gd name="T45" fmla="*/ 155864 h 286"/>
              <a:gd name="T46" fmla="*/ 1529731 w 1432"/>
              <a:gd name="T47" fmla="*/ 160193 h 286"/>
              <a:gd name="T48" fmla="*/ 1529731 w 1432"/>
              <a:gd name="T49" fmla="*/ 148936 h 286"/>
              <a:gd name="T50" fmla="*/ 1517012 w 1432"/>
              <a:gd name="T51" fmla="*/ 145473 h 286"/>
              <a:gd name="T52" fmla="*/ 146845 w 1432"/>
              <a:gd name="T53" fmla="*/ 158461 h 286"/>
              <a:gd name="T54" fmla="*/ 130657 w 1432"/>
              <a:gd name="T55" fmla="*/ 150668 h 286"/>
              <a:gd name="T56" fmla="*/ 123720 w 1432"/>
              <a:gd name="T57" fmla="*/ 151534 h 286"/>
              <a:gd name="T58" fmla="*/ 120251 w 1432"/>
              <a:gd name="T59" fmla="*/ 156730 h 286"/>
              <a:gd name="T60" fmla="*/ 119095 w 1432"/>
              <a:gd name="T61" fmla="*/ 157595 h 286"/>
              <a:gd name="T62" fmla="*/ 113313 w 1432"/>
              <a:gd name="T63" fmla="*/ 161059 h 286"/>
              <a:gd name="T64" fmla="*/ 106376 w 1432"/>
              <a:gd name="T65" fmla="*/ 157595 h 286"/>
              <a:gd name="T66" fmla="*/ 102907 w 1432"/>
              <a:gd name="T67" fmla="*/ 162791 h 286"/>
              <a:gd name="T68" fmla="*/ 95970 w 1432"/>
              <a:gd name="T69" fmla="*/ 158461 h 286"/>
              <a:gd name="T70" fmla="*/ 98282 w 1432"/>
              <a:gd name="T71" fmla="*/ 164523 h 286"/>
              <a:gd name="T72" fmla="*/ 85563 w 1432"/>
              <a:gd name="T73" fmla="*/ 160193 h 286"/>
              <a:gd name="T74" fmla="*/ 84407 w 1432"/>
              <a:gd name="T75" fmla="*/ 165389 h 286"/>
              <a:gd name="T76" fmla="*/ 77469 w 1432"/>
              <a:gd name="T77" fmla="*/ 160193 h 286"/>
              <a:gd name="T78" fmla="*/ 78626 w 1432"/>
              <a:gd name="T79" fmla="*/ 167120 h 286"/>
              <a:gd name="T80" fmla="*/ 67063 w 1432"/>
              <a:gd name="T81" fmla="*/ 161059 h 286"/>
              <a:gd name="T82" fmla="*/ 65907 w 1432"/>
              <a:gd name="T83" fmla="*/ 165389 h 286"/>
              <a:gd name="T84" fmla="*/ 56657 w 1432"/>
              <a:gd name="T85" fmla="*/ 162791 h 286"/>
              <a:gd name="T86" fmla="*/ 53188 w 1432"/>
              <a:gd name="T87" fmla="*/ 164523 h 286"/>
              <a:gd name="T88" fmla="*/ 47407 w 1432"/>
              <a:gd name="T89" fmla="*/ 165389 h 286"/>
              <a:gd name="T90" fmla="*/ 37000 w 1432"/>
              <a:gd name="T91" fmla="*/ 170584 h 286"/>
              <a:gd name="T92" fmla="*/ 30063 w 1432"/>
              <a:gd name="T93" fmla="*/ 165389 h 286"/>
              <a:gd name="T94" fmla="*/ 25438 w 1432"/>
              <a:gd name="T95" fmla="*/ 168852 h 286"/>
              <a:gd name="T96" fmla="*/ 18500 w 1432"/>
              <a:gd name="T97" fmla="*/ 165389 h 286"/>
              <a:gd name="T98" fmla="*/ 20813 w 1432"/>
              <a:gd name="T99" fmla="*/ 167986 h 286"/>
              <a:gd name="T100" fmla="*/ 16188 w 1432"/>
              <a:gd name="T101" fmla="*/ 174048 h 286"/>
              <a:gd name="T102" fmla="*/ 6938 w 1432"/>
              <a:gd name="T103" fmla="*/ 165389 h 286"/>
              <a:gd name="T104" fmla="*/ 4625 w 1432"/>
              <a:gd name="T105" fmla="*/ 168852 h 286"/>
              <a:gd name="T106" fmla="*/ 2313 w 1432"/>
              <a:gd name="T107" fmla="*/ 171450 h 286"/>
              <a:gd name="T108" fmla="*/ 4625 w 1432"/>
              <a:gd name="T109" fmla="*/ 191366 h 286"/>
              <a:gd name="T110" fmla="*/ 1515856 w 1432"/>
              <a:gd name="T111" fmla="*/ 211282 h 286"/>
              <a:gd name="T112" fmla="*/ 1646513 w 1432"/>
              <a:gd name="T113" fmla="*/ 187036 h 286"/>
              <a:gd name="T114" fmla="*/ 1654607 w 1432"/>
              <a:gd name="T115" fmla="*/ 170584 h 2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32"/>
              <a:gd name="T175" fmla="*/ 0 h 286"/>
              <a:gd name="T176" fmla="*/ 1432 w 1432"/>
              <a:gd name="T177" fmla="*/ 286 h 2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32" h="286">
                <a:moveTo>
                  <a:pt x="1432" y="195"/>
                </a:moveTo>
                <a:cubicBezTo>
                  <a:pt x="1432" y="195"/>
                  <a:pt x="1432" y="195"/>
                  <a:pt x="1431" y="195"/>
                </a:cubicBezTo>
                <a:cubicBezTo>
                  <a:pt x="1431" y="195"/>
                  <a:pt x="1431" y="194"/>
                  <a:pt x="1430" y="194"/>
                </a:cubicBezTo>
                <a:cubicBezTo>
                  <a:pt x="1430" y="194"/>
                  <a:pt x="1430" y="193"/>
                  <a:pt x="1429" y="194"/>
                </a:cubicBezTo>
                <a:cubicBezTo>
                  <a:pt x="1429" y="194"/>
                  <a:pt x="1428" y="194"/>
                  <a:pt x="1428" y="195"/>
                </a:cubicBezTo>
                <a:cubicBezTo>
                  <a:pt x="1428" y="195"/>
                  <a:pt x="1428" y="194"/>
                  <a:pt x="1427" y="194"/>
                </a:cubicBezTo>
                <a:cubicBezTo>
                  <a:pt x="1427" y="194"/>
                  <a:pt x="1427" y="193"/>
                  <a:pt x="1427" y="193"/>
                </a:cubicBezTo>
                <a:cubicBezTo>
                  <a:pt x="1427" y="193"/>
                  <a:pt x="1427" y="193"/>
                  <a:pt x="1427" y="193"/>
                </a:cubicBezTo>
                <a:cubicBezTo>
                  <a:pt x="1427" y="192"/>
                  <a:pt x="1427" y="192"/>
                  <a:pt x="1427" y="192"/>
                </a:cubicBezTo>
                <a:cubicBezTo>
                  <a:pt x="1427" y="192"/>
                  <a:pt x="1427" y="192"/>
                  <a:pt x="1427" y="192"/>
                </a:cubicBezTo>
                <a:cubicBezTo>
                  <a:pt x="1427" y="192"/>
                  <a:pt x="1427" y="192"/>
                  <a:pt x="1427" y="192"/>
                </a:cubicBezTo>
                <a:cubicBezTo>
                  <a:pt x="1427" y="191"/>
                  <a:pt x="1427" y="191"/>
                  <a:pt x="1427" y="191"/>
                </a:cubicBezTo>
                <a:cubicBezTo>
                  <a:pt x="1427" y="191"/>
                  <a:pt x="1427" y="191"/>
                  <a:pt x="1427" y="191"/>
                </a:cubicBezTo>
                <a:cubicBezTo>
                  <a:pt x="1427" y="191"/>
                  <a:pt x="1427" y="191"/>
                  <a:pt x="1427" y="191"/>
                </a:cubicBezTo>
                <a:cubicBezTo>
                  <a:pt x="1426" y="191"/>
                  <a:pt x="1426" y="191"/>
                  <a:pt x="1426" y="191"/>
                </a:cubicBezTo>
                <a:cubicBezTo>
                  <a:pt x="1426" y="192"/>
                  <a:pt x="1426" y="192"/>
                  <a:pt x="1426" y="192"/>
                </a:cubicBezTo>
                <a:cubicBezTo>
                  <a:pt x="1426" y="192"/>
                  <a:pt x="1424" y="192"/>
                  <a:pt x="1424" y="194"/>
                </a:cubicBezTo>
                <a:cubicBezTo>
                  <a:pt x="1424" y="194"/>
                  <a:pt x="1424" y="196"/>
                  <a:pt x="1423" y="195"/>
                </a:cubicBezTo>
                <a:cubicBezTo>
                  <a:pt x="1423" y="195"/>
                  <a:pt x="1423" y="194"/>
                  <a:pt x="1422" y="194"/>
                </a:cubicBezTo>
                <a:cubicBezTo>
                  <a:pt x="1422" y="194"/>
                  <a:pt x="1422" y="193"/>
                  <a:pt x="1421" y="194"/>
                </a:cubicBezTo>
                <a:cubicBezTo>
                  <a:pt x="1421" y="194"/>
                  <a:pt x="1420" y="193"/>
                  <a:pt x="1419" y="194"/>
                </a:cubicBezTo>
                <a:cubicBezTo>
                  <a:pt x="1419" y="194"/>
                  <a:pt x="1417" y="193"/>
                  <a:pt x="1418" y="195"/>
                </a:cubicBezTo>
                <a:cubicBezTo>
                  <a:pt x="1418" y="195"/>
                  <a:pt x="1418" y="196"/>
                  <a:pt x="1419" y="197"/>
                </a:cubicBezTo>
                <a:cubicBezTo>
                  <a:pt x="1419" y="197"/>
                  <a:pt x="1418" y="198"/>
                  <a:pt x="1419" y="199"/>
                </a:cubicBezTo>
                <a:cubicBezTo>
                  <a:pt x="1418" y="201"/>
                  <a:pt x="1418" y="201"/>
                  <a:pt x="1418" y="201"/>
                </a:cubicBezTo>
                <a:cubicBezTo>
                  <a:pt x="1414" y="201"/>
                  <a:pt x="1414" y="201"/>
                  <a:pt x="1414" y="201"/>
                </a:cubicBezTo>
                <a:cubicBezTo>
                  <a:pt x="1414" y="199"/>
                  <a:pt x="1414" y="199"/>
                  <a:pt x="1414" y="199"/>
                </a:cubicBezTo>
                <a:cubicBezTo>
                  <a:pt x="1414" y="198"/>
                  <a:pt x="1414" y="198"/>
                  <a:pt x="1414" y="198"/>
                </a:cubicBezTo>
                <a:cubicBezTo>
                  <a:pt x="1415" y="197"/>
                  <a:pt x="1415" y="197"/>
                  <a:pt x="1415" y="197"/>
                </a:cubicBezTo>
                <a:cubicBezTo>
                  <a:pt x="1415" y="196"/>
                  <a:pt x="1415" y="196"/>
                  <a:pt x="1415" y="196"/>
                </a:cubicBezTo>
                <a:cubicBezTo>
                  <a:pt x="1414" y="196"/>
                  <a:pt x="1414" y="196"/>
                  <a:pt x="1414" y="196"/>
                </a:cubicBezTo>
                <a:cubicBezTo>
                  <a:pt x="1414" y="195"/>
                  <a:pt x="1414" y="195"/>
                  <a:pt x="1414" y="195"/>
                </a:cubicBezTo>
                <a:cubicBezTo>
                  <a:pt x="1414" y="195"/>
                  <a:pt x="1414" y="195"/>
                  <a:pt x="1414" y="195"/>
                </a:cubicBezTo>
                <a:cubicBezTo>
                  <a:pt x="1414" y="194"/>
                  <a:pt x="1414" y="194"/>
                  <a:pt x="1414" y="194"/>
                </a:cubicBezTo>
                <a:cubicBezTo>
                  <a:pt x="1414" y="194"/>
                  <a:pt x="1414" y="194"/>
                  <a:pt x="1414" y="194"/>
                </a:cubicBezTo>
                <a:cubicBezTo>
                  <a:pt x="1415" y="194"/>
                  <a:pt x="1415" y="194"/>
                  <a:pt x="1415" y="194"/>
                </a:cubicBezTo>
                <a:cubicBezTo>
                  <a:pt x="1415" y="194"/>
                  <a:pt x="1415" y="194"/>
                  <a:pt x="1415" y="194"/>
                </a:cubicBezTo>
                <a:cubicBezTo>
                  <a:pt x="1415" y="194"/>
                  <a:pt x="1415" y="194"/>
                  <a:pt x="1415" y="194"/>
                </a:cubicBezTo>
                <a:cubicBezTo>
                  <a:pt x="1416" y="193"/>
                  <a:pt x="1416" y="193"/>
                  <a:pt x="1416" y="193"/>
                </a:cubicBezTo>
                <a:cubicBezTo>
                  <a:pt x="1416" y="193"/>
                  <a:pt x="1416" y="193"/>
                  <a:pt x="1416" y="193"/>
                </a:cubicBezTo>
                <a:cubicBezTo>
                  <a:pt x="1417" y="193"/>
                  <a:pt x="1417" y="193"/>
                  <a:pt x="1417" y="193"/>
                </a:cubicBezTo>
                <a:cubicBezTo>
                  <a:pt x="1417" y="192"/>
                  <a:pt x="1417" y="192"/>
                  <a:pt x="1417" y="192"/>
                </a:cubicBezTo>
                <a:cubicBezTo>
                  <a:pt x="1416" y="192"/>
                  <a:pt x="1416" y="192"/>
                  <a:pt x="1416" y="192"/>
                </a:cubicBezTo>
                <a:cubicBezTo>
                  <a:pt x="1416" y="192"/>
                  <a:pt x="1416" y="192"/>
                  <a:pt x="1416" y="192"/>
                </a:cubicBezTo>
                <a:cubicBezTo>
                  <a:pt x="1416" y="191"/>
                  <a:pt x="1416" y="191"/>
                  <a:pt x="1416" y="191"/>
                </a:cubicBezTo>
                <a:cubicBezTo>
                  <a:pt x="1416" y="191"/>
                  <a:pt x="1416" y="190"/>
                  <a:pt x="1416" y="190"/>
                </a:cubicBezTo>
                <a:cubicBezTo>
                  <a:pt x="1415" y="190"/>
                  <a:pt x="1415" y="191"/>
                  <a:pt x="1415" y="191"/>
                </a:cubicBezTo>
                <a:cubicBezTo>
                  <a:pt x="1414" y="190"/>
                  <a:pt x="1414" y="190"/>
                  <a:pt x="1414" y="190"/>
                </a:cubicBezTo>
                <a:cubicBezTo>
                  <a:pt x="1414" y="190"/>
                  <a:pt x="1412" y="191"/>
                  <a:pt x="1412" y="192"/>
                </a:cubicBezTo>
                <a:cubicBezTo>
                  <a:pt x="1412" y="192"/>
                  <a:pt x="1413" y="192"/>
                  <a:pt x="1411" y="193"/>
                </a:cubicBezTo>
                <a:cubicBezTo>
                  <a:pt x="1412" y="193"/>
                  <a:pt x="1412" y="193"/>
                  <a:pt x="1412" y="193"/>
                </a:cubicBezTo>
                <a:cubicBezTo>
                  <a:pt x="1411" y="194"/>
                  <a:pt x="1411" y="194"/>
                  <a:pt x="1411" y="194"/>
                </a:cubicBezTo>
                <a:cubicBezTo>
                  <a:pt x="1411" y="194"/>
                  <a:pt x="1411" y="194"/>
                  <a:pt x="1411" y="194"/>
                </a:cubicBezTo>
                <a:cubicBezTo>
                  <a:pt x="1410" y="195"/>
                  <a:pt x="1410" y="195"/>
                  <a:pt x="1410" y="195"/>
                </a:cubicBezTo>
                <a:cubicBezTo>
                  <a:pt x="1410" y="195"/>
                  <a:pt x="1410" y="195"/>
                  <a:pt x="1410" y="195"/>
                </a:cubicBezTo>
                <a:cubicBezTo>
                  <a:pt x="1409" y="196"/>
                  <a:pt x="1409" y="196"/>
                  <a:pt x="1409" y="196"/>
                </a:cubicBezTo>
                <a:cubicBezTo>
                  <a:pt x="1409" y="196"/>
                  <a:pt x="1409" y="196"/>
                  <a:pt x="1409" y="196"/>
                </a:cubicBezTo>
                <a:cubicBezTo>
                  <a:pt x="1408" y="197"/>
                  <a:pt x="1408" y="197"/>
                  <a:pt x="1408" y="197"/>
                </a:cubicBezTo>
                <a:cubicBezTo>
                  <a:pt x="1407" y="197"/>
                  <a:pt x="1407" y="197"/>
                  <a:pt x="1407" y="197"/>
                </a:cubicBezTo>
                <a:cubicBezTo>
                  <a:pt x="1407" y="197"/>
                  <a:pt x="1407" y="197"/>
                  <a:pt x="1407" y="198"/>
                </a:cubicBezTo>
                <a:cubicBezTo>
                  <a:pt x="1404" y="198"/>
                  <a:pt x="1404" y="198"/>
                  <a:pt x="1404" y="198"/>
                </a:cubicBezTo>
                <a:cubicBezTo>
                  <a:pt x="1404" y="197"/>
                  <a:pt x="1405" y="195"/>
                  <a:pt x="1404" y="195"/>
                </a:cubicBezTo>
                <a:cubicBezTo>
                  <a:pt x="1404" y="195"/>
                  <a:pt x="1403" y="193"/>
                  <a:pt x="1404" y="193"/>
                </a:cubicBezTo>
                <a:cubicBezTo>
                  <a:pt x="1404" y="193"/>
                  <a:pt x="1405" y="194"/>
                  <a:pt x="1405" y="192"/>
                </a:cubicBezTo>
                <a:cubicBezTo>
                  <a:pt x="1405" y="192"/>
                  <a:pt x="1407" y="192"/>
                  <a:pt x="1406" y="191"/>
                </a:cubicBezTo>
                <a:cubicBezTo>
                  <a:pt x="1406" y="191"/>
                  <a:pt x="1406" y="190"/>
                  <a:pt x="1405" y="190"/>
                </a:cubicBezTo>
                <a:cubicBezTo>
                  <a:pt x="1404" y="190"/>
                  <a:pt x="1404" y="190"/>
                  <a:pt x="1404" y="190"/>
                </a:cubicBezTo>
                <a:cubicBezTo>
                  <a:pt x="1404" y="190"/>
                  <a:pt x="1404" y="190"/>
                  <a:pt x="1404" y="190"/>
                </a:cubicBezTo>
                <a:cubicBezTo>
                  <a:pt x="1404" y="190"/>
                  <a:pt x="1404" y="190"/>
                  <a:pt x="1404" y="190"/>
                </a:cubicBezTo>
                <a:cubicBezTo>
                  <a:pt x="1403" y="189"/>
                  <a:pt x="1403" y="189"/>
                  <a:pt x="1403" y="189"/>
                </a:cubicBezTo>
                <a:cubicBezTo>
                  <a:pt x="1403" y="189"/>
                  <a:pt x="1402" y="190"/>
                  <a:pt x="1402" y="191"/>
                </a:cubicBezTo>
                <a:cubicBezTo>
                  <a:pt x="1402" y="191"/>
                  <a:pt x="1401" y="192"/>
                  <a:pt x="1400" y="194"/>
                </a:cubicBezTo>
                <a:cubicBezTo>
                  <a:pt x="1400" y="194"/>
                  <a:pt x="1398" y="196"/>
                  <a:pt x="1399" y="197"/>
                </a:cubicBezTo>
                <a:cubicBezTo>
                  <a:pt x="1400" y="197"/>
                  <a:pt x="1400" y="197"/>
                  <a:pt x="1400" y="197"/>
                </a:cubicBezTo>
                <a:cubicBezTo>
                  <a:pt x="1400" y="197"/>
                  <a:pt x="1400" y="197"/>
                  <a:pt x="1400" y="197"/>
                </a:cubicBezTo>
                <a:cubicBezTo>
                  <a:pt x="1394" y="196"/>
                  <a:pt x="1394" y="196"/>
                  <a:pt x="1394" y="196"/>
                </a:cubicBezTo>
                <a:cubicBezTo>
                  <a:pt x="1394" y="196"/>
                  <a:pt x="1394" y="196"/>
                  <a:pt x="1394" y="196"/>
                </a:cubicBezTo>
                <a:cubicBezTo>
                  <a:pt x="1394" y="196"/>
                  <a:pt x="1394" y="196"/>
                  <a:pt x="1394" y="196"/>
                </a:cubicBezTo>
                <a:cubicBezTo>
                  <a:pt x="1394" y="195"/>
                  <a:pt x="1394" y="195"/>
                  <a:pt x="1394" y="195"/>
                </a:cubicBezTo>
                <a:cubicBezTo>
                  <a:pt x="1394" y="194"/>
                  <a:pt x="1394" y="194"/>
                  <a:pt x="1394" y="194"/>
                </a:cubicBezTo>
                <a:cubicBezTo>
                  <a:pt x="1394" y="194"/>
                  <a:pt x="1394" y="192"/>
                  <a:pt x="1395" y="192"/>
                </a:cubicBezTo>
                <a:cubicBezTo>
                  <a:pt x="1395" y="192"/>
                  <a:pt x="1396" y="192"/>
                  <a:pt x="1396" y="191"/>
                </a:cubicBezTo>
                <a:cubicBezTo>
                  <a:pt x="1396" y="191"/>
                  <a:pt x="1396" y="190"/>
                  <a:pt x="1396" y="190"/>
                </a:cubicBezTo>
                <a:cubicBezTo>
                  <a:pt x="1396" y="190"/>
                  <a:pt x="1394" y="188"/>
                  <a:pt x="1392" y="190"/>
                </a:cubicBezTo>
                <a:cubicBezTo>
                  <a:pt x="1391" y="191"/>
                  <a:pt x="1391" y="191"/>
                  <a:pt x="1391" y="191"/>
                </a:cubicBezTo>
                <a:cubicBezTo>
                  <a:pt x="1391" y="192"/>
                  <a:pt x="1391" y="192"/>
                  <a:pt x="1391" y="192"/>
                </a:cubicBezTo>
                <a:cubicBezTo>
                  <a:pt x="1391" y="193"/>
                  <a:pt x="1391" y="193"/>
                  <a:pt x="1391" y="193"/>
                </a:cubicBezTo>
                <a:cubicBezTo>
                  <a:pt x="1391" y="193"/>
                  <a:pt x="1389" y="194"/>
                  <a:pt x="1389" y="196"/>
                </a:cubicBezTo>
                <a:cubicBezTo>
                  <a:pt x="1389" y="196"/>
                  <a:pt x="1388" y="195"/>
                  <a:pt x="1388" y="195"/>
                </a:cubicBezTo>
                <a:cubicBezTo>
                  <a:pt x="1384" y="195"/>
                  <a:pt x="1384" y="195"/>
                  <a:pt x="1384" y="195"/>
                </a:cubicBezTo>
                <a:cubicBezTo>
                  <a:pt x="1384" y="194"/>
                  <a:pt x="1384" y="194"/>
                  <a:pt x="1384" y="194"/>
                </a:cubicBezTo>
                <a:cubicBezTo>
                  <a:pt x="1385" y="193"/>
                  <a:pt x="1385" y="193"/>
                  <a:pt x="1385" y="193"/>
                </a:cubicBezTo>
                <a:cubicBezTo>
                  <a:pt x="1385" y="193"/>
                  <a:pt x="1385" y="193"/>
                  <a:pt x="1385" y="192"/>
                </a:cubicBezTo>
                <a:cubicBezTo>
                  <a:pt x="1385" y="192"/>
                  <a:pt x="1383" y="191"/>
                  <a:pt x="1385" y="190"/>
                </a:cubicBezTo>
                <a:cubicBezTo>
                  <a:pt x="1386" y="190"/>
                  <a:pt x="1386" y="190"/>
                  <a:pt x="1386" y="190"/>
                </a:cubicBezTo>
                <a:cubicBezTo>
                  <a:pt x="1386" y="189"/>
                  <a:pt x="1386" y="189"/>
                  <a:pt x="1386" y="189"/>
                </a:cubicBezTo>
                <a:cubicBezTo>
                  <a:pt x="1387" y="189"/>
                  <a:pt x="1387" y="189"/>
                  <a:pt x="1387" y="189"/>
                </a:cubicBezTo>
                <a:cubicBezTo>
                  <a:pt x="1387" y="189"/>
                  <a:pt x="1387" y="189"/>
                  <a:pt x="1387" y="189"/>
                </a:cubicBezTo>
                <a:cubicBezTo>
                  <a:pt x="1386" y="188"/>
                  <a:pt x="1386" y="188"/>
                  <a:pt x="1386" y="188"/>
                </a:cubicBezTo>
                <a:cubicBezTo>
                  <a:pt x="1386" y="188"/>
                  <a:pt x="1386" y="188"/>
                  <a:pt x="1386" y="188"/>
                </a:cubicBezTo>
                <a:cubicBezTo>
                  <a:pt x="1386" y="188"/>
                  <a:pt x="1386" y="188"/>
                  <a:pt x="1386" y="188"/>
                </a:cubicBezTo>
                <a:cubicBezTo>
                  <a:pt x="1386" y="187"/>
                  <a:pt x="1386" y="187"/>
                  <a:pt x="1386" y="187"/>
                </a:cubicBezTo>
                <a:cubicBezTo>
                  <a:pt x="1385" y="187"/>
                  <a:pt x="1385" y="187"/>
                  <a:pt x="1385" y="187"/>
                </a:cubicBezTo>
                <a:cubicBezTo>
                  <a:pt x="1384" y="188"/>
                  <a:pt x="1384" y="188"/>
                  <a:pt x="1384" y="188"/>
                </a:cubicBezTo>
                <a:cubicBezTo>
                  <a:pt x="1383" y="188"/>
                  <a:pt x="1383" y="188"/>
                  <a:pt x="1383" y="188"/>
                </a:cubicBezTo>
                <a:cubicBezTo>
                  <a:pt x="1382" y="189"/>
                  <a:pt x="1382" y="189"/>
                  <a:pt x="1382" y="189"/>
                </a:cubicBezTo>
                <a:cubicBezTo>
                  <a:pt x="1382" y="190"/>
                  <a:pt x="1382" y="190"/>
                  <a:pt x="1382" y="190"/>
                </a:cubicBezTo>
                <a:cubicBezTo>
                  <a:pt x="1382" y="191"/>
                  <a:pt x="1382" y="191"/>
                  <a:pt x="1382" y="191"/>
                </a:cubicBezTo>
                <a:cubicBezTo>
                  <a:pt x="1382" y="191"/>
                  <a:pt x="1380" y="192"/>
                  <a:pt x="1379" y="193"/>
                </a:cubicBezTo>
                <a:cubicBezTo>
                  <a:pt x="1379" y="194"/>
                  <a:pt x="1379" y="194"/>
                  <a:pt x="1379" y="194"/>
                </a:cubicBezTo>
                <a:cubicBezTo>
                  <a:pt x="1378" y="194"/>
                  <a:pt x="1378" y="194"/>
                  <a:pt x="1378" y="194"/>
                </a:cubicBezTo>
                <a:cubicBezTo>
                  <a:pt x="1377" y="194"/>
                  <a:pt x="1377" y="194"/>
                  <a:pt x="1377" y="194"/>
                </a:cubicBezTo>
                <a:cubicBezTo>
                  <a:pt x="1377" y="194"/>
                  <a:pt x="1377" y="194"/>
                  <a:pt x="1377" y="194"/>
                </a:cubicBezTo>
                <a:cubicBezTo>
                  <a:pt x="1375" y="194"/>
                  <a:pt x="1375" y="194"/>
                  <a:pt x="1375" y="194"/>
                </a:cubicBezTo>
                <a:cubicBezTo>
                  <a:pt x="1375" y="193"/>
                  <a:pt x="1375" y="192"/>
                  <a:pt x="1375" y="191"/>
                </a:cubicBezTo>
                <a:cubicBezTo>
                  <a:pt x="1375" y="191"/>
                  <a:pt x="1374" y="189"/>
                  <a:pt x="1375" y="189"/>
                </a:cubicBezTo>
                <a:cubicBezTo>
                  <a:pt x="1376" y="188"/>
                  <a:pt x="1376" y="188"/>
                  <a:pt x="1376" y="188"/>
                </a:cubicBezTo>
                <a:cubicBezTo>
                  <a:pt x="1377" y="188"/>
                  <a:pt x="1377" y="188"/>
                  <a:pt x="1377" y="188"/>
                </a:cubicBezTo>
                <a:cubicBezTo>
                  <a:pt x="1377" y="187"/>
                  <a:pt x="1377" y="187"/>
                  <a:pt x="1377" y="187"/>
                </a:cubicBezTo>
                <a:cubicBezTo>
                  <a:pt x="1377" y="187"/>
                  <a:pt x="1377" y="187"/>
                  <a:pt x="1377" y="187"/>
                </a:cubicBezTo>
                <a:cubicBezTo>
                  <a:pt x="1376" y="187"/>
                  <a:pt x="1376" y="187"/>
                  <a:pt x="1376" y="187"/>
                </a:cubicBezTo>
                <a:cubicBezTo>
                  <a:pt x="1376" y="186"/>
                  <a:pt x="1376" y="186"/>
                  <a:pt x="1376" y="186"/>
                </a:cubicBezTo>
                <a:cubicBezTo>
                  <a:pt x="1376" y="186"/>
                  <a:pt x="1376" y="186"/>
                  <a:pt x="1376" y="186"/>
                </a:cubicBezTo>
                <a:cubicBezTo>
                  <a:pt x="1375" y="186"/>
                  <a:pt x="1375" y="186"/>
                  <a:pt x="1375" y="186"/>
                </a:cubicBezTo>
                <a:cubicBezTo>
                  <a:pt x="1374" y="186"/>
                  <a:pt x="1374" y="186"/>
                  <a:pt x="1374" y="186"/>
                </a:cubicBezTo>
                <a:cubicBezTo>
                  <a:pt x="1374" y="187"/>
                  <a:pt x="1374" y="187"/>
                  <a:pt x="1374" y="187"/>
                </a:cubicBezTo>
                <a:cubicBezTo>
                  <a:pt x="1373" y="187"/>
                  <a:pt x="1373" y="187"/>
                  <a:pt x="1373" y="187"/>
                </a:cubicBezTo>
                <a:cubicBezTo>
                  <a:pt x="1373" y="187"/>
                  <a:pt x="1372" y="189"/>
                  <a:pt x="1372" y="190"/>
                </a:cubicBezTo>
                <a:cubicBezTo>
                  <a:pt x="1372" y="190"/>
                  <a:pt x="1370" y="191"/>
                  <a:pt x="1369" y="192"/>
                </a:cubicBezTo>
                <a:cubicBezTo>
                  <a:pt x="1369" y="192"/>
                  <a:pt x="1369" y="192"/>
                  <a:pt x="1369" y="192"/>
                </a:cubicBezTo>
                <a:cubicBezTo>
                  <a:pt x="1368" y="192"/>
                  <a:pt x="1368" y="192"/>
                  <a:pt x="1368" y="192"/>
                </a:cubicBezTo>
                <a:cubicBezTo>
                  <a:pt x="1368" y="193"/>
                  <a:pt x="1368" y="193"/>
                  <a:pt x="1368" y="193"/>
                </a:cubicBezTo>
                <a:cubicBezTo>
                  <a:pt x="1368" y="193"/>
                  <a:pt x="1368" y="193"/>
                  <a:pt x="1368" y="193"/>
                </a:cubicBezTo>
                <a:cubicBezTo>
                  <a:pt x="1365" y="193"/>
                  <a:pt x="1365" y="193"/>
                  <a:pt x="1365" y="193"/>
                </a:cubicBezTo>
                <a:cubicBezTo>
                  <a:pt x="1364" y="193"/>
                  <a:pt x="1364" y="193"/>
                  <a:pt x="1364" y="193"/>
                </a:cubicBezTo>
                <a:cubicBezTo>
                  <a:pt x="1365" y="192"/>
                  <a:pt x="1365" y="191"/>
                  <a:pt x="1365" y="191"/>
                </a:cubicBezTo>
                <a:cubicBezTo>
                  <a:pt x="1365" y="191"/>
                  <a:pt x="1363" y="189"/>
                  <a:pt x="1365" y="188"/>
                </a:cubicBezTo>
                <a:cubicBezTo>
                  <a:pt x="1366" y="188"/>
                  <a:pt x="1366" y="188"/>
                  <a:pt x="1366" y="188"/>
                </a:cubicBezTo>
                <a:cubicBezTo>
                  <a:pt x="1366" y="188"/>
                  <a:pt x="1366" y="188"/>
                  <a:pt x="1366" y="188"/>
                </a:cubicBezTo>
                <a:cubicBezTo>
                  <a:pt x="1366" y="187"/>
                  <a:pt x="1366" y="187"/>
                  <a:pt x="1366" y="187"/>
                </a:cubicBezTo>
                <a:cubicBezTo>
                  <a:pt x="1367" y="187"/>
                  <a:pt x="1367" y="187"/>
                  <a:pt x="1367" y="187"/>
                </a:cubicBezTo>
                <a:cubicBezTo>
                  <a:pt x="1366" y="186"/>
                  <a:pt x="1366" y="186"/>
                  <a:pt x="1366" y="186"/>
                </a:cubicBezTo>
                <a:cubicBezTo>
                  <a:pt x="1366" y="186"/>
                  <a:pt x="1366" y="186"/>
                  <a:pt x="1366" y="186"/>
                </a:cubicBezTo>
                <a:cubicBezTo>
                  <a:pt x="1365" y="186"/>
                  <a:pt x="1365" y="186"/>
                  <a:pt x="1365" y="186"/>
                </a:cubicBezTo>
                <a:cubicBezTo>
                  <a:pt x="1365" y="185"/>
                  <a:pt x="1365" y="185"/>
                  <a:pt x="1365" y="185"/>
                </a:cubicBezTo>
                <a:cubicBezTo>
                  <a:pt x="1364" y="185"/>
                  <a:pt x="1364" y="185"/>
                  <a:pt x="1364" y="185"/>
                </a:cubicBezTo>
                <a:cubicBezTo>
                  <a:pt x="1364" y="185"/>
                  <a:pt x="1363" y="185"/>
                  <a:pt x="1363" y="186"/>
                </a:cubicBezTo>
                <a:cubicBezTo>
                  <a:pt x="1363" y="187"/>
                  <a:pt x="1363" y="187"/>
                  <a:pt x="1363" y="187"/>
                </a:cubicBezTo>
                <a:cubicBezTo>
                  <a:pt x="1362" y="187"/>
                  <a:pt x="1362" y="187"/>
                  <a:pt x="1362" y="187"/>
                </a:cubicBezTo>
                <a:cubicBezTo>
                  <a:pt x="1362" y="188"/>
                  <a:pt x="1362" y="188"/>
                  <a:pt x="1362" y="188"/>
                </a:cubicBezTo>
                <a:cubicBezTo>
                  <a:pt x="1361" y="189"/>
                  <a:pt x="1361" y="189"/>
                  <a:pt x="1361" y="189"/>
                </a:cubicBezTo>
                <a:cubicBezTo>
                  <a:pt x="1361" y="189"/>
                  <a:pt x="1361" y="189"/>
                  <a:pt x="1361" y="189"/>
                </a:cubicBezTo>
                <a:cubicBezTo>
                  <a:pt x="1361" y="189"/>
                  <a:pt x="1361" y="190"/>
                  <a:pt x="1360" y="190"/>
                </a:cubicBezTo>
                <a:cubicBezTo>
                  <a:pt x="1360" y="190"/>
                  <a:pt x="1359" y="191"/>
                  <a:pt x="1359" y="191"/>
                </a:cubicBezTo>
                <a:cubicBezTo>
                  <a:pt x="1359" y="191"/>
                  <a:pt x="1359" y="191"/>
                  <a:pt x="1359" y="191"/>
                </a:cubicBezTo>
                <a:cubicBezTo>
                  <a:pt x="1359" y="191"/>
                  <a:pt x="1359" y="192"/>
                  <a:pt x="1359" y="192"/>
                </a:cubicBezTo>
                <a:cubicBezTo>
                  <a:pt x="1359" y="192"/>
                  <a:pt x="1359" y="192"/>
                  <a:pt x="1359" y="192"/>
                </a:cubicBezTo>
                <a:cubicBezTo>
                  <a:pt x="1355" y="192"/>
                  <a:pt x="1355" y="192"/>
                  <a:pt x="1355" y="192"/>
                </a:cubicBezTo>
                <a:cubicBezTo>
                  <a:pt x="1356" y="191"/>
                  <a:pt x="1356" y="189"/>
                  <a:pt x="1356" y="189"/>
                </a:cubicBezTo>
                <a:cubicBezTo>
                  <a:pt x="1356" y="189"/>
                  <a:pt x="1355" y="188"/>
                  <a:pt x="1356" y="187"/>
                </a:cubicBezTo>
                <a:cubicBezTo>
                  <a:pt x="1357" y="187"/>
                  <a:pt x="1357" y="187"/>
                  <a:pt x="1357" y="187"/>
                </a:cubicBezTo>
                <a:cubicBezTo>
                  <a:pt x="1358" y="187"/>
                  <a:pt x="1358" y="187"/>
                  <a:pt x="1358" y="187"/>
                </a:cubicBezTo>
                <a:cubicBezTo>
                  <a:pt x="1358" y="186"/>
                  <a:pt x="1358" y="186"/>
                  <a:pt x="1358" y="186"/>
                </a:cubicBezTo>
                <a:cubicBezTo>
                  <a:pt x="1359" y="185"/>
                  <a:pt x="1359" y="185"/>
                  <a:pt x="1359" y="185"/>
                </a:cubicBezTo>
                <a:cubicBezTo>
                  <a:pt x="1358" y="185"/>
                  <a:pt x="1358" y="185"/>
                  <a:pt x="1358" y="185"/>
                </a:cubicBezTo>
                <a:cubicBezTo>
                  <a:pt x="1358" y="185"/>
                  <a:pt x="1358" y="185"/>
                  <a:pt x="1358" y="185"/>
                </a:cubicBezTo>
                <a:cubicBezTo>
                  <a:pt x="1358" y="184"/>
                  <a:pt x="1358" y="184"/>
                  <a:pt x="1358" y="184"/>
                </a:cubicBezTo>
                <a:cubicBezTo>
                  <a:pt x="1358" y="184"/>
                  <a:pt x="1358" y="184"/>
                  <a:pt x="1358" y="184"/>
                </a:cubicBezTo>
                <a:cubicBezTo>
                  <a:pt x="1356" y="184"/>
                  <a:pt x="1356" y="184"/>
                  <a:pt x="1356" y="184"/>
                </a:cubicBezTo>
                <a:cubicBezTo>
                  <a:pt x="1356" y="184"/>
                  <a:pt x="1356" y="184"/>
                  <a:pt x="1356" y="184"/>
                </a:cubicBezTo>
                <a:cubicBezTo>
                  <a:pt x="1356" y="184"/>
                  <a:pt x="1354" y="184"/>
                  <a:pt x="1355" y="185"/>
                </a:cubicBezTo>
                <a:cubicBezTo>
                  <a:pt x="1355" y="185"/>
                  <a:pt x="1354" y="187"/>
                  <a:pt x="1353" y="188"/>
                </a:cubicBezTo>
                <a:cubicBezTo>
                  <a:pt x="1353" y="188"/>
                  <a:pt x="1351" y="189"/>
                  <a:pt x="1351" y="190"/>
                </a:cubicBezTo>
                <a:cubicBezTo>
                  <a:pt x="1351" y="190"/>
                  <a:pt x="1350" y="189"/>
                  <a:pt x="1350" y="191"/>
                </a:cubicBezTo>
                <a:cubicBezTo>
                  <a:pt x="1347" y="190"/>
                  <a:pt x="1347" y="190"/>
                  <a:pt x="1347" y="190"/>
                </a:cubicBezTo>
                <a:cubicBezTo>
                  <a:pt x="1347" y="190"/>
                  <a:pt x="1347" y="190"/>
                  <a:pt x="1347" y="190"/>
                </a:cubicBezTo>
                <a:cubicBezTo>
                  <a:pt x="1347" y="189"/>
                  <a:pt x="1347" y="189"/>
                  <a:pt x="1347" y="189"/>
                </a:cubicBezTo>
                <a:cubicBezTo>
                  <a:pt x="1347" y="188"/>
                  <a:pt x="1347" y="188"/>
                  <a:pt x="1347" y="188"/>
                </a:cubicBezTo>
                <a:cubicBezTo>
                  <a:pt x="1347" y="188"/>
                  <a:pt x="1347" y="188"/>
                  <a:pt x="1347" y="188"/>
                </a:cubicBezTo>
                <a:cubicBezTo>
                  <a:pt x="1347" y="188"/>
                  <a:pt x="1347" y="186"/>
                  <a:pt x="1348" y="185"/>
                </a:cubicBezTo>
                <a:cubicBezTo>
                  <a:pt x="1348" y="185"/>
                  <a:pt x="1348" y="187"/>
                  <a:pt x="1349" y="185"/>
                </a:cubicBezTo>
                <a:cubicBezTo>
                  <a:pt x="1349" y="185"/>
                  <a:pt x="1349" y="185"/>
                  <a:pt x="1349" y="185"/>
                </a:cubicBezTo>
                <a:cubicBezTo>
                  <a:pt x="1349" y="184"/>
                  <a:pt x="1349" y="184"/>
                  <a:pt x="1349" y="184"/>
                </a:cubicBezTo>
                <a:cubicBezTo>
                  <a:pt x="1349" y="183"/>
                  <a:pt x="1349" y="183"/>
                  <a:pt x="1349" y="183"/>
                </a:cubicBezTo>
                <a:cubicBezTo>
                  <a:pt x="1349" y="183"/>
                  <a:pt x="1349" y="183"/>
                  <a:pt x="1349" y="183"/>
                </a:cubicBezTo>
                <a:cubicBezTo>
                  <a:pt x="1348" y="183"/>
                  <a:pt x="1348" y="183"/>
                  <a:pt x="1348" y="183"/>
                </a:cubicBezTo>
                <a:cubicBezTo>
                  <a:pt x="1348" y="183"/>
                  <a:pt x="1348" y="183"/>
                  <a:pt x="1348" y="183"/>
                </a:cubicBezTo>
                <a:cubicBezTo>
                  <a:pt x="1347" y="182"/>
                  <a:pt x="1347" y="182"/>
                  <a:pt x="1347" y="182"/>
                </a:cubicBezTo>
                <a:cubicBezTo>
                  <a:pt x="1346" y="183"/>
                  <a:pt x="1346" y="183"/>
                  <a:pt x="1346" y="183"/>
                </a:cubicBezTo>
                <a:cubicBezTo>
                  <a:pt x="1346" y="184"/>
                  <a:pt x="1346" y="184"/>
                  <a:pt x="1346" y="184"/>
                </a:cubicBezTo>
                <a:cubicBezTo>
                  <a:pt x="1346" y="185"/>
                  <a:pt x="1346" y="185"/>
                  <a:pt x="1346" y="185"/>
                </a:cubicBezTo>
                <a:cubicBezTo>
                  <a:pt x="1344" y="186"/>
                  <a:pt x="1344" y="186"/>
                  <a:pt x="1344" y="186"/>
                </a:cubicBezTo>
                <a:cubicBezTo>
                  <a:pt x="1344" y="186"/>
                  <a:pt x="1344" y="186"/>
                  <a:pt x="1344" y="186"/>
                </a:cubicBezTo>
                <a:cubicBezTo>
                  <a:pt x="1344" y="186"/>
                  <a:pt x="1344" y="187"/>
                  <a:pt x="1343" y="187"/>
                </a:cubicBezTo>
                <a:cubicBezTo>
                  <a:pt x="1343" y="187"/>
                  <a:pt x="1343" y="188"/>
                  <a:pt x="1343" y="188"/>
                </a:cubicBezTo>
                <a:cubicBezTo>
                  <a:pt x="1342" y="188"/>
                  <a:pt x="1342" y="188"/>
                  <a:pt x="1342" y="188"/>
                </a:cubicBezTo>
                <a:cubicBezTo>
                  <a:pt x="1341" y="188"/>
                  <a:pt x="1341" y="188"/>
                  <a:pt x="1341" y="188"/>
                </a:cubicBezTo>
                <a:cubicBezTo>
                  <a:pt x="1341" y="188"/>
                  <a:pt x="1341" y="188"/>
                  <a:pt x="1341" y="189"/>
                </a:cubicBezTo>
                <a:cubicBezTo>
                  <a:pt x="1338" y="188"/>
                  <a:pt x="1338" y="188"/>
                  <a:pt x="1338" y="188"/>
                </a:cubicBezTo>
                <a:cubicBezTo>
                  <a:pt x="1338" y="188"/>
                  <a:pt x="1339" y="187"/>
                  <a:pt x="1338" y="186"/>
                </a:cubicBezTo>
                <a:cubicBezTo>
                  <a:pt x="1338" y="186"/>
                  <a:pt x="1338" y="185"/>
                  <a:pt x="1339" y="184"/>
                </a:cubicBezTo>
                <a:cubicBezTo>
                  <a:pt x="1340" y="184"/>
                  <a:pt x="1340" y="184"/>
                  <a:pt x="1340" y="184"/>
                </a:cubicBezTo>
                <a:cubicBezTo>
                  <a:pt x="1341" y="183"/>
                  <a:pt x="1341" y="183"/>
                  <a:pt x="1341" y="183"/>
                </a:cubicBezTo>
                <a:cubicBezTo>
                  <a:pt x="1341" y="183"/>
                  <a:pt x="1341" y="183"/>
                  <a:pt x="1341" y="183"/>
                </a:cubicBezTo>
                <a:cubicBezTo>
                  <a:pt x="1340" y="182"/>
                  <a:pt x="1340" y="182"/>
                  <a:pt x="1340" y="182"/>
                </a:cubicBezTo>
                <a:cubicBezTo>
                  <a:pt x="1340" y="182"/>
                  <a:pt x="1340" y="182"/>
                  <a:pt x="1340" y="182"/>
                </a:cubicBezTo>
                <a:cubicBezTo>
                  <a:pt x="1340" y="182"/>
                  <a:pt x="1340" y="182"/>
                  <a:pt x="1340" y="182"/>
                </a:cubicBezTo>
                <a:cubicBezTo>
                  <a:pt x="1340" y="181"/>
                  <a:pt x="1340" y="181"/>
                  <a:pt x="1340" y="181"/>
                </a:cubicBezTo>
                <a:cubicBezTo>
                  <a:pt x="1339" y="181"/>
                  <a:pt x="1339" y="181"/>
                  <a:pt x="1339" y="181"/>
                </a:cubicBezTo>
                <a:cubicBezTo>
                  <a:pt x="1338" y="181"/>
                  <a:pt x="1338" y="181"/>
                  <a:pt x="1338" y="181"/>
                </a:cubicBezTo>
                <a:cubicBezTo>
                  <a:pt x="1338" y="182"/>
                  <a:pt x="1338" y="182"/>
                  <a:pt x="1338" y="182"/>
                </a:cubicBezTo>
                <a:cubicBezTo>
                  <a:pt x="1336" y="183"/>
                  <a:pt x="1336" y="183"/>
                  <a:pt x="1336" y="183"/>
                </a:cubicBezTo>
                <a:cubicBezTo>
                  <a:pt x="1336" y="184"/>
                  <a:pt x="1336" y="184"/>
                  <a:pt x="1336" y="184"/>
                </a:cubicBezTo>
                <a:cubicBezTo>
                  <a:pt x="1335" y="185"/>
                  <a:pt x="1335" y="185"/>
                  <a:pt x="1335" y="185"/>
                </a:cubicBezTo>
                <a:cubicBezTo>
                  <a:pt x="1334" y="186"/>
                  <a:pt x="1334" y="186"/>
                  <a:pt x="1334" y="186"/>
                </a:cubicBezTo>
                <a:cubicBezTo>
                  <a:pt x="1333" y="186"/>
                  <a:pt x="1333" y="186"/>
                  <a:pt x="1333" y="186"/>
                </a:cubicBezTo>
                <a:cubicBezTo>
                  <a:pt x="1333" y="187"/>
                  <a:pt x="1333" y="187"/>
                  <a:pt x="1333" y="187"/>
                </a:cubicBezTo>
                <a:cubicBezTo>
                  <a:pt x="1333" y="187"/>
                  <a:pt x="1332" y="186"/>
                  <a:pt x="1332" y="187"/>
                </a:cubicBezTo>
                <a:cubicBezTo>
                  <a:pt x="1329" y="187"/>
                  <a:pt x="1329" y="187"/>
                  <a:pt x="1329" y="187"/>
                </a:cubicBezTo>
                <a:cubicBezTo>
                  <a:pt x="1329" y="186"/>
                  <a:pt x="1329" y="186"/>
                  <a:pt x="1329" y="186"/>
                </a:cubicBezTo>
                <a:cubicBezTo>
                  <a:pt x="1329" y="185"/>
                  <a:pt x="1329" y="185"/>
                  <a:pt x="1329" y="185"/>
                </a:cubicBezTo>
                <a:cubicBezTo>
                  <a:pt x="1330" y="184"/>
                  <a:pt x="1330" y="184"/>
                  <a:pt x="1330" y="184"/>
                </a:cubicBezTo>
                <a:cubicBezTo>
                  <a:pt x="1330" y="184"/>
                  <a:pt x="1330" y="184"/>
                  <a:pt x="1330" y="184"/>
                </a:cubicBezTo>
                <a:cubicBezTo>
                  <a:pt x="1330" y="183"/>
                  <a:pt x="1330" y="183"/>
                  <a:pt x="1330" y="183"/>
                </a:cubicBezTo>
                <a:cubicBezTo>
                  <a:pt x="1329" y="182"/>
                  <a:pt x="1329" y="182"/>
                  <a:pt x="1329" y="182"/>
                </a:cubicBezTo>
                <a:cubicBezTo>
                  <a:pt x="1330" y="182"/>
                  <a:pt x="1330" y="182"/>
                  <a:pt x="1330" y="182"/>
                </a:cubicBezTo>
                <a:cubicBezTo>
                  <a:pt x="1330" y="181"/>
                  <a:pt x="1330" y="181"/>
                  <a:pt x="1330" y="181"/>
                </a:cubicBezTo>
                <a:cubicBezTo>
                  <a:pt x="1330" y="181"/>
                  <a:pt x="1330" y="181"/>
                  <a:pt x="1330" y="181"/>
                </a:cubicBezTo>
                <a:cubicBezTo>
                  <a:pt x="1331" y="180"/>
                  <a:pt x="1331" y="180"/>
                  <a:pt x="1331" y="180"/>
                </a:cubicBezTo>
                <a:cubicBezTo>
                  <a:pt x="1330" y="180"/>
                  <a:pt x="1330" y="180"/>
                  <a:pt x="1330" y="180"/>
                </a:cubicBezTo>
                <a:cubicBezTo>
                  <a:pt x="1329" y="179"/>
                  <a:pt x="1329" y="179"/>
                  <a:pt x="1329" y="179"/>
                </a:cubicBezTo>
                <a:cubicBezTo>
                  <a:pt x="1329" y="179"/>
                  <a:pt x="1329" y="179"/>
                  <a:pt x="1329" y="179"/>
                </a:cubicBezTo>
                <a:cubicBezTo>
                  <a:pt x="1329" y="181"/>
                  <a:pt x="1329" y="181"/>
                  <a:pt x="1329" y="181"/>
                </a:cubicBezTo>
                <a:cubicBezTo>
                  <a:pt x="1328" y="181"/>
                  <a:pt x="1328" y="181"/>
                  <a:pt x="1328" y="181"/>
                </a:cubicBezTo>
                <a:cubicBezTo>
                  <a:pt x="1328" y="181"/>
                  <a:pt x="1328" y="181"/>
                  <a:pt x="1328" y="181"/>
                </a:cubicBezTo>
                <a:cubicBezTo>
                  <a:pt x="1328" y="181"/>
                  <a:pt x="1328" y="179"/>
                  <a:pt x="1327" y="180"/>
                </a:cubicBezTo>
                <a:cubicBezTo>
                  <a:pt x="1327" y="180"/>
                  <a:pt x="1325" y="183"/>
                  <a:pt x="1326" y="183"/>
                </a:cubicBezTo>
                <a:cubicBezTo>
                  <a:pt x="1327" y="183"/>
                  <a:pt x="1326" y="183"/>
                  <a:pt x="1326" y="183"/>
                </a:cubicBezTo>
                <a:cubicBezTo>
                  <a:pt x="1326" y="183"/>
                  <a:pt x="1325" y="183"/>
                  <a:pt x="1324" y="185"/>
                </a:cubicBezTo>
                <a:cubicBezTo>
                  <a:pt x="1324" y="185"/>
                  <a:pt x="1324" y="185"/>
                  <a:pt x="1323" y="185"/>
                </a:cubicBezTo>
                <a:cubicBezTo>
                  <a:pt x="1319" y="184"/>
                  <a:pt x="1319" y="184"/>
                  <a:pt x="1319" y="184"/>
                </a:cubicBezTo>
                <a:cubicBezTo>
                  <a:pt x="1320" y="183"/>
                  <a:pt x="1320" y="182"/>
                  <a:pt x="1320" y="182"/>
                </a:cubicBezTo>
                <a:cubicBezTo>
                  <a:pt x="1320" y="182"/>
                  <a:pt x="1323" y="180"/>
                  <a:pt x="1325" y="178"/>
                </a:cubicBezTo>
                <a:cubicBezTo>
                  <a:pt x="1325" y="178"/>
                  <a:pt x="1327" y="177"/>
                  <a:pt x="1326" y="176"/>
                </a:cubicBezTo>
                <a:cubicBezTo>
                  <a:pt x="1326" y="176"/>
                  <a:pt x="1326" y="175"/>
                  <a:pt x="1325" y="175"/>
                </a:cubicBezTo>
                <a:cubicBezTo>
                  <a:pt x="1325" y="175"/>
                  <a:pt x="1324" y="173"/>
                  <a:pt x="1324" y="173"/>
                </a:cubicBezTo>
                <a:cubicBezTo>
                  <a:pt x="1324" y="173"/>
                  <a:pt x="1324" y="172"/>
                  <a:pt x="1326" y="173"/>
                </a:cubicBezTo>
                <a:cubicBezTo>
                  <a:pt x="1326" y="173"/>
                  <a:pt x="1328" y="173"/>
                  <a:pt x="1326" y="172"/>
                </a:cubicBezTo>
                <a:cubicBezTo>
                  <a:pt x="1326" y="172"/>
                  <a:pt x="1325" y="172"/>
                  <a:pt x="1324" y="173"/>
                </a:cubicBezTo>
                <a:cubicBezTo>
                  <a:pt x="1324" y="173"/>
                  <a:pt x="1324" y="171"/>
                  <a:pt x="1323" y="172"/>
                </a:cubicBezTo>
                <a:cubicBezTo>
                  <a:pt x="1323" y="172"/>
                  <a:pt x="1319" y="171"/>
                  <a:pt x="1324" y="169"/>
                </a:cubicBezTo>
                <a:cubicBezTo>
                  <a:pt x="1324" y="169"/>
                  <a:pt x="1325" y="168"/>
                  <a:pt x="1323" y="168"/>
                </a:cubicBezTo>
                <a:cubicBezTo>
                  <a:pt x="1323" y="168"/>
                  <a:pt x="1319" y="169"/>
                  <a:pt x="1322" y="173"/>
                </a:cubicBezTo>
                <a:cubicBezTo>
                  <a:pt x="1321" y="173"/>
                  <a:pt x="1321" y="173"/>
                  <a:pt x="1321" y="173"/>
                </a:cubicBezTo>
                <a:cubicBezTo>
                  <a:pt x="1321" y="173"/>
                  <a:pt x="1320" y="174"/>
                  <a:pt x="1319" y="174"/>
                </a:cubicBezTo>
                <a:cubicBezTo>
                  <a:pt x="1318" y="174"/>
                  <a:pt x="1318" y="174"/>
                  <a:pt x="1318" y="174"/>
                </a:cubicBezTo>
                <a:cubicBezTo>
                  <a:pt x="1317" y="174"/>
                  <a:pt x="1317" y="174"/>
                  <a:pt x="1317" y="174"/>
                </a:cubicBezTo>
                <a:cubicBezTo>
                  <a:pt x="1317" y="174"/>
                  <a:pt x="1317" y="172"/>
                  <a:pt x="1315" y="172"/>
                </a:cubicBezTo>
                <a:cubicBezTo>
                  <a:pt x="1315" y="172"/>
                  <a:pt x="1314" y="170"/>
                  <a:pt x="1313" y="170"/>
                </a:cubicBezTo>
                <a:cubicBezTo>
                  <a:pt x="1313" y="170"/>
                  <a:pt x="1314" y="168"/>
                  <a:pt x="1312" y="168"/>
                </a:cubicBezTo>
                <a:cubicBezTo>
                  <a:pt x="1312" y="168"/>
                  <a:pt x="1308" y="169"/>
                  <a:pt x="1309" y="173"/>
                </a:cubicBezTo>
                <a:cubicBezTo>
                  <a:pt x="1310" y="174"/>
                  <a:pt x="1310" y="174"/>
                  <a:pt x="1310" y="174"/>
                </a:cubicBezTo>
                <a:cubicBezTo>
                  <a:pt x="1310" y="174"/>
                  <a:pt x="1310" y="176"/>
                  <a:pt x="1309" y="177"/>
                </a:cubicBezTo>
                <a:cubicBezTo>
                  <a:pt x="1309" y="177"/>
                  <a:pt x="1306" y="178"/>
                  <a:pt x="1305" y="180"/>
                </a:cubicBezTo>
                <a:cubicBezTo>
                  <a:pt x="1305" y="182"/>
                  <a:pt x="1305" y="182"/>
                  <a:pt x="1305" y="182"/>
                </a:cubicBezTo>
                <a:cubicBezTo>
                  <a:pt x="1219" y="154"/>
                  <a:pt x="1107" y="100"/>
                  <a:pt x="1040" y="0"/>
                </a:cubicBezTo>
                <a:cubicBezTo>
                  <a:pt x="818" y="0"/>
                  <a:pt x="818" y="0"/>
                  <a:pt x="818" y="0"/>
                </a:cubicBezTo>
                <a:cubicBezTo>
                  <a:pt x="616" y="0"/>
                  <a:pt x="616" y="0"/>
                  <a:pt x="616" y="0"/>
                </a:cubicBezTo>
                <a:cubicBezTo>
                  <a:pt x="394" y="0"/>
                  <a:pt x="394" y="0"/>
                  <a:pt x="394" y="0"/>
                </a:cubicBezTo>
                <a:cubicBezTo>
                  <a:pt x="327" y="101"/>
                  <a:pt x="213" y="155"/>
                  <a:pt x="127" y="183"/>
                </a:cubicBezTo>
                <a:cubicBezTo>
                  <a:pt x="127" y="180"/>
                  <a:pt x="127" y="180"/>
                  <a:pt x="127" y="180"/>
                </a:cubicBezTo>
                <a:cubicBezTo>
                  <a:pt x="126" y="178"/>
                  <a:pt x="123" y="177"/>
                  <a:pt x="123" y="177"/>
                </a:cubicBezTo>
                <a:cubicBezTo>
                  <a:pt x="122" y="176"/>
                  <a:pt x="122" y="174"/>
                  <a:pt x="122" y="174"/>
                </a:cubicBezTo>
                <a:cubicBezTo>
                  <a:pt x="123" y="173"/>
                  <a:pt x="123" y="173"/>
                  <a:pt x="123" y="173"/>
                </a:cubicBezTo>
                <a:cubicBezTo>
                  <a:pt x="124" y="169"/>
                  <a:pt x="120" y="168"/>
                  <a:pt x="120" y="168"/>
                </a:cubicBezTo>
                <a:cubicBezTo>
                  <a:pt x="118" y="168"/>
                  <a:pt x="119" y="170"/>
                  <a:pt x="119" y="170"/>
                </a:cubicBezTo>
                <a:cubicBezTo>
                  <a:pt x="118" y="170"/>
                  <a:pt x="117" y="172"/>
                  <a:pt x="117" y="172"/>
                </a:cubicBezTo>
                <a:cubicBezTo>
                  <a:pt x="115" y="172"/>
                  <a:pt x="115" y="174"/>
                  <a:pt x="115" y="174"/>
                </a:cubicBezTo>
                <a:cubicBezTo>
                  <a:pt x="114" y="174"/>
                  <a:pt x="114" y="174"/>
                  <a:pt x="114" y="174"/>
                </a:cubicBezTo>
                <a:cubicBezTo>
                  <a:pt x="113" y="174"/>
                  <a:pt x="113" y="174"/>
                  <a:pt x="113" y="174"/>
                </a:cubicBezTo>
                <a:cubicBezTo>
                  <a:pt x="112" y="174"/>
                  <a:pt x="111" y="173"/>
                  <a:pt x="111" y="173"/>
                </a:cubicBezTo>
                <a:cubicBezTo>
                  <a:pt x="110" y="173"/>
                  <a:pt x="110" y="173"/>
                  <a:pt x="110" y="173"/>
                </a:cubicBezTo>
                <a:cubicBezTo>
                  <a:pt x="113" y="169"/>
                  <a:pt x="109" y="168"/>
                  <a:pt x="109" y="168"/>
                </a:cubicBezTo>
                <a:cubicBezTo>
                  <a:pt x="107" y="168"/>
                  <a:pt x="108" y="169"/>
                  <a:pt x="108" y="169"/>
                </a:cubicBezTo>
                <a:cubicBezTo>
                  <a:pt x="113" y="171"/>
                  <a:pt x="109" y="172"/>
                  <a:pt x="109" y="172"/>
                </a:cubicBezTo>
                <a:cubicBezTo>
                  <a:pt x="108" y="171"/>
                  <a:pt x="108" y="173"/>
                  <a:pt x="108" y="173"/>
                </a:cubicBezTo>
                <a:cubicBezTo>
                  <a:pt x="107" y="172"/>
                  <a:pt x="106" y="172"/>
                  <a:pt x="106" y="172"/>
                </a:cubicBezTo>
                <a:cubicBezTo>
                  <a:pt x="104" y="173"/>
                  <a:pt x="106" y="173"/>
                  <a:pt x="106" y="173"/>
                </a:cubicBezTo>
                <a:cubicBezTo>
                  <a:pt x="108" y="172"/>
                  <a:pt x="108" y="173"/>
                  <a:pt x="108" y="173"/>
                </a:cubicBezTo>
                <a:cubicBezTo>
                  <a:pt x="108" y="173"/>
                  <a:pt x="107" y="175"/>
                  <a:pt x="107" y="175"/>
                </a:cubicBezTo>
                <a:cubicBezTo>
                  <a:pt x="106" y="175"/>
                  <a:pt x="107" y="176"/>
                  <a:pt x="107" y="176"/>
                </a:cubicBezTo>
                <a:cubicBezTo>
                  <a:pt x="105" y="177"/>
                  <a:pt x="107" y="178"/>
                  <a:pt x="107" y="178"/>
                </a:cubicBezTo>
                <a:cubicBezTo>
                  <a:pt x="109" y="180"/>
                  <a:pt x="112" y="182"/>
                  <a:pt x="112" y="182"/>
                </a:cubicBezTo>
                <a:cubicBezTo>
                  <a:pt x="112" y="182"/>
                  <a:pt x="112" y="183"/>
                  <a:pt x="113" y="184"/>
                </a:cubicBezTo>
                <a:cubicBezTo>
                  <a:pt x="109" y="185"/>
                  <a:pt x="109" y="185"/>
                  <a:pt x="109" y="185"/>
                </a:cubicBezTo>
                <a:cubicBezTo>
                  <a:pt x="108" y="185"/>
                  <a:pt x="108" y="185"/>
                  <a:pt x="108" y="185"/>
                </a:cubicBezTo>
                <a:cubicBezTo>
                  <a:pt x="107" y="183"/>
                  <a:pt x="106" y="183"/>
                  <a:pt x="106" y="183"/>
                </a:cubicBezTo>
                <a:cubicBezTo>
                  <a:pt x="106" y="183"/>
                  <a:pt x="105" y="183"/>
                  <a:pt x="106" y="183"/>
                </a:cubicBezTo>
                <a:cubicBezTo>
                  <a:pt x="107" y="183"/>
                  <a:pt x="105" y="180"/>
                  <a:pt x="105" y="180"/>
                </a:cubicBezTo>
                <a:cubicBezTo>
                  <a:pt x="104" y="179"/>
                  <a:pt x="104" y="181"/>
                  <a:pt x="104" y="181"/>
                </a:cubicBezTo>
                <a:cubicBezTo>
                  <a:pt x="104" y="181"/>
                  <a:pt x="104" y="181"/>
                  <a:pt x="104" y="181"/>
                </a:cubicBezTo>
                <a:cubicBezTo>
                  <a:pt x="103" y="181"/>
                  <a:pt x="103" y="181"/>
                  <a:pt x="103" y="181"/>
                </a:cubicBezTo>
                <a:cubicBezTo>
                  <a:pt x="103" y="179"/>
                  <a:pt x="103" y="179"/>
                  <a:pt x="103" y="179"/>
                </a:cubicBezTo>
                <a:cubicBezTo>
                  <a:pt x="103" y="179"/>
                  <a:pt x="103" y="179"/>
                  <a:pt x="103" y="179"/>
                </a:cubicBezTo>
                <a:cubicBezTo>
                  <a:pt x="102" y="180"/>
                  <a:pt x="102" y="180"/>
                  <a:pt x="102" y="180"/>
                </a:cubicBezTo>
                <a:cubicBezTo>
                  <a:pt x="101" y="180"/>
                  <a:pt x="101" y="180"/>
                  <a:pt x="101" y="180"/>
                </a:cubicBezTo>
                <a:cubicBezTo>
                  <a:pt x="102" y="181"/>
                  <a:pt x="102" y="181"/>
                  <a:pt x="102" y="181"/>
                </a:cubicBezTo>
                <a:cubicBezTo>
                  <a:pt x="102" y="181"/>
                  <a:pt x="102" y="181"/>
                  <a:pt x="102" y="181"/>
                </a:cubicBezTo>
                <a:cubicBezTo>
                  <a:pt x="102" y="182"/>
                  <a:pt x="102" y="182"/>
                  <a:pt x="102" y="182"/>
                </a:cubicBezTo>
                <a:cubicBezTo>
                  <a:pt x="103" y="182"/>
                  <a:pt x="103" y="182"/>
                  <a:pt x="103" y="182"/>
                </a:cubicBezTo>
                <a:cubicBezTo>
                  <a:pt x="102" y="183"/>
                  <a:pt x="102" y="183"/>
                  <a:pt x="102" y="183"/>
                </a:cubicBezTo>
                <a:cubicBezTo>
                  <a:pt x="102" y="184"/>
                  <a:pt x="102" y="184"/>
                  <a:pt x="102" y="184"/>
                </a:cubicBezTo>
                <a:cubicBezTo>
                  <a:pt x="102" y="184"/>
                  <a:pt x="102" y="184"/>
                  <a:pt x="102" y="184"/>
                </a:cubicBezTo>
                <a:cubicBezTo>
                  <a:pt x="103" y="185"/>
                  <a:pt x="103" y="185"/>
                  <a:pt x="103" y="185"/>
                </a:cubicBezTo>
                <a:cubicBezTo>
                  <a:pt x="103" y="186"/>
                  <a:pt x="103" y="186"/>
                  <a:pt x="103" y="186"/>
                </a:cubicBezTo>
                <a:cubicBezTo>
                  <a:pt x="103" y="186"/>
                  <a:pt x="103" y="186"/>
                  <a:pt x="103" y="187"/>
                </a:cubicBezTo>
                <a:cubicBezTo>
                  <a:pt x="100" y="187"/>
                  <a:pt x="100" y="187"/>
                  <a:pt x="100" y="187"/>
                </a:cubicBezTo>
                <a:cubicBezTo>
                  <a:pt x="100" y="186"/>
                  <a:pt x="99" y="187"/>
                  <a:pt x="99" y="187"/>
                </a:cubicBezTo>
                <a:cubicBezTo>
                  <a:pt x="99" y="186"/>
                  <a:pt x="99" y="186"/>
                  <a:pt x="99" y="186"/>
                </a:cubicBezTo>
                <a:cubicBezTo>
                  <a:pt x="98" y="186"/>
                  <a:pt x="98" y="186"/>
                  <a:pt x="98" y="186"/>
                </a:cubicBezTo>
                <a:cubicBezTo>
                  <a:pt x="97" y="185"/>
                  <a:pt x="97" y="185"/>
                  <a:pt x="97" y="185"/>
                </a:cubicBezTo>
                <a:cubicBezTo>
                  <a:pt x="96" y="184"/>
                  <a:pt x="96" y="184"/>
                  <a:pt x="96" y="184"/>
                </a:cubicBezTo>
                <a:cubicBezTo>
                  <a:pt x="96" y="183"/>
                  <a:pt x="96" y="183"/>
                  <a:pt x="96" y="183"/>
                </a:cubicBezTo>
                <a:cubicBezTo>
                  <a:pt x="94" y="182"/>
                  <a:pt x="94" y="182"/>
                  <a:pt x="94" y="182"/>
                </a:cubicBezTo>
                <a:cubicBezTo>
                  <a:pt x="94" y="181"/>
                  <a:pt x="94" y="181"/>
                  <a:pt x="94" y="181"/>
                </a:cubicBezTo>
                <a:cubicBezTo>
                  <a:pt x="93" y="181"/>
                  <a:pt x="93" y="181"/>
                  <a:pt x="93" y="181"/>
                </a:cubicBezTo>
                <a:cubicBezTo>
                  <a:pt x="92" y="181"/>
                  <a:pt x="92" y="181"/>
                  <a:pt x="92" y="181"/>
                </a:cubicBezTo>
                <a:cubicBezTo>
                  <a:pt x="92" y="182"/>
                  <a:pt x="92" y="182"/>
                  <a:pt x="92" y="182"/>
                </a:cubicBezTo>
                <a:cubicBezTo>
                  <a:pt x="92" y="182"/>
                  <a:pt x="92" y="182"/>
                  <a:pt x="92" y="182"/>
                </a:cubicBezTo>
                <a:cubicBezTo>
                  <a:pt x="92" y="182"/>
                  <a:pt x="92" y="182"/>
                  <a:pt x="92" y="182"/>
                </a:cubicBezTo>
                <a:cubicBezTo>
                  <a:pt x="91" y="183"/>
                  <a:pt x="91" y="183"/>
                  <a:pt x="91" y="183"/>
                </a:cubicBezTo>
                <a:cubicBezTo>
                  <a:pt x="91" y="183"/>
                  <a:pt x="91" y="183"/>
                  <a:pt x="91" y="183"/>
                </a:cubicBezTo>
                <a:cubicBezTo>
                  <a:pt x="92" y="184"/>
                  <a:pt x="92" y="184"/>
                  <a:pt x="92" y="184"/>
                </a:cubicBezTo>
                <a:cubicBezTo>
                  <a:pt x="93" y="184"/>
                  <a:pt x="93" y="184"/>
                  <a:pt x="93" y="184"/>
                </a:cubicBezTo>
                <a:cubicBezTo>
                  <a:pt x="95" y="185"/>
                  <a:pt x="94" y="186"/>
                  <a:pt x="94" y="186"/>
                </a:cubicBezTo>
                <a:cubicBezTo>
                  <a:pt x="93" y="187"/>
                  <a:pt x="94" y="188"/>
                  <a:pt x="94" y="188"/>
                </a:cubicBezTo>
                <a:cubicBezTo>
                  <a:pt x="91" y="189"/>
                  <a:pt x="91" y="189"/>
                  <a:pt x="91" y="189"/>
                </a:cubicBezTo>
                <a:cubicBezTo>
                  <a:pt x="91" y="188"/>
                  <a:pt x="91" y="188"/>
                  <a:pt x="91" y="188"/>
                </a:cubicBezTo>
                <a:cubicBezTo>
                  <a:pt x="90" y="188"/>
                  <a:pt x="90" y="188"/>
                  <a:pt x="90" y="188"/>
                </a:cubicBezTo>
                <a:cubicBezTo>
                  <a:pt x="89" y="188"/>
                  <a:pt x="89" y="188"/>
                  <a:pt x="89" y="188"/>
                </a:cubicBezTo>
                <a:cubicBezTo>
                  <a:pt x="89" y="188"/>
                  <a:pt x="89" y="187"/>
                  <a:pt x="89" y="187"/>
                </a:cubicBezTo>
                <a:cubicBezTo>
                  <a:pt x="88" y="187"/>
                  <a:pt x="88" y="186"/>
                  <a:pt x="88" y="186"/>
                </a:cubicBezTo>
                <a:cubicBezTo>
                  <a:pt x="88" y="186"/>
                  <a:pt x="88" y="186"/>
                  <a:pt x="88" y="186"/>
                </a:cubicBezTo>
                <a:cubicBezTo>
                  <a:pt x="87" y="185"/>
                  <a:pt x="87" y="185"/>
                  <a:pt x="87" y="185"/>
                </a:cubicBezTo>
                <a:cubicBezTo>
                  <a:pt x="86" y="184"/>
                  <a:pt x="86" y="184"/>
                  <a:pt x="86" y="184"/>
                </a:cubicBezTo>
                <a:cubicBezTo>
                  <a:pt x="86" y="183"/>
                  <a:pt x="86" y="183"/>
                  <a:pt x="86" y="183"/>
                </a:cubicBezTo>
                <a:cubicBezTo>
                  <a:pt x="85" y="182"/>
                  <a:pt x="85" y="182"/>
                  <a:pt x="85" y="182"/>
                </a:cubicBezTo>
                <a:cubicBezTo>
                  <a:pt x="84" y="183"/>
                  <a:pt x="84" y="183"/>
                  <a:pt x="84" y="183"/>
                </a:cubicBezTo>
                <a:cubicBezTo>
                  <a:pt x="84" y="183"/>
                  <a:pt x="84" y="183"/>
                  <a:pt x="84" y="183"/>
                </a:cubicBezTo>
                <a:cubicBezTo>
                  <a:pt x="83" y="183"/>
                  <a:pt x="83" y="183"/>
                  <a:pt x="83" y="183"/>
                </a:cubicBezTo>
                <a:cubicBezTo>
                  <a:pt x="83" y="183"/>
                  <a:pt x="83" y="183"/>
                  <a:pt x="83" y="183"/>
                </a:cubicBezTo>
                <a:cubicBezTo>
                  <a:pt x="83" y="184"/>
                  <a:pt x="83" y="184"/>
                  <a:pt x="83" y="184"/>
                </a:cubicBezTo>
                <a:cubicBezTo>
                  <a:pt x="83" y="185"/>
                  <a:pt x="83" y="185"/>
                  <a:pt x="83" y="185"/>
                </a:cubicBezTo>
                <a:cubicBezTo>
                  <a:pt x="83" y="185"/>
                  <a:pt x="83" y="185"/>
                  <a:pt x="83" y="185"/>
                </a:cubicBezTo>
                <a:cubicBezTo>
                  <a:pt x="84" y="187"/>
                  <a:pt x="84" y="185"/>
                  <a:pt x="84" y="185"/>
                </a:cubicBezTo>
                <a:cubicBezTo>
                  <a:pt x="85" y="186"/>
                  <a:pt x="85" y="188"/>
                  <a:pt x="85" y="188"/>
                </a:cubicBezTo>
                <a:cubicBezTo>
                  <a:pt x="85" y="188"/>
                  <a:pt x="85" y="188"/>
                  <a:pt x="85" y="188"/>
                </a:cubicBezTo>
                <a:cubicBezTo>
                  <a:pt x="85" y="189"/>
                  <a:pt x="85" y="189"/>
                  <a:pt x="85" y="189"/>
                </a:cubicBezTo>
                <a:cubicBezTo>
                  <a:pt x="85" y="190"/>
                  <a:pt x="85" y="190"/>
                  <a:pt x="85" y="190"/>
                </a:cubicBezTo>
                <a:cubicBezTo>
                  <a:pt x="85" y="190"/>
                  <a:pt x="85" y="190"/>
                  <a:pt x="85" y="190"/>
                </a:cubicBezTo>
                <a:cubicBezTo>
                  <a:pt x="82" y="191"/>
                  <a:pt x="82" y="191"/>
                  <a:pt x="82" y="191"/>
                </a:cubicBezTo>
                <a:cubicBezTo>
                  <a:pt x="82" y="189"/>
                  <a:pt x="81" y="190"/>
                  <a:pt x="81" y="190"/>
                </a:cubicBezTo>
                <a:cubicBezTo>
                  <a:pt x="81" y="189"/>
                  <a:pt x="79" y="188"/>
                  <a:pt x="79" y="188"/>
                </a:cubicBezTo>
                <a:cubicBezTo>
                  <a:pt x="78" y="187"/>
                  <a:pt x="77" y="185"/>
                  <a:pt x="77" y="185"/>
                </a:cubicBezTo>
                <a:cubicBezTo>
                  <a:pt x="78" y="184"/>
                  <a:pt x="76" y="184"/>
                  <a:pt x="76" y="184"/>
                </a:cubicBezTo>
                <a:cubicBezTo>
                  <a:pt x="76" y="184"/>
                  <a:pt x="76" y="184"/>
                  <a:pt x="76" y="184"/>
                </a:cubicBezTo>
                <a:cubicBezTo>
                  <a:pt x="74" y="184"/>
                  <a:pt x="74" y="184"/>
                  <a:pt x="74" y="184"/>
                </a:cubicBezTo>
                <a:cubicBezTo>
                  <a:pt x="74" y="184"/>
                  <a:pt x="74" y="184"/>
                  <a:pt x="74" y="184"/>
                </a:cubicBezTo>
                <a:cubicBezTo>
                  <a:pt x="74" y="185"/>
                  <a:pt x="74" y="185"/>
                  <a:pt x="74" y="185"/>
                </a:cubicBezTo>
                <a:cubicBezTo>
                  <a:pt x="74" y="185"/>
                  <a:pt x="74" y="185"/>
                  <a:pt x="74" y="185"/>
                </a:cubicBezTo>
                <a:cubicBezTo>
                  <a:pt x="73" y="185"/>
                  <a:pt x="73" y="185"/>
                  <a:pt x="73" y="185"/>
                </a:cubicBezTo>
                <a:cubicBezTo>
                  <a:pt x="74" y="186"/>
                  <a:pt x="74" y="186"/>
                  <a:pt x="74" y="186"/>
                </a:cubicBezTo>
                <a:cubicBezTo>
                  <a:pt x="74" y="187"/>
                  <a:pt x="74" y="187"/>
                  <a:pt x="74" y="187"/>
                </a:cubicBezTo>
                <a:cubicBezTo>
                  <a:pt x="75" y="187"/>
                  <a:pt x="75" y="187"/>
                  <a:pt x="75" y="187"/>
                </a:cubicBezTo>
                <a:cubicBezTo>
                  <a:pt x="76" y="187"/>
                  <a:pt x="76" y="187"/>
                  <a:pt x="76" y="187"/>
                </a:cubicBezTo>
                <a:cubicBezTo>
                  <a:pt x="77" y="188"/>
                  <a:pt x="76" y="189"/>
                  <a:pt x="76" y="189"/>
                </a:cubicBezTo>
                <a:cubicBezTo>
                  <a:pt x="76" y="189"/>
                  <a:pt x="76" y="191"/>
                  <a:pt x="77" y="192"/>
                </a:cubicBezTo>
                <a:cubicBezTo>
                  <a:pt x="73" y="192"/>
                  <a:pt x="73" y="192"/>
                  <a:pt x="73" y="192"/>
                </a:cubicBezTo>
                <a:cubicBezTo>
                  <a:pt x="73" y="192"/>
                  <a:pt x="73" y="192"/>
                  <a:pt x="73" y="192"/>
                </a:cubicBezTo>
                <a:cubicBezTo>
                  <a:pt x="73" y="192"/>
                  <a:pt x="73" y="191"/>
                  <a:pt x="73" y="191"/>
                </a:cubicBezTo>
                <a:cubicBezTo>
                  <a:pt x="73" y="191"/>
                  <a:pt x="73" y="191"/>
                  <a:pt x="73" y="191"/>
                </a:cubicBezTo>
                <a:cubicBezTo>
                  <a:pt x="73" y="191"/>
                  <a:pt x="72" y="190"/>
                  <a:pt x="72" y="190"/>
                </a:cubicBezTo>
                <a:cubicBezTo>
                  <a:pt x="71" y="190"/>
                  <a:pt x="71" y="189"/>
                  <a:pt x="71" y="189"/>
                </a:cubicBezTo>
                <a:cubicBezTo>
                  <a:pt x="71" y="189"/>
                  <a:pt x="71" y="189"/>
                  <a:pt x="71" y="189"/>
                </a:cubicBezTo>
                <a:cubicBezTo>
                  <a:pt x="70" y="188"/>
                  <a:pt x="70" y="188"/>
                  <a:pt x="70" y="188"/>
                </a:cubicBezTo>
                <a:cubicBezTo>
                  <a:pt x="70" y="187"/>
                  <a:pt x="70" y="187"/>
                  <a:pt x="70" y="187"/>
                </a:cubicBezTo>
                <a:cubicBezTo>
                  <a:pt x="69" y="187"/>
                  <a:pt x="69" y="187"/>
                  <a:pt x="69" y="187"/>
                </a:cubicBezTo>
                <a:cubicBezTo>
                  <a:pt x="69" y="186"/>
                  <a:pt x="69" y="186"/>
                  <a:pt x="69" y="186"/>
                </a:cubicBezTo>
                <a:cubicBezTo>
                  <a:pt x="69" y="185"/>
                  <a:pt x="68" y="185"/>
                  <a:pt x="68" y="185"/>
                </a:cubicBezTo>
                <a:cubicBezTo>
                  <a:pt x="67" y="185"/>
                  <a:pt x="67" y="185"/>
                  <a:pt x="67" y="185"/>
                </a:cubicBezTo>
                <a:cubicBezTo>
                  <a:pt x="67" y="186"/>
                  <a:pt x="67" y="186"/>
                  <a:pt x="67" y="186"/>
                </a:cubicBezTo>
                <a:cubicBezTo>
                  <a:pt x="66" y="186"/>
                  <a:pt x="66" y="186"/>
                  <a:pt x="66" y="186"/>
                </a:cubicBezTo>
                <a:cubicBezTo>
                  <a:pt x="66" y="186"/>
                  <a:pt x="66" y="186"/>
                  <a:pt x="66" y="186"/>
                </a:cubicBezTo>
                <a:cubicBezTo>
                  <a:pt x="65" y="187"/>
                  <a:pt x="65" y="187"/>
                  <a:pt x="65" y="187"/>
                </a:cubicBezTo>
                <a:cubicBezTo>
                  <a:pt x="66" y="187"/>
                  <a:pt x="66" y="187"/>
                  <a:pt x="66" y="187"/>
                </a:cubicBezTo>
                <a:cubicBezTo>
                  <a:pt x="66" y="188"/>
                  <a:pt x="66" y="188"/>
                  <a:pt x="66" y="188"/>
                </a:cubicBezTo>
                <a:cubicBezTo>
                  <a:pt x="66" y="188"/>
                  <a:pt x="66" y="188"/>
                  <a:pt x="66" y="188"/>
                </a:cubicBezTo>
                <a:cubicBezTo>
                  <a:pt x="67" y="188"/>
                  <a:pt x="67" y="188"/>
                  <a:pt x="67" y="188"/>
                </a:cubicBezTo>
                <a:cubicBezTo>
                  <a:pt x="69" y="189"/>
                  <a:pt x="67" y="191"/>
                  <a:pt x="67" y="191"/>
                </a:cubicBezTo>
                <a:cubicBezTo>
                  <a:pt x="67" y="191"/>
                  <a:pt x="67" y="192"/>
                  <a:pt x="68" y="193"/>
                </a:cubicBezTo>
                <a:cubicBezTo>
                  <a:pt x="67" y="193"/>
                  <a:pt x="67" y="193"/>
                  <a:pt x="67" y="193"/>
                </a:cubicBezTo>
                <a:cubicBezTo>
                  <a:pt x="64" y="193"/>
                  <a:pt x="64" y="193"/>
                  <a:pt x="64" y="193"/>
                </a:cubicBezTo>
                <a:cubicBezTo>
                  <a:pt x="64" y="193"/>
                  <a:pt x="64" y="193"/>
                  <a:pt x="64" y="193"/>
                </a:cubicBezTo>
                <a:cubicBezTo>
                  <a:pt x="64" y="192"/>
                  <a:pt x="64" y="192"/>
                  <a:pt x="64" y="192"/>
                </a:cubicBezTo>
                <a:cubicBezTo>
                  <a:pt x="63" y="192"/>
                  <a:pt x="63" y="192"/>
                  <a:pt x="63" y="192"/>
                </a:cubicBezTo>
                <a:cubicBezTo>
                  <a:pt x="63" y="192"/>
                  <a:pt x="63" y="192"/>
                  <a:pt x="63" y="192"/>
                </a:cubicBezTo>
                <a:cubicBezTo>
                  <a:pt x="62" y="191"/>
                  <a:pt x="61" y="190"/>
                  <a:pt x="61" y="190"/>
                </a:cubicBezTo>
                <a:cubicBezTo>
                  <a:pt x="60" y="189"/>
                  <a:pt x="59" y="187"/>
                  <a:pt x="59" y="187"/>
                </a:cubicBezTo>
                <a:cubicBezTo>
                  <a:pt x="58" y="187"/>
                  <a:pt x="58" y="187"/>
                  <a:pt x="58" y="187"/>
                </a:cubicBezTo>
                <a:cubicBezTo>
                  <a:pt x="58" y="186"/>
                  <a:pt x="58" y="186"/>
                  <a:pt x="58" y="186"/>
                </a:cubicBezTo>
                <a:cubicBezTo>
                  <a:pt x="57" y="186"/>
                  <a:pt x="57" y="186"/>
                  <a:pt x="57" y="186"/>
                </a:cubicBezTo>
                <a:cubicBezTo>
                  <a:pt x="56" y="186"/>
                  <a:pt x="56" y="186"/>
                  <a:pt x="56" y="186"/>
                </a:cubicBezTo>
                <a:cubicBezTo>
                  <a:pt x="56" y="186"/>
                  <a:pt x="56" y="186"/>
                  <a:pt x="56" y="186"/>
                </a:cubicBezTo>
                <a:cubicBezTo>
                  <a:pt x="56" y="187"/>
                  <a:pt x="56" y="187"/>
                  <a:pt x="56" y="187"/>
                </a:cubicBezTo>
                <a:cubicBezTo>
                  <a:pt x="55" y="187"/>
                  <a:pt x="55" y="187"/>
                  <a:pt x="55" y="187"/>
                </a:cubicBezTo>
                <a:cubicBezTo>
                  <a:pt x="55" y="187"/>
                  <a:pt x="55" y="187"/>
                  <a:pt x="55" y="187"/>
                </a:cubicBezTo>
                <a:cubicBezTo>
                  <a:pt x="55" y="188"/>
                  <a:pt x="55" y="188"/>
                  <a:pt x="55" y="188"/>
                </a:cubicBezTo>
                <a:cubicBezTo>
                  <a:pt x="56" y="188"/>
                  <a:pt x="56" y="188"/>
                  <a:pt x="56" y="188"/>
                </a:cubicBezTo>
                <a:cubicBezTo>
                  <a:pt x="57" y="189"/>
                  <a:pt x="57" y="189"/>
                  <a:pt x="57" y="189"/>
                </a:cubicBezTo>
                <a:cubicBezTo>
                  <a:pt x="58" y="189"/>
                  <a:pt x="57" y="191"/>
                  <a:pt x="57" y="191"/>
                </a:cubicBezTo>
                <a:cubicBezTo>
                  <a:pt x="57" y="192"/>
                  <a:pt x="57" y="193"/>
                  <a:pt x="57" y="194"/>
                </a:cubicBezTo>
                <a:cubicBezTo>
                  <a:pt x="55" y="194"/>
                  <a:pt x="55" y="194"/>
                  <a:pt x="55" y="194"/>
                </a:cubicBezTo>
                <a:cubicBezTo>
                  <a:pt x="55" y="194"/>
                  <a:pt x="55" y="194"/>
                  <a:pt x="55" y="194"/>
                </a:cubicBezTo>
                <a:cubicBezTo>
                  <a:pt x="54" y="194"/>
                  <a:pt x="54" y="194"/>
                  <a:pt x="54" y="194"/>
                </a:cubicBezTo>
                <a:cubicBezTo>
                  <a:pt x="53" y="194"/>
                  <a:pt x="53" y="194"/>
                  <a:pt x="53" y="194"/>
                </a:cubicBezTo>
                <a:cubicBezTo>
                  <a:pt x="53" y="193"/>
                  <a:pt x="53" y="193"/>
                  <a:pt x="53" y="193"/>
                </a:cubicBezTo>
                <a:cubicBezTo>
                  <a:pt x="52" y="192"/>
                  <a:pt x="50" y="191"/>
                  <a:pt x="50" y="191"/>
                </a:cubicBezTo>
                <a:cubicBezTo>
                  <a:pt x="50" y="190"/>
                  <a:pt x="50" y="190"/>
                  <a:pt x="50" y="190"/>
                </a:cubicBezTo>
                <a:cubicBezTo>
                  <a:pt x="50" y="189"/>
                  <a:pt x="50" y="189"/>
                  <a:pt x="50" y="189"/>
                </a:cubicBezTo>
                <a:cubicBezTo>
                  <a:pt x="49" y="188"/>
                  <a:pt x="49" y="188"/>
                  <a:pt x="49" y="188"/>
                </a:cubicBezTo>
                <a:cubicBezTo>
                  <a:pt x="48" y="188"/>
                  <a:pt x="48" y="188"/>
                  <a:pt x="48" y="188"/>
                </a:cubicBezTo>
                <a:cubicBezTo>
                  <a:pt x="47" y="187"/>
                  <a:pt x="47" y="187"/>
                  <a:pt x="47" y="187"/>
                </a:cubicBezTo>
                <a:cubicBezTo>
                  <a:pt x="46" y="187"/>
                  <a:pt x="46" y="187"/>
                  <a:pt x="46" y="187"/>
                </a:cubicBezTo>
                <a:cubicBezTo>
                  <a:pt x="46" y="188"/>
                  <a:pt x="46" y="188"/>
                  <a:pt x="46" y="188"/>
                </a:cubicBezTo>
                <a:cubicBezTo>
                  <a:pt x="46" y="188"/>
                  <a:pt x="46" y="188"/>
                  <a:pt x="46" y="188"/>
                </a:cubicBezTo>
                <a:cubicBezTo>
                  <a:pt x="46" y="188"/>
                  <a:pt x="46" y="188"/>
                  <a:pt x="46" y="188"/>
                </a:cubicBezTo>
                <a:cubicBezTo>
                  <a:pt x="45" y="189"/>
                  <a:pt x="45" y="189"/>
                  <a:pt x="45" y="189"/>
                </a:cubicBezTo>
                <a:cubicBezTo>
                  <a:pt x="45" y="189"/>
                  <a:pt x="45" y="189"/>
                  <a:pt x="45" y="189"/>
                </a:cubicBezTo>
                <a:cubicBezTo>
                  <a:pt x="46" y="189"/>
                  <a:pt x="46" y="189"/>
                  <a:pt x="46" y="189"/>
                </a:cubicBezTo>
                <a:cubicBezTo>
                  <a:pt x="46" y="190"/>
                  <a:pt x="46" y="190"/>
                  <a:pt x="46" y="190"/>
                </a:cubicBezTo>
                <a:cubicBezTo>
                  <a:pt x="47" y="190"/>
                  <a:pt x="47" y="190"/>
                  <a:pt x="47" y="190"/>
                </a:cubicBezTo>
                <a:cubicBezTo>
                  <a:pt x="49" y="191"/>
                  <a:pt x="47" y="192"/>
                  <a:pt x="47" y="192"/>
                </a:cubicBezTo>
                <a:cubicBezTo>
                  <a:pt x="47" y="193"/>
                  <a:pt x="47" y="193"/>
                  <a:pt x="47" y="193"/>
                </a:cubicBezTo>
                <a:cubicBezTo>
                  <a:pt x="48" y="194"/>
                  <a:pt x="48" y="194"/>
                  <a:pt x="48" y="194"/>
                </a:cubicBezTo>
                <a:cubicBezTo>
                  <a:pt x="48" y="195"/>
                  <a:pt x="48" y="195"/>
                  <a:pt x="48" y="195"/>
                </a:cubicBezTo>
                <a:cubicBezTo>
                  <a:pt x="44" y="195"/>
                  <a:pt x="44" y="195"/>
                  <a:pt x="44" y="195"/>
                </a:cubicBezTo>
                <a:cubicBezTo>
                  <a:pt x="44" y="195"/>
                  <a:pt x="43" y="196"/>
                  <a:pt x="43" y="196"/>
                </a:cubicBezTo>
                <a:cubicBezTo>
                  <a:pt x="43" y="194"/>
                  <a:pt x="41" y="193"/>
                  <a:pt x="41" y="193"/>
                </a:cubicBezTo>
                <a:cubicBezTo>
                  <a:pt x="41" y="192"/>
                  <a:pt x="41" y="192"/>
                  <a:pt x="41" y="192"/>
                </a:cubicBezTo>
                <a:cubicBezTo>
                  <a:pt x="41" y="191"/>
                  <a:pt x="41" y="191"/>
                  <a:pt x="41" y="191"/>
                </a:cubicBezTo>
                <a:cubicBezTo>
                  <a:pt x="40" y="190"/>
                  <a:pt x="40" y="190"/>
                  <a:pt x="40" y="190"/>
                </a:cubicBezTo>
                <a:cubicBezTo>
                  <a:pt x="38" y="188"/>
                  <a:pt x="36" y="190"/>
                  <a:pt x="36" y="190"/>
                </a:cubicBezTo>
                <a:cubicBezTo>
                  <a:pt x="36" y="190"/>
                  <a:pt x="36" y="191"/>
                  <a:pt x="36" y="191"/>
                </a:cubicBezTo>
                <a:cubicBezTo>
                  <a:pt x="36" y="192"/>
                  <a:pt x="37" y="192"/>
                  <a:pt x="37" y="192"/>
                </a:cubicBezTo>
                <a:cubicBezTo>
                  <a:pt x="38" y="192"/>
                  <a:pt x="38" y="194"/>
                  <a:pt x="38" y="194"/>
                </a:cubicBezTo>
                <a:cubicBezTo>
                  <a:pt x="38" y="195"/>
                  <a:pt x="38" y="195"/>
                  <a:pt x="38" y="195"/>
                </a:cubicBezTo>
                <a:cubicBezTo>
                  <a:pt x="38" y="196"/>
                  <a:pt x="38" y="196"/>
                  <a:pt x="38" y="196"/>
                </a:cubicBezTo>
                <a:cubicBezTo>
                  <a:pt x="38" y="196"/>
                  <a:pt x="38" y="196"/>
                  <a:pt x="38" y="196"/>
                </a:cubicBezTo>
                <a:cubicBezTo>
                  <a:pt x="38" y="196"/>
                  <a:pt x="38" y="196"/>
                  <a:pt x="38" y="196"/>
                </a:cubicBezTo>
                <a:cubicBezTo>
                  <a:pt x="32" y="197"/>
                  <a:pt x="32" y="197"/>
                  <a:pt x="32" y="197"/>
                </a:cubicBezTo>
                <a:cubicBezTo>
                  <a:pt x="32" y="197"/>
                  <a:pt x="32" y="197"/>
                  <a:pt x="32" y="197"/>
                </a:cubicBezTo>
                <a:cubicBezTo>
                  <a:pt x="33" y="197"/>
                  <a:pt x="33" y="197"/>
                  <a:pt x="33" y="197"/>
                </a:cubicBezTo>
                <a:cubicBezTo>
                  <a:pt x="34" y="196"/>
                  <a:pt x="32" y="194"/>
                  <a:pt x="32" y="194"/>
                </a:cubicBezTo>
                <a:cubicBezTo>
                  <a:pt x="31" y="192"/>
                  <a:pt x="30" y="191"/>
                  <a:pt x="30" y="191"/>
                </a:cubicBezTo>
                <a:cubicBezTo>
                  <a:pt x="30" y="190"/>
                  <a:pt x="29" y="189"/>
                  <a:pt x="29" y="189"/>
                </a:cubicBezTo>
                <a:cubicBezTo>
                  <a:pt x="28" y="190"/>
                  <a:pt x="28" y="190"/>
                  <a:pt x="28" y="190"/>
                </a:cubicBezTo>
                <a:cubicBezTo>
                  <a:pt x="28" y="190"/>
                  <a:pt x="28" y="190"/>
                  <a:pt x="28" y="190"/>
                </a:cubicBezTo>
                <a:cubicBezTo>
                  <a:pt x="28" y="190"/>
                  <a:pt x="28" y="190"/>
                  <a:pt x="28" y="190"/>
                </a:cubicBezTo>
                <a:cubicBezTo>
                  <a:pt x="27" y="190"/>
                  <a:pt x="27" y="190"/>
                  <a:pt x="27" y="190"/>
                </a:cubicBezTo>
                <a:cubicBezTo>
                  <a:pt x="26" y="190"/>
                  <a:pt x="26" y="191"/>
                  <a:pt x="26" y="191"/>
                </a:cubicBezTo>
                <a:cubicBezTo>
                  <a:pt x="25" y="192"/>
                  <a:pt x="27" y="192"/>
                  <a:pt x="27" y="192"/>
                </a:cubicBezTo>
                <a:cubicBezTo>
                  <a:pt x="27" y="194"/>
                  <a:pt x="28" y="193"/>
                  <a:pt x="28" y="193"/>
                </a:cubicBezTo>
                <a:cubicBezTo>
                  <a:pt x="29" y="193"/>
                  <a:pt x="28" y="195"/>
                  <a:pt x="28" y="195"/>
                </a:cubicBezTo>
                <a:cubicBezTo>
                  <a:pt x="27" y="195"/>
                  <a:pt x="28" y="197"/>
                  <a:pt x="28" y="198"/>
                </a:cubicBezTo>
                <a:cubicBezTo>
                  <a:pt x="25" y="198"/>
                  <a:pt x="25" y="198"/>
                  <a:pt x="25" y="198"/>
                </a:cubicBezTo>
                <a:cubicBezTo>
                  <a:pt x="25" y="197"/>
                  <a:pt x="25" y="197"/>
                  <a:pt x="25" y="197"/>
                </a:cubicBezTo>
                <a:cubicBezTo>
                  <a:pt x="24" y="197"/>
                  <a:pt x="24" y="197"/>
                  <a:pt x="24" y="197"/>
                </a:cubicBezTo>
                <a:cubicBezTo>
                  <a:pt x="23" y="196"/>
                  <a:pt x="23" y="196"/>
                  <a:pt x="23" y="196"/>
                </a:cubicBezTo>
                <a:cubicBezTo>
                  <a:pt x="23" y="196"/>
                  <a:pt x="23" y="196"/>
                  <a:pt x="23" y="196"/>
                </a:cubicBezTo>
                <a:cubicBezTo>
                  <a:pt x="22" y="195"/>
                  <a:pt x="22" y="195"/>
                  <a:pt x="22" y="195"/>
                </a:cubicBezTo>
                <a:cubicBezTo>
                  <a:pt x="22" y="195"/>
                  <a:pt x="22" y="195"/>
                  <a:pt x="22" y="195"/>
                </a:cubicBezTo>
                <a:cubicBezTo>
                  <a:pt x="21" y="194"/>
                  <a:pt x="21" y="194"/>
                  <a:pt x="21" y="194"/>
                </a:cubicBezTo>
                <a:cubicBezTo>
                  <a:pt x="21" y="194"/>
                  <a:pt x="21" y="194"/>
                  <a:pt x="21" y="194"/>
                </a:cubicBezTo>
                <a:cubicBezTo>
                  <a:pt x="20" y="193"/>
                  <a:pt x="20" y="193"/>
                  <a:pt x="20" y="193"/>
                </a:cubicBezTo>
                <a:cubicBezTo>
                  <a:pt x="21" y="193"/>
                  <a:pt x="21" y="193"/>
                  <a:pt x="21" y="193"/>
                </a:cubicBezTo>
                <a:cubicBezTo>
                  <a:pt x="19" y="192"/>
                  <a:pt x="20" y="192"/>
                  <a:pt x="20" y="192"/>
                </a:cubicBezTo>
                <a:cubicBezTo>
                  <a:pt x="20" y="191"/>
                  <a:pt x="18" y="190"/>
                  <a:pt x="18" y="190"/>
                </a:cubicBezTo>
                <a:cubicBezTo>
                  <a:pt x="17" y="191"/>
                  <a:pt x="17" y="191"/>
                  <a:pt x="17" y="191"/>
                </a:cubicBezTo>
                <a:cubicBezTo>
                  <a:pt x="17" y="191"/>
                  <a:pt x="17" y="190"/>
                  <a:pt x="16" y="190"/>
                </a:cubicBezTo>
                <a:cubicBezTo>
                  <a:pt x="16" y="190"/>
                  <a:pt x="16" y="191"/>
                  <a:pt x="16" y="191"/>
                </a:cubicBezTo>
                <a:cubicBezTo>
                  <a:pt x="16" y="192"/>
                  <a:pt x="16" y="192"/>
                  <a:pt x="16" y="192"/>
                </a:cubicBezTo>
                <a:cubicBezTo>
                  <a:pt x="16" y="192"/>
                  <a:pt x="16" y="192"/>
                  <a:pt x="16" y="192"/>
                </a:cubicBezTo>
                <a:cubicBezTo>
                  <a:pt x="16" y="192"/>
                  <a:pt x="16" y="192"/>
                  <a:pt x="16" y="192"/>
                </a:cubicBezTo>
                <a:cubicBezTo>
                  <a:pt x="15" y="193"/>
                  <a:pt x="15" y="193"/>
                  <a:pt x="15" y="193"/>
                </a:cubicBezTo>
                <a:cubicBezTo>
                  <a:pt x="16" y="193"/>
                  <a:pt x="16" y="193"/>
                  <a:pt x="16" y="193"/>
                </a:cubicBezTo>
                <a:cubicBezTo>
                  <a:pt x="16" y="193"/>
                  <a:pt x="16" y="193"/>
                  <a:pt x="16" y="193"/>
                </a:cubicBezTo>
                <a:cubicBezTo>
                  <a:pt x="17" y="194"/>
                  <a:pt x="17" y="194"/>
                  <a:pt x="17" y="194"/>
                </a:cubicBezTo>
                <a:cubicBezTo>
                  <a:pt x="17" y="194"/>
                  <a:pt x="17" y="194"/>
                  <a:pt x="17" y="194"/>
                </a:cubicBezTo>
                <a:cubicBezTo>
                  <a:pt x="17" y="194"/>
                  <a:pt x="17" y="194"/>
                  <a:pt x="17"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6"/>
                  <a:pt x="18" y="196"/>
                  <a:pt x="18" y="196"/>
                </a:cubicBezTo>
                <a:cubicBezTo>
                  <a:pt x="17" y="196"/>
                  <a:pt x="17" y="196"/>
                  <a:pt x="17" y="196"/>
                </a:cubicBezTo>
                <a:cubicBezTo>
                  <a:pt x="17" y="197"/>
                  <a:pt x="17" y="197"/>
                  <a:pt x="17" y="197"/>
                </a:cubicBezTo>
                <a:cubicBezTo>
                  <a:pt x="18" y="198"/>
                  <a:pt x="18" y="198"/>
                  <a:pt x="18" y="198"/>
                </a:cubicBezTo>
                <a:cubicBezTo>
                  <a:pt x="18" y="199"/>
                  <a:pt x="18" y="199"/>
                  <a:pt x="18" y="199"/>
                </a:cubicBezTo>
                <a:cubicBezTo>
                  <a:pt x="18" y="201"/>
                  <a:pt x="18" y="201"/>
                  <a:pt x="18" y="201"/>
                </a:cubicBezTo>
                <a:cubicBezTo>
                  <a:pt x="14" y="201"/>
                  <a:pt x="14" y="201"/>
                  <a:pt x="14" y="201"/>
                </a:cubicBezTo>
                <a:cubicBezTo>
                  <a:pt x="13" y="199"/>
                  <a:pt x="13" y="199"/>
                  <a:pt x="13" y="199"/>
                </a:cubicBezTo>
                <a:cubicBezTo>
                  <a:pt x="14" y="198"/>
                  <a:pt x="13" y="197"/>
                  <a:pt x="13" y="197"/>
                </a:cubicBezTo>
                <a:cubicBezTo>
                  <a:pt x="14" y="196"/>
                  <a:pt x="14" y="195"/>
                  <a:pt x="14" y="195"/>
                </a:cubicBezTo>
                <a:cubicBezTo>
                  <a:pt x="15" y="193"/>
                  <a:pt x="13" y="194"/>
                  <a:pt x="13" y="194"/>
                </a:cubicBezTo>
                <a:cubicBezTo>
                  <a:pt x="12" y="193"/>
                  <a:pt x="11" y="194"/>
                  <a:pt x="11" y="194"/>
                </a:cubicBezTo>
                <a:cubicBezTo>
                  <a:pt x="10" y="193"/>
                  <a:pt x="10" y="194"/>
                  <a:pt x="10" y="194"/>
                </a:cubicBezTo>
                <a:cubicBezTo>
                  <a:pt x="9" y="194"/>
                  <a:pt x="9" y="195"/>
                  <a:pt x="9" y="195"/>
                </a:cubicBezTo>
                <a:cubicBezTo>
                  <a:pt x="8" y="196"/>
                  <a:pt x="8" y="194"/>
                  <a:pt x="8" y="194"/>
                </a:cubicBezTo>
                <a:cubicBezTo>
                  <a:pt x="8" y="192"/>
                  <a:pt x="6" y="192"/>
                  <a:pt x="6" y="192"/>
                </a:cubicBezTo>
                <a:cubicBezTo>
                  <a:pt x="6" y="191"/>
                  <a:pt x="6" y="191"/>
                  <a:pt x="6" y="191"/>
                </a:cubicBezTo>
                <a:cubicBezTo>
                  <a:pt x="5" y="191"/>
                  <a:pt x="5" y="191"/>
                  <a:pt x="5" y="191"/>
                </a:cubicBezTo>
                <a:cubicBezTo>
                  <a:pt x="5" y="191"/>
                  <a:pt x="5" y="191"/>
                  <a:pt x="5" y="191"/>
                </a:cubicBezTo>
                <a:cubicBezTo>
                  <a:pt x="5" y="191"/>
                  <a:pt x="5" y="191"/>
                  <a:pt x="5" y="191"/>
                </a:cubicBezTo>
                <a:cubicBezTo>
                  <a:pt x="5" y="192"/>
                  <a:pt x="5" y="192"/>
                  <a:pt x="5" y="192"/>
                </a:cubicBezTo>
                <a:cubicBezTo>
                  <a:pt x="5" y="192"/>
                  <a:pt x="5" y="192"/>
                  <a:pt x="5" y="192"/>
                </a:cubicBezTo>
                <a:cubicBezTo>
                  <a:pt x="5" y="192"/>
                  <a:pt x="5" y="192"/>
                  <a:pt x="5" y="192"/>
                </a:cubicBezTo>
                <a:cubicBezTo>
                  <a:pt x="5" y="193"/>
                  <a:pt x="5" y="193"/>
                  <a:pt x="5" y="193"/>
                </a:cubicBezTo>
                <a:cubicBezTo>
                  <a:pt x="5" y="193"/>
                  <a:pt x="5" y="193"/>
                  <a:pt x="5" y="193"/>
                </a:cubicBezTo>
                <a:cubicBezTo>
                  <a:pt x="5" y="193"/>
                  <a:pt x="5" y="194"/>
                  <a:pt x="5" y="194"/>
                </a:cubicBezTo>
                <a:cubicBezTo>
                  <a:pt x="4" y="194"/>
                  <a:pt x="4" y="195"/>
                  <a:pt x="4" y="195"/>
                </a:cubicBezTo>
                <a:cubicBezTo>
                  <a:pt x="4" y="194"/>
                  <a:pt x="3" y="194"/>
                  <a:pt x="3" y="194"/>
                </a:cubicBezTo>
                <a:cubicBezTo>
                  <a:pt x="2" y="193"/>
                  <a:pt x="2" y="194"/>
                  <a:pt x="2" y="194"/>
                </a:cubicBezTo>
                <a:cubicBezTo>
                  <a:pt x="1" y="194"/>
                  <a:pt x="1" y="195"/>
                  <a:pt x="1" y="195"/>
                </a:cubicBezTo>
                <a:cubicBezTo>
                  <a:pt x="0" y="195"/>
                  <a:pt x="0" y="195"/>
                  <a:pt x="0" y="195"/>
                </a:cubicBezTo>
                <a:cubicBezTo>
                  <a:pt x="1" y="196"/>
                  <a:pt x="1" y="196"/>
                  <a:pt x="1" y="196"/>
                </a:cubicBezTo>
                <a:cubicBezTo>
                  <a:pt x="1" y="197"/>
                  <a:pt x="1" y="197"/>
                  <a:pt x="1" y="197"/>
                </a:cubicBezTo>
                <a:cubicBezTo>
                  <a:pt x="1" y="197"/>
                  <a:pt x="1" y="197"/>
                  <a:pt x="1" y="197"/>
                </a:cubicBezTo>
                <a:cubicBezTo>
                  <a:pt x="2" y="197"/>
                  <a:pt x="2" y="197"/>
                  <a:pt x="2" y="197"/>
                </a:cubicBezTo>
                <a:cubicBezTo>
                  <a:pt x="2" y="197"/>
                  <a:pt x="2" y="197"/>
                  <a:pt x="2" y="197"/>
                </a:cubicBezTo>
                <a:cubicBezTo>
                  <a:pt x="2" y="198"/>
                  <a:pt x="2" y="198"/>
                  <a:pt x="2" y="198"/>
                </a:cubicBezTo>
                <a:cubicBezTo>
                  <a:pt x="2" y="200"/>
                  <a:pt x="4" y="202"/>
                  <a:pt x="4" y="202"/>
                </a:cubicBezTo>
                <a:cubicBezTo>
                  <a:pt x="3" y="202"/>
                  <a:pt x="3" y="206"/>
                  <a:pt x="3" y="206"/>
                </a:cubicBezTo>
                <a:cubicBezTo>
                  <a:pt x="2" y="208"/>
                  <a:pt x="4" y="208"/>
                  <a:pt x="4" y="208"/>
                </a:cubicBezTo>
                <a:cubicBezTo>
                  <a:pt x="4" y="209"/>
                  <a:pt x="4" y="209"/>
                  <a:pt x="4" y="209"/>
                </a:cubicBezTo>
                <a:cubicBezTo>
                  <a:pt x="4" y="211"/>
                  <a:pt x="8" y="210"/>
                  <a:pt x="8" y="210"/>
                </a:cubicBezTo>
                <a:cubicBezTo>
                  <a:pt x="6" y="211"/>
                  <a:pt x="7" y="214"/>
                  <a:pt x="7" y="214"/>
                </a:cubicBezTo>
                <a:cubicBezTo>
                  <a:pt x="6" y="216"/>
                  <a:pt x="8" y="216"/>
                  <a:pt x="8" y="216"/>
                </a:cubicBezTo>
                <a:cubicBezTo>
                  <a:pt x="7" y="217"/>
                  <a:pt x="8" y="219"/>
                  <a:pt x="8" y="219"/>
                </a:cubicBezTo>
                <a:cubicBezTo>
                  <a:pt x="6" y="220"/>
                  <a:pt x="6" y="221"/>
                  <a:pt x="6" y="221"/>
                </a:cubicBezTo>
                <a:cubicBezTo>
                  <a:pt x="5" y="222"/>
                  <a:pt x="4" y="221"/>
                  <a:pt x="4" y="221"/>
                </a:cubicBezTo>
                <a:cubicBezTo>
                  <a:pt x="3" y="220"/>
                  <a:pt x="2" y="222"/>
                  <a:pt x="2" y="222"/>
                </a:cubicBezTo>
                <a:cubicBezTo>
                  <a:pt x="2" y="223"/>
                  <a:pt x="4" y="225"/>
                  <a:pt x="4" y="225"/>
                </a:cubicBezTo>
                <a:cubicBezTo>
                  <a:pt x="4" y="226"/>
                  <a:pt x="4" y="227"/>
                  <a:pt x="4" y="227"/>
                </a:cubicBezTo>
                <a:cubicBezTo>
                  <a:pt x="7" y="231"/>
                  <a:pt x="14" y="230"/>
                  <a:pt x="16" y="230"/>
                </a:cubicBezTo>
                <a:cubicBezTo>
                  <a:pt x="43" y="261"/>
                  <a:pt x="96" y="286"/>
                  <a:pt x="96" y="286"/>
                </a:cubicBezTo>
                <a:cubicBezTo>
                  <a:pt x="96" y="269"/>
                  <a:pt x="96" y="269"/>
                  <a:pt x="96" y="269"/>
                </a:cubicBezTo>
                <a:cubicBezTo>
                  <a:pt x="122" y="244"/>
                  <a:pt x="122" y="244"/>
                  <a:pt x="122" y="244"/>
                </a:cubicBezTo>
                <a:cubicBezTo>
                  <a:pt x="616" y="244"/>
                  <a:pt x="616" y="244"/>
                  <a:pt x="616" y="244"/>
                </a:cubicBezTo>
                <a:cubicBezTo>
                  <a:pt x="818" y="244"/>
                  <a:pt x="818" y="244"/>
                  <a:pt x="818" y="244"/>
                </a:cubicBezTo>
                <a:cubicBezTo>
                  <a:pt x="1311" y="244"/>
                  <a:pt x="1311" y="244"/>
                  <a:pt x="1311" y="244"/>
                </a:cubicBezTo>
                <a:cubicBezTo>
                  <a:pt x="1338" y="269"/>
                  <a:pt x="1338" y="269"/>
                  <a:pt x="1338" y="269"/>
                </a:cubicBezTo>
                <a:cubicBezTo>
                  <a:pt x="1338" y="286"/>
                  <a:pt x="1338" y="286"/>
                  <a:pt x="1338" y="286"/>
                </a:cubicBezTo>
                <a:cubicBezTo>
                  <a:pt x="1338" y="286"/>
                  <a:pt x="1390" y="261"/>
                  <a:pt x="1418" y="230"/>
                </a:cubicBezTo>
                <a:cubicBezTo>
                  <a:pt x="1421" y="230"/>
                  <a:pt x="1426" y="230"/>
                  <a:pt x="1428" y="227"/>
                </a:cubicBezTo>
                <a:cubicBezTo>
                  <a:pt x="1428" y="227"/>
                  <a:pt x="1428" y="226"/>
                  <a:pt x="1428" y="225"/>
                </a:cubicBezTo>
                <a:cubicBezTo>
                  <a:pt x="1428" y="225"/>
                  <a:pt x="1430" y="223"/>
                  <a:pt x="1430" y="222"/>
                </a:cubicBezTo>
                <a:cubicBezTo>
                  <a:pt x="1430" y="222"/>
                  <a:pt x="1429" y="220"/>
                  <a:pt x="1428" y="221"/>
                </a:cubicBezTo>
                <a:cubicBezTo>
                  <a:pt x="1428" y="221"/>
                  <a:pt x="1427" y="222"/>
                  <a:pt x="1426" y="221"/>
                </a:cubicBezTo>
                <a:cubicBezTo>
                  <a:pt x="1426" y="221"/>
                  <a:pt x="1426" y="220"/>
                  <a:pt x="1424" y="219"/>
                </a:cubicBezTo>
                <a:cubicBezTo>
                  <a:pt x="1424" y="219"/>
                  <a:pt x="1425" y="217"/>
                  <a:pt x="1424" y="216"/>
                </a:cubicBezTo>
                <a:cubicBezTo>
                  <a:pt x="1424" y="216"/>
                  <a:pt x="1426" y="216"/>
                  <a:pt x="1425" y="214"/>
                </a:cubicBezTo>
                <a:cubicBezTo>
                  <a:pt x="1425" y="214"/>
                  <a:pt x="1426" y="211"/>
                  <a:pt x="1424" y="210"/>
                </a:cubicBezTo>
                <a:cubicBezTo>
                  <a:pt x="1424" y="210"/>
                  <a:pt x="1428" y="211"/>
                  <a:pt x="1428" y="209"/>
                </a:cubicBezTo>
                <a:cubicBezTo>
                  <a:pt x="1428" y="208"/>
                  <a:pt x="1428" y="208"/>
                  <a:pt x="1428" y="208"/>
                </a:cubicBezTo>
                <a:cubicBezTo>
                  <a:pt x="1428" y="208"/>
                  <a:pt x="1430" y="208"/>
                  <a:pt x="1429" y="206"/>
                </a:cubicBezTo>
                <a:cubicBezTo>
                  <a:pt x="1429" y="206"/>
                  <a:pt x="1429" y="202"/>
                  <a:pt x="1428" y="202"/>
                </a:cubicBezTo>
                <a:cubicBezTo>
                  <a:pt x="1428" y="202"/>
                  <a:pt x="1430" y="200"/>
                  <a:pt x="1430" y="198"/>
                </a:cubicBezTo>
                <a:cubicBezTo>
                  <a:pt x="1430" y="197"/>
                  <a:pt x="1430" y="197"/>
                  <a:pt x="1430" y="197"/>
                </a:cubicBezTo>
                <a:cubicBezTo>
                  <a:pt x="1430" y="197"/>
                  <a:pt x="1430" y="197"/>
                  <a:pt x="1430" y="197"/>
                </a:cubicBezTo>
                <a:cubicBezTo>
                  <a:pt x="1431" y="197"/>
                  <a:pt x="1431" y="197"/>
                  <a:pt x="1431" y="197"/>
                </a:cubicBezTo>
                <a:cubicBezTo>
                  <a:pt x="1431" y="197"/>
                  <a:pt x="1431" y="197"/>
                  <a:pt x="1431" y="197"/>
                </a:cubicBezTo>
                <a:cubicBezTo>
                  <a:pt x="1431" y="196"/>
                  <a:pt x="1431" y="196"/>
                  <a:pt x="1431" y="196"/>
                </a:cubicBezTo>
                <a:lnTo>
                  <a:pt x="1432" y="195"/>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7190" name="Picture 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08451" y="7179733"/>
            <a:ext cx="2169583" cy="247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191" name="Rectangle 462"/>
          <p:cNvSpPr>
            <a:spLocks noChangeArrowheads="1"/>
          </p:cNvSpPr>
          <p:nvPr/>
        </p:nvSpPr>
        <p:spPr bwMode="auto">
          <a:xfrm>
            <a:off x="16943917" y="7020984"/>
            <a:ext cx="1898649" cy="33867"/>
          </a:xfrm>
          <a:prstGeom prst="rect">
            <a:avLst/>
          </a:prstGeom>
          <a:solidFill>
            <a:srgbClr val="BD1A2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192" name="Freeform 463"/>
          <p:cNvSpPr>
            <a:spLocks noChangeArrowheads="1"/>
          </p:cNvSpPr>
          <p:nvPr/>
        </p:nvSpPr>
        <p:spPr bwMode="auto">
          <a:xfrm>
            <a:off x="17754600" y="7247467"/>
            <a:ext cx="275167" cy="154517"/>
          </a:xfrm>
          <a:custGeom>
            <a:avLst/>
            <a:gdLst>
              <a:gd name="T0" fmla="*/ 152400 w 130"/>
              <a:gd name="T1" fmla="*/ 7168 h 97"/>
              <a:gd name="T2" fmla="*/ 152400 w 130"/>
              <a:gd name="T3" fmla="*/ 1195 h 97"/>
              <a:gd name="T4" fmla="*/ 127000 w 130"/>
              <a:gd name="T5" fmla="*/ 1195 h 97"/>
              <a:gd name="T6" fmla="*/ 127000 w 130"/>
              <a:gd name="T7" fmla="*/ 0 h 97"/>
              <a:gd name="T8" fmla="*/ 103188 w 130"/>
              <a:gd name="T9" fmla="*/ 1195 h 97"/>
              <a:gd name="T10" fmla="*/ 77788 w 130"/>
              <a:gd name="T11" fmla="*/ 0 h 97"/>
              <a:gd name="T12" fmla="*/ 77788 w 130"/>
              <a:gd name="T13" fmla="*/ 1195 h 97"/>
              <a:gd name="T14" fmla="*/ 53975 w 130"/>
              <a:gd name="T15" fmla="*/ 1195 h 97"/>
              <a:gd name="T16" fmla="*/ 53975 w 130"/>
              <a:gd name="T17" fmla="*/ 7168 h 97"/>
              <a:gd name="T18" fmla="*/ 0 w 130"/>
              <a:gd name="T19" fmla="*/ 23894 h 97"/>
              <a:gd name="T20" fmla="*/ 7938 w 130"/>
              <a:gd name="T21" fmla="*/ 115888 h 97"/>
              <a:gd name="T22" fmla="*/ 31750 w 130"/>
              <a:gd name="T23" fmla="*/ 115888 h 97"/>
              <a:gd name="T24" fmla="*/ 100013 w 130"/>
              <a:gd name="T25" fmla="*/ 115888 h 97"/>
              <a:gd name="T26" fmla="*/ 104775 w 130"/>
              <a:gd name="T27" fmla="*/ 115888 h 97"/>
              <a:gd name="T28" fmla="*/ 173038 w 130"/>
              <a:gd name="T29" fmla="*/ 115888 h 97"/>
              <a:gd name="T30" fmla="*/ 196850 w 130"/>
              <a:gd name="T31" fmla="*/ 115888 h 97"/>
              <a:gd name="T32" fmla="*/ 206375 w 130"/>
              <a:gd name="T33" fmla="*/ 23894 h 97"/>
              <a:gd name="T34" fmla="*/ 152400 w 130"/>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97"/>
              <a:gd name="T56" fmla="*/ 130 w 130"/>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97">
                <a:moveTo>
                  <a:pt x="96" y="6"/>
                </a:moveTo>
                <a:lnTo>
                  <a:pt x="96" y="1"/>
                </a:lnTo>
                <a:lnTo>
                  <a:pt x="80" y="1"/>
                </a:lnTo>
                <a:lnTo>
                  <a:pt x="80" y="0"/>
                </a:lnTo>
                <a:lnTo>
                  <a:pt x="65" y="1"/>
                </a:lnTo>
                <a:lnTo>
                  <a:pt x="49" y="0"/>
                </a:lnTo>
                <a:lnTo>
                  <a:pt x="49" y="1"/>
                </a:lnTo>
                <a:lnTo>
                  <a:pt x="34" y="1"/>
                </a:lnTo>
                <a:lnTo>
                  <a:pt x="34" y="6"/>
                </a:lnTo>
                <a:lnTo>
                  <a:pt x="0" y="20"/>
                </a:lnTo>
                <a:lnTo>
                  <a:pt x="5" y="97"/>
                </a:lnTo>
                <a:lnTo>
                  <a:pt x="20" y="97"/>
                </a:lnTo>
                <a:lnTo>
                  <a:pt x="63" y="97"/>
                </a:lnTo>
                <a:lnTo>
                  <a:pt x="66" y="97"/>
                </a:lnTo>
                <a:lnTo>
                  <a:pt x="109" y="97"/>
                </a:lnTo>
                <a:lnTo>
                  <a:pt x="124" y="97"/>
                </a:lnTo>
                <a:lnTo>
                  <a:pt x="130" y="20"/>
                </a:lnTo>
                <a:lnTo>
                  <a:pt x="96"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3" name="Freeform 464"/>
          <p:cNvSpPr>
            <a:spLocks noChangeArrowheads="1"/>
          </p:cNvSpPr>
          <p:nvPr/>
        </p:nvSpPr>
        <p:spPr bwMode="auto">
          <a:xfrm>
            <a:off x="18048817" y="7247467"/>
            <a:ext cx="177800" cy="154517"/>
          </a:xfrm>
          <a:custGeom>
            <a:avLst/>
            <a:gdLst>
              <a:gd name="T0" fmla="*/ 98425 w 84"/>
              <a:gd name="T1" fmla="*/ 7168 h 97"/>
              <a:gd name="T2" fmla="*/ 98425 w 84"/>
              <a:gd name="T3" fmla="*/ 1195 h 97"/>
              <a:gd name="T4" fmla="*/ 82550 w 84"/>
              <a:gd name="T5" fmla="*/ 1195 h 97"/>
              <a:gd name="T6" fmla="*/ 82550 w 84"/>
              <a:gd name="T7" fmla="*/ 0 h 97"/>
              <a:gd name="T8" fmla="*/ 66675 w 84"/>
              <a:gd name="T9" fmla="*/ 1195 h 97"/>
              <a:gd name="T10" fmla="*/ 50800 w 84"/>
              <a:gd name="T11" fmla="*/ 0 h 97"/>
              <a:gd name="T12" fmla="*/ 50800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2713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4" name="Freeform 465"/>
          <p:cNvSpPr>
            <a:spLocks noChangeArrowheads="1"/>
          </p:cNvSpPr>
          <p:nvPr/>
        </p:nvSpPr>
        <p:spPr bwMode="auto">
          <a:xfrm>
            <a:off x="16971433" y="7247467"/>
            <a:ext cx="177800" cy="154517"/>
          </a:xfrm>
          <a:custGeom>
            <a:avLst/>
            <a:gdLst>
              <a:gd name="T0" fmla="*/ 98425 w 84"/>
              <a:gd name="T1" fmla="*/ 7168 h 97"/>
              <a:gd name="T2" fmla="*/ 98425 w 84"/>
              <a:gd name="T3" fmla="*/ 1195 h 97"/>
              <a:gd name="T4" fmla="*/ 84138 w 84"/>
              <a:gd name="T5" fmla="*/ 1195 h 97"/>
              <a:gd name="T6" fmla="*/ 84138 w 84"/>
              <a:gd name="T7" fmla="*/ 0 h 97"/>
              <a:gd name="T8" fmla="*/ 66675 w 84"/>
              <a:gd name="T9" fmla="*/ 1195 h 97"/>
              <a:gd name="T10" fmla="*/ 50800 w 84"/>
              <a:gd name="T11" fmla="*/ 0 h 97"/>
              <a:gd name="T12" fmla="*/ 50800 w 84"/>
              <a:gd name="T13" fmla="*/ 1195 h 97"/>
              <a:gd name="T14" fmla="*/ 34925 w 84"/>
              <a:gd name="T15" fmla="*/ 1195 h 97"/>
              <a:gd name="T16" fmla="*/ 34925 w 84"/>
              <a:gd name="T17" fmla="*/ 7168 h 97"/>
              <a:gd name="T18" fmla="*/ 0 w 84"/>
              <a:gd name="T19" fmla="*/ 23894 h 97"/>
              <a:gd name="T20" fmla="*/ 6350 w 84"/>
              <a:gd name="T21" fmla="*/ 115888 h 97"/>
              <a:gd name="T22" fmla="*/ 20638 w 84"/>
              <a:gd name="T23" fmla="*/ 115888 h 97"/>
              <a:gd name="T24" fmla="*/ 65088 w 84"/>
              <a:gd name="T25" fmla="*/ 115888 h 97"/>
              <a:gd name="T26" fmla="*/ 69850 w 84"/>
              <a:gd name="T27" fmla="*/ 115888 h 97"/>
              <a:gd name="T28" fmla="*/ 112713 w 84"/>
              <a:gd name="T29" fmla="*/ 115888 h 97"/>
              <a:gd name="T30" fmla="*/ 128588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2" y="0"/>
                </a:lnTo>
                <a:lnTo>
                  <a:pt x="32" y="1"/>
                </a:lnTo>
                <a:lnTo>
                  <a:pt x="22" y="1"/>
                </a:lnTo>
                <a:lnTo>
                  <a:pt x="22" y="6"/>
                </a:lnTo>
                <a:lnTo>
                  <a:pt x="0" y="20"/>
                </a:lnTo>
                <a:lnTo>
                  <a:pt x="4" y="97"/>
                </a:lnTo>
                <a:lnTo>
                  <a:pt x="13" y="97"/>
                </a:lnTo>
                <a:lnTo>
                  <a:pt x="41" y="97"/>
                </a:lnTo>
                <a:lnTo>
                  <a:pt x="44" y="97"/>
                </a:lnTo>
                <a:lnTo>
                  <a:pt x="71" y="97"/>
                </a:lnTo>
                <a:lnTo>
                  <a:pt x="81"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5" name="Freeform 466"/>
          <p:cNvSpPr>
            <a:spLocks noChangeArrowheads="1"/>
          </p:cNvSpPr>
          <p:nvPr/>
        </p:nvSpPr>
        <p:spPr bwMode="auto">
          <a:xfrm>
            <a:off x="17168284" y="7247467"/>
            <a:ext cx="179916" cy="154517"/>
          </a:xfrm>
          <a:custGeom>
            <a:avLst/>
            <a:gdLst>
              <a:gd name="T0" fmla="*/ 98425 w 85"/>
              <a:gd name="T1" fmla="*/ 7168 h 97"/>
              <a:gd name="T2" fmla="*/ 98425 w 85"/>
              <a:gd name="T3" fmla="*/ 1195 h 97"/>
              <a:gd name="T4" fmla="*/ 84137 w 85"/>
              <a:gd name="T5" fmla="*/ 1195 h 97"/>
              <a:gd name="T6" fmla="*/ 84137 w 85"/>
              <a:gd name="T7" fmla="*/ 0 h 97"/>
              <a:gd name="T8" fmla="*/ 68262 w 85"/>
              <a:gd name="T9" fmla="*/ 1195 h 97"/>
              <a:gd name="T10" fmla="*/ 50800 w 85"/>
              <a:gd name="T11" fmla="*/ 0 h 97"/>
              <a:gd name="T12" fmla="*/ 50800 w 85"/>
              <a:gd name="T13" fmla="*/ 1195 h 97"/>
              <a:gd name="T14" fmla="*/ 36512 w 85"/>
              <a:gd name="T15" fmla="*/ 1195 h 97"/>
              <a:gd name="T16" fmla="*/ 36512 w 85"/>
              <a:gd name="T17" fmla="*/ 7168 h 97"/>
              <a:gd name="T18" fmla="*/ 0 w 85"/>
              <a:gd name="T19" fmla="*/ 23894 h 97"/>
              <a:gd name="T20" fmla="*/ 6350 w 85"/>
              <a:gd name="T21" fmla="*/ 115888 h 97"/>
              <a:gd name="T22" fmla="*/ 20637 w 85"/>
              <a:gd name="T23" fmla="*/ 115888 h 97"/>
              <a:gd name="T24" fmla="*/ 65087 w 85"/>
              <a:gd name="T25" fmla="*/ 115888 h 97"/>
              <a:gd name="T26" fmla="*/ 69850 w 85"/>
              <a:gd name="T27" fmla="*/ 115888 h 97"/>
              <a:gd name="T28" fmla="*/ 114300 w 85"/>
              <a:gd name="T29" fmla="*/ 115888 h 97"/>
              <a:gd name="T30" fmla="*/ 128587 w 85"/>
              <a:gd name="T31" fmla="*/ 115888 h 97"/>
              <a:gd name="T32" fmla="*/ 134937 w 85"/>
              <a:gd name="T33" fmla="*/ 23894 h 97"/>
              <a:gd name="T34" fmla="*/ 98425 w 8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97"/>
              <a:gd name="T56" fmla="*/ 85 w 8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97">
                <a:moveTo>
                  <a:pt x="62" y="6"/>
                </a:moveTo>
                <a:lnTo>
                  <a:pt x="62" y="1"/>
                </a:lnTo>
                <a:lnTo>
                  <a:pt x="53" y="1"/>
                </a:lnTo>
                <a:lnTo>
                  <a:pt x="53" y="0"/>
                </a:lnTo>
                <a:lnTo>
                  <a:pt x="43" y="1"/>
                </a:lnTo>
                <a:lnTo>
                  <a:pt x="32" y="0"/>
                </a:lnTo>
                <a:lnTo>
                  <a:pt x="32" y="1"/>
                </a:lnTo>
                <a:lnTo>
                  <a:pt x="23" y="1"/>
                </a:lnTo>
                <a:lnTo>
                  <a:pt x="23" y="6"/>
                </a:lnTo>
                <a:lnTo>
                  <a:pt x="0" y="20"/>
                </a:lnTo>
                <a:lnTo>
                  <a:pt x="4" y="97"/>
                </a:lnTo>
                <a:lnTo>
                  <a:pt x="13" y="97"/>
                </a:lnTo>
                <a:lnTo>
                  <a:pt x="41" y="97"/>
                </a:lnTo>
                <a:lnTo>
                  <a:pt x="44" y="97"/>
                </a:lnTo>
                <a:lnTo>
                  <a:pt x="72" y="97"/>
                </a:lnTo>
                <a:lnTo>
                  <a:pt x="81" y="97"/>
                </a:lnTo>
                <a:lnTo>
                  <a:pt x="85"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6" name="Freeform 467"/>
          <p:cNvSpPr>
            <a:spLocks noChangeArrowheads="1"/>
          </p:cNvSpPr>
          <p:nvPr/>
        </p:nvSpPr>
        <p:spPr bwMode="auto">
          <a:xfrm>
            <a:off x="17363017" y="7247467"/>
            <a:ext cx="177800" cy="154517"/>
          </a:xfrm>
          <a:custGeom>
            <a:avLst/>
            <a:gdLst>
              <a:gd name="T0" fmla="*/ 98425 w 84"/>
              <a:gd name="T1" fmla="*/ 7168 h 97"/>
              <a:gd name="T2" fmla="*/ 98425 w 84"/>
              <a:gd name="T3" fmla="*/ 1195 h 97"/>
              <a:gd name="T4" fmla="*/ 84138 w 84"/>
              <a:gd name="T5" fmla="*/ 1195 h 97"/>
              <a:gd name="T6" fmla="*/ 84138 w 84"/>
              <a:gd name="T7" fmla="*/ 0 h 97"/>
              <a:gd name="T8" fmla="*/ 66675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6350 w 84"/>
              <a:gd name="T21" fmla="*/ 115888 h 97"/>
              <a:gd name="T22" fmla="*/ 20638 w 84"/>
              <a:gd name="T23" fmla="*/ 115888 h 97"/>
              <a:gd name="T24" fmla="*/ 65088 w 84"/>
              <a:gd name="T25" fmla="*/ 115888 h 97"/>
              <a:gd name="T26" fmla="*/ 68263 w 84"/>
              <a:gd name="T27" fmla="*/ 115888 h 97"/>
              <a:gd name="T28" fmla="*/ 112713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1" y="0"/>
                </a:lnTo>
                <a:lnTo>
                  <a:pt x="31" y="1"/>
                </a:lnTo>
                <a:lnTo>
                  <a:pt x="22" y="1"/>
                </a:lnTo>
                <a:lnTo>
                  <a:pt x="22" y="6"/>
                </a:lnTo>
                <a:lnTo>
                  <a:pt x="0" y="20"/>
                </a:lnTo>
                <a:lnTo>
                  <a:pt x="4" y="97"/>
                </a:lnTo>
                <a:lnTo>
                  <a:pt x="13" y="97"/>
                </a:lnTo>
                <a:lnTo>
                  <a:pt x="41"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7" name="Freeform 468"/>
          <p:cNvSpPr>
            <a:spLocks noChangeArrowheads="1"/>
          </p:cNvSpPr>
          <p:nvPr/>
        </p:nvSpPr>
        <p:spPr bwMode="auto">
          <a:xfrm>
            <a:off x="17564100" y="7247467"/>
            <a:ext cx="177800" cy="154517"/>
          </a:xfrm>
          <a:custGeom>
            <a:avLst/>
            <a:gdLst>
              <a:gd name="T0" fmla="*/ 98425 w 84"/>
              <a:gd name="T1" fmla="*/ 7168 h 97"/>
              <a:gd name="T2" fmla="*/ 98425 w 84"/>
              <a:gd name="T3" fmla="*/ 1195 h 97"/>
              <a:gd name="T4" fmla="*/ 80963 w 84"/>
              <a:gd name="T5" fmla="*/ 1195 h 97"/>
              <a:gd name="T6" fmla="*/ 80963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1" y="1"/>
                </a:lnTo>
                <a:lnTo>
                  <a:pt x="51"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8" name="Freeform 469"/>
          <p:cNvSpPr>
            <a:spLocks noChangeArrowheads="1"/>
          </p:cNvSpPr>
          <p:nvPr/>
        </p:nvSpPr>
        <p:spPr bwMode="auto">
          <a:xfrm>
            <a:off x="18256251" y="7247467"/>
            <a:ext cx="177800" cy="154517"/>
          </a:xfrm>
          <a:custGeom>
            <a:avLst/>
            <a:gdLst>
              <a:gd name="T0" fmla="*/ 98425 w 84"/>
              <a:gd name="T1" fmla="*/ 7168 h 97"/>
              <a:gd name="T2" fmla="*/ 98425 w 84"/>
              <a:gd name="T3" fmla="*/ 1195 h 97"/>
              <a:gd name="T4" fmla="*/ 82550 w 84"/>
              <a:gd name="T5" fmla="*/ 1195 h 97"/>
              <a:gd name="T6" fmla="*/ 82550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20638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8425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199" name="Freeform 470"/>
          <p:cNvSpPr>
            <a:spLocks noChangeArrowheads="1"/>
          </p:cNvSpPr>
          <p:nvPr/>
        </p:nvSpPr>
        <p:spPr bwMode="auto">
          <a:xfrm>
            <a:off x="18444633" y="7247467"/>
            <a:ext cx="175684" cy="154517"/>
          </a:xfrm>
          <a:custGeom>
            <a:avLst/>
            <a:gdLst>
              <a:gd name="T0" fmla="*/ 98425 w 83"/>
              <a:gd name="T1" fmla="*/ 7168 h 97"/>
              <a:gd name="T2" fmla="*/ 98425 w 83"/>
              <a:gd name="T3" fmla="*/ 1195 h 97"/>
              <a:gd name="T4" fmla="*/ 82550 w 83"/>
              <a:gd name="T5" fmla="*/ 1195 h 97"/>
              <a:gd name="T6" fmla="*/ 82550 w 83"/>
              <a:gd name="T7" fmla="*/ 0 h 97"/>
              <a:gd name="T8" fmla="*/ 66675 w 83"/>
              <a:gd name="T9" fmla="*/ 1195 h 97"/>
              <a:gd name="T10" fmla="*/ 50800 w 83"/>
              <a:gd name="T11" fmla="*/ 0 h 97"/>
              <a:gd name="T12" fmla="*/ 50800 w 83"/>
              <a:gd name="T13" fmla="*/ 1195 h 97"/>
              <a:gd name="T14" fmla="*/ 34925 w 83"/>
              <a:gd name="T15" fmla="*/ 1195 h 97"/>
              <a:gd name="T16" fmla="*/ 34925 w 83"/>
              <a:gd name="T17" fmla="*/ 7168 h 97"/>
              <a:gd name="T18" fmla="*/ 0 w 83"/>
              <a:gd name="T19" fmla="*/ 23894 h 97"/>
              <a:gd name="T20" fmla="*/ 4763 w 83"/>
              <a:gd name="T21" fmla="*/ 115888 h 97"/>
              <a:gd name="T22" fmla="*/ 20638 w 83"/>
              <a:gd name="T23" fmla="*/ 115888 h 97"/>
              <a:gd name="T24" fmla="*/ 63500 w 83"/>
              <a:gd name="T25" fmla="*/ 115888 h 97"/>
              <a:gd name="T26" fmla="*/ 68263 w 83"/>
              <a:gd name="T27" fmla="*/ 115888 h 97"/>
              <a:gd name="T28" fmla="*/ 112713 w 83"/>
              <a:gd name="T29" fmla="*/ 115888 h 97"/>
              <a:gd name="T30" fmla="*/ 128588 w 83"/>
              <a:gd name="T31" fmla="*/ 115888 h 97"/>
              <a:gd name="T32" fmla="*/ 131763 w 83"/>
              <a:gd name="T33" fmla="*/ 23894 h 97"/>
              <a:gd name="T34" fmla="*/ 98425 w 83"/>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
              <a:gd name="T55" fmla="*/ 0 h 97"/>
              <a:gd name="T56" fmla="*/ 83 w 83"/>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1" y="97"/>
                </a:lnTo>
                <a:lnTo>
                  <a:pt x="83"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0" name="Freeform 471"/>
          <p:cNvSpPr>
            <a:spLocks noChangeArrowheads="1"/>
          </p:cNvSpPr>
          <p:nvPr/>
        </p:nvSpPr>
        <p:spPr bwMode="auto">
          <a:xfrm>
            <a:off x="18647833" y="7247467"/>
            <a:ext cx="177800" cy="154517"/>
          </a:xfrm>
          <a:custGeom>
            <a:avLst/>
            <a:gdLst>
              <a:gd name="T0" fmla="*/ 96838 w 84"/>
              <a:gd name="T1" fmla="*/ 7168 h 97"/>
              <a:gd name="T2" fmla="*/ 96838 w 84"/>
              <a:gd name="T3" fmla="*/ 1195 h 97"/>
              <a:gd name="T4" fmla="*/ 82550 w 84"/>
              <a:gd name="T5" fmla="*/ 1195 h 97"/>
              <a:gd name="T6" fmla="*/ 82550 w 84"/>
              <a:gd name="T7" fmla="*/ 0 h 97"/>
              <a:gd name="T8" fmla="*/ 65088 w 84"/>
              <a:gd name="T9" fmla="*/ 1195 h 97"/>
              <a:gd name="T10" fmla="*/ 49213 w 84"/>
              <a:gd name="T11" fmla="*/ 0 h 97"/>
              <a:gd name="T12" fmla="*/ 49213 w 84"/>
              <a:gd name="T13" fmla="*/ 1195 h 97"/>
              <a:gd name="T14" fmla="*/ 34925 w 84"/>
              <a:gd name="T15" fmla="*/ 1195 h 97"/>
              <a:gd name="T16" fmla="*/ 34925 w 84"/>
              <a:gd name="T17" fmla="*/ 7168 h 97"/>
              <a:gd name="T18" fmla="*/ 0 w 84"/>
              <a:gd name="T19" fmla="*/ 23894 h 97"/>
              <a:gd name="T20" fmla="*/ 4763 w 84"/>
              <a:gd name="T21" fmla="*/ 115888 h 97"/>
              <a:gd name="T22" fmla="*/ 19050 w 84"/>
              <a:gd name="T23" fmla="*/ 115888 h 97"/>
              <a:gd name="T24" fmla="*/ 63500 w 84"/>
              <a:gd name="T25" fmla="*/ 115888 h 97"/>
              <a:gd name="T26" fmla="*/ 68263 w 84"/>
              <a:gd name="T27" fmla="*/ 115888 h 97"/>
              <a:gd name="T28" fmla="*/ 111125 w 84"/>
              <a:gd name="T29" fmla="*/ 115888 h 97"/>
              <a:gd name="T30" fmla="*/ 127000 w 84"/>
              <a:gd name="T31" fmla="*/ 115888 h 97"/>
              <a:gd name="T32" fmla="*/ 133350 w 84"/>
              <a:gd name="T33" fmla="*/ 23894 h 97"/>
              <a:gd name="T34" fmla="*/ 96838 w 84"/>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1" y="6"/>
                </a:moveTo>
                <a:lnTo>
                  <a:pt x="61" y="1"/>
                </a:lnTo>
                <a:lnTo>
                  <a:pt x="52" y="1"/>
                </a:lnTo>
                <a:lnTo>
                  <a:pt x="52" y="0"/>
                </a:lnTo>
                <a:lnTo>
                  <a:pt x="41" y="1"/>
                </a:lnTo>
                <a:lnTo>
                  <a:pt x="31" y="0"/>
                </a:lnTo>
                <a:lnTo>
                  <a:pt x="31" y="1"/>
                </a:lnTo>
                <a:lnTo>
                  <a:pt x="22" y="1"/>
                </a:lnTo>
                <a:lnTo>
                  <a:pt x="22" y="6"/>
                </a:lnTo>
                <a:lnTo>
                  <a:pt x="0" y="20"/>
                </a:lnTo>
                <a:lnTo>
                  <a:pt x="3" y="97"/>
                </a:lnTo>
                <a:lnTo>
                  <a:pt x="12" y="97"/>
                </a:lnTo>
                <a:lnTo>
                  <a:pt x="40" y="97"/>
                </a:lnTo>
                <a:lnTo>
                  <a:pt x="43" y="97"/>
                </a:lnTo>
                <a:lnTo>
                  <a:pt x="70" y="97"/>
                </a:lnTo>
                <a:lnTo>
                  <a:pt x="80" y="97"/>
                </a:lnTo>
                <a:lnTo>
                  <a:pt x="84" y="20"/>
                </a:lnTo>
                <a:lnTo>
                  <a:pt x="61"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1" name="Freeform 472"/>
          <p:cNvSpPr>
            <a:spLocks noChangeArrowheads="1"/>
          </p:cNvSpPr>
          <p:nvPr/>
        </p:nvSpPr>
        <p:spPr bwMode="auto">
          <a:xfrm>
            <a:off x="18842567" y="7247467"/>
            <a:ext cx="95251" cy="154517"/>
          </a:xfrm>
          <a:custGeom>
            <a:avLst/>
            <a:gdLst>
              <a:gd name="T0" fmla="*/ 52388 w 45"/>
              <a:gd name="T1" fmla="*/ 7168 h 97"/>
              <a:gd name="T2" fmla="*/ 52388 w 45"/>
              <a:gd name="T3" fmla="*/ 1195 h 97"/>
              <a:gd name="T4" fmla="*/ 42863 w 45"/>
              <a:gd name="T5" fmla="*/ 1195 h 97"/>
              <a:gd name="T6" fmla="*/ 44450 w 45"/>
              <a:gd name="T7" fmla="*/ 0 h 97"/>
              <a:gd name="T8" fmla="*/ 34925 w 45"/>
              <a:gd name="T9" fmla="*/ 1195 h 97"/>
              <a:gd name="T10" fmla="*/ 25400 w 45"/>
              <a:gd name="T11" fmla="*/ 0 h 97"/>
              <a:gd name="T12" fmla="*/ 26988 w 45"/>
              <a:gd name="T13" fmla="*/ 1195 h 97"/>
              <a:gd name="T14" fmla="*/ 17463 w 45"/>
              <a:gd name="T15" fmla="*/ 1195 h 97"/>
              <a:gd name="T16" fmla="*/ 17463 w 45"/>
              <a:gd name="T17" fmla="*/ 7168 h 97"/>
              <a:gd name="T18" fmla="*/ 0 w 45"/>
              <a:gd name="T19" fmla="*/ 23894 h 97"/>
              <a:gd name="T20" fmla="*/ 3175 w 45"/>
              <a:gd name="T21" fmla="*/ 115888 h 97"/>
              <a:gd name="T22" fmla="*/ 11113 w 45"/>
              <a:gd name="T23" fmla="*/ 115888 h 97"/>
              <a:gd name="T24" fmla="*/ 33338 w 45"/>
              <a:gd name="T25" fmla="*/ 115888 h 97"/>
              <a:gd name="T26" fmla="*/ 36513 w 45"/>
              <a:gd name="T27" fmla="*/ 115888 h 97"/>
              <a:gd name="T28" fmla="*/ 58738 w 45"/>
              <a:gd name="T29" fmla="*/ 115888 h 97"/>
              <a:gd name="T30" fmla="*/ 68263 w 45"/>
              <a:gd name="T31" fmla="*/ 115888 h 97"/>
              <a:gd name="T32" fmla="*/ 71438 w 45"/>
              <a:gd name="T33" fmla="*/ 23894 h 97"/>
              <a:gd name="T34" fmla="*/ 52388 w 4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2" name="Freeform 473"/>
          <p:cNvSpPr>
            <a:spLocks noChangeArrowheads="1"/>
          </p:cNvSpPr>
          <p:nvPr/>
        </p:nvSpPr>
        <p:spPr bwMode="auto">
          <a:xfrm>
            <a:off x="16850784" y="7247467"/>
            <a:ext cx="95249" cy="154517"/>
          </a:xfrm>
          <a:custGeom>
            <a:avLst/>
            <a:gdLst>
              <a:gd name="T0" fmla="*/ 52387 w 45"/>
              <a:gd name="T1" fmla="*/ 7168 h 97"/>
              <a:gd name="T2" fmla="*/ 52387 w 45"/>
              <a:gd name="T3" fmla="*/ 1195 h 97"/>
              <a:gd name="T4" fmla="*/ 42862 w 45"/>
              <a:gd name="T5" fmla="*/ 1195 h 97"/>
              <a:gd name="T6" fmla="*/ 44450 w 45"/>
              <a:gd name="T7" fmla="*/ 0 h 97"/>
              <a:gd name="T8" fmla="*/ 34925 w 45"/>
              <a:gd name="T9" fmla="*/ 1195 h 97"/>
              <a:gd name="T10" fmla="*/ 25400 w 45"/>
              <a:gd name="T11" fmla="*/ 0 h 97"/>
              <a:gd name="T12" fmla="*/ 26987 w 45"/>
              <a:gd name="T13" fmla="*/ 1195 h 97"/>
              <a:gd name="T14" fmla="*/ 17462 w 45"/>
              <a:gd name="T15" fmla="*/ 1195 h 97"/>
              <a:gd name="T16" fmla="*/ 17462 w 45"/>
              <a:gd name="T17" fmla="*/ 7168 h 97"/>
              <a:gd name="T18" fmla="*/ 0 w 45"/>
              <a:gd name="T19" fmla="*/ 23894 h 97"/>
              <a:gd name="T20" fmla="*/ 3175 w 45"/>
              <a:gd name="T21" fmla="*/ 115888 h 97"/>
              <a:gd name="T22" fmla="*/ 11112 w 45"/>
              <a:gd name="T23" fmla="*/ 115888 h 97"/>
              <a:gd name="T24" fmla="*/ 33337 w 45"/>
              <a:gd name="T25" fmla="*/ 115888 h 97"/>
              <a:gd name="T26" fmla="*/ 36512 w 45"/>
              <a:gd name="T27" fmla="*/ 115888 h 97"/>
              <a:gd name="T28" fmla="*/ 58737 w 45"/>
              <a:gd name="T29" fmla="*/ 115888 h 97"/>
              <a:gd name="T30" fmla="*/ 68262 w 45"/>
              <a:gd name="T31" fmla="*/ 115888 h 97"/>
              <a:gd name="T32" fmla="*/ 71437 w 45"/>
              <a:gd name="T33" fmla="*/ 23894 h 97"/>
              <a:gd name="T34" fmla="*/ 52387 w 45"/>
              <a:gd name="T35" fmla="*/ 7168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7203" name="Picture 4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7151" y="6976533"/>
            <a:ext cx="112183" cy="116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7204" name="Rectangle 475"/>
          <p:cNvSpPr>
            <a:spLocks noChangeArrowheads="1"/>
          </p:cNvSpPr>
          <p:nvPr/>
        </p:nvSpPr>
        <p:spPr bwMode="auto">
          <a:xfrm>
            <a:off x="17854084" y="6993467"/>
            <a:ext cx="80433" cy="84667"/>
          </a:xfrm>
          <a:prstGeom prst="rect">
            <a:avLst/>
          </a:prstGeom>
          <a:solidFill>
            <a:srgbClr val="C01920"/>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205" name="Freeform 476"/>
          <p:cNvSpPr>
            <a:spLocks noChangeArrowheads="1"/>
          </p:cNvSpPr>
          <p:nvPr/>
        </p:nvSpPr>
        <p:spPr bwMode="auto">
          <a:xfrm>
            <a:off x="16742833" y="7389284"/>
            <a:ext cx="2302933" cy="387349"/>
          </a:xfrm>
          <a:custGeom>
            <a:avLst/>
            <a:gdLst>
              <a:gd name="T0" fmla="*/ 0 w 1494"/>
              <a:gd name="T1" fmla="*/ 0 h 335"/>
              <a:gd name="T2" fmla="*/ 0 w 1494"/>
              <a:gd name="T3" fmla="*/ 196854 h 335"/>
              <a:gd name="T4" fmla="*/ 124858 w 1494"/>
              <a:gd name="T5" fmla="*/ 290512 h 335"/>
              <a:gd name="T6" fmla="*/ 1602342 w 1494"/>
              <a:gd name="T7" fmla="*/ 290512 h 335"/>
              <a:gd name="T8" fmla="*/ 1727200 w 1494"/>
              <a:gd name="T9" fmla="*/ 196854 h 335"/>
              <a:gd name="T10" fmla="*/ 1727200 w 1494"/>
              <a:gd name="T11" fmla="*/ 0 h 335"/>
              <a:gd name="T12" fmla="*/ 901751 w 1494"/>
              <a:gd name="T13" fmla="*/ 0 h 335"/>
              <a:gd name="T14" fmla="*/ 0 w 1494"/>
              <a:gd name="T15" fmla="*/ 0 h 335"/>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35"/>
              <a:gd name="T26" fmla="*/ 1494 w 1494"/>
              <a:gd name="T27" fmla="*/ 335 h 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35">
                <a:moveTo>
                  <a:pt x="0" y="0"/>
                </a:moveTo>
                <a:cubicBezTo>
                  <a:pt x="0" y="227"/>
                  <a:pt x="0" y="227"/>
                  <a:pt x="0" y="227"/>
                </a:cubicBezTo>
                <a:cubicBezTo>
                  <a:pt x="0" y="287"/>
                  <a:pt x="48" y="335"/>
                  <a:pt x="108" y="335"/>
                </a:cubicBezTo>
                <a:cubicBezTo>
                  <a:pt x="1386" y="335"/>
                  <a:pt x="1386" y="335"/>
                  <a:pt x="1386" y="335"/>
                </a:cubicBezTo>
                <a:cubicBezTo>
                  <a:pt x="1446" y="335"/>
                  <a:pt x="1494" y="287"/>
                  <a:pt x="1494" y="227"/>
                </a:cubicBezTo>
                <a:cubicBezTo>
                  <a:pt x="1494" y="0"/>
                  <a:pt x="1494" y="0"/>
                  <a:pt x="1494" y="0"/>
                </a:cubicBezTo>
                <a:cubicBezTo>
                  <a:pt x="780" y="0"/>
                  <a:pt x="780" y="0"/>
                  <a:pt x="780" y="0"/>
                </a:cubicBezTo>
                <a:lnTo>
                  <a:pt x="0" y="0"/>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6" name="Freeform 477"/>
          <p:cNvSpPr>
            <a:spLocks noEditPoints="1" noChangeArrowheads="1"/>
          </p:cNvSpPr>
          <p:nvPr/>
        </p:nvSpPr>
        <p:spPr bwMode="auto">
          <a:xfrm>
            <a:off x="16770351" y="7408333"/>
            <a:ext cx="2247900" cy="353484"/>
          </a:xfrm>
          <a:custGeom>
            <a:avLst/>
            <a:gdLst>
              <a:gd name="T0" fmla="*/ 879965 w 1458"/>
              <a:gd name="T1" fmla="*/ 0 h 306"/>
              <a:gd name="T2" fmla="*/ 0 w 1458"/>
              <a:gd name="T3" fmla="*/ 0 h 306"/>
              <a:gd name="T4" fmla="*/ 0 w 1458"/>
              <a:gd name="T5" fmla="*/ 180208 h 306"/>
              <a:gd name="T6" fmla="*/ 122571 w 1458"/>
              <a:gd name="T7" fmla="*/ 265113 h 306"/>
              <a:gd name="T8" fmla="*/ 1563354 w 1458"/>
              <a:gd name="T9" fmla="*/ 265113 h 306"/>
              <a:gd name="T10" fmla="*/ 1685925 w 1458"/>
              <a:gd name="T11" fmla="*/ 180208 h 306"/>
              <a:gd name="T12" fmla="*/ 1685925 w 1458"/>
              <a:gd name="T13" fmla="*/ 0 h 306"/>
              <a:gd name="T14" fmla="*/ 879965 w 1458"/>
              <a:gd name="T15" fmla="*/ 0 h 306"/>
              <a:gd name="T16" fmla="*/ 1666267 w 1458"/>
              <a:gd name="T17" fmla="*/ 175876 h 306"/>
              <a:gd name="T18" fmla="*/ 1547166 w 1458"/>
              <a:gd name="T19" fmla="*/ 253850 h 306"/>
              <a:gd name="T20" fmla="*/ 138759 w 1458"/>
              <a:gd name="T21" fmla="*/ 253850 h 306"/>
              <a:gd name="T22" fmla="*/ 19658 w 1458"/>
              <a:gd name="T23" fmla="*/ 175876 h 306"/>
              <a:gd name="T24" fmla="*/ 19658 w 1458"/>
              <a:gd name="T25" fmla="*/ 12129 h 306"/>
              <a:gd name="T26" fmla="*/ 878809 w 1458"/>
              <a:gd name="T27" fmla="*/ 12129 h 306"/>
              <a:gd name="T28" fmla="*/ 1666267 w 1458"/>
              <a:gd name="T29" fmla="*/ 12129 h 306"/>
              <a:gd name="T30" fmla="*/ 1666267 w 1458"/>
              <a:gd name="T31" fmla="*/ 175876 h 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8"/>
              <a:gd name="T49" fmla="*/ 0 h 306"/>
              <a:gd name="T50" fmla="*/ 1458 w 1458"/>
              <a:gd name="T51" fmla="*/ 306 h 3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8" h="306">
                <a:moveTo>
                  <a:pt x="761" y="0"/>
                </a:moveTo>
                <a:cubicBezTo>
                  <a:pt x="0" y="0"/>
                  <a:pt x="0" y="0"/>
                  <a:pt x="0" y="0"/>
                </a:cubicBezTo>
                <a:cubicBezTo>
                  <a:pt x="0" y="208"/>
                  <a:pt x="0" y="208"/>
                  <a:pt x="0" y="208"/>
                </a:cubicBezTo>
                <a:cubicBezTo>
                  <a:pt x="0" y="262"/>
                  <a:pt x="47" y="306"/>
                  <a:pt x="106" y="306"/>
                </a:cubicBezTo>
                <a:cubicBezTo>
                  <a:pt x="1352" y="306"/>
                  <a:pt x="1352" y="306"/>
                  <a:pt x="1352" y="306"/>
                </a:cubicBezTo>
                <a:cubicBezTo>
                  <a:pt x="1411" y="306"/>
                  <a:pt x="1458" y="262"/>
                  <a:pt x="1458" y="208"/>
                </a:cubicBezTo>
                <a:cubicBezTo>
                  <a:pt x="1458" y="0"/>
                  <a:pt x="1458" y="0"/>
                  <a:pt x="1458" y="0"/>
                </a:cubicBezTo>
                <a:lnTo>
                  <a:pt x="761" y="0"/>
                </a:lnTo>
                <a:close/>
                <a:moveTo>
                  <a:pt x="1441" y="203"/>
                </a:moveTo>
                <a:cubicBezTo>
                  <a:pt x="1441" y="252"/>
                  <a:pt x="1395" y="293"/>
                  <a:pt x="1338" y="293"/>
                </a:cubicBezTo>
                <a:cubicBezTo>
                  <a:pt x="120" y="293"/>
                  <a:pt x="120" y="293"/>
                  <a:pt x="120" y="293"/>
                </a:cubicBezTo>
                <a:cubicBezTo>
                  <a:pt x="63" y="293"/>
                  <a:pt x="17" y="252"/>
                  <a:pt x="17" y="203"/>
                </a:cubicBezTo>
                <a:cubicBezTo>
                  <a:pt x="17" y="14"/>
                  <a:pt x="17" y="14"/>
                  <a:pt x="17" y="14"/>
                </a:cubicBezTo>
                <a:cubicBezTo>
                  <a:pt x="760" y="14"/>
                  <a:pt x="760" y="14"/>
                  <a:pt x="760" y="14"/>
                </a:cubicBezTo>
                <a:cubicBezTo>
                  <a:pt x="1441" y="14"/>
                  <a:pt x="1441" y="14"/>
                  <a:pt x="1441" y="14"/>
                </a:cubicBezTo>
                <a:lnTo>
                  <a:pt x="1441" y="20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7" name="Freeform 478"/>
          <p:cNvSpPr>
            <a:spLocks noEditPoints="1" noChangeArrowheads="1"/>
          </p:cNvSpPr>
          <p:nvPr/>
        </p:nvSpPr>
        <p:spPr bwMode="auto">
          <a:xfrm>
            <a:off x="17411700" y="7526867"/>
            <a:ext cx="141817" cy="146051"/>
          </a:xfrm>
          <a:custGeom>
            <a:avLst/>
            <a:gdLst>
              <a:gd name="T0" fmla="*/ 0 w 93"/>
              <a:gd name="T1" fmla="*/ 2588 h 127"/>
              <a:gd name="T2" fmla="*/ 42316 w 93"/>
              <a:gd name="T3" fmla="*/ 0 h 127"/>
              <a:gd name="T4" fmla="*/ 84633 w 93"/>
              <a:gd name="T5" fmla="*/ 6038 h 127"/>
              <a:gd name="T6" fmla="*/ 101788 w 93"/>
              <a:gd name="T7" fmla="*/ 27600 h 127"/>
              <a:gd name="T8" fmla="*/ 77771 w 93"/>
              <a:gd name="T9" fmla="*/ 50025 h 127"/>
              <a:gd name="T10" fmla="*/ 77771 w 93"/>
              <a:gd name="T11" fmla="*/ 50888 h 127"/>
              <a:gd name="T12" fmla="*/ 106363 w 93"/>
              <a:gd name="T13" fmla="*/ 76763 h 127"/>
              <a:gd name="T14" fmla="*/ 91495 w 93"/>
              <a:gd name="T15" fmla="*/ 100050 h 127"/>
              <a:gd name="T16" fmla="*/ 35454 w 93"/>
              <a:gd name="T17" fmla="*/ 109538 h 127"/>
              <a:gd name="T18" fmla="*/ 0 w 93"/>
              <a:gd name="T19" fmla="*/ 107813 h 127"/>
              <a:gd name="T20" fmla="*/ 0 w 93"/>
              <a:gd name="T21" fmla="*/ 2588 h 127"/>
              <a:gd name="T22" fmla="*/ 32023 w 93"/>
              <a:gd name="T23" fmla="*/ 43988 h 127"/>
              <a:gd name="T24" fmla="*/ 42316 w 93"/>
              <a:gd name="T25" fmla="*/ 43988 h 127"/>
              <a:gd name="T26" fmla="*/ 68621 w 93"/>
              <a:gd name="T27" fmla="*/ 30188 h 127"/>
              <a:gd name="T28" fmla="*/ 45748 w 93"/>
              <a:gd name="T29" fmla="*/ 18113 h 127"/>
              <a:gd name="T30" fmla="*/ 32023 w 93"/>
              <a:gd name="T31" fmla="*/ 18113 h 127"/>
              <a:gd name="T32" fmla="*/ 32023 w 93"/>
              <a:gd name="T33" fmla="*/ 43988 h 127"/>
              <a:gd name="T34" fmla="*/ 32023 w 93"/>
              <a:gd name="T35" fmla="*/ 91425 h 127"/>
              <a:gd name="T36" fmla="*/ 44604 w 93"/>
              <a:gd name="T37" fmla="*/ 91425 h 127"/>
              <a:gd name="T38" fmla="*/ 72052 w 93"/>
              <a:gd name="T39" fmla="*/ 75900 h 127"/>
              <a:gd name="T40" fmla="*/ 43460 w 93"/>
              <a:gd name="T41" fmla="*/ 61238 h 127"/>
              <a:gd name="T42" fmla="*/ 32023 w 93"/>
              <a:gd name="T43" fmla="*/ 61238 h 127"/>
              <a:gd name="T44" fmla="*/ 32023 w 93"/>
              <a:gd name="T45" fmla="*/ 91425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
              <a:gd name="T70" fmla="*/ 0 h 127"/>
              <a:gd name="T71" fmla="*/ 93 w 9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 h="127">
                <a:moveTo>
                  <a:pt x="0" y="3"/>
                </a:moveTo>
                <a:cubicBezTo>
                  <a:pt x="8" y="1"/>
                  <a:pt x="23" y="0"/>
                  <a:pt x="37" y="0"/>
                </a:cubicBezTo>
                <a:cubicBezTo>
                  <a:pt x="54" y="0"/>
                  <a:pt x="65" y="2"/>
                  <a:pt x="74" y="7"/>
                </a:cubicBezTo>
                <a:cubicBezTo>
                  <a:pt x="82" y="12"/>
                  <a:pt x="89" y="20"/>
                  <a:pt x="89" y="32"/>
                </a:cubicBezTo>
                <a:cubicBezTo>
                  <a:pt x="89" y="43"/>
                  <a:pt x="82" y="53"/>
                  <a:pt x="68" y="58"/>
                </a:cubicBezTo>
                <a:cubicBezTo>
                  <a:pt x="68" y="59"/>
                  <a:pt x="68" y="59"/>
                  <a:pt x="68" y="59"/>
                </a:cubicBezTo>
                <a:cubicBezTo>
                  <a:pt x="82" y="63"/>
                  <a:pt x="93" y="73"/>
                  <a:pt x="93" y="89"/>
                </a:cubicBezTo>
                <a:cubicBezTo>
                  <a:pt x="93" y="101"/>
                  <a:pt x="88" y="110"/>
                  <a:pt x="80" y="116"/>
                </a:cubicBezTo>
                <a:cubicBezTo>
                  <a:pt x="71" y="123"/>
                  <a:pt x="56" y="127"/>
                  <a:pt x="31" y="127"/>
                </a:cubicBezTo>
                <a:cubicBezTo>
                  <a:pt x="17" y="127"/>
                  <a:pt x="7" y="126"/>
                  <a:pt x="0" y="125"/>
                </a:cubicBezTo>
                <a:lnTo>
                  <a:pt x="0" y="3"/>
                </a:lnTo>
                <a:close/>
                <a:moveTo>
                  <a:pt x="28" y="51"/>
                </a:moveTo>
                <a:cubicBezTo>
                  <a:pt x="37" y="51"/>
                  <a:pt x="37" y="51"/>
                  <a:pt x="37" y="51"/>
                </a:cubicBezTo>
                <a:cubicBezTo>
                  <a:pt x="52" y="51"/>
                  <a:pt x="60" y="44"/>
                  <a:pt x="60" y="35"/>
                </a:cubicBezTo>
                <a:cubicBezTo>
                  <a:pt x="60" y="26"/>
                  <a:pt x="53" y="21"/>
                  <a:pt x="40" y="21"/>
                </a:cubicBezTo>
                <a:cubicBezTo>
                  <a:pt x="34" y="21"/>
                  <a:pt x="31" y="21"/>
                  <a:pt x="28" y="21"/>
                </a:cubicBezTo>
                <a:lnTo>
                  <a:pt x="28" y="51"/>
                </a:lnTo>
                <a:close/>
                <a:moveTo>
                  <a:pt x="28" y="106"/>
                </a:moveTo>
                <a:cubicBezTo>
                  <a:pt x="31" y="106"/>
                  <a:pt x="34" y="106"/>
                  <a:pt x="39" y="106"/>
                </a:cubicBezTo>
                <a:cubicBezTo>
                  <a:pt x="52" y="106"/>
                  <a:pt x="63" y="101"/>
                  <a:pt x="63" y="88"/>
                </a:cubicBezTo>
                <a:cubicBezTo>
                  <a:pt x="63" y="76"/>
                  <a:pt x="52" y="71"/>
                  <a:pt x="38" y="71"/>
                </a:cubicBezTo>
                <a:cubicBezTo>
                  <a:pt x="28" y="71"/>
                  <a:pt x="28" y="71"/>
                  <a:pt x="28" y="71"/>
                </a:cubicBezTo>
                <a:lnTo>
                  <a:pt x="28" y="1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8" name="Freeform 479"/>
          <p:cNvSpPr>
            <a:spLocks noChangeArrowheads="1"/>
          </p:cNvSpPr>
          <p:nvPr/>
        </p:nvSpPr>
        <p:spPr bwMode="auto">
          <a:xfrm>
            <a:off x="17583151" y="7526867"/>
            <a:ext cx="124883" cy="143933"/>
          </a:xfrm>
          <a:custGeom>
            <a:avLst/>
            <a:gdLst>
              <a:gd name="T0" fmla="*/ 87312 w 59"/>
              <a:gd name="T1" fmla="*/ 62872 h 91"/>
              <a:gd name="T2" fmla="*/ 33337 w 59"/>
              <a:gd name="T3" fmla="*/ 62872 h 91"/>
              <a:gd name="T4" fmla="*/ 33337 w 59"/>
              <a:gd name="T5" fmla="*/ 88970 h 91"/>
              <a:gd name="T6" fmla="*/ 93662 w 59"/>
              <a:gd name="T7" fmla="*/ 88970 h 91"/>
              <a:gd name="T8" fmla="*/ 93662 w 59"/>
              <a:gd name="T9" fmla="*/ 107950 h 91"/>
              <a:gd name="T10" fmla="*/ 0 w 59"/>
              <a:gd name="T11" fmla="*/ 107950 h 91"/>
              <a:gd name="T12" fmla="*/ 0 w 59"/>
              <a:gd name="T13" fmla="*/ 0 h 91"/>
              <a:gd name="T14" fmla="*/ 88900 w 59"/>
              <a:gd name="T15" fmla="*/ 0 h 91"/>
              <a:gd name="T16" fmla="*/ 88900 w 59"/>
              <a:gd name="T17" fmla="*/ 20166 h 91"/>
              <a:gd name="T18" fmla="*/ 33337 w 59"/>
              <a:gd name="T19" fmla="*/ 20166 h 91"/>
              <a:gd name="T20" fmla="*/ 33337 w 59"/>
              <a:gd name="T21" fmla="*/ 42705 h 91"/>
              <a:gd name="T22" fmla="*/ 87312 w 59"/>
              <a:gd name="T23" fmla="*/ 42705 h 91"/>
              <a:gd name="T24" fmla="*/ 87312 w 59"/>
              <a:gd name="T25" fmla="*/ 62872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91"/>
              <a:gd name="T41" fmla="*/ 59 w 59"/>
              <a:gd name="T42" fmla="*/ 91 h 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91">
                <a:moveTo>
                  <a:pt x="55" y="53"/>
                </a:moveTo>
                <a:lnTo>
                  <a:pt x="21" y="53"/>
                </a:lnTo>
                <a:lnTo>
                  <a:pt x="21" y="75"/>
                </a:lnTo>
                <a:lnTo>
                  <a:pt x="59" y="75"/>
                </a:lnTo>
                <a:lnTo>
                  <a:pt x="59" y="91"/>
                </a:lnTo>
                <a:lnTo>
                  <a:pt x="0" y="91"/>
                </a:lnTo>
                <a:lnTo>
                  <a:pt x="0" y="0"/>
                </a:lnTo>
                <a:lnTo>
                  <a:pt x="56" y="0"/>
                </a:lnTo>
                <a:lnTo>
                  <a:pt x="56" y="17"/>
                </a:lnTo>
                <a:lnTo>
                  <a:pt x="21" y="17"/>
                </a:lnTo>
                <a:lnTo>
                  <a:pt x="21" y="36"/>
                </a:lnTo>
                <a:lnTo>
                  <a:pt x="55" y="36"/>
                </a:lnTo>
                <a:lnTo>
                  <a:pt x="55" y="5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09" name="Rectangle 480"/>
          <p:cNvSpPr>
            <a:spLocks noChangeArrowheads="1"/>
          </p:cNvSpPr>
          <p:nvPr/>
        </p:nvSpPr>
        <p:spPr bwMode="auto">
          <a:xfrm>
            <a:off x="17735551" y="7526867"/>
            <a:ext cx="44449" cy="1439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210" name="Freeform 481"/>
          <p:cNvSpPr>
            <a:spLocks noChangeArrowheads="1"/>
          </p:cNvSpPr>
          <p:nvPr/>
        </p:nvSpPr>
        <p:spPr bwMode="auto">
          <a:xfrm>
            <a:off x="17799051" y="7526867"/>
            <a:ext cx="101600" cy="148167"/>
          </a:xfrm>
          <a:custGeom>
            <a:avLst/>
            <a:gdLst>
              <a:gd name="T0" fmla="*/ 43375 w 65"/>
              <a:gd name="T1" fmla="*/ 0 h 127"/>
              <a:gd name="T2" fmla="*/ 76200 w 65"/>
              <a:gd name="T3" fmla="*/ 0 h 127"/>
              <a:gd name="T4" fmla="*/ 76200 w 65"/>
              <a:gd name="T5" fmla="*/ 69125 h 127"/>
              <a:gd name="T6" fmla="*/ 23446 w 65"/>
              <a:gd name="T7" fmla="*/ 111125 h 127"/>
              <a:gd name="T8" fmla="*/ 0 w 65"/>
              <a:gd name="T9" fmla="*/ 108500 h 127"/>
              <a:gd name="T10" fmla="*/ 3517 w 65"/>
              <a:gd name="T11" fmla="*/ 88375 h 127"/>
              <a:gd name="T12" fmla="*/ 19929 w 65"/>
              <a:gd name="T13" fmla="*/ 91000 h 127"/>
              <a:gd name="T14" fmla="*/ 43375 w 65"/>
              <a:gd name="T15" fmla="*/ 69125 h 127"/>
              <a:gd name="T16" fmla="*/ 43375 w 65"/>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27"/>
              <a:gd name="T29" fmla="*/ 65 w 6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27">
                <a:moveTo>
                  <a:pt x="37" y="0"/>
                </a:moveTo>
                <a:cubicBezTo>
                  <a:pt x="65" y="0"/>
                  <a:pt x="65" y="0"/>
                  <a:pt x="65" y="0"/>
                </a:cubicBezTo>
                <a:cubicBezTo>
                  <a:pt x="65" y="79"/>
                  <a:pt x="65" y="79"/>
                  <a:pt x="65" y="79"/>
                </a:cubicBezTo>
                <a:cubicBezTo>
                  <a:pt x="65" y="115"/>
                  <a:pt x="48" y="127"/>
                  <a:pt x="20" y="127"/>
                </a:cubicBezTo>
                <a:cubicBezTo>
                  <a:pt x="14" y="127"/>
                  <a:pt x="5" y="126"/>
                  <a:pt x="0" y="124"/>
                </a:cubicBezTo>
                <a:cubicBezTo>
                  <a:pt x="3" y="101"/>
                  <a:pt x="3" y="101"/>
                  <a:pt x="3" y="101"/>
                </a:cubicBezTo>
                <a:cubicBezTo>
                  <a:pt x="7" y="103"/>
                  <a:pt x="12" y="104"/>
                  <a:pt x="17" y="104"/>
                </a:cubicBezTo>
                <a:cubicBezTo>
                  <a:pt x="29" y="104"/>
                  <a:pt x="37" y="98"/>
                  <a:pt x="37" y="79"/>
                </a:cubicBezTo>
                <a:lnTo>
                  <a:pt x="3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1" name="Rectangle 482"/>
          <p:cNvSpPr>
            <a:spLocks noChangeArrowheads="1"/>
          </p:cNvSpPr>
          <p:nvPr/>
        </p:nvSpPr>
        <p:spPr bwMode="auto">
          <a:xfrm>
            <a:off x="17934517" y="7526867"/>
            <a:ext cx="44449" cy="1439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7212" name="Freeform 483"/>
          <p:cNvSpPr>
            <a:spLocks noChangeArrowheads="1"/>
          </p:cNvSpPr>
          <p:nvPr/>
        </p:nvSpPr>
        <p:spPr bwMode="auto">
          <a:xfrm>
            <a:off x="18017067" y="7526867"/>
            <a:ext cx="160867" cy="143933"/>
          </a:xfrm>
          <a:custGeom>
            <a:avLst/>
            <a:gdLst>
              <a:gd name="T0" fmla="*/ 0 w 104"/>
              <a:gd name="T1" fmla="*/ 107950 h 125"/>
              <a:gd name="T2" fmla="*/ 0 w 104"/>
              <a:gd name="T3" fmla="*/ 0 h 125"/>
              <a:gd name="T4" fmla="*/ 38283 w 104"/>
              <a:gd name="T5" fmla="*/ 0 h 125"/>
              <a:gd name="T6" fmla="*/ 68446 w 104"/>
              <a:gd name="T7" fmla="*/ 39726 h 125"/>
              <a:gd name="T8" fmla="*/ 92808 w 104"/>
              <a:gd name="T9" fmla="*/ 76860 h 125"/>
              <a:gd name="T10" fmla="*/ 92808 w 104"/>
              <a:gd name="T11" fmla="*/ 76860 h 125"/>
              <a:gd name="T12" fmla="*/ 90488 w 104"/>
              <a:gd name="T13" fmla="*/ 31090 h 125"/>
              <a:gd name="T14" fmla="*/ 90488 w 104"/>
              <a:gd name="T15" fmla="*/ 0 h 125"/>
              <a:gd name="T16" fmla="*/ 120650 w 104"/>
              <a:gd name="T17" fmla="*/ 0 h 125"/>
              <a:gd name="T18" fmla="*/ 120650 w 104"/>
              <a:gd name="T19" fmla="*/ 107950 h 125"/>
              <a:gd name="T20" fmla="*/ 85847 w 104"/>
              <a:gd name="T21" fmla="*/ 107950 h 125"/>
              <a:gd name="T22" fmla="*/ 54525 w 104"/>
              <a:gd name="T23" fmla="*/ 66497 h 125"/>
              <a:gd name="T24" fmla="*/ 30163 w 104"/>
              <a:gd name="T25" fmla="*/ 28499 h 125"/>
              <a:gd name="T26" fmla="*/ 29002 w 104"/>
              <a:gd name="T27" fmla="*/ 28499 h 125"/>
              <a:gd name="T28" fmla="*/ 30163 w 104"/>
              <a:gd name="T29" fmla="*/ 75133 h 125"/>
              <a:gd name="T30" fmla="*/ 30163 w 104"/>
              <a:gd name="T31" fmla="*/ 107950 h 125"/>
              <a:gd name="T32" fmla="*/ 0 w 104"/>
              <a:gd name="T33" fmla="*/ 107950 h 1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25"/>
              <a:gd name="T53" fmla="*/ 104 w 104"/>
              <a:gd name="T54" fmla="*/ 125 h 1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25">
                <a:moveTo>
                  <a:pt x="0" y="125"/>
                </a:moveTo>
                <a:cubicBezTo>
                  <a:pt x="0" y="0"/>
                  <a:pt x="0" y="0"/>
                  <a:pt x="0" y="0"/>
                </a:cubicBezTo>
                <a:cubicBezTo>
                  <a:pt x="33" y="0"/>
                  <a:pt x="33" y="0"/>
                  <a:pt x="33" y="0"/>
                </a:cubicBezTo>
                <a:cubicBezTo>
                  <a:pt x="59" y="46"/>
                  <a:pt x="59" y="46"/>
                  <a:pt x="59" y="46"/>
                </a:cubicBezTo>
                <a:cubicBezTo>
                  <a:pt x="67" y="59"/>
                  <a:pt x="74" y="75"/>
                  <a:pt x="80" y="89"/>
                </a:cubicBezTo>
                <a:cubicBezTo>
                  <a:pt x="80" y="89"/>
                  <a:pt x="80" y="89"/>
                  <a:pt x="80" y="89"/>
                </a:cubicBezTo>
                <a:cubicBezTo>
                  <a:pt x="78" y="72"/>
                  <a:pt x="78" y="55"/>
                  <a:pt x="78" y="36"/>
                </a:cubicBezTo>
                <a:cubicBezTo>
                  <a:pt x="78" y="0"/>
                  <a:pt x="78" y="0"/>
                  <a:pt x="78" y="0"/>
                </a:cubicBezTo>
                <a:cubicBezTo>
                  <a:pt x="104" y="0"/>
                  <a:pt x="104" y="0"/>
                  <a:pt x="104" y="0"/>
                </a:cubicBezTo>
                <a:cubicBezTo>
                  <a:pt x="104" y="125"/>
                  <a:pt x="104" y="125"/>
                  <a:pt x="104" y="125"/>
                </a:cubicBezTo>
                <a:cubicBezTo>
                  <a:pt x="74" y="125"/>
                  <a:pt x="74" y="125"/>
                  <a:pt x="74" y="125"/>
                </a:cubicBezTo>
                <a:cubicBezTo>
                  <a:pt x="47" y="77"/>
                  <a:pt x="47" y="77"/>
                  <a:pt x="47" y="77"/>
                </a:cubicBezTo>
                <a:cubicBezTo>
                  <a:pt x="40" y="63"/>
                  <a:pt x="32" y="47"/>
                  <a:pt x="26" y="33"/>
                </a:cubicBezTo>
                <a:cubicBezTo>
                  <a:pt x="25" y="33"/>
                  <a:pt x="25" y="33"/>
                  <a:pt x="25" y="33"/>
                </a:cubicBezTo>
                <a:cubicBezTo>
                  <a:pt x="26" y="49"/>
                  <a:pt x="26" y="67"/>
                  <a:pt x="26" y="87"/>
                </a:cubicBezTo>
                <a:cubicBezTo>
                  <a:pt x="26" y="125"/>
                  <a:pt x="26" y="125"/>
                  <a:pt x="26" y="125"/>
                </a:cubicBezTo>
                <a:lnTo>
                  <a:pt x="0" y="1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3" name="Freeform 484"/>
          <p:cNvSpPr>
            <a:spLocks noChangeArrowheads="1"/>
          </p:cNvSpPr>
          <p:nvPr/>
        </p:nvSpPr>
        <p:spPr bwMode="auto">
          <a:xfrm>
            <a:off x="18205451" y="7526867"/>
            <a:ext cx="171449" cy="146051"/>
          </a:xfrm>
          <a:custGeom>
            <a:avLst/>
            <a:gdLst>
              <a:gd name="T0" fmla="*/ 128587 w 111"/>
              <a:gd name="T1" fmla="*/ 103500 h 127"/>
              <a:gd name="T2" fmla="*/ 79932 w 111"/>
              <a:gd name="T3" fmla="*/ 109538 h 127"/>
              <a:gd name="T4" fmla="*/ 20852 w 111"/>
              <a:gd name="T5" fmla="*/ 94875 h 127"/>
              <a:gd name="T6" fmla="*/ 1158 w 111"/>
              <a:gd name="T7" fmla="*/ 56063 h 127"/>
              <a:gd name="T8" fmla="*/ 83408 w 111"/>
              <a:gd name="T9" fmla="*/ 0 h 127"/>
              <a:gd name="T10" fmla="*/ 123953 w 111"/>
              <a:gd name="T11" fmla="*/ 5175 h 127"/>
              <a:gd name="T12" fmla="*/ 117003 w 111"/>
              <a:gd name="T13" fmla="*/ 24150 h 127"/>
              <a:gd name="T14" fmla="*/ 83408 w 111"/>
              <a:gd name="T15" fmla="*/ 19838 h 127"/>
              <a:gd name="T16" fmla="*/ 34753 w 111"/>
              <a:gd name="T17" fmla="*/ 55200 h 127"/>
              <a:gd name="T18" fmla="*/ 81091 w 111"/>
              <a:gd name="T19" fmla="*/ 90563 h 127"/>
              <a:gd name="T20" fmla="*/ 97309 w 111"/>
              <a:gd name="T21" fmla="*/ 88838 h 127"/>
              <a:gd name="T22" fmla="*/ 97309 w 111"/>
              <a:gd name="T23" fmla="*/ 65550 h 127"/>
              <a:gd name="T24" fmla="*/ 74140 w 111"/>
              <a:gd name="T25" fmla="*/ 65550 h 127"/>
              <a:gd name="T26" fmla="*/ 74140 w 111"/>
              <a:gd name="T27" fmla="*/ 46575 h 127"/>
              <a:gd name="T28" fmla="*/ 128587 w 111"/>
              <a:gd name="T29" fmla="*/ 46575 h 127"/>
              <a:gd name="T30" fmla="*/ 128587 w 111"/>
              <a:gd name="T31" fmla="*/ 1035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7"/>
              <a:gd name="T50" fmla="*/ 111 w 111"/>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7">
                <a:moveTo>
                  <a:pt x="111" y="120"/>
                </a:moveTo>
                <a:cubicBezTo>
                  <a:pt x="102" y="123"/>
                  <a:pt x="86" y="127"/>
                  <a:pt x="69" y="127"/>
                </a:cubicBezTo>
                <a:cubicBezTo>
                  <a:pt x="46" y="127"/>
                  <a:pt x="30" y="122"/>
                  <a:pt x="18" y="110"/>
                </a:cubicBezTo>
                <a:cubicBezTo>
                  <a:pt x="7" y="100"/>
                  <a:pt x="0" y="83"/>
                  <a:pt x="1" y="65"/>
                </a:cubicBezTo>
                <a:cubicBezTo>
                  <a:pt x="1" y="23"/>
                  <a:pt x="31" y="0"/>
                  <a:pt x="72" y="0"/>
                </a:cubicBezTo>
                <a:cubicBezTo>
                  <a:pt x="88" y="0"/>
                  <a:pt x="101" y="3"/>
                  <a:pt x="107" y="6"/>
                </a:cubicBezTo>
                <a:cubicBezTo>
                  <a:pt x="101" y="28"/>
                  <a:pt x="101" y="28"/>
                  <a:pt x="101" y="28"/>
                </a:cubicBezTo>
                <a:cubicBezTo>
                  <a:pt x="94" y="25"/>
                  <a:pt x="85" y="23"/>
                  <a:pt x="72" y="23"/>
                </a:cubicBezTo>
                <a:cubicBezTo>
                  <a:pt x="48" y="23"/>
                  <a:pt x="30" y="36"/>
                  <a:pt x="30" y="64"/>
                </a:cubicBezTo>
                <a:cubicBezTo>
                  <a:pt x="30" y="89"/>
                  <a:pt x="46" y="105"/>
                  <a:pt x="70" y="105"/>
                </a:cubicBezTo>
                <a:cubicBezTo>
                  <a:pt x="76" y="105"/>
                  <a:pt x="81" y="104"/>
                  <a:pt x="84" y="103"/>
                </a:cubicBezTo>
                <a:cubicBezTo>
                  <a:pt x="84" y="76"/>
                  <a:pt x="84" y="76"/>
                  <a:pt x="84" y="76"/>
                </a:cubicBezTo>
                <a:cubicBezTo>
                  <a:pt x="64" y="76"/>
                  <a:pt x="64" y="76"/>
                  <a:pt x="64" y="76"/>
                </a:cubicBezTo>
                <a:cubicBezTo>
                  <a:pt x="64" y="54"/>
                  <a:pt x="64" y="54"/>
                  <a:pt x="64" y="54"/>
                </a:cubicBezTo>
                <a:cubicBezTo>
                  <a:pt x="111" y="54"/>
                  <a:pt x="111" y="54"/>
                  <a:pt x="111" y="54"/>
                </a:cubicBezTo>
                <a:lnTo>
                  <a:pt x="111" y="1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4" name="Freeform 8"/>
          <p:cNvSpPr>
            <a:spLocks noEditPoints="1" noChangeArrowheads="1"/>
          </p:cNvSpPr>
          <p:nvPr/>
        </p:nvSpPr>
        <p:spPr bwMode="auto">
          <a:xfrm>
            <a:off x="1731434" y="918634"/>
            <a:ext cx="2832100" cy="2897717"/>
          </a:xfrm>
          <a:custGeom>
            <a:avLst/>
            <a:gdLst>
              <a:gd name="T0" fmla="*/ 767027 w 108"/>
              <a:gd name="T1" fmla="*/ 81244 h 107"/>
              <a:gd name="T2" fmla="*/ 2045406 w 108"/>
              <a:gd name="T3" fmla="*/ 771822 h 107"/>
              <a:gd name="T4" fmla="*/ 1376715 w 108"/>
              <a:gd name="T5" fmla="*/ 2092044 h 107"/>
              <a:gd name="T6" fmla="*/ 590021 w 108"/>
              <a:gd name="T7" fmla="*/ 2010799 h 107"/>
              <a:gd name="T8" fmla="*/ 98337 w 108"/>
              <a:gd name="T9" fmla="*/ 1401466 h 107"/>
              <a:gd name="T10" fmla="*/ 1868399 w 108"/>
              <a:gd name="T11" fmla="*/ 1238977 h 107"/>
              <a:gd name="T12" fmla="*/ 1770062 w 108"/>
              <a:gd name="T13" fmla="*/ 914000 h 107"/>
              <a:gd name="T14" fmla="*/ 1553722 w 108"/>
              <a:gd name="T15" fmla="*/ 853066 h 107"/>
              <a:gd name="T16" fmla="*/ 1455385 w 108"/>
              <a:gd name="T17" fmla="*/ 710889 h 107"/>
              <a:gd name="T18" fmla="*/ 1534054 w 108"/>
              <a:gd name="T19" fmla="*/ 507778 h 107"/>
              <a:gd name="T20" fmla="*/ 1416050 w 108"/>
              <a:gd name="T21" fmla="*/ 487466 h 107"/>
              <a:gd name="T22" fmla="*/ 1357048 w 108"/>
              <a:gd name="T23" fmla="*/ 629644 h 107"/>
              <a:gd name="T24" fmla="*/ 1298046 w 108"/>
              <a:gd name="T25" fmla="*/ 507778 h 107"/>
              <a:gd name="T26" fmla="*/ 1278378 w 108"/>
              <a:gd name="T27" fmla="*/ 304667 h 107"/>
              <a:gd name="T28" fmla="*/ 1121040 w 108"/>
              <a:gd name="T29" fmla="*/ 264044 h 107"/>
              <a:gd name="T30" fmla="*/ 904699 w 108"/>
              <a:gd name="T31" fmla="*/ 304667 h 107"/>
              <a:gd name="T32" fmla="*/ 786694 w 108"/>
              <a:gd name="T33" fmla="*/ 467155 h 107"/>
              <a:gd name="T34" fmla="*/ 708025 w 108"/>
              <a:gd name="T35" fmla="*/ 406222 h 107"/>
              <a:gd name="T36" fmla="*/ 609688 w 108"/>
              <a:gd name="T37" fmla="*/ 568711 h 107"/>
              <a:gd name="T38" fmla="*/ 491684 w 108"/>
              <a:gd name="T39" fmla="*/ 629644 h 107"/>
              <a:gd name="T40" fmla="*/ 570353 w 108"/>
              <a:gd name="T41" fmla="*/ 690577 h 107"/>
              <a:gd name="T42" fmla="*/ 668690 w 108"/>
              <a:gd name="T43" fmla="*/ 589022 h 107"/>
              <a:gd name="T44" fmla="*/ 767027 w 108"/>
              <a:gd name="T45" fmla="*/ 710889 h 107"/>
              <a:gd name="T46" fmla="*/ 649023 w 108"/>
              <a:gd name="T47" fmla="*/ 812444 h 107"/>
              <a:gd name="T48" fmla="*/ 629356 w 108"/>
              <a:gd name="T49" fmla="*/ 934311 h 107"/>
              <a:gd name="T50" fmla="*/ 590021 w 108"/>
              <a:gd name="T51" fmla="*/ 1056177 h 107"/>
              <a:gd name="T52" fmla="*/ 432682 w 108"/>
              <a:gd name="T53" fmla="*/ 1056177 h 107"/>
              <a:gd name="T54" fmla="*/ 472017 w 108"/>
              <a:gd name="T55" fmla="*/ 1218666 h 107"/>
              <a:gd name="T56" fmla="*/ 511351 w 108"/>
              <a:gd name="T57" fmla="*/ 1218666 h 107"/>
              <a:gd name="T58" fmla="*/ 629356 w 108"/>
              <a:gd name="T59" fmla="*/ 1299911 h 107"/>
              <a:gd name="T60" fmla="*/ 747360 w 108"/>
              <a:gd name="T61" fmla="*/ 1340533 h 107"/>
              <a:gd name="T62" fmla="*/ 904699 w 108"/>
              <a:gd name="T63" fmla="*/ 1259288 h 107"/>
              <a:gd name="T64" fmla="*/ 1101372 w 108"/>
              <a:gd name="T65" fmla="*/ 1279599 h 107"/>
              <a:gd name="T66" fmla="*/ 1219376 w 108"/>
              <a:gd name="T67" fmla="*/ 1340533 h 107"/>
              <a:gd name="T68" fmla="*/ 1396383 w 108"/>
              <a:gd name="T69" fmla="*/ 1340533 h 107"/>
              <a:gd name="T70" fmla="*/ 1416050 w 108"/>
              <a:gd name="T71" fmla="*/ 1482711 h 107"/>
              <a:gd name="T72" fmla="*/ 1357048 w 108"/>
              <a:gd name="T73" fmla="*/ 1604577 h 107"/>
              <a:gd name="T74" fmla="*/ 1337381 w 108"/>
              <a:gd name="T75" fmla="*/ 1726444 h 107"/>
              <a:gd name="T76" fmla="*/ 1258711 w 108"/>
              <a:gd name="T77" fmla="*/ 1827999 h 107"/>
              <a:gd name="T78" fmla="*/ 1199709 w 108"/>
              <a:gd name="T79" fmla="*/ 1909244 h 107"/>
              <a:gd name="T80" fmla="*/ 1789730 w 108"/>
              <a:gd name="T81" fmla="*/ 1482711 h 107"/>
              <a:gd name="T82" fmla="*/ 1022703 w 108"/>
              <a:gd name="T83" fmla="*/ 1909244 h 107"/>
              <a:gd name="T84" fmla="*/ 885031 w 108"/>
              <a:gd name="T85" fmla="*/ 1706133 h 107"/>
              <a:gd name="T86" fmla="*/ 806362 w 108"/>
              <a:gd name="T87" fmla="*/ 1624888 h 107"/>
              <a:gd name="T88" fmla="*/ 708025 w 108"/>
              <a:gd name="T89" fmla="*/ 1523333 h 107"/>
              <a:gd name="T90" fmla="*/ 747360 w 108"/>
              <a:gd name="T91" fmla="*/ 1360844 h 107"/>
              <a:gd name="T92" fmla="*/ 570353 w 108"/>
              <a:gd name="T93" fmla="*/ 1299911 h 107"/>
              <a:gd name="T94" fmla="*/ 393347 w 108"/>
              <a:gd name="T95" fmla="*/ 1259288 h 107"/>
              <a:gd name="T96" fmla="*/ 255676 w 108"/>
              <a:gd name="T97" fmla="*/ 1137422 h 107"/>
              <a:gd name="T98" fmla="*/ 688358 w 108"/>
              <a:gd name="T99" fmla="*/ 1827999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5" name="Freeform 290"/>
          <p:cNvSpPr>
            <a:spLocks noChangeArrowheads="1"/>
          </p:cNvSpPr>
          <p:nvPr/>
        </p:nvSpPr>
        <p:spPr bwMode="auto">
          <a:xfrm>
            <a:off x="5806018" y="2992967"/>
            <a:ext cx="865716" cy="1028700"/>
          </a:xfrm>
          <a:custGeom>
            <a:avLst/>
            <a:gdLst>
              <a:gd name="T0" fmla="*/ 33876 w 575"/>
              <a:gd name="T1" fmla="*/ 771525 h 728"/>
              <a:gd name="T2" fmla="*/ 0 w 575"/>
              <a:gd name="T3" fmla="*/ 754568 h 728"/>
              <a:gd name="T4" fmla="*/ 615411 w 575"/>
              <a:gd name="T5" fmla="*/ 0 h 728"/>
              <a:gd name="T6" fmla="*/ 649287 w 575"/>
              <a:gd name="T7" fmla="*/ 15897 h 728"/>
              <a:gd name="T8" fmla="*/ 33876 w 575"/>
              <a:gd name="T9" fmla="*/ 771525 h 728"/>
              <a:gd name="T10" fmla="*/ 0 60000 65536"/>
              <a:gd name="T11" fmla="*/ 0 60000 65536"/>
              <a:gd name="T12" fmla="*/ 0 60000 65536"/>
              <a:gd name="T13" fmla="*/ 0 60000 65536"/>
              <a:gd name="T14" fmla="*/ 0 60000 65536"/>
              <a:gd name="T15" fmla="*/ 0 w 575"/>
              <a:gd name="T16" fmla="*/ 0 h 728"/>
              <a:gd name="T17" fmla="*/ 575 w 575"/>
              <a:gd name="T18" fmla="*/ 728 h 728"/>
            </a:gdLst>
            <a:ahLst/>
            <a:cxnLst>
              <a:cxn ang="T10">
                <a:pos x="T0" y="T1"/>
              </a:cxn>
              <a:cxn ang="T11">
                <a:pos x="T2" y="T3"/>
              </a:cxn>
              <a:cxn ang="T12">
                <a:pos x="T4" y="T5"/>
              </a:cxn>
              <a:cxn ang="T13">
                <a:pos x="T6" y="T7"/>
              </a:cxn>
              <a:cxn ang="T14">
                <a:pos x="T8" y="T9"/>
              </a:cxn>
            </a:cxnLst>
            <a:rect l="T15" t="T16" r="T17" b="T18"/>
            <a:pathLst>
              <a:path w="575" h="728">
                <a:moveTo>
                  <a:pt x="30" y="728"/>
                </a:moveTo>
                <a:lnTo>
                  <a:pt x="0" y="712"/>
                </a:lnTo>
                <a:lnTo>
                  <a:pt x="545" y="0"/>
                </a:lnTo>
                <a:lnTo>
                  <a:pt x="575" y="15"/>
                </a:lnTo>
                <a:lnTo>
                  <a:pt x="30" y="728"/>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6" name="Freeform 291"/>
          <p:cNvSpPr>
            <a:spLocks noChangeArrowheads="1"/>
          </p:cNvSpPr>
          <p:nvPr/>
        </p:nvSpPr>
        <p:spPr bwMode="auto">
          <a:xfrm>
            <a:off x="6625167" y="2992967"/>
            <a:ext cx="821267" cy="448733"/>
          </a:xfrm>
          <a:custGeom>
            <a:avLst/>
            <a:gdLst>
              <a:gd name="T0" fmla="*/ 598997 w 545"/>
              <a:gd name="T1" fmla="*/ 336550 h 318"/>
              <a:gd name="T2" fmla="*/ 0 w 545"/>
              <a:gd name="T3" fmla="*/ 32808 h 318"/>
              <a:gd name="T4" fmla="*/ 16953 w 545"/>
              <a:gd name="T5" fmla="*/ 0 h 318"/>
              <a:gd name="T6" fmla="*/ 615950 w 545"/>
              <a:gd name="T7" fmla="*/ 320675 h 318"/>
              <a:gd name="T8" fmla="*/ 598997 w 545"/>
              <a:gd name="T9" fmla="*/ 336550 h 318"/>
              <a:gd name="T10" fmla="*/ 0 60000 65536"/>
              <a:gd name="T11" fmla="*/ 0 60000 65536"/>
              <a:gd name="T12" fmla="*/ 0 60000 65536"/>
              <a:gd name="T13" fmla="*/ 0 60000 65536"/>
              <a:gd name="T14" fmla="*/ 0 60000 65536"/>
              <a:gd name="T15" fmla="*/ 0 w 545"/>
              <a:gd name="T16" fmla="*/ 0 h 318"/>
              <a:gd name="T17" fmla="*/ 545 w 545"/>
              <a:gd name="T18" fmla="*/ 318 h 318"/>
            </a:gdLst>
            <a:ahLst/>
            <a:cxnLst>
              <a:cxn ang="T10">
                <a:pos x="T0" y="T1"/>
              </a:cxn>
              <a:cxn ang="T11">
                <a:pos x="T2" y="T3"/>
              </a:cxn>
              <a:cxn ang="T12">
                <a:pos x="T4" y="T5"/>
              </a:cxn>
              <a:cxn ang="T13">
                <a:pos x="T6" y="T7"/>
              </a:cxn>
              <a:cxn ang="T14">
                <a:pos x="T8" y="T9"/>
              </a:cxn>
            </a:cxnLst>
            <a:rect l="T15" t="T16" r="T17" b="T18"/>
            <a:pathLst>
              <a:path w="545" h="318">
                <a:moveTo>
                  <a:pt x="530" y="318"/>
                </a:moveTo>
                <a:lnTo>
                  <a:pt x="0" y="31"/>
                </a:lnTo>
                <a:lnTo>
                  <a:pt x="15" y="0"/>
                </a:lnTo>
                <a:lnTo>
                  <a:pt x="545" y="303"/>
                </a:lnTo>
                <a:lnTo>
                  <a:pt x="530" y="318"/>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7" name="Freeform 292"/>
          <p:cNvSpPr>
            <a:spLocks noChangeArrowheads="1"/>
          </p:cNvSpPr>
          <p:nvPr/>
        </p:nvSpPr>
        <p:spPr bwMode="auto">
          <a:xfrm>
            <a:off x="7423151" y="2694518"/>
            <a:ext cx="455083" cy="747183"/>
          </a:xfrm>
          <a:custGeom>
            <a:avLst/>
            <a:gdLst>
              <a:gd name="T0" fmla="*/ 33793 w 303"/>
              <a:gd name="T1" fmla="*/ 560387 h 530"/>
              <a:gd name="T2" fmla="*/ 0 w 303"/>
              <a:gd name="T3" fmla="*/ 544527 h 530"/>
              <a:gd name="T4" fmla="*/ 307519 w 303"/>
              <a:gd name="T5" fmla="*/ 0 h 530"/>
              <a:gd name="T6" fmla="*/ 341312 w 303"/>
              <a:gd name="T7" fmla="*/ 15860 h 530"/>
              <a:gd name="T8" fmla="*/ 33793 w 303"/>
              <a:gd name="T9" fmla="*/ 560387 h 530"/>
              <a:gd name="T10" fmla="*/ 0 60000 65536"/>
              <a:gd name="T11" fmla="*/ 0 60000 65536"/>
              <a:gd name="T12" fmla="*/ 0 60000 65536"/>
              <a:gd name="T13" fmla="*/ 0 60000 65536"/>
              <a:gd name="T14" fmla="*/ 0 60000 65536"/>
              <a:gd name="T15" fmla="*/ 0 w 303"/>
              <a:gd name="T16" fmla="*/ 0 h 530"/>
              <a:gd name="T17" fmla="*/ 303 w 303"/>
              <a:gd name="T18" fmla="*/ 530 h 530"/>
            </a:gdLst>
            <a:ahLst/>
            <a:cxnLst>
              <a:cxn ang="T10">
                <a:pos x="T0" y="T1"/>
              </a:cxn>
              <a:cxn ang="T11">
                <a:pos x="T2" y="T3"/>
              </a:cxn>
              <a:cxn ang="T12">
                <a:pos x="T4" y="T5"/>
              </a:cxn>
              <a:cxn ang="T13">
                <a:pos x="T6" y="T7"/>
              </a:cxn>
              <a:cxn ang="T14">
                <a:pos x="T8" y="T9"/>
              </a:cxn>
            </a:cxnLst>
            <a:rect l="T15" t="T16" r="T17" b="T18"/>
            <a:pathLst>
              <a:path w="303" h="530">
                <a:moveTo>
                  <a:pt x="30" y="530"/>
                </a:moveTo>
                <a:lnTo>
                  <a:pt x="0" y="515"/>
                </a:lnTo>
                <a:lnTo>
                  <a:pt x="273" y="0"/>
                </a:lnTo>
                <a:lnTo>
                  <a:pt x="303" y="15"/>
                </a:lnTo>
                <a:lnTo>
                  <a:pt x="30" y="530"/>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8" name="Freeform 293"/>
          <p:cNvSpPr>
            <a:spLocks noChangeArrowheads="1"/>
          </p:cNvSpPr>
          <p:nvPr/>
        </p:nvSpPr>
        <p:spPr bwMode="auto">
          <a:xfrm>
            <a:off x="7857067" y="2673351"/>
            <a:ext cx="433917" cy="65616"/>
          </a:xfrm>
          <a:custGeom>
            <a:avLst/>
            <a:gdLst>
              <a:gd name="T0" fmla="*/ 325438 w 288"/>
              <a:gd name="T1" fmla="*/ 32095 h 46"/>
              <a:gd name="T2" fmla="*/ 0 w 288"/>
              <a:gd name="T3" fmla="*/ 49212 h 46"/>
              <a:gd name="T4" fmla="*/ 0 w 288"/>
              <a:gd name="T5" fmla="*/ 16047 h 46"/>
              <a:gd name="T6" fmla="*/ 325438 w 288"/>
              <a:gd name="T7" fmla="*/ 0 h 46"/>
              <a:gd name="T8" fmla="*/ 325438 w 288"/>
              <a:gd name="T9" fmla="*/ 32095 h 46"/>
              <a:gd name="T10" fmla="*/ 0 60000 65536"/>
              <a:gd name="T11" fmla="*/ 0 60000 65536"/>
              <a:gd name="T12" fmla="*/ 0 60000 65536"/>
              <a:gd name="T13" fmla="*/ 0 60000 65536"/>
              <a:gd name="T14" fmla="*/ 0 60000 65536"/>
              <a:gd name="T15" fmla="*/ 0 w 288"/>
              <a:gd name="T16" fmla="*/ 0 h 46"/>
              <a:gd name="T17" fmla="*/ 288 w 288"/>
              <a:gd name="T18" fmla="*/ 46 h 46"/>
            </a:gdLst>
            <a:ahLst/>
            <a:cxnLst>
              <a:cxn ang="T10">
                <a:pos x="T0" y="T1"/>
              </a:cxn>
              <a:cxn ang="T11">
                <a:pos x="T2" y="T3"/>
              </a:cxn>
              <a:cxn ang="T12">
                <a:pos x="T4" y="T5"/>
              </a:cxn>
              <a:cxn ang="T13">
                <a:pos x="T6" y="T7"/>
              </a:cxn>
              <a:cxn ang="T14">
                <a:pos x="T8" y="T9"/>
              </a:cxn>
            </a:cxnLst>
            <a:rect l="T15" t="T16" r="T17" b="T18"/>
            <a:pathLst>
              <a:path w="288" h="46">
                <a:moveTo>
                  <a:pt x="288" y="30"/>
                </a:moveTo>
                <a:lnTo>
                  <a:pt x="0" y="46"/>
                </a:lnTo>
                <a:lnTo>
                  <a:pt x="0" y="15"/>
                </a:lnTo>
                <a:lnTo>
                  <a:pt x="288" y="0"/>
                </a:lnTo>
                <a:lnTo>
                  <a:pt x="288" y="30"/>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19" name="Freeform 294"/>
          <p:cNvSpPr>
            <a:spLocks noChangeArrowheads="1"/>
          </p:cNvSpPr>
          <p:nvPr/>
        </p:nvSpPr>
        <p:spPr bwMode="auto">
          <a:xfrm>
            <a:off x="8267700" y="1989668"/>
            <a:ext cx="569384" cy="726017"/>
          </a:xfrm>
          <a:custGeom>
            <a:avLst/>
            <a:gdLst>
              <a:gd name="T0" fmla="*/ 33892 w 378"/>
              <a:gd name="T1" fmla="*/ 544513 h 515"/>
              <a:gd name="T2" fmla="*/ 0 w 378"/>
              <a:gd name="T3" fmla="*/ 528653 h 515"/>
              <a:gd name="T4" fmla="*/ 393146 w 378"/>
              <a:gd name="T5" fmla="*/ 0 h 515"/>
              <a:gd name="T6" fmla="*/ 427038 w 378"/>
              <a:gd name="T7" fmla="*/ 15860 h 515"/>
              <a:gd name="T8" fmla="*/ 33892 w 378"/>
              <a:gd name="T9" fmla="*/ 544513 h 515"/>
              <a:gd name="T10" fmla="*/ 0 60000 65536"/>
              <a:gd name="T11" fmla="*/ 0 60000 65536"/>
              <a:gd name="T12" fmla="*/ 0 60000 65536"/>
              <a:gd name="T13" fmla="*/ 0 60000 65536"/>
              <a:gd name="T14" fmla="*/ 0 60000 65536"/>
              <a:gd name="T15" fmla="*/ 0 w 378"/>
              <a:gd name="T16" fmla="*/ 0 h 515"/>
              <a:gd name="T17" fmla="*/ 378 w 378"/>
              <a:gd name="T18" fmla="*/ 515 h 515"/>
            </a:gdLst>
            <a:ahLst/>
            <a:cxnLst>
              <a:cxn ang="T10">
                <a:pos x="T0" y="T1"/>
              </a:cxn>
              <a:cxn ang="T11">
                <a:pos x="T2" y="T3"/>
              </a:cxn>
              <a:cxn ang="T12">
                <a:pos x="T4" y="T5"/>
              </a:cxn>
              <a:cxn ang="T13">
                <a:pos x="T6" y="T7"/>
              </a:cxn>
              <a:cxn ang="T14">
                <a:pos x="T8" y="T9"/>
              </a:cxn>
            </a:cxnLst>
            <a:rect l="T15" t="T16" r="T17" b="T18"/>
            <a:pathLst>
              <a:path w="378" h="515">
                <a:moveTo>
                  <a:pt x="30" y="515"/>
                </a:moveTo>
                <a:lnTo>
                  <a:pt x="0" y="500"/>
                </a:lnTo>
                <a:lnTo>
                  <a:pt x="348" y="0"/>
                </a:lnTo>
                <a:lnTo>
                  <a:pt x="378" y="15"/>
                </a:lnTo>
                <a:lnTo>
                  <a:pt x="30" y="515"/>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20" name="Freeform 295"/>
          <p:cNvSpPr>
            <a:spLocks noChangeArrowheads="1"/>
          </p:cNvSpPr>
          <p:nvPr/>
        </p:nvSpPr>
        <p:spPr bwMode="auto">
          <a:xfrm>
            <a:off x="8790518" y="1989667"/>
            <a:ext cx="753533" cy="876300"/>
          </a:xfrm>
          <a:custGeom>
            <a:avLst/>
            <a:gdLst>
              <a:gd name="T0" fmla="*/ 531241 w 500"/>
              <a:gd name="T1" fmla="*/ 657225 h 621"/>
              <a:gd name="T2" fmla="*/ 0 w 500"/>
              <a:gd name="T3" fmla="*/ 32808 h 621"/>
              <a:gd name="T4" fmla="*/ 33909 w 500"/>
              <a:gd name="T5" fmla="*/ 0 h 621"/>
              <a:gd name="T6" fmla="*/ 565150 w 500"/>
              <a:gd name="T7" fmla="*/ 641350 h 621"/>
              <a:gd name="T8" fmla="*/ 531241 w 500"/>
              <a:gd name="T9" fmla="*/ 657225 h 621"/>
              <a:gd name="T10" fmla="*/ 0 60000 65536"/>
              <a:gd name="T11" fmla="*/ 0 60000 65536"/>
              <a:gd name="T12" fmla="*/ 0 60000 65536"/>
              <a:gd name="T13" fmla="*/ 0 60000 65536"/>
              <a:gd name="T14" fmla="*/ 0 60000 65536"/>
              <a:gd name="T15" fmla="*/ 0 w 500"/>
              <a:gd name="T16" fmla="*/ 0 h 621"/>
              <a:gd name="T17" fmla="*/ 500 w 500"/>
              <a:gd name="T18" fmla="*/ 621 h 621"/>
            </a:gdLst>
            <a:ahLst/>
            <a:cxnLst>
              <a:cxn ang="T10">
                <a:pos x="T0" y="T1"/>
              </a:cxn>
              <a:cxn ang="T11">
                <a:pos x="T2" y="T3"/>
              </a:cxn>
              <a:cxn ang="T12">
                <a:pos x="T4" y="T5"/>
              </a:cxn>
              <a:cxn ang="T13">
                <a:pos x="T6" y="T7"/>
              </a:cxn>
              <a:cxn ang="T14">
                <a:pos x="T8" y="T9"/>
              </a:cxn>
            </a:cxnLst>
            <a:rect l="T15" t="T16" r="T17" b="T18"/>
            <a:pathLst>
              <a:path w="500" h="621">
                <a:moveTo>
                  <a:pt x="470" y="621"/>
                </a:moveTo>
                <a:lnTo>
                  <a:pt x="0" y="31"/>
                </a:lnTo>
                <a:lnTo>
                  <a:pt x="30" y="0"/>
                </a:lnTo>
                <a:lnTo>
                  <a:pt x="500" y="606"/>
                </a:lnTo>
                <a:lnTo>
                  <a:pt x="470" y="621"/>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21" name="Freeform 296"/>
          <p:cNvSpPr>
            <a:spLocks noChangeArrowheads="1"/>
          </p:cNvSpPr>
          <p:nvPr/>
        </p:nvSpPr>
        <p:spPr bwMode="auto">
          <a:xfrm>
            <a:off x="9499601" y="1240367"/>
            <a:ext cx="1138767" cy="1625600"/>
          </a:xfrm>
          <a:custGeom>
            <a:avLst/>
            <a:gdLst>
              <a:gd name="T0" fmla="*/ 33847 w 757"/>
              <a:gd name="T1" fmla="*/ 1219200 h 1151"/>
              <a:gd name="T2" fmla="*/ 0 w 757"/>
              <a:gd name="T3" fmla="*/ 1203311 h 1151"/>
              <a:gd name="T4" fmla="*/ 820228 w 757"/>
              <a:gd name="T5" fmla="*/ 0 h 1151"/>
              <a:gd name="T6" fmla="*/ 854075 w 757"/>
              <a:gd name="T7" fmla="*/ 15889 h 1151"/>
              <a:gd name="T8" fmla="*/ 33847 w 757"/>
              <a:gd name="T9" fmla="*/ 1219200 h 1151"/>
              <a:gd name="T10" fmla="*/ 0 60000 65536"/>
              <a:gd name="T11" fmla="*/ 0 60000 65536"/>
              <a:gd name="T12" fmla="*/ 0 60000 65536"/>
              <a:gd name="T13" fmla="*/ 0 60000 65536"/>
              <a:gd name="T14" fmla="*/ 0 60000 65536"/>
              <a:gd name="T15" fmla="*/ 0 w 757"/>
              <a:gd name="T16" fmla="*/ 0 h 1151"/>
              <a:gd name="T17" fmla="*/ 757 w 757"/>
              <a:gd name="T18" fmla="*/ 1151 h 1151"/>
            </a:gdLst>
            <a:ahLst/>
            <a:cxnLst>
              <a:cxn ang="T10">
                <a:pos x="T0" y="T1"/>
              </a:cxn>
              <a:cxn ang="T11">
                <a:pos x="T2" y="T3"/>
              </a:cxn>
              <a:cxn ang="T12">
                <a:pos x="T4" y="T5"/>
              </a:cxn>
              <a:cxn ang="T13">
                <a:pos x="T6" y="T7"/>
              </a:cxn>
              <a:cxn ang="T14">
                <a:pos x="T8" y="T9"/>
              </a:cxn>
            </a:cxnLst>
            <a:rect l="T15" t="T16" r="T17" b="T18"/>
            <a:pathLst>
              <a:path w="757" h="1151">
                <a:moveTo>
                  <a:pt x="30" y="1151"/>
                </a:moveTo>
                <a:lnTo>
                  <a:pt x="0" y="1136"/>
                </a:lnTo>
                <a:lnTo>
                  <a:pt x="727" y="0"/>
                </a:lnTo>
                <a:lnTo>
                  <a:pt x="757" y="15"/>
                </a:lnTo>
                <a:lnTo>
                  <a:pt x="30" y="1151"/>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22" name="Freeform 297"/>
          <p:cNvSpPr>
            <a:spLocks noChangeArrowheads="1"/>
          </p:cNvSpPr>
          <p:nvPr/>
        </p:nvSpPr>
        <p:spPr bwMode="auto">
          <a:xfrm>
            <a:off x="10456334" y="1155700"/>
            <a:ext cx="296333" cy="171451"/>
          </a:xfrm>
          <a:custGeom>
            <a:avLst/>
            <a:gdLst>
              <a:gd name="T0" fmla="*/ 0 w 197"/>
              <a:gd name="T1" fmla="*/ 48484 h 122"/>
              <a:gd name="T2" fmla="*/ 170354 w 197"/>
              <a:gd name="T3" fmla="*/ 0 h 122"/>
              <a:gd name="T4" fmla="*/ 222250 w 197"/>
              <a:gd name="T5" fmla="*/ 128588 h 122"/>
              <a:gd name="T6" fmla="*/ 0 w 197"/>
              <a:gd name="T7" fmla="*/ 48484 h 122"/>
              <a:gd name="T8" fmla="*/ 0 60000 65536"/>
              <a:gd name="T9" fmla="*/ 0 60000 65536"/>
              <a:gd name="T10" fmla="*/ 0 60000 65536"/>
              <a:gd name="T11" fmla="*/ 0 60000 65536"/>
              <a:gd name="T12" fmla="*/ 0 w 197"/>
              <a:gd name="T13" fmla="*/ 0 h 122"/>
              <a:gd name="T14" fmla="*/ 197 w 197"/>
              <a:gd name="T15" fmla="*/ 122 h 122"/>
            </a:gdLst>
            <a:ahLst/>
            <a:cxnLst>
              <a:cxn ang="T8">
                <a:pos x="T0" y="T1"/>
              </a:cxn>
              <a:cxn ang="T9">
                <a:pos x="T2" y="T3"/>
              </a:cxn>
              <a:cxn ang="T10">
                <a:pos x="T4" y="T5"/>
              </a:cxn>
              <a:cxn ang="T11">
                <a:pos x="T6" y="T7"/>
              </a:cxn>
            </a:cxnLst>
            <a:rect l="T12" t="T13" r="T14" b="T15"/>
            <a:pathLst>
              <a:path w="197" h="122">
                <a:moveTo>
                  <a:pt x="0" y="46"/>
                </a:moveTo>
                <a:lnTo>
                  <a:pt x="151" y="0"/>
                </a:lnTo>
                <a:lnTo>
                  <a:pt x="197" y="122"/>
                </a:lnTo>
                <a:lnTo>
                  <a:pt x="0" y="46"/>
                </a:lnTo>
                <a:close/>
              </a:path>
            </a:pathLst>
          </a:custGeom>
          <a:solidFill>
            <a:srgbClr val="87AB6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23" name="Freeform 298"/>
          <p:cNvSpPr>
            <a:spLocks noChangeArrowheads="1"/>
          </p:cNvSpPr>
          <p:nvPr/>
        </p:nvSpPr>
        <p:spPr bwMode="auto">
          <a:xfrm>
            <a:off x="10456334" y="1155700"/>
            <a:ext cx="296333" cy="171451"/>
          </a:xfrm>
          <a:custGeom>
            <a:avLst/>
            <a:gdLst>
              <a:gd name="T0" fmla="*/ 0 w 197"/>
              <a:gd name="T1" fmla="*/ 48484 h 122"/>
              <a:gd name="T2" fmla="*/ 170354 w 197"/>
              <a:gd name="T3" fmla="*/ 0 h 122"/>
              <a:gd name="T4" fmla="*/ 222250 w 197"/>
              <a:gd name="T5" fmla="*/ 128588 h 122"/>
              <a:gd name="T6" fmla="*/ 0 60000 65536"/>
              <a:gd name="T7" fmla="*/ 0 60000 65536"/>
              <a:gd name="T8" fmla="*/ 0 60000 65536"/>
              <a:gd name="T9" fmla="*/ 0 w 197"/>
              <a:gd name="T10" fmla="*/ 0 h 122"/>
              <a:gd name="T11" fmla="*/ 197 w 197"/>
              <a:gd name="T12" fmla="*/ 122 h 122"/>
            </a:gdLst>
            <a:ahLst/>
            <a:cxnLst>
              <a:cxn ang="T6">
                <a:pos x="T0" y="T1"/>
              </a:cxn>
              <a:cxn ang="T7">
                <a:pos x="T2" y="T3"/>
              </a:cxn>
              <a:cxn ang="T8">
                <a:pos x="T4" y="T5"/>
              </a:cxn>
            </a:cxnLst>
            <a:rect l="T9" t="T10" r="T11" b="T12"/>
            <a:pathLst>
              <a:path w="197" h="122">
                <a:moveTo>
                  <a:pt x="0" y="46"/>
                </a:moveTo>
                <a:lnTo>
                  <a:pt x="151" y="0"/>
                </a:lnTo>
                <a:lnTo>
                  <a:pt x="197" y="1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24" name="Oval 299"/>
          <p:cNvSpPr>
            <a:spLocks noChangeArrowheads="1"/>
          </p:cNvSpPr>
          <p:nvPr/>
        </p:nvSpPr>
        <p:spPr bwMode="auto">
          <a:xfrm>
            <a:off x="6557433" y="2929467"/>
            <a:ext cx="160867" cy="171451"/>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25" name="Oval 300"/>
          <p:cNvSpPr>
            <a:spLocks noChangeArrowheads="1"/>
          </p:cNvSpPr>
          <p:nvPr/>
        </p:nvSpPr>
        <p:spPr bwMode="auto">
          <a:xfrm>
            <a:off x="9453034" y="2760134"/>
            <a:ext cx="158751" cy="148167"/>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26" name="Oval 301"/>
          <p:cNvSpPr>
            <a:spLocks noChangeArrowheads="1"/>
          </p:cNvSpPr>
          <p:nvPr/>
        </p:nvSpPr>
        <p:spPr bwMode="auto">
          <a:xfrm>
            <a:off x="8724901" y="1947334"/>
            <a:ext cx="182033" cy="148167"/>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27" name="Oval 302"/>
          <p:cNvSpPr>
            <a:spLocks noChangeArrowheads="1"/>
          </p:cNvSpPr>
          <p:nvPr/>
        </p:nvSpPr>
        <p:spPr bwMode="auto">
          <a:xfrm>
            <a:off x="8197851" y="2609852"/>
            <a:ext cx="158749" cy="171449"/>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28" name="Oval 303"/>
          <p:cNvSpPr>
            <a:spLocks noChangeArrowheads="1"/>
          </p:cNvSpPr>
          <p:nvPr/>
        </p:nvSpPr>
        <p:spPr bwMode="auto">
          <a:xfrm>
            <a:off x="7766051" y="2631017"/>
            <a:ext cx="158749" cy="150283"/>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29" name="Oval 304"/>
          <p:cNvSpPr>
            <a:spLocks noChangeArrowheads="1"/>
          </p:cNvSpPr>
          <p:nvPr/>
        </p:nvSpPr>
        <p:spPr bwMode="auto">
          <a:xfrm>
            <a:off x="7355418" y="3335867"/>
            <a:ext cx="158749" cy="150284"/>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30" name="Freeform 305"/>
          <p:cNvSpPr>
            <a:spLocks noChangeArrowheads="1"/>
          </p:cNvSpPr>
          <p:nvPr/>
        </p:nvSpPr>
        <p:spPr bwMode="auto">
          <a:xfrm>
            <a:off x="5782734" y="3143252"/>
            <a:ext cx="956733" cy="918633"/>
          </a:xfrm>
          <a:custGeom>
            <a:avLst/>
            <a:gdLst>
              <a:gd name="T0" fmla="*/ 18023 w 637"/>
              <a:gd name="T1" fmla="*/ 688975 h 652"/>
              <a:gd name="T2" fmla="*/ 0 w 637"/>
              <a:gd name="T3" fmla="*/ 673124 h 652"/>
              <a:gd name="T4" fmla="*/ 682630 w 637"/>
              <a:gd name="T5" fmla="*/ 0 h 652"/>
              <a:gd name="T6" fmla="*/ 717550 w 637"/>
              <a:gd name="T7" fmla="*/ 16907 h 652"/>
              <a:gd name="T8" fmla="*/ 18023 w 637"/>
              <a:gd name="T9" fmla="*/ 688975 h 652"/>
              <a:gd name="T10" fmla="*/ 0 60000 65536"/>
              <a:gd name="T11" fmla="*/ 0 60000 65536"/>
              <a:gd name="T12" fmla="*/ 0 60000 65536"/>
              <a:gd name="T13" fmla="*/ 0 60000 65536"/>
              <a:gd name="T14" fmla="*/ 0 60000 65536"/>
              <a:gd name="T15" fmla="*/ 0 w 637"/>
              <a:gd name="T16" fmla="*/ 0 h 652"/>
              <a:gd name="T17" fmla="*/ 637 w 637"/>
              <a:gd name="T18" fmla="*/ 652 h 652"/>
            </a:gdLst>
            <a:ahLst/>
            <a:cxnLst>
              <a:cxn ang="T10">
                <a:pos x="T0" y="T1"/>
              </a:cxn>
              <a:cxn ang="T11">
                <a:pos x="T2" y="T3"/>
              </a:cxn>
              <a:cxn ang="T12">
                <a:pos x="T4" y="T5"/>
              </a:cxn>
              <a:cxn ang="T13">
                <a:pos x="T6" y="T7"/>
              </a:cxn>
              <a:cxn ang="T14">
                <a:pos x="T8" y="T9"/>
              </a:cxn>
            </a:cxnLst>
            <a:rect l="T15" t="T16" r="T17" b="T18"/>
            <a:pathLst>
              <a:path w="637" h="652">
                <a:moveTo>
                  <a:pt x="16" y="652"/>
                </a:moveTo>
                <a:lnTo>
                  <a:pt x="0" y="637"/>
                </a:lnTo>
                <a:lnTo>
                  <a:pt x="606" y="0"/>
                </a:lnTo>
                <a:lnTo>
                  <a:pt x="637" y="16"/>
                </a:lnTo>
                <a:lnTo>
                  <a:pt x="16" y="652"/>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1" name="Freeform 306"/>
          <p:cNvSpPr>
            <a:spLocks noChangeArrowheads="1"/>
          </p:cNvSpPr>
          <p:nvPr/>
        </p:nvSpPr>
        <p:spPr bwMode="auto">
          <a:xfrm>
            <a:off x="6692901" y="3143251"/>
            <a:ext cx="706967" cy="535516"/>
          </a:xfrm>
          <a:custGeom>
            <a:avLst/>
            <a:gdLst>
              <a:gd name="T0" fmla="*/ 496381 w 470"/>
              <a:gd name="T1" fmla="*/ 401637 h 379"/>
              <a:gd name="T2" fmla="*/ 0 w 470"/>
              <a:gd name="T3" fmla="*/ 16956 h 379"/>
              <a:gd name="T4" fmla="*/ 34972 w 470"/>
              <a:gd name="T5" fmla="*/ 0 h 379"/>
              <a:gd name="T6" fmla="*/ 530225 w 470"/>
              <a:gd name="T7" fmla="*/ 385741 h 379"/>
              <a:gd name="T8" fmla="*/ 496381 w 470"/>
              <a:gd name="T9" fmla="*/ 401637 h 379"/>
              <a:gd name="T10" fmla="*/ 0 60000 65536"/>
              <a:gd name="T11" fmla="*/ 0 60000 65536"/>
              <a:gd name="T12" fmla="*/ 0 60000 65536"/>
              <a:gd name="T13" fmla="*/ 0 60000 65536"/>
              <a:gd name="T14" fmla="*/ 0 60000 65536"/>
              <a:gd name="T15" fmla="*/ 0 w 470"/>
              <a:gd name="T16" fmla="*/ 0 h 379"/>
              <a:gd name="T17" fmla="*/ 470 w 470"/>
              <a:gd name="T18" fmla="*/ 379 h 379"/>
            </a:gdLst>
            <a:ahLst/>
            <a:cxnLst>
              <a:cxn ang="T10">
                <a:pos x="T0" y="T1"/>
              </a:cxn>
              <a:cxn ang="T11">
                <a:pos x="T2" y="T3"/>
              </a:cxn>
              <a:cxn ang="T12">
                <a:pos x="T4" y="T5"/>
              </a:cxn>
              <a:cxn ang="T13">
                <a:pos x="T6" y="T7"/>
              </a:cxn>
              <a:cxn ang="T14">
                <a:pos x="T8" y="T9"/>
              </a:cxn>
            </a:cxnLst>
            <a:rect l="T15" t="T16" r="T17" b="T18"/>
            <a:pathLst>
              <a:path w="470" h="379">
                <a:moveTo>
                  <a:pt x="440" y="379"/>
                </a:moveTo>
                <a:lnTo>
                  <a:pt x="0" y="16"/>
                </a:lnTo>
                <a:lnTo>
                  <a:pt x="31" y="0"/>
                </a:lnTo>
                <a:lnTo>
                  <a:pt x="470" y="364"/>
                </a:lnTo>
                <a:lnTo>
                  <a:pt x="440" y="379"/>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2" name="Freeform 307"/>
          <p:cNvSpPr>
            <a:spLocks noChangeArrowheads="1"/>
          </p:cNvSpPr>
          <p:nvPr/>
        </p:nvSpPr>
        <p:spPr bwMode="auto">
          <a:xfrm>
            <a:off x="7355418" y="2971801"/>
            <a:ext cx="546100" cy="706967"/>
          </a:xfrm>
          <a:custGeom>
            <a:avLst/>
            <a:gdLst>
              <a:gd name="T0" fmla="*/ 33849 w 363"/>
              <a:gd name="T1" fmla="*/ 530225 h 500"/>
              <a:gd name="T2" fmla="*/ 0 w 363"/>
              <a:gd name="T3" fmla="*/ 514318 h 500"/>
              <a:gd name="T4" fmla="*/ 375726 w 363"/>
              <a:gd name="T5" fmla="*/ 0 h 500"/>
              <a:gd name="T6" fmla="*/ 409575 w 363"/>
              <a:gd name="T7" fmla="*/ 31814 h 500"/>
              <a:gd name="T8" fmla="*/ 33849 w 363"/>
              <a:gd name="T9" fmla="*/ 530225 h 500"/>
              <a:gd name="T10" fmla="*/ 0 60000 65536"/>
              <a:gd name="T11" fmla="*/ 0 60000 65536"/>
              <a:gd name="T12" fmla="*/ 0 60000 65536"/>
              <a:gd name="T13" fmla="*/ 0 60000 65536"/>
              <a:gd name="T14" fmla="*/ 0 60000 65536"/>
              <a:gd name="T15" fmla="*/ 0 w 363"/>
              <a:gd name="T16" fmla="*/ 0 h 500"/>
              <a:gd name="T17" fmla="*/ 363 w 363"/>
              <a:gd name="T18" fmla="*/ 500 h 500"/>
            </a:gdLst>
            <a:ahLst/>
            <a:cxnLst>
              <a:cxn ang="T10">
                <a:pos x="T0" y="T1"/>
              </a:cxn>
              <a:cxn ang="T11">
                <a:pos x="T2" y="T3"/>
              </a:cxn>
              <a:cxn ang="T12">
                <a:pos x="T4" y="T5"/>
              </a:cxn>
              <a:cxn ang="T13">
                <a:pos x="T6" y="T7"/>
              </a:cxn>
              <a:cxn ang="T14">
                <a:pos x="T8" y="T9"/>
              </a:cxn>
            </a:cxnLst>
            <a:rect l="T15" t="T16" r="T17" b="T18"/>
            <a:pathLst>
              <a:path w="363" h="500">
                <a:moveTo>
                  <a:pt x="30" y="500"/>
                </a:moveTo>
                <a:lnTo>
                  <a:pt x="0" y="485"/>
                </a:lnTo>
                <a:lnTo>
                  <a:pt x="333" y="0"/>
                </a:lnTo>
                <a:lnTo>
                  <a:pt x="363" y="30"/>
                </a:lnTo>
                <a:lnTo>
                  <a:pt x="30" y="500"/>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3" name="Freeform 308"/>
          <p:cNvSpPr>
            <a:spLocks noChangeArrowheads="1"/>
          </p:cNvSpPr>
          <p:nvPr/>
        </p:nvSpPr>
        <p:spPr bwMode="auto">
          <a:xfrm>
            <a:off x="7880351" y="2971800"/>
            <a:ext cx="387349" cy="86784"/>
          </a:xfrm>
          <a:custGeom>
            <a:avLst/>
            <a:gdLst>
              <a:gd name="T0" fmla="*/ 290512 w 258"/>
              <a:gd name="T1" fmla="*/ 65088 h 61"/>
              <a:gd name="T2" fmla="*/ 0 w 258"/>
              <a:gd name="T3" fmla="*/ 32010 h 61"/>
              <a:gd name="T4" fmla="*/ 0 w 258"/>
              <a:gd name="T5" fmla="*/ 0 h 61"/>
              <a:gd name="T6" fmla="*/ 290512 w 258"/>
              <a:gd name="T7" fmla="*/ 32010 h 61"/>
              <a:gd name="T8" fmla="*/ 290512 w 258"/>
              <a:gd name="T9" fmla="*/ 65088 h 61"/>
              <a:gd name="T10" fmla="*/ 0 60000 65536"/>
              <a:gd name="T11" fmla="*/ 0 60000 65536"/>
              <a:gd name="T12" fmla="*/ 0 60000 65536"/>
              <a:gd name="T13" fmla="*/ 0 60000 65536"/>
              <a:gd name="T14" fmla="*/ 0 60000 65536"/>
              <a:gd name="T15" fmla="*/ 0 w 258"/>
              <a:gd name="T16" fmla="*/ 0 h 61"/>
              <a:gd name="T17" fmla="*/ 258 w 258"/>
              <a:gd name="T18" fmla="*/ 61 h 61"/>
            </a:gdLst>
            <a:ahLst/>
            <a:cxnLst>
              <a:cxn ang="T10">
                <a:pos x="T0" y="T1"/>
              </a:cxn>
              <a:cxn ang="T11">
                <a:pos x="T2" y="T3"/>
              </a:cxn>
              <a:cxn ang="T12">
                <a:pos x="T4" y="T5"/>
              </a:cxn>
              <a:cxn ang="T13">
                <a:pos x="T6" y="T7"/>
              </a:cxn>
              <a:cxn ang="T14">
                <a:pos x="T8" y="T9"/>
              </a:cxn>
            </a:cxnLst>
            <a:rect l="T15" t="T16" r="T17" b="T18"/>
            <a:pathLst>
              <a:path w="258" h="61">
                <a:moveTo>
                  <a:pt x="258" y="61"/>
                </a:moveTo>
                <a:lnTo>
                  <a:pt x="0" y="30"/>
                </a:lnTo>
                <a:lnTo>
                  <a:pt x="0" y="0"/>
                </a:lnTo>
                <a:lnTo>
                  <a:pt x="258" y="30"/>
                </a:lnTo>
                <a:lnTo>
                  <a:pt x="258" y="61"/>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4" name="Freeform 309"/>
          <p:cNvSpPr>
            <a:spLocks noChangeArrowheads="1"/>
          </p:cNvSpPr>
          <p:nvPr/>
        </p:nvSpPr>
        <p:spPr bwMode="auto">
          <a:xfrm>
            <a:off x="8244417" y="2396067"/>
            <a:ext cx="660400" cy="662517"/>
          </a:xfrm>
          <a:custGeom>
            <a:avLst/>
            <a:gdLst>
              <a:gd name="T0" fmla="*/ 33847 w 439"/>
              <a:gd name="T1" fmla="*/ 496888 h 470"/>
              <a:gd name="T2" fmla="*/ 0 w 439"/>
              <a:gd name="T3" fmla="*/ 464115 h 470"/>
              <a:gd name="T4" fmla="*/ 478376 w 439"/>
              <a:gd name="T5" fmla="*/ 0 h 470"/>
              <a:gd name="T6" fmla="*/ 495300 w 439"/>
              <a:gd name="T7" fmla="*/ 31716 h 470"/>
              <a:gd name="T8" fmla="*/ 33847 w 439"/>
              <a:gd name="T9" fmla="*/ 496888 h 470"/>
              <a:gd name="T10" fmla="*/ 0 60000 65536"/>
              <a:gd name="T11" fmla="*/ 0 60000 65536"/>
              <a:gd name="T12" fmla="*/ 0 60000 65536"/>
              <a:gd name="T13" fmla="*/ 0 60000 65536"/>
              <a:gd name="T14" fmla="*/ 0 60000 65536"/>
              <a:gd name="T15" fmla="*/ 0 w 439"/>
              <a:gd name="T16" fmla="*/ 0 h 470"/>
              <a:gd name="T17" fmla="*/ 439 w 439"/>
              <a:gd name="T18" fmla="*/ 470 h 470"/>
            </a:gdLst>
            <a:ahLst/>
            <a:cxnLst>
              <a:cxn ang="T10">
                <a:pos x="T0" y="T1"/>
              </a:cxn>
              <a:cxn ang="T11">
                <a:pos x="T2" y="T3"/>
              </a:cxn>
              <a:cxn ang="T12">
                <a:pos x="T4" y="T5"/>
              </a:cxn>
              <a:cxn ang="T13">
                <a:pos x="T6" y="T7"/>
              </a:cxn>
              <a:cxn ang="T14">
                <a:pos x="T8" y="T9"/>
              </a:cxn>
            </a:cxnLst>
            <a:rect l="T15" t="T16" r="T17" b="T18"/>
            <a:pathLst>
              <a:path w="439" h="470">
                <a:moveTo>
                  <a:pt x="30" y="470"/>
                </a:moveTo>
                <a:lnTo>
                  <a:pt x="0" y="439"/>
                </a:lnTo>
                <a:lnTo>
                  <a:pt x="424" y="0"/>
                </a:lnTo>
                <a:lnTo>
                  <a:pt x="439" y="30"/>
                </a:lnTo>
                <a:lnTo>
                  <a:pt x="30" y="470"/>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5" name="Freeform 310"/>
          <p:cNvSpPr>
            <a:spLocks noChangeArrowheads="1"/>
          </p:cNvSpPr>
          <p:nvPr/>
        </p:nvSpPr>
        <p:spPr bwMode="auto">
          <a:xfrm>
            <a:off x="8860367" y="2417234"/>
            <a:ext cx="546100" cy="918633"/>
          </a:xfrm>
          <a:custGeom>
            <a:avLst/>
            <a:gdLst>
              <a:gd name="T0" fmla="*/ 392650 w 363"/>
              <a:gd name="T1" fmla="*/ 688975 h 652"/>
              <a:gd name="T2" fmla="*/ 0 w 363"/>
              <a:gd name="T3" fmla="*/ 15851 h 652"/>
              <a:gd name="T4" fmla="*/ 33849 w 363"/>
              <a:gd name="T5" fmla="*/ 0 h 652"/>
              <a:gd name="T6" fmla="*/ 409575 w 363"/>
              <a:gd name="T7" fmla="*/ 673124 h 652"/>
              <a:gd name="T8" fmla="*/ 392650 w 363"/>
              <a:gd name="T9" fmla="*/ 688975 h 652"/>
              <a:gd name="T10" fmla="*/ 0 60000 65536"/>
              <a:gd name="T11" fmla="*/ 0 60000 65536"/>
              <a:gd name="T12" fmla="*/ 0 60000 65536"/>
              <a:gd name="T13" fmla="*/ 0 60000 65536"/>
              <a:gd name="T14" fmla="*/ 0 60000 65536"/>
              <a:gd name="T15" fmla="*/ 0 w 363"/>
              <a:gd name="T16" fmla="*/ 0 h 652"/>
              <a:gd name="T17" fmla="*/ 363 w 363"/>
              <a:gd name="T18" fmla="*/ 652 h 652"/>
            </a:gdLst>
            <a:ahLst/>
            <a:cxnLst>
              <a:cxn ang="T10">
                <a:pos x="T0" y="T1"/>
              </a:cxn>
              <a:cxn ang="T11">
                <a:pos x="T2" y="T3"/>
              </a:cxn>
              <a:cxn ang="T12">
                <a:pos x="T4" y="T5"/>
              </a:cxn>
              <a:cxn ang="T13">
                <a:pos x="T6" y="T7"/>
              </a:cxn>
              <a:cxn ang="T14">
                <a:pos x="T8" y="T9"/>
              </a:cxn>
            </a:cxnLst>
            <a:rect l="T15" t="T16" r="T17" b="T18"/>
            <a:pathLst>
              <a:path w="363" h="652">
                <a:moveTo>
                  <a:pt x="348" y="652"/>
                </a:moveTo>
                <a:lnTo>
                  <a:pt x="0" y="15"/>
                </a:lnTo>
                <a:lnTo>
                  <a:pt x="30" y="0"/>
                </a:lnTo>
                <a:lnTo>
                  <a:pt x="363" y="637"/>
                </a:lnTo>
                <a:lnTo>
                  <a:pt x="348" y="652"/>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6" name="Freeform 311"/>
          <p:cNvSpPr>
            <a:spLocks noChangeArrowheads="1"/>
          </p:cNvSpPr>
          <p:nvPr/>
        </p:nvSpPr>
        <p:spPr bwMode="auto">
          <a:xfrm>
            <a:off x="9385300" y="1883834"/>
            <a:ext cx="1297517" cy="1452033"/>
          </a:xfrm>
          <a:custGeom>
            <a:avLst/>
            <a:gdLst>
              <a:gd name="T0" fmla="*/ 16914 w 863"/>
              <a:gd name="T1" fmla="*/ 1089025 h 1030"/>
              <a:gd name="T2" fmla="*/ 0 w 863"/>
              <a:gd name="T3" fmla="*/ 1073165 h 1030"/>
              <a:gd name="T4" fmla="*/ 956224 w 863"/>
              <a:gd name="T5" fmla="*/ 0 h 1030"/>
              <a:gd name="T6" fmla="*/ 973138 w 863"/>
              <a:gd name="T7" fmla="*/ 15860 h 1030"/>
              <a:gd name="T8" fmla="*/ 16914 w 863"/>
              <a:gd name="T9" fmla="*/ 1089025 h 1030"/>
              <a:gd name="T10" fmla="*/ 0 60000 65536"/>
              <a:gd name="T11" fmla="*/ 0 60000 65536"/>
              <a:gd name="T12" fmla="*/ 0 60000 65536"/>
              <a:gd name="T13" fmla="*/ 0 60000 65536"/>
              <a:gd name="T14" fmla="*/ 0 60000 65536"/>
              <a:gd name="T15" fmla="*/ 0 w 863"/>
              <a:gd name="T16" fmla="*/ 0 h 1030"/>
              <a:gd name="T17" fmla="*/ 863 w 863"/>
              <a:gd name="T18" fmla="*/ 1030 h 1030"/>
            </a:gdLst>
            <a:ahLst/>
            <a:cxnLst>
              <a:cxn ang="T10">
                <a:pos x="T0" y="T1"/>
              </a:cxn>
              <a:cxn ang="T11">
                <a:pos x="T2" y="T3"/>
              </a:cxn>
              <a:cxn ang="T12">
                <a:pos x="T4" y="T5"/>
              </a:cxn>
              <a:cxn ang="T13">
                <a:pos x="T6" y="T7"/>
              </a:cxn>
              <a:cxn ang="T14">
                <a:pos x="T8" y="T9"/>
              </a:cxn>
            </a:cxnLst>
            <a:rect l="T15" t="T16" r="T17" b="T18"/>
            <a:pathLst>
              <a:path w="863" h="1030">
                <a:moveTo>
                  <a:pt x="15" y="1030"/>
                </a:moveTo>
                <a:lnTo>
                  <a:pt x="0" y="1015"/>
                </a:lnTo>
                <a:lnTo>
                  <a:pt x="848" y="0"/>
                </a:lnTo>
                <a:lnTo>
                  <a:pt x="863" y="15"/>
                </a:lnTo>
                <a:lnTo>
                  <a:pt x="15" y="1030"/>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7" name="Freeform 312"/>
          <p:cNvSpPr>
            <a:spLocks noChangeArrowheads="1"/>
          </p:cNvSpPr>
          <p:nvPr/>
        </p:nvSpPr>
        <p:spPr bwMode="auto">
          <a:xfrm>
            <a:off x="10524067" y="1797052"/>
            <a:ext cx="273051" cy="171449"/>
          </a:xfrm>
          <a:custGeom>
            <a:avLst/>
            <a:gdLst>
              <a:gd name="T0" fmla="*/ 0 w 182"/>
              <a:gd name="T1" fmla="*/ 15941 h 121"/>
              <a:gd name="T2" fmla="*/ 171032 w 182"/>
              <a:gd name="T3" fmla="*/ 0 h 121"/>
              <a:gd name="T4" fmla="*/ 204788 w 182"/>
              <a:gd name="T5" fmla="*/ 128587 h 121"/>
              <a:gd name="T6" fmla="*/ 0 w 182"/>
              <a:gd name="T7" fmla="*/ 15941 h 121"/>
              <a:gd name="T8" fmla="*/ 0 60000 65536"/>
              <a:gd name="T9" fmla="*/ 0 60000 65536"/>
              <a:gd name="T10" fmla="*/ 0 60000 65536"/>
              <a:gd name="T11" fmla="*/ 0 60000 65536"/>
              <a:gd name="T12" fmla="*/ 0 w 182"/>
              <a:gd name="T13" fmla="*/ 0 h 121"/>
              <a:gd name="T14" fmla="*/ 182 w 182"/>
              <a:gd name="T15" fmla="*/ 121 h 121"/>
            </a:gdLst>
            <a:ahLst/>
            <a:cxnLst>
              <a:cxn ang="T8">
                <a:pos x="T0" y="T1"/>
              </a:cxn>
              <a:cxn ang="T9">
                <a:pos x="T2" y="T3"/>
              </a:cxn>
              <a:cxn ang="T10">
                <a:pos x="T4" y="T5"/>
              </a:cxn>
              <a:cxn ang="T11">
                <a:pos x="T6" y="T7"/>
              </a:cxn>
            </a:cxnLst>
            <a:rect l="T12" t="T13" r="T14" b="T15"/>
            <a:pathLst>
              <a:path w="182" h="121">
                <a:moveTo>
                  <a:pt x="0" y="15"/>
                </a:moveTo>
                <a:lnTo>
                  <a:pt x="152" y="0"/>
                </a:lnTo>
                <a:lnTo>
                  <a:pt x="182" y="121"/>
                </a:lnTo>
                <a:lnTo>
                  <a:pt x="0" y="15"/>
                </a:lnTo>
                <a:close/>
              </a:path>
            </a:pathLst>
          </a:custGeom>
          <a:solidFill>
            <a:srgbClr val="4BB3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8" name="Freeform 313"/>
          <p:cNvSpPr>
            <a:spLocks noChangeArrowheads="1"/>
          </p:cNvSpPr>
          <p:nvPr/>
        </p:nvSpPr>
        <p:spPr bwMode="auto">
          <a:xfrm>
            <a:off x="10524067" y="1797052"/>
            <a:ext cx="273051" cy="171449"/>
          </a:xfrm>
          <a:custGeom>
            <a:avLst/>
            <a:gdLst>
              <a:gd name="T0" fmla="*/ 0 w 182"/>
              <a:gd name="T1" fmla="*/ 15941 h 121"/>
              <a:gd name="T2" fmla="*/ 171032 w 182"/>
              <a:gd name="T3" fmla="*/ 0 h 121"/>
              <a:gd name="T4" fmla="*/ 204788 w 182"/>
              <a:gd name="T5" fmla="*/ 128587 h 121"/>
              <a:gd name="T6" fmla="*/ 0 60000 65536"/>
              <a:gd name="T7" fmla="*/ 0 60000 65536"/>
              <a:gd name="T8" fmla="*/ 0 60000 65536"/>
              <a:gd name="T9" fmla="*/ 0 w 182"/>
              <a:gd name="T10" fmla="*/ 0 h 121"/>
              <a:gd name="T11" fmla="*/ 182 w 182"/>
              <a:gd name="T12" fmla="*/ 121 h 121"/>
            </a:gdLst>
            <a:ahLst/>
            <a:cxnLst>
              <a:cxn ang="T6">
                <a:pos x="T0" y="T1"/>
              </a:cxn>
              <a:cxn ang="T7">
                <a:pos x="T2" y="T3"/>
              </a:cxn>
              <a:cxn ang="T8">
                <a:pos x="T4" y="T5"/>
              </a:cxn>
            </a:cxnLst>
            <a:rect l="T9" t="T10" r="T11" b="T12"/>
            <a:pathLst>
              <a:path w="182" h="121">
                <a:moveTo>
                  <a:pt x="0" y="15"/>
                </a:moveTo>
                <a:lnTo>
                  <a:pt x="152" y="0"/>
                </a:lnTo>
                <a:lnTo>
                  <a:pt x="182"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39" name="Oval 314"/>
          <p:cNvSpPr>
            <a:spLocks noChangeArrowheads="1"/>
          </p:cNvSpPr>
          <p:nvPr/>
        </p:nvSpPr>
        <p:spPr bwMode="auto">
          <a:xfrm>
            <a:off x="6625167" y="3100917"/>
            <a:ext cx="160867" cy="150283"/>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0" name="Oval 315"/>
          <p:cNvSpPr>
            <a:spLocks noChangeArrowheads="1"/>
          </p:cNvSpPr>
          <p:nvPr/>
        </p:nvSpPr>
        <p:spPr bwMode="auto">
          <a:xfrm>
            <a:off x="7285567" y="3570817"/>
            <a:ext cx="160867" cy="150283"/>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1" name="Oval 316"/>
          <p:cNvSpPr>
            <a:spLocks noChangeArrowheads="1"/>
          </p:cNvSpPr>
          <p:nvPr/>
        </p:nvSpPr>
        <p:spPr bwMode="auto">
          <a:xfrm>
            <a:off x="7812618" y="2908300"/>
            <a:ext cx="158749" cy="171451"/>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2" name="Oval 317"/>
          <p:cNvSpPr>
            <a:spLocks noChangeArrowheads="1"/>
          </p:cNvSpPr>
          <p:nvPr/>
        </p:nvSpPr>
        <p:spPr bwMode="auto">
          <a:xfrm>
            <a:off x="8197851" y="2971801"/>
            <a:ext cx="158749" cy="150284"/>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3" name="Oval 318"/>
          <p:cNvSpPr>
            <a:spLocks noChangeArrowheads="1"/>
          </p:cNvSpPr>
          <p:nvPr/>
        </p:nvSpPr>
        <p:spPr bwMode="auto">
          <a:xfrm>
            <a:off x="8790518" y="2353734"/>
            <a:ext cx="182033" cy="148167"/>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4" name="Oval 319"/>
          <p:cNvSpPr>
            <a:spLocks noChangeArrowheads="1"/>
          </p:cNvSpPr>
          <p:nvPr/>
        </p:nvSpPr>
        <p:spPr bwMode="auto">
          <a:xfrm>
            <a:off x="9292167" y="3251201"/>
            <a:ext cx="184151" cy="148167"/>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45" name="Freeform 320"/>
          <p:cNvSpPr>
            <a:spLocks noChangeArrowheads="1"/>
          </p:cNvSpPr>
          <p:nvPr/>
        </p:nvSpPr>
        <p:spPr bwMode="auto">
          <a:xfrm>
            <a:off x="5782734" y="3272367"/>
            <a:ext cx="1003300" cy="812800"/>
          </a:xfrm>
          <a:custGeom>
            <a:avLst/>
            <a:gdLst>
              <a:gd name="T0" fmla="*/ 18050 w 667"/>
              <a:gd name="T1" fmla="*/ 609600 h 576"/>
              <a:gd name="T2" fmla="*/ 0 w 667"/>
              <a:gd name="T3" fmla="*/ 593725 h 576"/>
              <a:gd name="T4" fmla="*/ 735553 w 667"/>
              <a:gd name="T5" fmla="*/ 0 h 576"/>
              <a:gd name="T6" fmla="*/ 752475 w 667"/>
              <a:gd name="T7" fmla="*/ 15875 h 576"/>
              <a:gd name="T8" fmla="*/ 18050 w 667"/>
              <a:gd name="T9" fmla="*/ 609600 h 576"/>
              <a:gd name="T10" fmla="*/ 0 60000 65536"/>
              <a:gd name="T11" fmla="*/ 0 60000 65536"/>
              <a:gd name="T12" fmla="*/ 0 60000 65536"/>
              <a:gd name="T13" fmla="*/ 0 60000 65536"/>
              <a:gd name="T14" fmla="*/ 0 60000 65536"/>
              <a:gd name="T15" fmla="*/ 0 w 667"/>
              <a:gd name="T16" fmla="*/ 0 h 576"/>
              <a:gd name="T17" fmla="*/ 667 w 667"/>
              <a:gd name="T18" fmla="*/ 576 h 576"/>
            </a:gdLst>
            <a:ahLst/>
            <a:cxnLst>
              <a:cxn ang="T10">
                <a:pos x="T0" y="T1"/>
              </a:cxn>
              <a:cxn ang="T11">
                <a:pos x="T2" y="T3"/>
              </a:cxn>
              <a:cxn ang="T12">
                <a:pos x="T4" y="T5"/>
              </a:cxn>
              <a:cxn ang="T13">
                <a:pos x="T6" y="T7"/>
              </a:cxn>
              <a:cxn ang="T14">
                <a:pos x="T8" y="T9"/>
              </a:cxn>
            </a:cxnLst>
            <a:rect l="T15" t="T16" r="T17" b="T18"/>
            <a:pathLst>
              <a:path w="667" h="576">
                <a:moveTo>
                  <a:pt x="16" y="576"/>
                </a:moveTo>
                <a:lnTo>
                  <a:pt x="0" y="561"/>
                </a:lnTo>
                <a:lnTo>
                  <a:pt x="652" y="0"/>
                </a:lnTo>
                <a:lnTo>
                  <a:pt x="667" y="15"/>
                </a:lnTo>
                <a:lnTo>
                  <a:pt x="16" y="576"/>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46" name="Freeform 321"/>
          <p:cNvSpPr>
            <a:spLocks noChangeArrowheads="1"/>
          </p:cNvSpPr>
          <p:nvPr/>
        </p:nvSpPr>
        <p:spPr bwMode="auto">
          <a:xfrm>
            <a:off x="6762751" y="3272367"/>
            <a:ext cx="592667" cy="596900"/>
          </a:xfrm>
          <a:custGeom>
            <a:avLst/>
            <a:gdLst>
              <a:gd name="T0" fmla="*/ 409527 w 394"/>
              <a:gd name="T1" fmla="*/ 447675 h 424"/>
              <a:gd name="T2" fmla="*/ 0 w 394"/>
              <a:gd name="T3" fmla="*/ 15838 h 424"/>
              <a:gd name="T4" fmla="*/ 16923 w 394"/>
              <a:gd name="T5" fmla="*/ 0 h 424"/>
              <a:gd name="T6" fmla="*/ 444500 w 394"/>
              <a:gd name="T7" fmla="*/ 416000 h 424"/>
              <a:gd name="T8" fmla="*/ 409527 w 394"/>
              <a:gd name="T9" fmla="*/ 447675 h 424"/>
              <a:gd name="T10" fmla="*/ 0 60000 65536"/>
              <a:gd name="T11" fmla="*/ 0 60000 65536"/>
              <a:gd name="T12" fmla="*/ 0 60000 65536"/>
              <a:gd name="T13" fmla="*/ 0 60000 65536"/>
              <a:gd name="T14" fmla="*/ 0 60000 65536"/>
              <a:gd name="T15" fmla="*/ 0 w 394"/>
              <a:gd name="T16" fmla="*/ 0 h 424"/>
              <a:gd name="T17" fmla="*/ 394 w 394"/>
              <a:gd name="T18" fmla="*/ 424 h 424"/>
            </a:gdLst>
            <a:ahLst/>
            <a:cxnLst>
              <a:cxn ang="T10">
                <a:pos x="T0" y="T1"/>
              </a:cxn>
              <a:cxn ang="T11">
                <a:pos x="T2" y="T3"/>
              </a:cxn>
              <a:cxn ang="T12">
                <a:pos x="T4" y="T5"/>
              </a:cxn>
              <a:cxn ang="T13">
                <a:pos x="T6" y="T7"/>
              </a:cxn>
              <a:cxn ang="T14">
                <a:pos x="T8" y="T9"/>
              </a:cxn>
            </a:cxnLst>
            <a:rect l="T15" t="T16" r="T17" b="T18"/>
            <a:pathLst>
              <a:path w="394" h="424">
                <a:moveTo>
                  <a:pt x="363" y="424"/>
                </a:moveTo>
                <a:lnTo>
                  <a:pt x="0" y="15"/>
                </a:lnTo>
                <a:lnTo>
                  <a:pt x="15" y="0"/>
                </a:lnTo>
                <a:lnTo>
                  <a:pt x="394" y="394"/>
                </a:lnTo>
                <a:lnTo>
                  <a:pt x="363" y="424"/>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47" name="Freeform 322"/>
          <p:cNvSpPr>
            <a:spLocks noChangeArrowheads="1"/>
          </p:cNvSpPr>
          <p:nvPr/>
        </p:nvSpPr>
        <p:spPr bwMode="auto">
          <a:xfrm>
            <a:off x="7308851" y="3230034"/>
            <a:ext cx="592667" cy="639233"/>
          </a:xfrm>
          <a:custGeom>
            <a:avLst/>
            <a:gdLst>
              <a:gd name="T0" fmla="*/ 34973 w 394"/>
              <a:gd name="T1" fmla="*/ 479425 h 454"/>
              <a:gd name="T2" fmla="*/ 0 w 394"/>
              <a:gd name="T3" fmla="*/ 447745 h 454"/>
              <a:gd name="T4" fmla="*/ 427577 w 394"/>
              <a:gd name="T5" fmla="*/ 0 h 454"/>
              <a:gd name="T6" fmla="*/ 444500 w 394"/>
              <a:gd name="T7" fmla="*/ 15840 h 454"/>
              <a:gd name="T8" fmla="*/ 34973 w 394"/>
              <a:gd name="T9" fmla="*/ 479425 h 454"/>
              <a:gd name="T10" fmla="*/ 0 60000 65536"/>
              <a:gd name="T11" fmla="*/ 0 60000 65536"/>
              <a:gd name="T12" fmla="*/ 0 60000 65536"/>
              <a:gd name="T13" fmla="*/ 0 60000 65536"/>
              <a:gd name="T14" fmla="*/ 0 60000 65536"/>
              <a:gd name="T15" fmla="*/ 0 w 394"/>
              <a:gd name="T16" fmla="*/ 0 h 454"/>
              <a:gd name="T17" fmla="*/ 394 w 394"/>
              <a:gd name="T18" fmla="*/ 454 h 454"/>
            </a:gdLst>
            <a:ahLst/>
            <a:cxnLst>
              <a:cxn ang="T10">
                <a:pos x="T0" y="T1"/>
              </a:cxn>
              <a:cxn ang="T11">
                <a:pos x="T2" y="T3"/>
              </a:cxn>
              <a:cxn ang="T12">
                <a:pos x="T4" y="T5"/>
              </a:cxn>
              <a:cxn ang="T13">
                <a:pos x="T6" y="T7"/>
              </a:cxn>
              <a:cxn ang="T14">
                <a:pos x="T8" y="T9"/>
              </a:cxn>
            </a:cxnLst>
            <a:rect l="T15" t="T16" r="T17" b="T18"/>
            <a:pathLst>
              <a:path w="394" h="454">
                <a:moveTo>
                  <a:pt x="31" y="454"/>
                </a:moveTo>
                <a:lnTo>
                  <a:pt x="0" y="424"/>
                </a:lnTo>
                <a:lnTo>
                  <a:pt x="379" y="0"/>
                </a:lnTo>
                <a:lnTo>
                  <a:pt x="394" y="15"/>
                </a:lnTo>
                <a:lnTo>
                  <a:pt x="31" y="454"/>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48" name="Freeform 323"/>
          <p:cNvSpPr>
            <a:spLocks noChangeArrowheads="1"/>
          </p:cNvSpPr>
          <p:nvPr/>
        </p:nvSpPr>
        <p:spPr bwMode="auto">
          <a:xfrm>
            <a:off x="7880351" y="3208867"/>
            <a:ext cx="387349" cy="127000"/>
          </a:xfrm>
          <a:custGeom>
            <a:avLst/>
            <a:gdLst>
              <a:gd name="T0" fmla="*/ 273622 w 258"/>
              <a:gd name="T1" fmla="*/ 95250 h 91"/>
              <a:gd name="T2" fmla="*/ 0 w 258"/>
              <a:gd name="T3" fmla="*/ 31401 h 91"/>
              <a:gd name="T4" fmla="*/ 16890 w 258"/>
              <a:gd name="T5" fmla="*/ 0 h 91"/>
              <a:gd name="T6" fmla="*/ 290512 w 258"/>
              <a:gd name="T7" fmla="*/ 62802 h 91"/>
              <a:gd name="T8" fmla="*/ 273622 w 258"/>
              <a:gd name="T9" fmla="*/ 95250 h 91"/>
              <a:gd name="T10" fmla="*/ 0 60000 65536"/>
              <a:gd name="T11" fmla="*/ 0 60000 65536"/>
              <a:gd name="T12" fmla="*/ 0 60000 65536"/>
              <a:gd name="T13" fmla="*/ 0 60000 65536"/>
              <a:gd name="T14" fmla="*/ 0 60000 65536"/>
              <a:gd name="T15" fmla="*/ 0 w 258"/>
              <a:gd name="T16" fmla="*/ 0 h 91"/>
              <a:gd name="T17" fmla="*/ 258 w 258"/>
              <a:gd name="T18" fmla="*/ 91 h 91"/>
            </a:gdLst>
            <a:ahLst/>
            <a:cxnLst>
              <a:cxn ang="T10">
                <a:pos x="T0" y="T1"/>
              </a:cxn>
              <a:cxn ang="T11">
                <a:pos x="T2" y="T3"/>
              </a:cxn>
              <a:cxn ang="T12">
                <a:pos x="T4" y="T5"/>
              </a:cxn>
              <a:cxn ang="T13">
                <a:pos x="T6" y="T7"/>
              </a:cxn>
              <a:cxn ang="T14">
                <a:pos x="T8" y="T9"/>
              </a:cxn>
            </a:cxnLst>
            <a:rect l="T15" t="T16" r="T17" b="T18"/>
            <a:pathLst>
              <a:path w="258" h="91">
                <a:moveTo>
                  <a:pt x="243" y="91"/>
                </a:moveTo>
                <a:lnTo>
                  <a:pt x="0" y="30"/>
                </a:lnTo>
                <a:lnTo>
                  <a:pt x="15" y="0"/>
                </a:lnTo>
                <a:lnTo>
                  <a:pt x="258" y="60"/>
                </a:lnTo>
                <a:lnTo>
                  <a:pt x="243" y="91"/>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49" name="Freeform 324"/>
          <p:cNvSpPr>
            <a:spLocks noChangeArrowheads="1"/>
          </p:cNvSpPr>
          <p:nvPr/>
        </p:nvSpPr>
        <p:spPr bwMode="auto">
          <a:xfrm>
            <a:off x="8244418" y="2760134"/>
            <a:ext cx="704849" cy="575733"/>
          </a:xfrm>
          <a:custGeom>
            <a:avLst/>
            <a:gdLst>
              <a:gd name="T0" fmla="*/ 16907 w 469"/>
              <a:gd name="T1" fmla="*/ 431800 h 409"/>
              <a:gd name="T2" fmla="*/ 0 w 469"/>
              <a:gd name="T3" fmla="*/ 399072 h 409"/>
              <a:gd name="T4" fmla="*/ 494822 w 469"/>
              <a:gd name="T5" fmla="*/ 0 h 409"/>
              <a:gd name="T6" fmla="*/ 528637 w 469"/>
              <a:gd name="T7" fmla="*/ 15836 h 409"/>
              <a:gd name="T8" fmla="*/ 16907 w 469"/>
              <a:gd name="T9" fmla="*/ 431800 h 409"/>
              <a:gd name="T10" fmla="*/ 0 60000 65536"/>
              <a:gd name="T11" fmla="*/ 0 60000 65536"/>
              <a:gd name="T12" fmla="*/ 0 60000 65536"/>
              <a:gd name="T13" fmla="*/ 0 60000 65536"/>
              <a:gd name="T14" fmla="*/ 0 60000 65536"/>
              <a:gd name="T15" fmla="*/ 0 w 469"/>
              <a:gd name="T16" fmla="*/ 0 h 409"/>
              <a:gd name="T17" fmla="*/ 469 w 469"/>
              <a:gd name="T18" fmla="*/ 409 h 409"/>
            </a:gdLst>
            <a:ahLst/>
            <a:cxnLst>
              <a:cxn ang="T10">
                <a:pos x="T0" y="T1"/>
              </a:cxn>
              <a:cxn ang="T11">
                <a:pos x="T2" y="T3"/>
              </a:cxn>
              <a:cxn ang="T12">
                <a:pos x="T4" y="T5"/>
              </a:cxn>
              <a:cxn ang="T13">
                <a:pos x="T6" y="T7"/>
              </a:cxn>
              <a:cxn ang="T14">
                <a:pos x="T8" y="T9"/>
              </a:cxn>
            </a:cxnLst>
            <a:rect l="T15" t="T16" r="T17" b="T18"/>
            <a:pathLst>
              <a:path w="469" h="409">
                <a:moveTo>
                  <a:pt x="15" y="409"/>
                </a:moveTo>
                <a:lnTo>
                  <a:pt x="0" y="378"/>
                </a:lnTo>
                <a:lnTo>
                  <a:pt x="439" y="0"/>
                </a:lnTo>
                <a:lnTo>
                  <a:pt x="469" y="15"/>
                </a:lnTo>
                <a:lnTo>
                  <a:pt x="15" y="409"/>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50" name="Freeform 325"/>
          <p:cNvSpPr>
            <a:spLocks noChangeArrowheads="1"/>
          </p:cNvSpPr>
          <p:nvPr/>
        </p:nvSpPr>
        <p:spPr bwMode="auto">
          <a:xfrm>
            <a:off x="8906934" y="2760134"/>
            <a:ext cx="385233" cy="960967"/>
          </a:xfrm>
          <a:custGeom>
            <a:avLst/>
            <a:gdLst>
              <a:gd name="T0" fmla="*/ 255198 w 257"/>
              <a:gd name="T1" fmla="*/ 720725 h 681"/>
              <a:gd name="T2" fmla="*/ 0 w 257"/>
              <a:gd name="T3" fmla="*/ 15875 h 681"/>
              <a:gd name="T4" fmla="*/ 33727 w 257"/>
              <a:gd name="T5" fmla="*/ 0 h 681"/>
              <a:gd name="T6" fmla="*/ 288925 w 257"/>
              <a:gd name="T7" fmla="*/ 720725 h 681"/>
              <a:gd name="T8" fmla="*/ 255198 w 257"/>
              <a:gd name="T9" fmla="*/ 720725 h 681"/>
              <a:gd name="T10" fmla="*/ 0 60000 65536"/>
              <a:gd name="T11" fmla="*/ 0 60000 65536"/>
              <a:gd name="T12" fmla="*/ 0 60000 65536"/>
              <a:gd name="T13" fmla="*/ 0 60000 65536"/>
              <a:gd name="T14" fmla="*/ 0 60000 65536"/>
              <a:gd name="T15" fmla="*/ 0 w 257"/>
              <a:gd name="T16" fmla="*/ 0 h 681"/>
              <a:gd name="T17" fmla="*/ 257 w 257"/>
              <a:gd name="T18" fmla="*/ 681 h 681"/>
            </a:gdLst>
            <a:ahLst/>
            <a:cxnLst>
              <a:cxn ang="T10">
                <a:pos x="T0" y="T1"/>
              </a:cxn>
              <a:cxn ang="T11">
                <a:pos x="T2" y="T3"/>
              </a:cxn>
              <a:cxn ang="T12">
                <a:pos x="T4" y="T5"/>
              </a:cxn>
              <a:cxn ang="T13">
                <a:pos x="T6" y="T7"/>
              </a:cxn>
              <a:cxn ang="T14">
                <a:pos x="T8" y="T9"/>
              </a:cxn>
            </a:cxnLst>
            <a:rect l="T15" t="T16" r="T17" b="T18"/>
            <a:pathLst>
              <a:path w="257" h="681">
                <a:moveTo>
                  <a:pt x="227" y="681"/>
                </a:moveTo>
                <a:lnTo>
                  <a:pt x="0" y="15"/>
                </a:lnTo>
                <a:lnTo>
                  <a:pt x="30" y="0"/>
                </a:lnTo>
                <a:lnTo>
                  <a:pt x="257" y="681"/>
                </a:lnTo>
                <a:lnTo>
                  <a:pt x="227" y="681"/>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51" name="Freeform 326"/>
          <p:cNvSpPr>
            <a:spLocks noChangeArrowheads="1"/>
          </p:cNvSpPr>
          <p:nvPr/>
        </p:nvSpPr>
        <p:spPr bwMode="auto">
          <a:xfrm>
            <a:off x="9271001" y="2396067"/>
            <a:ext cx="1411817" cy="1346200"/>
          </a:xfrm>
          <a:custGeom>
            <a:avLst/>
            <a:gdLst>
              <a:gd name="T0" fmla="*/ 16915 w 939"/>
              <a:gd name="T1" fmla="*/ 1009650 h 955"/>
              <a:gd name="T2" fmla="*/ 0 w 939"/>
              <a:gd name="T3" fmla="*/ 976876 h 955"/>
              <a:gd name="T4" fmla="*/ 1041948 w 939"/>
              <a:gd name="T5" fmla="*/ 0 h 955"/>
              <a:gd name="T6" fmla="*/ 1058863 w 939"/>
              <a:gd name="T7" fmla="*/ 31717 h 955"/>
              <a:gd name="T8" fmla="*/ 16915 w 939"/>
              <a:gd name="T9" fmla="*/ 1009650 h 955"/>
              <a:gd name="T10" fmla="*/ 0 60000 65536"/>
              <a:gd name="T11" fmla="*/ 0 60000 65536"/>
              <a:gd name="T12" fmla="*/ 0 60000 65536"/>
              <a:gd name="T13" fmla="*/ 0 60000 65536"/>
              <a:gd name="T14" fmla="*/ 0 60000 65536"/>
              <a:gd name="T15" fmla="*/ 0 w 939"/>
              <a:gd name="T16" fmla="*/ 0 h 955"/>
              <a:gd name="T17" fmla="*/ 939 w 939"/>
              <a:gd name="T18" fmla="*/ 955 h 955"/>
            </a:gdLst>
            <a:ahLst/>
            <a:cxnLst>
              <a:cxn ang="T10">
                <a:pos x="T0" y="T1"/>
              </a:cxn>
              <a:cxn ang="T11">
                <a:pos x="T2" y="T3"/>
              </a:cxn>
              <a:cxn ang="T12">
                <a:pos x="T4" y="T5"/>
              </a:cxn>
              <a:cxn ang="T13">
                <a:pos x="T6" y="T7"/>
              </a:cxn>
              <a:cxn ang="T14">
                <a:pos x="T8" y="T9"/>
              </a:cxn>
            </a:cxnLst>
            <a:rect l="T15" t="T16" r="T17" b="T18"/>
            <a:pathLst>
              <a:path w="939" h="955">
                <a:moveTo>
                  <a:pt x="15" y="955"/>
                </a:moveTo>
                <a:lnTo>
                  <a:pt x="0" y="924"/>
                </a:lnTo>
                <a:lnTo>
                  <a:pt x="924" y="0"/>
                </a:lnTo>
                <a:lnTo>
                  <a:pt x="939" y="30"/>
                </a:lnTo>
                <a:lnTo>
                  <a:pt x="15" y="955"/>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52" name="Freeform 327"/>
          <p:cNvSpPr>
            <a:spLocks noChangeArrowheads="1"/>
          </p:cNvSpPr>
          <p:nvPr/>
        </p:nvSpPr>
        <p:spPr bwMode="auto">
          <a:xfrm>
            <a:off x="10547351" y="2332567"/>
            <a:ext cx="226483" cy="169333"/>
          </a:xfrm>
          <a:custGeom>
            <a:avLst/>
            <a:gdLst>
              <a:gd name="T0" fmla="*/ 0 w 151"/>
              <a:gd name="T1" fmla="*/ 0 h 121"/>
              <a:gd name="T2" fmla="*/ 152988 w 151"/>
              <a:gd name="T3" fmla="*/ 0 h 121"/>
              <a:gd name="T4" fmla="*/ 169862 w 151"/>
              <a:gd name="T5" fmla="*/ 127000 h 121"/>
              <a:gd name="T6" fmla="*/ 0 w 151"/>
              <a:gd name="T7" fmla="*/ 0 h 121"/>
              <a:gd name="T8" fmla="*/ 0 60000 65536"/>
              <a:gd name="T9" fmla="*/ 0 60000 65536"/>
              <a:gd name="T10" fmla="*/ 0 60000 65536"/>
              <a:gd name="T11" fmla="*/ 0 60000 65536"/>
              <a:gd name="T12" fmla="*/ 0 w 151"/>
              <a:gd name="T13" fmla="*/ 0 h 121"/>
              <a:gd name="T14" fmla="*/ 151 w 151"/>
              <a:gd name="T15" fmla="*/ 121 h 121"/>
            </a:gdLst>
            <a:ahLst/>
            <a:cxnLst>
              <a:cxn ang="T8">
                <a:pos x="T0" y="T1"/>
              </a:cxn>
              <a:cxn ang="T9">
                <a:pos x="T2" y="T3"/>
              </a:cxn>
              <a:cxn ang="T10">
                <a:pos x="T4" y="T5"/>
              </a:cxn>
              <a:cxn ang="T11">
                <a:pos x="T6" y="T7"/>
              </a:cxn>
            </a:cxnLst>
            <a:rect l="T12" t="T13" r="T14" b="T15"/>
            <a:pathLst>
              <a:path w="151" h="121">
                <a:moveTo>
                  <a:pt x="0" y="0"/>
                </a:moveTo>
                <a:lnTo>
                  <a:pt x="136" y="0"/>
                </a:lnTo>
                <a:lnTo>
                  <a:pt x="151" y="121"/>
                </a:lnTo>
                <a:lnTo>
                  <a:pt x="0" y="0"/>
                </a:lnTo>
                <a:close/>
              </a:path>
            </a:pathLst>
          </a:custGeom>
          <a:solidFill>
            <a:srgbClr val="D94D4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53" name="Freeform 328"/>
          <p:cNvSpPr>
            <a:spLocks noChangeArrowheads="1"/>
          </p:cNvSpPr>
          <p:nvPr/>
        </p:nvSpPr>
        <p:spPr bwMode="auto">
          <a:xfrm>
            <a:off x="10547351" y="2332567"/>
            <a:ext cx="226483" cy="169333"/>
          </a:xfrm>
          <a:custGeom>
            <a:avLst/>
            <a:gdLst>
              <a:gd name="T0" fmla="*/ 0 w 151"/>
              <a:gd name="T1" fmla="*/ 0 h 121"/>
              <a:gd name="T2" fmla="*/ 152988 w 151"/>
              <a:gd name="T3" fmla="*/ 0 h 121"/>
              <a:gd name="T4" fmla="*/ 169862 w 151"/>
              <a:gd name="T5" fmla="*/ 127000 h 121"/>
              <a:gd name="T6" fmla="*/ 0 60000 65536"/>
              <a:gd name="T7" fmla="*/ 0 60000 65536"/>
              <a:gd name="T8" fmla="*/ 0 60000 65536"/>
              <a:gd name="T9" fmla="*/ 0 w 151"/>
              <a:gd name="T10" fmla="*/ 0 h 121"/>
              <a:gd name="T11" fmla="*/ 151 w 151"/>
              <a:gd name="T12" fmla="*/ 121 h 121"/>
            </a:gdLst>
            <a:ahLst/>
            <a:cxnLst>
              <a:cxn ang="T6">
                <a:pos x="T0" y="T1"/>
              </a:cxn>
              <a:cxn ang="T7">
                <a:pos x="T2" y="T3"/>
              </a:cxn>
              <a:cxn ang="T8">
                <a:pos x="T4" y="T5"/>
              </a:cxn>
            </a:cxnLst>
            <a:rect l="T9" t="T10" r="T11" b="T12"/>
            <a:pathLst>
              <a:path w="151" h="121">
                <a:moveTo>
                  <a:pt x="0" y="0"/>
                </a:moveTo>
                <a:lnTo>
                  <a:pt x="136" y="0"/>
                </a:lnTo>
                <a:lnTo>
                  <a:pt x="151"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54" name="Oval 329"/>
          <p:cNvSpPr>
            <a:spLocks noChangeArrowheads="1"/>
          </p:cNvSpPr>
          <p:nvPr/>
        </p:nvSpPr>
        <p:spPr bwMode="auto">
          <a:xfrm>
            <a:off x="9203267" y="3657601"/>
            <a:ext cx="158751" cy="148167"/>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55" name="Oval 330"/>
          <p:cNvSpPr>
            <a:spLocks noChangeArrowheads="1"/>
          </p:cNvSpPr>
          <p:nvPr/>
        </p:nvSpPr>
        <p:spPr bwMode="auto">
          <a:xfrm>
            <a:off x="8837084" y="2694517"/>
            <a:ext cx="158749" cy="150283"/>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56" name="Oval 331"/>
          <p:cNvSpPr>
            <a:spLocks noChangeArrowheads="1"/>
          </p:cNvSpPr>
          <p:nvPr/>
        </p:nvSpPr>
        <p:spPr bwMode="auto">
          <a:xfrm>
            <a:off x="8176684" y="3251201"/>
            <a:ext cx="158749" cy="148167"/>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57" name="Oval 332"/>
          <p:cNvSpPr>
            <a:spLocks noChangeArrowheads="1"/>
          </p:cNvSpPr>
          <p:nvPr/>
        </p:nvSpPr>
        <p:spPr bwMode="auto">
          <a:xfrm>
            <a:off x="7812618" y="3166534"/>
            <a:ext cx="158749" cy="148167"/>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58" name="Oval 333"/>
          <p:cNvSpPr>
            <a:spLocks noChangeArrowheads="1"/>
          </p:cNvSpPr>
          <p:nvPr/>
        </p:nvSpPr>
        <p:spPr bwMode="auto">
          <a:xfrm>
            <a:off x="7241118" y="3763433"/>
            <a:ext cx="182033" cy="171451"/>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59" name="Oval 334"/>
          <p:cNvSpPr>
            <a:spLocks noChangeArrowheads="1"/>
          </p:cNvSpPr>
          <p:nvPr/>
        </p:nvSpPr>
        <p:spPr bwMode="auto">
          <a:xfrm>
            <a:off x="6671734" y="3208867"/>
            <a:ext cx="158751" cy="169333"/>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60" name="Rectangle 335"/>
          <p:cNvSpPr>
            <a:spLocks noChangeArrowheads="1"/>
          </p:cNvSpPr>
          <p:nvPr/>
        </p:nvSpPr>
        <p:spPr bwMode="auto">
          <a:xfrm>
            <a:off x="5166784" y="4320118"/>
            <a:ext cx="6381749" cy="42333"/>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61" name="Rectangle 336"/>
          <p:cNvSpPr>
            <a:spLocks noChangeArrowheads="1"/>
          </p:cNvSpPr>
          <p:nvPr/>
        </p:nvSpPr>
        <p:spPr bwMode="auto">
          <a:xfrm>
            <a:off x="5463118" y="876300"/>
            <a:ext cx="46567" cy="374226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62" name="Freeform 345"/>
          <p:cNvSpPr>
            <a:spLocks noChangeArrowheads="1"/>
          </p:cNvSpPr>
          <p:nvPr/>
        </p:nvSpPr>
        <p:spPr bwMode="auto">
          <a:xfrm>
            <a:off x="4893734" y="3956051"/>
            <a:ext cx="67733" cy="234949"/>
          </a:xfrm>
          <a:custGeom>
            <a:avLst/>
            <a:gdLst>
              <a:gd name="T0" fmla="*/ 33867 w 45"/>
              <a:gd name="T1" fmla="*/ 31655 h 167"/>
              <a:gd name="T2" fmla="*/ 33867 w 45"/>
              <a:gd name="T3" fmla="*/ 31655 h 167"/>
              <a:gd name="T4" fmla="*/ 0 w 45"/>
              <a:gd name="T5" fmla="*/ 48537 h 167"/>
              <a:gd name="T6" fmla="*/ 0 w 45"/>
              <a:gd name="T7" fmla="*/ 15827 h 167"/>
              <a:gd name="T8" fmla="*/ 33867 w 45"/>
              <a:gd name="T9" fmla="*/ 0 h 167"/>
              <a:gd name="T10" fmla="*/ 50800 w 45"/>
              <a:gd name="T11" fmla="*/ 0 h 167"/>
              <a:gd name="T12" fmla="*/ 50800 w 45"/>
              <a:gd name="T13" fmla="*/ 176212 h 167"/>
              <a:gd name="T14" fmla="*/ 33867 w 45"/>
              <a:gd name="T15" fmla="*/ 176212 h 167"/>
              <a:gd name="T16" fmla="*/ 33867 w 45"/>
              <a:gd name="T17" fmla="*/ 31655 h 1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167"/>
              <a:gd name="T29" fmla="*/ 45 w 45"/>
              <a:gd name="T30" fmla="*/ 167 h 1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167">
                <a:moveTo>
                  <a:pt x="30" y="30"/>
                </a:moveTo>
                <a:lnTo>
                  <a:pt x="30" y="30"/>
                </a:lnTo>
                <a:lnTo>
                  <a:pt x="0" y="46"/>
                </a:lnTo>
                <a:lnTo>
                  <a:pt x="0" y="15"/>
                </a:lnTo>
                <a:lnTo>
                  <a:pt x="30" y="0"/>
                </a:lnTo>
                <a:lnTo>
                  <a:pt x="45" y="0"/>
                </a:lnTo>
                <a:lnTo>
                  <a:pt x="45" y="167"/>
                </a:lnTo>
                <a:lnTo>
                  <a:pt x="30" y="167"/>
                </a:lnTo>
                <a:lnTo>
                  <a:pt x="30" y="3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3" name="Freeform 346"/>
          <p:cNvSpPr>
            <a:spLocks noEditPoints="1" noChangeArrowheads="1"/>
          </p:cNvSpPr>
          <p:nvPr/>
        </p:nvSpPr>
        <p:spPr bwMode="auto">
          <a:xfrm>
            <a:off x="5054601" y="3956051"/>
            <a:ext cx="158751" cy="234949"/>
          </a:xfrm>
          <a:custGeom>
            <a:avLst/>
            <a:gdLst>
              <a:gd name="T0" fmla="*/ 119063 w 7"/>
              <a:gd name="T1" fmla="*/ 80096 h 11"/>
              <a:gd name="T2" fmla="*/ 51027 w 7"/>
              <a:gd name="T3" fmla="*/ 176212 h 11"/>
              <a:gd name="T4" fmla="*/ 0 w 7"/>
              <a:gd name="T5" fmla="*/ 96116 h 11"/>
              <a:gd name="T6" fmla="*/ 68036 w 7"/>
              <a:gd name="T7" fmla="*/ 0 h 11"/>
              <a:gd name="T8" fmla="*/ 119063 w 7"/>
              <a:gd name="T9" fmla="*/ 80096 h 11"/>
              <a:gd name="T10" fmla="*/ 17009 w 7"/>
              <a:gd name="T11" fmla="*/ 96116 h 11"/>
              <a:gd name="T12" fmla="*/ 68036 w 7"/>
              <a:gd name="T13" fmla="*/ 160193 h 11"/>
              <a:gd name="T14" fmla="*/ 102054 w 7"/>
              <a:gd name="T15" fmla="*/ 80096 h 11"/>
              <a:gd name="T16" fmla="*/ 68036 w 7"/>
              <a:gd name="T17" fmla="*/ 16019 h 11"/>
              <a:gd name="T18" fmla="*/ 17009 w 7"/>
              <a:gd name="T19" fmla="*/ 9611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5"/>
                </a:moveTo>
                <a:cubicBezTo>
                  <a:pt x="7" y="9"/>
                  <a:pt x="6" y="11"/>
                  <a:pt x="3" y="11"/>
                </a:cubicBezTo>
                <a:cubicBezTo>
                  <a:pt x="1" y="11"/>
                  <a:pt x="0" y="9"/>
                  <a:pt x="0" y="6"/>
                </a:cubicBezTo>
                <a:cubicBezTo>
                  <a:pt x="0" y="2"/>
                  <a:pt x="1" y="0"/>
                  <a:pt x="4" y="0"/>
                </a:cubicBezTo>
                <a:cubicBezTo>
                  <a:pt x="6" y="0"/>
                  <a:pt x="7" y="2"/>
                  <a:pt x="7" y="5"/>
                </a:cubicBezTo>
                <a:close/>
                <a:moveTo>
                  <a:pt x="1" y="6"/>
                </a:moveTo>
                <a:cubicBezTo>
                  <a:pt x="1" y="8"/>
                  <a:pt x="2" y="10"/>
                  <a:pt x="4" y="10"/>
                </a:cubicBezTo>
                <a:cubicBezTo>
                  <a:pt x="5" y="10"/>
                  <a:pt x="6" y="8"/>
                  <a:pt x="6" y="5"/>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4" name="Freeform 347"/>
          <p:cNvSpPr>
            <a:spLocks noChangeArrowheads="1"/>
          </p:cNvSpPr>
          <p:nvPr/>
        </p:nvSpPr>
        <p:spPr bwMode="auto">
          <a:xfrm>
            <a:off x="4872567" y="3420533"/>
            <a:ext cx="158751" cy="237067"/>
          </a:xfrm>
          <a:custGeom>
            <a:avLst/>
            <a:gdLst>
              <a:gd name="T0" fmla="*/ 0 w 7"/>
              <a:gd name="T1" fmla="*/ 177800 h 11"/>
              <a:gd name="T2" fmla="*/ 0 w 7"/>
              <a:gd name="T3" fmla="*/ 161636 h 11"/>
              <a:gd name="T4" fmla="*/ 17009 w 7"/>
              <a:gd name="T5" fmla="*/ 145473 h 11"/>
              <a:gd name="T6" fmla="*/ 85045 w 7"/>
              <a:gd name="T7" fmla="*/ 48491 h 11"/>
              <a:gd name="T8" fmla="*/ 51027 w 7"/>
              <a:gd name="T9" fmla="*/ 16164 h 11"/>
              <a:gd name="T10" fmla="*/ 17009 w 7"/>
              <a:gd name="T11" fmla="*/ 32327 h 11"/>
              <a:gd name="T12" fmla="*/ 0 w 7"/>
              <a:gd name="T13" fmla="*/ 16164 h 11"/>
              <a:gd name="T14" fmla="*/ 51027 w 7"/>
              <a:gd name="T15" fmla="*/ 0 h 11"/>
              <a:gd name="T16" fmla="*/ 102054 w 7"/>
              <a:gd name="T17" fmla="*/ 48491 h 11"/>
              <a:gd name="T18" fmla="*/ 51027 w 7"/>
              <a:gd name="T19" fmla="*/ 145473 h 11"/>
              <a:gd name="T20" fmla="*/ 34018 w 7"/>
              <a:gd name="T21" fmla="*/ 161636 h 11"/>
              <a:gd name="T22" fmla="*/ 34018 w 7"/>
              <a:gd name="T23" fmla="*/ 161636 h 11"/>
              <a:gd name="T24" fmla="*/ 119063 w 7"/>
              <a:gd name="T25" fmla="*/ 161636 h 11"/>
              <a:gd name="T26" fmla="*/ 119063 w 7"/>
              <a:gd name="T27" fmla="*/ 177800 h 11"/>
              <a:gd name="T28" fmla="*/ 0 w 7"/>
              <a:gd name="T29" fmla="*/ 17780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11"/>
              <a:gd name="T47" fmla="*/ 7 w 7"/>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11">
                <a:moveTo>
                  <a:pt x="0" y="11"/>
                </a:moveTo>
                <a:cubicBezTo>
                  <a:pt x="0" y="10"/>
                  <a:pt x="0" y="10"/>
                  <a:pt x="0" y="10"/>
                </a:cubicBezTo>
                <a:cubicBezTo>
                  <a:pt x="1" y="9"/>
                  <a:pt x="1" y="9"/>
                  <a:pt x="1" y="9"/>
                </a:cubicBezTo>
                <a:cubicBezTo>
                  <a:pt x="4" y="6"/>
                  <a:pt x="5" y="5"/>
                  <a:pt x="5" y="3"/>
                </a:cubicBezTo>
                <a:cubicBezTo>
                  <a:pt x="5" y="2"/>
                  <a:pt x="4" y="1"/>
                  <a:pt x="3" y="1"/>
                </a:cubicBezTo>
                <a:cubicBezTo>
                  <a:pt x="2" y="1"/>
                  <a:pt x="1" y="2"/>
                  <a:pt x="1" y="2"/>
                </a:cubicBezTo>
                <a:cubicBezTo>
                  <a:pt x="0" y="1"/>
                  <a:pt x="0" y="1"/>
                  <a:pt x="0" y="1"/>
                </a:cubicBezTo>
                <a:cubicBezTo>
                  <a:pt x="1" y="1"/>
                  <a:pt x="2" y="0"/>
                  <a:pt x="3" y="0"/>
                </a:cubicBezTo>
                <a:cubicBezTo>
                  <a:pt x="5" y="0"/>
                  <a:pt x="6" y="2"/>
                  <a:pt x="6" y="3"/>
                </a:cubicBezTo>
                <a:cubicBezTo>
                  <a:pt x="6" y="5"/>
                  <a:pt x="5" y="7"/>
                  <a:pt x="3" y="9"/>
                </a:cubicBezTo>
                <a:cubicBezTo>
                  <a:pt x="2" y="10"/>
                  <a:pt x="2" y="10"/>
                  <a:pt x="2" y="10"/>
                </a:cubicBezTo>
                <a:cubicBezTo>
                  <a:pt x="2" y="10"/>
                  <a:pt x="2" y="10"/>
                  <a:pt x="2" y="10"/>
                </a:cubicBezTo>
                <a:cubicBezTo>
                  <a:pt x="7" y="10"/>
                  <a:pt x="7" y="10"/>
                  <a:pt x="7" y="10"/>
                </a:cubicBezTo>
                <a:cubicBezTo>
                  <a:pt x="7" y="11"/>
                  <a:pt x="7" y="11"/>
                  <a:pt x="7" y="11"/>
                </a:cubicBezTo>
                <a:lnTo>
                  <a:pt x="0" y="1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5" name="Freeform 348"/>
          <p:cNvSpPr>
            <a:spLocks noEditPoints="1" noChangeArrowheads="1"/>
          </p:cNvSpPr>
          <p:nvPr/>
        </p:nvSpPr>
        <p:spPr bwMode="auto">
          <a:xfrm>
            <a:off x="5054601" y="3420533"/>
            <a:ext cx="158751" cy="237067"/>
          </a:xfrm>
          <a:custGeom>
            <a:avLst/>
            <a:gdLst>
              <a:gd name="T0" fmla="*/ 119063 w 7"/>
              <a:gd name="T1" fmla="*/ 80818 h 11"/>
              <a:gd name="T2" fmla="*/ 51027 w 7"/>
              <a:gd name="T3" fmla="*/ 177800 h 11"/>
              <a:gd name="T4" fmla="*/ 0 w 7"/>
              <a:gd name="T5" fmla="*/ 96982 h 11"/>
              <a:gd name="T6" fmla="*/ 68036 w 7"/>
              <a:gd name="T7" fmla="*/ 0 h 11"/>
              <a:gd name="T8" fmla="*/ 119063 w 7"/>
              <a:gd name="T9" fmla="*/ 80818 h 11"/>
              <a:gd name="T10" fmla="*/ 17009 w 7"/>
              <a:gd name="T11" fmla="*/ 96982 h 11"/>
              <a:gd name="T12" fmla="*/ 68036 w 7"/>
              <a:gd name="T13" fmla="*/ 161636 h 11"/>
              <a:gd name="T14" fmla="*/ 102054 w 7"/>
              <a:gd name="T15" fmla="*/ 96982 h 11"/>
              <a:gd name="T16" fmla="*/ 68036 w 7"/>
              <a:gd name="T17" fmla="*/ 16164 h 11"/>
              <a:gd name="T18" fmla="*/ 17009 w 7"/>
              <a:gd name="T19" fmla="*/ 9698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5"/>
                </a:moveTo>
                <a:cubicBezTo>
                  <a:pt x="7" y="9"/>
                  <a:pt x="6" y="11"/>
                  <a:pt x="3" y="11"/>
                </a:cubicBezTo>
                <a:cubicBezTo>
                  <a:pt x="1" y="11"/>
                  <a:pt x="0" y="9"/>
                  <a:pt x="0" y="6"/>
                </a:cubicBezTo>
                <a:cubicBezTo>
                  <a:pt x="0" y="2"/>
                  <a:pt x="1" y="0"/>
                  <a:pt x="4" y="0"/>
                </a:cubicBezTo>
                <a:cubicBezTo>
                  <a:pt x="6" y="0"/>
                  <a:pt x="7" y="2"/>
                  <a:pt x="7" y="5"/>
                </a:cubicBezTo>
                <a:close/>
                <a:moveTo>
                  <a:pt x="1" y="6"/>
                </a:moveTo>
                <a:cubicBezTo>
                  <a:pt x="1" y="8"/>
                  <a:pt x="2" y="10"/>
                  <a:pt x="4" y="10"/>
                </a:cubicBezTo>
                <a:cubicBezTo>
                  <a:pt x="5" y="10"/>
                  <a:pt x="6" y="8"/>
                  <a:pt x="6" y="6"/>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6" name="Freeform 349"/>
          <p:cNvSpPr>
            <a:spLocks noChangeArrowheads="1"/>
          </p:cNvSpPr>
          <p:nvPr/>
        </p:nvSpPr>
        <p:spPr bwMode="auto">
          <a:xfrm>
            <a:off x="4872567" y="2887134"/>
            <a:ext cx="135467" cy="234951"/>
          </a:xfrm>
          <a:custGeom>
            <a:avLst/>
            <a:gdLst>
              <a:gd name="T0" fmla="*/ 0 w 6"/>
              <a:gd name="T1" fmla="*/ 144174 h 11"/>
              <a:gd name="T2" fmla="*/ 33867 w 6"/>
              <a:gd name="T3" fmla="*/ 160194 h 11"/>
              <a:gd name="T4" fmla="*/ 84667 w 6"/>
              <a:gd name="T5" fmla="*/ 128155 h 11"/>
              <a:gd name="T6" fmla="*/ 33867 w 6"/>
              <a:gd name="T7" fmla="*/ 96116 h 11"/>
              <a:gd name="T8" fmla="*/ 16933 w 6"/>
              <a:gd name="T9" fmla="*/ 96116 h 11"/>
              <a:gd name="T10" fmla="*/ 16933 w 6"/>
              <a:gd name="T11" fmla="*/ 80097 h 11"/>
              <a:gd name="T12" fmla="*/ 33867 w 6"/>
              <a:gd name="T13" fmla="*/ 80097 h 11"/>
              <a:gd name="T14" fmla="*/ 67733 w 6"/>
              <a:gd name="T15" fmla="*/ 48058 h 11"/>
              <a:gd name="T16" fmla="*/ 50800 w 6"/>
              <a:gd name="T17" fmla="*/ 16019 h 11"/>
              <a:gd name="T18" fmla="*/ 16933 w 6"/>
              <a:gd name="T19" fmla="*/ 32039 h 11"/>
              <a:gd name="T20" fmla="*/ 0 w 6"/>
              <a:gd name="T21" fmla="*/ 16019 h 11"/>
              <a:gd name="T22" fmla="*/ 50800 w 6"/>
              <a:gd name="T23" fmla="*/ 0 h 11"/>
              <a:gd name="T24" fmla="*/ 101600 w 6"/>
              <a:gd name="T25" fmla="*/ 48058 h 11"/>
              <a:gd name="T26" fmla="*/ 67733 w 6"/>
              <a:gd name="T27" fmla="*/ 80097 h 11"/>
              <a:gd name="T28" fmla="*/ 67733 w 6"/>
              <a:gd name="T29" fmla="*/ 80097 h 11"/>
              <a:gd name="T30" fmla="*/ 101600 w 6"/>
              <a:gd name="T31" fmla="*/ 128155 h 11"/>
              <a:gd name="T32" fmla="*/ 33867 w 6"/>
              <a:gd name="T33" fmla="*/ 176213 h 11"/>
              <a:gd name="T34" fmla="*/ 0 w 6"/>
              <a:gd name="T35" fmla="*/ 160194 h 11"/>
              <a:gd name="T36" fmla="*/ 0 w 6"/>
              <a:gd name="T37" fmla="*/ 144174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
              <a:gd name="T58" fmla="*/ 0 h 11"/>
              <a:gd name="T59" fmla="*/ 6 w 6"/>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 h="11">
                <a:moveTo>
                  <a:pt x="0" y="9"/>
                </a:moveTo>
                <a:cubicBezTo>
                  <a:pt x="1" y="10"/>
                  <a:pt x="1" y="10"/>
                  <a:pt x="2" y="10"/>
                </a:cubicBezTo>
                <a:cubicBezTo>
                  <a:pt x="4" y="10"/>
                  <a:pt x="5" y="9"/>
                  <a:pt x="5" y="8"/>
                </a:cubicBezTo>
                <a:cubicBezTo>
                  <a:pt x="5" y="6"/>
                  <a:pt x="4" y="6"/>
                  <a:pt x="2" y="6"/>
                </a:cubicBezTo>
                <a:cubicBezTo>
                  <a:pt x="1" y="6"/>
                  <a:pt x="1" y="6"/>
                  <a:pt x="1" y="6"/>
                </a:cubicBezTo>
                <a:cubicBezTo>
                  <a:pt x="1" y="5"/>
                  <a:pt x="1" y="5"/>
                  <a:pt x="1" y="5"/>
                </a:cubicBezTo>
                <a:cubicBezTo>
                  <a:pt x="2" y="5"/>
                  <a:pt x="2" y="5"/>
                  <a:pt x="2" y="5"/>
                </a:cubicBezTo>
                <a:cubicBezTo>
                  <a:pt x="3" y="5"/>
                  <a:pt x="4" y="4"/>
                  <a:pt x="4" y="3"/>
                </a:cubicBezTo>
                <a:cubicBezTo>
                  <a:pt x="4" y="2"/>
                  <a:pt x="4" y="1"/>
                  <a:pt x="3" y="1"/>
                </a:cubicBezTo>
                <a:cubicBezTo>
                  <a:pt x="2" y="1"/>
                  <a:pt x="1" y="2"/>
                  <a:pt x="1" y="2"/>
                </a:cubicBezTo>
                <a:cubicBezTo>
                  <a:pt x="0" y="1"/>
                  <a:pt x="0" y="1"/>
                  <a:pt x="0" y="1"/>
                </a:cubicBezTo>
                <a:cubicBezTo>
                  <a:pt x="1" y="1"/>
                  <a:pt x="2" y="0"/>
                  <a:pt x="3" y="0"/>
                </a:cubicBezTo>
                <a:cubicBezTo>
                  <a:pt x="5" y="0"/>
                  <a:pt x="6" y="1"/>
                  <a:pt x="6" y="3"/>
                </a:cubicBezTo>
                <a:cubicBezTo>
                  <a:pt x="6" y="4"/>
                  <a:pt x="5" y="5"/>
                  <a:pt x="4" y="5"/>
                </a:cubicBezTo>
                <a:cubicBezTo>
                  <a:pt x="4" y="5"/>
                  <a:pt x="4" y="5"/>
                  <a:pt x="4" y="5"/>
                </a:cubicBezTo>
                <a:cubicBezTo>
                  <a:pt x="5" y="5"/>
                  <a:pt x="6" y="6"/>
                  <a:pt x="6" y="8"/>
                </a:cubicBezTo>
                <a:cubicBezTo>
                  <a:pt x="6" y="10"/>
                  <a:pt x="5" y="11"/>
                  <a:pt x="2" y="11"/>
                </a:cubicBezTo>
                <a:cubicBezTo>
                  <a:pt x="1" y="11"/>
                  <a:pt x="0" y="11"/>
                  <a:pt x="0" y="10"/>
                </a:cubicBezTo>
                <a:lnTo>
                  <a:pt x="0" y="9"/>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7" name="Freeform 350"/>
          <p:cNvSpPr>
            <a:spLocks noEditPoints="1" noChangeArrowheads="1"/>
          </p:cNvSpPr>
          <p:nvPr/>
        </p:nvSpPr>
        <p:spPr bwMode="auto">
          <a:xfrm>
            <a:off x="5054601" y="2887134"/>
            <a:ext cx="158751" cy="234951"/>
          </a:xfrm>
          <a:custGeom>
            <a:avLst/>
            <a:gdLst>
              <a:gd name="T0" fmla="*/ 119063 w 7"/>
              <a:gd name="T1" fmla="*/ 96116 h 11"/>
              <a:gd name="T2" fmla="*/ 51027 w 7"/>
              <a:gd name="T3" fmla="*/ 176213 h 11"/>
              <a:gd name="T4" fmla="*/ 0 w 7"/>
              <a:gd name="T5" fmla="*/ 96116 h 11"/>
              <a:gd name="T6" fmla="*/ 68036 w 7"/>
              <a:gd name="T7" fmla="*/ 0 h 11"/>
              <a:gd name="T8" fmla="*/ 119063 w 7"/>
              <a:gd name="T9" fmla="*/ 96116 h 11"/>
              <a:gd name="T10" fmla="*/ 17009 w 7"/>
              <a:gd name="T11" fmla="*/ 96116 h 11"/>
              <a:gd name="T12" fmla="*/ 68036 w 7"/>
              <a:gd name="T13" fmla="*/ 160194 h 11"/>
              <a:gd name="T14" fmla="*/ 102054 w 7"/>
              <a:gd name="T15" fmla="*/ 96116 h 11"/>
              <a:gd name="T16" fmla="*/ 68036 w 7"/>
              <a:gd name="T17" fmla="*/ 16019 h 11"/>
              <a:gd name="T18" fmla="*/ 17009 w 7"/>
              <a:gd name="T19" fmla="*/ 9611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6"/>
                </a:moveTo>
                <a:cubicBezTo>
                  <a:pt x="7" y="9"/>
                  <a:pt x="6" y="11"/>
                  <a:pt x="3" y="11"/>
                </a:cubicBezTo>
                <a:cubicBezTo>
                  <a:pt x="1" y="11"/>
                  <a:pt x="0" y="9"/>
                  <a:pt x="0" y="6"/>
                </a:cubicBezTo>
                <a:cubicBezTo>
                  <a:pt x="0" y="2"/>
                  <a:pt x="1" y="0"/>
                  <a:pt x="4" y="0"/>
                </a:cubicBezTo>
                <a:cubicBezTo>
                  <a:pt x="6" y="0"/>
                  <a:pt x="7" y="2"/>
                  <a:pt x="7" y="6"/>
                </a:cubicBezTo>
                <a:close/>
                <a:moveTo>
                  <a:pt x="1" y="6"/>
                </a:moveTo>
                <a:cubicBezTo>
                  <a:pt x="1" y="8"/>
                  <a:pt x="2" y="10"/>
                  <a:pt x="4" y="10"/>
                </a:cubicBezTo>
                <a:cubicBezTo>
                  <a:pt x="5" y="10"/>
                  <a:pt x="6" y="8"/>
                  <a:pt x="6" y="6"/>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8" name="Freeform 351"/>
          <p:cNvSpPr>
            <a:spLocks noEditPoints="1" noChangeArrowheads="1"/>
          </p:cNvSpPr>
          <p:nvPr/>
        </p:nvSpPr>
        <p:spPr bwMode="auto">
          <a:xfrm>
            <a:off x="4847167" y="2353734"/>
            <a:ext cx="184151" cy="232833"/>
          </a:xfrm>
          <a:custGeom>
            <a:avLst/>
            <a:gdLst>
              <a:gd name="T0" fmla="*/ 86321 w 8"/>
              <a:gd name="T1" fmla="*/ 174625 h 11"/>
              <a:gd name="T2" fmla="*/ 86321 w 8"/>
              <a:gd name="T3" fmla="*/ 127000 h 11"/>
              <a:gd name="T4" fmla="*/ 0 w 8"/>
              <a:gd name="T5" fmla="*/ 127000 h 11"/>
              <a:gd name="T6" fmla="*/ 0 w 8"/>
              <a:gd name="T7" fmla="*/ 111125 h 11"/>
              <a:gd name="T8" fmla="*/ 86321 w 8"/>
              <a:gd name="T9" fmla="*/ 0 h 11"/>
              <a:gd name="T10" fmla="*/ 120849 w 8"/>
              <a:gd name="T11" fmla="*/ 0 h 11"/>
              <a:gd name="T12" fmla="*/ 120849 w 8"/>
              <a:gd name="T13" fmla="*/ 111125 h 11"/>
              <a:gd name="T14" fmla="*/ 138113 w 8"/>
              <a:gd name="T15" fmla="*/ 111125 h 11"/>
              <a:gd name="T16" fmla="*/ 138113 w 8"/>
              <a:gd name="T17" fmla="*/ 127000 h 11"/>
              <a:gd name="T18" fmla="*/ 120849 w 8"/>
              <a:gd name="T19" fmla="*/ 127000 h 11"/>
              <a:gd name="T20" fmla="*/ 120849 w 8"/>
              <a:gd name="T21" fmla="*/ 174625 h 11"/>
              <a:gd name="T22" fmla="*/ 86321 w 8"/>
              <a:gd name="T23" fmla="*/ 174625 h 11"/>
              <a:gd name="T24" fmla="*/ 86321 w 8"/>
              <a:gd name="T25" fmla="*/ 111125 h 11"/>
              <a:gd name="T26" fmla="*/ 86321 w 8"/>
              <a:gd name="T27" fmla="*/ 47625 h 11"/>
              <a:gd name="T28" fmla="*/ 86321 w 8"/>
              <a:gd name="T29" fmla="*/ 31750 h 11"/>
              <a:gd name="T30" fmla="*/ 86321 w 8"/>
              <a:gd name="T31" fmla="*/ 31750 h 11"/>
              <a:gd name="T32" fmla="*/ 69057 w 8"/>
              <a:gd name="T33" fmla="*/ 47625 h 11"/>
              <a:gd name="T34" fmla="*/ 34528 w 8"/>
              <a:gd name="T35" fmla="*/ 111125 h 11"/>
              <a:gd name="T36" fmla="*/ 34528 w 8"/>
              <a:gd name="T37" fmla="*/ 111125 h 11"/>
              <a:gd name="T38" fmla="*/ 86321 w 8"/>
              <a:gd name="T39" fmla="*/ 111125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1"/>
              <a:gd name="T62" fmla="*/ 8 w 8"/>
              <a:gd name="T63" fmla="*/ 11 h 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1">
                <a:moveTo>
                  <a:pt x="5" y="11"/>
                </a:moveTo>
                <a:cubicBezTo>
                  <a:pt x="5" y="8"/>
                  <a:pt x="5" y="8"/>
                  <a:pt x="5" y="8"/>
                </a:cubicBezTo>
                <a:cubicBezTo>
                  <a:pt x="0" y="8"/>
                  <a:pt x="0" y="8"/>
                  <a:pt x="0" y="8"/>
                </a:cubicBezTo>
                <a:cubicBezTo>
                  <a:pt x="0" y="7"/>
                  <a:pt x="0" y="7"/>
                  <a:pt x="0" y="7"/>
                </a:cubicBezTo>
                <a:cubicBezTo>
                  <a:pt x="5" y="0"/>
                  <a:pt x="5" y="0"/>
                  <a:pt x="5" y="0"/>
                </a:cubicBezTo>
                <a:cubicBezTo>
                  <a:pt x="7" y="0"/>
                  <a:pt x="7" y="0"/>
                  <a:pt x="7" y="0"/>
                </a:cubicBezTo>
                <a:cubicBezTo>
                  <a:pt x="7" y="7"/>
                  <a:pt x="7" y="7"/>
                  <a:pt x="7" y="7"/>
                </a:cubicBezTo>
                <a:cubicBezTo>
                  <a:pt x="8" y="7"/>
                  <a:pt x="8" y="7"/>
                  <a:pt x="8" y="7"/>
                </a:cubicBezTo>
                <a:cubicBezTo>
                  <a:pt x="8" y="8"/>
                  <a:pt x="8" y="8"/>
                  <a:pt x="8" y="8"/>
                </a:cubicBezTo>
                <a:cubicBezTo>
                  <a:pt x="7" y="8"/>
                  <a:pt x="7" y="8"/>
                  <a:pt x="7" y="8"/>
                </a:cubicBezTo>
                <a:cubicBezTo>
                  <a:pt x="7" y="11"/>
                  <a:pt x="7" y="11"/>
                  <a:pt x="7" y="11"/>
                </a:cubicBezTo>
                <a:lnTo>
                  <a:pt x="5" y="11"/>
                </a:lnTo>
                <a:close/>
                <a:moveTo>
                  <a:pt x="5" y="7"/>
                </a:moveTo>
                <a:cubicBezTo>
                  <a:pt x="5" y="3"/>
                  <a:pt x="5" y="3"/>
                  <a:pt x="5" y="3"/>
                </a:cubicBezTo>
                <a:cubicBezTo>
                  <a:pt x="5" y="3"/>
                  <a:pt x="5" y="2"/>
                  <a:pt x="5" y="2"/>
                </a:cubicBezTo>
                <a:cubicBezTo>
                  <a:pt x="5" y="2"/>
                  <a:pt x="5" y="2"/>
                  <a:pt x="5" y="2"/>
                </a:cubicBezTo>
                <a:cubicBezTo>
                  <a:pt x="5" y="2"/>
                  <a:pt x="5" y="3"/>
                  <a:pt x="4" y="3"/>
                </a:cubicBezTo>
                <a:cubicBezTo>
                  <a:pt x="2" y="7"/>
                  <a:pt x="2" y="7"/>
                  <a:pt x="2" y="7"/>
                </a:cubicBezTo>
                <a:cubicBezTo>
                  <a:pt x="2" y="7"/>
                  <a:pt x="2" y="7"/>
                  <a:pt x="2" y="7"/>
                </a:cubicBezTo>
                <a:lnTo>
                  <a:pt x="5" y="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69" name="Freeform 352"/>
          <p:cNvSpPr>
            <a:spLocks noEditPoints="1" noChangeArrowheads="1"/>
          </p:cNvSpPr>
          <p:nvPr/>
        </p:nvSpPr>
        <p:spPr bwMode="auto">
          <a:xfrm>
            <a:off x="5054601" y="2353734"/>
            <a:ext cx="158751" cy="232833"/>
          </a:xfrm>
          <a:custGeom>
            <a:avLst/>
            <a:gdLst>
              <a:gd name="T0" fmla="*/ 119063 w 7"/>
              <a:gd name="T1" fmla="*/ 95250 h 11"/>
              <a:gd name="T2" fmla="*/ 51027 w 7"/>
              <a:gd name="T3" fmla="*/ 174625 h 11"/>
              <a:gd name="T4" fmla="*/ 0 w 7"/>
              <a:gd name="T5" fmla="*/ 95250 h 11"/>
              <a:gd name="T6" fmla="*/ 68036 w 7"/>
              <a:gd name="T7" fmla="*/ 0 h 11"/>
              <a:gd name="T8" fmla="*/ 119063 w 7"/>
              <a:gd name="T9" fmla="*/ 95250 h 11"/>
              <a:gd name="T10" fmla="*/ 17009 w 7"/>
              <a:gd name="T11" fmla="*/ 95250 h 11"/>
              <a:gd name="T12" fmla="*/ 68036 w 7"/>
              <a:gd name="T13" fmla="*/ 158750 h 11"/>
              <a:gd name="T14" fmla="*/ 102054 w 7"/>
              <a:gd name="T15" fmla="*/ 95250 h 11"/>
              <a:gd name="T16" fmla="*/ 68036 w 7"/>
              <a:gd name="T17" fmla="*/ 15875 h 11"/>
              <a:gd name="T18" fmla="*/ 17009 w 7"/>
              <a:gd name="T19" fmla="*/ 9525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6"/>
                </a:moveTo>
                <a:cubicBezTo>
                  <a:pt x="7" y="9"/>
                  <a:pt x="6" y="11"/>
                  <a:pt x="3" y="11"/>
                </a:cubicBezTo>
                <a:cubicBezTo>
                  <a:pt x="1" y="11"/>
                  <a:pt x="0" y="9"/>
                  <a:pt x="0" y="6"/>
                </a:cubicBezTo>
                <a:cubicBezTo>
                  <a:pt x="0" y="2"/>
                  <a:pt x="1" y="0"/>
                  <a:pt x="4" y="0"/>
                </a:cubicBezTo>
                <a:cubicBezTo>
                  <a:pt x="6" y="0"/>
                  <a:pt x="7" y="2"/>
                  <a:pt x="7" y="6"/>
                </a:cubicBezTo>
                <a:close/>
                <a:moveTo>
                  <a:pt x="1" y="6"/>
                </a:moveTo>
                <a:cubicBezTo>
                  <a:pt x="1" y="8"/>
                  <a:pt x="2" y="10"/>
                  <a:pt x="4" y="10"/>
                </a:cubicBezTo>
                <a:cubicBezTo>
                  <a:pt x="5" y="10"/>
                  <a:pt x="6" y="8"/>
                  <a:pt x="6" y="6"/>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70" name="Freeform 353"/>
          <p:cNvSpPr>
            <a:spLocks noChangeArrowheads="1"/>
          </p:cNvSpPr>
          <p:nvPr/>
        </p:nvSpPr>
        <p:spPr bwMode="auto">
          <a:xfrm>
            <a:off x="4872567" y="1839385"/>
            <a:ext cx="135467" cy="213783"/>
          </a:xfrm>
          <a:custGeom>
            <a:avLst/>
            <a:gdLst>
              <a:gd name="T0" fmla="*/ 101600 w 6"/>
              <a:gd name="T1" fmla="*/ 16034 h 10"/>
              <a:gd name="T2" fmla="*/ 33867 w 6"/>
              <a:gd name="T3" fmla="*/ 16034 h 10"/>
              <a:gd name="T4" fmla="*/ 33867 w 6"/>
              <a:gd name="T5" fmla="*/ 48101 h 10"/>
              <a:gd name="T6" fmla="*/ 50800 w 6"/>
              <a:gd name="T7" fmla="*/ 48101 h 10"/>
              <a:gd name="T8" fmla="*/ 84667 w 6"/>
              <a:gd name="T9" fmla="*/ 64135 h 10"/>
              <a:gd name="T10" fmla="*/ 101600 w 6"/>
              <a:gd name="T11" fmla="*/ 112236 h 10"/>
              <a:gd name="T12" fmla="*/ 33867 w 6"/>
              <a:gd name="T13" fmla="*/ 160337 h 10"/>
              <a:gd name="T14" fmla="*/ 0 w 6"/>
              <a:gd name="T15" fmla="*/ 160337 h 10"/>
              <a:gd name="T16" fmla="*/ 0 w 6"/>
              <a:gd name="T17" fmla="*/ 128270 h 10"/>
              <a:gd name="T18" fmla="*/ 33867 w 6"/>
              <a:gd name="T19" fmla="*/ 144303 h 10"/>
              <a:gd name="T20" fmla="*/ 84667 w 6"/>
              <a:gd name="T21" fmla="*/ 112236 h 10"/>
              <a:gd name="T22" fmla="*/ 33867 w 6"/>
              <a:gd name="T23" fmla="*/ 64135 h 10"/>
              <a:gd name="T24" fmla="*/ 0 w 6"/>
              <a:gd name="T25" fmla="*/ 80169 h 10"/>
              <a:gd name="T26" fmla="*/ 16933 w 6"/>
              <a:gd name="T27" fmla="*/ 0 h 10"/>
              <a:gd name="T28" fmla="*/ 101600 w 6"/>
              <a:gd name="T29" fmla="*/ 0 h 10"/>
              <a:gd name="T30" fmla="*/ 101600 w 6"/>
              <a:gd name="T31" fmla="*/ 16034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10"/>
              <a:gd name="T50" fmla="*/ 6 w 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10">
                <a:moveTo>
                  <a:pt x="6" y="1"/>
                </a:moveTo>
                <a:cubicBezTo>
                  <a:pt x="2" y="1"/>
                  <a:pt x="2" y="1"/>
                  <a:pt x="2" y="1"/>
                </a:cubicBezTo>
                <a:cubicBezTo>
                  <a:pt x="2" y="3"/>
                  <a:pt x="2" y="3"/>
                  <a:pt x="2" y="3"/>
                </a:cubicBezTo>
                <a:cubicBezTo>
                  <a:pt x="2" y="3"/>
                  <a:pt x="2" y="3"/>
                  <a:pt x="3" y="3"/>
                </a:cubicBezTo>
                <a:cubicBezTo>
                  <a:pt x="3" y="3"/>
                  <a:pt x="4" y="4"/>
                  <a:pt x="5" y="4"/>
                </a:cubicBezTo>
                <a:cubicBezTo>
                  <a:pt x="6" y="4"/>
                  <a:pt x="6" y="5"/>
                  <a:pt x="6" y="7"/>
                </a:cubicBezTo>
                <a:cubicBezTo>
                  <a:pt x="6" y="9"/>
                  <a:pt x="5" y="10"/>
                  <a:pt x="2" y="10"/>
                </a:cubicBezTo>
                <a:cubicBezTo>
                  <a:pt x="1" y="10"/>
                  <a:pt x="0" y="10"/>
                  <a:pt x="0" y="10"/>
                </a:cubicBezTo>
                <a:cubicBezTo>
                  <a:pt x="0" y="8"/>
                  <a:pt x="0" y="8"/>
                  <a:pt x="0" y="8"/>
                </a:cubicBezTo>
                <a:cubicBezTo>
                  <a:pt x="1" y="9"/>
                  <a:pt x="1" y="9"/>
                  <a:pt x="2" y="9"/>
                </a:cubicBezTo>
                <a:cubicBezTo>
                  <a:pt x="4" y="9"/>
                  <a:pt x="5" y="8"/>
                  <a:pt x="5" y="7"/>
                </a:cubicBezTo>
                <a:cubicBezTo>
                  <a:pt x="5" y="5"/>
                  <a:pt x="4" y="4"/>
                  <a:pt x="2" y="4"/>
                </a:cubicBezTo>
                <a:cubicBezTo>
                  <a:pt x="1" y="4"/>
                  <a:pt x="1" y="5"/>
                  <a:pt x="0" y="5"/>
                </a:cubicBezTo>
                <a:cubicBezTo>
                  <a:pt x="1" y="0"/>
                  <a:pt x="1" y="0"/>
                  <a:pt x="1" y="0"/>
                </a:cubicBezTo>
                <a:cubicBezTo>
                  <a:pt x="6" y="0"/>
                  <a:pt x="6" y="0"/>
                  <a:pt x="6" y="0"/>
                </a:cubicBezTo>
                <a:lnTo>
                  <a:pt x="6" y="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71" name="Freeform 354"/>
          <p:cNvSpPr>
            <a:spLocks noEditPoints="1" noChangeArrowheads="1"/>
          </p:cNvSpPr>
          <p:nvPr/>
        </p:nvSpPr>
        <p:spPr bwMode="auto">
          <a:xfrm>
            <a:off x="5054601" y="1818218"/>
            <a:ext cx="158751" cy="234949"/>
          </a:xfrm>
          <a:custGeom>
            <a:avLst/>
            <a:gdLst>
              <a:gd name="T0" fmla="*/ 119063 w 7"/>
              <a:gd name="T1" fmla="*/ 96116 h 11"/>
              <a:gd name="T2" fmla="*/ 51027 w 7"/>
              <a:gd name="T3" fmla="*/ 176212 h 11"/>
              <a:gd name="T4" fmla="*/ 0 w 7"/>
              <a:gd name="T5" fmla="*/ 96116 h 11"/>
              <a:gd name="T6" fmla="*/ 68036 w 7"/>
              <a:gd name="T7" fmla="*/ 0 h 11"/>
              <a:gd name="T8" fmla="*/ 119063 w 7"/>
              <a:gd name="T9" fmla="*/ 96116 h 11"/>
              <a:gd name="T10" fmla="*/ 17009 w 7"/>
              <a:gd name="T11" fmla="*/ 96116 h 11"/>
              <a:gd name="T12" fmla="*/ 68036 w 7"/>
              <a:gd name="T13" fmla="*/ 160193 h 11"/>
              <a:gd name="T14" fmla="*/ 102054 w 7"/>
              <a:gd name="T15" fmla="*/ 96116 h 11"/>
              <a:gd name="T16" fmla="*/ 68036 w 7"/>
              <a:gd name="T17" fmla="*/ 16019 h 11"/>
              <a:gd name="T18" fmla="*/ 17009 w 7"/>
              <a:gd name="T19" fmla="*/ 96116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6"/>
                </a:moveTo>
                <a:cubicBezTo>
                  <a:pt x="7" y="9"/>
                  <a:pt x="6" y="11"/>
                  <a:pt x="3" y="11"/>
                </a:cubicBezTo>
                <a:cubicBezTo>
                  <a:pt x="1" y="11"/>
                  <a:pt x="0" y="9"/>
                  <a:pt x="0" y="6"/>
                </a:cubicBezTo>
                <a:cubicBezTo>
                  <a:pt x="0" y="2"/>
                  <a:pt x="1" y="0"/>
                  <a:pt x="4" y="0"/>
                </a:cubicBezTo>
                <a:cubicBezTo>
                  <a:pt x="6" y="0"/>
                  <a:pt x="7" y="2"/>
                  <a:pt x="7" y="6"/>
                </a:cubicBezTo>
                <a:close/>
                <a:moveTo>
                  <a:pt x="1" y="6"/>
                </a:moveTo>
                <a:cubicBezTo>
                  <a:pt x="1" y="9"/>
                  <a:pt x="2" y="10"/>
                  <a:pt x="4" y="10"/>
                </a:cubicBezTo>
                <a:cubicBezTo>
                  <a:pt x="5" y="10"/>
                  <a:pt x="6" y="8"/>
                  <a:pt x="6" y="6"/>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72" name="Freeform 355"/>
          <p:cNvSpPr>
            <a:spLocks noEditPoints="1" noChangeArrowheads="1"/>
          </p:cNvSpPr>
          <p:nvPr/>
        </p:nvSpPr>
        <p:spPr bwMode="auto">
          <a:xfrm>
            <a:off x="4872567" y="1282700"/>
            <a:ext cx="158751" cy="237067"/>
          </a:xfrm>
          <a:custGeom>
            <a:avLst/>
            <a:gdLst>
              <a:gd name="T0" fmla="*/ 102054 w 7"/>
              <a:gd name="T1" fmla="*/ 32327 h 11"/>
              <a:gd name="T2" fmla="*/ 85045 w 7"/>
              <a:gd name="T3" fmla="*/ 32327 h 11"/>
              <a:gd name="T4" fmla="*/ 17009 w 7"/>
              <a:gd name="T5" fmla="*/ 80818 h 11"/>
              <a:gd name="T6" fmla="*/ 17009 w 7"/>
              <a:gd name="T7" fmla="*/ 80818 h 11"/>
              <a:gd name="T8" fmla="*/ 68036 w 7"/>
              <a:gd name="T9" fmla="*/ 64655 h 11"/>
              <a:gd name="T10" fmla="*/ 119063 w 7"/>
              <a:gd name="T11" fmla="*/ 129309 h 11"/>
              <a:gd name="T12" fmla="*/ 51027 w 7"/>
              <a:gd name="T13" fmla="*/ 177800 h 11"/>
              <a:gd name="T14" fmla="*/ 0 w 7"/>
              <a:gd name="T15" fmla="*/ 113145 h 11"/>
              <a:gd name="T16" fmla="*/ 17009 w 7"/>
              <a:gd name="T17" fmla="*/ 32327 h 11"/>
              <a:gd name="T18" fmla="*/ 85045 w 7"/>
              <a:gd name="T19" fmla="*/ 0 h 11"/>
              <a:gd name="T20" fmla="*/ 102054 w 7"/>
              <a:gd name="T21" fmla="*/ 0 h 11"/>
              <a:gd name="T22" fmla="*/ 102054 w 7"/>
              <a:gd name="T23" fmla="*/ 32327 h 11"/>
              <a:gd name="T24" fmla="*/ 85045 w 7"/>
              <a:gd name="T25" fmla="*/ 129309 h 11"/>
              <a:gd name="T26" fmla="*/ 51027 w 7"/>
              <a:gd name="T27" fmla="*/ 80818 h 11"/>
              <a:gd name="T28" fmla="*/ 17009 w 7"/>
              <a:gd name="T29" fmla="*/ 113145 h 11"/>
              <a:gd name="T30" fmla="*/ 17009 w 7"/>
              <a:gd name="T31" fmla="*/ 113145 h 11"/>
              <a:gd name="T32" fmla="*/ 51027 w 7"/>
              <a:gd name="T33" fmla="*/ 161636 h 11"/>
              <a:gd name="T34" fmla="*/ 85045 w 7"/>
              <a:gd name="T35" fmla="*/ 129309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
              <a:gd name="T55" fmla="*/ 0 h 11"/>
              <a:gd name="T56" fmla="*/ 7 w 7"/>
              <a:gd name="T57" fmla="*/ 11 h 1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 h="11">
                <a:moveTo>
                  <a:pt x="6" y="2"/>
                </a:moveTo>
                <a:cubicBezTo>
                  <a:pt x="6" y="2"/>
                  <a:pt x="5" y="2"/>
                  <a:pt x="5" y="2"/>
                </a:cubicBezTo>
                <a:cubicBezTo>
                  <a:pt x="2" y="2"/>
                  <a:pt x="1" y="4"/>
                  <a:pt x="1" y="5"/>
                </a:cubicBezTo>
                <a:cubicBezTo>
                  <a:pt x="1" y="5"/>
                  <a:pt x="1" y="5"/>
                  <a:pt x="1" y="5"/>
                </a:cubicBezTo>
                <a:cubicBezTo>
                  <a:pt x="2" y="5"/>
                  <a:pt x="3" y="4"/>
                  <a:pt x="4" y="4"/>
                </a:cubicBezTo>
                <a:cubicBezTo>
                  <a:pt x="6" y="4"/>
                  <a:pt x="7" y="6"/>
                  <a:pt x="7" y="8"/>
                </a:cubicBezTo>
                <a:cubicBezTo>
                  <a:pt x="7" y="9"/>
                  <a:pt x="6" y="11"/>
                  <a:pt x="3" y="11"/>
                </a:cubicBezTo>
                <a:cubicBezTo>
                  <a:pt x="1" y="11"/>
                  <a:pt x="0" y="10"/>
                  <a:pt x="0" y="7"/>
                </a:cubicBezTo>
                <a:cubicBezTo>
                  <a:pt x="0" y="5"/>
                  <a:pt x="0" y="3"/>
                  <a:pt x="1" y="2"/>
                </a:cubicBezTo>
                <a:cubicBezTo>
                  <a:pt x="2" y="1"/>
                  <a:pt x="3" y="1"/>
                  <a:pt x="5" y="0"/>
                </a:cubicBezTo>
                <a:cubicBezTo>
                  <a:pt x="5" y="0"/>
                  <a:pt x="6" y="0"/>
                  <a:pt x="6" y="0"/>
                </a:cubicBezTo>
                <a:lnTo>
                  <a:pt x="6" y="2"/>
                </a:lnTo>
                <a:close/>
                <a:moveTo>
                  <a:pt x="5" y="8"/>
                </a:moveTo>
                <a:cubicBezTo>
                  <a:pt x="5" y="6"/>
                  <a:pt x="5" y="5"/>
                  <a:pt x="3" y="5"/>
                </a:cubicBezTo>
                <a:cubicBezTo>
                  <a:pt x="2" y="5"/>
                  <a:pt x="2" y="6"/>
                  <a:pt x="1" y="7"/>
                </a:cubicBezTo>
                <a:cubicBezTo>
                  <a:pt x="1" y="7"/>
                  <a:pt x="1" y="7"/>
                  <a:pt x="1" y="7"/>
                </a:cubicBezTo>
                <a:cubicBezTo>
                  <a:pt x="1" y="9"/>
                  <a:pt x="2" y="10"/>
                  <a:pt x="3" y="10"/>
                </a:cubicBezTo>
                <a:cubicBezTo>
                  <a:pt x="5" y="10"/>
                  <a:pt x="5" y="9"/>
                  <a:pt x="5" y="8"/>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7273" name="Freeform 356"/>
          <p:cNvSpPr>
            <a:spLocks noEditPoints="1" noChangeArrowheads="1"/>
          </p:cNvSpPr>
          <p:nvPr/>
        </p:nvSpPr>
        <p:spPr bwMode="auto">
          <a:xfrm>
            <a:off x="5054601" y="1282700"/>
            <a:ext cx="158751" cy="237067"/>
          </a:xfrm>
          <a:custGeom>
            <a:avLst/>
            <a:gdLst>
              <a:gd name="T0" fmla="*/ 119063 w 7"/>
              <a:gd name="T1" fmla="*/ 96982 h 11"/>
              <a:gd name="T2" fmla="*/ 51027 w 7"/>
              <a:gd name="T3" fmla="*/ 177800 h 11"/>
              <a:gd name="T4" fmla="*/ 0 w 7"/>
              <a:gd name="T5" fmla="*/ 96982 h 11"/>
              <a:gd name="T6" fmla="*/ 68036 w 7"/>
              <a:gd name="T7" fmla="*/ 0 h 11"/>
              <a:gd name="T8" fmla="*/ 119063 w 7"/>
              <a:gd name="T9" fmla="*/ 96982 h 11"/>
              <a:gd name="T10" fmla="*/ 17009 w 7"/>
              <a:gd name="T11" fmla="*/ 96982 h 11"/>
              <a:gd name="T12" fmla="*/ 68036 w 7"/>
              <a:gd name="T13" fmla="*/ 161636 h 11"/>
              <a:gd name="T14" fmla="*/ 102054 w 7"/>
              <a:gd name="T15" fmla="*/ 96982 h 11"/>
              <a:gd name="T16" fmla="*/ 68036 w 7"/>
              <a:gd name="T17" fmla="*/ 16164 h 11"/>
              <a:gd name="T18" fmla="*/ 17009 w 7"/>
              <a:gd name="T19" fmla="*/ 96982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1"/>
              <a:gd name="T32" fmla="*/ 7 w 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1">
                <a:moveTo>
                  <a:pt x="7" y="6"/>
                </a:moveTo>
                <a:cubicBezTo>
                  <a:pt x="7" y="9"/>
                  <a:pt x="6" y="11"/>
                  <a:pt x="3" y="11"/>
                </a:cubicBezTo>
                <a:cubicBezTo>
                  <a:pt x="1" y="11"/>
                  <a:pt x="0" y="9"/>
                  <a:pt x="0" y="6"/>
                </a:cubicBezTo>
                <a:cubicBezTo>
                  <a:pt x="0" y="2"/>
                  <a:pt x="1" y="0"/>
                  <a:pt x="4" y="0"/>
                </a:cubicBezTo>
                <a:cubicBezTo>
                  <a:pt x="6" y="0"/>
                  <a:pt x="7" y="2"/>
                  <a:pt x="7" y="6"/>
                </a:cubicBezTo>
                <a:close/>
                <a:moveTo>
                  <a:pt x="1" y="6"/>
                </a:moveTo>
                <a:cubicBezTo>
                  <a:pt x="1" y="9"/>
                  <a:pt x="2" y="10"/>
                  <a:pt x="4" y="10"/>
                </a:cubicBezTo>
                <a:cubicBezTo>
                  <a:pt x="5" y="10"/>
                  <a:pt x="6" y="8"/>
                  <a:pt x="6" y="6"/>
                </a:cubicBezTo>
                <a:cubicBezTo>
                  <a:pt x="6" y="3"/>
                  <a:pt x="5" y="1"/>
                  <a:pt x="4" y="1"/>
                </a:cubicBezTo>
                <a:cubicBezTo>
                  <a:pt x="2" y="1"/>
                  <a:pt x="1" y="3"/>
                  <a:pt x="1" y="6"/>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nvGrpSpPr>
          <p:cNvPr id="7274" name="组合 292"/>
          <p:cNvGrpSpPr>
            <a:grpSpLocks/>
          </p:cNvGrpSpPr>
          <p:nvPr/>
        </p:nvGrpSpPr>
        <p:grpSpPr bwMode="auto">
          <a:xfrm>
            <a:off x="9795933" y="5797551"/>
            <a:ext cx="340784" cy="319616"/>
            <a:chOff x="0" y="0"/>
            <a:chExt cx="900000" cy="900000"/>
          </a:xfrm>
        </p:grpSpPr>
        <p:sp>
          <p:nvSpPr>
            <p:cNvPr id="7284" name="Oval 3793"/>
            <p:cNvSpPr>
              <a:spLocks noChangeArrowheads="1"/>
            </p:cNvSpPr>
            <p:nvPr/>
          </p:nvSpPr>
          <p:spPr bwMode="auto">
            <a:xfrm>
              <a:off x="0" y="0"/>
              <a:ext cx="900000" cy="900000"/>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85" name="AutoShape 17"/>
            <p:cNvSpPr>
              <a:spLocks noChangeAspect="1" noChangeArrowheads="1" noTextEdit="1"/>
            </p:cNvSpPr>
            <p:nvPr/>
          </p:nvSpPr>
          <p:spPr bwMode="auto">
            <a:xfrm>
              <a:off x="153861" y="140786"/>
              <a:ext cx="582935" cy="552905"/>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7275" name="组合 295"/>
          <p:cNvGrpSpPr>
            <a:grpSpLocks/>
          </p:cNvGrpSpPr>
          <p:nvPr/>
        </p:nvGrpSpPr>
        <p:grpSpPr bwMode="auto">
          <a:xfrm>
            <a:off x="9795933" y="5259917"/>
            <a:ext cx="340784" cy="319616"/>
            <a:chOff x="0" y="0"/>
            <a:chExt cx="900000" cy="900000"/>
          </a:xfrm>
        </p:grpSpPr>
        <p:sp>
          <p:nvSpPr>
            <p:cNvPr id="7282" name="Oval 3793"/>
            <p:cNvSpPr>
              <a:spLocks noChangeArrowheads="1"/>
            </p:cNvSpPr>
            <p:nvPr/>
          </p:nvSpPr>
          <p:spPr bwMode="auto">
            <a:xfrm>
              <a:off x="0" y="0"/>
              <a:ext cx="900000" cy="900000"/>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83" name="AutoShape 17"/>
            <p:cNvSpPr>
              <a:spLocks noChangeAspect="1" noChangeArrowheads="1" noTextEdit="1"/>
            </p:cNvSpPr>
            <p:nvPr/>
          </p:nvSpPr>
          <p:spPr bwMode="auto">
            <a:xfrm>
              <a:off x="153861" y="140786"/>
              <a:ext cx="582935" cy="552905"/>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7276" name="组合 298"/>
          <p:cNvGrpSpPr>
            <a:grpSpLocks/>
          </p:cNvGrpSpPr>
          <p:nvPr/>
        </p:nvGrpSpPr>
        <p:grpSpPr bwMode="auto">
          <a:xfrm>
            <a:off x="9795933" y="4773084"/>
            <a:ext cx="340784" cy="319616"/>
            <a:chOff x="0" y="0"/>
            <a:chExt cx="900000" cy="900000"/>
          </a:xfrm>
        </p:grpSpPr>
        <p:sp>
          <p:nvSpPr>
            <p:cNvPr id="7280" name="Oval 3793"/>
            <p:cNvSpPr>
              <a:spLocks noChangeArrowheads="1"/>
            </p:cNvSpPr>
            <p:nvPr/>
          </p:nvSpPr>
          <p:spPr bwMode="auto">
            <a:xfrm>
              <a:off x="0" y="0"/>
              <a:ext cx="900000" cy="900000"/>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i="1">
                <a:solidFill>
                  <a:srgbClr val="000000"/>
                </a:solidFill>
                <a:latin typeface="Calibri" panose="020F0502020204030204" pitchFamily="34" charset="0"/>
                <a:sym typeface="宋体" panose="02010600030101010101" pitchFamily="2" charset="-122"/>
              </a:endParaRPr>
            </a:p>
          </p:txBody>
        </p:sp>
        <p:sp>
          <p:nvSpPr>
            <p:cNvPr id="7281" name="AutoShape 17"/>
            <p:cNvSpPr>
              <a:spLocks noChangeAspect="1" noChangeArrowheads="1" noTextEdit="1"/>
            </p:cNvSpPr>
            <p:nvPr/>
          </p:nvSpPr>
          <p:spPr bwMode="auto">
            <a:xfrm>
              <a:off x="153861" y="140786"/>
              <a:ext cx="582935" cy="552905"/>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sp>
        <p:nvSpPr>
          <p:cNvPr id="7277" name="矩形 302"/>
          <p:cNvSpPr>
            <a:spLocks noChangeArrowheads="1"/>
          </p:cNvSpPr>
          <p:nvPr/>
        </p:nvSpPr>
        <p:spPr bwMode="auto">
          <a:xfrm>
            <a:off x="8496301" y="4677833"/>
            <a:ext cx="50524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7278" name="矩形 304"/>
          <p:cNvSpPr>
            <a:spLocks noChangeArrowheads="1"/>
          </p:cNvSpPr>
          <p:nvPr/>
        </p:nvSpPr>
        <p:spPr bwMode="auto">
          <a:xfrm>
            <a:off x="8506884" y="5173133"/>
            <a:ext cx="50524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7279" name="矩形 305"/>
          <p:cNvSpPr>
            <a:spLocks noChangeArrowheads="1"/>
          </p:cNvSpPr>
          <p:nvPr/>
        </p:nvSpPr>
        <p:spPr bwMode="auto">
          <a:xfrm>
            <a:off x="8506884" y="5679017"/>
            <a:ext cx="505248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667"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Tree>
    <p:extLst>
      <p:ext uri="{BB962C8B-B14F-4D97-AF65-F5344CB8AC3E}">
        <p14:creationId xmlns:p14="http://schemas.microsoft.com/office/powerpoint/2010/main" val="3123592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reeform 5"/>
          <p:cNvSpPr>
            <a:spLocks noChangeArrowheads="1"/>
          </p:cNvSpPr>
          <p:nvPr/>
        </p:nvSpPr>
        <p:spPr bwMode="auto">
          <a:xfrm>
            <a:off x="619125" y="150813"/>
            <a:ext cx="11231563" cy="6078537"/>
          </a:xfrm>
          <a:custGeom>
            <a:avLst/>
            <a:gdLst>
              <a:gd name="T0" fmla="*/ 0 w 996"/>
              <a:gd name="T1" fmla="*/ 0 h 914"/>
              <a:gd name="T2" fmla="*/ 0 w 996"/>
              <a:gd name="T3" fmla="*/ 914 h 914"/>
              <a:gd name="T4" fmla="*/ 996 w 996"/>
              <a:gd name="T5" fmla="*/ 914 h 914"/>
              <a:gd name="T6" fmla="*/ 990 w 996"/>
              <a:gd name="T7" fmla="*/ 0 h 914"/>
              <a:gd name="T8" fmla="*/ 0 w 996"/>
              <a:gd name="T9" fmla="*/ 0 h 914"/>
              <a:gd name="T10" fmla="*/ 0 60000 65536"/>
              <a:gd name="T11" fmla="*/ 0 60000 65536"/>
              <a:gd name="T12" fmla="*/ 0 60000 65536"/>
              <a:gd name="T13" fmla="*/ 0 60000 65536"/>
              <a:gd name="T14" fmla="*/ 0 60000 65536"/>
              <a:gd name="T15" fmla="*/ 0 w 996"/>
              <a:gd name="T16" fmla="*/ 0 h 914"/>
              <a:gd name="T17" fmla="*/ 996 w 996"/>
              <a:gd name="T18" fmla="*/ 914 h 914"/>
            </a:gdLst>
            <a:ahLst/>
            <a:cxnLst>
              <a:cxn ang="T10">
                <a:pos x="T0" y="T1"/>
              </a:cxn>
              <a:cxn ang="T11">
                <a:pos x="T2" y="T3"/>
              </a:cxn>
              <a:cxn ang="T12">
                <a:pos x="T4" y="T5"/>
              </a:cxn>
              <a:cxn ang="T13">
                <a:pos x="T6" y="T7"/>
              </a:cxn>
              <a:cxn ang="T14">
                <a:pos x="T8" y="T9"/>
              </a:cxn>
            </a:cxnLst>
            <a:rect l="T15" t="T16" r="T17" b="T18"/>
            <a:pathLst>
              <a:path w="996" h="914">
                <a:moveTo>
                  <a:pt x="0" y="0"/>
                </a:moveTo>
                <a:cubicBezTo>
                  <a:pt x="0" y="914"/>
                  <a:pt x="0" y="914"/>
                  <a:pt x="0" y="914"/>
                </a:cubicBezTo>
                <a:cubicBezTo>
                  <a:pt x="996" y="914"/>
                  <a:pt x="996" y="914"/>
                  <a:pt x="996" y="914"/>
                </a:cubicBezTo>
                <a:cubicBezTo>
                  <a:pt x="990" y="0"/>
                  <a:pt x="990" y="0"/>
                  <a:pt x="990" y="0"/>
                </a:cubicBezTo>
                <a:cubicBezTo>
                  <a:pt x="990" y="0"/>
                  <a:pt x="504" y="94"/>
                  <a:pt x="0" y="0"/>
                </a:cubicBezTo>
                <a:close/>
              </a:path>
            </a:pathLst>
          </a:custGeom>
          <a:solidFill>
            <a:srgbClr val="46E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363" name="矩形 12"/>
          <p:cNvSpPr>
            <a:spLocks noChangeArrowheads="1"/>
          </p:cNvSpPr>
          <p:nvPr/>
        </p:nvSpPr>
        <p:spPr bwMode="auto">
          <a:xfrm>
            <a:off x="336550" y="338138"/>
            <a:ext cx="11514138" cy="6251575"/>
          </a:xfrm>
          <a:prstGeom prst="rect">
            <a:avLst/>
          </a:prstGeom>
          <a:solidFill>
            <a:srgbClr val="F2E7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latin typeface="宋体" panose="02010600030101010101" pitchFamily="2" charset="-122"/>
              <a:sym typeface="宋体" panose="02010600030101010101" pitchFamily="2" charset="-122"/>
            </a:endParaRPr>
          </a:p>
        </p:txBody>
      </p:sp>
      <p:grpSp>
        <p:nvGrpSpPr>
          <p:cNvPr id="15364" name="Group 4"/>
          <p:cNvGrpSpPr>
            <a:grpSpLocks/>
          </p:cNvGrpSpPr>
          <p:nvPr/>
        </p:nvGrpSpPr>
        <p:grpSpPr bwMode="auto">
          <a:xfrm>
            <a:off x="58738" y="658813"/>
            <a:ext cx="3478212" cy="885825"/>
            <a:chOff x="0" y="0"/>
            <a:chExt cx="3180410" cy="885942"/>
          </a:xfrm>
        </p:grpSpPr>
        <p:sp>
          <p:nvSpPr>
            <p:cNvPr id="15365" name="Freeform 44"/>
            <p:cNvSpPr>
              <a:spLocks noChangeArrowheads="1"/>
            </p:cNvSpPr>
            <p:nvPr/>
          </p:nvSpPr>
          <p:spPr bwMode="auto">
            <a:xfrm rot="10800000">
              <a:off x="2644" y="0"/>
              <a:ext cx="3177766" cy="644525"/>
            </a:xfrm>
            <a:custGeom>
              <a:avLst/>
              <a:gdLst>
                <a:gd name="T0" fmla="*/ 1730 w 1730"/>
                <a:gd name="T1" fmla="*/ 406 h 406"/>
                <a:gd name="T2" fmla="*/ 1730 w 1730"/>
                <a:gd name="T3" fmla="*/ 0 h 406"/>
                <a:gd name="T4" fmla="*/ 0 w 1730"/>
                <a:gd name="T5" fmla="*/ 0 h 406"/>
                <a:gd name="T6" fmla="*/ 126 w 1730"/>
                <a:gd name="T7" fmla="*/ 203 h 406"/>
                <a:gd name="T8" fmla="*/ 0 w 1730"/>
                <a:gd name="T9" fmla="*/ 406 h 406"/>
                <a:gd name="T10" fmla="*/ 1730 w 1730"/>
                <a:gd name="T11" fmla="*/ 406 h 406"/>
                <a:gd name="T12" fmla="*/ 0 60000 65536"/>
                <a:gd name="T13" fmla="*/ 0 60000 65536"/>
                <a:gd name="T14" fmla="*/ 0 60000 65536"/>
                <a:gd name="T15" fmla="*/ 0 60000 65536"/>
                <a:gd name="T16" fmla="*/ 0 60000 65536"/>
                <a:gd name="T17" fmla="*/ 0 60000 65536"/>
                <a:gd name="T18" fmla="*/ 0 w 1730"/>
                <a:gd name="T19" fmla="*/ 0 h 406"/>
                <a:gd name="T20" fmla="*/ 1730 w 1730"/>
                <a:gd name="T21" fmla="*/ 406 h 406"/>
              </a:gdLst>
              <a:ahLst/>
              <a:cxnLst>
                <a:cxn ang="T12">
                  <a:pos x="T0" y="T1"/>
                </a:cxn>
                <a:cxn ang="T13">
                  <a:pos x="T2" y="T3"/>
                </a:cxn>
                <a:cxn ang="T14">
                  <a:pos x="T4" y="T5"/>
                </a:cxn>
                <a:cxn ang="T15">
                  <a:pos x="T6" y="T7"/>
                </a:cxn>
                <a:cxn ang="T16">
                  <a:pos x="T8" y="T9"/>
                </a:cxn>
                <a:cxn ang="T17">
                  <a:pos x="T10" y="T11"/>
                </a:cxn>
              </a:cxnLst>
              <a:rect l="T18" t="T19" r="T20" b="T21"/>
              <a:pathLst>
                <a:path w="1730" h="406">
                  <a:moveTo>
                    <a:pt x="1730" y="406"/>
                  </a:moveTo>
                  <a:lnTo>
                    <a:pt x="1730" y="0"/>
                  </a:lnTo>
                  <a:lnTo>
                    <a:pt x="0" y="0"/>
                  </a:lnTo>
                  <a:lnTo>
                    <a:pt x="126" y="203"/>
                  </a:lnTo>
                  <a:lnTo>
                    <a:pt x="0" y="406"/>
                  </a:lnTo>
                  <a:lnTo>
                    <a:pt x="1730" y="406"/>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366" name="直角三角形 5"/>
            <p:cNvSpPr>
              <a:spLocks noChangeArrowheads="1"/>
            </p:cNvSpPr>
            <p:nvPr/>
          </p:nvSpPr>
          <p:spPr bwMode="auto">
            <a:xfrm rot="10800000">
              <a:off x="0" y="632734"/>
              <a:ext cx="253208" cy="253208"/>
            </a:xfrm>
            <a:prstGeom prst="rtTriangle">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536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50" y="787400"/>
            <a:ext cx="3857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文本框 7"/>
          <p:cNvSpPr>
            <a:spLocks noChangeArrowheads="1"/>
          </p:cNvSpPr>
          <p:nvPr/>
        </p:nvSpPr>
        <p:spPr bwMode="auto">
          <a:xfrm>
            <a:off x="885825" y="777875"/>
            <a:ext cx="262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solidFill>
                  <a:srgbClr val="000000"/>
                </a:solidFill>
                <a:latin typeface="方正兰亭细黑_GBK" charset="-122"/>
                <a:ea typeface="方正兰亭细黑_GBK" charset="-122"/>
                <a:sym typeface="方正兰亭细黑_GBK" charset="-122"/>
              </a:rPr>
              <a:t>单击此处添加标题</a:t>
            </a:r>
          </a:p>
        </p:txBody>
      </p:sp>
      <p:grpSp>
        <p:nvGrpSpPr>
          <p:cNvPr id="15369" name="Group 9"/>
          <p:cNvGrpSpPr>
            <a:grpSpLocks/>
          </p:cNvGrpSpPr>
          <p:nvPr/>
        </p:nvGrpSpPr>
        <p:grpSpPr bwMode="auto">
          <a:xfrm>
            <a:off x="1554163" y="1544638"/>
            <a:ext cx="6872287" cy="4725987"/>
            <a:chOff x="0" y="0"/>
            <a:chExt cx="8203390" cy="5639566"/>
          </a:xfrm>
        </p:grpSpPr>
        <p:grpSp>
          <p:nvGrpSpPr>
            <p:cNvPr id="15370" name="Group 10"/>
            <p:cNvGrpSpPr>
              <a:grpSpLocks/>
            </p:cNvGrpSpPr>
            <p:nvPr/>
          </p:nvGrpSpPr>
          <p:grpSpPr bwMode="auto">
            <a:xfrm>
              <a:off x="3586940" y="2217738"/>
              <a:ext cx="4616450" cy="2894013"/>
              <a:chOff x="0" y="0"/>
              <a:chExt cx="2908" cy="1823"/>
            </a:xfrm>
          </p:grpSpPr>
          <p:sp>
            <p:nvSpPr>
              <p:cNvPr id="15371" name="Freeform 15"/>
              <p:cNvSpPr>
                <a:spLocks noChangeArrowheads="1"/>
              </p:cNvSpPr>
              <p:nvPr/>
            </p:nvSpPr>
            <p:spPr bwMode="auto">
              <a:xfrm>
                <a:off x="0" y="351"/>
                <a:ext cx="2908" cy="1472"/>
              </a:xfrm>
              <a:custGeom>
                <a:avLst/>
                <a:gdLst>
                  <a:gd name="T0" fmla="*/ 311 w 12822"/>
                  <a:gd name="T1" fmla="*/ 0 h 6490"/>
                  <a:gd name="T2" fmla="*/ 660 w 12822"/>
                  <a:gd name="T3" fmla="*/ 131 h 6490"/>
                  <a:gd name="T4" fmla="*/ 424 w 12822"/>
                  <a:gd name="T5" fmla="*/ 334 h 6490"/>
                  <a:gd name="T6" fmla="*/ 0 w 12822"/>
                  <a:gd name="T7" fmla="*/ 131 h 6490"/>
                  <a:gd name="T8" fmla="*/ 311 w 12822"/>
                  <a:gd name="T9" fmla="*/ 0 h 6490"/>
                  <a:gd name="T10" fmla="*/ 0 60000 65536"/>
                  <a:gd name="T11" fmla="*/ 0 60000 65536"/>
                  <a:gd name="T12" fmla="*/ 0 60000 65536"/>
                  <a:gd name="T13" fmla="*/ 0 60000 65536"/>
                  <a:gd name="T14" fmla="*/ 0 60000 65536"/>
                  <a:gd name="T15" fmla="*/ 0 w 12822"/>
                  <a:gd name="T16" fmla="*/ 0 h 6490"/>
                  <a:gd name="T17" fmla="*/ 12822 w 12822"/>
                  <a:gd name="T18" fmla="*/ 6490 h 6490"/>
                </a:gdLst>
                <a:ahLst/>
                <a:cxnLst>
                  <a:cxn ang="T10">
                    <a:pos x="T0" y="T1"/>
                  </a:cxn>
                  <a:cxn ang="T11">
                    <a:pos x="T2" y="T3"/>
                  </a:cxn>
                  <a:cxn ang="T12">
                    <a:pos x="T4" y="T5"/>
                  </a:cxn>
                  <a:cxn ang="T13">
                    <a:pos x="T6" y="T7"/>
                  </a:cxn>
                  <a:cxn ang="T14">
                    <a:pos x="T8" y="T9"/>
                  </a:cxn>
                </a:cxnLst>
                <a:rect l="T15" t="T16" r="T17" b="T18"/>
                <a:pathLst>
                  <a:path w="12822" h="6490">
                    <a:moveTo>
                      <a:pt x="6041" y="0"/>
                    </a:moveTo>
                    <a:lnTo>
                      <a:pt x="12821" y="2552"/>
                    </a:lnTo>
                    <a:lnTo>
                      <a:pt x="8237" y="6489"/>
                    </a:lnTo>
                    <a:lnTo>
                      <a:pt x="0" y="2546"/>
                    </a:lnTo>
                    <a:lnTo>
                      <a:pt x="6041" y="0"/>
                    </a:lnTo>
                  </a:path>
                </a:pathLst>
              </a:custGeom>
              <a:solidFill>
                <a:srgbClr val="0070C0"/>
              </a:solidFill>
              <a:ln w="9525" cmpd="sng">
                <a:solidFill>
                  <a:srgbClr val="0051DB"/>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72" name="Freeform 16"/>
              <p:cNvSpPr>
                <a:spLocks noChangeArrowheads="1"/>
              </p:cNvSpPr>
              <p:nvPr/>
            </p:nvSpPr>
            <p:spPr bwMode="auto">
              <a:xfrm>
                <a:off x="1787" y="363"/>
                <a:ext cx="1112" cy="1459"/>
              </a:xfrm>
              <a:custGeom>
                <a:avLst/>
                <a:gdLst>
                  <a:gd name="T0" fmla="*/ 0 w 4904"/>
                  <a:gd name="T1" fmla="*/ 133 h 6434"/>
                  <a:gd name="T2" fmla="*/ 175 w 4904"/>
                  <a:gd name="T3" fmla="*/ 0 h 6434"/>
                  <a:gd name="T4" fmla="*/ 252 w 4904"/>
                  <a:gd name="T5" fmla="*/ 129 h 6434"/>
                  <a:gd name="T6" fmla="*/ 16 w 4904"/>
                  <a:gd name="T7" fmla="*/ 331 h 6434"/>
                  <a:gd name="T8" fmla="*/ 0 w 4904"/>
                  <a:gd name="T9" fmla="*/ 133 h 6434"/>
                  <a:gd name="T10" fmla="*/ 0 60000 65536"/>
                  <a:gd name="T11" fmla="*/ 0 60000 65536"/>
                  <a:gd name="T12" fmla="*/ 0 60000 65536"/>
                  <a:gd name="T13" fmla="*/ 0 60000 65536"/>
                  <a:gd name="T14" fmla="*/ 0 60000 65536"/>
                  <a:gd name="T15" fmla="*/ 0 w 4904"/>
                  <a:gd name="T16" fmla="*/ 0 h 6434"/>
                  <a:gd name="T17" fmla="*/ 4904 w 4904"/>
                  <a:gd name="T18" fmla="*/ 6434 h 6434"/>
                </a:gdLst>
                <a:ahLst/>
                <a:cxnLst>
                  <a:cxn ang="T10">
                    <a:pos x="T0" y="T1"/>
                  </a:cxn>
                  <a:cxn ang="T11">
                    <a:pos x="T2" y="T3"/>
                  </a:cxn>
                  <a:cxn ang="T12">
                    <a:pos x="T4" y="T5"/>
                  </a:cxn>
                  <a:cxn ang="T13">
                    <a:pos x="T6" y="T7"/>
                  </a:cxn>
                  <a:cxn ang="T14">
                    <a:pos x="T8" y="T9"/>
                  </a:cxn>
                </a:cxnLst>
                <a:rect l="T15" t="T16" r="T17" b="T18"/>
                <a:pathLst>
                  <a:path w="4904" h="6434">
                    <a:moveTo>
                      <a:pt x="0" y="2581"/>
                    </a:moveTo>
                    <a:lnTo>
                      <a:pt x="3403" y="0"/>
                    </a:lnTo>
                    <a:lnTo>
                      <a:pt x="4903" y="2503"/>
                    </a:lnTo>
                    <a:lnTo>
                      <a:pt x="312" y="6433"/>
                    </a:lnTo>
                    <a:lnTo>
                      <a:pt x="0" y="2581"/>
                    </a:lnTo>
                  </a:path>
                </a:pathLst>
              </a:custGeom>
              <a:solidFill>
                <a:srgbClr val="54B391"/>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73" name="Freeform 17"/>
              <p:cNvSpPr>
                <a:spLocks noChangeArrowheads="1"/>
              </p:cNvSpPr>
              <p:nvPr/>
            </p:nvSpPr>
            <p:spPr bwMode="auto">
              <a:xfrm>
                <a:off x="12" y="0"/>
                <a:ext cx="1415" cy="918"/>
              </a:xfrm>
              <a:custGeom>
                <a:avLst/>
                <a:gdLst>
                  <a:gd name="T0" fmla="*/ 85 w 6241"/>
                  <a:gd name="T1" fmla="*/ 80 h 4046"/>
                  <a:gd name="T2" fmla="*/ 321 w 6241"/>
                  <a:gd name="T3" fmla="*/ 0 h 4046"/>
                  <a:gd name="T4" fmla="*/ 311 w 6241"/>
                  <a:gd name="T5" fmla="*/ 80 h 4046"/>
                  <a:gd name="T6" fmla="*/ 0 w 6241"/>
                  <a:gd name="T7" fmla="*/ 208 h 4046"/>
                  <a:gd name="T8" fmla="*/ 85 w 6241"/>
                  <a:gd name="T9" fmla="*/ 80 h 4046"/>
                  <a:gd name="T10" fmla="*/ 0 60000 65536"/>
                  <a:gd name="T11" fmla="*/ 0 60000 65536"/>
                  <a:gd name="T12" fmla="*/ 0 60000 65536"/>
                  <a:gd name="T13" fmla="*/ 0 60000 65536"/>
                  <a:gd name="T14" fmla="*/ 0 60000 65536"/>
                  <a:gd name="T15" fmla="*/ 0 w 6241"/>
                  <a:gd name="T16" fmla="*/ 0 h 4046"/>
                  <a:gd name="T17" fmla="*/ 6241 w 6241"/>
                  <a:gd name="T18" fmla="*/ 4046 h 4046"/>
                </a:gdLst>
                <a:ahLst/>
                <a:cxnLst>
                  <a:cxn ang="T10">
                    <a:pos x="T0" y="T1"/>
                  </a:cxn>
                  <a:cxn ang="T11">
                    <a:pos x="T2" y="T3"/>
                  </a:cxn>
                  <a:cxn ang="T12">
                    <a:pos x="T4" y="T5"/>
                  </a:cxn>
                  <a:cxn ang="T13">
                    <a:pos x="T6" y="T7"/>
                  </a:cxn>
                  <a:cxn ang="T14">
                    <a:pos x="T8" y="T9"/>
                  </a:cxn>
                </a:cxnLst>
                <a:rect l="T15" t="T16" r="T17" b="T18"/>
                <a:pathLst>
                  <a:path w="6241" h="4046">
                    <a:moveTo>
                      <a:pt x="1647" y="1549"/>
                    </a:moveTo>
                    <a:lnTo>
                      <a:pt x="6240" y="0"/>
                    </a:lnTo>
                    <a:lnTo>
                      <a:pt x="6041" y="1549"/>
                    </a:lnTo>
                    <a:lnTo>
                      <a:pt x="0" y="4045"/>
                    </a:lnTo>
                    <a:lnTo>
                      <a:pt x="1647" y="1549"/>
                    </a:lnTo>
                  </a:path>
                </a:pathLst>
              </a:custGeom>
              <a:solidFill>
                <a:srgbClr val="0070C0"/>
              </a:solidFill>
              <a:ln w="9525" cmpd="sng">
                <a:solidFill>
                  <a:srgbClr val="0051DB"/>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74" name="Freeform 18"/>
              <p:cNvSpPr>
                <a:spLocks noChangeArrowheads="1"/>
              </p:cNvSpPr>
              <p:nvPr/>
            </p:nvSpPr>
            <p:spPr bwMode="auto">
              <a:xfrm>
                <a:off x="397" y="11"/>
                <a:ext cx="2162" cy="928"/>
              </a:xfrm>
              <a:custGeom>
                <a:avLst/>
                <a:gdLst>
                  <a:gd name="T0" fmla="*/ 231 w 9536"/>
                  <a:gd name="T1" fmla="*/ 0 h 4091"/>
                  <a:gd name="T2" fmla="*/ 490 w 9536"/>
                  <a:gd name="T3" fmla="*/ 82 h 4091"/>
                  <a:gd name="T4" fmla="*/ 315 w 9536"/>
                  <a:gd name="T5" fmla="*/ 211 h 4091"/>
                  <a:gd name="T6" fmla="*/ 0 w 9536"/>
                  <a:gd name="T7" fmla="*/ 77 h 4091"/>
                  <a:gd name="T8" fmla="*/ 231 w 9536"/>
                  <a:gd name="T9" fmla="*/ 0 h 4091"/>
                  <a:gd name="T10" fmla="*/ 0 60000 65536"/>
                  <a:gd name="T11" fmla="*/ 0 60000 65536"/>
                  <a:gd name="T12" fmla="*/ 0 60000 65536"/>
                  <a:gd name="T13" fmla="*/ 0 60000 65536"/>
                  <a:gd name="T14" fmla="*/ 0 60000 65536"/>
                  <a:gd name="T15" fmla="*/ 0 w 9536"/>
                  <a:gd name="T16" fmla="*/ 0 h 4091"/>
                  <a:gd name="T17" fmla="*/ 9536 w 9536"/>
                  <a:gd name="T18" fmla="*/ 4091 h 4091"/>
                </a:gdLst>
                <a:ahLst/>
                <a:cxnLst>
                  <a:cxn ang="T10">
                    <a:pos x="T0" y="T1"/>
                  </a:cxn>
                  <a:cxn ang="T11">
                    <a:pos x="T2" y="T3"/>
                  </a:cxn>
                  <a:cxn ang="T12">
                    <a:pos x="T4" y="T5"/>
                  </a:cxn>
                  <a:cxn ang="T13">
                    <a:pos x="T6" y="T7"/>
                  </a:cxn>
                  <a:cxn ang="T14">
                    <a:pos x="T8" y="T9"/>
                  </a:cxn>
                </a:cxnLst>
                <a:rect l="T15" t="T16" r="T17" b="T18"/>
                <a:pathLst>
                  <a:path w="9536" h="4091">
                    <a:moveTo>
                      <a:pt x="4493" y="0"/>
                    </a:moveTo>
                    <a:lnTo>
                      <a:pt x="9535" y="1598"/>
                    </a:lnTo>
                    <a:lnTo>
                      <a:pt x="6132" y="4090"/>
                    </a:lnTo>
                    <a:lnTo>
                      <a:pt x="0" y="1499"/>
                    </a:lnTo>
                    <a:lnTo>
                      <a:pt x="4493" y="0"/>
                    </a:lnTo>
                  </a:path>
                </a:pathLst>
              </a:custGeom>
              <a:solidFill>
                <a:srgbClr val="54B391"/>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75" name="Freeform 19"/>
              <p:cNvSpPr>
                <a:spLocks noChangeArrowheads="1"/>
              </p:cNvSpPr>
              <p:nvPr/>
            </p:nvSpPr>
            <p:spPr bwMode="auto">
              <a:xfrm>
                <a:off x="0" y="351"/>
                <a:ext cx="1866" cy="1470"/>
              </a:xfrm>
              <a:custGeom>
                <a:avLst/>
                <a:gdLst>
                  <a:gd name="T0" fmla="*/ 87 w 8230"/>
                  <a:gd name="T1" fmla="*/ 0 h 6483"/>
                  <a:gd name="T2" fmla="*/ 403 w 8230"/>
                  <a:gd name="T3" fmla="*/ 133 h 6483"/>
                  <a:gd name="T4" fmla="*/ 423 w 8230"/>
                  <a:gd name="T5" fmla="*/ 333 h 6483"/>
                  <a:gd name="T6" fmla="*/ 0 w 8230"/>
                  <a:gd name="T7" fmla="*/ 131 h 6483"/>
                  <a:gd name="T8" fmla="*/ 87 w 8230"/>
                  <a:gd name="T9" fmla="*/ 0 h 6483"/>
                  <a:gd name="T10" fmla="*/ 0 60000 65536"/>
                  <a:gd name="T11" fmla="*/ 0 60000 65536"/>
                  <a:gd name="T12" fmla="*/ 0 60000 65536"/>
                  <a:gd name="T13" fmla="*/ 0 60000 65536"/>
                  <a:gd name="T14" fmla="*/ 0 60000 65536"/>
                  <a:gd name="T15" fmla="*/ 0 w 8230"/>
                  <a:gd name="T16" fmla="*/ 0 h 6483"/>
                  <a:gd name="T17" fmla="*/ 8230 w 8230"/>
                  <a:gd name="T18" fmla="*/ 6483 h 6483"/>
                </a:gdLst>
                <a:ahLst/>
                <a:cxnLst>
                  <a:cxn ang="T10">
                    <a:pos x="T0" y="T1"/>
                  </a:cxn>
                  <a:cxn ang="T11">
                    <a:pos x="T2" y="T3"/>
                  </a:cxn>
                  <a:cxn ang="T12">
                    <a:pos x="T4" y="T5"/>
                  </a:cxn>
                  <a:cxn ang="T13">
                    <a:pos x="T6" y="T7"/>
                  </a:cxn>
                  <a:cxn ang="T14">
                    <a:pos x="T8" y="T9"/>
                  </a:cxn>
                </a:cxnLst>
                <a:rect l="T15" t="T16" r="T17" b="T18"/>
                <a:pathLst>
                  <a:path w="8230" h="6483">
                    <a:moveTo>
                      <a:pt x="1697" y="0"/>
                    </a:moveTo>
                    <a:lnTo>
                      <a:pt x="7840" y="2591"/>
                    </a:lnTo>
                    <a:lnTo>
                      <a:pt x="8229" y="6482"/>
                    </a:lnTo>
                    <a:lnTo>
                      <a:pt x="0" y="2546"/>
                    </a:lnTo>
                    <a:lnTo>
                      <a:pt x="1697" y="0"/>
                    </a:lnTo>
                  </a:path>
                </a:pathLst>
              </a:custGeom>
              <a:solidFill>
                <a:srgbClr val="54B391"/>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grpSp>
        <p:grpSp>
          <p:nvGrpSpPr>
            <p:cNvPr id="15376" name="Group 16"/>
            <p:cNvGrpSpPr>
              <a:grpSpLocks/>
            </p:cNvGrpSpPr>
            <p:nvPr/>
          </p:nvGrpSpPr>
          <p:grpSpPr bwMode="auto">
            <a:xfrm>
              <a:off x="65021" y="2877914"/>
              <a:ext cx="3239914" cy="439086"/>
              <a:chOff x="0" y="0"/>
              <a:chExt cx="3239914" cy="439086"/>
            </a:xfrm>
          </p:grpSpPr>
          <p:sp>
            <p:nvSpPr>
              <p:cNvPr id="15377" name="Line 7"/>
              <p:cNvSpPr>
                <a:spLocks noChangeShapeType="1"/>
              </p:cNvSpPr>
              <p:nvPr/>
            </p:nvSpPr>
            <p:spPr bwMode="auto">
              <a:xfrm>
                <a:off x="3727" y="400050"/>
                <a:ext cx="3181642" cy="1587"/>
              </a:xfrm>
              <a:prstGeom prst="line">
                <a:avLst/>
              </a:prstGeom>
              <a:noFill/>
              <a:ln w="9525"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78" name="Text Box 13"/>
              <p:cNvSpPr>
                <a:spLocks noChangeArrowheads="1"/>
              </p:cNvSpPr>
              <p:nvPr/>
            </p:nvSpPr>
            <p:spPr bwMode="auto">
              <a:xfrm>
                <a:off x="0" y="0"/>
                <a:ext cx="3239914" cy="43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solidFill>
                      <a:srgbClr val="000000"/>
                    </a:solidFill>
                    <a:latin typeface="方正兰亭细黑_GBK" charset="-122"/>
                    <a:ea typeface="方正兰亭细黑_GBK" charset="-122"/>
                  </a:rPr>
                  <a:t>4. </a:t>
                </a:r>
                <a:r>
                  <a:rPr lang="zh-CN" altLang="en-US">
                    <a:solidFill>
                      <a:srgbClr val="000000"/>
                    </a:solidFill>
                    <a:latin typeface="方正兰亭细黑_GBK" charset="-122"/>
                    <a:ea typeface="方正兰亭细黑_GBK" charset="-122"/>
                  </a:rPr>
                  <a:t>点击输入文本</a:t>
                </a:r>
                <a:endParaRPr lang="en-US">
                  <a:solidFill>
                    <a:srgbClr val="000000"/>
                  </a:solidFill>
                  <a:latin typeface="方正兰亭细黑_GBK" charset="-122"/>
                  <a:ea typeface="方正兰亭细黑_GBK" charset="-122"/>
                </a:endParaRPr>
              </a:p>
            </p:txBody>
          </p:sp>
        </p:grpSp>
        <p:grpSp>
          <p:nvGrpSpPr>
            <p:cNvPr id="15379" name="Group 19"/>
            <p:cNvGrpSpPr>
              <a:grpSpLocks/>
            </p:cNvGrpSpPr>
            <p:nvPr/>
          </p:nvGrpSpPr>
          <p:grpSpPr bwMode="auto">
            <a:xfrm>
              <a:off x="4310840" y="1517650"/>
              <a:ext cx="3216275" cy="1887537"/>
              <a:chOff x="0" y="0"/>
              <a:chExt cx="2026" cy="1189"/>
            </a:xfrm>
          </p:grpSpPr>
          <p:sp>
            <p:nvSpPr>
              <p:cNvPr id="15380" name="Freeform 21"/>
              <p:cNvSpPr>
                <a:spLocks noChangeArrowheads="1"/>
              </p:cNvSpPr>
              <p:nvPr/>
            </p:nvSpPr>
            <p:spPr bwMode="auto">
              <a:xfrm>
                <a:off x="8" y="334"/>
                <a:ext cx="2018" cy="851"/>
              </a:xfrm>
              <a:custGeom>
                <a:avLst/>
                <a:gdLst>
                  <a:gd name="T0" fmla="*/ 208 w 8901"/>
                  <a:gd name="T1" fmla="*/ 0 h 3753"/>
                  <a:gd name="T2" fmla="*/ 458 w 8901"/>
                  <a:gd name="T3" fmla="*/ 79 h 3753"/>
                  <a:gd name="T4" fmla="*/ 294 w 8901"/>
                  <a:gd name="T5" fmla="*/ 193 h 3753"/>
                  <a:gd name="T6" fmla="*/ 0 w 8901"/>
                  <a:gd name="T7" fmla="*/ 74 h 3753"/>
                  <a:gd name="T8" fmla="*/ 208 w 8901"/>
                  <a:gd name="T9" fmla="*/ 0 h 3753"/>
                  <a:gd name="T10" fmla="*/ 0 60000 65536"/>
                  <a:gd name="T11" fmla="*/ 0 60000 65536"/>
                  <a:gd name="T12" fmla="*/ 0 60000 65536"/>
                  <a:gd name="T13" fmla="*/ 0 60000 65536"/>
                  <a:gd name="T14" fmla="*/ 0 60000 65536"/>
                  <a:gd name="T15" fmla="*/ 0 w 8901"/>
                  <a:gd name="T16" fmla="*/ 0 h 3753"/>
                  <a:gd name="T17" fmla="*/ 8901 w 8901"/>
                  <a:gd name="T18" fmla="*/ 3753 h 3753"/>
                </a:gdLst>
                <a:ahLst/>
                <a:cxnLst>
                  <a:cxn ang="T10">
                    <a:pos x="T0" y="T1"/>
                  </a:cxn>
                  <a:cxn ang="T11">
                    <a:pos x="T2" y="T3"/>
                  </a:cxn>
                  <a:cxn ang="T12">
                    <a:pos x="T4" y="T5"/>
                  </a:cxn>
                  <a:cxn ang="T13">
                    <a:pos x="T6" y="T7"/>
                  </a:cxn>
                  <a:cxn ang="T14">
                    <a:pos x="T8" y="T9"/>
                  </a:cxn>
                </a:cxnLst>
                <a:rect l="T15" t="T16" r="T17" b="T18"/>
                <a:pathLst>
                  <a:path w="8901" h="3753">
                    <a:moveTo>
                      <a:pt x="4041" y="0"/>
                    </a:moveTo>
                    <a:lnTo>
                      <a:pt x="8900" y="1539"/>
                    </a:lnTo>
                    <a:lnTo>
                      <a:pt x="5725" y="3752"/>
                    </a:lnTo>
                    <a:lnTo>
                      <a:pt x="0" y="1443"/>
                    </a:lnTo>
                    <a:lnTo>
                      <a:pt x="4041" y="0"/>
                    </a:lnTo>
                  </a:path>
                </a:pathLst>
              </a:custGeom>
              <a:solidFill>
                <a:srgbClr val="262626"/>
              </a:solidFill>
              <a:ln w="9525" cmpd="sng">
                <a:solidFill>
                  <a:srgbClr val="C0C0C0"/>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1" name="Freeform 22"/>
              <p:cNvSpPr>
                <a:spLocks noChangeArrowheads="1"/>
              </p:cNvSpPr>
              <p:nvPr/>
            </p:nvSpPr>
            <p:spPr bwMode="auto">
              <a:xfrm>
                <a:off x="341" y="0"/>
                <a:ext cx="1434" cy="468"/>
              </a:xfrm>
              <a:custGeom>
                <a:avLst/>
                <a:gdLst>
                  <a:gd name="T0" fmla="*/ 134 w 6322"/>
                  <a:gd name="T1" fmla="*/ 0 h 2065"/>
                  <a:gd name="T2" fmla="*/ 325 w 6322"/>
                  <a:gd name="T3" fmla="*/ 51 h 2065"/>
                  <a:gd name="T4" fmla="*/ 207 w 6322"/>
                  <a:gd name="T5" fmla="*/ 106 h 2065"/>
                  <a:gd name="T6" fmla="*/ 0 w 6322"/>
                  <a:gd name="T7" fmla="*/ 41 h 2065"/>
                  <a:gd name="T8" fmla="*/ 134 w 6322"/>
                  <a:gd name="T9" fmla="*/ 0 h 2065"/>
                  <a:gd name="T10" fmla="*/ 0 60000 65536"/>
                  <a:gd name="T11" fmla="*/ 0 60000 65536"/>
                  <a:gd name="T12" fmla="*/ 0 60000 65536"/>
                  <a:gd name="T13" fmla="*/ 0 60000 65536"/>
                  <a:gd name="T14" fmla="*/ 0 60000 65536"/>
                  <a:gd name="T15" fmla="*/ 0 w 6322"/>
                  <a:gd name="T16" fmla="*/ 0 h 2065"/>
                  <a:gd name="T17" fmla="*/ 6322 w 6322"/>
                  <a:gd name="T18" fmla="*/ 2065 h 2065"/>
                </a:gdLst>
                <a:ahLst/>
                <a:cxnLst>
                  <a:cxn ang="T10">
                    <a:pos x="T0" y="T1"/>
                  </a:cxn>
                  <a:cxn ang="T11">
                    <a:pos x="T2" y="T3"/>
                  </a:cxn>
                  <a:cxn ang="T12">
                    <a:pos x="T4" y="T5"/>
                  </a:cxn>
                  <a:cxn ang="T13">
                    <a:pos x="T6" y="T7"/>
                  </a:cxn>
                  <a:cxn ang="T14">
                    <a:pos x="T8" y="T9"/>
                  </a:cxn>
                </a:cxnLst>
                <a:rect l="T15" t="T16" r="T17" b="T18"/>
                <a:pathLst>
                  <a:path w="6322" h="2065">
                    <a:moveTo>
                      <a:pt x="2602" y="0"/>
                    </a:moveTo>
                    <a:lnTo>
                      <a:pt x="6321" y="1000"/>
                    </a:lnTo>
                    <a:lnTo>
                      <a:pt x="4019" y="2064"/>
                    </a:lnTo>
                    <a:lnTo>
                      <a:pt x="0" y="798"/>
                    </a:lnTo>
                    <a:lnTo>
                      <a:pt x="2602" y="0"/>
                    </a:lnTo>
                  </a:path>
                </a:pathLst>
              </a:custGeom>
              <a:solidFill>
                <a:srgbClr val="F79E1E"/>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2" name="Freeform 23"/>
              <p:cNvSpPr>
                <a:spLocks noChangeArrowheads="1"/>
              </p:cNvSpPr>
              <p:nvPr/>
            </p:nvSpPr>
            <p:spPr bwMode="auto">
              <a:xfrm>
                <a:off x="0" y="178"/>
                <a:ext cx="1310" cy="1012"/>
              </a:xfrm>
              <a:custGeom>
                <a:avLst/>
                <a:gdLst>
                  <a:gd name="T0" fmla="*/ 78 w 5776"/>
                  <a:gd name="T1" fmla="*/ 0 h 4462"/>
                  <a:gd name="T2" fmla="*/ 284 w 5776"/>
                  <a:gd name="T3" fmla="*/ 65 h 4462"/>
                  <a:gd name="T4" fmla="*/ 297 w 5776"/>
                  <a:gd name="T5" fmla="*/ 230 h 4462"/>
                  <a:gd name="T6" fmla="*/ 0 w 5776"/>
                  <a:gd name="T7" fmla="*/ 110 h 4462"/>
                  <a:gd name="T8" fmla="*/ 78 w 5776"/>
                  <a:gd name="T9" fmla="*/ 0 h 4462"/>
                  <a:gd name="T10" fmla="*/ 0 60000 65536"/>
                  <a:gd name="T11" fmla="*/ 0 60000 65536"/>
                  <a:gd name="T12" fmla="*/ 0 60000 65536"/>
                  <a:gd name="T13" fmla="*/ 0 60000 65536"/>
                  <a:gd name="T14" fmla="*/ 0 60000 65536"/>
                  <a:gd name="T15" fmla="*/ 0 w 5776"/>
                  <a:gd name="T16" fmla="*/ 0 h 4462"/>
                  <a:gd name="T17" fmla="*/ 5776 w 5776"/>
                  <a:gd name="T18" fmla="*/ 4462 h 4462"/>
                </a:gdLst>
                <a:ahLst/>
                <a:cxnLst>
                  <a:cxn ang="T10">
                    <a:pos x="T0" y="T1"/>
                  </a:cxn>
                  <a:cxn ang="T11">
                    <a:pos x="T2" y="T3"/>
                  </a:cxn>
                  <a:cxn ang="T12">
                    <a:pos x="T4" y="T5"/>
                  </a:cxn>
                  <a:cxn ang="T13">
                    <a:pos x="T6" y="T7"/>
                  </a:cxn>
                  <a:cxn ang="T14">
                    <a:pos x="T8" y="T9"/>
                  </a:cxn>
                </a:cxnLst>
                <a:rect l="T15" t="T16" r="T17" b="T18"/>
                <a:pathLst>
                  <a:path w="5776" h="4462">
                    <a:moveTo>
                      <a:pt x="1509" y="0"/>
                    </a:moveTo>
                    <a:lnTo>
                      <a:pt x="5531" y="1260"/>
                    </a:lnTo>
                    <a:lnTo>
                      <a:pt x="5775" y="4461"/>
                    </a:lnTo>
                    <a:lnTo>
                      <a:pt x="0" y="2138"/>
                    </a:lnTo>
                    <a:lnTo>
                      <a:pt x="1509" y="0"/>
                    </a:lnTo>
                  </a:path>
                </a:pathLst>
              </a:custGeom>
              <a:solidFill>
                <a:srgbClr val="F79E1E"/>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3" name="Freeform 24"/>
              <p:cNvSpPr>
                <a:spLocks noChangeArrowheads="1"/>
              </p:cNvSpPr>
              <p:nvPr/>
            </p:nvSpPr>
            <p:spPr bwMode="auto">
              <a:xfrm>
                <a:off x="1252" y="226"/>
                <a:ext cx="774" cy="960"/>
              </a:xfrm>
              <a:custGeom>
                <a:avLst/>
                <a:gdLst>
                  <a:gd name="T0" fmla="*/ 0 w 3414"/>
                  <a:gd name="T1" fmla="*/ 55 h 4233"/>
                  <a:gd name="T2" fmla="*/ 118 w 3414"/>
                  <a:gd name="T3" fmla="*/ 0 h 4233"/>
                  <a:gd name="T4" fmla="*/ 175 w 3414"/>
                  <a:gd name="T5" fmla="*/ 103 h 4233"/>
                  <a:gd name="T6" fmla="*/ 12 w 3414"/>
                  <a:gd name="T7" fmla="*/ 218 h 4233"/>
                  <a:gd name="T8" fmla="*/ 0 w 3414"/>
                  <a:gd name="T9" fmla="*/ 55 h 4233"/>
                  <a:gd name="T10" fmla="*/ 0 60000 65536"/>
                  <a:gd name="T11" fmla="*/ 0 60000 65536"/>
                  <a:gd name="T12" fmla="*/ 0 60000 65536"/>
                  <a:gd name="T13" fmla="*/ 0 60000 65536"/>
                  <a:gd name="T14" fmla="*/ 0 60000 65536"/>
                  <a:gd name="T15" fmla="*/ 0 w 3414"/>
                  <a:gd name="T16" fmla="*/ 0 h 4233"/>
                  <a:gd name="T17" fmla="*/ 3414 w 3414"/>
                  <a:gd name="T18" fmla="*/ 4233 h 4233"/>
                </a:gdLst>
                <a:ahLst/>
                <a:cxnLst>
                  <a:cxn ang="T10">
                    <a:pos x="T0" y="T1"/>
                  </a:cxn>
                  <a:cxn ang="T11">
                    <a:pos x="T2" y="T3"/>
                  </a:cxn>
                  <a:cxn ang="T12">
                    <a:pos x="T4" y="T5"/>
                  </a:cxn>
                  <a:cxn ang="T13">
                    <a:pos x="T6" y="T7"/>
                  </a:cxn>
                  <a:cxn ang="T14">
                    <a:pos x="T8" y="T9"/>
                  </a:cxn>
                </a:cxnLst>
                <a:rect l="T15" t="T16" r="T17" b="T18"/>
                <a:pathLst>
                  <a:path w="3414" h="4233">
                    <a:moveTo>
                      <a:pt x="0" y="1064"/>
                    </a:moveTo>
                    <a:lnTo>
                      <a:pt x="2302" y="0"/>
                    </a:lnTo>
                    <a:lnTo>
                      <a:pt x="3413" y="2006"/>
                    </a:lnTo>
                    <a:lnTo>
                      <a:pt x="235" y="4232"/>
                    </a:lnTo>
                    <a:lnTo>
                      <a:pt x="0" y="1064"/>
                    </a:lnTo>
                  </a:path>
                </a:pathLst>
              </a:custGeom>
              <a:solidFill>
                <a:srgbClr val="F79E1E"/>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grpSp>
        <p:grpSp>
          <p:nvGrpSpPr>
            <p:cNvPr id="15384" name="Group 24"/>
            <p:cNvGrpSpPr>
              <a:grpSpLocks/>
            </p:cNvGrpSpPr>
            <p:nvPr/>
          </p:nvGrpSpPr>
          <p:grpSpPr bwMode="auto">
            <a:xfrm>
              <a:off x="4953783" y="798513"/>
              <a:ext cx="2052639" cy="1192213"/>
              <a:chOff x="0" y="0"/>
              <a:chExt cx="1293" cy="751"/>
            </a:xfrm>
          </p:grpSpPr>
          <p:sp>
            <p:nvSpPr>
              <p:cNvPr id="15385" name="Freeform 26"/>
              <p:cNvSpPr>
                <a:spLocks noChangeArrowheads="1"/>
              </p:cNvSpPr>
              <p:nvPr/>
            </p:nvSpPr>
            <p:spPr bwMode="auto">
              <a:xfrm>
                <a:off x="578" y="7"/>
                <a:ext cx="715" cy="534"/>
              </a:xfrm>
              <a:custGeom>
                <a:avLst/>
                <a:gdLst>
                  <a:gd name="T0" fmla="*/ 8 w 3154"/>
                  <a:gd name="T1" fmla="*/ 0 h 2354"/>
                  <a:gd name="T2" fmla="*/ 110 w 3154"/>
                  <a:gd name="T3" fmla="*/ 13 h 2354"/>
                  <a:gd name="T4" fmla="*/ 162 w 3154"/>
                  <a:gd name="T5" fmla="*/ 121 h 2354"/>
                  <a:gd name="T6" fmla="*/ 0 w 3154"/>
                  <a:gd name="T7" fmla="*/ 79 h 2354"/>
                  <a:gd name="T8" fmla="*/ 8 w 3154"/>
                  <a:gd name="T9" fmla="*/ 0 h 2354"/>
                  <a:gd name="T10" fmla="*/ 0 60000 65536"/>
                  <a:gd name="T11" fmla="*/ 0 60000 65536"/>
                  <a:gd name="T12" fmla="*/ 0 60000 65536"/>
                  <a:gd name="T13" fmla="*/ 0 60000 65536"/>
                  <a:gd name="T14" fmla="*/ 0 60000 65536"/>
                  <a:gd name="T15" fmla="*/ 0 w 3154"/>
                  <a:gd name="T16" fmla="*/ 0 h 2354"/>
                  <a:gd name="T17" fmla="*/ 3154 w 3154"/>
                  <a:gd name="T18" fmla="*/ 2354 h 2354"/>
                </a:gdLst>
                <a:ahLst/>
                <a:cxnLst>
                  <a:cxn ang="T10">
                    <a:pos x="T0" y="T1"/>
                  </a:cxn>
                  <a:cxn ang="T11">
                    <a:pos x="T2" y="T3"/>
                  </a:cxn>
                  <a:cxn ang="T12">
                    <a:pos x="T4" y="T5"/>
                  </a:cxn>
                  <a:cxn ang="T13">
                    <a:pos x="T6" y="T7"/>
                  </a:cxn>
                  <a:cxn ang="T14">
                    <a:pos x="T8" y="T9"/>
                  </a:cxn>
                </a:cxnLst>
                <a:rect l="T15" t="T16" r="T17" b="T18"/>
                <a:pathLst>
                  <a:path w="3154" h="2354">
                    <a:moveTo>
                      <a:pt x="154" y="0"/>
                    </a:moveTo>
                    <a:lnTo>
                      <a:pt x="2135" y="261"/>
                    </a:lnTo>
                    <a:lnTo>
                      <a:pt x="3153" y="2353"/>
                    </a:lnTo>
                    <a:lnTo>
                      <a:pt x="0" y="1538"/>
                    </a:lnTo>
                    <a:lnTo>
                      <a:pt x="154" y="0"/>
                    </a:lnTo>
                  </a:path>
                </a:pathLst>
              </a:custGeom>
              <a:solidFill>
                <a:srgbClr val="EAEAEA">
                  <a:alpha val="79999"/>
                </a:srgbClr>
              </a:solidFill>
              <a:ln w="9525" cmpd="sng">
                <a:solidFill>
                  <a:srgbClr val="C0C0C0"/>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6" name="Freeform 27"/>
              <p:cNvSpPr>
                <a:spLocks noChangeArrowheads="1"/>
              </p:cNvSpPr>
              <p:nvPr/>
            </p:nvSpPr>
            <p:spPr bwMode="auto">
              <a:xfrm>
                <a:off x="0" y="352"/>
                <a:ext cx="1291" cy="396"/>
              </a:xfrm>
              <a:custGeom>
                <a:avLst/>
                <a:gdLst>
                  <a:gd name="T0" fmla="*/ 128 w 5691"/>
                  <a:gd name="T1" fmla="*/ 0 h 1748"/>
                  <a:gd name="T2" fmla="*/ 293 w 5691"/>
                  <a:gd name="T3" fmla="*/ 41 h 1748"/>
                  <a:gd name="T4" fmla="*/ 188 w 5691"/>
                  <a:gd name="T5" fmla="*/ 90 h 1748"/>
                  <a:gd name="T6" fmla="*/ 0 w 5691"/>
                  <a:gd name="T7" fmla="*/ 38 h 1748"/>
                  <a:gd name="T8" fmla="*/ 128 w 5691"/>
                  <a:gd name="T9" fmla="*/ 0 h 1748"/>
                  <a:gd name="T10" fmla="*/ 0 60000 65536"/>
                  <a:gd name="T11" fmla="*/ 0 60000 65536"/>
                  <a:gd name="T12" fmla="*/ 0 60000 65536"/>
                  <a:gd name="T13" fmla="*/ 0 60000 65536"/>
                  <a:gd name="T14" fmla="*/ 0 60000 65536"/>
                  <a:gd name="T15" fmla="*/ 0 w 5691"/>
                  <a:gd name="T16" fmla="*/ 0 h 1748"/>
                  <a:gd name="T17" fmla="*/ 5691 w 5691"/>
                  <a:gd name="T18" fmla="*/ 1748 h 1748"/>
                </a:gdLst>
                <a:ahLst/>
                <a:cxnLst>
                  <a:cxn ang="T10">
                    <a:pos x="T0" y="T1"/>
                  </a:cxn>
                  <a:cxn ang="T11">
                    <a:pos x="T2" y="T3"/>
                  </a:cxn>
                  <a:cxn ang="T12">
                    <a:pos x="T4" y="T5"/>
                  </a:cxn>
                  <a:cxn ang="T13">
                    <a:pos x="T6" y="T7"/>
                  </a:cxn>
                  <a:cxn ang="T14">
                    <a:pos x="T8" y="T9"/>
                  </a:cxn>
                </a:cxnLst>
                <a:rect l="T15" t="T16" r="T17" b="T18"/>
                <a:pathLst>
                  <a:path w="5691" h="1748">
                    <a:moveTo>
                      <a:pt x="2496" y="0"/>
                    </a:moveTo>
                    <a:lnTo>
                      <a:pt x="5690" y="801"/>
                    </a:lnTo>
                    <a:lnTo>
                      <a:pt x="3644" y="1747"/>
                    </a:lnTo>
                    <a:lnTo>
                      <a:pt x="0" y="748"/>
                    </a:lnTo>
                    <a:lnTo>
                      <a:pt x="2496" y="0"/>
                    </a:lnTo>
                  </a:path>
                </a:pathLst>
              </a:custGeom>
              <a:solidFill>
                <a:srgbClr val="C0C0C0">
                  <a:alpha val="79999"/>
                </a:srgbClr>
              </a:solidFill>
              <a:ln w="9525" cmpd="sng">
                <a:solidFill>
                  <a:srgbClr val="C0C0C0"/>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7" name="Freeform 28"/>
              <p:cNvSpPr>
                <a:spLocks noChangeArrowheads="1"/>
              </p:cNvSpPr>
              <p:nvPr/>
            </p:nvSpPr>
            <p:spPr bwMode="auto">
              <a:xfrm>
                <a:off x="776" y="67"/>
                <a:ext cx="514" cy="684"/>
              </a:xfrm>
              <a:custGeom>
                <a:avLst/>
                <a:gdLst>
                  <a:gd name="T0" fmla="*/ 0 w 2266"/>
                  <a:gd name="T1" fmla="*/ 15 h 3015"/>
                  <a:gd name="T2" fmla="*/ 61 w 2266"/>
                  <a:gd name="T3" fmla="*/ 0 h 3015"/>
                  <a:gd name="T4" fmla="*/ 117 w 2266"/>
                  <a:gd name="T5" fmla="*/ 106 h 3015"/>
                  <a:gd name="T6" fmla="*/ 12 w 2266"/>
                  <a:gd name="T7" fmla="*/ 155 h 3015"/>
                  <a:gd name="T8" fmla="*/ 0 w 2266"/>
                  <a:gd name="T9" fmla="*/ 15 h 3015"/>
                  <a:gd name="T10" fmla="*/ 0 60000 65536"/>
                  <a:gd name="T11" fmla="*/ 0 60000 65536"/>
                  <a:gd name="T12" fmla="*/ 0 60000 65536"/>
                  <a:gd name="T13" fmla="*/ 0 60000 65536"/>
                  <a:gd name="T14" fmla="*/ 0 60000 65536"/>
                  <a:gd name="T15" fmla="*/ 0 w 2266"/>
                  <a:gd name="T16" fmla="*/ 0 h 3015"/>
                  <a:gd name="T17" fmla="*/ 2266 w 2266"/>
                  <a:gd name="T18" fmla="*/ 3015 h 3015"/>
                </a:gdLst>
                <a:ahLst/>
                <a:cxnLst>
                  <a:cxn ang="T10">
                    <a:pos x="T0" y="T1"/>
                  </a:cxn>
                  <a:cxn ang="T11">
                    <a:pos x="T2" y="T3"/>
                  </a:cxn>
                  <a:cxn ang="T12">
                    <a:pos x="T4" y="T5"/>
                  </a:cxn>
                  <a:cxn ang="T13">
                    <a:pos x="T6" y="T7"/>
                  </a:cxn>
                  <a:cxn ang="T14">
                    <a:pos x="T8" y="T9"/>
                  </a:cxn>
                </a:cxnLst>
                <a:rect l="T15" t="T16" r="T17" b="T18"/>
                <a:pathLst>
                  <a:path w="2266" h="3015">
                    <a:moveTo>
                      <a:pt x="0" y="282"/>
                    </a:moveTo>
                    <a:lnTo>
                      <a:pt x="1193" y="0"/>
                    </a:lnTo>
                    <a:lnTo>
                      <a:pt x="2265" y="2059"/>
                    </a:lnTo>
                    <a:lnTo>
                      <a:pt x="239" y="3014"/>
                    </a:lnTo>
                    <a:lnTo>
                      <a:pt x="0" y="282"/>
                    </a:lnTo>
                  </a:path>
                </a:pathLst>
              </a:custGeom>
              <a:solidFill>
                <a:srgbClr val="A4AC07">
                  <a:alpha val="79999"/>
                </a:srgbClr>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8" name="Freeform 29"/>
              <p:cNvSpPr>
                <a:spLocks noChangeArrowheads="1"/>
              </p:cNvSpPr>
              <p:nvPr/>
            </p:nvSpPr>
            <p:spPr bwMode="auto">
              <a:xfrm>
                <a:off x="0" y="7"/>
                <a:ext cx="611" cy="520"/>
              </a:xfrm>
              <a:custGeom>
                <a:avLst/>
                <a:gdLst>
                  <a:gd name="T0" fmla="*/ 72 w 2693"/>
                  <a:gd name="T1" fmla="*/ 12 h 2292"/>
                  <a:gd name="T2" fmla="*/ 139 w 2693"/>
                  <a:gd name="T3" fmla="*/ 0 h 2292"/>
                  <a:gd name="T4" fmla="*/ 132 w 2693"/>
                  <a:gd name="T5" fmla="*/ 78 h 2292"/>
                  <a:gd name="T6" fmla="*/ 0 w 2693"/>
                  <a:gd name="T7" fmla="*/ 118 h 2292"/>
                  <a:gd name="T8" fmla="*/ 72 w 2693"/>
                  <a:gd name="T9" fmla="*/ 12 h 2292"/>
                  <a:gd name="T10" fmla="*/ 0 60000 65536"/>
                  <a:gd name="T11" fmla="*/ 0 60000 65536"/>
                  <a:gd name="T12" fmla="*/ 0 60000 65536"/>
                  <a:gd name="T13" fmla="*/ 0 60000 65536"/>
                  <a:gd name="T14" fmla="*/ 0 60000 65536"/>
                  <a:gd name="T15" fmla="*/ 0 w 2693"/>
                  <a:gd name="T16" fmla="*/ 0 h 2292"/>
                  <a:gd name="T17" fmla="*/ 2693 w 2693"/>
                  <a:gd name="T18" fmla="*/ 2292 h 2292"/>
                </a:gdLst>
                <a:ahLst/>
                <a:cxnLst>
                  <a:cxn ang="T10">
                    <a:pos x="T0" y="T1"/>
                  </a:cxn>
                  <a:cxn ang="T11">
                    <a:pos x="T2" y="T3"/>
                  </a:cxn>
                  <a:cxn ang="T12">
                    <a:pos x="T4" y="T5"/>
                  </a:cxn>
                  <a:cxn ang="T13">
                    <a:pos x="T6" y="T7"/>
                  </a:cxn>
                  <a:cxn ang="T14">
                    <a:pos x="T8" y="T9"/>
                  </a:cxn>
                </a:cxnLst>
                <a:rect l="T15" t="T16" r="T17" b="T18"/>
                <a:pathLst>
                  <a:path w="2693" h="2292">
                    <a:moveTo>
                      <a:pt x="1400" y="223"/>
                    </a:moveTo>
                    <a:lnTo>
                      <a:pt x="2692" y="0"/>
                    </a:lnTo>
                    <a:lnTo>
                      <a:pt x="2564" y="1525"/>
                    </a:lnTo>
                    <a:lnTo>
                      <a:pt x="0" y="2291"/>
                    </a:lnTo>
                    <a:lnTo>
                      <a:pt x="1400" y="223"/>
                    </a:lnTo>
                  </a:path>
                </a:pathLst>
              </a:custGeom>
              <a:solidFill>
                <a:srgbClr val="EAEAEA">
                  <a:alpha val="79999"/>
                </a:srgbClr>
              </a:solidFill>
              <a:ln w="9525" cmpd="sng">
                <a:solidFill>
                  <a:srgbClr val="C0C0C0"/>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89" name="Freeform 30"/>
              <p:cNvSpPr>
                <a:spLocks noChangeArrowheads="1"/>
              </p:cNvSpPr>
              <p:nvPr/>
            </p:nvSpPr>
            <p:spPr bwMode="auto">
              <a:xfrm>
                <a:off x="4" y="61"/>
                <a:ext cx="827" cy="689"/>
              </a:xfrm>
              <a:custGeom>
                <a:avLst/>
                <a:gdLst>
                  <a:gd name="T0" fmla="*/ 71 w 3645"/>
                  <a:gd name="T1" fmla="*/ 0 h 3037"/>
                  <a:gd name="T2" fmla="*/ 174 w 3645"/>
                  <a:gd name="T3" fmla="*/ 16 h 3037"/>
                  <a:gd name="T4" fmla="*/ 188 w 3645"/>
                  <a:gd name="T5" fmla="*/ 156 h 3037"/>
                  <a:gd name="T6" fmla="*/ 0 w 3645"/>
                  <a:gd name="T7" fmla="*/ 105 h 3037"/>
                  <a:gd name="T8" fmla="*/ 71 w 3645"/>
                  <a:gd name="T9" fmla="*/ 0 h 3037"/>
                  <a:gd name="T10" fmla="*/ 0 60000 65536"/>
                  <a:gd name="T11" fmla="*/ 0 60000 65536"/>
                  <a:gd name="T12" fmla="*/ 0 60000 65536"/>
                  <a:gd name="T13" fmla="*/ 0 60000 65536"/>
                  <a:gd name="T14" fmla="*/ 0 60000 65536"/>
                  <a:gd name="T15" fmla="*/ 0 w 3645"/>
                  <a:gd name="T16" fmla="*/ 0 h 3037"/>
                  <a:gd name="T17" fmla="*/ 3645 w 3645"/>
                  <a:gd name="T18" fmla="*/ 3037 h 3037"/>
                </a:gdLst>
                <a:ahLst/>
                <a:cxnLst>
                  <a:cxn ang="T10">
                    <a:pos x="T0" y="T1"/>
                  </a:cxn>
                  <a:cxn ang="T11">
                    <a:pos x="T2" y="T3"/>
                  </a:cxn>
                  <a:cxn ang="T12">
                    <a:pos x="T4" y="T5"/>
                  </a:cxn>
                  <a:cxn ang="T13">
                    <a:pos x="T6" y="T7"/>
                  </a:cxn>
                  <a:cxn ang="T14">
                    <a:pos x="T8" y="T9"/>
                  </a:cxn>
                </a:cxnLst>
                <a:rect l="T15" t="T16" r="T17" b="T18"/>
                <a:pathLst>
                  <a:path w="3645" h="3037">
                    <a:moveTo>
                      <a:pt x="1388" y="0"/>
                    </a:moveTo>
                    <a:lnTo>
                      <a:pt x="3383" y="304"/>
                    </a:lnTo>
                    <a:lnTo>
                      <a:pt x="3644" y="3036"/>
                    </a:lnTo>
                    <a:lnTo>
                      <a:pt x="0" y="2040"/>
                    </a:lnTo>
                    <a:lnTo>
                      <a:pt x="1388" y="0"/>
                    </a:lnTo>
                  </a:path>
                </a:pathLst>
              </a:custGeom>
              <a:solidFill>
                <a:srgbClr val="A4AC07">
                  <a:alpha val="79999"/>
                </a:srgbClr>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90" name="Freeform 31"/>
              <p:cNvSpPr>
                <a:spLocks noChangeArrowheads="1"/>
              </p:cNvSpPr>
              <p:nvPr/>
            </p:nvSpPr>
            <p:spPr bwMode="auto">
              <a:xfrm>
                <a:off x="313" y="0"/>
                <a:ext cx="736" cy="129"/>
              </a:xfrm>
              <a:custGeom>
                <a:avLst/>
                <a:gdLst>
                  <a:gd name="T0" fmla="*/ 72 w 3247"/>
                  <a:gd name="T1" fmla="*/ 0 h 571"/>
                  <a:gd name="T2" fmla="*/ 167 w 3247"/>
                  <a:gd name="T3" fmla="*/ 14 h 571"/>
                  <a:gd name="T4" fmla="*/ 105 w 3247"/>
                  <a:gd name="T5" fmla="*/ 29 h 571"/>
                  <a:gd name="T6" fmla="*/ 0 w 3247"/>
                  <a:gd name="T7" fmla="*/ 12 h 571"/>
                  <a:gd name="T8" fmla="*/ 72 w 3247"/>
                  <a:gd name="T9" fmla="*/ 0 h 571"/>
                  <a:gd name="T10" fmla="*/ 0 60000 65536"/>
                  <a:gd name="T11" fmla="*/ 0 60000 65536"/>
                  <a:gd name="T12" fmla="*/ 0 60000 65536"/>
                  <a:gd name="T13" fmla="*/ 0 60000 65536"/>
                  <a:gd name="T14" fmla="*/ 0 60000 65536"/>
                  <a:gd name="T15" fmla="*/ 0 w 3247"/>
                  <a:gd name="T16" fmla="*/ 0 h 571"/>
                  <a:gd name="T17" fmla="*/ 3247 w 3247"/>
                  <a:gd name="T18" fmla="*/ 571 h 571"/>
                </a:gdLst>
                <a:ahLst/>
                <a:cxnLst>
                  <a:cxn ang="T10">
                    <a:pos x="T0" y="T1"/>
                  </a:cxn>
                  <a:cxn ang="T11">
                    <a:pos x="T2" y="T3"/>
                  </a:cxn>
                  <a:cxn ang="T12">
                    <a:pos x="T4" y="T5"/>
                  </a:cxn>
                  <a:cxn ang="T13">
                    <a:pos x="T6" y="T7"/>
                  </a:cxn>
                  <a:cxn ang="T14">
                    <a:pos x="T8" y="T9"/>
                  </a:cxn>
                </a:cxnLst>
                <a:rect l="T15" t="T16" r="T17" b="T18"/>
                <a:pathLst>
                  <a:path w="3247" h="571">
                    <a:moveTo>
                      <a:pt x="1395" y="0"/>
                    </a:moveTo>
                    <a:lnTo>
                      <a:pt x="3246" y="275"/>
                    </a:lnTo>
                    <a:lnTo>
                      <a:pt x="2042" y="570"/>
                    </a:lnTo>
                    <a:lnTo>
                      <a:pt x="0" y="240"/>
                    </a:lnTo>
                    <a:lnTo>
                      <a:pt x="1395" y="0"/>
                    </a:lnTo>
                  </a:path>
                </a:pathLst>
              </a:custGeom>
              <a:solidFill>
                <a:srgbClr val="A4AC07">
                  <a:alpha val="79999"/>
                </a:srgbClr>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grpSp>
        <p:grpSp>
          <p:nvGrpSpPr>
            <p:cNvPr id="15391" name="Group 31"/>
            <p:cNvGrpSpPr>
              <a:grpSpLocks/>
            </p:cNvGrpSpPr>
            <p:nvPr/>
          </p:nvGrpSpPr>
          <p:grpSpPr bwMode="auto">
            <a:xfrm>
              <a:off x="5553852" y="0"/>
              <a:ext cx="974725" cy="817562"/>
              <a:chOff x="0" y="0"/>
              <a:chExt cx="614" cy="515"/>
            </a:xfrm>
          </p:grpSpPr>
          <p:sp>
            <p:nvSpPr>
              <p:cNvPr id="15392" name="Freeform 33"/>
              <p:cNvSpPr>
                <a:spLocks noChangeArrowheads="1"/>
              </p:cNvSpPr>
              <p:nvPr/>
            </p:nvSpPr>
            <p:spPr bwMode="auto">
              <a:xfrm>
                <a:off x="0" y="408"/>
                <a:ext cx="615" cy="108"/>
              </a:xfrm>
              <a:custGeom>
                <a:avLst/>
                <a:gdLst>
                  <a:gd name="T0" fmla="*/ 65 w 2711"/>
                  <a:gd name="T1" fmla="*/ 0 h 478"/>
                  <a:gd name="T2" fmla="*/ 140 w 2711"/>
                  <a:gd name="T3" fmla="*/ 12 h 478"/>
                  <a:gd name="T4" fmla="*/ 87 w 2711"/>
                  <a:gd name="T5" fmla="*/ 24 h 478"/>
                  <a:gd name="T6" fmla="*/ 0 w 2711"/>
                  <a:gd name="T7" fmla="*/ 10 h 478"/>
                  <a:gd name="T8" fmla="*/ 65 w 2711"/>
                  <a:gd name="T9" fmla="*/ 0 h 478"/>
                  <a:gd name="T10" fmla="*/ 0 60000 65536"/>
                  <a:gd name="T11" fmla="*/ 0 60000 65536"/>
                  <a:gd name="T12" fmla="*/ 0 60000 65536"/>
                  <a:gd name="T13" fmla="*/ 0 60000 65536"/>
                  <a:gd name="T14" fmla="*/ 0 60000 65536"/>
                  <a:gd name="T15" fmla="*/ 0 w 2711"/>
                  <a:gd name="T16" fmla="*/ 0 h 478"/>
                  <a:gd name="T17" fmla="*/ 2711 w 2711"/>
                  <a:gd name="T18" fmla="*/ 478 h 478"/>
                </a:gdLst>
                <a:ahLst/>
                <a:cxnLst>
                  <a:cxn ang="T10">
                    <a:pos x="T0" y="T1"/>
                  </a:cxn>
                  <a:cxn ang="T11">
                    <a:pos x="T2" y="T3"/>
                  </a:cxn>
                  <a:cxn ang="T12">
                    <a:pos x="T4" y="T5"/>
                  </a:cxn>
                  <a:cxn ang="T13">
                    <a:pos x="T6" y="T7"/>
                  </a:cxn>
                  <a:cxn ang="T14">
                    <a:pos x="T8" y="T9"/>
                  </a:cxn>
                </a:cxnLst>
                <a:rect l="T15" t="T16" r="T17" b="T18"/>
                <a:pathLst>
                  <a:path w="2711" h="478">
                    <a:moveTo>
                      <a:pt x="1257" y="0"/>
                    </a:moveTo>
                    <a:lnTo>
                      <a:pt x="2710" y="239"/>
                    </a:lnTo>
                    <a:lnTo>
                      <a:pt x="1691" y="477"/>
                    </a:lnTo>
                    <a:lnTo>
                      <a:pt x="0" y="195"/>
                    </a:lnTo>
                    <a:lnTo>
                      <a:pt x="1257" y="0"/>
                    </a:lnTo>
                  </a:path>
                </a:pathLst>
              </a:custGeom>
              <a:solidFill>
                <a:srgbClr val="C0C0C0">
                  <a:alpha val="79999"/>
                </a:srgbClr>
              </a:solidFill>
              <a:ln w="9525" cmpd="sng">
                <a:solidFill>
                  <a:srgbClr val="C0C0C0"/>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93" name="Freeform 34"/>
              <p:cNvSpPr>
                <a:spLocks noChangeArrowheads="1"/>
              </p:cNvSpPr>
              <p:nvPr/>
            </p:nvSpPr>
            <p:spPr bwMode="auto">
              <a:xfrm>
                <a:off x="0" y="0"/>
                <a:ext cx="384" cy="517"/>
              </a:xfrm>
              <a:custGeom>
                <a:avLst/>
                <a:gdLst>
                  <a:gd name="T0" fmla="*/ 75 w 1692"/>
                  <a:gd name="T1" fmla="*/ 0 h 2278"/>
                  <a:gd name="T2" fmla="*/ 87 w 1692"/>
                  <a:gd name="T3" fmla="*/ 117 h 2278"/>
                  <a:gd name="T4" fmla="*/ 0 w 1692"/>
                  <a:gd name="T5" fmla="*/ 102 h 2278"/>
                  <a:gd name="T6" fmla="*/ 75 w 1692"/>
                  <a:gd name="T7" fmla="*/ 0 h 2278"/>
                  <a:gd name="T8" fmla="*/ 0 60000 65536"/>
                  <a:gd name="T9" fmla="*/ 0 60000 65536"/>
                  <a:gd name="T10" fmla="*/ 0 60000 65536"/>
                  <a:gd name="T11" fmla="*/ 0 60000 65536"/>
                  <a:gd name="T12" fmla="*/ 0 w 1692"/>
                  <a:gd name="T13" fmla="*/ 0 h 2278"/>
                  <a:gd name="T14" fmla="*/ 1692 w 1692"/>
                  <a:gd name="T15" fmla="*/ 2278 h 2278"/>
                </a:gdLst>
                <a:ahLst/>
                <a:cxnLst>
                  <a:cxn ang="T8">
                    <a:pos x="T0" y="T1"/>
                  </a:cxn>
                  <a:cxn ang="T9">
                    <a:pos x="T2" y="T3"/>
                  </a:cxn>
                  <a:cxn ang="T10">
                    <a:pos x="T4" y="T5"/>
                  </a:cxn>
                  <a:cxn ang="T11">
                    <a:pos x="T6" y="T7"/>
                  </a:cxn>
                </a:cxnLst>
                <a:rect l="T12" t="T13" r="T14" b="T15"/>
                <a:pathLst>
                  <a:path w="1692" h="2278">
                    <a:moveTo>
                      <a:pt x="1449" y="0"/>
                    </a:moveTo>
                    <a:lnTo>
                      <a:pt x="1691" y="2277"/>
                    </a:lnTo>
                    <a:lnTo>
                      <a:pt x="0" y="1973"/>
                    </a:lnTo>
                    <a:lnTo>
                      <a:pt x="1449" y="0"/>
                    </a:lnTo>
                  </a:path>
                </a:pathLst>
              </a:custGeom>
              <a:solidFill>
                <a:srgbClr val="D54B19">
                  <a:alpha val="79999"/>
                </a:srgbClr>
              </a:solidFill>
              <a:ln w="9525" cmpd="sng">
                <a:solidFill>
                  <a:schemeClr val="bg1"/>
                </a:solidFill>
                <a:miter lim="800000"/>
                <a:headEnd/>
                <a:tailEnd/>
              </a:ln>
            </p:spPr>
            <p:txBody>
              <a:bodyPr wrap="none" anchor="ctr"/>
              <a:lstStyle/>
              <a:p>
                <a:endParaRPr lang="zh-CN" altLang="zh-CN" b="1">
                  <a:solidFill>
                    <a:srgbClr val="000000"/>
                  </a:solidFill>
                  <a:latin typeface="方正兰亭细黑_GBK" charset="-122"/>
                  <a:ea typeface="方正兰亭细黑_GBK" charset="-122"/>
                  <a:sym typeface="方正兰亭细黑_GBK" charset="-122"/>
                </a:endParaRPr>
              </a:p>
            </p:txBody>
          </p:sp>
          <p:sp>
            <p:nvSpPr>
              <p:cNvPr id="15394" name="Freeform 35"/>
              <p:cNvSpPr>
                <a:spLocks noChangeArrowheads="1"/>
              </p:cNvSpPr>
              <p:nvPr/>
            </p:nvSpPr>
            <p:spPr bwMode="auto">
              <a:xfrm>
                <a:off x="329" y="0"/>
                <a:ext cx="286" cy="517"/>
              </a:xfrm>
              <a:custGeom>
                <a:avLst/>
                <a:gdLst>
                  <a:gd name="T0" fmla="*/ 0 w 1262"/>
                  <a:gd name="T1" fmla="*/ 0 h 2278"/>
                  <a:gd name="T2" fmla="*/ 65 w 1262"/>
                  <a:gd name="T3" fmla="*/ 104 h 2278"/>
                  <a:gd name="T4" fmla="*/ 12 w 1262"/>
                  <a:gd name="T5" fmla="*/ 117 h 2278"/>
                  <a:gd name="T6" fmla="*/ 0 w 1262"/>
                  <a:gd name="T7" fmla="*/ 0 h 2278"/>
                  <a:gd name="T8" fmla="*/ 0 60000 65536"/>
                  <a:gd name="T9" fmla="*/ 0 60000 65536"/>
                  <a:gd name="T10" fmla="*/ 0 60000 65536"/>
                  <a:gd name="T11" fmla="*/ 0 60000 65536"/>
                  <a:gd name="T12" fmla="*/ 0 w 1262"/>
                  <a:gd name="T13" fmla="*/ 0 h 2278"/>
                  <a:gd name="T14" fmla="*/ 1262 w 1262"/>
                  <a:gd name="T15" fmla="*/ 2278 h 2278"/>
                </a:gdLst>
                <a:ahLst/>
                <a:cxnLst>
                  <a:cxn ang="T8">
                    <a:pos x="T0" y="T1"/>
                  </a:cxn>
                  <a:cxn ang="T9">
                    <a:pos x="T2" y="T3"/>
                  </a:cxn>
                  <a:cxn ang="T10">
                    <a:pos x="T4" y="T5"/>
                  </a:cxn>
                  <a:cxn ang="T11">
                    <a:pos x="T6" y="T7"/>
                  </a:cxn>
                </a:cxnLst>
                <a:rect l="T12" t="T13" r="T14" b="T15"/>
                <a:pathLst>
                  <a:path w="1262" h="2278">
                    <a:moveTo>
                      <a:pt x="0" y="0"/>
                    </a:moveTo>
                    <a:lnTo>
                      <a:pt x="1261" y="2017"/>
                    </a:lnTo>
                    <a:lnTo>
                      <a:pt x="242" y="2277"/>
                    </a:lnTo>
                    <a:lnTo>
                      <a:pt x="0" y="0"/>
                    </a:lnTo>
                  </a:path>
                </a:pathLst>
              </a:custGeom>
              <a:solidFill>
                <a:srgbClr val="D54B19">
                  <a:alpha val="79999"/>
                </a:srgbClr>
              </a:solidFill>
              <a:ln w="9525" cmpd="sng">
                <a:solidFill>
                  <a:schemeClr val="bg1"/>
                </a:solidFill>
                <a:miter lim="800000"/>
                <a:headEnd/>
                <a:tailEnd/>
              </a:ln>
            </p:spPr>
            <p:txBody>
              <a:bodyPr wrap="none" anchor="ctr"/>
              <a:lstStyle/>
              <a:p>
                <a:endParaRPr lang="zh-CN" altLang="zh-CN">
                  <a:solidFill>
                    <a:srgbClr val="000000"/>
                  </a:solidFill>
                  <a:latin typeface="方正兰亭细黑_GBK" charset="-122"/>
                  <a:ea typeface="方正兰亭细黑_GBK" charset="-122"/>
                  <a:sym typeface="方正兰亭细黑_GBK" charset="-122"/>
                </a:endParaRPr>
              </a:p>
            </p:txBody>
          </p:sp>
        </p:grpSp>
        <p:grpSp>
          <p:nvGrpSpPr>
            <p:cNvPr id="15395" name="Group 35"/>
            <p:cNvGrpSpPr>
              <a:grpSpLocks/>
            </p:cNvGrpSpPr>
            <p:nvPr/>
          </p:nvGrpSpPr>
          <p:grpSpPr bwMode="auto">
            <a:xfrm>
              <a:off x="68748" y="1951947"/>
              <a:ext cx="3951469" cy="439086"/>
              <a:chOff x="0" y="0"/>
              <a:chExt cx="3951469" cy="439086"/>
            </a:xfrm>
          </p:grpSpPr>
          <p:sp>
            <p:nvSpPr>
              <p:cNvPr id="15396" name="Line 7"/>
              <p:cNvSpPr>
                <a:spLocks noChangeShapeType="1"/>
              </p:cNvSpPr>
              <p:nvPr/>
            </p:nvSpPr>
            <p:spPr bwMode="auto">
              <a:xfrm>
                <a:off x="0" y="401637"/>
                <a:ext cx="3896924" cy="1"/>
              </a:xfrm>
              <a:prstGeom prst="line">
                <a:avLst/>
              </a:prstGeom>
              <a:noFill/>
              <a:ln w="9525"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397" name="Text Box 13"/>
              <p:cNvSpPr>
                <a:spLocks noChangeArrowheads="1"/>
              </p:cNvSpPr>
              <p:nvPr/>
            </p:nvSpPr>
            <p:spPr bwMode="auto">
              <a:xfrm>
                <a:off x="0" y="0"/>
                <a:ext cx="3951469" cy="43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solidFill>
                      <a:srgbClr val="000000"/>
                    </a:solidFill>
                    <a:latin typeface="方正兰亭细黑_GBK" charset="-122"/>
                    <a:ea typeface="方正兰亭细黑_GBK" charset="-122"/>
                  </a:rPr>
                  <a:t>3. </a:t>
                </a:r>
                <a:r>
                  <a:rPr lang="zh-CN" altLang="en-US">
                    <a:solidFill>
                      <a:srgbClr val="000000"/>
                    </a:solidFill>
                    <a:latin typeface="方正兰亭细黑_GBK" charset="-122"/>
                    <a:ea typeface="方正兰亭细黑_GBK" charset="-122"/>
                  </a:rPr>
                  <a:t>点击输入文本</a:t>
                </a:r>
                <a:endParaRPr lang="en-US">
                  <a:solidFill>
                    <a:srgbClr val="000000"/>
                  </a:solidFill>
                  <a:latin typeface="方正兰亭细黑_GBK" charset="-122"/>
                  <a:ea typeface="方正兰亭细黑_GBK" charset="-122"/>
                </a:endParaRPr>
              </a:p>
            </p:txBody>
          </p:sp>
        </p:grpSp>
        <p:grpSp>
          <p:nvGrpSpPr>
            <p:cNvPr id="15398" name="Group 38"/>
            <p:cNvGrpSpPr>
              <a:grpSpLocks/>
            </p:cNvGrpSpPr>
            <p:nvPr/>
          </p:nvGrpSpPr>
          <p:grpSpPr bwMode="auto">
            <a:xfrm>
              <a:off x="68748" y="1025980"/>
              <a:ext cx="4600914" cy="439086"/>
              <a:chOff x="0" y="0"/>
              <a:chExt cx="4600914" cy="439086"/>
            </a:xfrm>
          </p:grpSpPr>
          <p:sp>
            <p:nvSpPr>
              <p:cNvPr id="15399" name="Line 7"/>
              <p:cNvSpPr>
                <a:spLocks noChangeShapeType="1"/>
              </p:cNvSpPr>
              <p:nvPr/>
            </p:nvSpPr>
            <p:spPr bwMode="auto">
              <a:xfrm>
                <a:off x="0" y="401637"/>
                <a:ext cx="4546369" cy="1"/>
              </a:xfrm>
              <a:prstGeom prst="line">
                <a:avLst/>
              </a:prstGeom>
              <a:noFill/>
              <a:ln w="9525"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400" name="Text Box 13"/>
              <p:cNvSpPr>
                <a:spLocks noChangeArrowheads="1"/>
              </p:cNvSpPr>
              <p:nvPr/>
            </p:nvSpPr>
            <p:spPr bwMode="auto">
              <a:xfrm>
                <a:off x="0" y="0"/>
                <a:ext cx="4600914" cy="43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solidFill>
                      <a:srgbClr val="000000"/>
                    </a:solidFill>
                    <a:latin typeface="方正兰亭细黑_GBK" charset="-122"/>
                    <a:ea typeface="方正兰亭细黑_GBK" charset="-122"/>
                  </a:rPr>
                  <a:t>2. </a:t>
                </a:r>
                <a:r>
                  <a:rPr lang="zh-CN" altLang="en-US">
                    <a:solidFill>
                      <a:srgbClr val="000000"/>
                    </a:solidFill>
                    <a:latin typeface="方正兰亭细黑_GBK" charset="-122"/>
                    <a:ea typeface="方正兰亭细黑_GBK" charset="-122"/>
                  </a:rPr>
                  <a:t>点击输入文本</a:t>
                </a:r>
                <a:endParaRPr lang="en-US">
                  <a:solidFill>
                    <a:srgbClr val="000000"/>
                  </a:solidFill>
                  <a:latin typeface="方正兰亭细黑_GBK" charset="-122"/>
                  <a:ea typeface="方正兰亭细黑_GBK" charset="-122"/>
                </a:endParaRPr>
              </a:p>
            </p:txBody>
          </p:sp>
        </p:grpSp>
        <p:grpSp>
          <p:nvGrpSpPr>
            <p:cNvPr id="15401" name="Group 41"/>
            <p:cNvGrpSpPr>
              <a:grpSpLocks/>
            </p:cNvGrpSpPr>
            <p:nvPr/>
          </p:nvGrpSpPr>
          <p:grpSpPr bwMode="auto">
            <a:xfrm>
              <a:off x="68748" y="100013"/>
              <a:ext cx="5207264" cy="439086"/>
              <a:chOff x="0" y="0"/>
              <a:chExt cx="5207264" cy="439086"/>
            </a:xfrm>
          </p:grpSpPr>
          <p:sp>
            <p:nvSpPr>
              <p:cNvPr id="15402" name="Line 7"/>
              <p:cNvSpPr>
                <a:spLocks noChangeShapeType="1"/>
              </p:cNvSpPr>
              <p:nvPr/>
            </p:nvSpPr>
            <p:spPr bwMode="auto">
              <a:xfrm>
                <a:off x="0" y="401637"/>
                <a:ext cx="5152719" cy="1"/>
              </a:xfrm>
              <a:prstGeom prst="line">
                <a:avLst/>
              </a:prstGeom>
              <a:noFill/>
              <a:ln w="9525" cmpd="sng">
                <a:solidFill>
                  <a:srgbClr val="BFBFBF"/>
                </a:solidFill>
                <a:miter lim="800000"/>
                <a:headEnd/>
                <a:tailEnd/>
              </a:ln>
              <a:extLst>
                <a:ext uri="{909E8E84-426E-40DD-AFC4-6F175D3DCCD1}">
                  <a14:hiddenFill xmlns:a14="http://schemas.microsoft.com/office/drawing/2010/main">
                    <a:noFill/>
                  </a14:hiddenFill>
                </a:ext>
              </a:extLst>
            </p:spPr>
            <p:txBody>
              <a:bodyPr/>
              <a:lstStyle/>
              <a:p>
                <a:endParaRPr lang="zh-CN" altLang="zh-CN">
                  <a:solidFill>
                    <a:srgbClr val="000000"/>
                  </a:solidFill>
                  <a:latin typeface="方正兰亭细黑_GBK" charset="-122"/>
                  <a:ea typeface="方正兰亭细黑_GBK" charset="-122"/>
                  <a:sym typeface="方正兰亭细黑_GBK" charset="-122"/>
                </a:endParaRPr>
              </a:p>
            </p:txBody>
          </p:sp>
          <p:sp>
            <p:nvSpPr>
              <p:cNvPr id="15403" name="Text Box 13"/>
              <p:cNvSpPr>
                <a:spLocks noChangeArrowheads="1"/>
              </p:cNvSpPr>
              <p:nvPr/>
            </p:nvSpPr>
            <p:spPr bwMode="auto">
              <a:xfrm>
                <a:off x="0" y="0"/>
                <a:ext cx="5207264" cy="43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solidFill>
                      <a:srgbClr val="000000"/>
                    </a:solidFill>
                    <a:latin typeface="方正兰亭细黑_GBK" charset="-122"/>
                    <a:ea typeface="方正兰亭细黑_GBK" charset="-122"/>
                  </a:rPr>
                  <a:t>1. </a:t>
                </a:r>
                <a:r>
                  <a:rPr lang="zh-CN" altLang="en-US">
                    <a:solidFill>
                      <a:srgbClr val="000000"/>
                    </a:solidFill>
                    <a:latin typeface="方正兰亭细黑_GBK" charset="-122"/>
                    <a:ea typeface="方正兰亭细黑_GBK" charset="-122"/>
                  </a:rPr>
                  <a:t>点击输入文本</a:t>
                </a:r>
                <a:endParaRPr lang="en-US">
                  <a:solidFill>
                    <a:srgbClr val="000000"/>
                  </a:solidFill>
                  <a:latin typeface="方正兰亭细黑_GBK" charset="-122"/>
                  <a:ea typeface="方正兰亭细黑_GBK" charset="-122"/>
                </a:endParaRPr>
              </a:p>
            </p:txBody>
          </p:sp>
        </p:grpSp>
        <p:grpSp>
          <p:nvGrpSpPr>
            <p:cNvPr id="15404" name="Group 44"/>
            <p:cNvGrpSpPr>
              <a:grpSpLocks/>
            </p:cNvGrpSpPr>
            <p:nvPr/>
          </p:nvGrpSpPr>
          <p:grpSpPr bwMode="auto">
            <a:xfrm>
              <a:off x="0" y="3490557"/>
              <a:ext cx="3204295" cy="2149009"/>
              <a:chOff x="0" y="0"/>
              <a:chExt cx="3204295" cy="2149009"/>
            </a:xfrm>
          </p:grpSpPr>
          <p:sp>
            <p:nvSpPr>
              <p:cNvPr id="15405" name="文本框 43"/>
              <p:cNvSpPr>
                <a:spLocks noChangeArrowheads="1"/>
              </p:cNvSpPr>
              <p:nvPr/>
            </p:nvSpPr>
            <p:spPr bwMode="auto">
              <a:xfrm>
                <a:off x="5813" y="0"/>
                <a:ext cx="3198482" cy="214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a:solidFill>
                      <a:srgbClr val="000000"/>
                    </a:solidFill>
                    <a:latin typeface="方正兰亭细黑_GBK" charset="-122"/>
                    <a:ea typeface="方正兰亭细黑_GBK" charset="-122"/>
                    <a:sym typeface="方正兰亭细黑_GBK" charset="-122"/>
                  </a:rPr>
                  <a:t>我们工作室致力于专业</a:t>
                </a:r>
                <a:r>
                  <a:rPr lang="en-US" sz="1100">
                    <a:solidFill>
                      <a:srgbClr val="000000"/>
                    </a:solidFill>
                    <a:latin typeface="方正兰亭细黑_GBK" charset="-122"/>
                    <a:ea typeface="方正兰亭细黑_GBK" charset="-122"/>
                    <a:sym typeface="方正兰亭细黑_GBK" charset="-122"/>
                  </a:rPr>
                  <a:t>PPT</a:t>
                </a:r>
                <a:r>
                  <a:rPr lang="zh-CN" altLang="en-US" sz="1100">
                    <a:solidFill>
                      <a:srgbClr val="000000"/>
                    </a:solidFill>
                    <a:latin typeface="方正兰亭细黑_GBK" charset="-122"/>
                    <a:ea typeface="方正兰亭细黑_GBK" charset="-122"/>
                    <a:sym typeface="方正兰亭细黑_GBK" charset="-122"/>
                  </a:rPr>
                  <a:t>模板的发布，课件及汇报</a:t>
                </a:r>
                <a:r>
                  <a:rPr lang="en-US" sz="1100">
                    <a:solidFill>
                      <a:srgbClr val="000000"/>
                    </a:solidFill>
                    <a:latin typeface="方正兰亭细黑_GBK" charset="-122"/>
                    <a:ea typeface="方正兰亭细黑_GBK" charset="-122"/>
                    <a:sym typeface="方正兰亭细黑_GBK" charset="-122"/>
                  </a:rPr>
                  <a:t>PPT</a:t>
                </a:r>
                <a:r>
                  <a:rPr lang="zh-CN" altLang="en-US" sz="1100">
                    <a:solidFill>
                      <a:srgbClr val="000000"/>
                    </a:solidFill>
                    <a:latin typeface="方正兰亭细黑_GBK" charset="-122"/>
                    <a:ea typeface="方正兰亭细黑_GBK" charset="-122"/>
                    <a:sym typeface="方正兰亭细黑_GBK" charset="-122"/>
                  </a:rPr>
                  <a:t>的美化，并为您提供专业的</a:t>
                </a:r>
                <a:r>
                  <a:rPr lang="en-US" sz="1100">
                    <a:solidFill>
                      <a:srgbClr val="000000"/>
                    </a:solidFill>
                    <a:latin typeface="方正兰亭细黑_GBK" charset="-122"/>
                    <a:ea typeface="方正兰亭细黑_GBK" charset="-122"/>
                    <a:sym typeface="方正兰亭细黑_GBK" charset="-122"/>
                  </a:rPr>
                  <a:t>PPT</a:t>
                </a:r>
                <a:r>
                  <a:rPr lang="zh-CN" altLang="en-US" sz="1100">
                    <a:solidFill>
                      <a:srgbClr val="000000"/>
                    </a:solidFill>
                    <a:latin typeface="方正兰亭细黑_GBK" charset="-122"/>
                    <a:ea typeface="方正兰亭细黑_GBK" charset="-122"/>
                    <a:sym typeface="方正兰亭细黑_GBK" charset="-122"/>
                  </a:rPr>
                  <a:t>个性定制服务。我们秉承</a:t>
                </a:r>
                <a:r>
                  <a:rPr lang="zh-CN" altLang="en-US" sz="1100">
                    <a:solidFill>
                      <a:srgbClr val="000000"/>
                    </a:solidFill>
                    <a:ea typeface="方正兰亭细黑_GBK" charset="-122"/>
                    <a:sym typeface="方正兰亭细黑_GBK" charset="-122"/>
                  </a:rPr>
                  <a:t>“</a:t>
                </a:r>
                <a:r>
                  <a:rPr lang="zh-CN" altLang="en-US" sz="1100">
                    <a:solidFill>
                      <a:srgbClr val="000000"/>
                    </a:solidFill>
                    <a:latin typeface="方正兰亭细黑_GBK" charset="-122"/>
                    <a:ea typeface="方正兰亭细黑_GBK" charset="-122"/>
                    <a:sym typeface="方正兰亭细黑_GBK" charset="-122"/>
                  </a:rPr>
                  <a:t>给您演示的光和热</a:t>
                </a:r>
                <a:r>
                  <a:rPr lang="zh-CN" altLang="en-US" sz="1100">
                    <a:solidFill>
                      <a:srgbClr val="000000"/>
                    </a:solidFill>
                    <a:ea typeface="方正兰亭细黑_GBK" charset="-122"/>
                    <a:sym typeface="方正兰亭细黑_GBK" charset="-122"/>
                  </a:rPr>
                  <a:t>”</a:t>
                </a:r>
                <a:r>
                  <a:rPr lang="zh-CN" altLang="en-US" sz="1100">
                    <a:solidFill>
                      <a:srgbClr val="000000"/>
                    </a:solidFill>
                    <a:latin typeface="方正兰亭细黑_GBK" charset="-122"/>
                    <a:ea typeface="方正兰亭细黑_GBK" charset="-122"/>
                    <a:sym typeface="方正兰亭细黑_GBK" charset="-122"/>
                  </a:rPr>
                  <a:t>的理念，为您分担职场压力</a:t>
                </a:r>
                <a:r>
                  <a:rPr lang="en-US" sz="1100">
                    <a:solidFill>
                      <a:srgbClr val="000000"/>
                    </a:solidFill>
                    <a:latin typeface="方正兰亭细黑_GBK" charset="-122"/>
                    <a:ea typeface="方正兰亭细黑_GBK" charset="-122"/>
                    <a:sym typeface="方正兰亭细黑_GBK" charset="-122"/>
                  </a:rPr>
                  <a:t>,</a:t>
                </a:r>
                <a:r>
                  <a:rPr lang="zh-CN" altLang="en-US" sz="1100">
                    <a:solidFill>
                      <a:srgbClr val="000000"/>
                    </a:solidFill>
                    <a:latin typeface="方正兰亭细黑_GBK" charset="-122"/>
                    <a:ea typeface="方正兰亭细黑_GBK" charset="-122"/>
                    <a:sym typeface="方正兰亭细黑_GBK" charset="-122"/>
                  </a:rPr>
                  <a:t>让您的每一次亮相都信心澎湃。专业的团队，完善的售后，热情的服务，科学严谨的逻辑，一丝不苟的工作态度，定能使您的发展如虎添翼！</a:t>
                </a:r>
                <a:endParaRPr lang="en-US" sz="1100">
                  <a:solidFill>
                    <a:srgbClr val="000000"/>
                  </a:solidFill>
                  <a:latin typeface="方正兰亭细黑_GBK" charset="-122"/>
                  <a:ea typeface="方正兰亭细黑_GBK" charset="-122"/>
                  <a:sym typeface="方正兰亭细黑_GBK" charset="-122"/>
                </a:endParaRPr>
              </a:p>
              <a:p>
                <a:endParaRPr lang="zh-CN" altLang="en-US" sz="1100">
                  <a:solidFill>
                    <a:srgbClr val="2B2E30"/>
                  </a:solidFill>
                  <a:latin typeface="方正兰亭细黑_GBK" charset="-122"/>
                  <a:ea typeface="方正兰亭细黑_GBK" charset="-122"/>
                  <a:sym typeface="方正兰亭细黑_GBK" charset="-122"/>
                </a:endParaRPr>
              </a:p>
              <a:p>
                <a:endParaRPr lang="zh-CN" altLang="en-US" sz="1200">
                  <a:solidFill>
                    <a:srgbClr val="2B2E30"/>
                  </a:solidFill>
                  <a:latin typeface="方正兰亭细黑_GBK" charset="-122"/>
                  <a:ea typeface="方正兰亭细黑_GBK" charset="-122"/>
                  <a:sym typeface="方正兰亭细黑_GBK" charset="-122"/>
                </a:endParaRPr>
              </a:p>
            </p:txBody>
          </p:sp>
          <p:sp>
            <p:nvSpPr>
              <p:cNvPr id="15406" name="文本框 46"/>
              <p:cNvSpPr>
                <a:spLocks noChangeArrowheads="1"/>
              </p:cNvSpPr>
              <p:nvPr/>
            </p:nvSpPr>
            <p:spPr bwMode="auto">
              <a:xfrm>
                <a:off x="0" y="1130762"/>
                <a:ext cx="2514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solidFill>
                    <a:srgbClr val="2B2E30"/>
                  </a:solidFill>
                  <a:latin typeface="方正兰亭细黑_GBK" charset="-122"/>
                  <a:ea typeface="方正兰亭细黑_GBK" charset="-122"/>
                  <a:sym typeface="方正兰亭细黑_GBK" charset="-122"/>
                </a:endParaRPr>
              </a:p>
            </p:txBody>
          </p:sp>
        </p:grpSp>
        <p:grpSp>
          <p:nvGrpSpPr>
            <p:cNvPr id="15407" name="Group 47"/>
            <p:cNvGrpSpPr>
              <a:grpSpLocks/>
            </p:cNvGrpSpPr>
            <p:nvPr/>
          </p:nvGrpSpPr>
          <p:grpSpPr bwMode="auto">
            <a:xfrm>
              <a:off x="1409306" y="4304823"/>
              <a:ext cx="2530486" cy="732586"/>
              <a:chOff x="0" y="0"/>
              <a:chExt cx="2530486" cy="732586"/>
            </a:xfrm>
          </p:grpSpPr>
          <p:sp>
            <p:nvSpPr>
              <p:cNvPr id="15408" name="文本框 50"/>
              <p:cNvSpPr>
                <a:spLocks noChangeArrowheads="1"/>
              </p:cNvSpPr>
              <p:nvPr/>
            </p:nvSpPr>
            <p:spPr bwMode="auto">
              <a:xfrm>
                <a:off x="0" y="0"/>
                <a:ext cx="2514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solidFill>
                    <a:srgbClr val="2B2E30"/>
                  </a:solidFill>
                  <a:latin typeface="方正兰亭细黑_GBK" charset="-122"/>
                  <a:ea typeface="方正兰亭细黑_GBK" charset="-122"/>
                  <a:sym typeface="方正兰亭细黑_GBK" charset="-122"/>
                </a:endParaRPr>
              </a:p>
            </p:txBody>
          </p:sp>
          <p:sp>
            <p:nvSpPr>
              <p:cNvPr id="15409" name="文本框 51"/>
              <p:cNvSpPr>
                <a:spLocks noChangeArrowheads="1"/>
              </p:cNvSpPr>
              <p:nvPr/>
            </p:nvSpPr>
            <p:spPr bwMode="auto">
              <a:xfrm>
                <a:off x="15989" y="363255"/>
                <a:ext cx="2514497"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zh-CN">
                  <a:solidFill>
                    <a:srgbClr val="2B2E30"/>
                  </a:solidFill>
                  <a:latin typeface="方正兰亭细黑_GBK" charset="-122"/>
                  <a:ea typeface="方正兰亭细黑_GBK" charset="-122"/>
                  <a:sym typeface="方正兰亭细黑_GBK" charset="-122"/>
                </a:endParaRPr>
              </a:p>
            </p:txBody>
          </p:sp>
        </p:grpSp>
      </p:grpSp>
      <p:grpSp>
        <p:nvGrpSpPr>
          <p:cNvPr id="15410" name="Group 50"/>
          <p:cNvGrpSpPr>
            <a:grpSpLocks/>
          </p:cNvGrpSpPr>
          <p:nvPr/>
        </p:nvGrpSpPr>
        <p:grpSpPr bwMode="auto">
          <a:xfrm>
            <a:off x="8977313" y="3175000"/>
            <a:ext cx="1878012" cy="2897188"/>
            <a:chOff x="0" y="0"/>
            <a:chExt cx="1878012" cy="2897188"/>
          </a:xfrm>
        </p:grpSpPr>
        <p:sp>
          <p:nvSpPr>
            <p:cNvPr id="15411" name="AutoShape 69"/>
            <p:cNvSpPr>
              <a:spLocks noChangeAspect="1" noChangeArrowheads="1" noTextEdit="1"/>
            </p:cNvSpPr>
            <p:nvPr/>
          </p:nvSpPr>
          <p:spPr bwMode="auto">
            <a:xfrm>
              <a:off x="15875" y="15875"/>
              <a:ext cx="1862137"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2" name="Freeform 71"/>
            <p:cNvSpPr>
              <a:spLocks noChangeArrowheads="1"/>
            </p:cNvSpPr>
            <p:nvPr/>
          </p:nvSpPr>
          <p:spPr bwMode="auto">
            <a:xfrm>
              <a:off x="893762" y="315913"/>
              <a:ext cx="182562" cy="179388"/>
            </a:xfrm>
            <a:custGeom>
              <a:avLst/>
              <a:gdLst>
                <a:gd name="T0" fmla="*/ 0 w 12"/>
                <a:gd name="T1" fmla="*/ 1 h 12"/>
                <a:gd name="T2" fmla="*/ 0 w 12"/>
                <a:gd name="T3" fmla="*/ 6 h 12"/>
                <a:gd name="T4" fmla="*/ 4 w 12"/>
                <a:gd name="T5" fmla="*/ 12 h 12"/>
                <a:gd name="T6" fmla="*/ 10 w 12"/>
                <a:gd name="T7" fmla="*/ 10 h 12"/>
                <a:gd name="T8" fmla="*/ 12 w 12"/>
                <a:gd name="T9" fmla="*/ 6 h 12"/>
                <a:gd name="T10" fmla="*/ 12 w 12"/>
                <a:gd name="T11" fmla="*/ 1 h 12"/>
                <a:gd name="T12" fmla="*/ 0 w 12"/>
                <a:gd name="T13" fmla="*/ 1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0" y="1"/>
                  </a:moveTo>
                  <a:cubicBezTo>
                    <a:pt x="0" y="1"/>
                    <a:pt x="0" y="6"/>
                    <a:pt x="0" y="6"/>
                  </a:cubicBezTo>
                  <a:cubicBezTo>
                    <a:pt x="0" y="6"/>
                    <a:pt x="3" y="12"/>
                    <a:pt x="4" y="12"/>
                  </a:cubicBezTo>
                  <a:cubicBezTo>
                    <a:pt x="6" y="12"/>
                    <a:pt x="10" y="11"/>
                    <a:pt x="10" y="10"/>
                  </a:cubicBezTo>
                  <a:cubicBezTo>
                    <a:pt x="11" y="10"/>
                    <a:pt x="12" y="6"/>
                    <a:pt x="12" y="6"/>
                  </a:cubicBezTo>
                  <a:cubicBezTo>
                    <a:pt x="12" y="6"/>
                    <a:pt x="12" y="2"/>
                    <a:pt x="12" y="1"/>
                  </a:cubicBezTo>
                  <a:cubicBezTo>
                    <a:pt x="12" y="0"/>
                    <a:pt x="0" y="1"/>
                    <a:pt x="0" y="1"/>
                  </a:cubicBezTo>
                  <a:close/>
                </a:path>
              </a:pathLst>
            </a:custGeom>
            <a:solidFill>
              <a:srgbClr val="F1B1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3" name="Freeform 72"/>
            <p:cNvSpPr>
              <a:spLocks noChangeArrowheads="1"/>
            </p:cNvSpPr>
            <p:nvPr/>
          </p:nvSpPr>
          <p:spPr bwMode="auto">
            <a:xfrm>
              <a:off x="15875" y="495300"/>
              <a:ext cx="120650" cy="104775"/>
            </a:xfrm>
            <a:custGeom>
              <a:avLst/>
              <a:gdLst>
                <a:gd name="T0" fmla="*/ 2 w 8"/>
                <a:gd name="T1" fmla="*/ 6 h 7"/>
                <a:gd name="T2" fmla="*/ 3 w 8"/>
                <a:gd name="T3" fmla="*/ 1 h 7"/>
                <a:gd name="T4" fmla="*/ 8 w 8"/>
                <a:gd name="T5" fmla="*/ 4 h 7"/>
                <a:gd name="T6" fmla="*/ 2 w 8"/>
                <a:gd name="T7" fmla="*/ 6 h 7"/>
                <a:gd name="T8" fmla="*/ 0 60000 65536"/>
                <a:gd name="T9" fmla="*/ 0 60000 65536"/>
                <a:gd name="T10" fmla="*/ 0 60000 65536"/>
                <a:gd name="T11" fmla="*/ 0 60000 65536"/>
                <a:gd name="T12" fmla="*/ 0 w 8"/>
                <a:gd name="T13" fmla="*/ 0 h 7"/>
                <a:gd name="T14" fmla="*/ 8 w 8"/>
                <a:gd name="T15" fmla="*/ 7 h 7"/>
              </a:gdLst>
              <a:ahLst/>
              <a:cxnLst>
                <a:cxn ang="T8">
                  <a:pos x="T0" y="T1"/>
                </a:cxn>
                <a:cxn ang="T9">
                  <a:pos x="T2" y="T3"/>
                </a:cxn>
                <a:cxn ang="T10">
                  <a:pos x="T4" y="T5"/>
                </a:cxn>
                <a:cxn ang="T11">
                  <a:pos x="T6" y="T7"/>
                </a:cxn>
              </a:cxnLst>
              <a:rect l="T12" t="T13" r="T14" b="T15"/>
              <a:pathLst>
                <a:path w="8" h="7">
                  <a:moveTo>
                    <a:pt x="2" y="6"/>
                  </a:moveTo>
                  <a:cubicBezTo>
                    <a:pt x="2" y="6"/>
                    <a:pt x="0" y="2"/>
                    <a:pt x="3" y="1"/>
                  </a:cubicBezTo>
                  <a:cubicBezTo>
                    <a:pt x="7" y="0"/>
                    <a:pt x="8" y="4"/>
                    <a:pt x="8" y="4"/>
                  </a:cubicBezTo>
                  <a:cubicBezTo>
                    <a:pt x="8" y="4"/>
                    <a:pt x="2" y="7"/>
                    <a:pt x="2" y="6"/>
                  </a:cubicBezTo>
                  <a:close/>
                </a:path>
              </a:pathLst>
            </a:cu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4" name="Freeform 73"/>
            <p:cNvSpPr>
              <a:spLocks noChangeArrowheads="1"/>
            </p:cNvSpPr>
            <p:nvPr/>
          </p:nvSpPr>
          <p:spPr bwMode="auto">
            <a:xfrm>
              <a:off x="1741487" y="555625"/>
              <a:ext cx="106362" cy="119063"/>
            </a:xfrm>
            <a:custGeom>
              <a:avLst/>
              <a:gdLst>
                <a:gd name="T0" fmla="*/ 0 w 7"/>
                <a:gd name="T1" fmla="*/ 4 h 8"/>
                <a:gd name="T2" fmla="*/ 3 w 7"/>
                <a:gd name="T3" fmla="*/ 8 h 8"/>
                <a:gd name="T4" fmla="*/ 7 w 7"/>
                <a:gd name="T5" fmla="*/ 6 h 8"/>
                <a:gd name="T6" fmla="*/ 5 w 7"/>
                <a:gd name="T7" fmla="*/ 1 h 8"/>
                <a:gd name="T8" fmla="*/ 0 w 7"/>
                <a:gd name="T9" fmla="*/ 4 h 8"/>
                <a:gd name="T10" fmla="*/ 0 60000 65536"/>
                <a:gd name="T11" fmla="*/ 0 60000 65536"/>
                <a:gd name="T12" fmla="*/ 0 60000 65536"/>
                <a:gd name="T13" fmla="*/ 0 60000 65536"/>
                <a:gd name="T14" fmla="*/ 0 60000 65536"/>
                <a:gd name="T15" fmla="*/ 0 w 7"/>
                <a:gd name="T16" fmla="*/ 0 h 8"/>
                <a:gd name="T17" fmla="*/ 7 w 7"/>
                <a:gd name="T18" fmla="*/ 8 h 8"/>
              </a:gdLst>
              <a:ahLst/>
              <a:cxnLst>
                <a:cxn ang="T10">
                  <a:pos x="T0" y="T1"/>
                </a:cxn>
                <a:cxn ang="T11">
                  <a:pos x="T2" y="T3"/>
                </a:cxn>
                <a:cxn ang="T12">
                  <a:pos x="T4" y="T5"/>
                </a:cxn>
                <a:cxn ang="T13">
                  <a:pos x="T6" y="T7"/>
                </a:cxn>
                <a:cxn ang="T14">
                  <a:pos x="T8" y="T9"/>
                </a:cxn>
              </a:cxnLst>
              <a:rect l="T15" t="T16" r="T17" b="T18"/>
              <a:pathLst>
                <a:path w="7" h="8">
                  <a:moveTo>
                    <a:pt x="0" y="4"/>
                  </a:moveTo>
                  <a:cubicBezTo>
                    <a:pt x="0" y="4"/>
                    <a:pt x="1" y="8"/>
                    <a:pt x="3" y="8"/>
                  </a:cubicBezTo>
                  <a:cubicBezTo>
                    <a:pt x="4" y="8"/>
                    <a:pt x="7" y="7"/>
                    <a:pt x="7" y="6"/>
                  </a:cubicBezTo>
                  <a:cubicBezTo>
                    <a:pt x="7" y="5"/>
                    <a:pt x="7" y="3"/>
                    <a:pt x="5" y="1"/>
                  </a:cubicBezTo>
                  <a:cubicBezTo>
                    <a:pt x="4" y="0"/>
                    <a:pt x="0" y="4"/>
                    <a:pt x="0" y="4"/>
                  </a:cubicBezTo>
                  <a:close/>
                </a:path>
              </a:pathLst>
            </a:cu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5" name="Freeform 74"/>
            <p:cNvSpPr>
              <a:spLocks noChangeArrowheads="1"/>
            </p:cNvSpPr>
            <p:nvPr/>
          </p:nvSpPr>
          <p:spPr bwMode="auto">
            <a:xfrm>
              <a:off x="546100" y="1065213"/>
              <a:ext cx="877887" cy="434975"/>
            </a:xfrm>
            <a:custGeom>
              <a:avLst/>
              <a:gdLst>
                <a:gd name="T0" fmla="*/ 0 w 58"/>
                <a:gd name="T1" fmla="*/ 26 h 29"/>
                <a:gd name="T2" fmla="*/ 17 w 58"/>
                <a:gd name="T3" fmla="*/ 29 h 29"/>
                <a:gd name="T4" fmla="*/ 58 w 58"/>
                <a:gd name="T5" fmla="*/ 27 h 29"/>
                <a:gd name="T6" fmla="*/ 58 w 58"/>
                <a:gd name="T7" fmla="*/ 27 h 29"/>
                <a:gd name="T8" fmla="*/ 50 w 58"/>
                <a:gd name="T9" fmla="*/ 1 h 29"/>
                <a:gd name="T10" fmla="*/ 11 w 58"/>
                <a:gd name="T11" fmla="*/ 0 h 29"/>
                <a:gd name="T12" fmla="*/ 0 w 58"/>
                <a:gd name="T13" fmla="*/ 26 h 29"/>
                <a:gd name="T14" fmla="*/ 0 60000 65536"/>
                <a:gd name="T15" fmla="*/ 0 60000 65536"/>
                <a:gd name="T16" fmla="*/ 0 60000 65536"/>
                <a:gd name="T17" fmla="*/ 0 60000 65536"/>
                <a:gd name="T18" fmla="*/ 0 60000 65536"/>
                <a:gd name="T19" fmla="*/ 0 60000 65536"/>
                <a:gd name="T20" fmla="*/ 0 60000 65536"/>
                <a:gd name="T21" fmla="*/ 0 w 58"/>
                <a:gd name="T22" fmla="*/ 0 h 29"/>
                <a:gd name="T23" fmla="*/ 58 w 58"/>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29">
                  <a:moveTo>
                    <a:pt x="0" y="26"/>
                  </a:moveTo>
                  <a:cubicBezTo>
                    <a:pt x="0" y="26"/>
                    <a:pt x="6" y="29"/>
                    <a:pt x="17" y="29"/>
                  </a:cubicBezTo>
                  <a:cubicBezTo>
                    <a:pt x="29" y="29"/>
                    <a:pt x="58" y="27"/>
                    <a:pt x="58" y="27"/>
                  </a:cubicBezTo>
                  <a:cubicBezTo>
                    <a:pt x="58" y="28"/>
                    <a:pt x="58" y="27"/>
                    <a:pt x="58" y="27"/>
                  </a:cubicBezTo>
                  <a:cubicBezTo>
                    <a:pt x="50" y="1"/>
                    <a:pt x="50" y="1"/>
                    <a:pt x="50" y="1"/>
                  </a:cubicBezTo>
                  <a:cubicBezTo>
                    <a:pt x="11" y="0"/>
                    <a:pt x="11" y="0"/>
                    <a:pt x="11" y="0"/>
                  </a:cubicBezTo>
                  <a:cubicBezTo>
                    <a:pt x="11" y="0"/>
                    <a:pt x="0" y="21"/>
                    <a:pt x="0" y="26"/>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6" name="Freeform 75"/>
            <p:cNvSpPr>
              <a:spLocks noChangeArrowheads="1"/>
            </p:cNvSpPr>
            <p:nvPr/>
          </p:nvSpPr>
          <p:spPr bwMode="auto">
            <a:xfrm>
              <a:off x="682625" y="1141413"/>
              <a:ext cx="635000" cy="1604963"/>
            </a:xfrm>
            <a:custGeom>
              <a:avLst/>
              <a:gdLst>
                <a:gd name="T0" fmla="*/ 0 w 42"/>
                <a:gd name="T1" fmla="*/ 8 h 107"/>
                <a:gd name="T2" fmla="*/ 2 w 42"/>
                <a:gd name="T3" fmla="*/ 32 h 107"/>
                <a:gd name="T4" fmla="*/ 5 w 42"/>
                <a:gd name="T5" fmla="*/ 44 h 107"/>
                <a:gd name="T6" fmla="*/ 7 w 42"/>
                <a:gd name="T7" fmla="*/ 71 h 107"/>
                <a:gd name="T8" fmla="*/ 11 w 42"/>
                <a:gd name="T9" fmla="*/ 101 h 107"/>
                <a:gd name="T10" fmla="*/ 11 w 42"/>
                <a:gd name="T11" fmla="*/ 107 h 107"/>
                <a:gd name="T12" fmla="*/ 23 w 42"/>
                <a:gd name="T13" fmla="*/ 107 h 107"/>
                <a:gd name="T14" fmla="*/ 23 w 42"/>
                <a:gd name="T15" fmla="*/ 103 h 107"/>
                <a:gd name="T16" fmla="*/ 21 w 42"/>
                <a:gd name="T17" fmla="*/ 99 h 107"/>
                <a:gd name="T18" fmla="*/ 24 w 42"/>
                <a:gd name="T19" fmla="*/ 93 h 107"/>
                <a:gd name="T20" fmla="*/ 21 w 42"/>
                <a:gd name="T21" fmla="*/ 38 h 107"/>
                <a:gd name="T22" fmla="*/ 24 w 42"/>
                <a:gd name="T23" fmla="*/ 50 h 107"/>
                <a:gd name="T24" fmla="*/ 26 w 42"/>
                <a:gd name="T25" fmla="*/ 63 h 107"/>
                <a:gd name="T26" fmla="*/ 26 w 42"/>
                <a:gd name="T27" fmla="*/ 87 h 107"/>
                <a:gd name="T28" fmla="*/ 28 w 42"/>
                <a:gd name="T29" fmla="*/ 96 h 107"/>
                <a:gd name="T30" fmla="*/ 36 w 42"/>
                <a:gd name="T31" fmla="*/ 97 h 107"/>
                <a:gd name="T32" fmla="*/ 38 w 42"/>
                <a:gd name="T33" fmla="*/ 91 h 107"/>
                <a:gd name="T34" fmla="*/ 38 w 42"/>
                <a:gd name="T35" fmla="*/ 85 h 107"/>
                <a:gd name="T36" fmla="*/ 39 w 42"/>
                <a:gd name="T37" fmla="*/ 60 h 107"/>
                <a:gd name="T38" fmla="*/ 39 w 42"/>
                <a:gd name="T39" fmla="*/ 52 h 107"/>
                <a:gd name="T40" fmla="*/ 41 w 42"/>
                <a:gd name="T41" fmla="*/ 20 h 107"/>
                <a:gd name="T42" fmla="*/ 40 w 42"/>
                <a:gd name="T43" fmla="*/ 2 h 107"/>
                <a:gd name="T44" fmla="*/ 2 w 42"/>
                <a:gd name="T45" fmla="*/ 0 h 107"/>
                <a:gd name="T46" fmla="*/ 0 w 42"/>
                <a:gd name="T47" fmla="*/ 8 h 10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2"/>
                <a:gd name="T73" fmla="*/ 0 h 107"/>
                <a:gd name="T74" fmla="*/ 42 w 42"/>
                <a:gd name="T75" fmla="*/ 107 h 10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2" h="107">
                  <a:moveTo>
                    <a:pt x="0" y="8"/>
                  </a:moveTo>
                  <a:cubicBezTo>
                    <a:pt x="0" y="8"/>
                    <a:pt x="1" y="28"/>
                    <a:pt x="2" y="32"/>
                  </a:cubicBezTo>
                  <a:cubicBezTo>
                    <a:pt x="4" y="35"/>
                    <a:pt x="5" y="43"/>
                    <a:pt x="5" y="44"/>
                  </a:cubicBezTo>
                  <a:cubicBezTo>
                    <a:pt x="5" y="45"/>
                    <a:pt x="4" y="65"/>
                    <a:pt x="7" y="71"/>
                  </a:cubicBezTo>
                  <a:cubicBezTo>
                    <a:pt x="7" y="71"/>
                    <a:pt x="9" y="100"/>
                    <a:pt x="11" y="101"/>
                  </a:cubicBezTo>
                  <a:cubicBezTo>
                    <a:pt x="11" y="101"/>
                    <a:pt x="8" y="106"/>
                    <a:pt x="11" y="107"/>
                  </a:cubicBezTo>
                  <a:cubicBezTo>
                    <a:pt x="11" y="107"/>
                    <a:pt x="21" y="106"/>
                    <a:pt x="23" y="107"/>
                  </a:cubicBezTo>
                  <a:cubicBezTo>
                    <a:pt x="23" y="107"/>
                    <a:pt x="24" y="104"/>
                    <a:pt x="23" y="103"/>
                  </a:cubicBezTo>
                  <a:cubicBezTo>
                    <a:pt x="22" y="102"/>
                    <a:pt x="21" y="99"/>
                    <a:pt x="21" y="99"/>
                  </a:cubicBezTo>
                  <a:cubicBezTo>
                    <a:pt x="21" y="99"/>
                    <a:pt x="25" y="94"/>
                    <a:pt x="24" y="93"/>
                  </a:cubicBezTo>
                  <a:cubicBezTo>
                    <a:pt x="23" y="91"/>
                    <a:pt x="19" y="43"/>
                    <a:pt x="21" y="38"/>
                  </a:cubicBezTo>
                  <a:cubicBezTo>
                    <a:pt x="21" y="38"/>
                    <a:pt x="23" y="50"/>
                    <a:pt x="24" y="50"/>
                  </a:cubicBezTo>
                  <a:cubicBezTo>
                    <a:pt x="24" y="50"/>
                    <a:pt x="25" y="62"/>
                    <a:pt x="26" y="63"/>
                  </a:cubicBezTo>
                  <a:cubicBezTo>
                    <a:pt x="26" y="63"/>
                    <a:pt x="30" y="84"/>
                    <a:pt x="26" y="87"/>
                  </a:cubicBezTo>
                  <a:cubicBezTo>
                    <a:pt x="26" y="87"/>
                    <a:pt x="25" y="95"/>
                    <a:pt x="28" y="96"/>
                  </a:cubicBezTo>
                  <a:cubicBezTo>
                    <a:pt x="36" y="97"/>
                    <a:pt x="36" y="97"/>
                    <a:pt x="36" y="97"/>
                  </a:cubicBezTo>
                  <a:cubicBezTo>
                    <a:pt x="36" y="97"/>
                    <a:pt x="38" y="92"/>
                    <a:pt x="38" y="91"/>
                  </a:cubicBezTo>
                  <a:cubicBezTo>
                    <a:pt x="39" y="89"/>
                    <a:pt x="39" y="87"/>
                    <a:pt x="38" y="85"/>
                  </a:cubicBezTo>
                  <a:cubicBezTo>
                    <a:pt x="38" y="84"/>
                    <a:pt x="37" y="61"/>
                    <a:pt x="39" y="60"/>
                  </a:cubicBezTo>
                  <a:cubicBezTo>
                    <a:pt x="41" y="58"/>
                    <a:pt x="42" y="55"/>
                    <a:pt x="39" y="52"/>
                  </a:cubicBezTo>
                  <a:cubicBezTo>
                    <a:pt x="39" y="52"/>
                    <a:pt x="42" y="24"/>
                    <a:pt x="41" y="20"/>
                  </a:cubicBezTo>
                  <a:cubicBezTo>
                    <a:pt x="40" y="17"/>
                    <a:pt x="40" y="2"/>
                    <a:pt x="40" y="2"/>
                  </a:cubicBezTo>
                  <a:cubicBezTo>
                    <a:pt x="2" y="0"/>
                    <a:pt x="2" y="0"/>
                    <a:pt x="2" y="0"/>
                  </a:cubicBezTo>
                  <a:lnTo>
                    <a:pt x="0" y="8"/>
                  </a:lnTo>
                  <a:close/>
                </a:path>
              </a:pathLst>
            </a:cu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7" name="Freeform 76"/>
            <p:cNvSpPr>
              <a:spLocks noChangeArrowheads="1"/>
            </p:cNvSpPr>
            <p:nvPr/>
          </p:nvSpPr>
          <p:spPr bwMode="auto">
            <a:xfrm>
              <a:off x="682625" y="1141413"/>
              <a:ext cx="271462" cy="223838"/>
            </a:xfrm>
            <a:custGeom>
              <a:avLst/>
              <a:gdLst>
                <a:gd name="T0" fmla="*/ 2 w 18"/>
                <a:gd name="T1" fmla="*/ 2 h 15"/>
                <a:gd name="T2" fmla="*/ 0 w 18"/>
                <a:gd name="T3" fmla="*/ 8 h 15"/>
                <a:gd name="T4" fmla="*/ 0 w 18"/>
                <a:gd name="T5" fmla="*/ 15 h 15"/>
                <a:gd name="T6" fmla="*/ 4 w 18"/>
                <a:gd name="T7" fmla="*/ 11 h 15"/>
                <a:gd name="T8" fmla="*/ 7 w 18"/>
                <a:gd name="T9" fmla="*/ 7 h 15"/>
                <a:gd name="T10" fmla="*/ 18 w 18"/>
                <a:gd name="T11" fmla="*/ 10 h 15"/>
                <a:gd name="T12" fmla="*/ 5 w 18"/>
                <a:gd name="T13" fmla="*/ 0 h 15"/>
                <a:gd name="T14" fmla="*/ 4 w 18"/>
                <a:gd name="T15" fmla="*/ 0 h 15"/>
                <a:gd name="T16" fmla="*/ 2 w 18"/>
                <a:gd name="T17" fmla="*/ 2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5"/>
                <a:gd name="T29" fmla="*/ 18 w 18"/>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5">
                  <a:moveTo>
                    <a:pt x="2" y="2"/>
                  </a:moveTo>
                  <a:cubicBezTo>
                    <a:pt x="0" y="8"/>
                    <a:pt x="0" y="8"/>
                    <a:pt x="0" y="8"/>
                  </a:cubicBezTo>
                  <a:cubicBezTo>
                    <a:pt x="0" y="8"/>
                    <a:pt x="0" y="11"/>
                    <a:pt x="0" y="15"/>
                  </a:cubicBezTo>
                  <a:cubicBezTo>
                    <a:pt x="1" y="13"/>
                    <a:pt x="3" y="12"/>
                    <a:pt x="4" y="11"/>
                  </a:cubicBezTo>
                  <a:cubicBezTo>
                    <a:pt x="7" y="8"/>
                    <a:pt x="4" y="8"/>
                    <a:pt x="7" y="7"/>
                  </a:cubicBezTo>
                  <a:cubicBezTo>
                    <a:pt x="10" y="7"/>
                    <a:pt x="15" y="11"/>
                    <a:pt x="18" y="10"/>
                  </a:cubicBezTo>
                  <a:cubicBezTo>
                    <a:pt x="5" y="0"/>
                    <a:pt x="5" y="0"/>
                    <a:pt x="5" y="0"/>
                  </a:cubicBezTo>
                  <a:cubicBezTo>
                    <a:pt x="4" y="0"/>
                    <a:pt x="4" y="0"/>
                    <a:pt x="4" y="0"/>
                  </a:cubicBezTo>
                  <a:lnTo>
                    <a:pt x="2" y="2"/>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8" name="Freeform 77"/>
            <p:cNvSpPr>
              <a:spLocks noChangeArrowheads="1"/>
            </p:cNvSpPr>
            <p:nvPr/>
          </p:nvSpPr>
          <p:spPr bwMode="auto">
            <a:xfrm>
              <a:off x="787400" y="1155700"/>
              <a:ext cx="530225" cy="1590675"/>
            </a:xfrm>
            <a:custGeom>
              <a:avLst/>
              <a:gdLst>
                <a:gd name="T0" fmla="*/ 27 w 35"/>
                <a:gd name="T1" fmla="*/ 84 h 106"/>
                <a:gd name="T2" fmla="*/ 25 w 35"/>
                <a:gd name="T3" fmla="*/ 71 h 106"/>
                <a:gd name="T4" fmla="*/ 19 w 35"/>
                <a:gd name="T5" fmla="*/ 36 h 106"/>
                <a:gd name="T6" fmla="*/ 17 w 35"/>
                <a:gd name="T7" fmla="*/ 23 h 106"/>
                <a:gd name="T8" fmla="*/ 29 w 35"/>
                <a:gd name="T9" fmla="*/ 25 h 106"/>
                <a:gd name="T10" fmla="*/ 33 w 35"/>
                <a:gd name="T11" fmla="*/ 37 h 106"/>
                <a:gd name="T12" fmla="*/ 34 w 35"/>
                <a:gd name="T13" fmla="*/ 19 h 106"/>
                <a:gd name="T14" fmla="*/ 33 w 35"/>
                <a:gd name="T15" fmla="*/ 1 h 106"/>
                <a:gd name="T16" fmla="*/ 8 w 35"/>
                <a:gd name="T17" fmla="*/ 0 h 106"/>
                <a:gd name="T18" fmla="*/ 0 w 35"/>
                <a:gd name="T19" fmla="*/ 3 h 106"/>
                <a:gd name="T20" fmla="*/ 12 w 35"/>
                <a:gd name="T21" fmla="*/ 17 h 106"/>
                <a:gd name="T22" fmla="*/ 0 w 35"/>
                <a:gd name="T23" fmla="*/ 19 h 106"/>
                <a:gd name="T24" fmla="*/ 4 w 35"/>
                <a:gd name="T25" fmla="*/ 20 h 106"/>
                <a:gd name="T26" fmla="*/ 7 w 35"/>
                <a:gd name="T27" fmla="*/ 25 h 106"/>
                <a:gd name="T28" fmla="*/ 0 w 35"/>
                <a:gd name="T29" fmla="*/ 25 h 106"/>
                <a:gd name="T30" fmla="*/ 9 w 35"/>
                <a:gd name="T31" fmla="*/ 29 h 106"/>
                <a:gd name="T32" fmla="*/ 0 w 35"/>
                <a:gd name="T33" fmla="*/ 30 h 106"/>
                <a:gd name="T34" fmla="*/ 7 w 35"/>
                <a:gd name="T35" fmla="*/ 30 h 106"/>
                <a:gd name="T36" fmla="*/ 9 w 35"/>
                <a:gd name="T37" fmla="*/ 56 h 106"/>
                <a:gd name="T38" fmla="*/ 13 w 35"/>
                <a:gd name="T39" fmla="*/ 76 h 106"/>
                <a:gd name="T40" fmla="*/ 11 w 35"/>
                <a:gd name="T41" fmla="*/ 85 h 106"/>
                <a:gd name="T42" fmla="*/ 4 w 35"/>
                <a:gd name="T43" fmla="*/ 39 h 106"/>
                <a:gd name="T44" fmla="*/ 9 w 35"/>
                <a:gd name="T45" fmla="*/ 86 h 106"/>
                <a:gd name="T46" fmla="*/ 12 w 35"/>
                <a:gd name="T47" fmla="*/ 96 h 106"/>
                <a:gd name="T48" fmla="*/ 12 w 35"/>
                <a:gd name="T49" fmla="*/ 100 h 106"/>
                <a:gd name="T50" fmla="*/ 2 w 35"/>
                <a:gd name="T51" fmla="*/ 94 h 106"/>
                <a:gd name="T52" fmla="*/ 4 w 35"/>
                <a:gd name="T53" fmla="*/ 100 h 106"/>
                <a:gd name="T54" fmla="*/ 4 w 35"/>
                <a:gd name="T55" fmla="*/ 106 h 106"/>
                <a:gd name="T56" fmla="*/ 16 w 35"/>
                <a:gd name="T57" fmla="*/ 106 h 106"/>
                <a:gd name="T58" fmla="*/ 17 w 35"/>
                <a:gd name="T59" fmla="*/ 101 h 106"/>
                <a:gd name="T60" fmla="*/ 17 w 35"/>
                <a:gd name="T61" fmla="*/ 98 h 106"/>
                <a:gd name="T62" fmla="*/ 17 w 35"/>
                <a:gd name="T63" fmla="*/ 92 h 106"/>
                <a:gd name="T64" fmla="*/ 14 w 35"/>
                <a:gd name="T65" fmla="*/ 37 h 106"/>
                <a:gd name="T66" fmla="*/ 16 w 35"/>
                <a:gd name="T67" fmla="*/ 49 h 106"/>
                <a:gd name="T68" fmla="*/ 19 w 35"/>
                <a:gd name="T69" fmla="*/ 63 h 106"/>
                <a:gd name="T70" fmla="*/ 19 w 35"/>
                <a:gd name="T71" fmla="*/ 86 h 106"/>
                <a:gd name="T72" fmla="*/ 21 w 35"/>
                <a:gd name="T73" fmla="*/ 95 h 106"/>
                <a:gd name="T74" fmla="*/ 29 w 35"/>
                <a:gd name="T75" fmla="*/ 96 h 106"/>
                <a:gd name="T76" fmla="*/ 31 w 35"/>
                <a:gd name="T77" fmla="*/ 90 h 106"/>
                <a:gd name="T78" fmla="*/ 31 w 35"/>
                <a:gd name="T79" fmla="*/ 84 h 106"/>
                <a:gd name="T80" fmla="*/ 31 w 35"/>
                <a:gd name="T81" fmla="*/ 84 h 106"/>
                <a:gd name="T82" fmla="*/ 27 w 35"/>
                <a:gd name="T83" fmla="*/ 84 h 10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
                <a:gd name="T127" fmla="*/ 0 h 106"/>
                <a:gd name="T128" fmla="*/ 35 w 35"/>
                <a:gd name="T129" fmla="*/ 106 h 10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 h="106">
                  <a:moveTo>
                    <a:pt x="27" y="84"/>
                  </a:moveTo>
                  <a:cubicBezTo>
                    <a:pt x="27" y="84"/>
                    <a:pt x="25" y="74"/>
                    <a:pt x="25" y="71"/>
                  </a:cubicBezTo>
                  <a:cubicBezTo>
                    <a:pt x="27" y="63"/>
                    <a:pt x="20" y="39"/>
                    <a:pt x="19" y="36"/>
                  </a:cubicBezTo>
                  <a:cubicBezTo>
                    <a:pt x="19" y="33"/>
                    <a:pt x="18" y="25"/>
                    <a:pt x="17" y="23"/>
                  </a:cubicBezTo>
                  <a:cubicBezTo>
                    <a:pt x="16" y="21"/>
                    <a:pt x="26" y="24"/>
                    <a:pt x="29" y="25"/>
                  </a:cubicBezTo>
                  <a:cubicBezTo>
                    <a:pt x="31" y="26"/>
                    <a:pt x="33" y="32"/>
                    <a:pt x="33" y="37"/>
                  </a:cubicBezTo>
                  <a:cubicBezTo>
                    <a:pt x="34" y="29"/>
                    <a:pt x="35" y="21"/>
                    <a:pt x="34" y="19"/>
                  </a:cubicBezTo>
                  <a:cubicBezTo>
                    <a:pt x="33" y="16"/>
                    <a:pt x="33" y="1"/>
                    <a:pt x="33" y="1"/>
                  </a:cubicBezTo>
                  <a:cubicBezTo>
                    <a:pt x="8" y="0"/>
                    <a:pt x="8" y="0"/>
                    <a:pt x="8" y="0"/>
                  </a:cubicBezTo>
                  <a:cubicBezTo>
                    <a:pt x="0" y="3"/>
                    <a:pt x="0" y="3"/>
                    <a:pt x="0" y="3"/>
                  </a:cubicBezTo>
                  <a:cubicBezTo>
                    <a:pt x="4" y="5"/>
                    <a:pt x="16" y="14"/>
                    <a:pt x="12" y="17"/>
                  </a:cubicBezTo>
                  <a:cubicBezTo>
                    <a:pt x="9" y="21"/>
                    <a:pt x="0" y="19"/>
                    <a:pt x="0" y="19"/>
                  </a:cubicBezTo>
                  <a:cubicBezTo>
                    <a:pt x="0" y="19"/>
                    <a:pt x="0" y="19"/>
                    <a:pt x="4" y="20"/>
                  </a:cubicBezTo>
                  <a:cubicBezTo>
                    <a:pt x="8" y="22"/>
                    <a:pt x="7" y="25"/>
                    <a:pt x="7" y="25"/>
                  </a:cubicBezTo>
                  <a:cubicBezTo>
                    <a:pt x="1" y="23"/>
                    <a:pt x="0" y="25"/>
                    <a:pt x="0" y="25"/>
                  </a:cubicBezTo>
                  <a:cubicBezTo>
                    <a:pt x="5" y="26"/>
                    <a:pt x="9" y="29"/>
                    <a:pt x="9" y="29"/>
                  </a:cubicBezTo>
                  <a:cubicBezTo>
                    <a:pt x="3" y="26"/>
                    <a:pt x="0" y="30"/>
                    <a:pt x="0" y="30"/>
                  </a:cubicBezTo>
                  <a:cubicBezTo>
                    <a:pt x="0" y="30"/>
                    <a:pt x="5" y="27"/>
                    <a:pt x="7" y="30"/>
                  </a:cubicBezTo>
                  <a:cubicBezTo>
                    <a:pt x="8" y="34"/>
                    <a:pt x="9" y="53"/>
                    <a:pt x="9" y="56"/>
                  </a:cubicBezTo>
                  <a:cubicBezTo>
                    <a:pt x="9" y="59"/>
                    <a:pt x="12" y="74"/>
                    <a:pt x="13" y="76"/>
                  </a:cubicBezTo>
                  <a:cubicBezTo>
                    <a:pt x="14" y="78"/>
                    <a:pt x="13" y="87"/>
                    <a:pt x="11" y="85"/>
                  </a:cubicBezTo>
                  <a:cubicBezTo>
                    <a:pt x="10" y="83"/>
                    <a:pt x="4" y="39"/>
                    <a:pt x="4" y="39"/>
                  </a:cubicBezTo>
                  <a:cubicBezTo>
                    <a:pt x="9" y="86"/>
                    <a:pt x="9" y="86"/>
                    <a:pt x="9" y="86"/>
                  </a:cubicBezTo>
                  <a:cubicBezTo>
                    <a:pt x="9" y="86"/>
                    <a:pt x="10" y="93"/>
                    <a:pt x="12" y="96"/>
                  </a:cubicBezTo>
                  <a:cubicBezTo>
                    <a:pt x="14" y="99"/>
                    <a:pt x="12" y="100"/>
                    <a:pt x="12" y="100"/>
                  </a:cubicBezTo>
                  <a:cubicBezTo>
                    <a:pt x="11" y="100"/>
                    <a:pt x="6" y="97"/>
                    <a:pt x="2" y="94"/>
                  </a:cubicBezTo>
                  <a:cubicBezTo>
                    <a:pt x="3" y="98"/>
                    <a:pt x="3" y="100"/>
                    <a:pt x="4" y="100"/>
                  </a:cubicBezTo>
                  <a:cubicBezTo>
                    <a:pt x="4" y="100"/>
                    <a:pt x="1" y="105"/>
                    <a:pt x="4" y="106"/>
                  </a:cubicBezTo>
                  <a:cubicBezTo>
                    <a:pt x="4" y="106"/>
                    <a:pt x="14" y="105"/>
                    <a:pt x="16" y="106"/>
                  </a:cubicBezTo>
                  <a:cubicBezTo>
                    <a:pt x="16" y="106"/>
                    <a:pt x="18" y="102"/>
                    <a:pt x="17" y="101"/>
                  </a:cubicBezTo>
                  <a:cubicBezTo>
                    <a:pt x="16" y="100"/>
                    <a:pt x="17" y="98"/>
                    <a:pt x="17" y="98"/>
                  </a:cubicBezTo>
                  <a:cubicBezTo>
                    <a:pt x="17" y="98"/>
                    <a:pt x="18" y="93"/>
                    <a:pt x="17" y="92"/>
                  </a:cubicBezTo>
                  <a:cubicBezTo>
                    <a:pt x="16" y="90"/>
                    <a:pt x="12" y="42"/>
                    <a:pt x="14" y="37"/>
                  </a:cubicBezTo>
                  <a:cubicBezTo>
                    <a:pt x="14" y="37"/>
                    <a:pt x="15" y="49"/>
                    <a:pt x="16" y="49"/>
                  </a:cubicBezTo>
                  <a:cubicBezTo>
                    <a:pt x="16" y="49"/>
                    <a:pt x="17" y="62"/>
                    <a:pt x="19" y="63"/>
                  </a:cubicBezTo>
                  <a:cubicBezTo>
                    <a:pt x="19" y="63"/>
                    <a:pt x="21" y="83"/>
                    <a:pt x="19" y="86"/>
                  </a:cubicBezTo>
                  <a:cubicBezTo>
                    <a:pt x="19" y="86"/>
                    <a:pt x="18" y="94"/>
                    <a:pt x="21" y="95"/>
                  </a:cubicBezTo>
                  <a:cubicBezTo>
                    <a:pt x="29" y="96"/>
                    <a:pt x="29" y="96"/>
                    <a:pt x="29" y="96"/>
                  </a:cubicBezTo>
                  <a:cubicBezTo>
                    <a:pt x="29" y="96"/>
                    <a:pt x="31" y="91"/>
                    <a:pt x="31" y="90"/>
                  </a:cubicBezTo>
                  <a:cubicBezTo>
                    <a:pt x="32" y="88"/>
                    <a:pt x="32" y="86"/>
                    <a:pt x="31" y="84"/>
                  </a:cubicBezTo>
                  <a:cubicBezTo>
                    <a:pt x="31" y="84"/>
                    <a:pt x="31" y="84"/>
                    <a:pt x="31" y="84"/>
                  </a:cubicBezTo>
                  <a:cubicBezTo>
                    <a:pt x="29" y="84"/>
                    <a:pt x="27" y="84"/>
                    <a:pt x="27" y="84"/>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19" name="Freeform 78"/>
            <p:cNvSpPr>
              <a:spLocks noChangeArrowheads="1"/>
            </p:cNvSpPr>
            <p:nvPr/>
          </p:nvSpPr>
          <p:spPr bwMode="auto">
            <a:xfrm>
              <a:off x="893762" y="330200"/>
              <a:ext cx="136525" cy="165100"/>
            </a:xfrm>
            <a:custGeom>
              <a:avLst/>
              <a:gdLst>
                <a:gd name="T0" fmla="*/ 0 w 9"/>
                <a:gd name="T1" fmla="*/ 0 h 11"/>
                <a:gd name="T2" fmla="*/ 0 w 9"/>
                <a:gd name="T3" fmla="*/ 5 h 11"/>
                <a:gd name="T4" fmla="*/ 4 w 9"/>
                <a:gd name="T5" fmla="*/ 11 h 11"/>
                <a:gd name="T6" fmla="*/ 5 w 9"/>
                <a:gd name="T7" fmla="*/ 11 h 11"/>
                <a:gd name="T8" fmla="*/ 6 w 9"/>
                <a:gd name="T9" fmla="*/ 9 h 11"/>
                <a:gd name="T10" fmla="*/ 6 w 9"/>
                <a:gd name="T11" fmla="*/ 7 h 11"/>
                <a:gd name="T12" fmla="*/ 8 w 9"/>
                <a:gd name="T13" fmla="*/ 6 h 11"/>
                <a:gd name="T14" fmla="*/ 9 w 9"/>
                <a:gd name="T15" fmla="*/ 4 h 11"/>
                <a:gd name="T16" fmla="*/ 2 w 9"/>
                <a:gd name="T17" fmla="*/ 0 h 11"/>
                <a:gd name="T18" fmla="*/ 0 w 9"/>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1"/>
                <a:gd name="T32" fmla="*/ 9 w 9"/>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1">
                  <a:moveTo>
                    <a:pt x="0" y="0"/>
                  </a:moveTo>
                  <a:cubicBezTo>
                    <a:pt x="0" y="0"/>
                    <a:pt x="0" y="5"/>
                    <a:pt x="0" y="5"/>
                  </a:cubicBezTo>
                  <a:cubicBezTo>
                    <a:pt x="0" y="5"/>
                    <a:pt x="3" y="11"/>
                    <a:pt x="4" y="11"/>
                  </a:cubicBezTo>
                  <a:cubicBezTo>
                    <a:pt x="5" y="11"/>
                    <a:pt x="5" y="11"/>
                    <a:pt x="5" y="11"/>
                  </a:cubicBezTo>
                  <a:cubicBezTo>
                    <a:pt x="5" y="10"/>
                    <a:pt x="5" y="9"/>
                    <a:pt x="6" y="9"/>
                  </a:cubicBezTo>
                  <a:cubicBezTo>
                    <a:pt x="7" y="8"/>
                    <a:pt x="6" y="7"/>
                    <a:pt x="6" y="7"/>
                  </a:cubicBezTo>
                  <a:cubicBezTo>
                    <a:pt x="6" y="7"/>
                    <a:pt x="8" y="7"/>
                    <a:pt x="8" y="6"/>
                  </a:cubicBezTo>
                  <a:cubicBezTo>
                    <a:pt x="8" y="5"/>
                    <a:pt x="9" y="4"/>
                    <a:pt x="9" y="4"/>
                  </a:cubicBezTo>
                  <a:cubicBezTo>
                    <a:pt x="9" y="4"/>
                    <a:pt x="5" y="2"/>
                    <a:pt x="2" y="0"/>
                  </a:cubicBezTo>
                  <a:cubicBezTo>
                    <a:pt x="1" y="0"/>
                    <a:pt x="0" y="0"/>
                    <a:pt x="0" y="0"/>
                  </a:cubicBezTo>
                  <a:close/>
                </a:path>
              </a:pathLst>
            </a:custGeom>
            <a:solidFill>
              <a:srgbClr val="D081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0" name="Freeform 79"/>
            <p:cNvSpPr>
              <a:spLocks noChangeArrowheads="1"/>
            </p:cNvSpPr>
            <p:nvPr/>
          </p:nvSpPr>
          <p:spPr bwMode="auto">
            <a:xfrm>
              <a:off x="682625" y="404813"/>
              <a:ext cx="635000" cy="901700"/>
            </a:xfrm>
            <a:custGeom>
              <a:avLst/>
              <a:gdLst>
                <a:gd name="T0" fmla="*/ 0 w 42"/>
                <a:gd name="T1" fmla="*/ 49 h 60"/>
                <a:gd name="T2" fmla="*/ 21 w 42"/>
                <a:gd name="T3" fmla="*/ 59 h 60"/>
                <a:gd name="T4" fmla="*/ 41 w 42"/>
                <a:gd name="T5" fmla="*/ 49 h 60"/>
                <a:gd name="T6" fmla="*/ 35 w 42"/>
                <a:gd name="T7" fmla="*/ 12 h 60"/>
                <a:gd name="T8" fmla="*/ 26 w 42"/>
                <a:gd name="T9" fmla="*/ 0 h 60"/>
                <a:gd name="T10" fmla="*/ 21 w 42"/>
                <a:gd name="T11" fmla="*/ 4 h 60"/>
                <a:gd name="T12" fmla="*/ 18 w 42"/>
                <a:gd name="T13" fmla="*/ 3 h 60"/>
                <a:gd name="T14" fmla="*/ 15 w 42"/>
                <a:gd name="T15" fmla="*/ 0 h 60"/>
                <a:gd name="T16" fmla="*/ 13 w 42"/>
                <a:gd name="T17" fmla="*/ 0 h 60"/>
                <a:gd name="T18" fmla="*/ 5 w 42"/>
                <a:gd name="T19" fmla="*/ 20 h 60"/>
                <a:gd name="T20" fmla="*/ 0 w 42"/>
                <a:gd name="T21" fmla="*/ 49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2"/>
                <a:gd name="T34" fmla="*/ 0 h 60"/>
                <a:gd name="T35" fmla="*/ 42 w 42"/>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2" h="60">
                  <a:moveTo>
                    <a:pt x="0" y="49"/>
                  </a:moveTo>
                  <a:cubicBezTo>
                    <a:pt x="0" y="49"/>
                    <a:pt x="13" y="60"/>
                    <a:pt x="21" y="59"/>
                  </a:cubicBezTo>
                  <a:cubicBezTo>
                    <a:pt x="28" y="59"/>
                    <a:pt x="41" y="53"/>
                    <a:pt x="41" y="49"/>
                  </a:cubicBezTo>
                  <a:cubicBezTo>
                    <a:pt x="42" y="45"/>
                    <a:pt x="35" y="12"/>
                    <a:pt x="35" y="12"/>
                  </a:cubicBezTo>
                  <a:cubicBezTo>
                    <a:pt x="26" y="0"/>
                    <a:pt x="26" y="0"/>
                    <a:pt x="26" y="0"/>
                  </a:cubicBezTo>
                  <a:cubicBezTo>
                    <a:pt x="21" y="4"/>
                    <a:pt x="21" y="4"/>
                    <a:pt x="21" y="4"/>
                  </a:cubicBezTo>
                  <a:cubicBezTo>
                    <a:pt x="18" y="3"/>
                    <a:pt x="18" y="3"/>
                    <a:pt x="18" y="3"/>
                  </a:cubicBezTo>
                  <a:cubicBezTo>
                    <a:pt x="15" y="0"/>
                    <a:pt x="15" y="0"/>
                    <a:pt x="15" y="0"/>
                  </a:cubicBezTo>
                  <a:cubicBezTo>
                    <a:pt x="13" y="0"/>
                    <a:pt x="13" y="0"/>
                    <a:pt x="13" y="0"/>
                  </a:cubicBezTo>
                  <a:cubicBezTo>
                    <a:pt x="5" y="20"/>
                    <a:pt x="5" y="20"/>
                    <a:pt x="5" y="20"/>
                  </a:cubicBezTo>
                  <a:lnTo>
                    <a:pt x="0" y="49"/>
                  </a:lnTo>
                  <a:close/>
                </a:path>
              </a:pathLst>
            </a:custGeom>
            <a:solidFill>
              <a:srgbClr val="F2F2F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1" name="Freeform 80"/>
            <p:cNvSpPr>
              <a:spLocks noChangeArrowheads="1"/>
            </p:cNvSpPr>
            <p:nvPr/>
          </p:nvSpPr>
          <p:spPr bwMode="auto">
            <a:xfrm>
              <a:off x="682625" y="420688"/>
              <a:ext cx="241300" cy="749300"/>
            </a:xfrm>
            <a:custGeom>
              <a:avLst/>
              <a:gdLst>
                <a:gd name="T0" fmla="*/ 9 w 16"/>
                <a:gd name="T1" fmla="*/ 47 h 50"/>
                <a:gd name="T2" fmla="*/ 7 w 16"/>
                <a:gd name="T3" fmla="*/ 40 h 50"/>
                <a:gd name="T4" fmla="*/ 11 w 16"/>
                <a:gd name="T5" fmla="*/ 46 h 50"/>
                <a:gd name="T6" fmla="*/ 7 w 16"/>
                <a:gd name="T7" fmla="*/ 30 h 50"/>
                <a:gd name="T8" fmla="*/ 13 w 16"/>
                <a:gd name="T9" fmla="*/ 43 h 50"/>
                <a:gd name="T10" fmla="*/ 11 w 16"/>
                <a:gd name="T11" fmla="*/ 32 h 50"/>
                <a:gd name="T12" fmla="*/ 14 w 16"/>
                <a:gd name="T13" fmla="*/ 33 h 50"/>
                <a:gd name="T14" fmla="*/ 11 w 16"/>
                <a:gd name="T15" fmla="*/ 24 h 50"/>
                <a:gd name="T16" fmla="*/ 12 w 16"/>
                <a:gd name="T17" fmla="*/ 3 h 50"/>
                <a:gd name="T18" fmla="*/ 16 w 16"/>
                <a:gd name="T19" fmla="*/ 6 h 50"/>
                <a:gd name="T20" fmla="*/ 12 w 16"/>
                <a:gd name="T21" fmla="*/ 0 h 50"/>
                <a:gd name="T22" fmla="*/ 7 w 16"/>
                <a:gd name="T23" fmla="*/ 13 h 50"/>
                <a:gd name="T24" fmla="*/ 4 w 16"/>
                <a:gd name="T25" fmla="*/ 23 h 50"/>
                <a:gd name="T26" fmla="*/ 0 w 16"/>
                <a:gd name="T27" fmla="*/ 48 h 50"/>
                <a:gd name="T28" fmla="*/ 3 w 16"/>
                <a:gd name="T29" fmla="*/ 50 h 50"/>
                <a:gd name="T30" fmla="*/ 9 w 16"/>
                <a:gd name="T31" fmla="*/ 47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
                <a:gd name="T49" fmla="*/ 0 h 50"/>
                <a:gd name="T50" fmla="*/ 16 w 16"/>
                <a:gd name="T51" fmla="*/ 50 h 5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 h="50">
                  <a:moveTo>
                    <a:pt x="9" y="47"/>
                  </a:moveTo>
                  <a:cubicBezTo>
                    <a:pt x="9" y="47"/>
                    <a:pt x="5" y="46"/>
                    <a:pt x="7" y="40"/>
                  </a:cubicBezTo>
                  <a:cubicBezTo>
                    <a:pt x="7" y="40"/>
                    <a:pt x="7" y="45"/>
                    <a:pt x="11" y="46"/>
                  </a:cubicBezTo>
                  <a:cubicBezTo>
                    <a:pt x="11" y="46"/>
                    <a:pt x="6" y="42"/>
                    <a:pt x="7" y="30"/>
                  </a:cubicBezTo>
                  <a:cubicBezTo>
                    <a:pt x="7" y="30"/>
                    <a:pt x="8" y="41"/>
                    <a:pt x="13" y="43"/>
                  </a:cubicBezTo>
                  <a:cubicBezTo>
                    <a:pt x="13" y="43"/>
                    <a:pt x="7" y="36"/>
                    <a:pt x="11" y="32"/>
                  </a:cubicBezTo>
                  <a:cubicBezTo>
                    <a:pt x="11" y="32"/>
                    <a:pt x="11" y="35"/>
                    <a:pt x="14" y="33"/>
                  </a:cubicBezTo>
                  <a:cubicBezTo>
                    <a:pt x="14" y="33"/>
                    <a:pt x="9" y="32"/>
                    <a:pt x="11" y="24"/>
                  </a:cubicBezTo>
                  <a:cubicBezTo>
                    <a:pt x="12" y="16"/>
                    <a:pt x="12" y="3"/>
                    <a:pt x="12" y="3"/>
                  </a:cubicBezTo>
                  <a:cubicBezTo>
                    <a:pt x="12" y="3"/>
                    <a:pt x="14" y="6"/>
                    <a:pt x="16" y="6"/>
                  </a:cubicBezTo>
                  <a:cubicBezTo>
                    <a:pt x="16" y="6"/>
                    <a:pt x="12" y="5"/>
                    <a:pt x="12" y="0"/>
                  </a:cubicBezTo>
                  <a:cubicBezTo>
                    <a:pt x="7" y="13"/>
                    <a:pt x="7" y="13"/>
                    <a:pt x="7" y="13"/>
                  </a:cubicBezTo>
                  <a:cubicBezTo>
                    <a:pt x="6" y="16"/>
                    <a:pt x="5" y="19"/>
                    <a:pt x="4" y="23"/>
                  </a:cubicBezTo>
                  <a:cubicBezTo>
                    <a:pt x="0" y="48"/>
                    <a:pt x="0" y="48"/>
                    <a:pt x="0" y="48"/>
                  </a:cubicBezTo>
                  <a:cubicBezTo>
                    <a:pt x="0" y="48"/>
                    <a:pt x="1" y="49"/>
                    <a:pt x="3" y="50"/>
                  </a:cubicBezTo>
                  <a:cubicBezTo>
                    <a:pt x="4" y="49"/>
                    <a:pt x="6" y="46"/>
                    <a:pt x="9" y="47"/>
                  </a:cubicBezTo>
                  <a:close/>
                </a:path>
              </a:pathLst>
            </a:cu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2" name="Freeform 81"/>
            <p:cNvSpPr>
              <a:spLocks noChangeArrowheads="1"/>
            </p:cNvSpPr>
            <p:nvPr/>
          </p:nvSpPr>
          <p:spPr bwMode="auto">
            <a:xfrm>
              <a:off x="1030287" y="434975"/>
              <a:ext cx="76200" cy="74613"/>
            </a:xfrm>
            <a:custGeom>
              <a:avLst/>
              <a:gdLst>
                <a:gd name="T0" fmla="*/ 5 w 5"/>
                <a:gd name="T1" fmla="*/ 0 h 5"/>
                <a:gd name="T2" fmla="*/ 0 w 5"/>
                <a:gd name="T3" fmla="*/ 5 h 5"/>
                <a:gd name="T4" fmla="*/ 5 w 5"/>
                <a:gd name="T5" fmla="*/ 0 h 5"/>
                <a:gd name="T6" fmla="*/ 0 60000 65536"/>
                <a:gd name="T7" fmla="*/ 0 60000 65536"/>
                <a:gd name="T8" fmla="*/ 0 60000 65536"/>
                <a:gd name="T9" fmla="*/ 0 w 5"/>
                <a:gd name="T10" fmla="*/ 0 h 5"/>
                <a:gd name="T11" fmla="*/ 5 w 5"/>
                <a:gd name="T12" fmla="*/ 5 h 5"/>
              </a:gdLst>
              <a:ahLst/>
              <a:cxnLst>
                <a:cxn ang="T6">
                  <a:pos x="T0" y="T1"/>
                </a:cxn>
                <a:cxn ang="T7">
                  <a:pos x="T2" y="T3"/>
                </a:cxn>
                <a:cxn ang="T8">
                  <a:pos x="T4" y="T5"/>
                </a:cxn>
              </a:cxnLst>
              <a:rect l="T9" t="T10" r="T11" b="T12"/>
              <a:pathLst>
                <a:path w="5" h="5">
                  <a:moveTo>
                    <a:pt x="5" y="0"/>
                  </a:moveTo>
                  <a:cubicBezTo>
                    <a:pt x="3" y="2"/>
                    <a:pt x="2" y="4"/>
                    <a:pt x="0" y="5"/>
                  </a:cubicBezTo>
                  <a:cubicBezTo>
                    <a:pt x="0" y="5"/>
                    <a:pt x="2" y="4"/>
                    <a:pt x="5" y="0"/>
                  </a:cubicBezTo>
                  <a:close/>
                </a:path>
              </a:pathLst>
            </a:cu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3" name="Freeform 82"/>
            <p:cNvSpPr>
              <a:spLocks noChangeArrowheads="1"/>
            </p:cNvSpPr>
            <p:nvPr/>
          </p:nvSpPr>
          <p:spPr bwMode="auto">
            <a:xfrm>
              <a:off x="1076325" y="465138"/>
              <a:ext cx="241300" cy="750888"/>
            </a:xfrm>
            <a:custGeom>
              <a:avLst/>
              <a:gdLst>
                <a:gd name="T0" fmla="*/ 15 w 16"/>
                <a:gd name="T1" fmla="*/ 45 h 50"/>
                <a:gd name="T2" fmla="*/ 9 w 16"/>
                <a:gd name="T3" fmla="*/ 8 h 50"/>
                <a:gd name="T4" fmla="*/ 4 w 16"/>
                <a:gd name="T5" fmla="*/ 0 h 50"/>
                <a:gd name="T6" fmla="*/ 0 w 16"/>
                <a:gd name="T7" fmla="*/ 10 h 50"/>
                <a:gd name="T8" fmla="*/ 4 w 16"/>
                <a:gd name="T9" fmla="*/ 6 h 50"/>
                <a:gd name="T10" fmla="*/ 4 w 16"/>
                <a:gd name="T11" fmla="*/ 28 h 50"/>
                <a:gd name="T12" fmla="*/ 9 w 16"/>
                <a:gd name="T13" fmla="*/ 22 h 50"/>
                <a:gd name="T14" fmla="*/ 6 w 16"/>
                <a:gd name="T15" fmla="*/ 36 h 50"/>
                <a:gd name="T16" fmla="*/ 6 w 16"/>
                <a:gd name="T17" fmla="*/ 49 h 50"/>
                <a:gd name="T18" fmla="*/ 9 w 16"/>
                <a:gd name="T19" fmla="*/ 45 h 50"/>
                <a:gd name="T20" fmla="*/ 10 w 16"/>
                <a:gd name="T21" fmla="*/ 50 h 50"/>
                <a:gd name="T22" fmla="*/ 15 w 16"/>
                <a:gd name="T23" fmla="*/ 45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50"/>
                <a:gd name="T38" fmla="*/ 16 w 16"/>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50">
                  <a:moveTo>
                    <a:pt x="15" y="45"/>
                  </a:moveTo>
                  <a:cubicBezTo>
                    <a:pt x="16" y="41"/>
                    <a:pt x="9" y="8"/>
                    <a:pt x="9" y="8"/>
                  </a:cubicBezTo>
                  <a:cubicBezTo>
                    <a:pt x="4" y="0"/>
                    <a:pt x="4" y="0"/>
                    <a:pt x="4" y="0"/>
                  </a:cubicBezTo>
                  <a:cubicBezTo>
                    <a:pt x="3" y="4"/>
                    <a:pt x="3" y="8"/>
                    <a:pt x="0" y="10"/>
                  </a:cubicBezTo>
                  <a:cubicBezTo>
                    <a:pt x="1" y="9"/>
                    <a:pt x="3" y="8"/>
                    <a:pt x="4" y="6"/>
                  </a:cubicBezTo>
                  <a:cubicBezTo>
                    <a:pt x="4" y="6"/>
                    <a:pt x="7" y="20"/>
                    <a:pt x="4" y="28"/>
                  </a:cubicBezTo>
                  <a:cubicBezTo>
                    <a:pt x="9" y="22"/>
                    <a:pt x="9" y="22"/>
                    <a:pt x="9" y="22"/>
                  </a:cubicBezTo>
                  <a:cubicBezTo>
                    <a:pt x="9" y="22"/>
                    <a:pt x="11" y="34"/>
                    <a:pt x="6" y="36"/>
                  </a:cubicBezTo>
                  <a:cubicBezTo>
                    <a:pt x="6" y="36"/>
                    <a:pt x="7" y="46"/>
                    <a:pt x="6" y="49"/>
                  </a:cubicBezTo>
                  <a:cubicBezTo>
                    <a:pt x="6" y="49"/>
                    <a:pt x="8" y="43"/>
                    <a:pt x="9" y="45"/>
                  </a:cubicBezTo>
                  <a:cubicBezTo>
                    <a:pt x="10" y="46"/>
                    <a:pt x="11" y="48"/>
                    <a:pt x="10" y="50"/>
                  </a:cubicBezTo>
                  <a:cubicBezTo>
                    <a:pt x="13" y="48"/>
                    <a:pt x="15" y="47"/>
                    <a:pt x="15" y="45"/>
                  </a:cubicBezTo>
                  <a:close/>
                </a:path>
              </a:pathLst>
            </a:cu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4" name="Freeform 83"/>
            <p:cNvSpPr>
              <a:spLocks noChangeArrowheads="1"/>
            </p:cNvSpPr>
            <p:nvPr/>
          </p:nvSpPr>
          <p:spPr bwMode="auto">
            <a:xfrm>
              <a:off x="1681162" y="495300"/>
              <a:ext cx="106362" cy="150813"/>
            </a:xfrm>
            <a:custGeom>
              <a:avLst/>
              <a:gdLst>
                <a:gd name="T0" fmla="*/ 0 w 7"/>
                <a:gd name="T1" fmla="*/ 1 h 10"/>
                <a:gd name="T2" fmla="*/ 1 w 7"/>
                <a:gd name="T3" fmla="*/ 3 h 10"/>
                <a:gd name="T4" fmla="*/ 7 w 7"/>
                <a:gd name="T5" fmla="*/ 10 h 10"/>
                <a:gd name="T6" fmla="*/ 7 w 7"/>
                <a:gd name="T7" fmla="*/ 9 h 10"/>
                <a:gd name="T8" fmla="*/ 7 w 7"/>
                <a:gd name="T9" fmla="*/ 8 h 10"/>
                <a:gd name="T10" fmla="*/ 7 w 7"/>
                <a:gd name="T11" fmla="*/ 7 h 10"/>
                <a:gd name="T12" fmla="*/ 5 w 7"/>
                <a:gd name="T13" fmla="*/ 4 h 10"/>
                <a:gd name="T14" fmla="*/ 4 w 7"/>
                <a:gd name="T15" fmla="*/ 2 h 10"/>
                <a:gd name="T16" fmla="*/ 3 w 7"/>
                <a:gd name="T17" fmla="*/ 1 h 10"/>
                <a:gd name="T18" fmla="*/ 0 w 7"/>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0"/>
                <a:gd name="T32" fmla="*/ 7 w 7"/>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0">
                  <a:moveTo>
                    <a:pt x="0" y="1"/>
                  </a:moveTo>
                  <a:cubicBezTo>
                    <a:pt x="1" y="2"/>
                    <a:pt x="1" y="3"/>
                    <a:pt x="1" y="3"/>
                  </a:cubicBezTo>
                  <a:cubicBezTo>
                    <a:pt x="2" y="5"/>
                    <a:pt x="7" y="10"/>
                    <a:pt x="7" y="10"/>
                  </a:cubicBezTo>
                  <a:cubicBezTo>
                    <a:pt x="7" y="10"/>
                    <a:pt x="7" y="9"/>
                    <a:pt x="7" y="9"/>
                  </a:cubicBezTo>
                  <a:cubicBezTo>
                    <a:pt x="7" y="8"/>
                    <a:pt x="7" y="8"/>
                    <a:pt x="7" y="8"/>
                  </a:cubicBezTo>
                  <a:cubicBezTo>
                    <a:pt x="7" y="8"/>
                    <a:pt x="7" y="7"/>
                    <a:pt x="7" y="7"/>
                  </a:cubicBezTo>
                  <a:cubicBezTo>
                    <a:pt x="7" y="6"/>
                    <a:pt x="6" y="4"/>
                    <a:pt x="5" y="4"/>
                  </a:cubicBezTo>
                  <a:cubicBezTo>
                    <a:pt x="5" y="4"/>
                    <a:pt x="5" y="2"/>
                    <a:pt x="4" y="2"/>
                  </a:cubicBezTo>
                  <a:cubicBezTo>
                    <a:pt x="4" y="2"/>
                    <a:pt x="4" y="0"/>
                    <a:pt x="3" y="1"/>
                  </a:cubicBezTo>
                  <a:cubicBezTo>
                    <a:pt x="2" y="2"/>
                    <a:pt x="1" y="1"/>
                    <a:pt x="0" y="1"/>
                  </a:cubicBezTo>
                  <a:close/>
                </a:path>
              </a:pathLst>
            </a:custGeom>
            <a:solidFill>
              <a:srgbClr val="D081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5" name="Freeform 84"/>
            <p:cNvSpPr>
              <a:spLocks noChangeArrowheads="1"/>
            </p:cNvSpPr>
            <p:nvPr/>
          </p:nvSpPr>
          <p:spPr bwMode="auto">
            <a:xfrm>
              <a:off x="833437" y="44450"/>
              <a:ext cx="303212" cy="376238"/>
            </a:xfrm>
            <a:custGeom>
              <a:avLst/>
              <a:gdLst>
                <a:gd name="T0" fmla="*/ 10 w 20"/>
                <a:gd name="T1" fmla="*/ 25 h 25"/>
                <a:gd name="T2" fmla="*/ 13 w 20"/>
                <a:gd name="T3" fmla="*/ 24 h 25"/>
                <a:gd name="T4" fmla="*/ 16 w 20"/>
                <a:gd name="T5" fmla="*/ 20 h 25"/>
                <a:gd name="T6" fmla="*/ 17 w 20"/>
                <a:gd name="T7" fmla="*/ 16 h 25"/>
                <a:gd name="T8" fmla="*/ 19 w 20"/>
                <a:gd name="T9" fmla="*/ 15 h 25"/>
                <a:gd name="T10" fmla="*/ 19 w 20"/>
                <a:gd name="T11" fmla="*/ 10 h 25"/>
                <a:gd name="T12" fmla="*/ 16 w 20"/>
                <a:gd name="T13" fmla="*/ 2 h 25"/>
                <a:gd name="T14" fmla="*/ 7 w 20"/>
                <a:gd name="T15" fmla="*/ 1 h 25"/>
                <a:gd name="T16" fmla="*/ 2 w 20"/>
                <a:gd name="T17" fmla="*/ 8 h 25"/>
                <a:gd name="T18" fmla="*/ 2 w 20"/>
                <a:gd name="T19" fmla="*/ 11 h 25"/>
                <a:gd name="T20" fmla="*/ 0 w 20"/>
                <a:gd name="T21" fmla="*/ 11 h 25"/>
                <a:gd name="T22" fmla="*/ 2 w 20"/>
                <a:gd name="T23" fmla="*/ 16 h 25"/>
                <a:gd name="T24" fmla="*/ 3 w 20"/>
                <a:gd name="T25" fmla="*/ 16 h 25"/>
                <a:gd name="T26" fmla="*/ 4 w 20"/>
                <a:gd name="T27" fmla="*/ 20 h 25"/>
                <a:gd name="T28" fmla="*/ 10 w 20"/>
                <a:gd name="T29" fmla="*/ 25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5"/>
                <a:gd name="T47" fmla="*/ 20 w 20"/>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5">
                  <a:moveTo>
                    <a:pt x="10" y="25"/>
                  </a:moveTo>
                  <a:cubicBezTo>
                    <a:pt x="11" y="24"/>
                    <a:pt x="13" y="24"/>
                    <a:pt x="13" y="24"/>
                  </a:cubicBezTo>
                  <a:cubicBezTo>
                    <a:pt x="13" y="23"/>
                    <a:pt x="16" y="21"/>
                    <a:pt x="16" y="20"/>
                  </a:cubicBezTo>
                  <a:cubicBezTo>
                    <a:pt x="17" y="20"/>
                    <a:pt x="17" y="16"/>
                    <a:pt x="17" y="16"/>
                  </a:cubicBezTo>
                  <a:cubicBezTo>
                    <a:pt x="17" y="16"/>
                    <a:pt x="18" y="16"/>
                    <a:pt x="19" y="15"/>
                  </a:cubicBezTo>
                  <a:cubicBezTo>
                    <a:pt x="19" y="15"/>
                    <a:pt x="20" y="11"/>
                    <a:pt x="19" y="10"/>
                  </a:cubicBezTo>
                  <a:cubicBezTo>
                    <a:pt x="18" y="9"/>
                    <a:pt x="18" y="3"/>
                    <a:pt x="16" y="2"/>
                  </a:cubicBezTo>
                  <a:cubicBezTo>
                    <a:pt x="14" y="1"/>
                    <a:pt x="8" y="0"/>
                    <a:pt x="7" y="1"/>
                  </a:cubicBezTo>
                  <a:cubicBezTo>
                    <a:pt x="5" y="2"/>
                    <a:pt x="2" y="7"/>
                    <a:pt x="2" y="8"/>
                  </a:cubicBezTo>
                  <a:cubicBezTo>
                    <a:pt x="2" y="9"/>
                    <a:pt x="2" y="11"/>
                    <a:pt x="2" y="11"/>
                  </a:cubicBezTo>
                  <a:cubicBezTo>
                    <a:pt x="2" y="11"/>
                    <a:pt x="0" y="11"/>
                    <a:pt x="0" y="11"/>
                  </a:cubicBezTo>
                  <a:cubicBezTo>
                    <a:pt x="0" y="11"/>
                    <a:pt x="1" y="16"/>
                    <a:pt x="2" y="16"/>
                  </a:cubicBezTo>
                  <a:cubicBezTo>
                    <a:pt x="2" y="16"/>
                    <a:pt x="2" y="16"/>
                    <a:pt x="3" y="16"/>
                  </a:cubicBezTo>
                  <a:cubicBezTo>
                    <a:pt x="3" y="16"/>
                    <a:pt x="3" y="19"/>
                    <a:pt x="4" y="20"/>
                  </a:cubicBezTo>
                  <a:cubicBezTo>
                    <a:pt x="5" y="21"/>
                    <a:pt x="7" y="25"/>
                    <a:pt x="10" y="25"/>
                  </a:cubicBezTo>
                  <a:close/>
                </a:path>
              </a:pathLst>
            </a:custGeom>
            <a:solidFill>
              <a:srgbClr val="F1B1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6" name="Freeform 85"/>
            <p:cNvSpPr>
              <a:spLocks noChangeArrowheads="1"/>
            </p:cNvSpPr>
            <p:nvPr/>
          </p:nvSpPr>
          <p:spPr bwMode="auto">
            <a:xfrm>
              <a:off x="1666875" y="404813"/>
              <a:ext cx="196850" cy="211138"/>
            </a:xfrm>
            <a:custGeom>
              <a:avLst/>
              <a:gdLst>
                <a:gd name="T0" fmla="*/ 0 w 13"/>
                <a:gd name="T1" fmla="*/ 4 h 14"/>
                <a:gd name="T2" fmla="*/ 0 w 13"/>
                <a:gd name="T3" fmla="*/ 4 h 14"/>
                <a:gd name="T4" fmla="*/ 0 w 13"/>
                <a:gd name="T5" fmla="*/ 4 h 14"/>
                <a:gd name="T6" fmla="*/ 0 w 13"/>
                <a:gd name="T7" fmla="*/ 4 h 14"/>
                <a:gd name="T8" fmla="*/ 0 w 13"/>
                <a:gd name="T9" fmla="*/ 5 h 14"/>
                <a:gd name="T10" fmla="*/ 1 w 13"/>
                <a:gd name="T11" fmla="*/ 5 h 14"/>
                <a:gd name="T12" fmla="*/ 1 w 13"/>
                <a:gd name="T13" fmla="*/ 7 h 14"/>
                <a:gd name="T14" fmla="*/ 1 w 13"/>
                <a:gd name="T15" fmla="*/ 7 h 14"/>
                <a:gd name="T16" fmla="*/ 4 w 13"/>
                <a:gd name="T17" fmla="*/ 7 h 14"/>
                <a:gd name="T18" fmla="*/ 5 w 13"/>
                <a:gd name="T19" fmla="*/ 8 h 14"/>
                <a:gd name="T20" fmla="*/ 6 w 13"/>
                <a:gd name="T21" fmla="*/ 10 h 14"/>
                <a:gd name="T22" fmla="*/ 8 w 13"/>
                <a:gd name="T23" fmla="*/ 13 h 14"/>
                <a:gd name="T24" fmla="*/ 8 w 13"/>
                <a:gd name="T25" fmla="*/ 14 h 14"/>
                <a:gd name="T26" fmla="*/ 8 w 13"/>
                <a:gd name="T27" fmla="*/ 14 h 14"/>
                <a:gd name="T28" fmla="*/ 9 w 13"/>
                <a:gd name="T29" fmla="*/ 14 h 14"/>
                <a:gd name="T30" fmla="*/ 9 w 13"/>
                <a:gd name="T31" fmla="*/ 14 h 14"/>
                <a:gd name="T32" fmla="*/ 9 w 13"/>
                <a:gd name="T33" fmla="*/ 14 h 14"/>
                <a:gd name="T34" fmla="*/ 9 w 13"/>
                <a:gd name="T35" fmla="*/ 14 h 14"/>
                <a:gd name="T36" fmla="*/ 10 w 13"/>
                <a:gd name="T37" fmla="*/ 13 h 14"/>
                <a:gd name="T38" fmla="*/ 11 w 13"/>
                <a:gd name="T39" fmla="*/ 12 h 14"/>
                <a:gd name="T40" fmla="*/ 11 w 13"/>
                <a:gd name="T41" fmla="*/ 12 h 14"/>
                <a:gd name="T42" fmla="*/ 11 w 13"/>
                <a:gd name="T43" fmla="*/ 12 h 14"/>
                <a:gd name="T44" fmla="*/ 11 w 13"/>
                <a:gd name="T45" fmla="*/ 12 h 14"/>
                <a:gd name="T46" fmla="*/ 11 w 13"/>
                <a:gd name="T47" fmla="*/ 12 h 14"/>
                <a:gd name="T48" fmla="*/ 11 w 13"/>
                <a:gd name="T49" fmla="*/ 12 h 14"/>
                <a:gd name="T50" fmla="*/ 11 w 13"/>
                <a:gd name="T51" fmla="*/ 12 h 14"/>
                <a:gd name="T52" fmla="*/ 11 w 13"/>
                <a:gd name="T53" fmla="*/ 11 h 14"/>
                <a:gd name="T54" fmla="*/ 12 w 13"/>
                <a:gd name="T55" fmla="*/ 11 h 14"/>
                <a:gd name="T56" fmla="*/ 12 w 13"/>
                <a:gd name="T57" fmla="*/ 11 h 14"/>
                <a:gd name="T58" fmla="*/ 12 w 13"/>
                <a:gd name="T59" fmla="*/ 11 h 14"/>
                <a:gd name="T60" fmla="*/ 12 w 13"/>
                <a:gd name="T61" fmla="*/ 10 h 14"/>
                <a:gd name="T62" fmla="*/ 12 w 13"/>
                <a:gd name="T63" fmla="*/ 10 h 14"/>
                <a:gd name="T64" fmla="*/ 12 w 13"/>
                <a:gd name="T65" fmla="*/ 8 h 14"/>
                <a:gd name="T66" fmla="*/ 12 w 13"/>
                <a:gd name="T67" fmla="*/ 8 h 14"/>
                <a:gd name="T68" fmla="*/ 13 w 13"/>
                <a:gd name="T69" fmla="*/ 8 h 14"/>
                <a:gd name="T70" fmla="*/ 13 w 13"/>
                <a:gd name="T71" fmla="*/ 7 h 14"/>
                <a:gd name="T72" fmla="*/ 13 w 13"/>
                <a:gd name="T73" fmla="*/ 7 h 14"/>
                <a:gd name="T74" fmla="*/ 13 w 13"/>
                <a:gd name="T75" fmla="*/ 7 h 14"/>
                <a:gd name="T76" fmla="*/ 12 w 13"/>
                <a:gd name="T77" fmla="*/ 5 h 14"/>
                <a:gd name="T78" fmla="*/ 12 w 13"/>
                <a:gd name="T79" fmla="*/ 4 h 14"/>
                <a:gd name="T80" fmla="*/ 11 w 13"/>
                <a:gd name="T81" fmla="*/ 3 h 14"/>
                <a:gd name="T82" fmla="*/ 11 w 13"/>
                <a:gd name="T83" fmla="*/ 2 h 14"/>
                <a:gd name="T84" fmla="*/ 9 w 13"/>
                <a:gd name="T85" fmla="*/ 2 h 14"/>
                <a:gd name="T86" fmla="*/ 9 w 13"/>
                <a:gd name="T87" fmla="*/ 1 h 14"/>
                <a:gd name="T88" fmla="*/ 5 w 13"/>
                <a:gd name="T89" fmla="*/ 1 h 14"/>
                <a:gd name="T90" fmla="*/ 4 w 13"/>
                <a:gd name="T91" fmla="*/ 1 h 14"/>
                <a:gd name="T92" fmla="*/ 4 w 13"/>
                <a:gd name="T93" fmla="*/ 1 h 14"/>
                <a:gd name="T94" fmla="*/ 4 w 13"/>
                <a:gd name="T95" fmla="*/ 1 h 14"/>
                <a:gd name="T96" fmla="*/ 4 w 13"/>
                <a:gd name="T97" fmla="*/ 1 h 14"/>
                <a:gd name="T98" fmla="*/ 4 w 13"/>
                <a:gd name="T99" fmla="*/ 1 h 14"/>
                <a:gd name="T100" fmla="*/ 4 w 13"/>
                <a:gd name="T101" fmla="*/ 1 h 14"/>
                <a:gd name="T102" fmla="*/ 4 w 13"/>
                <a:gd name="T103" fmla="*/ 2 h 14"/>
                <a:gd name="T104" fmla="*/ 4 w 13"/>
                <a:gd name="T105" fmla="*/ 2 h 14"/>
                <a:gd name="T106" fmla="*/ 4 w 13"/>
                <a:gd name="T107" fmla="*/ 2 h 14"/>
                <a:gd name="T108" fmla="*/ 4 w 13"/>
                <a:gd name="T109" fmla="*/ 2 h 14"/>
                <a:gd name="T110" fmla="*/ 4 w 13"/>
                <a:gd name="T111" fmla="*/ 2 h 14"/>
                <a:gd name="T112" fmla="*/ 3 w 13"/>
                <a:gd name="T113" fmla="*/ 2 h 14"/>
                <a:gd name="T114" fmla="*/ 1 w 13"/>
                <a:gd name="T115" fmla="*/ 3 h 14"/>
                <a:gd name="T116" fmla="*/ 1 w 13"/>
                <a:gd name="T117" fmla="*/ 3 h 14"/>
                <a:gd name="T118" fmla="*/ 0 w 13"/>
                <a:gd name="T119" fmla="*/ 3 h 14"/>
                <a:gd name="T120" fmla="*/ 0 w 13"/>
                <a:gd name="T121" fmla="*/ 3 h 14"/>
                <a:gd name="T122" fmla="*/ 0 w 13"/>
                <a:gd name="T123" fmla="*/ 4 h 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
                <a:gd name="T187" fmla="*/ 0 h 14"/>
                <a:gd name="T188" fmla="*/ 13 w 13"/>
                <a:gd name="T189" fmla="*/ 14 h 1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 h="14">
                  <a:moveTo>
                    <a:pt x="0" y="4"/>
                  </a:moveTo>
                  <a:cubicBezTo>
                    <a:pt x="0" y="4"/>
                    <a:pt x="0" y="4"/>
                    <a:pt x="0" y="4"/>
                  </a:cubicBezTo>
                  <a:cubicBezTo>
                    <a:pt x="0" y="4"/>
                    <a:pt x="0" y="4"/>
                    <a:pt x="0" y="4"/>
                  </a:cubicBezTo>
                  <a:cubicBezTo>
                    <a:pt x="0" y="4"/>
                    <a:pt x="0" y="4"/>
                    <a:pt x="0" y="4"/>
                  </a:cubicBezTo>
                  <a:cubicBezTo>
                    <a:pt x="0" y="4"/>
                    <a:pt x="0" y="4"/>
                    <a:pt x="0" y="5"/>
                  </a:cubicBezTo>
                  <a:cubicBezTo>
                    <a:pt x="1" y="5"/>
                    <a:pt x="1" y="5"/>
                    <a:pt x="1" y="5"/>
                  </a:cubicBezTo>
                  <a:cubicBezTo>
                    <a:pt x="1" y="6"/>
                    <a:pt x="1" y="6"/>
                    <a:pt x="1" y="7"/>
                  </a:cubicBezTo>
                  <a:cubicBezTo>
                    <a:pt x="1" y="7"/>
                    <a:pt x="1" y="7"/>
                    <a:pt x="1" y="7"/>
                  </a:cubicBezTo>
                  <a:cubicBezTo>
                    <a:pt x="2" y="7"/>
                    <a:pt x="3" y="8"/>
                    <a:pt x="4" y="7"/>
                  </a:cubicBezTo>
                  <a:cubicBezTo>
                    <a:pt x="5" y="6"/>
                    <a:pt x="5" y="8"/>
                    <a:pt x="5" y="8"/>
                  </a:cubicBezTo>
                  <a:cubicBezTo>
                    <a:pt x="6" y="8"/>
                    <a:pt x="6" y="10"/>
                    <a:pt x="6" y="10"/>
                  </a:cubicBezTo>
                  <a:cubicBezTo>
                    <a:pt x="7" y="10"/>
                    <a:pt x="8" y="12"/>
                    <a:pt x="8" y="13"/>
                  </a:cubicBezTo>
                  <a:cubicBezTo>
                    <a:pt x="8" y="13"/>
                    <a:pt x="8" y="14"/>
                    <a:pt x="8" y="14"/>
                  </a:cubicBezTo>
                  <a:cubicBezTo>
                    <a:pt x="8" y="14"/>
                    <a:pt x="8" y="14"/>
                    <a:pt x="8" y="14"/>
                  </a:cubicBezTo>
                  <a:cubicBezTo>
                    <a:pt x="8" y="14"/>
                    <a:pt x="8" y="14"/>
                    <a:pt x="9" y="14"/>
                  </a:cubicBezTo>
                  <a:cubicBezTo>
                    <a:pt x="9" y="14"/>
                    <a:pt x="9" y="14"/>
                    <a:pt x="9" y="14"/>
                  </a:cubicBezTo>
                  <a:cubicBezTo>
                    <a:pt x="9" y="14"/>
                    <a:pt x="9" y="14"/>
                    <a:pt x="9" y="14"/>
                  </a:cubicBezTo>
                  <a:cubicBezTo>
                    <a:pt x="9" y="14"/>
                    <a:pt x="9" y="14"/>
                    <a:pt x="9" y="14"/>
                  </a:cubicBezTo>
                  <a:cubicBezTo>
                    <a:pt x="9" y="13"/>
                    <a:pt x="9" y="13"/>
                    <a:pt x="10" y="13"/>
                  </a:cubicBezTo>
                  <a:cubicBezTo>
                    <a:pt x="10" y="13"/>
                    <a:pt x="10" y="13"/>
                    <a:pt x="11" y="12"/>
                  </a:cubicBezTo>
                  <a:cubicBezTo>
                    <a:pt x="11" y="12"/>
                    <a:pt x="11" y="12"/>
                    <a:pt x="11" y="12"/>
                  </a:cubicBezTo>
                  <a:cubicBezTo>
                    <a:pt x="11" y="12"/>
                    <a:pt x="11" y="12"/>
                    <a:pt x="11" y="12"/>
                  </a:cubicBezTo>
                  <a:cubicBezTo>
                    <a:pt x="11" y="12"/>
                    <a:pt x="11" y="12"/>
                    <a:pt x="11" y="12"/>
                  </a:cubicBezTo>
                  <a:cubicBezTo>
                    <a:pt x="11" y="12"/>
                    <a:pt x="11" y="12"/>
                    <a:pt x="11" y="12"/>
                  </a:cubicBezTo>
                  <a:cubicBezTo>
                    <a:pt x="11" y="12"/>
                    <a:pt x="11" y="12"/>
                    <a:pt x="11" y="12"/>
                  </a:cubicBezTo>
                  <a:cubicBezTo>
                    <a:pt x="11" y="12"/>
                    <a:pt x="11" y="12"/>
                    <a:pt x="11" y="12"/>
                  </a:cubicBezTo>
                  <a:cubicBezTo>
                    <a:pt x="11" y="11"/>
                    <a:pt x="11" y="11"/>
                    <a:pt x="11" y="11"/>
                  </a:cubicBezTo>
                  <a:cubicBezTo>
                    <a:pt x="12" y="11"/>
                    <a:pt x="12" y="11"/>
                    <a:pt x="12" y="11"/>
                  </a:cubicBezTo>
                  <a:cubicBezTo>
                    <a:pt x="12" y="11"/>
                    <a:pt x="12" y="11"/>
                    <a:pt x="12" y="11"/>
                  </a:cubicBezTo>
                  <a:cubicBezTo>
                    <a:pt x="12" y="11"/>
                    <a:pt x="12" y="11"/>
                    <a:pt x="12" y="11"/>
                  </a:cubicBezTo>
                  <a:cubicBezTo>
                    <a:pt x="12" y="10"/>
                    <a:pt x="12" y="10"/>
                    <a:pt x="12" y="10"/>
                  </a:cubicBezTo>
                  <a:cubicBezTo>
                    <a:pt x="12" y="10"/>
                    <a:pt x="12" y="10"/>
                    <a:pt x="12" y="10"/>
                  </a:cubicBezTo>
                  <a:cubicBezTo>
                    <a:pt x="12" y="9"/>
                    <a:pt x="12" y="9"/>
                    <a:pt x="12" y="8"/>
                  </a:cubicBezTo>
                  <a:cubicBezTo>
                    <a:pt x="12" y="8"/>
                    <a:pt x="12" y="8"/>
                    <a:pt x="12" y="8"/>
                  </a:cubicBezTo>
                  <a:cubicBezTo>
                    <a:pt x="12" y="8"/>
                    <a:pt x="13" y="8"/>
                    <a:pt x="13" y="8"/>
                  </a:cubicBezTo>
                  <a:cubicBezTo>
                    <a:pt x="13" y="7"/>
                    <a:pt x="13" y="7"/>
                    <a:pt x="13" y="7"/>
                  </a:cubicBezTo>
                  <a:cubicBezTo>
                    <a:pt x="13" y="7"/>
                    <a:pt x="13" y="7"/>
                    <a:pt x="13" y="7"/>
                  </a:cubicBezTo>
                  <a:cubicBezTo>
                    <a:pt x="13" y="7"/>
                    <a:pt x="13" y="7"/>
                    <a:pt x="13" y="7"/>
                  </a:cubicBezTo>
                  <a:cubicBezTo>
                    <a:pt x="13" y="6"/>
                    <a:pt x="12" y="5"/>
                    <a:pt x="12" y="5"/>
                  </a:cubicBezTo>
                  <a:cubicBezTo>
                    <a:pt x="12" y="5"/>
                    <a:pt x="12" y="4"/>
                    <a:pt x="12" y="4"/>
                  </a:cubicBezTo>
                  <a:cubicBezTo>
                    <a:pt x="12" y="4"/>
                    <a:pt x="11" y="3"/>
                    <a:pt x="11" y="3"/>
                  </a:cubicBezTo>
                  <a:cubicBezTo>
                    <a:pt x="11" y="3"/>
                    <a:pt x="11" y="2"/>
                    <a:pt x="11" y="2"/>
                  </a:cubicBezTo>
                  <a:cubicBezTo>
                    <a:pt x="10" y="2"/>
                    <a:pt x="9" y="2"/>
                    <a:pt x="9" y="2"/>
                  </a:cubicBezTo>
                  <a:cubicBezTo>
                    <a:pt x="9" y="2"/>
                    <a:pt x="9" y="2"/>
                    <a:pt x="9" y="1"/>
                  </a:cubicBezTo>
                  <a:cubicBezTo>
                    <a:pt x="9" y="0"/>
                    <a:pt x="5" y="1"/>
                    <a:pt x="5"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3" y="2"/>
                    <a:pt x="3" y="2"/>
                  </a:cubicBezTo>
                  <a:cubicBezTo>
                    <a:pt x="3" y="2"/>
                    <a:pt x="1" y="2"/>
                    <a:pt x="1" y="3"/>
                  </a:cubicBezTo>
                  <a:cubicBezTo>
                    <a:pt x="1" y="3"/>
                    <a:pt x="1" y="3"/>
                    <a:pt x="1" y="3"/>
                  </a:cubicBezTo>
                  <a:cubicBezTo>
                    <a:pt x="1" y="3"/>
                    <a:pt x="0" y="3"/>
                    <a:pt x="0" y="3"/>
                  </a:cubicBezTo>
                  <a:cubicBezTo>
                    <a:pt x="0" y="3"/>
                    <a:pt x="0" y="3"/>
                    <a:pt x="0" y="3"/>
                  </a:cubicBezTo>
                  <a:cubicBezTo>
                    <a:pt x="0" y="3"/>
                    <a:pt x="0" y="4"/>
                    <a:pt x="0" y="4"/>
                  </a:cubicBezTo>
                  <a:close/>
                </a:path>
              </a:pathLst>
            </a:custGeom>
            <a:solidFill>
              <a:srgbClr val="F1B1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7" name="Freeform 86"/>
            <p:cNvSpPr>
              <a:spLocks noChangeArrowheads="1"/>
            </p:cNvSpPr>
            <p:nvPr/>
          </p:nvSpPr>
          <p:spPr bwMode="auto">
            <a:xfrm>
              <a:off x="1666875" y="420688"/>
              <a:ext cx="196850" cy="195263"/>
            </a:xfrm>
            <a:custGeom>
              <a:avLst/>
              <a:gdLst>
                <a:gd name="T0" fmla="*/ 0 w 13"/>
                <a:gd name="T1" fmla="*/ 3 h 13"/>
                <a:gd name="T2" fmla="*/ 0 w 13"/>
                <a:gd name="T3" fmla="*/ 3 h 13"/>
                <a:gd name="T4" fmla="*/ 0 w 13"/>
                <a:gd name="T5" fmla="*/ 3 h 13"/>
                <a:gd name="T6" fmla="*/ 0 w 13"/>
                <a:gd name="T7" fmla="*/ 3 h 13"/>
                <a:gd name="T8" fmla="*/ 0 w 13"/>
                <a:gd name="T9" fmla="*/ 4 h 13"/>
                <a:gd name="T10" fmla="*/ 1 w 13"/>
                <a:gd name="T11" fmla="*/ 4 h 13"/>
                <a:gd name="T12" fmla="*/ 1 w 13"/>
                <a:gd name="T13" fmla="*/ 6 h 13"/>
                <a:gd name="T14" fmla="*/ 1 w 13"/>
                <a:gd name="T15" fmla="*/ 6 h 13"/>
                <a:gd name="T16" fmla="*/ 4 w 13"/>
                <a:gd name="T17" fmla="*/ 6 h 13"/>
                <a:gd name="T18" fmla="*/ 5 w 13"/>
                <a:gd name="T19" fmla="*/ 7 h 13"/>
                <a:gd name="T20" fmla="*/ 6 w 13"/>
                <a:gd name="T21" fmla="*/ 9 h 13"/>
                <a:gd name="T22" fmla="*/ 8 w 13"/>
                <a:gd name="T23" fmla="*/ 12 h 13"/>
                <a:gd name="T24" fmla="*/ 8 w 13"/>
                <a:gd name="T25" fmla="*/ 13 h 13"/>
                <a:gd name="T26" fmla="*/ 8 w 13"/>
                <a:gd name="T27" fmla="*/ 13 h 13"/>
                <a:gd name="T28" fmla="*/ 9 w 13"/>
                <a:gd name="T29" fmla="*/ 13 h 13"/>
                <a:gd name="T30" fmla="*/ 9 w 13"/>
                <a:gd name="T31" fmla="*/ 13 h 13"/>
                <a:gd name="T32" fmla="*/ 9 w 13"/>
                <a:gd name="T33" fmla="*/ 13 h 13"/>
                <a:gd name="T34" fmla="*/ 9 w 13"/>
                <a:gd name="T35" fmla="*/ 13 h 13"/>
                <a:gd name="T36" fmla="*/ 10 w 13"/>
                <a:gd name="T37" fmla="*/ 12 h 13"/>
                <a:gd name="T38" fmla="*/ 11 w 13"/>
                <a:gd name="T39" fmla="*/ 11 h 13"/>
                <a:gd name="T40" fmla="*/ 11 w 13"/>
                <a:gd name="T41" fmla="*/ 11 h 13"/>
                <a:gd name="T42" fmla="*/ 11 w 13"/>
                <a:gd name="T43" fmla="*/ 11 h 13"/>
                <a:gd name="T44" fmla="*/ 11 w 13"/>
                <a:gd name="T45" fmla="*/ 11 h 13"/>
                <a:gd name="T46" fmla="*/ 11 w 13"/>
                <a:gd name="T47" fmla="*/ 11 h 13"/>
                <a:gd name="T48" fmla="*/ 11 w 13"/>
                <a:gd name="T49" fmla="*/ 11 h 13"/>
                <a:gd name="T50" fmla="*/ 11 w 13"/>
                <a:gd name="T51" fmla="*/ 11 h 13"/>
                <a:gd name="T52" fmla="*/ 11 w 13"/>
                <a:gd name="T53" fmla="*/ 10 h 13"/>
                <a:gd name="T54" fmla="*/ 12 w 13"/>
                <a:gd name="T55" fmla="*/ 10 h 13"/>
                <a:gd name="T56" fmla="*/ 12 w 13"/>
                <a:gd name="T57" fmla="*/ 10 h 13"/>
                <a:gd name="T58" fmla="*/ 12 w 13"/>
                <a:gd name="T59" fmla="*/ 10 h 13"/>
                <a:gd name="T60" fmla="*/ 12 w 13"/>
                <a:gd name="T61" fmla="*/ 9 h 13"/>
                <a:gd name="T62" fmla="*/ 12 w 13"/>
                <a:gd name="T63" fmla="*/ 9 h 13"/>
                <a:gd name="T64" fmla="*/ 12 w 13"/>
                <a:gd name="T65" fmla="*/ 7 h 13"/>
                <a:gd name="T66" fmla="*/ 12 w 13"/>
                <a:gd name="T67" fmla="*/ 7 h 13"/>
                <a:gd name="T68" fmla="*/ 13 w 13"/>
                <a:gd name="T69" fmla="*/ 7 h 13"/>
                <a:gd name="T70" fmla="*/ 13 w 13"/>
                <a:gd name="T71" fmla="*/ 6 h 13"/>
                <a:gd name="T72" fmla="*/ 13 w 13"/>
                <a:gd name="T73" fmla="*/ 6 h 13"/>
                <a:gd name="T74" fmla="*/ 10 w 13"/>
                <a:gd name="T75" fmla="*/ 6 h 13"/>
                <a:gd name="T76" fmla="*/ 9 w 13"/>
                <a:gd name="T77" fmla="*/ 5 h 13"/>
                <a:gd name="T78" fmla="*/ 11 w 13"/>
                <a:gd name="T79" fmla="*/ 4 h 13"/>
                <a:gd name="T80" fmla="*/ 8 w 13"/>
                <a:gd name="T81" fmla="*/ 4 h 13"/>
                <a:gd name="T82" fmla="*/ 7 w 13"/>
                <a:gd name="T83" fmla="*/ 3 h 13"/>
                <a:gd name="T84" fmla="*/ 10 w 13"/>
                <a:gd name="T85" fmla="*/ 2 h 13"/>
                <a:gd name="T86" fmla="*/ 7 w 13"/>
                <a:gd name="T87" fmla="*/ 2 h 13"/>
                <a:gd name="T88" fmla="*/ 6 w 13"/>
                <a:gd name="T89" fmla="*/ 1 h 13"/>
                <a:gd name="T90" fmla="*/ 4 w 13"/>
                <a:gd name="T91" fmla="*/ 0 h 13"/>
                <a:gd name="T92" fmla="*/ 4 w 13"/>
                <a:gd name="T93" fmla="*/ 0 h 13"/>
                <a:gd name="T94" fmla="*/ 4 w 13"/>
                <a:gd name="T95" fmla="*/ 0 h 13"/>
                <a:gd name="T96" fmla="*/ 4 w 13"/>
                <a:gd name="T97" fmla="*/ 0 h 13"/>
                <a:gd name="T98" fmla="*/ 4 w 13"/>
                <a:gd name="T99" fmla="*/ 0 h 13"/>
                <a:gd name="T100" fmla="*/ 4 w 13"/>
                <a:gd name="T101" fmla="*/ 0 h 13"/>
                <a:gd name="T102" fmla="*/ 4 w 13"/>
                <a:gd name="T103" fmla="*/ 1 h 13"/>
                <a:gd name="T104" fmla="*/ 4 w 13"/>
                <a:gd name="T105" fmla="*/ 1 h 13"/>
                <a:gd name="T106" fmla="*/ 4 w 13"/>
                <a:gd name="T107" fmla="*/ 1 h 13"/>
                <a:gd name="T108" fmla="*/ 4 w 13"/>
                <a:gd name="T109" fmla="*/ 1 h 13"/>
                <a:gd name="T110" fmla="*/ 4 w 13"/>
                <a:gd name="T111" fmla="*/ 1 h 13"/>
                <a:gd name="T112" fmla="*/ 4 w 13"/>
                <a:gd name="T113" fmla="*/ 1 h 13"/>
                <a:gd name="T114" fmla="*/ 3 w 13"/>
                <a:gd name="T115" fmla="*/ 2 h 13"/>
                <a:gd name="T116" fmla="*/ 1 w 13"/>
                <a:gd name="T117" fmla="*/ 2 h 13"/>
                <a:gd name="T118" fmla="*/ 1 w 13"/>
                <a:gd name="T119" fmla="*/ 2 h 13"/>
                <a:gd name="T120" fmla="*/ 0 w 13"/>
                <a:gd name="T121" fmla="*/ 2 h 13"/>
                <a:gd name="T122" fmla="*/ 0 w 13"/>
                <a:gd name="T123" fmla="*/ 2 h 13"/>
                <a:gd name="T124" fmla="*/ 0 w 13"/>
                <a:gd name="T125" fmla="*/ 3 h 1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
                <a:gd name="T190" fmla="*/ 0 h 13"/>
                <a:gd name="T191" fmla="*/ 13 w 13"/>
                <a:gd name="T192" fmla="*/ 13 h 1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 h="13">
                  <a:moveTo>
                    <a:pt x="0" y="3"/>
                  </a:moveTo>
                  <a:cubicBezTo>
                    <a:pt x="0" y="3"/>
                    <a:pt x="0" y="3"/>
                    <a:pt x="0" y="3"/>
                  </a:cubicBezTo>
                  <a:cubicBezTo>
                    <a:pt x="0" y="3"/>
                    <a:pt x="0" y="3"/>
                    <a:pt x="0" y="3"/>
                  </a:cubicBezTo>
                  <a:cubicBezTo>
                    <a:pt x="0" y="3"/>
                    <a:pt x="0" y="3"/>
                    <a:pt x="0" y="3"/>
                  </a:cubicBezTo>
                  <a:cubicBezTo>
                    <a:pt x="0" y="3"/>
                    <a:pt x="0" y="3"/>
                    <a:pt x="0" y="4"/>
                  </a:cubicBezTo>
                  <a:cubicBezTo>
                    <a:pt x="1" y="4"/>
                    <a:pt x="1" y="4"/>
                    <a:pt x="1" y="4"/>
                  </a:cubicBezTo>
                  <a:cubicBezTo>
                    <a:pt x="1" y="5"/>
                    <a:pt x="1" y="5"/>
                    <a:pt x="1" y="6"/>
                  </a:cubicBezTo>
                  <a:cubicBezTo>
                    <a:pt x="1" y="6"/>
                    <a:pt x="1" y="6"/>
                    <a:pt x="1" y="6"/>
                  </a:cubicBezTo>
                  <a:cubicBezTo>
                    <a:pt x="2" y="6"/>
                    <a:pt x="3" y="7"/>
                    <a:pt x="4" y="6"/>
                  </a:cubicBezTo>
                  <a:cubicBezTo>
                    <a:pt x="5" y="5"/>
                    <a:pt x="5" y="7"/>
                    <a:pt x="5" y="7"/>
                  </a:cubicBezTo>
                  <a:cubicBezTo>
                    <a:pt x="6" y="7"/>
                    <a:pt x="6" y="9"/>
                    <a:pt x="6" y="9"/>
                  </a:cubicBezTo>
                  <a:cubicBezTo>
                    <a:pt x="7" y="9"/>
                    <a:pt x="8" y="11"/>
                    <a:pt x="8" y="12"/>
                  </a:cubicBezTo>
                  <a:cubicBezTo>
                    <a:pt x="8" y="12"/>
                    <a:pt x="8" y="13"/>
                    <a:pt x="8" y="13"/>
                  </a:cubicBezTo>
                  <a:cubicBezTo>
                    <a:pt x="8" y="13"/>
                    <a:pt x="8" y="13"/>
                    <a:pt x="8" y="13"/>
                  </a:cubicBezTo>
                  <a:cubicBezTo>
                    <a:pt x="8" y="13"/>
                    <a:pt x="8" y="13"/>
                    <a:pt x="9" y="13"/>
                  </a:cubicBezTo>
                  <a:cubicBezTo>
                    <a:pt x="9" y="13"/>
                    <a:pt x="9" y="13"/>
                    <a:pt x="9" y="13"/>
                  </a:cubicBezTo>
                  <a:cubicBezTo>
                    <a:pt x="9" y="13"/>
                    <a:pt x="9" y="13"/>
                    <a:pt x="9" y="13"/>
                  </a:cubicBezTo>
                  <a:cubicBezTo>
                    <a:pt x="9" y="13"/>
                    <a:pt x="9" y="13"/>
                    <a:pt x="9" y="13"/>
                  </a:cubicBezTo>
                  <a:cubicBezTo>
                    <a:pt x="9" y="12"/>
                    <a:pt x="9" y="12"/>
                    <a:pt x="10" y="12"/>
                  </a:cubicBezTo>
                  <a:cubicBezTo>
                    <a:pt x="10" y="12"/>
                    <a:pt x="10" y="12"/>
                    <a:pt x="11" y="11"/>
                  </a:cubicBezTo>
                  <a:cubicBezTo>
                    <a:pt x="11" y="11"/>
                    <a:pt x="11" y="11"/>
                    <a:pt x="11" y="11"/>
                  </a:cubicBezTo>
                  <a:cubicBezTo>
                    <a:pt x="11" y="11"/>
                    <a:pt x="11" y="11"/>
                    <a:pt x="11" y="11"/>
                  </a:cubicBezTo>
                  <a:cubicBezTo>
                    <a:pt x="11" y="11"/>
                    <a:pt x="11" y="11"/>
                    <a:pt x="11" y="11"/>
                  </a:cubicBezTo>
                  <a:cubicBezTo>
                    <a:pt x="11" y="11"/>
                    <a:pt x="11" y="11"/>
                    <a:pt x="11" y="11"/>
                  </a:cubicBezTo>
                  <a:cubicBezTo>
                    <a:pt x="11" y="11"/>
                    <a:pt x="11" y="11"/>
                    <a:pt x="11" y="11"/>
                  </a:cubicBezTo>
                  <a:cubicBezTo>
                    <a:pt x="11" y="11"/>
                    <a:pt x="11" y="11"/>
                    <a:pt x="11" y="11"/>
                  </a:cubicBezTo>
                  <a:cubicBezTo>
                    <a:pt x="11" y="10"/>
                    <a:pt x="11" y="10"/>
                    <a:pt x="11" y="10"/>
                  </a:cubicBezTo>
                  <a:cubicBezTo>
                    <a:pt x="12" y="10"/>
                    <a:pt x="12" y="10"/>
                    <a:pt x="12" y="10"/>
                  </a:cubicBezTo>
                  <a:cubicBezTo>
                    <a:pt x="12" y="10"/>
                    <a:pt x="12" y="10"/>
                    <a:pt x="12" y="10"/>
                  </a:cubicBezTo>
                  <a:cubicBezTo>
                    <a:pt x="12" y="10"/>
                    <a:pt x="12" y="10"/>
                    <a:pt x="12" y="10"/>
                  </a:cubicBezTo>
                  <a:cubicBezTo>
                    <a:pt x="12" y="9"/>
                    <a:pt x="12" y="9"/>
                    <a:pt x="12" y="9"/>
                  </a:cubicBezTo>
                  <a:cubicBezTo>
                    <a:pt x="12" y="9"/>
                    <a:pt x="12" y="9"/>
                    <a:pt x="12" y="9"/>
                  </a:cubicBezTo>
                  <a:cubicBezTo>
                    <a:pt x="12" y="8"/>
                    <a:pt x="12" y="8"/>
                    <a:pt x="12" y="7"/>
                  </a:cubicBezTo>
                  <a:cubicBezTo>
                    <a:pt x="12" y="7"/>
                    <a:pt x="12" y="7"/>
                    <a:pt x="12" y="7"/>
                  </a:cubicBezTo>
                  <a:cubicBezTo>
                    <a:pt x="12" y="7"/>
                    <a:pt x="13" y="7"/>
                    <a:pt x="13" y="7"/>
                  </a:cubicBezTo>
                  <a:cubicBezTo>
                    <a:pt x="13" y="6"/>
                    <a:pt x="13" y="6"/>
                    <a:pt x="13" y="6"/>
                  </a:cubicBezTo>
                  <a:cubicBezTo>
                    <a:pt x="13" y="6"/>
                    <a:pt x="13" y="6"/>
                    <a:pt x="13" y="6"/>
                  </a:cubicBezTo>
                  <a:cubicBezTo>
                    <a:pt x="12" y="6"/>
                    <a:pt x="10" y="6"/>
                    <a:pt x="10" y="6"/>
                  </a:cubicBezTo>
                  <a:cubicBezTo>
                    <a:pt x="9" y="6"/>
                    <a:pt x="9" y="5"/>
                    <a:pt x="9" y="5"/>
                  </a:cubicBezTo>
                  <a:cubicBezTo>
                    <a:pt x="11" y="4"/>
                    <a:pt x="11" y="4"/>
                    <a:pt x="11" y="4"/>
                  </a:cubicBezTo>
                  <a:cubicBezTo>
                    <a:pt x="11" y="4"/>
                    <a:pt x="9" y="5"/>
                    <a:pt x="8" y="4"/>
                  </a:cubicBezTo>
                  <a:cubicBezTo>
                    <a:pt x="7" y="3"/>
                    <a:pt x="7" y="3"/>
                    <a:pt x="7" y="3"/>
                  </a:cubicBezTo>
                  <a:cubicBezTo>
                    <a:pt x="10" y="2"/>
                    <a:pt x="10" y="2"/>
                    <a:pt x="10" y="2"/>
                  </a:cubicBezTo>
                  <a:cubicBezTo>
                    <a:pt x="9" y="2"/>
                    <a:pt x="8" y="3"/>
                    <a:pt x="7" y="2"/>
                  </a:cubicBezTo>
                  <a:cubicBezTo>
                    <a:pt x="6" y="2"/>
                    <a:pt x="6" y="1"/>
                    <a:pt x="6" y="1"/>
                  </a:cubicBezTo>
                  <a:cubicBezTo>
                    <a:pt x="5" y="1"/>
                    <a:pt x="5" y="0"/>
                    <a:pt x="4" y="0"/>
                  </a:cubicBezTo>
                  <a:cubicBezTo>
                    <a:pt x="4" y="0"/>
                    <a:pt x="4" y="0"/>
                    <a:pt x="4"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1"/>
                    <a:pt x="4" y="1"/>
                    <a:pt x="4" y="1"/>
                  </a:cubicBezTo>
                  <a:cubicBezTo>
                    <a:pt x="4" y="2"/>
                    <a:pt x="4" y="2"/>
                    <a:pt x="3" y="2"/>
                  </a:cubicBezTo>
                  <a:cubicBezTo>
                    <a:pt x="3" y="3"/>
                    <a:pt x="2" y="3"/>
                    <a:pt x="1" y="2"/>
                  </a:cubicBezTo>
                  <a:cubicBezTo>
                    <a:pt x="1" y="2"/>
                    <a:pt x="1" y="2"/>
                    <a:pt x="1" y="2"/>
                  </a:cubicBezTo>
                  <a:cubicBezTo>
                    <a:pt x="1" y="2"/>
                    <a:pt x="0" y="2"/>
                    <a:pt x="0" y="2"/>
                  </a:cubicBezTo>
                  <a:cubicBezTo>
                    <a:pt x="0" y="2"/>
                    <a:pt x="0" y="2"/>
                    <a:pt x="0" y="2"/>
                  </a:cubicBezTo>
                  <a:cubicBezTo>
                    <a:pt x="0" y="2"/>
                    <a:pt x="0" y="3"/>
                    <a:pt x="0" y="3"/>
                  </a:cubicBezTo>
                  <a:close/>
                </a:path>
              </a:pathLst>
            </a:custGeom>
            <a:solidFill>
              <a:srgbClr val="E99D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8" name="Freeform 87"/>
            <p:cNvSpPr>
              <a:spLocks noChangeArrowheads="1"/>
            </p:cNvSpPr>
            <p:nvPr/>
          </p:nvSpPr>
          <p:spPr bwMode="auto">
            <a:xfrm>
              <a:off x="833437" y="60325"/>
              <a:ext cx="303212" cy="360363"/>
            </a:xfrm>
            <a:custGeom>
              <a:avLst/>
              <a:gdLst>
                <a:gd name="T0" fmla="*/ 16 w 20"/>
                <a:gd name="T1" fmla="*/ 1 h 24"/>
                <a:gd name="T2" fmla="*/ 13 w 20"/>
                <a:gd name="T3" fmla="*/ 0 h 24"/>
                <a:gd name="T4" fmla="*/ 15 w 20"/>
                <a:gd name="T5" fmla="*/ 5 h 24"/>
                <a:gd name="T6" fmla="*/ 16 w 20"/>
                <a:gd name="T7" fmla="*/ 9 h 24"/>
                <a:gd name="T8" fmla="*/ 17 w 20"/>
                <a:gd name="T9" fmla="*/ 11 h 24"/>
                <a:gd name="T10" fmla="*/ 16 w 20"/>
                <a:gd name="T11" fmla="*/ 14 h 24"/>
                <a:gd name="T12" fmla="*/ 16 w 20"/>
                <a:gd name="T13" fmla="*/ 16 h 24"/>
                <a:gd name="T14" fmla="*/ 16 w 20"/>
                <a:gd name="T15" fmla="*/ 19 h 24"/>
                <a:gd name="T16" fmla="*/ 13 w 20"/>
                <a:gd name="T17" fmla="*/ 22 h 24"/>
                <a:gd name="T18" fmla="*/ 9 w 20"/>
                <a:gd name="T19" fmla="*/ 23 h 24"/>
                <a:gd name="T20" fmla="*/ 8 w 20"/>
                <a:gd name="T21" fmla="*/ 21 h 24"/>
                <a:gd name="T22" fmla="*/ 5 w 20"/>
                <a:gd name="T23" fmla="*/ 18 h 24"/>
                <a:gd name="T24" fmla="*/ 5 w 20"/>
                <a:gd name="T25" fmla="*/ 15 h 24"/>
                <a:gd name="T26" fmla="*/ 6 w 20"/>
                <a:gd name="T27" fmla="*/ 13 h 24"/>
                <a:gd name="T28" fmla="*/ 6 w 20"/>
                <a:gd name="T29" fmla="*/ 12 h 24"/>
                <a:gd name="T30" fmla="*/ 4 w 20"/>
                <a:gd name="T31" fmla="*/ 10 h 24"/>
                <a:gd name="T32" fmla="*/ 6 w 20"/>
                <a:gd name="T33" fmla="*/ 8 h 24"/>
                <a:gd name="T34" fmla="*/ 7 w 20"/>
                <a:gd name="T35" fmla="*/ 6 h 24"/>
                <a:gd name="T36" fmla="*/ 8 w 20"/>
                <a:gd name="T37" fmla="*/ 1 h 24"/>
                <a:gd name="T38" fmla="*/ 7 w 20"/>
                <a:gd name="T39" fmla="*/ 0 h 24"/>
                <a:gd name="T40" fmla="*/ 7 w 20"/>
                <a:gd name="T41" fmla="*/ 0 h 24"/>
                <a:gd name="T42" fmla="*/ 2 w 20"/>
                <a:gd name="T43" fmla="*/ 7 h 24"/>
                <a:gd name="T44" fmla="*/ 2 w 20"/>
                <a:gd name="T45" fmla="*/ 10 h 24"/>
                <a:gd name="T46" fmla="*/ 0 w 20"/>
                <a:gd name="T47" fmla="*/ 10 h 24"/>
                <a:gd name="T48" fmla="*/ 1 w 20"/>
                <a:gd name="T49" fmla="*/ 15 h 24"/>
                <a:gd name="T50" fmla="*/ 3 w 20"/>
                <a:gd name="T51" fmla="*/ 15 h 24"/>
                <a:gd name="T52" fmla="*/ 4 w 20"/>
                <a:gd name="T53" fmla="*/ 19 h 24"/>
                <a:gd name="T54" fmla="*/ 10 w 20"/>
                <a:gd name="T55" fmla="*/ 24 h 24"/>
                <a:gd name="T56" fmla="*/ 13 w 20"/>
                <a:gd name="T57" fmla="*/ 23 h 24"/>
                <a:gd name="T58" fmla="*/ 16 w 20"/>
                <a:gd name="T59" fmla="*/ 19 h 24"/>
                <a:gd name="T60" fmla="*/ 17 w 20"/>
                <a:gd name="T61" fmla="*/ 15 h 24"/>
                <a:gd name="T62" fmla="*/ 19 w 20"/>
                <a:gd name="T63" fmla="*/ 14 h 24"/>
                <a:gd name="T64" fmla="*/ 19 w 20"/>
                <a:gd name="T65" fmla="*/ 9 h 24"/>
                <a:gd name="T66" fmla="*/ 16 w 20"/>
                <a:gd name="T67" fmla="*/ 1 h 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
                <a:gd name="T103" fmla="*/ 0 h 24"/>
                <a:gd name="T104" fmla="*/ 20 w 20"/>
                <a:gd name="T105" fmla="*/ 24 h 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 h="24">
                  <a:moveTo>
                    <a:pt x="16" y="1"/>
                  </a:moveTo>
                  <a:cubicBezTo>
                    <a:pt x="15" y="1"/>
                    <a:pt x="14" y="1"/>
                    <a:pt x="13" y="0"/>
                  </a:cubicBezTo>
                  <a:cubicBezTo>
                    <a:pt x="13" y="1"/>
                    <a:pt x="14" y="4"/>
                    <a:pt x="15" y="5"/>
                  </a:cubicBezTo>
                  <a:cubicBezTo>
                    <a:pt x="16" y="6"/>
                    <a:pt x="16" y="9"/>
                    <a:pt x="16" y="9"/>
                  </a:cubicBezTo>
                  <a:cubicBezTo>
                    <a:pt x="16" y="9"/>
                    <a:pt x="17" y="10"/>
                    <a:pt x="17" y="11"/>
                  </a:cubicBezTo>
                  <a:cubicBezTo>
                    <a:pt x="17" y="11"/>
                    <a:pt x="17" y="13"/>
                    <a:pt x="16" y="14"/>
                  </a:cubicBezTo>
                  <a:cubicBezTo>
                    <a:pt x="15" y="16"/>
                    <a:pt x="16" y="16"/>
                    <a:pt x="16" y="16"/>
                  </a:cubicBezTo>
                  <a:cubicBezTo>
                    <a:pt x="16" y="16"/>
                    <a:pt x="16" y="18"/>
                    <a:pt x="16" y="19"/>
                  </a:cubicBezTo>
                  <a:cubicBezTo>
                    <a:pt x="15" y="19"/>
                    <a:pt x="13" y="21"/>
                    <a:pt x="13" y="22"/>
                  </a:cubicBezTo>
                  <a:cubicBezTo>
                    <a:pt x="13" y="22"/>
                    <a:pt x="11" y="23"/>
                    <a:pt x="9" y="23"/>
                  </a:cubicBezTo>
                  <a:cubicBezTo>
                    <a:pt x="8" y="22"/>
                    <a:pt x="8" y="22"/>
                    <a:pt x="8" y="21"/>
                  </a:cubicBezTo>
                  <a:cubicBezTo>
                    <a:pt x="8" y="20"/>
                    <a:pt x="6" y="20"/>
                    <a:pt x="5" y="18"/>
                  </a:cubicBezTo>
                  <a:cubicBezTo>
                    <a:pt x="5" y="17"/>
                    <a:pt x="6" y="16"/>
                    <a:pt x="5" y="15"/>
                  </a:cubicBezTo>
                  <a:cubicBezTo>
                    <a:pt x="5" y="14"/>
                    <a:pt x="6" y="13"/>
                    <a:pt x="6" y="13"/>
                  </a:cubicBezTo>
                  <a:cubicBezTo>
                    <a:pt x="6" y="13"/>
                    <a:pt x="6" y="12"/>
                    <a:pt x="6" y="12"/>
                  </a:cubicBezTo>
                  <a:cubicBezTo>
                    <a:pt x="6" y="12"/>
                    <a:pt x="4" y="11"/>
                    <a:pt x="4" y="10"/>
                  </a:cubicBezTo>
                  <a:cubicBezTo>
                    <a:pt x="4" y="9"/>
                    <a:pt x="7" y="8"/>
                    <a:pt x="6" y="8"/>
                  </a:cubicBezTo>
                  <a:cubicBezTo>
                    <a:pt x="6" y="8"/>
                    <a:pt x="8" y="7"/>
                    <a:pt x="7" y="6"/>
                  </a:cubicBezTo>
                  <a:cubicBezTo>
                    <a:pt x="7" y="5"/>
                    <a:pt x="8" y="1"/>
                    <a:pt x="8" y="1"/>
                  </a:cubicBezTo>
                  <a:cubicBezTo>
                    <a:pt x="8" y="1"/>
                    <a:pt x="8" y="0"/>
                    <a:pt x="7" y="0"/>
                  </a:cubicBezTo>
                  <a:cubicBezTo>
                    <a:pt x="7" y="0"/>
                    <a:pt x="7" y="0"/>
                    <a:pt x="7" y="0"/>
                  </a:cubicBezTo>
                  <a:cubicBezTo>
                    <a:pt x="5" y="1"/>
                    <a:pt x="2" y="6"/>
                    <a:pt x="2" y="7"/>
                  </a:cubicBezTo>
                  <a:cubicBezTo>
                    <a:pt x="2" y="8"/>
                    <a:pt x="2" y="10"/>
                    <a:pt x="2" y="10"/>
                  </a:cubicBezTo>
                  <a:cubicBezTo>
                    <a:pt x="2" y="10"/>
                    <a:pt x="0" y="10"/>
                    <a:pt x="0" y="10"/>
                  </a:cubicBezTo>
                  <a:cubicBezTo>
                    <a:pt x="0" y="10"/>
                    <a:pt x="1" y="14"/>
                    <a:pt x="1" y="15"/>
                  </a:cubicBezTo>
                  <a:cubicBezTo>
                    <a:pt x="2" y="15"/>
                    <a:pt x="2" y="15"/>
                    <a:pt x="3" y="15"/>
                  </a:cubicBezTo>
                  <a:cubicBezTo>
                    <a:pt x="3" y="15"/>
                    <a:pt x="3" y="18"/>
                    <a:pt x="4" y="19"/>
                  </a:cubicBezTo>
                  <a:cubicBezTo>
                    <a:pt x="5" y="20"/>
                    <a:pt x="7" y="24"/>
                    <a:pt x="10" y="24"/>
                  </a:cubicBezTo>
                  <a:cubicBezTo>
                    <a:pt x="11" y="23"/>
                    <a:pt x="13" y="23"/>
                    <a:pt x="13" y="23"/>
                  </a:cubicBezTo>
                  <a:cubicBezTo>
                    <a:pt x="13" y="22"/>
                    <a:pt x="16" y="20"/>
                    <a:pt x="16" y="19"/>
                  </a:cubicBezTo>
                  <a:cubicBezTo>
                    <a:pt x="17" y="19"/>
                    <a:pt x="17" y="15"/>
                    <a:pt x="17" y="15"/>
                  </a:cubicBezTo>
                  <a:cubicBezTo>
                    <a:pt x="17" y="15"/>
                    <a:pt x="18" y="15"/>
                    <a:pt x="19" y="14"/>
                  </a:cubicBezTo>
                  <a:cubicBezTo>
                    <a:pt x="19" y="14"/>
                    <a:pt x="20" y="10"/>
                    <a:pt x="19" y="9"/>
                  </a:cubicBezTo>
                  <a:cubicBezTo>
                    <a:pt x="18" y="8"/>
                    <a:pt x="18" y="2"/>
                    <a:pt x="16" y="1"/>
                  </a:cubicBezTo>
                  <a:close/>
                </a:path>
              </a:pathLst>
            </a:custGeom>
            <a:solidFill>
              <a:srgbClr val="E99D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29" name="Freeform 88"/>
            <p:cNvSpPr>
              <a:spLocks noChangeArrowheads="1"/>
            </p:cNvSpPr>
            <p:nvPr/>
          </p:nvSpPr>
          <p:spPr bwMode="auto">
            <a:xfrm>
              <a:off x="61912" y="420688"/>
              <a:ext cx="104775" cy="149225"/>
            </a:xfrm>
            <a:custGeom>
              <a:avLst/>
              <a:gdLst>
                <a:gd name="T0" fmla="*/ 7 w 7"/>
                <a:gd name="T1" fmla="*/ 1 h 10"/>
                <a:gd name="T2" fmla="*/ 7 w 7"/>
                <a:gd name="T3" fmla="*/ 3 h 10"/>
                <a:gd name="T4" fmla="*/ 1 w 7"/>
                <a:gd name="T5" fmla="*/ 10 h 10"/>
                <a:gd name="T6" fmla="*/ 0 w 7"/>
                <a:gd name="T7" fmla="*/ 9 h 10"/>
                <a:gd name="T8" fmla="*/ 0 w 7"/>
                <a:gd name="T9" fmla="*/ 9 h 10"/>
                <a:gd name="T10" fmla="*/ 1 w 7"/>
                <a:gd name="T11" fmla="*/ 7 h 10"/>
                <a:gd name="T12" fmla="*/ 2 w 7"/>
                <a:gd name="T13" fmla="*/ 5 h 10"/>
                <a:gd name="T14" fmla="*/ 3 w 7"/>
                <a:gd name="T15" fmla="*/ 2 h 10"/>
                <a:gd name="T16" fmla="*/ 5 w 7"/>
                <a:gd name="T17" fmla="*/ 1 h 10"/>
                <a:gd name="T18" fmla="*/ 7 w 7"/>
                <a:gd name="T19" fmla="*/ 1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0"/>
                <a:gd name="T32" fmla="*/ 7 w 7"/>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0">
                  <a:moveTo>
                    <a:pt x="7" y="1"/>
                  </a:moveTo>
                  <a:cubicBezTo>
                    <a:pt x="7" y="2"/>
                    <a:pt x="7" y="3"/>
                    <a:pt x="7" y="3"/>
                  </a:cubicBezTo>
                  <a:cubicBezTo>
                    <a:pt x="6" y="6"/>
                    <a:pt x="1" y="10"/>
                    <a:pt x="1" y="10"/>
                  </a:cubicBezTo>
                  <a:cubicBezTo>
                    <a:pt x="1" y="10"/>
                    <a:pt x="1" y="9"/>
                    <a:pt x="0" y="9"/>
                  </a:cubicBezTo>
                  <a:cubicBezTo>
                    <a:pt x="0" y="9"/>
                    <a:pt x="0" y="9"/>
                    <a:pt x="0" y="9"/>
                  </a:cubicBezTo>
                  <a:cubicBezTo>
                    <a:pt x="1" y="8"/>
                    <a:pt x="1" y="8"/>
                    <a:pt x="1" y="7"/>
                  </a:cubicBezTo>
                  <a:cubicBezTo>
                    <a:pt x="1" y="7"/>
                    <a:pt x="2" y="5"/>
                    <a:pt x="2" y="5"/>
                  </a:cubicBezTo>
                  <a:cubicBezTo>
                    <a:pt x="3" y="5"/>
                    <a:pt x="3" y="3"/>
                    <a:pt x="3" y="2"/>
                  </a:cubicBezTo>
                  <a:cubicBezTo>
                    <a:pt x="4" y="2"/>
                    <a:pt x="4" y="0"/>
                    <a:pt x="5" y="1"/>
                  </a:cubicBezTo>
                  <a:cubicBezTo>
                    <a:pt x="6" y="2"/>
                    <a:pt x="7" y="2"/>
                    <a:pt x="7" y="1"/>
                  </a:cubicBezTo>
                  <a:close/>
                </a:path>
              </a:pathLst>
            </a:custGeom>
            <a:solidFill>
              <a:srgbClr val="D081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0" name="Freeform 89"/>
            <p:cNvSpPr>
              <a:spLocks noChangeArrowheads="1"/>
            </p:cNvSpPr>
            <p:nvPr/>
          </p:nvSpPr>
          <p:spPr bwMode="auto">
            <a:xfrm>
              <a:off x="0" y="346075"/>
              <a:ext cx="182562" cy="209550"/>
            </a:xfrm>
            <a:custGeom>
              <a:avLst/>
              <a:gdLst>
                <a:gd name="T0" fmla="*/ 12 w 12"/>
                <a:gd name="T1" fmla="*/ 3 h 14"/>
                <a:gd name="T2" fmla="*/ 12 w 12"/>
                <a:gd name="T3" fmla="*/ 3 h 14"/>
                <a:gd name="T4" fmla="*/ 12 w 12"/>
                <a:gd name="T5" fmla="*/ 3 h 14"/>
                <a:gd name="T6" fmla="*/ 12 w 12"/>
                <a:gd name="T7" fmla="*/ 4 h 14"/>
                <a:gd name="T8" fmla="*/ 12 w 12"/>
                <a:gd name="T9" fmla="*/ 4 h 14"/>
                <a:gd name="T10" fmla="*/ 12 w 12"/>
                <a:gd name="T11" fmla="*/ 4 h 14"/>
                <a:gd name="T12" fmla="*/ 11 w 12"/>
                <a:gd name="T13" fmla="*/ 6 h 14"/>
                <a:gd name="T14" fmla="*/ 11 w 12"/>
                <a:gd name="T15" fmla="*/ 6 h 14"/>
                <a:gd name="T16" fmla="*/ 9 w 12"/>
                <a:gd name="T17" fmla="*/ 6 h 14"/>
                <a:gd name="T18" fmla="*/ 7 w 12"/>
                <a:gd name="T19" fmla="*/ 7 h 14"/>
                <a:gd name="T20" fmla="*/ 6 w 12"/>
                <a:gd name="T21" fmla="*/ 10 h 14"/>
                <a:gd name="T22" fmla="*/ 5 w 12"/>
                <a:gd name="T23" fmla="*/ 12 h 14"/>
                <a:gd name="T24" fmla="*/ 4 w 12"/>
                <a:gd name="T25" fmla="*/ 14 h 14"/>
                <a:gd name="T26" fmla="*/ 4 w 12"/>
                <a:gd name="T27" fmla="*/ 14 h 14"/>
                <a:gd name="T28" fmla="*/ 4 w 12"/>
                <a:gd name="T29" fmla="*/ 14 h 14"/>
                <a:gd name="T30" fmla="*/ 4 w 12"/>
                <a:gd name="T31" fmla="*/ 13 h 14"/>
                <a:gd name="T32" fmla="*/ 4 w 12"/>
                <a:gd name="T33" fmla="*/ 13 h 14"/>
                <a:gd name="T34" fmla="*/ 3 w 12"/>
                <a:gd name="T35" fmla="*/ 13 h 14"/>
                <a:gd name="T36" fmla="*/ 3 w 12"/>
                <a:gd name="T37" fmla="*/ 13 h 14"/>
                <a:gd name="T38" fmla="*/ 2 w 12"/>
                <a:gd name="T39" fmla="*/ 12 h 14"/>
                <a:gd name="T40" fmla="*/ 2 w 12"/>
                <a:gd name="T41" fmla="*/ 11 h 14"/>
                <a:gd name="T42" fmla="*/ 2 w 12"/>
                <a:gd name="T43" fmla="*/ 11 h 14"/>
                <a:gd name="T44" fmla="*/ 2 w 12"/>
                <a:gd name="T45" fmla="*/ 11 h 14"/>
                <a:gd name="T46" fmla="*/ 2 w 12"/>
                <a:gd name="T47" fmla="*/ 11 h 14"/>
                <a:gd name="T48" fmla="*/ 1 w 12"/>
                <a:gd name="T49" fmla="*/ 11 h 14"/>
                <a:gd name="T50" fmla="*/ 1 w 12"/>
                <a:gd name="T51" fmla="*/ 11 h 14"/>
                <a:gd name="T52" fmla="*/ 1 w 12"/>
                <a:gd name="T53" fmla="*/ 11 h 14"/>
                <a:gd name="T54" fmla="*/ 1 w 12"/>
                <a:gd name="T55" fmla="*/ 10 h 14"/>
                <a:gd name="T56" fmla="*/ 1 w 12"/>
                <a:gd name="T57" fmla="*/ 10 h 14"/>
                <a:gd name="T58" fmla="*/ 1 w 12"/>
                <a:gd name="T59" fmla="*/ 10 h 14"/>
                <a:gd name="T60" fmla="*/ 1 w 12"/>
                <a:gd name="T61" fmla="*/ 9 h 14"/>
                <a:gd name="T62" fmla="*/ 1 w 12"/>
                <a:gd name="T63" fmla="*/ 9 h 14"/>
                <a:gd name="T64" fmla="*/ 0 w 12"/>
                <a:gd name="T65" fmla="*/ 8 h 14"/>
                <a:gd name="T66" fmla="*/ 0 w 12"/>
                <a:gd name="T67" fmla="*/ 8 h 14"/>
                <a:gd name="T68" fmla="*/ 0 w 12"/>
                <a:gd name="T69" fmla="*/ 7 h 14"/>
                <a:gd name="T70" fmla="*/ 0 w 12"/>
                <a:gd name="T71" fmla="*/ 7 h 14"/>
                <a:gd name="T72" fmla="*/ 0 w 12"/>
                <a:gd name="T73" fmla="*/ 6 h 14"/>
                <a:gd name="T74" fmla="*/ 0 w 12"/>
                <a:gd name="T75" fmla="*/ 6 h 14"/>
                <a:gd name="T76" fmla="*/ 1 w 12"/>
                <a:gd name="T77" fmla="*/ 5 h 14"/>
                <a:gd name="T78" fmla="*/ 1 w 12"/>
                <a:gd name="T79" fmla="*/ 4 h 14"/>
                <a:gd name="T80" fmla="*/ 2 w 12"/>
                <a:gd name="T81" fmla="*/ 3 h 14"/>
                <a:gd name="T82" fmla="*/ 2 w 12"/>
                <a:gd name="T83" fmla="*/ 1 h 14"/>
                <a:gd name="T84" fmla="*/ 4 w 12"/>
                <a:gd name="T85" fmla="*/ 1 h 14"/>
                <a:gd name="T86" fmla="*/ 4 w 12"/>
                <a:gd name="T87" fmla="*/ 0 h 14"/>
                <a:gd name="T88" fmla="*/ 8 w 12"/>
                <a:gd name="T89" fmla="*/ 0 h 14"/>
                <a:gd name="T90" fmla="*/ 8 w 12"/>
                <a:gd name="T91" fmla="*/ 0 h 14"/>
                <a:gd name="T92" fmla="*/ 9 w 12"/>
                <a:gd name="T93" fmla="*/ 0 h 14"/>
                <a:gd name="T94" fmla="*/ 9 w 12"/>
                <a:gd name="T95" fmla="*/ 1 h 14"/>
                <a:gd name="T96" fmla="*/ 9 w 12"/>
                <a:gd name="T97" fmla="*/ 1 h 14"/>
                <a:gd name="T98" fmla="*/ 9 w 12"/>
                <a:gd name="T99" fmla="*/ 1 h 14"/>
                <a:gd name="T100" fmla="*/ 9 w 12"/>
                <a:gd name="T101" fmla="*/ 1 h 14"/>
                <a:gd name="T102" fmla="*/ 9 w 12"/>
                <a:gd name="T103" fmla="*/ 1 h 14"/>
                <a:gd name="T104" fmla="*/ 9 w 12"/>
                <a:gd name="T105" fmla="*/ 1 h 14"/>
                <a:gd name="T106" fmla="*/ 9 w 12"/>
                <a:gd name="T107" fmla="*/ 1 h 14"/>
                <a:gd name="T108" fmla="*/ 9 w 12"/>
                <a:gd name="T109" fmla="*/ 1 h 14"/>
                <a:gd name="T110" fmla="*/ 9 w 12"/>
                <a:gd name="T111" fmla="*/ 1 h 14"/>
                <a:gd name="T112" fmla="*/ 10 w 12"/>
                <a:gd name="T113" fmla="*/ 1 h 14"/>
                <a:gd name="T114" fmla="*/ 12 w 12"/>
                <a:gd name="T115" fmla="*/ 2 h 14"/>
                <a:gd name="T116" fmla="*/ 12 w 12"/>
                <a:gd name="T117" fmla="*/ 2 h 14"/>
                <a:gd name="T118" fmla="*/ 12 w 12"/>
                <a:gd name="T119" fmla="*/ 2 h 14"/>
                <a:gd name="T120" fmla="*/ 12 w 12"/>
                <a:gd name="T121" fmla="*/ 3 h 14"/>
                <a:gd name="T122" fmla="*/ 12 w 12"/>
                <a:gd name="T123" fmla="*/ 3 h 1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
                <a:gd name="T187" fmla="*/ 0 h 14"/>
                <a:gd name="T188" fmla="*/ 12 w 12"/>
                <a:gd name="T189" fmla="*/ 14 h 1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 h="14">
                  <a:moveTo>
                    <a:pt x="12" y="3"/>
                  </a:moveTo>
                  <a:cubicBezTo>
                    <a:pt x="12" y="3"/>
                    <a:pt x="12" y="3"/>
                    <a:pt x="12" y="3"/>
                  </a:cubicBezTo>
                  <a:cubicBezTo>
                    <a:pt x="12" y="3"/>
                    <a:pt x="12" y="3"/>
                    <a:pt x="12" y="3"/>
                  </a:cubicBezTo>
                  <a:cubicBezTo>
                    <a:pt x="12" y="4"/>
                    <a:pt x="12" y="4"/>
                    <a:pt x="12" y="4"/>
                  </a:cubicBezTo>
                  <a:cubicBezTo>
                    <a:pt x="12" y="4"/>
                    <a:pt x="12" y="4"/>
                    <a:pt x="12" y="4"/>
                  </a:cubicBezTo>
                  <a:cubicBezTo>
                    <a:pt x="12" y="4"/>
                    <a:pt x="12" y="4"/>
                    <a:pt x="12" y="4"/>
                  </a:cubicBezTo>
                  <a:cubicBezTo>
                    <a:pt x="12" y="5"/>
                    <a:pt x="12" y="6"/>
                    <a:pt x="11" y="6"/>
                  </a:cubicBezTo>
                  <a:cubicBezTo>
                    <a:pt x="11" y="6"/>
                    <a:pt x="11" y="6"/>
                    <a:pt x="11" y="6"/>
                  </a:cubicBezTo>
                  <a:cubicBezTo>
                    <a:pt x="11" y="7"/>
                    <a:pt x="10" y="7"/>
                    <a:pt x="9" y="6"/>
                  </a:cubicBezTo>
                  <a:cubicBezTo>
                    <a:pt x="8" y="5"/>
                    <a:pt x="8" y="7"/>
                    <a:pt x="7" y="7"/>
                  </a:cubicBezTo>
                  <a:cubicBezTo>
                    <a:pt x="7" y="8"/>
                    <a:pt x="7" y="10"/>
                    <a:pt x="6" y="10"/>
                  </a:cubicBezTo>
                  <a:cubicBezTo>
                    <a:pt x="6" y="10"/>
                    <a:pt x="5" y="12"/>
                    <a:pt x="5" y="12"/>
                  </a:cubicBezTo>
                  <a:cubicBezTo>
                    <a:pt x="5" y="13"/>
                    <a:pt x="5" y="13"/>
                    <a:pt x="4" y="14"/>
                  </a:cubicBezTo>
                  <a:cubicBezTo>
                    <a:pt x="4" y="14"/>
                    <a:pt x="4" y="14"/>
                    <a:pt x="4" y="14"/>
                  </a:cubicBezTo>
                  <a:cubicBezTo>
                    <a:pt x="4" y="14"/>
                    <a:pt x="4" y="14"/>
                    <a:pt x="4" y="14"/>
                  </a:cubicBezTo>
                  <a:cubicBezTo>
                    <a:pt x="4" y="14"/>
                    <a:pt x="4" y="14"/>
                    <a:pt x="4" y="13"/>
                  </a:cubicBezTo>
                  <a:cubicBezTo>
                    <a:pt x="4" y="13"/>
                    <a:pt x="4" y="13"/>
                    <a:pt x="4" y="13"/>
                  </a:cubicBezTo>
                  <a:cubicBezTo>
                    <a:pt x="4" y="13"/>
                    <a:pt x="4" y="13"/>
                    <a:pt x="3" y="13"/>
                  </a:cubicBezTo>
                  <a:cubicBezTo>
                    <a:pt x="3" y="13"/>
                    <a:pt x="3" y="13"/>
                    <a:pt x="3" y="13"/>
                  </a:cubicBezTo>
                  <a:cubicBezTo>
                    <a:pt x="3" y="12"/>
                    <a:pt x="3" y="12"/>
                    <a:pt x="2" y="12"/>
                  </a:cubicBezTo>
                  <a:cubicBezTo>
                    <a:pt x="2" y="12"/>
                    <a:pt x="2" y="11"/>
                    <a:pt x="2" y="11"/>
                  </a:cubicBezTo>
                  <a:cubicBezTo>
                    <a:pt x="2" y="11"/>
                    <a:pt x="2" y="11"/>
                    <a:pt x="2" y="11"/>
                  </a:cubicBezTo>
                  <a:cubicBezTo>
                    <a:pt x="2" y="11"/>
                    <a:pt x="2" y="11"/>
                    <a:pt x="2" y="11"/>
                  </a:cubicBezTo>
                  <a:cubicBezTo>
                    <a:pt x="2" y="11"/>
                    <a:pt x="2" y="11"/>
                    <a:pt x="2" y="11"/>
                  </a:cubicBezTo>
                  <a:cubicBezTo>
                    <a:pt x="2" y="11"/>
                    <a:pt x="1" y="11"/>
                    <a:pt x="1" y="11"/>
                  </a:cubicBezTo>
                  <a:cubicBezTo>
                    <a:pt x="1" y="11"/>
                    <a:pt x="1" y="11"/>
                    <a:pt x="1" y="11"/>
                  </a:cubicBezTo>
                  <a:cubicBezTo>
                    <a:pt x="1" y="11"/>
                    <a:pt x="1" y="11"/>
                    <a:pt x="1" y="11"/>
                  </a:cubicBezTo>
                  <a:cubicBezTo>
                    <a:pt x="1" y="11"/>
                    <a:pt x="1" y="10"/>
                    <a:pt x="1" y="10"/>
                  </a:cubicBezTo>
                  <a:cubicBezTo>
                    <a:pt x="1" y="10"/>
                    <a:pt x="1" y="10"/>
                    <a:pt x="1" y="10"/>
                  </a:cubicBezTo>
                  <a:cubicBezTo>
                    <a:pt x="1" y="10"/>
                    <a:pt x="1" y="10"/>
                    <a:pt x="1" y="10"/>
                  </a:cubicBezTo>
                  <a:cubicBezTo>
                    <a:pt x="1" y="10"/>
                    <a:pt x="1" y="10"/>
                    <a:pt x="1" y="9"/>
                  </a:cubicBezTo>
                  <a:cubicBezTo>
                    <a:pt x="1" y="9"/>
                    <a:pt x="1" y="9"/>
                    <a:pt x="1" y="9"/>
                  </a:cubicBezTo>
                  <a:cubicBezTo>
                    <a:pt x="1" y="8"/>
                    <a:pt x="0" y="8"/>
                    <a:pt x="0" y="8"/>
                  </a:cubicBezTo>
                  <a:cubicBezTo>
                    <a:pt x="0" y="8"/>
                    <a:pt x="0" y="8"/>
                    <a:pt x="0" y="8"/>
                  </a:cubicBezTo>
                  <a:cubicBezTo>
                    <a:pt x="0" y="7"/>
                    <a:pt x="0" y="7"/>
                    <a:pt x="0" y="7"/>
                  </a:cubicBezTo>
                  <a:cubicBezTo>
                    <a:pt x="0" y="7"/>
                    <a:pt x="0" y="7"/>
                    <a:pt x="0" y="7"/>
                  </a:cubicBezTo>
                  <a:cubicBezTo>
                    <a:pt x="0" y="7"/>
                    <a:pt x="0" y="6"/>
                    <a:pt x="0" y="6"/>
                  </a:cubicBezTo>
                  <a:cubicBezTo>
                    <a:pt x="0" y="6"/>
                    <a:pt x="0" y="6"/>
                    <a:pt x="0" y="6"/>
                  </a:cubicBezTo>
                  <a:cubicBezTo>
                    <a:pt x="0" y="5"/>
                    <a:pt x="1" y="5"/>
                    <a:pt x="1" y="5"/>
                  </a:cubicBezTo>
                  <a:cubicBezTo>
                    <a:pt x="1" y="5"/>
                    <a:pt x="1" y="4"/>
                    <a:pt x="1" y="4"/>
                  </a:cubicBezTo>
                  <a:cubicBezTo>
                    <a:pt x="1" y="4"/>
                    <a:pt x="2" y="3"/>
                    <a:pt x="2" y="3"/>
                  </a:cubicBezTo>
                  <a:cubicBezTo>
                    <a:pt x="2" y="3"/>
                    <a:pt x="2" y="2"/>
                    <a:pt x="2" y="1"/>
                  </a:cubicBezTo>
                  <a:cubicBezTo>
                    <a:pt x="2" y="1"/>
                    <a:pt x="4" y="1"/>
                    <a:pt x="4" y="1"/>
                  </a:cubicBezTo>
                  <a:cubicBezTo>
                    <a:pt x="4" y="1"/>
                    <a:pt x="4" y="1"/>
                    <a:pt x="4" y="0"/>
                  </a:cubicBezTo>
                  <a:cubicBezTo>
                    <a:pt x="4" y="0"/>
                    <a:pt x="7" y="0"/>
                    <a:pt x="8" y="0"/>
                  </a:cubicBezTo>
                  <a:cubicBezTo>
                    <a:pt x="8" y="0"/>
                    <a:pt x="8" y="0"/>
                    <a:pt x="8" y="0"/>
                  </a:cubicBezTo>
                  <a:cubicBezTo>
                    <a:pt x="9" y="0"/>
                    <a:pt x="9" y="0"/>
                    <a:pt x="9" y="0"/>
                  </a:cubicBezTo>
                  <a:cubicBezTo>
                    <a:pt x="9" y="0"/>
                    <a:pt x="9" y="0"/>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10" y="1"/>
                    <a:pt x="10" y="1"/>
                    <a:pt x="10" y="1"/>
                  </a:cubicBezTo>
                  <a:cubicBezTo>
                    <a:pt x="10" y="1"/>
                    <a:pt x="11" y="2"/>
                    <a:pt x="12" y="2"/>
                  </a:cubicBezTo>
                  <a:cubicBezTo>
                    <a:pt x="12" y="2"/>
                    <a:pt x="12" y="2"/>
                    <a:pt x="12" y="2"/>
                  </a:cubicBezTo>
                  <a:cubicBezTo>
                    <a:pt x="12" y="2"/>
                    <a:pt x="12" y="2"/>
                    <a:pt x="12" y="2"/>
                  </a:cubicBezTo>
                  <a:cubicBezTo>
                    <a:pt x="12" y="2"/>
                    <a:pt x="12" y="3"/>
                    <a:pt x="12" y="3"/>
                  </a:cubicBezTo>
                  <a:cubicBezTo>
                    <a:pt x="12" y="3"/>
                    <a:pt x="12" y="3"/>
                    <a:pt x="12" y="3"/>
                  </a:cubicBezTo>
                  <a:close/>
                </a:path>
              </a:pathLst>
            </a:custGeom>
            <a:solidFill>
              <a:srgbClr val="F1B1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1" name="Freeform 90"/>
            <p:cNvSpPr>
              <a:spLocks noChangeArrowheads="1"/>
            </p:cNvSpPr>
            <p:nvPr/>
          </p:nvSpPr>
          <p:spPr bwMode="auto">
            <a:xfrm>
              <a:off x="0" y="346075"/>
              <a:ext cx="182562" cy="209550"/>
            </a:xfrm>
            <a:custGeom>
              <a:avLst/>
              <a:gdLst>
                <a:gd name="T0" fmla="*/ 12 w 12"/>
                <a:gd name="T1" fmla="*/ 3 h 14"/>
                <a:gd name="T2" fmla="*/ 12 w 12"/>
                <a:gd name="T3" fmla="*/ 3 h 14"/>
                <a:gd name="T4" fmla="*/ 12 w 12"/>
                <a:gd name="T5" fmla="*/ 3 h 14"/>
                <a:gd name="T6" fmla="*/ 12 w 12"/>
                <a:gd name="T7" fmla="*/ 4 h 14"/>
                <a:gd name="T8" fmla="*/ 12 w 12"/>
                <a:gd name="T9" fmla="*/ 4 h 14"/>
                <a:gd name="T10" fmla="*/ 12 w 12"/>
                <a:gd name="T11" fmla="*/ 4 h 14"/>
                <a:gd name="T12" fmla="*/ 11 w 12"/>
                <a:gd name="T13" fmla="*/ 6 h 14"/>
                <a:gd name="T14" fmla="*/ 11 w 12"/>
                <a:gd name="T15" fmla="*/ 6 h 14"/>
                <a:gd name="T16" fmla="*/ 9 w 12"/>
                <a:gd name="T17" fmla="*/ 6 h 14"/>
                <a:gd name="T18" fmla="*/ 7 w 12"/>
                <a:gd name="T19" fmla="*/ 7 h 14"/>
                <a:gd name="T20" fmla="*/ 6 w 12"/>
                <a:gd name="T21" fmla="*/ 10 h 14"/>
                <a:gd name="T22" fmla="*/ 5 w 12"/>
                <a:gd name="T23" fmla="*/ 12 h 14"/>
                <a:gd name="T24" fmla="*/ 4 w 12"/>
                <a:gd name="T25" fmla="*/ 14 h 14"/>
                <a:gd name="T26" fmla="*/ 4 w 12"/>
                <a:gd name="T27" fmla="*/ 14 h 14"/>
                <a:gd name="T28" fmla="*/ 4 w 12"/>
                <a:gd name="T29" fmla="*/ 14 h 14"/>
                <a:gd name="T30" fmla="*/ 4 w 12"/>
                <a:gd name="T31" fmla="*/ 13 h 14"/>
                <a:gd name="T32" fmla="*/ 4 w 12"/>
                <a:gd name="T33" fmla="*/ 13 h 14"/>
                <a:gd name="T34" fmla="*/ 3 w 12"/>
                <a:gd name="T35" fmla="*/ 13 h 14"/>
                <a:gd name="T36" fmla="*/ 3 w 12"/>
                <a:gd name="T37" fmla="*/ 13 h 14"/>
                <a:gd name="T38" fmla="*/ 2 w 12"/>
                <a:gd name="T39" fmla="*/ 12 h 14"/>
                <a:gd name="T40" fmla="*/ 2 w 12"/>
                <a:gd name="T41" fmla="*/ 11 h 14"/>
                <a:gd name="T42" fmla="*/ 2 w 12"/>
                <a:gd name="T43" fmla="*/ 11 h 14"/>
                <a:gd name="T44" fmla="*/ 2 w 12"/>
                <a:gd name="T45" fmla="*/ 11 h 14"/>
                <a:gd name="T46" fmla="*/ 2 w 12"/>
                <a:gd name="T47" fmla="*/ 11 h 14"/>
                <a:gd name="T48" fmla="*/ 1 w 12"/>
                <a:gd name="T49" fmla="*/ 11 h 14"/>
                <a:gd name="T50" fmla="*/ 1 w 12"/>
                <a:gd name="T51" fmla="*/ 11 h 14"/>
                <a:gd name="T52" fmla="*/ 1 w 12"/>
                <a:gd name="T53" fmla="*/ 11 h 14"/>
                <a:gd name="T54" fmla="*/ 1 w 12"/>
                <a:gd name="T55" fmla="*/ 10 h 14"/>
                <a:gd name="T56" fmla="*/ 1 w 12"/>
                <a:gd name="T57" fmla="*/ 10 h 14"/>
                <a:gd name="T58" fmla="*/ 1 w 12"/>
                <a:gd name="T59" fmla="*/ 10 h 14"/>
                <a:gd name="T60" fmla="*/ 1 w 12"/>
                <a:gd name="T61" fmla="*/ 9 h 14"/>
                <a:gd name="T62" fmla="*/ 1 w 12"/>
                <a:gd name="T63" fmla="*/ 9 h 14"/>
                <a:gd name="T64" fmla="*/ 0 w 12"/>
                <a:gd name="T65" fmla="*/ 8 h 14"/>
                <a:gd name="T66" fmla="*/ 0 w 12"/>
                <a:gd name="T67" fmla="*/ 8 h 14"/>
                <a:gd name="T68" fmla="*/ 0 w 12"/>
                <a:gd name="T69" fmla="*/ 7 h 14"/>
                <a:gd name="T70" fmla="*/ 0 w 12"/>
                <a:gd name="T71" fmla="*/ 7 h 14"/>
                <a:gd name="T72" fmla="*/ 0 w 12"/>
                <a:gd name="T73" fmla="*/ 6 h 14"/>
                <a:gd name="T74" fmla="*/ 3 w 12"/>
                <a:gd name="T75" fmla="*/ 6 h 14"/>
                <a:gd name="T76" fmla="*/ 4 w 12"/>
                <a:gd name="T77" fmla="*/ 6 h 14"/>
                <a:gd name="T78" fmla="*/ 2 w 12"/>
                <a:gd name="T79" fmla="*/ 5 h 14"/>
                <a:gd name="T80" fmla="*/ 5 w 12"/>
                <a:gd name="T81" fmla="*/ 5 h 14"/>
                <a:gd name="T82" fmla="*/ 6 w 12"/>
                <a:gd name="T83" fmla="*/ 4 h 14"/>
                <a:gd name="T84" fmla="*/ 3 w 12"/>
                <a:gd name="T85" fmla="*/ 3 h 14"/>
                <a:gd name="T86" fmla="*/ 6 w 12"/>
                <a:gd name="T87" fmla="*/ 3 h 14"/>
                <a:gd name="T88" fmla="*/ 7 w 12"/>
                <a:gd name="T89" fmla="*/ 1 h 14"/>
                <a:gd name="T90" fmla="*/ 8 w 12"/>
                <a:gd name="T91" fmla="*/ 0 h 14"/>
                <a:gd name="T92" fmla="*/ 9 w 12"/>
                <a:gd name="T93" fmla="*/ 0 h 14"/>
                <a:gd name="T94" fmla="*/ 9 w 12"/>
                <a:gd name="T95" fmla="*/ 1 h 14"/>
                <a:gd name="T96" fmla="*/ 9 w 12"/>
                <a:gd name="T97" fmla="*/ 1 h 14"/>
                <a:gd name="T98" fmla="*/ 9 w 12"/>
                <a:gd name="T99" fmla="*/ 1 h 14"/>
                <a:gd name="T100" fmla="*/ 9 w 12"/>
                <a:gd name="T101" fmla="*/ 1 h 14"/>
                <a:gd name="T102" fmla="*/ 9 w 12"/>
                <a:gd name="T103" fmla="*/ 1 h 14"/>
                <a:gd name="T104" fmla="*/ 9 w 12"/>
                <a:gd name="T105" fmla="*/ 1 h 14"/>
                <a:gd name="T106" fmla="*/ 9 w 12"/>
                <a:gd name="T107" fmla="*/ 1 h 14"/>
                <a:gd name="T108" fmla="*/ 9 w 12"/>
                <a:gd name="T109" fmla="*/ 1 h 14"/>
                <a:gd name="T110" fmla="*/ 9 w 12"/>
                <a:gd name="T111" fmla="*/ 1 h 14"/>
                <a:gd name="T112" fmla="*/ 9 w 12"/>
                <a:gd name="T113" fmla="*/ 1 h 14"/>
                <a:gd name="T114" fmla="*/ 9 w 12"/>
                <a:gd name="T115" fmla="*/ 3 h 14"/>
                <a:gd name="T116" fmla="*/ 12 w 12"/>
                <a:gd name="T117" fmla="*/ 2 h 14"/>
                <a:gd name="T118" fmla="*/ 12 w 12"/>
                <a:gd name="T119" fmla="*/ 2 h 14"/>
                <a:gd name="T120" fmla="*/ 12 w 12"/>
                <a:gd name="T121" fmla="*/ 2 h 14"/>
                <a:gd name="T122" fmla="*/ 12 w 12"/>
                <a:gd name="T123" fmla="*/ 3 h 14"/>
                <a:gd name="T124" fmla="*/ 12 w 12"/>
                <a:gd name="T125" fmla="*/ 3 h 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
                <a:gd name="T190" fmla="*/ 0 h 14"/>
                <a:gd name="T191" fmla="*/ 12 w 12"/>
                <a:gd name="T192" fmla="*/ 14 h 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 h="14">
                  <a:moveTo>
                    <a:pt x="12" y="3"/>
                  </a:moveTo>
                  <a:cubicBezTo>
                    <a:pt x="12" y="3"/>
                    <a:pt x="12" y="3"/>
                    <a:pt x="12" y="3"/>
                  </a:cubicBezTo>
                  <a:cubicBezTo>
                    <a:pt x="12" y="3"/>
                    <a:pt x="12" y="3"/>
                    <a:pt x="12" y="3"/>
                  </a:cubicBezTo>
                  <a:cubicBezTo>
                    <a:pt x="12" y="4"/>
                    <a:pt x="12" y="4"/>
                    <a:pt x="12" y="4"/>
                  </a:cubicBezTo>
                  <a:cubicBezTo>
                    <a:pt x="12" y="4"/>
                    <a:pt x="12" y="4"/>
                    <a:pt x="12" y="4"/>
                  </a:cubicBezTo>
                  <a:cubicBezTo>
                    <a:pt x="12" y="4"/>
                    <a:pt x="12" y="4"/>
                    <a:pt x="12" y="4"/>
                  </a:cubicBezTo>
                  <a:cubicBezTo>
                    <a:pt x="12" y="5"/>
                    <a:pt x="12" y="6"/>
                    <a:pt x="11" y="6"/>
                  </a:cubicBezTo>
                  <a:cubicBezTo>
                    <a:pt x="11" y="6"/>
                    <a:pt x="11" y="6"/>
                    <a:pt x="11" y="6"/>
                  </a:cubicBezTo>
                  <a:cubicBezTo>
                    <a:pt x="11" y="7"/>
                    <a:pt x="10" y="7"/>
                    <a:pt x="9" y="6"/>
                  </a:cubicBezTo>
                  <a:cubicBezTo>
                    <a:pt x="8" y="5"/>
                    <a:pt x="8" y="7"/>
                    <a:pt x="7" y="7"/>
                  </a:cubicBezTo>
                  <a:cubicBezTo>
                    <a:pt x="7" y="8"/>
                    <a:pt x="7" y="10"/>
                    <a:pt x="6" y="10"/>
                  </a:cubicBezTo>
                  <a:cubicBezTo>
                    <a:pt x="6" y="10"/>
                    <a:pt x="5" y="12"/>
                    <a:pt x="5" y="12"/>
                  </a:cubicBezTo>
                  <a:cubicBezTo>
                    <a:pt x="5" y="13"/>
                    <a:pt x="5" y="13"/>
                    <a:pt x="4" y="14"/>
                  </a:cubicBezTo>
                  <a:cubicBezTo>
                    <a:pt x="4" y="14"/>
                    <a:pt x="4" y="14"/>
                    <a:pt x="4" y="14"/>
                  </a:cubicBezTo>
                  <a:cubicBezTo>
                    <a:pt x="4" y="14"/>
                    <a:pt x="4" y="14"/>
                    <a:pt x="4" y="14"/>
                  </a:cubicBezTo>
                  <a:cubicBezTo>
                    <a:pt x="4" y="14"/>
                    <a:pt x="4" y="14"/>
                    <a:pt x="4" y="13"/>
                  </a:cubicBezTo>
                  <a:cubicBezTo>
                    <a:pt x="4" y="13"/>
                    <a:pt x="4" y="13"/>
                    <a:pt x="4" y="13"/>
                  </a:cubicBezTo>
                  <a:cubicBezTo>
                    <a:pt x="4" y="13"/>
                    <a:pt x="4" y="13"/>
                    <a:pt x="3" y="13"/>
                  </a:cubicBezTo>
                  <a:cubicBezTo>
                    <a:pt x="3" y="13"/>
                    <a:pt x="3" y="13"/>
                    <a:pt x="3" y="13"/>
                  </a:cubicBezTo>
                  <a:cubicBezTo>
                    <a:pt x="3" y="12"/>
                    <a:pt x="3" y="12"/>
                    <a:pt x="2" y="12"/>
                  </a:cubicBezTo>
                  <a:cubicBezTo>
                    <a:pt x="2" y="12"/>
                    <a:pt x="2" y="11"/>
                    <a:pt x="2" y="11"/>
                  </a:cubicBezTo>
                  <a:cubicBezTo>
                    <a:pt x="2" y="11"/>
                    <a:pt x="2" y="11"/>
                    <a:pt x="2" y="11"/>
                  </a:cubicBezTo>
                  <a:cubicBezTo>
                    <a:pt x="2" y="11"/>
                    <a:pt x="2" y="11"/>
                    <a:pt x="2" y="11"/>
                  </a:cubicBezTo>
                  <a:cubicBezTo>
                    <a:pt x="2" y="11"/>
                    <a:pt x="2" y="11"/>
                    <a:pt x="2" y="11"/>
                  </a:cubicBezTo>
                  <a:cubicBezTo>
                    <a:pt x="2" y="11"/>
                    <a:pt x="1" y="11"/>
                    <a:pt x="1" y="11"/>
                  </a:cubicBezTo>
                  <a:cubicBezTo>
                    <a:pt x="1" y="11"/>
                    <a:pt x="1" y="11"/>
                    <a:pt x="1" y="11"/>
                  </a:cubicBezTo>
                  <a:cubicBezTo>
                    <a:pt x="1" y="11"/>
                    <a:pt x="1" y="11"/>
                    <a:pt x="1" y="11"/>
                  </a:cubicBezTo>
                  <a:cubicBezTo>
                    <a:pt x="1" y="11"/>
                    <a:pt x="1" y="10"/>
                    <a:pt x="1" y="10"/>
                  </a:cubicBezTo>
                  <a:cubicBezTo>
                    <a:pt x="1" y="10"/>
                    <a:pt x="1" y="10"/>
                    <a:pt x="1" y="10"/>
                  </a:cubicBezTo>
                  <a:cubicBezTo>
                    <a:pt x="1" y="10"/>
                    <a:pt x="1" y="10"/>
                    <a:pt x="1" y="10"/>
                  </a:cubicBezTo>
                  <a:cubicBezTo>
                    <a:pt x="1" y="10"/>
                    <a:pt x="1" y="10"/>
                    <a:pt x="1" y="9"/>
                  </a:cubicBezTo>
                  <a:cubicBezTo>
                    <a:pt x="1" y="9"/>
                    <a:pt x="1" y="9"/>
                    <a:pt x="1" y="9"/>
                  </a:cubicBezTo>
                  <a:cubicBezTo>
                    <a:pt x="1" y="8"/>
                    <a:pt x="0" y="8"/>
                    <a:pt x="0" y="8"/>
                  </a:cubicBezTo>
                  <a:cubicBezTo>
                    <a:pt x="0" y="8"/>
                    <a:pt x="0" y="8"/>
                    <a:pt x="0" y="8"/>
                  </a:cubicBezTo>
                  <a:cubicBezTo>
                    <a:pt x="0" y="7"/>
                    <a:pt x="0" y="7"/>
                    <a:pt x="0" y="7"/>
                  </a:cubicBezTo>
                  <a:cubicBezTo>
                    <a:pt x="0" y="7"/>
                    <a:pt x="0" y="7"/>
                    <a:pt x="0" y="7"/>
                  </a:cubicBezTo>
                  <a:cubicBezTo>
                    <a:pt x="0" y="7"/>
                    <a:pt x="0" y="6"/>
                    <a:pt x="0" y="6"/>
                  </a:cubicBezTo>
                  <a:cubicBezTo>
                    <a:pt x="1" y="6"/>
                    <a:pt x="3" y="6"/>
                    <a:pt x="3" y="6"/>
                  </a:cubicBezTo>
                  <a:cubicBezTo>
                    <a:pt x="4" y="6"/>
                    <a:pt x="4" y="6"/>
                    <a:pt x="4" y="6"/>
                  </a:cubicBezTo>
                  <a:cubicBezTo>
                    <a:pt x="2" y="5"/>
                    <a:pt x="2" y="5"/>
                    <a:pt x="2" y="5"/>
                  </a:cubicBezTo>
                  <a:cubicBezTo>
                    <a:pt x="2" y="5"/>
                    <a:pt x="4" y="5"/>
                    <a:pt x="5" y="5"/>
                  </a:cubicBezTo>
                  <a:cubicBezTo>
                    <a:pt x="6" y="4"/>
                    <a:pt x="6" y="4"/>
                    <a:pt x="6" y="4"/>
                  </a:cubicBezTo>
                  <a:cubicBezTo>
                    <a:pt x="3" y="3"/>
                    <a:pt x="3" y="3"/>
                    <a:pt x="3" y="3"/>
                  </a:cubicBezTo>
                  <a:cubicBezTo>
                    <a:pt x="3" y="3"/>
                    <a:pt x="5" y="3"/>
                    <a:pt x="6" y="3"/>
                  </a:cubicBezTo>
                  <a:cubicBezTo>
                    <a:pt x="7" y="2"/>
                    <a:pt x="6" y="1"/>
                    <a:pt x="7" y="1"/>
                  </a:cubicBezTo>
                  <a:cubicBezTo>
                    <a:pt x="8" y="1"/>
                    <a:pt x="8" y="1"/>
                    <a:pt x="8" y="0"/>
                  </a:cubicBezTo>
                  <a:cubicBezTo>
                    <a:pt x="9" y="0"/>
                    <a:pt x="9" y="0"/>
                    <a:pt x="9" y="0"/>
                  </a:cubicBezTo>
                  <a:cubicBezTo>
                    <a:pt x="9" y="0"/>
                    <a:pt x="9" y="0"/>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2"/>
                    <a:pt x="9" y="2"/>
                    <a:pt x="9" y="3"/>
                  </a:cubicBezTo>
                  <a:cubicBezTo>
                    <a:pt x="10" y="3"/>
                    <a:pt x="11" y="3"/>
                    <a:pt x="12" y="2"/>
                  </a:cubicBezTo>
                  <a:cubicBezTo>
                    <a:pt x="12" y="2"/>
                    <a:pt x="12" y="2"/>
                    <a:pt x="12" y="2"/>
                  </a:cubicBezTo>
                  <a:cubicBezTo>
                    <a:pt x="12" y="2"/>
                    <a:pt x="12" y="2"/>
                    <a:pt x="12" y="2"/>
                  </a:cubicBezTo>
                  <a:cubicBezTo>
                    <a:pt x="12" y="2"/>
                    <a:pt x="12" y="3"/>
                    <a:pt x="12" y="3"/>
                  </a:cubicBezTo>
                  <a:cubicBezTo>
                    <a:pt x="12" y="3"/>
                    <a:pt x="12" y="3"/>
                    <a:pt x="12" y="3"/>
                  </a:cubicBezTo>
                  <a:close/>
                </a:path>
              </a:pathLst>
            </a:custGeom>
            <a:solidFill>
              <a:srgbClr val="E99D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2" name="Freeform 91"/>
            <p:cNvSpPr>
              <a:spLocks noChangeArrowheads="1"/>
            </p:cNvSpPr>
            <p:nvPr/>
          </p:nvSpPr>
          <p:spPr bwMode="auto">
            <a:xfrm>
              <a:off x="0" y="404813"/>
              <a:ext cx="879475" cy="1141413"/>
            </a:xfrm>
            <a:custGeom>
              <a:avLst/>
              <a:gdLst>
                <a:gd name="T0" fmla="*/ 35 w 58"/>
                <a:gd name="T1" fmla="*/ 76 h 76"/>
                <a:gd name="T2" fmla="*/ 51 w 58"/>
                <a:gd name="T3" fmla="*/ 47 h 76"/>
                <a:gd name="T4" fmla="*/ 58 w 58"/>
                <a:gd name="T5" fmla="*/ 0 h 76"/>
                <a:gd name="T6" fmla="*/ 52 w 58"/>
                <a:gd name="T7" fmla="*/ 3 h 76"/>
                <a:gd name="T8" fmla="*/ 42 w 58"/>
                <a:gd name="T9" fmla="*/ 4 h 76"/>
                <a:gd name="T10" fmla="*/ 33 w 58"/>
                <a:gd name="T11" fmla="*/ 12 h 76"/>
                <a:gd name="T12" fmla="*/ 21 w 58"/>
                <a:gd name="T13" fmla="*/ 16 h 76"/>
                <a:gd name="T14" fmla="*/ 11 w 58"/>
                <a:gd name="T15" fmla="*/ 4 h 76"/>
                <a:gd name="T16" fmla="*/ 3 w 58"/>
                <a:gd name="T17" fmla="*/ 11 h 76"/>
                <a:gd name="T18" fmla="*/ 3 w 58"/>
                <a:gd name="T19" fmla="*/ 8 h 76"/>
                <a:gd name="T20" fmla="*/ 1 w 58"/>
                <a:gd name="T21" fmla="*/ 12 h 76"/>
                <a:gd name="T22" fmla="*/ 17 w 58"/>
                <a:gd name="T23" fmla="*/ 28 h 76"/>
                <a:gd name="T24" fmla="*/ 41 w 58"/>
                <a:gd name="T25" fmla="*/ 23 h 76"/>
                <a:gd name="T26" fmla="*/ 39 w 58"/>
                <a:gd name="T27" fmla="*/ 48 h 76"/>
                <a:gd name="T28" fmla="*/ 35 w 58"/>
                <a:gd name="T29" fmla="*/ 76 h 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8"/>
                <a:gd name="T46" fmla="*/ 0 h 76"/>
                <a:gd name="T47" fmla="*/ 58 w 58"/>
                <a:gd name="T48" fmla="*/ 76 h 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8" h="76">
                  <a:moveTo>
                    <a:pt x="35" y="76"/>
                  </a:moveTo>
                  <a:cubicBezTo>
                    <a:pt x="35" y="76"/>
                    <a:pt x="50" y="58"/>
                    <a:pt x="51" y="47"/>
                  </a:cubicBezTo>
                  <a:cubicBezTo>
                    <a:pt x="53" y="37"/>
                    <a:pt x="56" y="4"/>
                    <a:pt x="58" y="0"/>
                  </a:cubicBezTo>
                  <a:cubicBezTo>
                    <a:pt x="52" y="3"/>
                    <a:pt x="52" y="3"/>
                    <a:pt x="52" y="3"/>
                  </a:cubicBezTo>
                  <a:cubicBezTo>
                    <a:pt x="42" y="4"/>
                    <a:pt x="42" y="4"/>
                    <a:pt x="42" y="4"/>
                  </a:cubicBezTo>
                  <a:cubicBezTo>
                    <a:pt x="42" y="4"/>
                    <a:pt x="34" y="12"/>
                    <a:pt x="33" y="12"/>
                  </a:cubicBezTo>
                  <a:cubicBezTo>
                    <a:pt x="32" y="13"/>
                    <a:pt x="21" y="16"/>
                    <a:pt x="21" y="16"/>
                  </a:cubicBezTo>
                  <a:cubicBezTo>
                    <a:pt x="21" y="16"/>
                    <a:pt x="14" y="14"/>
                    <a:pt x="11" y="4"/>
                  </a:cubicBezTo>
                  <a:cubicBezTo>
                    <a:pt x="11" y="4"/>
                    <a:pt x="5" y="13"/>
                    <a:pt x="3" y="11"/>
                  </a:cubicBezTo>
                  <a:cubicBezTo>
                    <a:pt x="3" y="8"/>
                    <a:pt x="3" y="8"/>
                    <a:pt x="3" y="8"/>
                  </a:cubicBezTo>
                  <a:cubicBezTo>
                    <a:pt x="3" y="8"/>
                    <a:pt x="0" y="11"/>
                    <a:pt x="1" y="12"/>
                  </a:cubicBezTo>
                  <a:cubicBezTo>
                    <a:pt x="1" y="12"/>
                    <a:pt x="14" y="29"/>
                    <a:pt x="17" y="28"/>
                  </a:cubicBezTo>
                  <a:cubicBezTo>
                    <a:pt x="19" y="28"/>
                    <a:pt x="33" y="29"/>
                    <a:pt x="41" y="23"/>
                  </a:cubicBezTo>
                  <a:cubicBezTo>
                    <a:pt x="41" y="23"/>
                    <a:pt x="40" y="43"/>
                    <a:pt x="39" y="48"/>
                  </a:cubicBezTo>
                  <a:cubicBezTo>
                    <a:pt x="38" y="54"/>
                    <a:pt x="33" y="71"/>
                    <a:pt x="35" y="76"/>
                  </a:cubicBezTo>
                  <a:close/>
                </a:path>
              </a:pathLst>
            </a:cu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3" name="Freeform 92"/>
            <p:cNvSpPr>
              <a:spLocks noChangeArrowheads="1"/>
            </p:cNvSpPr>
            <p:nvPr/>
          </p:nvSpPr>
          <p:spPr bwMode="auto">
            <a:xfrm>
              <a:off x="1076325" y="404813"/>
              <a:ext cx="787400" cy="1125538"/>
            </a:xfrm>
            <a:custGeom>
              <a:avLst/>
              <a:gdLst>
                <a:gd name="T0" fmla="*/ 0 w 52"/>
                <a:gd name="T1" fmla="*/ 0 h 75"/>
                <a:gd name="T2" fmla="*/ 9 w 52"/>
                <a:gd name="T3" fmla="*/ 37 h 75"/>
                <a:gd name="T4" fmla="*/ 20 w 52"/>
                <a:gd name="T5" fmla="*/ 73 h 75"/>
                <a:gd name="T6" fmla="*/ 23 w 52"/>
                <a:gd name="T7" fmla="*/ 75 h 75"/>
                <a:gd name="T8" fmla="*/ 20 w 52"/>
                <a:gd name="T9" fmla="*/ 46 h 75"/>
                <a:gd name="T10" fmla="*/ 19 w 52"/>
                <a:gd name="T11" fmla="*/ 24 h 75"/>
                <a:gd name="T12" fmla="*/ 19 w 52"/>
                <a:gd name="T13" fmla="*/ 23 h 75"/>
                <a:gd name="T14" fmla="*/ 39 w 52"/>
                <a:gd name="T15" fmla="*/ 27 h 75"/>
                <a:gd name="T16" fmla="*/ 52 w 52"/>
                <a:gd name="T17" fmla="*/ 16 h 75"/>
                <a:gd name="T18" fmla="*/ 50 w 52"/>
                <a:gd name="T19" fmla="*/ 12 h 75"/>
                <a:gd name="T20" fmla="*/ 49 w 52"/>
                <a:gd name="T21" fmla="*/ 17 h 75"/>
                <a:gd name="T22" fmla="*/ 41 w 52"/>
                <a:gd name="T23" fmla="*/ 9 h 75"/>
                <a:gd name="T24" fmla="*/ 35 w 52"/>
                <a:gd name="T25" fmla="*/ 15 h 75"/>
                <a:gd name="T26" fmla="*/ 28 w 52"/>
                <a:gd name="T27" fmla="*/ 12 h 75"/>
                <a:gd name="T28" fmla="*/ 24 w 52"/>
                <a:gd name="T29" fmla="*/ 11 h 75"/>
                <a:gd name="T30" fmla="*/ 18 w 52"/>
                <a:gd name="T31" fmla="*/ 6 h 75"/>
                <a:gd name="T32" fmla="*/ 19 w 52"/>
                <a:gd name="T33" fmla="*/ 6 h 75"/>
                <a:gd name="T34" fmla="*/ 16 w 52"/>
                <a:gd name="T35" fmla="*/ 4 h 75"/>
                <a:gd name="T36" fmla="*/ 8 w 52"/>
                <a:gd name="T37" fmla="*/ 3 h 75"/>
                <a:gd name="T38" fmla="*/ 4 w 52"/>
                <a:gd name="T39" fmla="*/ 2 h 75"/>
                <a:gd name="T40" fmla="*/ 0 w 52"/>
                <a:gd name="T41" fmla="*/ 0 h 7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75"/>
                <a:gd name="T65" fmla="*/ 52 w 52"/>
                <a:gd name="T66" fmla="*/ 75 h 7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75">
                  <a:moveTo>
                    <a:pt x="0" y="0"/>
                  </a:moveTo>
                  <a:cubicBezTo>
                    <a:pt x="0" y="0"/>
                    <a:pt x="7" y="33"/>
                    <a:pt x="9" y="37"/>
                  </a:cubicBezTo>
                  <a:cubicBezTo>
                    <a:pt x="11" y="41"/>
                    <a:pt x="20" y="71"/>
                    <a:pt x="20" y="73"/>
                  </a:cubicBezTo>
                  <a:cubicBezTo>
                    <a:pt x="20" y="73"/>
                    <a:pt x="22" y="75"/>
                    <a:pt x="23" y="75"/>
                  </a:cubicBezTo>
                  <a:cubicBezTo>
                    <a:pt x="23" y="75"/>
                    <a:pt x="20" y="50"/>
                    <a:pt x="20" y="46"/>
                  </a:cubicBezTo>
                  <a:cubicBezTo>
                    <a:pt x="20" y="43"/>
                    <a:pt x="17" y="28"/>
                    <a:pt x="19" y="24"/>
                  </a:cubicBezTo>
                  <a:cubicBezTo>
                    <a:pt x="20" y="21"/>
                    <a:pt x="19" y="23"/>
                    <a:pt x="19" y="23"/>
                  </a:cubicBezTo>
                  <a:cubicBezTo>
                    <a:pt x="19" y="23"/>
                    <a:pt x="31" y="30"/>
                    <a:pt x="39" y="27"/>
                  </a:cubicBezTo>
                  <a:cubicBezTo>
                    <a:pt x="47" y="24"/>
                    <a:pt x="52" y="16"/>
                    <a:pt x="52" y="16"/>
                  </a:cubicBezTo>
                  <a:cubicBezTo>
                    <a:pt x="50" y="12"/>
                    <a:pt x="50" y="12"/>
                    <a:pt x="50" y="12"/>
                  </a:cubicBezTo>
                  <a:cubicBezTo>
                    <a:pt x="50" y="12"/>
                    <a:pt x="51" y="17"/>
                    <a:pt x="49" y="17"/>
                  </a:cubicBezTo>
                  <a:cubicBezTo>
                    <a:pt x="49" y="17"/>
                    <a:pt x="42" y="9"/>
                    <a:pt x="41" y="9"/>
                  </a:cubicBezTo>
                  <a:cubicBezTo>
                    <a:pt x="41" y="9"/>
                    <a:pt x="36" y="14"/>
                    <a:pt x="35" y="15"/>
                  </a:cubicBezTo>
                  <a:cubicBezTo>
                    <a:pt x="35" y="15"/>
                    <a:pt x="30" y="12"/>
                    <a:pt x="28" y="12"/>
                  </a:cubicBezTo>
                  <a:cubicBezTo>
                    <a:pt x="28" y="12"/>
                    <a:pt x="25" y="10"/>
                    <a:pt x="24" y="11"/>
                  </a:cubicBezTo>
                  <a:cubicBezTo>
                    <a:pt x="24" y="11"/>
                    <a:pt x="19" y="6"/>
                    <a:pt x="18" y="6"/>
                  </a:cubicBezTo>
                  <a:cubicBezTo>
                    <a:pt x="16" y="6"/>
                    <a:pt x="19" y="6"/>
                    <a:pt x="19" y="6"/>
                  </a:cubicBezTo>
                  <a:cubicBezTo>
                    <a:pt x="19" y="6"/>
                    <a:pt x="18" y="6"/>
                    <a:pt x="16" y="4"/>
                  </a:cubicBezTo>
                  <a:cubicBezTo>
                    <a:pt x="14" y="3"/>
                    <a:pt x="9" y="4"/>
                    <a:pt x="8" y="3"/>
                  </a:cubicBezTo>
                  <a:cubicBezTo>
                    <a:pt x="7" y="3"/>
                    <a:pt x="4" y="2"/>
                    <a:pt x="4" y="2"/>
                  </a:cubicBezTo>
                  <a:lnTo>
                    <a:pt x="0" y="0"/>
                  </a:lnTo>
                  <a:close/>
                </a:path>
              </a:pathLst>
            </a:cu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4" name="Freeform 93"/>
            <p:cNvSpPr>
              <a:spLocks noChangeArrowheads="1"/>
            </p:cNvSpPr>
            <p:nvPr/>
          </p:nvSpPr>
          <p:spPr bwMode="auto">
            <a:xfrm>
              <a:off x="1166812" y="509588"/>
              <a:ext cx="696912" cy="1020763"/>
            </a:xfrm>
            <a:custGeom>
              <a:avLst/>
              <a:gdLst>
                <a:gd name="T0" fmla="*/ 43 w 46"/>
                <a:gd name="T1" fmla="*/ 10 h 68"/>
                <a:gd name="T2" fmla="*/ 38 w 46"/>
                <a:gd name="T3" fmla="*/ 4 h 68"/>
                <a:gd name="T4" fmla="*/ 31 w 46"/>
                <a:gd name="T5" fmla="*/ 13 h 68"/>
                <a:gd name="T6" fmla="*/ 22 w 46"/>
                <a:gd name="T7" fmla="*/ 16 h 68"/>
                <a:gd name="T8" fmla="*/ 26 w 46"/>
                <a:gd name="T9" fmla="*/ 12 h 68"/>
                <a:gd name="T10" fmla="*/ 20 w 46"/>
                <a:gd name="T11" fmla="*/ 12 h 68"/>
                <a:gd name="T12" fmla="*/ 14 w 46"/>
                <a:gd name="T13" fmla="*/ 11 h 68"/>
                <a:gd name="T14" fmla="*/ 12 w 46"/>
                <a:gd name="T15" fmla="*/ 6 h 68"/>
                <a:gd name="T16" fmla="*/ 9 w 46"/>
                <a:gd name="T17" fmla="*/ 0 h 68"/>
                <a:gd name="T18" fmla="*/ 11 w 46"/>
                <a:gd name="T19" fmla="*/ 9 h 68"/>
                <a:gd name="T20" fmla="*/ 9 w 46"/>
                <a:gd name="T21" fmla="*/ 4 h 68"/>
                <a:gd name="T22" fmla="*/ 9 w 46"/>
                <a:gd name="T23" fmla="*/ 17 h 68"/>
                <a:gd name="T24" fmla="*/ 8 w 46"/>
                <a:gd name="T25" fmla="*/ 34 h 68"/>
                <a:gd name="T26" fmla="*/ 3 w 46"/>
                <a:gd name="T27" fmla="*/ 21 h 68"/>
                <a:gd name="T28" fmla="*/ 3 w 46"/>
                <a:gd name="T29" fmla="*/ 1 h 68"/>
                <a:gd name="T30" fmla="*/ 0 w 46"/>
                <a:gd name="T31" fmla="*/ 22 h 68"/>
                <a:gd name="T32" fmla="*/ 3 w 46"/>
                <a:gd name="T33" fmla="*/ 30 h 68"/>
                <a:gd name="T34" fmla="*/ 14 w 46"/>
                <a:gd name="T35" fmla="*/ 66 h 68"/>
                <a:gd name="T36" fmla="*/ 17 w 46"/>
                <a:gd name="T37" fmla="*/ 68 h 68"/>
                <a:gd name="T38" fmla="*/ 14 w 46"/>
                <a:gd name="T39" fmla="*/ 39 h 68"/>
                <a:gd name="T40" fmla="*/ 13 w 46"/>
                <a:gd name="T41" fmla="*/ 17 h 68"/>
                <a:gd name="T42" fmla="*/ 13 w 46"/>
                <a:gd name="T43" fmla="*/ 16 h 68"/>
                <a:gd name="T44" fmla="*/ 33 w 46"/>
                <a:gd name="T45" fmla="*/ 20 h 68"/>
                <a:gd name="T46" fmla="*/ 46 w 46"/>
                <a:gd name="T47" fmla="*/ 9 h 68"/>
                <a:gd name="T48" fmla="*/ 44 w 46"/>
                <a:gd name="T49" fmla="*/ 5 h 68"/>
                <a:gd name="T50" fmla="*/ 43 w 46"/>
                <a:gd name="T51" fmla="*/ 10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6"/>
                <a:gd name="T79" fmla="*/ 0 h 68"/>
                <a:gd name="T80" fmla="*/ 46 w 46"/>
                <a:gd name="T81" fmla="*/ 68 h 6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6" h="68">
                  <a:moveTo>
                    <a:pt x="43" y="10"/>
                  </a:moveTo>
                  <a:cubicBezTo>
                    <a:pt x="43" y="10"/>
                    <a:pt x="40" y="6"/>
                    <a:pt x="38" y="4"/>
                  </a:cubicBezTo>
                  <a:cubicBezTo>
                    <a:pt x="35" y="7"/>
                    <a:pt x="33" y="12"/>
                    <a:pt x="31" y="13"/>
                  </a:cubicBezTo>
                  <a:cubicBezTo>
                    <a:pt x="28" y="15"/>
                    <a:pt x="25" y="15"/>
                    <a:pt x="22" y="16"/>
                  </a:cubicBezTo>
                  <a:cubicBezTo>
                    <a:pt x="20" y="16"/>
                    <a:pt x="25" y="14"/>
                    <a:pt x="26" y="12"/>
                  </a:cubicBezTo>
                  <a:cubicBezTo>
                    <a:pt x="26" y="12"/>
                    <a:pt x="22" y="13"/>
                    <a:pt x="20" y="12"/>
                  </a:cubicBezTo>
                  <a:cubicBezTo>
                    <a:pt x="18" y="11"/>
                    <a:pt x="15" y="10"/>
                    <a:pt x="14" y="11"/>
                  </a:cubicBezTo>
                  <a:cubicBezTo>
                    <a:pt x="14" y="11"/>
                    <a:pt x="13" y="7"/>
                    <a:pt x="12" y="6"/>
                  </a:cubicBezTo>
                  <a:cubicBezTo>
                    <a:pt x="11" y="4"/>
                    <a:pt x="9" y="0"/>
                    <a:pt x="9" y="0"/>
                  </a:cubicBezTo>
                  <a:cubicBezTo>
                    <a:pt x="9" y="0"/>
                    <a:pt x="13" y="7"/>
                    <a:pt x="11" y="9"/>
                  </a:cubicBezTo>
                  <a:cubicBezTo>
                    <a:pt x="9" y="4"/>
                    <a:pt x="9" y="4"/>
                    <a:pt x="9" y="4"/>
                  </a:cubicBezTo>
                  <a:cubicBezTo>
                    <a:pt x="9" y="4"/>
                    <a:pt x="7" y="14"/>
                    <a:pt x="9" y="17"/>
                  </a:cubicBezTo>
                  <a:cubicBezTo>
                    <a:pt x="10" y="21"/>
                    <a:pt x="10" y="33"/>
                    <a:pt x="8" y="34"/>
                  </a:cubicBezTo>
                  <a:cubicBezTo>
                    <a:pt x="8" y="34"/>
                    <a:pt x="4" y="24"/>
                    <a:pt x="3" y="21"/>
                  </a:cubicBezTo>
                  <a:cubicBezTo>
                    <a:pt x="3" y="21"/>
                    <a:pt x="3" y="3"/>
                    <a:pt x="3" y="1"/>
                  </a:cubicBezTo>
                  <a:cubicBezTo>
                    <a:pt x="0" y="22"/>
                    <a:pt x="0" y="22"/>
                    <a:pt x="0" y="22"/>
                  </a:cubicBezTo>
                  <a:cubicBezTo>
                    <a:pt x="1" y="26"/>
                    <a:pt x="2" y="29"/>
                    <a:pt x="3" y="30"/>
                  </a:cubicBezTo>
                  <a:cubicBezTo>
                    <a:pt x="5" y="34"/>
                    <a:pt x="14" y="64"/>
                    <a:pt x="14" y="66"/>
                  </a:cubicBezTo>
                  <a:cubicBezTo>
                    <a:pt x="14" y="66"/>
                    <a:pt x="16" y="68"/>
                    <a:pt x="17" y="68"/>
                  </a:cubicBezTo>
                  <a:cubicBezTo>
                    <a:pt x="17" y="68"/>
                    <a:pt x="14" y="43"/>
                    <a:pt x="14" y="39"/>
                  </a:cubicBezTo>
                  <a:cubicBezTo>
                    <a:pt x="14" y="36"/>
                    <a:pt x="11" y="21"/>
                    <a:pt x="13" y="17"/>
                  </a:cubicBezTo>
                  <a:cubicBezTo>
                    <a:pt x="13" y="17"/>
                    <a:pt x="13" y="16"/>
                    <a:pt x="13" y="16"/>
                  </a:cubicBezTo>
                  <a:cubicBezTo>
                    <a:pt x="15" y="17"/>
                    <a:pt x="26" y="22"/>
                    <a:pt x="33" y="20"/>
                  </a:cubicBezTo>
                  <a:cubicBezTo>
                    <a:pt x="41" y="17"/>
                    <a:pt x="46" y="9"/>
                    <a:pt x="46" y="9"/>
                  </a:cubicBezTo>
                  <a:cubicBezTo>
                    <a:pt x="44" y="5"/>
                    <a:pt x="44" y="5"/>
                    <a:pt x="44" y="5"/>
                  </a:cubicBezTo>
                  <a:cubicBezTo>
                    <a:pt x="44" y="5"/>
                    <a:pt x="45" y="10"/>
                    <a:pt x="43" y="1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5" name="Freeform 94"/>
            <p:cNvSpPr>
              <a:spLocks noChangeArrowheads="1"/>
            </p:cNvSpPr>
            <p:nvPr/>
          </p:nvSpPr>
          <p:spPr bwMode="auto">
            <a:xfrm>
              <a:off x="696912" y="525463"/>
              <a:ext cx="152400" cy="495300"/>
            </a:xfrm>
            <a:custGeom>
              <a:avLst/>
              <a:gdLst>
                <a:gd name="T0" fmla="*/ 7 w 10"/>
                <a:gd name="T1" fmla="*/ 24 h 33"/>
                <a:gd name="T2" fmla="*/ 10 w 10"/>
                <a:gd name="T3" fmla="*/ 4 h 33"/>
                <a:gd name="T4" fmla="*/ 6 w 10"/>
                <a:gd name="T5" fmla="*/ 12 h 33"/>
                <a:gd name="T6" fmla="*/ 5 w 10"/>
                <a:gd name="T7" fmla="*/ 0 h 33"/>
                <a:gd name="T8" fmla="*/ 4 w 10"/>
                <a:gd name="T9" fmla="*/ 12 h 33"/>
                <a:gd name="T10" fmla="*/ 2 w 10"/>
                <a:gd name="T11" fmla="*/ 33 h 33"/>
                <a:gd name="T12" fmla="*/ 5 w 10"/>
                <a:gd name="T13" fmla="*/ 16 h 33"/>
                <a:gd name="T14" fmla="*/ 7 w 10"/>
                <a:gd name="T15" fmla="*/ 24 h 33"/>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33"/>
                <a:gd name="T26" fmla="*/ 10 w 10"/>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33">
                  <a:moveTo>
                    <a:pt x="7" y="24"/>
                  </a:moveTo>
                  <a:cubicBezTo>
                    <a:pt x="8" y="18"/>
                    <a:pt x="9" y="10"/>
                    <a:pt x="10" y="4"/>
                  </a:cubicBezTo>
                  <a:cubicBezTo>
                    <a:pt x="7" y="7"/>
                    <a:pt x="6" y="12"/>
                    <a:pt x="6" y="12"/>
                  </a:cubicBezTo>
                  <a:cubicBezTo>
                    <a:pt x="4" y="9"/>
                    <a:pt x="5" y="0"/>
                    <a:pt x="5" y="0"/>
                  </a:cubicBezTo>
                  <a:cubicBezTo>
                    <a:pt x="4" y="2"/>
                    <a:pt x="4" y="12"/>
                    <a:pt x="4" y="12"/>
                  </a:cubicBezTo>
                  <a:cubicBezTo>
                    <a:pt x="0" y="16"/>
                    <a:pt x="2" y="33"/>
                    <a:pt x="2" y="33"/>
                  </a:cubicBezTo>
                  <a:cubicBezTo>
                    <a:pt x="1" y="27"/>
                    <a:pt x="5" y="16"/>
                    <a:pt x="5" y="16"/>
                  </a:cubicBezTo>
                  <a:cubicBezTo>
                    <a:pt x="5" y="19"/>
                    <a:pt x="6" y="22"/>
                    <a:pt x="7" y="24"/>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6" name="Freeform 95"/>
            <p:cNvSpPr>
              <a:spLocks noChangeArrowheads="1"/>
            </p:cNvSpPr>
            <p:nvPr/>
          </p:nvSpPr>
          <p:spPr bwMode="auto">
            <a:xfrm>
              <a:off x="0" y="495300"/>
              <a:ext cx="636587" cy="344488"/>
            </a:xfrm>
            <a:custGeom>
              <a:avLst/>
              <a:gdLst>
                <a:gd name="T0" fmla="*/ 42 w 42"/>
                <a:gd name="T1" fmla="*/ 0 h 23"/>
                <a:gd name="T2" fmla="*/ 39 w 42"/>
                <a:gd name="T3" fmla="*/ 8 h 23"/>
                <a:gd name="T4" fmla="*/ 34 w 42"/>
                <a:gd name="T5" fmla="*/ 6 h 23"/>
                <a:gd name="T6" fmla="*/ 34 w 42"/>
                <a:gd name="T7" fmla="*/ 6 h 23"/>
                <a:gd name="T8" fmla="*/ 37 w 42"/>
                <a:gd name="T9" fmla="*/ 9 h 23"/>
                <a:gd name="T10" fmla="*/ 32 w 42"/>
                <a:gd name="T11" fmla="*/ 14 h 23"/>
                <a:gd name="T12" fmla="*/ 25 w 42"/>
                <a:gd name="T13" fmla="*/ 11 h 23"/>
                <a:gd name="T14" fmla="*/ 27 w 42"/>
                <a:gd name="T15" fmla="*/ 16 h 23"/>
                <a:gd name="T16" fmla="*/ 17 w 42"/>
                <a:gd name="T17" fmla="*/ 8 h 23"/>
                <a:gd name="T18" fmla="*/ 16 w 42"/>
                <a:gd name="T19" fmla="*/ 7 h 23"/>
                <a:gd name="T20" fmla="*/ 16 w 42"/>
                <a:gd name="T21" fmla="*/ 7 h 23"/>
                <a:gd name="T22" fmla="*/ 21 w 42"/>
                <a:gd name="T23" fmla="*/ 18 h 23"/>
                <a:gd name="T24" fmla="*/ 17 w 42"/>
                <a:gd name="T25" fmla="*/ 12 h 23"/>
                <a:gd name="T26" fmla="*/ 15 w 42"/>
                <a:gd name="T27" fmla="*/ 14 h 23"/>
                <a:gd name="T28" fmla="*/ 9 w 42"/>
                <a:gd name="T29" fmla="*/ 1 h 23"/>
                <a:gd name="T30" fmla="*/ 2 w 42"/>
                <a:gd name="T31" fmla="*/ 5 h 23"/>
                <a:gd name="T32" fmla="*/ 3 w 42"/>
                <a:gd name="T33" fmla="*/ 2 h 23"/>
                <a:gd name="T34" fmla="*/ 1 w 42"/>
                <a:gd name="T35" fmla="*/ 6 h 23"/>
                <a:gd name="T36" fmla="*/ 17 w 42"/>
                <a:gd name="T37" fmla="*/ 22 h 23"/>
                <a:gd name="T38" fmla="*/ 41 w 42"/>
                <a:gd name="T39" fmla="*/ 17 h 23"/>
                <a:gd name="T40" fmla="*/ 42 w 42"/>
                <a:gd name="T41" fmla="*/ 0 h 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
                <a:gd name="T64" fmla="*/ 0 h 23"/>
                <a:gd name="T65" fmla="*/ 42 w 42"/>
                <a:gd name="T66" fmla="*/ 23 h 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 h="23">
                  <a:moveTo>
                    <a:pt x="42" y="0"/>
                  </a:moveTo>
                  <a:cubicBezTo>
                    <a:pt x="41" y="2"/>
                    <a:pt x="39" y="8"/>
                    <a:pt x="39" y="8"/>
                  </a:cubicBezTo>
                  <a:cubicBezTo>
                    <a:pt x="37" y="8"/>
                    <a:pt x="34" y="6"/>
                    <a:pt x="34" y="6"/>
                  </a:cubicBezTo>
                  <a:cubicBezTo>
                    <a:pt x="34" y="6"/>
                    <a:pt x="34" y="6"/>
                    <a:pt x="34" y="6"/>
                  </a:cubicBezTo>
                  <a:cubicBezTo>
                    <a:pt x="37" y="9"/>
                    <a:pt x="37" y="9"/>
                    <a:pt x="37" y="9"/>
                  </a:cubicBezTo>
                  <a:cubicBezTo>
                    <a:pt x="35" y="10"/>
                    <a:pt x="37" y="13"/>
                    <a:pt x="32" y="14"/>
                  </a:cubicBezTo>
                  <a:cubicBezTo>
                    <a:pt x="27" y="15"/>
                    <a:pt x="25" y="11"/>
                    <a:pt x="25" y="11"/>
                  </a:cubicBezTo>
                  <a:cubicBezTo>
                    <a:pt x="27" y="16"/>
                    <a:pt x="27" y="16"/>
                    <a:pt x="27" y="16"/>
                  </a:cubicBezTo>
                  <a:cubicBezTo>
                    <a:pt x="17" y="8"/>
                    <a:pt x="17" y="8"/>
                    <a:pt x="17" y="8"/>
                  </a:cubicBezTo>
                  <a:cubicBezTo>
                    <a:pt x="17" y="8"/>
                    <a:pt x="16" y="7"/>
                    <a:pt x="16" y="7"/>
                  </a:cubicBezTo>
                  <a:cubicBezTo>
                    <a:pt x="16" y="7"/>
                    <a:pt x="16" y="7"/>
                    <a:pt x="16" y="7"/>
                  </a:cubicBezTo>
                  <a:cubicBezTo>
                    <a:pt x="22" y="14"/>
                    <a:pt x="21" y="18"/>
                    <a:pt x="21" y="18"/>
                  </a:cubicBezTo>
                  <a:cubicBezTo>
                    <a:pt x="21" y="16"/>
                    <a:pt x="17" y="12"/>
                    <a:pt x="17" y="12"/>
                  </a:cubicBezTo>
                  <a:cubicBezTo>
                    <a:pt x="15" y="14"/>
                    <a:pt x="15" y="14"/>
                    <a:pt x="15" y="14"/>
                  </a:cubicBezTo>
                  <a:cubicBezTo>
                    <a:pt x="13" y="13"/>
                    <a:pt x="10" y="6"/>
                    <a:pt x="9" y="1"/>
                  </a:cubicBezTo>
                  <a:cubicBezTo>
                    <a:pt x="7" y="3"/>
                    <a:pt x="4" y="7"/>
                    <a:pt x="2" y="5"/>
                  </a:cubicBezTo>
                  <a:cubicBezTo>
                    <a:pt x="3" y="2"/>
                    <a:pt x="3" y="2"/>
                    <a:pt x="3" y="2"/>
                  </a:cubicBezTo>
                  <a:cubicBezTo>
                    <a:pt x="3" y="2"/>
                    <a:pt x="0" y="5"/>
                    <a:pt x="1" y="6"/>
                  </a:cubicBezTo>
                  <a:cubicBezTo>
                    <a:pt x="1" y="6"/>
                    <a:pt x="14" y="23"/>
                    <a:pt x="17" y="22"/>
                  </a:cubicBezTo>
                  <a:cubicBezTo>
                    <a:pt x="19" y="22"/>
                    <a:pt x="33" y="23"/>
                    <a:pt x="41" y="17"/>
                  </a:cubicBezTo>
                  <a:cubicBezTo>
                    <a:pt x="41" y="13"/>
                    <a:pt x="42" y="0"/>
                    <a:pt x="42"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7" name="Freeform 96"/>
            <p:cNvSpPr>
              <a:spLocks noChangeArrowheads="1"/>
            </p:cNvSpPr>
            <p:nvPr/>
          </p:nvSpPr>
          <p:spPr bwMode="auto">
            <a:xfrm>
              <a:off x="923925" y="450850"/>
              <a:ext cx="152400" cy="795338"/>
            </a:xfrm>
            <a:custGeom>
              <a:avLst/>
              <a:gdLst>
                <a:gd name="T0" fmla="*/ 0 w 96"/>
                <a:gd name="T1" fmla="*/ 37 h 501"/>
                <a:gd name="T2" fmla="*/ 29 w 96"/>
                <a:gd name="T3" fmla="*/ 66 h 501"/>
                <a:gd name="T4" fmla="*/ 10 w 96"/>
                <a:gd name="T5" fmla="*/ 113 h 501"/>
                <a:gd name="T6" fmla="*/ 10 w 96"/>
                <a:gd name="T7" fmla="*/ 463 h 501"/>
                <a:gd name="T8" fmla="*/ 48 w 96"/>
                <a:gd name="T9" fmla="*/ 501 h 501"/>
                <a:gd name="T10" fmla="*/ 96 w 96"/>
                <a:gd name="T11" fmla="*/ 463 h 501"/>
                <a:gd name="T12" fmla="*/ 77 w 96"/>
                <a:gd name="T13" fmla="*/ 113 h 501"/>
                <a:gd name="T14" fmla="*/ 48 w 96"/>
                <a:gd name="T15" fmla="*/ 66 h 501"/>
                <a:gd name="T16" fmla="*/ 67 w 96"/>
                <a:gd name="T17" fmla="*/ 37 h 501"/>
                <a:gd name="T18" fmla="*/ 48 w 96"/>
                <a:gd name="T19" fmla="*/ 9 h 501"/>
                <a:gd name="T20" fmla="*/ 19 w 96"/>
                <a:gd name="T21" fmla="*/ 0 h 501"/>
                <a:gd name="T22" fmla="*/ 0 w 96"/>
                <a:gd name="T23" fmla="*/ 37 h 5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
                <a:gd name="T37" fmla="*/ 0 h 501"/>
                <a:gd name="T38" fmla="*/ 96 w 96"/>
                <a:gd name="T39" fmla="*/ 501 h 5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 h="501">
                  <a:moveTo>
                    <a:pt x="0" y="37"/>
                  </a:moveTo>
                  <a:lnTo>
                    <a:pt x="29" y="66"/>
                  </a:lnTo>
                  <a:lnTo>
                    <a:pt x="10" y="113"/>
                  </a:lnTo>
                  <a:lnTo>
                    <a:pt x="10" y="463"/>
                  </a:lnTo>
                  <a:lnTo>
                    <a:pt x="48" y="501"/>
                  </a:lnTo>
                  <a:lnTo>
                    <a:pt x="96" y="463"/>
                  </a:lnTo>
                  <a:lnTo>
                    <a:pt x="77" y="113"/>
                  </a:lnTo>
                  <a:lnTo>
                    <a:pt x="48" y="66"/>
                  </a:lnTo>
                  <a:lnTo>
                    <a:pt x="67" y="37"/>
                  </a:lnTo>
                  <a:lnTo>
                    <a:pt x="48" y="9"/>
                  </a:lnTo>
                  <a:lnTo>
                    <a:pt x="19" y="0"/>
                  </a:lnTo>
                  <a:lnTo>
                    <a:pt x="0" y="37"/>
                  </a:lnTo>
                  <a:close/>
                </a:path>
              </a:pathLst>
            </a:cu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8" name="Freeform 97"/>
            <p:cNvSpPr>
              <a:spLocks noChangeArrowheads="1"/>
            </p:cNvSpPr>
            <p:nvPr/>
          </p:nvSpPr>
          <p:spPr bwMode="auto">
            <a:xfrm>
              <a:off x="849312" y="2686050"/>
              <a:ext cx="196850" cy="211138"/>
            </a:xfrm>
            <a:custGeom>
              <a:avLst/>
              <a:gdLst>
                <a:gd name="T0" fmla="*/ 2 w 13"/>
                <a:gd name="T1" fmla="*/ 2 h 14"/>
                <a:gd name="T2" fmla="*/ 2 w 13"/>
                <a:gd name="T3" fmla="*/ 8 h 14"/>
                <a:gd name="T4" fmla="*/ 0 w 13"/>
                <a:gd name="T5" fmla="*/ 13 h 14"/>
                <a:gd name="T6" fmla="*/ 8 w 13"/>
                <a:gd name="T7" fmla="*/ 14 h 14"/>
                <a:gd name="T8" fmla="*/ 12 w 13"/>
                <a:gd name="T9" fmla="*/ 11 h 14"/>
                <a:gd name="T10" fmla="*/ 12 w 13"/>
                <a:gd name="T11" fmla="*/ 2 h 14"/>
                <a:gd name="T12" fmla="*/ 2 w 13"/>
                <a:gd name="T13" fmla="*/ 2 h 14"/>
                <a:gd name="T14" fmla="*/ 0 60000 65536"/>
                <a:gd name="T15" fmla="*/ 0 60000 65536"/>
                <a:gd name="T16" fmla="*/ 0 60000 65536"/>
                <a:gd name="T17" fmla="*/ 0 60000 65536"/>
                <a:gd name="T18" fmla="*/ 0 60000 65536"/>
                <a:gd name="T19" fmla="*/ 0 60000 65536"/>
                <a:gd name="T20" fmla="*/ 0 60000 65536"/>
                <a:gd name="T21" fmla="*/ 0 w 13"/>
                <a:gd name="T22" fmla="*/ 0 h 14"/>
                <a:gd name="T23" fmla="*/ 13 w 1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4">
                  <a:moveTo>
                    <a:pt x="2" y="2"/>
                  </a:moveTo>
                  <a:cubicBezTo>
                    <a:pt x="2" y="2"/>
                    <a:pt x="3" y="7"/>
                    <a:pt x="2" y="8"/>
                  </a:cubicBezTo>
                  <a:cubicBezTo>
                    <a:pt x="1" y="8"/>
                    <a:pt x="0" y="11"/>
                    <a:pt x="0" y="13"/>
                  </a:cubicBezTo>
                  <a:cubicBezTo>
                    <a:pt x="0" y="13"/>
                    <a:pt x="5" y="14"/>
                    <a:pt x="8" y="14"/>
                  </a:cubicBezTo>
                  <a:cubicBezTo>
                    <a:pt x="11" y="13"/>
                    <a:pt x="13" y="13"/>
                    <a:pt x="12" y="11"/>
                  </a:cubicBezTo>
                  <a:cubicBezTo>
                    <a:pt x="11" y="8"/>
                    <a:pt x="11" y="5"/>
                    <a:pt x="12" y="2"/>
                  </a:cubicBezTo>
                  <a:cubicBezTo>
                    <a:pt x="13" y="0"/>
                    <a:pt x="3" y="2"/>
                    <a:pt x="2" y="2"/>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39" name="Freeform 98"/>
            <p:cNvSpPr>
              <a:spLocks noChangeArrowheads="1"/>
            </p:cNvSpPr>
            <p:nvPr/>
          </p:nvSpPr>
          <p:spPr bwMode="auto">
            <a:xfrm>
              <a:off x="1076325" y="2520950"/>
              <a:ext cx="211137" cy="269875"/>
            </a:xfrm>
            <a:custGeom>
              <a:avLst/>
              <a:gdLst>
                <a:gd name="T0" fmla="*/ 3 w 14"/>
                <a:gd name="T1" fmla="*/ 2 h 18"/>
                <a:gd name="T2" fmla="*/ 2 w 14"/>
                <a:gd name="T3" fmla="*/ 8 h 18"/>
                <a:gd name="T4" fmla="*/ 2 w 14"/>
                <a:gd name="T5" fmla="*/ 15 h 18"/>
                <a:gd name="T6" fmla="*/ 12 w 14"/>
                <a:gd name="T7" fmla="*/ 17 h 18"/>
                <a:gd name="T8" fmla="*/ 12 w 14"/>
                <a:gd name="T9" fmla="*/ 7 h 18"/>
                <a:gd name="T10" fmla="*/ 9 w 14"/>
                <a:gd name="T11" fmla="*/ 1 h 18"/>
                <a:gd name="T12" fmla="*/ 3 w 14"/>
                <a:gd name="T13" fmla="*/ 2 h 18"/>
                <a:gd name="T14" fmla="*/ 0 60000 65536"/>
                <a:gd name="T15" fmla="*/ 0 60000 65536"/>
                <a:gd name="T16" fmla="*/ 0 60000 65536"/>
                <a:gd name="T17" fmla="*/ 0 60000 65536"/>
                <a:gd name="T18" fmla="*/ 0 60000 65536"/>
                <a:gd name="T19" fmla="*/ 0 60000 65536"/>
                <a:gd name="T20" fmla="*/ 0 60000 65536"/>
                <a:gd name="T21" fmla="*/ 0 w 14"/>
                <a:gd name="T22" fmla="*/ 0 h 18"/>
                <a:gd name="T23" fmla="*/ 14 w 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8">
                  <a:moveTo>
                    <a:pt x="3" y="2"/>
                  </a:moveTo>
                  <a:cubicBezTo>
                    <a:pt x="3" y="2"/>
                    <a:pt x="2" y="7"/>
                    <a:pt x="2" y="8"/>
                  </a:cubicBezTo>
                  <a:cubicBezTo>
                    <a:pt x="2" y="9"/>
                    <a:pt x="0" y="13"/>
                    <a:pt x="2" y="15"/>
                  </a:cubicBezTo>
                  <a:cubicBezTo>
                    <a:pt x="5" y="17"/>
                    <a:pt x="10" y="18"/>
                    <a:pt x="12" y="17"/>
                  </a:cubicBezTo>
                  <a:cubicBezTo>
                    <a:pt x="12" y="17"/>
                    <a:pt x="14" y="9"/>
                    <a:pt x="12" y="7"/>
                  </a:cubicBezTo>
                  <a:cubicBezTo>
                    <a:pt x="11" y="6"/>
                    <a:pt x="9" y="1"/>
                    <a:pt x="9" y="1"/>
                  </a:cubicBezTo>
                  <a:cubicBezTo>
                    <a:pt x="10" y="0"/>
                    <a:pt x="3" y="2"/>
                    <a:pt x="3" y="2"/>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5440" name="Freeform 99"/>
            <p:cNvSpPr>
              <a:spLocks noChangeArrowheads="1"/>
            </p:cNvSpPr>
            <p:nvPr/>
          </p:nvSpPr>
          <p:spPr bwMode="auto">
            <a:xfrm>
              <a:off x="833437" y="0"/>
              <a:ext cx="303212" cy="269875"/>
            </a:xfrm>
            <a:custGeom>
              <a:avLst/>
              <a:gdLst>
                <a:gd name="T0" fmla="*/ 3 w 20"/>
                <a:gd name="T1" fmla="*/ 18 h 18"/>
                <a:gd name="T2" fmla="*/ 3 w 20"/>
                <a:gd name="T3" fmla="*/ 12 h 18"/>
                <a:gd name="T4" fmla="*/ 4 w 20"/>
                <a:gd name="T5" fmla="*/ 8 h 18"/>
                <a:gd name="T6" fmla="*/ 11 w 20"/>
                <a:gd name="T7" fmla="*/ 6 h 18"/>
                <a:gd name="T8" fmla="*/ 16 w 20"/>
                <a:gd name="T9" fmla="*/ 8 h 18"/>
                <a:gd name="T10" fmla="*/ 17 w 20"/>
                <a:gd name="T11" fmla="*/ 13 h 18"/>
                <a:gd name="T12" fmla="*/ 17 w 20"/>
                <a:gd name="T13" fmla="*/ 18 h 18"/>
                <a:gd name="T14" fmla="*/ 18 w 20"/>
                <a:gd name="T15" fmla="*/ 18 h 18"/>
                <a:gd name="T16" fmla="*/ 19 w 20"/>
                <a:gd name="T17" fmla="*/ 14 h 18"/>
                <a:gd name="T18" fmla="*/ 20 w 20"/>
                <a:gd name="T19" fmla="*/ 10 h 18"/>
                <a:gd name="T20" fmla="*/ 16 w 20"/>
                <a:gd name="T21" fmla="*/ 4 h 18"/>
                <a:gd name="T22" fmla="*/ 11 w 20"/>
                <a:gd name="T23" fmla="*/ 0 h 18"/>
                <a:gd name="T24" fmla="*/ 4 w 20"/>
                <a:gd name="T25" fmla="*/ 3 h 18"/>
                <a:gd name="T26" fmla="*/ 0 w 20"/>
                <a:gd name="T27" fmla="*/ 9 h 18"/>
                <a:gd name="T28" fmla="*/ 1 w 20"/>
                <a:gd name="T29" fmla="*/ 14 h 18"/>
                <a:gd name="T30" fmla="*/ 2 w 20"/>
                <a:gd name="T31" fmla="*/ 18 h 18"/>
                <a:gd name="T32" fmla="*/ 3 w 20"/>
                <a:gd name="T33" fmla="*/ 18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
                <a:gd name="T52" fmla="*/ 0 h 18"/>
                <a:gd name="T53" fmla="*/ 20 w 20"/>
                <a:gd name="T54" fmla="*/ 18 h 1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 h="18">
                  <a:moveTo>
                    <a:pt x="3" y="18"/>
                  </a:moveTo>
                  <a:cubicBezTo>
                    <a:pt x="3" y="18"/>
                    <a:pt x="3" y="13"/>
                    <a:pt x="3" y="12"/>
                  </a:cubicBezTo>
                  <a:cubicBezTo>
                    <a:pt x="3" y="11"/>
                    <a:pt x="3" y="9"/>
                    <a:pt x="4" y="8"/>
                  </a:cubicBezTo>
                  <a:cubicBezTo>
                    <a:pt x="5" y="7"/>
                    <a:pt x="7" y="6"/>
                    <a:pt x="11" y="6"/>
                  </a:cubicBezTo>
                  <a:cubicBezTo>
                    <a:pt x="11" y="6"/>
                    <a:pt x="15" y="6"/>
                    <a:pt x="16" y="8"/>
                  </a:cubicBezTo>
                  <a:cubicBezTo>
                    <a:pt x="16" y="8"/>
                    <a:pt x="17" y="12"/>
                    <a:pt x="17" y="13"/>
                  </a:cubicBezTo>
                  <a:cubicBezTo>
                    <a:pt x="17" y="13"/>
                    <a:pt x="18" y="17"/>
                    <a:pt x="17" y="18"/>
                  </a:cubicBezTo>
                  <a:cubicBezTo>
                    <a:pt x="18" y="18"/>
                    <a:pt x="18" y="18"/>
                    <a:pt x="18" y="18"/>
                  </a:cubicBezTo>
                  <a:cubicBezTo>
                    <a:pt x="18" y="17"/>
                    <a:pt x="19" y="14"/>
                    <a:pt x="19" y="14"/>
                  </a:cubicBezTo>
                  <a:cubicBezTo>
                    <a:pt x="20" y="13"/>
                    <a:pt x="20" y="11"/>
                    <a:pt x="20" y="10"/>
                  </a:cubicBezTo>
                  <a:cubicBezTo>
                    <a:pt x="20" y="9"/>
                    <a:pt x="19" y="4"/>
                    <a:pt x="16" y="4"/>
                  </a:cubicBezTo>
                  <a:cubicBezTo>
                    <a:pt x="16" y="4"/>
                    <a:pt x="15" y="1"/>
                    <a:pt x="11" y="0"/>
                  </a:cubicBezTo>
                  <a:cubicBezTo>
                    <a:pt x="8" y="0"/>
                    <a:pt x="5" y="2"/>
                    <a:pt x="4" y="3"/>
                  </a:cubicBezTo>
                  <a:cubicBezTo>
                    <a:pt x="2" y="4"/>
                    <a:pt x="1" y="8"/>
                    <a:pt x="0" y="9"/>
                  </a:cubicBezTo>
                  <a:cubicBezTo>
                    <a:pt x="0" y="10"/>
                    <a:pt x="1" y="13"/>
                    <a:pt x="1" y="14"/>
                  </a:cubicBezTo>
                  <a:cubicBezTo>
                    <a:pt x="1" y="14"/>
                    <a:pt x="2" y="14"/>
                    <a:pt x="2" y="18"/>
                  </a:cubicBezTo>
                  <a:lnTo>
                    <a:pt x="3" y="18"/>
                  </a:lnTo>
                  <a:close/>
                </a:path>
              </a:pathLst>
            </a:cu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grpSp>
    </p:spTree>
    <p:extLst>
      <p:ext uri="{BB962C8B-B14F-4D97-AF65-F5344CB8AC3E}">
        <p14:creationId xmlns:p14="http://schemas.microsoft.com/office/powerpoint/2010/main" val="3819089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15410"/>
                                        </p:tgtEl>
                                        <p:attrNameLst>
                                          <p:attrName>style.visibility</p:attrName>
                                        </p:attrNameLst>
                                      </p:cBhvr>
                                      <p:to>
                                        <p:strVal val="visible"/>
                                      </p:to>
                                    </p:set>
                                    <p:animEffect>
                                      <p:cBhvr>
                                        <p:cTn id="7" dur="1000"/>
                                        <p:tgtEl>
                                          <p:spTgt spid="15410"/>
                                        </p:tgtEl>
                                      </p:cBhvr>
                                    </p:animEffect>
                                    <p:anim calcmode="lin" valueType="num">
                                      <p:cBhvr>
                                        <p:cTn id="8" dur="1000" fill="hold"/>
                                        <p:tgtEl>
                                          <p:spTgt spid="15410"/>
                                        </p:tgtEl>
                                        <p:attrNameLst>
                                          <p:attrName>ppt_x</p:attrName>
                                        </p:attrNameLst>
                                      </p:cBhvr>
                                      <p:tavLst>
                                        <p:tav tm="0">
                                          <p:val>
                                            <p:strVal val="#ppt_x"/>
                                          </p:val>
                                        </p:tav>
                                        <p:tav tm="100000">
                                          <p:val>
                                            <p:strVal val="#ppt_x"/>
                                          </p:val>
                                        </p:tav>
                                      </p:tavLst>
                                    </p:anim>
                                    <p:anim calcmode="lin" valueType="num">
                                      <p:cBhvr>
                                        <p:cTn id="9" dur="1000" fill="hold"/>
                                        <p:tgtEl>
                                          <p:spTgt spid="15410"/>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4" fill="hold" nodeType="afterEffect">
                                  <p:stCondLst>
                                    <p:cond delay="0"/>
                                  </p:stCondLst>
                                  <p:childTnLst>
                                    <p:set>
                                      <p:cBhvr>
                                        <p:cTn id="12" dur="1" fill="hold">
                                          <p:stCondLst>
                                            <p:cond delay="0"/>
                                          </p:stCondLst>
                                        </p:cTn>
                                        <p:tgtEl>
                                          <p:spTgt spid="15369"/>
                                        </p:tgtEl>
                                        <p:attrNameLst>
                                          <p:attrName>style.visibility</p:attrName>
                                        </p:attrNameLst>
                                      </p:cBhvr>
                                      <p:to>
                                        <p:strVal val="visible"/>
                                      </p:to>
                                    </p:set>
                                    <p:animEffect>
                                      <p:cBhvr>
                                        <p:cTn id="13" dur="500"/>
                                        <p:tgtEl>
                                          <p:spTgt spid="15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灯片编号占位符 5"/>
          <p:cNvSpPr>
            <a:spLocks noGrp="1"/>
          </p:cNvSpPr>
          <p:nvPr>
            <p:ph type="sldNum" sz="quarter" idx="12"/>
          </p:nvPr>
        </p:nvSpPr>
        <p:spPr/>
        <p:txBody>
          <a:bodyPr/>
          <a:lstStyle/>
          <a:p>
            <a:fld id="{7231885F-8908-4598-B059-56037477E791}" type="slidenum">
              <a:rPr lang="zh-CN" altLang="en-US"/>
              <a:pPr/>
              <a:t>71</a:t>
            </a:fld>
            <a:endParaRPr lang="zh-CN" altLang="en-US" sz="1800">
              <a:solidFill>
                <a:schemeClr val="tx1"/>
              </a:solidFill>
            </a:endParaRPr>
          </a:p>
        </p:txBody>
      </p:sp>
      <p:sp>
        <p:nvSpPr>
          <p:cNvPr id="19458" name="Freeform 5"/>
          <p:cNvSpPr>
            <a:spLocks noChangeArrowheads="1"/>
          </p:cNvSpPr>
          <p:nvPr/>
        </p:nvSpPr>
        <p:spPr bwMode="auto">
          <a:xfrm>
            <a:off x="619125" y="150813"/>
            <a:ext cx="11231563" cy="6078537"/>
          </a:xfrm>
          <a:custGeom>
            <a:avLst/>
            <a:gdLst>
              <a:gd name="T0" fmla="*/ 0 w 996"/>
              <a:gd name="T1" fmla="*/ 0 h 914"/>
              <a:gd name="T2" fmla="*/ 0 w 996"/>
              <a:gd name="T3" fmla="*/ 914 h 914"/>
              <a:gd name="T4" fmla="*/ 996 w 996"/>
              <a:gd name="T5" fmla="*/ 914 h 914"/>
              <a:gd name="T6" fmla="*/ 990 w 996"/>
              <a:gd name="T7" fmla="*/ 0 h 914"/>
              <a:gd name="T8" fmla="*/ 0 w 996"/>
              <a:gd name="T9" fmla="*/ 0 h 914"/>
              <a:gd name="T10" fmla="*/ 0 60000 65536"/>
              <a:gd name="T11" fmla="*/ 0 60000 65536"/>
              <a:gd name="T12" fmla="*/ 0 60000 65536"/>
              <a:gd name="T13" fmla="*/ 0 60000 65536"/>
              <a:gd name="T14" fmla="*/ 0 60000 65536"/>
              <a:gd name="T15" fmla="*/ 0 w 996"/>
              <a:gd name="T16" fmla="*/ 0 h 914"/>
              <a:gd name="T17" fmla="*/ 996 w 996"/>
              <a:gd name="T18" fmla="*/ 914 h 914"/>
            </a:gdLst>
            <a:ahLst/>
            <a:cxnLst>
              <a:cxn ang="T10">
                <a:pos x="T0" y="T1"/>
              </a:cxn>
              <a:cxn ang="T11">
                <a:pos x="T2" y="T3"/>
              </a:cxn>
              <a:cxn ang="T12">
                <a:pos x="T4" y="T5"/>
              </a:cxn>
              <a:cxn ang="T13">
                <a:pos x="T6" y="T7"/>
              </a:cxn>
              <a:cxn ang="T14">
                <a:pos x="T8" y="T9"/>
              </a:cxn>
            </a:cxnLst>
            <a:rect l="T15" t="T16" r="T17" b="T18"/>
            <a:pathLst>
              <a:path w="996" h="914">
                <a:moveTo>
                  <a:pt x="0" y="0"/>
                </a:moveTo>
                <a:cubicBezTo>
                  <a:pt x="0" y="914"/>
                  <a:pt x="0" y="914"/>
                  <a:pt x="0" y="914"/>
                </a:cubicBezTo>
                <a:cubicBezTo>
                  <a:pt x="996" y="914"/>
                  <a:pt x="996" y="914"/>
                  <a:pt x="996" y="914"/>
                </a:cubicBezTo>
                <a:cubicBezTo>
                  <a:pt x="990" y="0"/>
                  <a:pt x="990" y="0"/>
                  <a:pt x="990" y="0"/>
                </a:cubicBezTo>
                <a:cubicBezTo>
                  <a:pt x="990" y="0"/>
                  <a:pt x="504" y="94"/>
                  <a:pt x="0" y="0"/>
                </a:cubicBezTo>
                <a:close/>
              </a:path>
            </a:pathLst>
          </a:custGeom>
          <a:solidFill>
            <a:srgbClr val="46E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59" name="矩形 12"/>
          <p:cNvSpPr>
            <a:spLocks noChangeArrowheads="1"/>
          </p:cNvSpPr>
          <p:nvPr/>
        </p:nvSpPr>
        <p:spPr bwMode="auto">
          <a:xfrm>
            <a:off x="336550" y="338138"/>
            <a:ext cx="11514138" cy="6251575"/>
          </a:xfrm>
          <a:prstGeom prst="rect">
            <a:avLst/>
          </a:prstGeom>
          <a:solidFill>
            <a:srgbClr val="F2E7C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zh-CN">
              <a:solidFill>
                <a:srgbClr val="FFFFFF"/>
              </a:solidFill>
              <a:latin typeface="宋体" panose="02010600030101010101" pitchFamily="2" charset="-122"/>
              <a:sym typeface="宋体" panose="02010600030101010101" pitchFamily="2" charset="-122"/>
            </a:endParaRPr>
          </a:p>
        </p:txBody>
      </p:sp>
      <p:grpSp>
        <p:nvGrpSpPr>
          <p:cNvPr id="19460" name="Group 4"/>
          <p:cNvGrpSpPr>
            <a:grpSpLocks/>
          </p:cNvGrpSpPr>
          <p:nvPr/>
        </p:nvGrpSpPr>
        <p:grpSpPr bwMode="auto">
          <a:xfrm>
            <a:off x="58738" y="658813"/>
            <a:ext cx="3478212" cy="885825"/>
            <a:chOff x="0" y="0"/>
            <a:chExt cx="3180410" cy="885942"/>
          </a:xfrm>
        </p:grpSpPr>
        <p:sp>
          <p:nvSpPr>
            <p:cNvPr id="19461" name="Freeform 44"/>
            <p:cNvSpPr>
              <a:spLocks noChangeArrowheads="1"/>
            </p:cNvSpPr>
            <p:nvPr/>
          </p:nvSpPr>
          <p:spPr bwMode="auto">
            <a:xfrm rot="10800000">
              <a:off x="2644" y="0"/>
              <a:ext cx="3177766" cy="644525"/>
            </a:xfrm>
            <a:custGeom>
              <a:avLst/>
              <a:gdLst>
                <a:gd name="T0" fmla="*/ 1730 w 1730"/>
                <a:gd name="T1" fmla="*/ 406 h 406"/>
                <a:gd name="T2" fmla="*/ 1730 w 1730"/>
                <a:gd name="T3" fmla="*/ 0 h 406"/>
                <a:gd name="T4" fmla="*/ 0 w 1730"/>
                <a:gd name="T5" fmla="*/ 0 h 406"/>
                <a:gd name="T6" fmla="*/ 126 w 1730"/>
                <a:gd name="T7" fmla="*/ 203 h 406"/>
                <a:gd name="T8" fmla="*/ 0 w 1730"/>
                <a:gd name="T9" fmla="*/ 406 h 406"/>
                <a:gd name="T10" fmla="*/ 1730 w 1730"/>
                <a:gd name="T11" fmla="*/ 406 h 406"/>
                <a:gd name="T12" fmla="*/ 0 60000 65536"/>
                <a:gd name="T13" fmla="*/ 0 60000 65536"/>
                <a:gd name="T14" fmla="*/ 0 60000 65536"/>
                <a:gd name="T15" fmla="*/ 0 60000 65536"/>
                <a:gd name="T16" fmla="*/ 0 60000 65536"/>
                <a:gd name="T17" fmla="*/ 0 60000 65536"/>
                <a:gd name="T18" fmla="*/ 0 w 1730"/>
                <a:gd name="T19" fmla="*/ 0 h 406"/>
                <a:gd name="T20" fmla="*/ 1730 w 1730"/>
                <a:gd name="T21" fmla="*/ 406 h 406"/>
              </a:gdLst>
              <a:ahLst/>
              <a:cxnLst>
                <a:cxn ang="T12">
                  <a:pos x="T0" y="T1"/>
                </a:cxn>
                <a:cxn ang="T13">
                  <a:pos x="T2" y="T3"/>
                </a:cxn>
                <a:cxn ang="T14">
                  <a:pos x="T4" y="T5"/>
                </a:cxn>
                <a:cxn ang="T15">
                  <a:pos x="T6" y="T7"/>
                </a:cxn>
                <a:cxn ang="T16">
                  <a:pos x="T8" y="T9"/>
                </a:cxn>
                <a:cxn ang="T17">
                  <a:pos x="T10" y="T11"/>
                </a:cxn>
              </a:cxnLst>
              <a:rect l="T18" t="T19" r="T20" b="T21"/>
              <a:pathLst>
                <a:path w="1730" h="406">
                  <a:moveTo>
                    <a:pt x="1730" y="406"/>
                  </a:moveTo>
                  <a:lnTo>
                    <a:pt x="1730" y="0"/>
                  </a:lnTo>
                  <a:lnTo>
                    <a:pt x="0" y="0"/>
                  </a:lnTo>
                  <a:lnTo>
                    <a:pt x="126" y="203"/>
                  </a:lnTo>
                  <a:lnTo>
                    <a:pt x="0" y="406"/>
                  </a:lnTo>
                  <a:lnTo>
                    <a:pt x="1730" y="406"/>
                  </a:lnTo>
                  <a:close/>
                </a:path>
              </a:pathLst>
            </a:cu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62" name="直角三角形 5"/>
            <p:cNvSpPr>
              <a:spLocks noChangeArrowheads="1"/>
            </p:cNvSpPr>
            <p:nvPr/>
          </p:nvSpPr>
          <p:spPr bwMode="auto">
            <a:xfrm rot="10800000">
              <a:off x="0" y="632734"/>
              <a:ext cx="253208" cy="253208"/>
            </a:xfrm>
            <a:prstGeom prst="rtTriangle">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pic>
        <p:nvPicPr>
          <p:cNvPr id="19463"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50" y="787400"/>
            <a:ext cx="38576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文本框 7"/>
          <p:cNvSpPr>
            <a:spLocks noChangeArrowheads="1"/>
          </p:cNvSpPr>
          <p:nvPr/>
        </p:nvSpPr>
        <p:spPr bwMode="auto">
          <a:xfrm>
            <a:off x="885825" y="777875"/>
            <a:ext cx="2625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solidFill>
                  <a:srgbClr val="000000"/>
                </a:solidFill>
                <a:latin typeface="方正兰亭细黑_GBK" charset="-122"/>
                <a:ea typeface="方正兰亭细黑_GBK" charset="-122"/>
                <a:sym typeface="方正兰亭细黑_GBK" charset="-122"/>
              </a:rPr>
              <a:t>单击此处添加标题</a:t>
            </a:r>
          </a:p>
        </p:txBody>
      </p:sp>
      <p:sp>
        <p:nvSpPr>
          <p:cNvPr id="19465" name="Rectangle 5"/>
          <p:cNvSpPr>
            <a:spLocks noChangeArrowheads="1"/>
          </p:cNvSpPr>
          <p:nvPr/>
        </p:nvSpPr>
        <p:spPr bwMode="auto">
          <a:xfrm>
            <a:off x="4554538" y="4503738"/>
            <a:ext cx="2981325" cy="1601787"/>
          </a:xfrm>
          <a:prstGeom prst="rect">
            <a:avLst/>
          </a:prstGeom>
          <a:solidFill>
            <a:srgbClr val="FDFA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66" name="Freeform 6"/>
          <p:cNvSpPr>
            <a:spLocks noEditPoints="1" noChangeArrowheads="1"/>
          </p:cNvSpPr>
          <p:nvPr/>
        </p:nvSpPr>
        <p:spPr bwMode="auto">
          <a:xfrm>
            <a:off x="4471988" y="4437063"/>
            <a:ext cx="3154362" cy="1758950"/>
          </a:xfrm>
          <a:custGeom>
            <a:avLst/>
            <a:gdLst>
              <a:gd name="T0" fmla="*/ 1987 w 1987"/>
              <a:gd name="T1" fmla="*/ 1108 h 1108"/>
              <a:gd name="T2" fmla="*/ 0 w 1987"/>
              <a:gd name="T3" fmla="*/ 1108 h 1108"/>
              <a:gd name="T4" fmla="*/ 0 w 1987"/>
              <a:gd name="T5" fmla="*/ 0 h 1108"/>
              <a:gd name="T6" fmla="*/ 1987 w 1987"/>
              <a:gd name="T7" fmla="*/ 0 h 1108"/>
              <a:gd name="T8" fmla="*/ 1987 w 1987"/>
              <a:gd name="T9" fmla="*/ 1108 h 1108"/>
              <a:gd name="T10" fmla="*/ 57 w 1987"/>
              <a:gd name="T11" fmla="*/ 1051 h 1108"/>
              <a:gd name="T12" fmla="*/ 1930 w 1987"/>
              <a:gd name="T13" fmla="*/ 1051 h 1108"/>
              <a:gd name="T14" fmla="*/ 1930 w 1987"/>
              <a:gd name="T15" fmla="*/ 57 h 1108"/>
              <a:gd name="T16" fmla="*/ 57 w 1987"/>
              <a:gd name="T17" fmla="*/ 57 h 1108"/>
              <a:gd name="T18" fmla="*/ 57 w 1987"/>
              <a:gd name="T19" fmla="*/ 1051 h 11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87"/>
              <a:gd name="T31" fmla="*/ 0 h 1108"/>
              <a:gd name="T32" fmla="*/ 1987 w 1987"/>
              <a:gd name="T33" fmla="*/ 1108 h 11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87" h="1108">
                <a:moveTo>
                  <a:pt x="1987" y="1108"/>
                </a:moveTo>
                <a:lnTo>
                  <a:pt x="0" y="1108"/>
                </a:lnTo>
                <a:lnTo>
                  <a:pt x="0" y="0"/>
                </a:lnTo>
                <a:lnTo>
                  <a:pt x="1987" y="0"/>
                </a:lnTo>
                <a:lnTo>
                  <a:pt x="1987" y="1108"/>
                </a:lnTo>
                <a:close/>
                <a:moveTo>
                  <a:pt x="57" y="1051"/>
                </a:moveTo>
                <a:lnTo>
                  <a:pt x="1930" y="1051"/>
                </a:lnTo>
                <a:lnTo>
                  <a:pt x="1930" y="57"/>
                </a:lnTo>
                <a:lnTo>
                  <a:pt x="57" y="57"/>
                </a:lnTo>
                <a:lnTo>
                  <a:pt x="57" y="1051"/>
                </a:lnTo>
                <a:close/>
              </a:path>
            </a:pathLst>
          </a:custGeom>
          <a:solidFill>
            <a:srgbClr val="694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67" name="Freeform 7"/>
          <p:cNvSpPr>
            <a:spLocks noChangeArrowheads="1"/>
          </p:cNvSpPr>
          <p:nvPr/>
        </p:nvSpPr>
        <p:spPr bwMode="auto">
          <a:xfrm>
            <a:off x="5688013" y="6154738"/>
            <a:ext cx="709612" cy="346075"/>
          </a:xfrm>
          <a:custGeom>
            <a:avLst/>
            <a:gdLst>
              <a:gd name="T0" fmla="*/ 129 w 189"/>
              <a:gd name="T1" fmla="*/ 3 h 92"/>
              <a:gd name="T2" fmla="*/ 96 w 189"/>
              <a:gd name="T3" fmla="*/ 1 h 92"/>
              <a:gd name="T4" fmla="*/ 96 w 189"/>
              <a:gd name="T5" fmla="*/ 0 h 92"/>
              <a:gd name="T6" fmla="*/ 95 w 189"/>
              <a:gd name="T7" fmla="*/ 1 h 92"/>
              <a:gd name="T8" fmla="*/ 93 w 189"/>
              <a:gd name="T9" fmla="*/ 0 h 92"/>
              <a:gd name="T10" fmla="*/ 93 w 189"/>
              <a:gd name="T11" fmla="*/ 1 h 92"/>
              <a:gd name="T12" fmla="*/ 60 w 189"/>
              <a:gd name="T13" fmla="*/ 3 h 92"/>
              <a:gd name="T14" fmla="*/ 0 w 189"/>
              <a:gd name="T15" fmla="*/ 92 h 92"/>
              <a:gd name="T16" fmla="*/ 93 w 189"/>
              <a:gd name="T17" fmla="*/ 92 h 92"/>
              <a:gd name="T18" fmla="*/ 96 w 189"/>
              <a:gd name="T19" fmla="*/ 92 h 92"/>
              <a:gd name="T20" fmla="*/ 189 w 189"/>
              <a:gd name="T21" fmla="*/ 92 h 92"/>
              <a:gd name="T22" fmla="*/ 129 w 189"/>
              <a:gd name="T23" fmla="*/ 3 h 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9"/>
              <a:gd name="T37" fmla="*/ 0 h 92"/>
              <a:gd name="T38" fmla="*/ 189 w 189"/>
              <a:gd name="T39" fmla="*/ 92 h 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9" h="92">
                <a:moveTo>
                  <a:pt x="129" y="3"/>
                </a:moveTo>
                <a:cubicBezTo>
                  <a:pt x="96" y="1"/>
                  <a:pt x="96" y="1"/>
                  <a:pt x="96" y="1"/>
                </a:cubicBezTo>
                <a:cubicBezTo>
                  <a:pt x="96" y="0"/>
                  <a:pt x="96" y="0"/>
                  <a:pt x="96" y="0"/>
                </a:cubicBezTo>
                <a:cubicBezTo>
                  <a:pt x="95" y="1"/>
                  <a:pt x="95" y="1"/>
                  <a:pt x="95" y="1"/>
                </a:cubicBezTo>
                <a:cubicBezTo>
                  <a:pt x="93" y="0"/>
                  <a:pt x="93" y="0"/>
                  <a:pt x="93" y="0"/>
                </a:cubicBezTo>
                <a:cubicBezTo>
                  <a:pt x="93" y="1"/>
                  <a:pt x="93" y="1"/>
                  <a:pt x="93" y="1"/>
                </a:cubicBezTo>
                <a:cubicBezTo>
                  <a:pt x="60" y="3"/>
                  <a:pt x="60" y="3"/>
                  <a:pt x="60" y="3"/>
                </a:cubicBezTo>
                <a:cubicBezTo>
                  <a:pt x="60" y="3"/>
                  <a:pt x="63" y="91"/>
                  <a:pt x="0" y="92"/>
                </a:cubicBezTo>
                <a:cubicBezTo>
                  <a:pt x="93" y="92"/>
                  <a:pt x="93" y="92"/>
                  <a:pt x="93" y="92"/>
                </a:cubicBezTo>
                <a:cubicBezTo>
                  <a:pt x="96" y="92"/>
                  <a:pt x="96" y="92"/>
                  <a:pt x="96" y="92"/>
                </a:cubicBezTo>
                <a:cubicBezTo>
                  <a:pt x="189" y="92"/>
                  <a:pt x="189" y="92"/>
                  <a:pt x="189" y="92"/>
                </a:cubicBezTo>
                <a:cubicBezTo>
                  <a:pt x="127" y="91"/>
                  <a:pt x="129" y="3"/>
                  <a:pt x="129" y="3"/>
                </a:cubicBezTo>
                <a:close/>
              </a:path>
            </a:pathLst>
          </a:custGeom>
          <a:solidFill>
            <a:srgbClr val="694A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68" name="Freeform 8"/>
          <p:cNvSpPr>
            <a:spLocks noChangeArrowheads="1"/>
          </p:cNvSpPr>
          <p:nvPr/>
        </p:nvSpPr>
        <p:spPr bwMode="auto">
          <a:xfrm>
            <a:off x="4554538" y="4527550"/>
            <a:ext cx="2981325" cy="1585913"/>
          </a:xfrm>
          <a:custGeom>
            <a:avLst/>
            <a:gdLst>
              <a:gd name="T0" fmla="*/ 1878 w 1878"/>
              <a:gd name="T1" fmla="*/ 999 h 999"/>
              <a:gd name="T2" fmla="*/ 0 w 1878"/>
              <a:gd name="T3" fmla="*/ 994 h 999"/>
              <a:gd name="T4" fmla="*/ 1878 w 1878"/>
              <a:gd name="T5" fmla="*/ 0 h 999"/>
              <a:gd name="T6" fmla="*/ 1878 w 1878"/>
              <a:gd name="T7" fmla="*/ 999 h 999"/>
              <a:gd name="T8" fmla="*/ 0 60000 65536"/>
              <a:gd name="T9" fmla="*/ 0 60000 65536"/>
              <a:gd name="T10" fmla="*/ 0 60000 65536"/>
              <a:gd name="T11" fmla="*/ 0 60000 65536"/>
              <a:gd name="T12" fmla="*/ 0 w 1878"/>
              <a:gd name="T13" fmla="*/ 0 h 999"/>
              <a:gd name="T14" fmla="*/ 1878 w 1878"/>
              <a:gd name="T15" fmla="*/ 999 h 999"/>
            </a:gdLst>
            <a:ahLst/>
            <a:cxnLst>
              <a:cxn ang="T8">
                <a:pos x="T0" y="T1"/>
              </a:cxn>
              <a:cxn ang="T9">
                <a:pos x="T2" y="T3"/>
              </a:cxn>
              <a:cxn ang="T10">
                <a:pos x="T4" y="T5"/>
              </a:cxn>
              <a:cxn ang="T11">
                <a:pos x="T6" y="T7"/>
              </a:cxn>
            </a:cxnLst>
            <a:rect l="T12" t="T13" r="T14" b="T15"/>
            <a:pathLst>
              <a:path w="1878" h="999">
                <a:moveTo>
                  <a:pt x="1878" y="999"/>
                </a:moveTo>
                <a:lnTo>
                  <a:pt x="0" y="994"/>
                </a:lnTo>
                <a:lnTo>
                  <a:pt x="1878" y="0"/>
                </a:lnTo>
                <a:lnTo>
                  <a:pt x="1878" y="999"/>
                </a:lnTo>
                <a:close/>
              </a:path>
            </a:pathLst>
          </a:custGeom>
          <a:solidFill>
            <a:srgbClr val="EBE2D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grpSp>
        <p:nvGrpSpPr>
          <p:cNvPr id="19469" name="Group 13"/>
          <p:cNvGrpSpPr>
            <a:grpSpLocks/>
          </p:cNvGrpSpPr>
          <p:nvPr/>
        </p:nvGrpSpPr>
        <p:grpSpPr bwMode="auto">
          <a:xfrm>
            <a:off x="1397000" y="1628775"/>
            <a:ext cx="3435350" cy="2747963"/>
            <a:chOff x="0" y="0"/>
            <a:chExt cx="3435350" cy="2747962"/>
          </a:xfrm>
        </p:grpSpPr>
        <p:sp>
          <p:nvSpPr>
            <p:cNvPr id="19470" name="Freeform 11"/>
            <p:cNvSpPr>
              <a:spLocks noChangeArrowheads="1"/>
            </p:cNvSpPr>
            <p:nvPr/>
          </p:nvSpPr>
          <p:spPr bwMode="auto">
            <a:xfrm>
              <a:off x="0" y="0"/>
              <a:ext cx="1760538" cy="1019175"/>
            </a:xfrm>
            <a:custGeom>
              <a:avLst/>
              <a:gdLst>
                <a:gd name="T0" fmla="*/ 74 w 469"/>
                <a:gd name="T1" fmla="*/ 271 h 271"/>
                <a:gd name="T2" fmla="*/ 420 w 469"/>
                <a:gd name="T3" fmla="*/ 271 h 271"/>
                <a:gd name="T4" fmla="*/ 379 w 469"/>
                <a:gd name="T5" fmla="*/ 173 h 271"/>
                <a:gd name="T6" fmla="*/ 350 w 469"/>
                <a:gd name="T7" fmla="*/ 84 h 271"/>
                <a:gd name="T8" fmla="*/ 184 w 469"/>
                <a:gd name="T9" fmla="*/ 18 h 271"/>
                <a:gd name="T10" fmla="*/ 93 w 469"/>
                <a:gd name="T11" fmla="*/ 142 h 271"/>
                <a:gd name="T12" fmla="*/ 74 w 469"/>
                <a:gd name="T13" fmla="*/ 271 h 271"/>
                <a:gd name="T14" fmla="*/ 0 60000 65536"/>
                <a:gd name="T15" fmla="*/ 0 60000 65536"/>
                <a:gd name="T16" fmla="*/ 0 60000 65536"/>
                <a:gd name="T17" fmla="*/ 0 60000 65536"/>
                <a:gd name="T18" fmla="*/ 0 60000 65536"/>
                <a:gd name="T19" fmla="*/ 0 60000 65536"/>
                <a:gd name="T20" fmla="*/ 0 60000 65536"/>
                <a:gd name="T21" fmla="*/ 0 w 469"/>
                <a:gd name="T22" fmla="*/ 0 h 271"/>
                <a:gd name="T23" fmla="*/ 469 w 469"/>
                <a:gd name="T24" fmla="*/ 271 h 2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9" h="271">
                  <a:moveTo>
                    <a:pt x="74" y="271"/>
                  </a:moveTo>
                  <a:cubicBezTo>
                    <a:pt x="420" y="271"/>
                    <a:pt x="420" y="271"/>
                    <a:pt x="420" y="271"/>
                  </a:cubicBezTo>
                  <a:cubicBezTo>
                    <a:pt x="469" y="252"/>
                    <a:pt x="438" y="156"/>
                    <a:pt x="379" y="173"/>
                  </a:cubicBezTo>
                  <a:cubicBezTo>
                    <a:pt x="373" y="142"/>
                    <a:pt x="369" y="110"/>
                    <a:pt x="350" y="84"/>
                  </a:cubicBezTo>
                  <a:cubicBezTo>
                    <a:pt x="314" y="32"/>
                    <a:pt x="246" y="0"/>
                    <a:pt x="184" y="18"/>
                  </a:cubicBezTo>
                  <a:cubicBezTo>
                    <a:pt x="125" y="35"/>
                    <a:pt x="83" y="79"/>
                    <a:pt x="93" y="142"/>
                  </a:cubicBezTo>
                  <a:cubicBezTo>
                    <a:pt x="12" y="142"/>
                    <a:pt x="0" y="271"/>
                    <a:pt x="74" y="271"/>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1" name="Freeform 14"/>
            <p:cNvSpPr>
              <a:spLocks noChangeArrowheads="1"/>
            </p:cNvSpPr>
            <p:nvPr/>
          </p:nvSpPr>
          <p:spPr bwMode="auto">
            <a:xfrm>
              <a:off x="822325" y="1057275"/>
              <a:ext cx="2508250" cy="1544637"/>
            </a:xfrm>
            <a:custGeom>
              <a:avLst/>
              <a:gdLst>
                <a:gd name="T0" fmla="*/ 646 w 668"/>
                <a:gd name="T1" fmla="*/ 411 h 411"/>
                <a:gd name="T2" fmla="*/ 625 w 668"/>
                <a:gd name="T3" fmla="*/ 390 h 411"/>
                <a:gd name="T4" fmla="*/ 625 w 668"/>
                <a:gd name="T5" fmla="*/ 137 h 411"/>
                <a:gd name="T6" fmla="*/ 27 w 668"/>
                <a:gd name="T7" fmla="*/ 137 h 411"/>
                <a:gd name="T8" fmla="*/ 7 w 668"/>
                <a:gd name="T9" fmla="*/ 130 h 411"/>
                <a:gd name="T10" fmla="*/ 0 w 668"/>
                <a:gd name="T11" fmla="*/ 112 h 411"/>
                <a:gd name="T12" fmla="*/ 0 w 668"/>
                <a:gd name="T13" fmla="*/ 110 h 411"/>
                <a:gd name="T14" fmla="*/ 0 w 668"/>
                <a:gd name="T15" fmla="*/ 21 h 411"/>
                <a:gd name="T16" fmla="*/ 20 w 668"/>
                <a:gd name="T17" fmla="*/ 0 h 411"/>
                <a:gd name="T18" fmla="*/ 41 w 668"/>
                <a:gd name="T19" fmla="*/ 21 h 411"/>
                <a:gd name="T20" fmla="*/ 41 w 668"/>
                <a:gd name="T21" fmla="*/ 95 h 411"/>
                <a:gd name="T22" fmla="*/ 644 w 668"/>
                <a:gd name="T23" fmla="*/ 95 h 411"/>
                <a:gd name="T24" fmla="*/ 645 w 668"/>
                <a:gd name="T25" fmla="*/ 95 h 411"/>
                <a:gd name="T26" fmla="*/ 661 w 668"/>
                <a:gd name="T27" fmla="*/ 102 h 411"/>
                <a:gd name="T28" fmla="*/ 666 w 668"/>
                <a:gd name="T29" fmla="*/ 123 h 411"/>
                <a:gd name="T30" fmla="*/ 666 w 668"/>
                <a:gd name="T31" fmla="*/ 390 h 411"/>
                <a:gd name="T32" fmla="*/ 646 w 668"/>
                <a:gd name="T33" fmla="*/ 411 h 4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68"/>
                <a:gd name="T52" fmla="*/ 0 h 411"/>
                <a:gd name="T53" fmla="*/ 668 w 668"/>
                <a:gd name="T54" fmla="*/ 411 h 4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68" h="411">
                  <a:moveTo>
                    <a:pt x="646" y="411"/>
                  </a:moveTo>
                  <a:cubicBezTo>
                    <a:pt x="634" y="411"/>
                    <a:pt x="625" y="402"/>
                    <a:pt x="625" y="390"/>
                  </a:cubicBezTo>
                  <a:cubicBezTo>
                    <a:pt x="625" y="137"/>
                    <a:pt x="625" y="137"/>
                    <a:pt x="625" y="137"/>
                  </a:cubicBezTo>
                  <a:cubicBezTo>
                    <a:pt x="27" y="137"/>
                    <a:pt x="27" y="137"/>
                    <a:pt x="27" y="137"/>
                  </a:cubicBezTo>
                  <a:cubicBezTo>
                    <a:pt x="19" y="137"/>
                    <a:pt x="12" y="135"/>
                    <a:pt x="7" y="130"/>
                  </a:cubicBezTo>
                  <a:cubicBezTo>
                    <a:pt x="3" y="126"/>
                    <a:pt x="0" y="120"/>
                    <a:pt x="0" y="112"/>
                  </a:cubicBezTo>
                  <a:cubicBezTo>
                    <a:pt x="0" y="110"/>
                    <a:pt x="0" y="110"/>
                    <a:pt x="0" y="110"/>
                  </a:cubicBezTo>
                  <a:cubicBezTo>
                    <a:pt x="0" y="21"/>
                    <a:pt x="0" y="21"/>
                    <a:pt x="0" y="21"/>
                  </a:cubicBezTo>
                  <a:cubicBezTo>
                    <a:pt x="0" y="9"/>
                    <a:pt x="9" y="0"/>
                    <a:pt x="20" y="0"/>
                  </a:cubicBezTo>
                  <a:cubicBezTo>
                    <a:pt x="32" y="0"/>
                    <a:pt x="41" y="9"/>
                    <a:pt x="41" y="21"/>
                  </a:cubicBezTo>
                  <a:cubicBezTo>
                    <a:pt x="41" y="95"/>
                    <a:pt x="41" y="95"/>
                    <a:pt x="41" y="95"/>
                  </a:cubicBezTo>
                  <a:cubicBezTo>
                    <a:pt x="644" y="95"/>
                    <a:pt x="644" y="95"/>
                    <a:pt x="644" y="95"/>
                  </a:cubicBezTo>
                  <a:cubicBezTo>
                    <a:pt x="645" y="95"/>
                    <a:pt x="645" y="95"/>
                    <a:pt x="645" y="95"/>
                  </a:cubicBezTo>
                  <a:cubicBezTo>
                    <a:pt x="649" y="96"/>
                    <a:pt x="656" y="97"/>
                    <a:pt x="661" y="102"/>
                  </a:cubicBezTo>
                  <a:cubicBezTo>
                    <a:pt x="666" y="107"/>
                    <a:pt x="668" y="115"/>
                    <a:pt x="666" y="123"/>
                  </a:cubicBezTo>
                  <a:cubicBezTo>
                    <a:pt x="666" y="390"/>
                    <a:pt x="666" y="390"/>
                    <a:pt x="666" y="390"/>
                  </a:cubicBezTo>
                  <a:cubicBezTo>
                    <a:pt x="666" y="402"/>
                    <a:pt x="657" y="411"/>
                    <a:pt x="646" y="411"/>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2" name="Freeform 15"/>
            <p:cNvSpPr>
              <a:spLocks noChangeArrowheads="1"/>
            </p:cNvSpPr>
            <p:nvPr/>
          </p:nvSpPr>
          <p:spPr bwMode="auto">
            <a:xfrm>
              <a:off x="3052762" y="2503487"/>
              <a:ext cx="382588" cy="244475"/>
            </a:xfrm>
            <a:custGeom>
              <a:avLst/>
              <a:gdLst>
                <a:gd name="T0" fmla="*/ 7 w 102"/>
                <a:gd name="T1" fmla="*/ 17 h 65"/>
                <a:gd name="T2" fmla="*/ 15 w 102"/>
                <a:gd name="T3" fmla="*/ 0 h 65"/>
                <a:gd name="T4" fmla="*/ 87 w 102"/>
                <a:gd name="T5" fmla="*/ 0 h 65"/>
                <a:gd name="T6" fmla="*/ 95 w 102"/>
                <a:gd name="T7" fmla="*/ 16 h 65"/>
                <a:gd name="T8" fmla="*/ 62 w 102"/>
                <a:gd name="T9" fmla="*/ 56 h 65"/>
                <a:gd name="T10" fmla="*/ 37 w 102"/>
                <a:gd name="T11" fmla="*/ 56 h 65"/>
                <a:gd name="T12" fmla="*/ 7 w 102"/>
                <a:gd name="T13" fmla="*/ 17 h 65"/>
                <a:gd name="T14" fmla="*/ 0 60000 65536"/>
                <a:gd name="T15" fmla="*/ 0 60000 65536"/>
                <a:gd name="T16" fmla="*/ 0 60000 65536"/>
                <a:gd name="T17" fmla="*/ 0 60000 65536"/>
                <a:gd name="T18" fmla="*/ 0 60000 65536"/>
                <a:gd name="T19" fmla="*/ 0 60000 65536"/>
                <a:gd name="T20" fmla="*/ 0 60000 65536"/>
                <a:gd name="T21" fmla="*/ 0 w 102"/>
                <a:gd name="T22" fmla="*/ 0 h 65"/>
                <a:gd name="T23" fmla="*/ 102 w 102"/>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65">
                  <a:moveTo>
                    <a:pt x="7" y="17"/>
                  </a:moveTo>
                  <a:cubicBezTo>
                    <a:pt x="0" y="8"/>
                    <a:pt x="4" y="0"/>
                    <a:pt x="15" y="0"/>
                  </a:cubicBezTo>
                  <a:cubicBezTo>
                    <a:pt x="87" y="0"/>
                    <a:pt x="87" y="0"/>
                    <a:pt x="87" y="0"/>
                  </a:cubicBezTo>
                  <a:cubicBezTo>
                    <a:pt x="99" y="0"/>
                    <a:pt x="102" y="7"/>
                    <a:pt x="95" y="16"/>
                  </a:cubicBezTo>
                  <a:cubicBezTo>
                    <a:pt x="62" y="56"/>
                    <a:pt x="62" y="56"/>
                    <a:pt x="62" y="56"/>
                  </a:cubicBezTo>
                  <a:cubicBezTo>
                    <a:pt x="55" y="65"/>
                    <a:pt x="43" y="65"/>
                    <a:pt x="37" y="56"/>
                  </a:cubicBezTo>
                  <a:lnTo>
                    <a:pt x="7" y="17"/>
                  </a:ln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3" name="Freeform 24"/>
            <p:cNvSpPr>
              <a:spLocks noEditPoints="1" noChangeArrowheads="1"/>
            </p:cNvSpPr>
            <p:nvPr/>
          </p:nvSpPr>
          <p:spPr bwMode="auto">
            <a:xfrm>
              <a:off x="274637" y="1052512"/>
              <a:ext cx="22225" cy="936625"/>
            </a:xfrm>
            <a:custGeom>
              <a:avLst/>
              <a:gdLst>
                <a:gd name="T0" fmla="*/ 0 w 6"/>
                <a:gd name="T1" fmla="*/ 246 h 249"/>
                <a:gd name="T2" fmla="*/ 3 w 6"/>
                <a:gd name="T3" fmla="*/ 234 h 249"/>
                <a:gd name="T4" fmla="*/ 6 w 6"/>
                <a:gd name="T5" fmla="*/ 246 h 249"/>
                <a:gd name="T6" fmla="*/ 3 w 6"/>
                <a:gd name="T7" fmla="*/ 223 h 249"/>
                <a:gd name="T8" fmla="*/ 0 w 6"/>
                <a:gd name="T9" fmla="*/ 210 h 249"/>
                <a:gd name="T10" fmla="*/ 6 w 6"/>
                <a:gd name="T11" fmla="*/ 210 h 249"/>
                <a:gd name="T12" fmla="*/ 3 w 6"/>
                <a:gd name="T13" fmla="*/ 223 h 249"/>
                <a:gd name="T14" fmla="*/ 0 w 6"/>
                <a:gd name="T15" fmla="*/ 195 h 249"/>
                <a:gd name="T16" fmla="*/ 3 w 6"/>
                <a:gd name="T17" fmla="*/ 182 h 249"/>
                <a:gd name="T18" fmla="*/ 6 w 6"/>
                <a:gd name="T19" fmla="*/ 195 h 249"/>
                <a:gd name="T20" fmla="*/ 3 w 6"/>
                <a:gd name="T21" fmla="*/ 171 h 249"/>
                <a:gd name="T22" fmla="*/ 0 w 6"/>
                <a:gd name="T23" fmla="*/ 158 h 249"/>
                <a:gd name="T24" fmla="*/ 6 w 6"/>
                <a:gd name="T25" fmla="*/ 158 h 249"/>
                <a:gd name="T26" fmla="*/ 3 w 6"/>
                <a:gd name="T27" fmla="*/ 171 h 249"/>
                <a:gd name="T28" fmla="*/ 0 w 6"/>
                <a:gd name="T29" fmla="*/ 143 h 249"/>
                <a:gd name="T30" fmla="*/ 3 w 6"/>
                <a:gd name="T31" fmla="*/ 130 h 249"/>
                <a:gd name="T32" fmla="*/ 6 w 6"/>
                <a:gd name="T33" fmla="*/ 143 h 249"/>
                <a:gd name="T34" fmla="*/ 3 w 6"/>
                <a:gd name="T35" fmla="*/ 120 h 249"/>
                <a:gd name="T36" fmla="*/ 0 w 6"/>
                <a:gd name="T37" fmla="*/ 107 h 249"/>
                <a:gd name="T38" fmla="*/ 6 w 6"/>
                <a:gd name="T39" fmla="*/ 107 h 249"/>
                <a:gd name="T40" fmla="*/ 3 w 6"/>
                <a:gd name="T41" fmla="*/ 120 h 249"/>
                <a:gd name="T42" fmla="*/ 0 w 6"/>
                <a:gd name="T43" fmla="*/ 91 h 249"/>
                <a:gd name="T44" fmla="*/ 3 w 6"/>
                <a:gd name="T45" fmla="*/ 78 h 249"/>
                <a:gd name="T46" fmla="*/ 6 w 6"/>
                <a:gd name="T47" fmla="*/ 91 h 249"/>
                <a:gd name="T48" fmla="*/ 3 w 6"/>
                <a:gd name="T49" fmla="*/ 68 h 249"/>
                <a:gd name="T50" fmla="*/ 0 w 6"/>
                <a:gd name="T51" fmla="*/ 55 h 249"/>
                <a:gd name="T52" fmla="*/ 6 w 6"/>
                <a:gd name="T53" fmla="*/ 55 h 249"/>
                <a:gd name="T54" fmla="*/ 3 w 6"/>
                <a:gd name="T55" fmla="*/ 68 h 249"/>
                <a:gd name="T56" fmla="*/ 0 w 6"/>
                <a:gd name="T57" fmla="*/ 39 h 249"/>
                <a:gd name="T58" fmla="*/ 3 w 6"/>
                <a:gd name="T59" fmla="*/ 26 h 249"/>
                <a:gd name="T60" fmla="*/ 6 w 6"/>
                <a:gd name="T61" fmla="*/ 39 h 249"/>
                <a:gd name="T62" fmla="*/ 3 w 6"/>
                <a:gd name="T63" fmla="*/ 16 h 249"/>
                <a:gd name="T64" fmla="*/ 0 w 6"/>
                <a:gd name="T65" fmla="*/ 3 h 249"/>
                <a:gd name="T66" fmla="*/ 6 w 6"/>
                <a:gd name="T67" fmla="*/ 3 h 249"/>
                <a:gd name="T68" fmla="*/ 3 w 6"/>
                <a:gd name="T69" fmla="*/ 16 h 2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
                <a:gd name="T106" fmla="*/ 0 h 249"/>
                <a:gd name="T107" fmla="*/ 6 w 6"/>
                <a:gd name="T108" fmla="*/ 249 h 2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 h="249">
                  <a:moveTo>
                    <a:pt x="3" y="249"/>
                  </a:moveTo>
                  <a:cubicBezTo>
                    <a:pt x="2" y="249"/>
                    <a:pt x="0" y="248"/>
                    <a:pt x="0" y="246"/>
                  </a:cubicBezTo>
                  <a:cubicBezTo>
                    <a:pt x="0" y="236"/>
                    <a:pt x="0" y="236"/>
                    <a:pt x="0" y="236"/>
                  </a:cubicBezTo>
                  <a:cubicBezTo>
                    <a:pt x="0" y="235"/>
                    <a:pt x="2" y="234"/>
                    <a:pt x="3" y="234"/>
                  </a:cubicBezTo>
                  <a:cubicBezTo>
                    <a:pt x="4" y="234"/>
                    <a:pt x="6" y="235"/>
                    <a:pt x="6" y="236"/>
                  </a:cubicBezTo>
                  <a:cubicBezTo>
                    <a:pt x="6" y="246"/>
                    <a:pt x="6" y="246"/>
                    <a:pt x="6" y="246"/>
                  </a:cubicBezTo>
                  <a:cubicBezTo>
                    <a:pt x="6" y="248"/>
                    <a:pt x="4" y="249"/>
                    <a:pt x="3" y="249"/>
                  </a:cubicBezTo>
                  <a:close/>
                  <a:moveTo>
                    <a:pt x="3" y="223"/>
                  </a:moveTo>
                  <a:cubicBezTo>
                    <a:pt x="2" y="223"/>
                    <a:pt x="0" y="222"/>
                    <a:pt x="0" y="221"/>
                  </a:cubicBezTo>
                  <a:cubicBezTo>
                    <a:pt x="0" y="210"/>
                    <a:pt x="0" y="210"/>
                    <a:pt x="0" y="210"/>
                  </a:cubicBezTo>
                  <a:cubicBezTo>
                    <a:pt x="0" y="209"/>
                    <a:pt x="2" y="208"/>
                    <a:pt x="3" y="208"/>
                  </a:cubicBezTo>
                  <a:cubicBezTo>
                    <a:pt x="4" y="208"/>
                    <a:pt x="6" y="209"/>
                    <a:pt x="6" y="210"/>
                  </a:cubicBezTo>
                  <a:cubicBezTo>
                    <a:pt x="6" y="221"/>
                    <a:pt x="6" y="221"/>
                    <a:pt x="6" y="221"/>
                  </a:cubicBezTo>
                  <a:cubicBezTo>
                    <a:pt x="6" y="222"/>
                    <a:pt x="4" y="223"/>
                    <a:pt x="3" y="223"/>
                  </a:cubicBezTo>
                  <a:close/>
                  <a:moveTo>
                    <a:pt x="3" y="197"/>
                  </a:moveTo>
                  <a:cubicBezTo>
                    <a:pt x="2" y="197"/>
                    <a:pt x="0" y="196"/>
                    <a:pt x="0" y="195"/>
                  </a:cubicBezTo>
                  <a:cubicBezTo>
                    <a:pt x="0" y="184"/>
                    <a:pt x="0" y="184"/>
                    <a:pt x="0" y="184"/>
                  </a:cubicBezTo>
                  <a:cubicBezTo>
                    <a:pt x="0" y="183"/>
                    <a:pt x="2" y="182"/>
                    <a:pt x="3" y="182"/>
                  </a:cubicBezTo>
                  <a:cubicBezTo>
                    <a:pt x="4" y="182"/>
                    <a:pt x="6" y="183"/>
                    <a:pt x="6" y="184"/>
                  </a:cubicBezTo>
                  <a:cubicBezTo>
                    <a:pt x="6" y="195"/>
                    <a:pt x="6" y="195"/>
                    <a:pt x="6" y="195"/>
                  </a:cubicBezTo>
                  <a:cubicBezTo>
                    <a:pt x="6" y="196"/>
                    <a:pt x="4" y="197"/>
                    <a:pt x="3" y="197"/>
                  </a:cubicBezTo>
                  <a:close/>
                  <a:moveTo>
                    <a:pt x="3" y="171"/>
                  </a:moveTo>
                  <a:cubicBezTo>
                    <a:pt x="2" y="171"/>
                    <a:pt x="0" y="170"/>
                    <a:pt x="0" y="169"/>
                  </a:cubicBezTo>
                  <a:cubicBezTo>
                    <a:pt x="0" y="158"/>
                    <a:pt x="0" y="158"/>
                    <a:pt x="0" y="158"/>
                  </a:cubicBezTo>
                  <a:cubicBezTo>
                    <a:pt x="0" y="157"/>
                    <a:pt x="2" y="156"/>
                    <a:pt x="3" y="156"/>
                  </a:cubicBezTo>
                  <a:cubicBezTo>
                    <a:pt x="4" y="156"/>
                    <a:pt x="6" y="157"/>
                    <a:pt x="6" y="158"/>
                  </a:cubicBezTo>
                  <a:cubicBezTo>
                    <a:pt x="6" y="169"/>
                    <a:pt x="6" y="169"/>
                    <a:pt x="6" y="169"/>
                  </a:cubicBezTo>
                  <a:cubicBezTo>
                    <a:pt x="6" y="170"/>
                    <a:pt x="4" y="171"/>
                    <a:pt x="3" y="171"/>
                  </a:cubicBezTo>
                  <a:close/>
                  <a:moveTo>
                    <a:pt x="3" y="145"/>
                  </a:moveTo>
                  <a:cubicBezTo>
                    <a:pt x="2" y="145"/>
                    <a:pt x="0" y="144"/>
                    <a:pt x="0" y="143"/>
                  </a:cubicBezTo>
                  <a:cubicBezTo>
                    <a:pt x="0" y="132"/>
                    <a:pt x="0" y="132"/>
                    <a:pt x="0" y="132"/>
                  </a:cubicBezTo>
                  <a:cubicBezTo>
                    <a:pt x="0" y="131"/>
                    <a:pt x="2" y="130"/>
                    <a:pt x="3" y="130"/>
                  </a:cubicBezTo>
                  <a:cubicBezTo>
                    <a:pt x="4" y="130"/>
                    <a:pt x="6" y="131"/>
                    <a:pt x="6" y="132"/>
                  </a:cubicBezTo>
                  <a:cubicBezTo>
                    <a:pt x="6" y="143"/>
                    <a:pt x="6" y="143"/>
                    <a:pt x="6" y="143"/>
                  </a:cubicBezTo>
                  <a:cubicBezTo>
                    <a:pt x="6" y="144"/>
                    <a:pt x="4" y="145"/>
                    <a:pt x="3" y="145"/>
                  </a:cubicBezTo>
                  <a:close/>
                  <a:moveTo>
                    <a:pt x="3" y="120"/>
                  </a:moveTo>
                  <a:cubicBezTo>
                    <a:pt x="2" y="120"/>
                    <a:pt x="0" y="118"/>
                    <a:pt x="0" y="117"/>
                  </a:cubicBezTo>
                  <a:cubicBezTo>
                    <a:pt x="0" y="107"/>
                    <a:pt x="0" y="107"/>
                    <a:pt x="0" y="107"/>
                  </a:cubicBezTo>
                  <a:cubicBezTo>
                    <a:pt x="0" y="105"/>
                    <a:pt x="2" y="104"/>
                    <a:pt x="3" y="104"/>
                  </a:cubicBezTo>
                  <a:cubicBezTo>
                    <a:pt x="4" y="104"/>
                    <a:pt x="6" y="105"/>
                    <a:pt x="6" y="107"/>
                  </a:cubicBezTo>
                  <a:cubicBezTo>
                    <a:pt x="6" y="117"/>
                    <a:pt x="6" y="117"/>
                    <a:pt x="6" y="117"/>
                  </a:cubicBezTo>
                  <a:cubicBezTo>
                    <a:pt x="6" y="118"/>
                    <a:pt x="4" y="120"/>
                    <a:pt x="3" y="120"/>
                  </a:cubicBezTo>
                  <a:close/>
                  <a:moveTo>
                    <a:pt x="3" y="94"/>
                  </a:moveTo>
                  <a:cubicBezTo>
                    <a:pt x="2" y="94"/>
                    <a:pt x="0" y="92"/>
                    <a:pt x="0" y="91"/>
                  </a:cubicBezTo>
                  <a:cubicBezTo>
                    <a:pt x="0" y="81"/>
                    <a:pt x="0" y="81"/>
                    <a:pt x="0" y="81"/>
                  </a:cubicBezTo>
                  <a:cubicBezTo>
                    <a:pt x="0" y="79"/>
                    <a:pt x="2" y="78"/>
                    <a:pt x="3" y="78"/>
                  </a:cubicBezTo>
                  <a:cubicBezTo>
                    <a:pt x="4" y="78"/>
                    <a:pt x="6" y="79"/>
                    <a:pt x="6" y="81"/>
                  </a:cubicBezTo>
                  <a:cubicBezTo>
                    <a:pt x="6" y="91"/>
                    <a:pt x="6" y="91"/>
                    <a:pt x="6" y="91"/>
                  </a:cubicBezTo>
                  <a:cubicBezTo>
                    <a:pt x="6" y="92"/>
                    <a:pt x="4" y="94"/>
                    <a:pt x="3" y="94"/>
                  </a:cubicBezTo>
                  <a:close/>
                  <a:moveTo>
                    <a:pt x="3" y="68"/>
                  </a:moveTo>
                  <a:cubicBezTo>
                    <a:pt x="2" y="68"/>
                    <a:pt x="0" y="67"/>
                    <a:pt x="0" y="65"/>
                  </a:cubicBezTo>
                  <a:cubicBezTo>
                    <a:pt x="0" y="55"/>
                    <a:pt x="0" y="55"/>
                    <a:pt x="0" y="55"/>
                  </a:cubicBezTo>
                  <a:cubicBezTo>
                    <a:pt x="0" y="53"/>
                    <a:pt x="2" y="52"/>
                    <a:pt x="3" y="52"/>
                  </a:cubicBezTo>
                  <a:cubicBezTo>
                    <a:pt x="4" y="52"/>
                    <a:pt x="6" y="53"/>
                    <a:pt x="6" y="55"/>
                  </a:cubicBezTo>
                  <a:cubicBezTo>
                    <a:pt x="6" y="65"/>
                    <a:pt x="6" y="65"/>
                    <a:pt x="6" y="65"/>
                  </a:cubicBezTo>
                  <a:cubicBezTo>
                    <a:pt x="6" y="67"/>
                    <a:pt x="4" y="68"/>
                    <a:pt x="3" y="68"/>
                  </a:cubicBezTo>
                  <a:close/>
                  <a:moveTo>
                    <a:pt x="3" y="42"/>
                  </a:moveTo>
                  <a:cubicBezTo>
                    <a:pt x="2" y="42"/>
                    <a:pt x="0" y="41"/>
                    <a:pt x="0" y="39"/>
                  </a:cubicBezTo>
                  <a:cubicBezTo>
                    <a:pt x="0" y="29"/>
                    <a:pt x="0" y="29"/>
                    <a:pt x="0" y="29"/>
                  </a:cubicBezTo>
                  <a:cubicBezTo>
                    <a:pt x="0" y="27"/>
                    <a:pt x="2" y="26"/>
                    <a:pt x="3" y="26"/>
                  </a:cubicBezTo>
                  <a:cubicBezTo>
                    <a:pt x="4" y="26"/>
                    <a:pt x="6" y="27"/>
                    <a:pt x="6" y="29"/>
                  </a:cubicBezTo>
                  <a:cubicBezTo>
                    <a:pt x="6" y="39"/>
                    <a:pt x="6" y="39"/>
                    <a:pt x="6" y="39"/>
                  </a:cubicBezTo>
                  <a:cubicBezTo>
                    <a:pt x="6" y="41"/>
                    <a:pt x="4" y="42"/>
                    <a:pt x="3" y="42"/>
                  </a:cubicBezTo>
                  <a:close/>
                  <a:moveTo>
                    <a:pt x="3" y="16"/>
                  </a:moveTo>
                  <a:cubicBezTo>
                    <a:pt x="2" y="16"/>
                    <a:pt x="0" y="15"/>
                    <a:pt x="0" y="13"/>
                  </a:cubicBezTo>
                  <a:cubicBezTo>
                    <a:pt x="0" y="3"/>
                    <a:pt x="0" y="3"/>
                    <a:pt x="0" y="3"/>
                  </a:cubicBezTo>
                  <a:cubicBezTo>
                    <a:pt x="0" y="1"/>
                    <a:pt x="2" y="0"/>
                    <a:pt x="3" y="0"/>
                  </a:cubicBezTo>
                  <a:cubicBezTo>
                    <a:pt x="4" y="0"/>
                    <a:pt x="6" y="1"/>
                    <a:pt x="6" y="3"/>
                  </a:cubicBezTo>
                  <a:cubicBezTo>
                    <a:pt x="6" y="13"/>
                    <a:pt x="6" y="13"/>
                    <a:pt x="6" y="13"/>
                  </a:cubicBezTo>
                  <a:cubicBezTo>
                    <a:pt x="6"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4" name="Freeform 25"/>
            <p:cNvSpPr>
              <a:spLocks noEditPoints="1" noChangeArrowheads="1"/>
            </p:cNvSpPr>
            <p:nvPr/>
          </p:nvSpPr>
          <p:spPr bwMode="auto">
            <a:xfrm>
              <a:off x="382587" y="1052512"/>
              <a:ext cx="19050" cy="936625"/>
            </a:xfrm>
            <a:custGeom>
              <a:avLst/>
              <a:gdLst>
                <a:gd name="T0" fmla="*/ 0 w 5"/>
                <a:gd name="T1" fmla="*/ 246 h 249"/>
                <a:gd name="T2" fmla="*/ 3 w 5"/>
                <a:gd name="T3" fmla="*/ 234 h 249"/>
                <a:gd name="T4" fmla="*/ 5 w 5"/>
                <a:gd name="T5" fmla="*/ 246 h 249"/>
                <a:gd name="T6" fmla="*/ 3 w 5"/>
                <a:gd name="T7" fmla="*/ 223 h 249"/>
                <a:gd name="T8" fmla="*/ 0 w 5"/>
                <a:gd name="T9" fmla="*/ 210 h 249"/>
                <a:gd name="T10" fmla="*/ 5 w 5"/>
                <a:gd name="T11" fmla="*/ 210 h 249"/>
                <a:gd name="T12" fmla="*/ 3 w 5"/>
                <a:gd name="T13" fmla="*/ 223 h 249"/>
                <a:gd name="T14" fmla="*/ 0 w 5"/>
                <a:gd name="T15" fmla="*/ 195 h 249"/>
                <a:gd name="T16" fmla="*/ 3 w 5"/>
                <a:gd name="T17" fmla="*/ 182 h 249"/>
                <a:gd name="T18" fmla="*/ 5 w 5"/>
                <a:gd name="T19" fmla="*/ 195 h 249"/>
                <a:gd name="T20" fmla="*/ 3 w 5"/>
                <a:gd name="T21" fmla="*/ 171 h 249"/>
                <a:gd name="T22" fmla="*/ 0 w 5"/>
                <a:gd name="T23" fmla="*/ 158 h 249"/>
                <a:gd name="T24" fmla="*/ 5 w 5"/>
                <a:gd name="T25" fmla="*/ 158 h 249"/>
                <a:gd name="T26" fmla="*/ 3 w 5"/>
                <a:gd name="T27" fmla="*/ 171 h 249"/>
                <a:gd name="T28" fmla="*/ 0 w 5"/>
                <a:gd name="T29" fmla="*/ 143 h 249"/>
                <a:gd name="T30" fmla="*/ 3 w 5"/>
                <a:gd name="T31" fmla="*/ 130 h 249"/>
                <a:gd name="T32" fmla="*/ 5 w 5"/>
                <a:gd name="T33" fmla="*/ 143 h 249"/>
                <a:gd name="T34" fmla="*/ 3 w 5"/>
                <a:gd name="T35" fmla="*/ 120 h 249"/>
                <a:gd name="T36" fmla="*/ 0 w 5"/>
                <a:gd name="T37" fmla="*/ 107 h 249"/>
                <a:gd name="T38" fmla="*/ 5 w 5"/>
                <a:gd name="T39" fmla="*/ 107 h 249"/>
                <a:gd name="T40" fmla="*/ 3 w 5"/>
                <a:gd name="T41" fmla="*/ 120 h 249"/>
                <a:gd name="T42" fmla="*/ 0 w 5"/>
                <a:gd name="T43" fmla="*/ 91 h 249"/>
                <a:gd name="T44" fmla="*/ 3 w 5"/>
                <a:gd name="T45" fmla="*/ 78 h 249"/>
                <a:gd name="T46" fmla="*/ 5 w 5"/>
                <a:gd name="T47" fmla="*/ 91 h 249"/>
                <a:gd name="T48" fmla="*/ 3 w 5"/>
                <a:gd name="T49" fmla="*/ 68 h 249"/>
                <a:gd name="T50" fmla="*/ 0 w 5"/>
                <a:gd name="T51" fmla="*/ 55 h 249"/>
                <a:gd name="T52" fmla="*/ 5 w 5"/>
                <a:gd name="T53" fmla="*/ 55 h 249"/>
                <a:gd name="T54" fmla="*/ 3 w 5"/>
                <a:gd name="T55" fmla="*/ 68 h 249"/>
                <a:gd name="T56" fmla="*/ 0 w 5"/>
                <a:gd name="T57" fmla="*/ 39 h 249"/>
                <a:gd name="T58" fmla="*/ 3 w 5"/>
                <a:gd name="T59" fmla="*/ 26 h 249"/>
                <a:gd name="T60" fmla="*/ 5 w 5"/>
                <a:gd name="T61" fmla="*/ 39 h 249"/>
                <a:gd name="T62" fmla="*/ 3 w 5"/>
                <a:gd name="T63" fmla="*/ 16 h 249"/>
                <a:gd name="T64" fmla="*/ 0 w 5"/>
                <a:gd name="T65" fmla="*/ 3 h 249"/>
                <a:gd name="T66" fmla="*/ 5 w 5"/>
                <a:gd name="T67" fmla="*/ 3 h 249"/>
                <a:gd name="T68" fmla="*/ 3 w 5"/>
                <a:gd name="T69" fmla="*/ 16 h 2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
                <a:gd name="T106" fmla="*/ 0 h 249"/>
                <a:gd name="T107" fmla="*/ 5 w 5"/>
                <a:gd name="T108" fmla="*/ 249 h 2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 h="249">
                  <a:moveTo>
                    <a:pt x="3" y="249"/>
                  </a:moveTo>
                  <a:cubicBezTo>
                    <a:pt x="1" y="249"/>
                    <a:pt x="0" y="248"/>
                    <a:pt x="0" y="246"/>
                  </a:cubicBezTo>
                  <a:cubicBezTo>
                    <a:pt x="0" y="236"/>
                    <a:pt x="0" y="236"/>
                    <a:pt x="0" y="236"/>
                  </a:cubicBezTo>
                  <a:cubicBezTo>
                    <a:pt x="0" y="235"/>
                    <a:pt x="1" y="234"/>
                    <a:pt x="3" y="234"/>
                  </a:cubicBezTo>
                  <a:cubicBezTo>
                    <a:pt x="4" y="234"/>
                    <a:pt x="5" y="235"/>
                    <a:pt x="5" y="236"/>
                  </a:cubicBezTo>
                  <a:cubicBezTo>
                    <a:pt x="5" y="246"/>
                    <a:pt x="5" y="246"/>
                    <a:pt x="5" y="246"/>
                  </a:cubicBezTo>
                  <a:cubicBezTo>
                    <a:pt x="5" y="248"/>
                    <a:pt x="4" y="249"/>
                    <a:pt x="3" y="249"/>
                  </a:cubicBezTo>
                  <a:close/>
                  <a:moveTo>
                    <a:pt x="3" y="223"/>
                  </a:moveTo>
                  <a:cubicBezTo>
                    <a:pt x="1" y="223"/>
                    <a:pt x="0" y="222"/>
                    <a:pt x="0" y="221"/>
                  </a:cubicBezTo>
                  <a:cubicBezTo>
                    <a:pt x="0" y="210"/>
                    <a:pt x="0" y="210"/>
                    <a:pt x="0" y="210"/>
                  </a:cubicBezTo>
                  <a:cubicBezTo>
                    <a:pt x="0" y="209"/>
                    <a:pt x="1" y="208"/>
                    <a:pt x="3" y="208"/>
                  </a:cubicBezTo>
                  <a:cubicBezTo>
                    <a:pt x="4" y="208"/>
                    <a:pt x="5" y="209"/>
                    <a:pt x="5" y="210"/>
                  </a:cubicBezTo>
                  <a:cubicBezTo>
                    <a:pt x="5" y="221"/>
                    <a:pt x="5" y="221"/>
                    <a:pt x="5" y="221"/>
                  </a:cubicBezTo>
                  <a:cubicBezTo>
                    <a:pt x="5" y="222"/>
                    <a:pt x="4" y="223"/>
                    <a:pt x="3" y="223"/>
                  </a:cubicBezTo>
                  <a:close/>
                  <a:moveTo>
                    <a:pt x="3" y="197"/>
                  </a:moveTo>
                  <a:cubicBezTo>
                    <a:pt x="1" y="197"/>
                    <a:pt x="0" y="196"/>
                    <a:pt x="0" y="195"/>
                  </a:cubicBezTo>
                  <a:cubicBezTo>
                    <a:pt x="0" y="184"/>
                    <a:pt x="0" y="184"/>
                    <a:pt x="0" y="184"/>
                  </a:cubicBezTo>
                  <a:cubicBezTo>
                    <a:pt x="0" y="183"/>
                    <a:pt x="1" y="182"/>
                    <a:pt x="3" y="182"/>
                  </a:cubicBezTo>
                  <a:cubicBezTo>
                    <a:pt x="4" y="182"/>
                    <a:pt x="5" y="183"/>
                    <a:pt x="5" y="184"/>
                  </a:cubicBezTo>
                  <a:cubicBezTo>
                    <a:pt x="5" y="195"/>
                    <a:pt x="5" y="195"/>
                    <a:pt x="5" y="195"/>
                  </a:cubicBezTo>
                  <a:cubicBezTo>
                    <a:pt x="5" y="196"/>
                    <a:pt x="4" y="197"/>
                    <a:pt x="3" y="197"/>
                  </a:cubicBezTo>
                  <a:close/>
                  <a:moveTo>
                    <a:pt x="3" y="171"/>
                  </a:moveTo>
                  <a:cubicBezTo>
                    <a:pt x="1" y="171"/>
                    <a:pt x="0" y="170"/>
                    <a:pt x="0" y="169"/>
                  </a:cubicBezTo>
                  <a:cubicBezTo>
                    <a:pt x="0" y="158"/>
                    <a:pt x="0" y="158"/>
                    <a:pt x="0" y="158"/>
                  </a:cubicBezTo>
                  <a:cubicBezTo>
                    <a:pt x="0" y="157"/>
                    <a:pt x="1" y="156"/>
                    <a:pt x="3" y="156"/>
                  </a:cubicBezTo>
                  <a:cubicBezTo>
                    <a:pt x="4" y="156"/>
                    <a:pt x="5" y="157"/>
                    <a:pt x="5" y="158"/>
                  </a:cubicBezTo>
                  <a:cubicBezTo>
                    <a:pt x="5" y="169"/>
                    <a:pt x="5" y="169"/>
                    <a:pt x="5" y="169"/>
                  </a:cubicBezTo>
                  <a:cubicBezTo>
                    <a:pt x="5" y="170"/>
                    <a:pt x="4" y="171"/>
                    <a:pt x="3" y="171"/>
                  </a:cubicBezTo>
                  <a:close/>
                  <a:moveTo>
                    <a:pt x="3" y="145"/>
                  </a:moveTo>
                  <a:cubicBezTo>
                    <a:pt x="1" y="145"/>
                    <a:pt x="0" y="144"/>
                    <a:pt x="0" y="143"/>
                  </a:cubicBezTo>
                  <a:cubicBezTo>
                    <a:pt x="0" y="132"/>
                    <a:pt x="0" y="132"/>
                    <a:pt x="0" y="132"/>
                  </a:cubicBezTo>
                  <a:cubicBezTo>
                    <a:pt x="0" y="131"/>
                    <a:pt x="1" y="130"/>
                    <a:pt x="3" y="130"/>
                  </a:cubicBezTo>
                  <a:cubicBezTo>
                    <a:pt x="4" y="130"/>
                    <a:pt x="5" y="131"/>
                    <a:pt x="5" y="132"/>
                  </a:cubicBezTo>
                  <a:cubicBezTo>
                    <a:pt x="5" y="143"/>
                    <a:pt x="5" y="143"/>
                    <a:pt x="5" y="143"/>
                  </a:cubicBezTo>
                  <a:cubicBezTo>
                    <a:pt x="5" y="144"/>
                    <a:pt x="4" y="145"/>
                    <a:pt x="3" y="145"/>
                  </a:cubicBezTo>
                  <a:close/>
                  <a:moveTo>
                    <a:pt x="3" y="120"/>
                  </a:moveTo>
                  <a:cubicBezTo>
                    <a:pt x="1" y="120"/>
                    <a:pt x="0" y="118"/>
                    <a:pt x="0" y="117"/>
                  </a:cubicBezTo>
                  <a:cubicBezTo>
                    <a:pt x="0" y="107"/>
                    <a:pt x="0" y="107"/>
                    <a:pt x="0" y="107"/>
                  </a:cubicBezTo>
                  <a:cubicBezTo>
                    <a:pt x="0" y="105"/>
                    <a:pt x="1" y="104"/>
                    <a:pt x="3" y="104"/>
                  </a:cubicBezTo>
                  <a:cubicBezTo>
                    <a:pt x="4" y="104"/>
                    <a:pt x="5" y="105"/>
                    <a:pt x="5" y="107"/>
                  </a:cubicBezTo>
                  <a:cubicBezTo>
                    <a:pt x="5" y="117"/>
                    <a:pt x="5" y="117"/>
                    <a:pt x="5" y="117"/>
                  </a:cubicBezTo>
                  <a:cubicBezTo>
                    <a:pt x="5" y="118"/>
                    <a:pt x="4" y="120"/>
                    <a:pt x="3" y="120"/>
                  </a:cubicBezTo>
                  <a:close/>
                  <a:moveTo>
                    <a:pt x="3" y="94"/>
                  </a:moveTo>
                  <a:cubicBezTo>
                    <a:pt x="1" y="94"/>
                    <a:pt x="0" y="92"/>
                    <a:pt x="0" y="91"/>
                  </a:cubicBezTo>
                  <a:cubicBezTo>
                    <a:pt x="0" y="81"/>
                    <a:pt x="0" y="81"/>
                    <a:pt x="0" y="81"/>
                  </a:cubicBezTo>
                  <a:cubicBezTo>
                    <a:pt x="0" y="79"/>
                    <a:pt x="1" y="78"/>
                    <a:pt x="3" y="78"/>
                  </a:cubicBezTo>
                  <a:cubicBezTo>
                    <a:pt x="4" y="78"/>
                    <a:pt x="5" y="79"/>
                    <a:pt x="5" y="81"/>
                  </a:cubicBezTo>
                  <a:cubicBezTo>
                    <a:pt x="5" y="91"/>
                    <a:pt x="5" y="91"/>
                    <a:pt x="5" y="91"/>
                  </a:cubicBezTo>
                  <a:cubicBezTo>
                    <a:pt x="5" y="92"/>
                    <a:pt x="4" y="94"/>
                    <a:pt x="3" y="94"/>
                  </a:cubicBezTo>
                  <a:close/>
                  <a:moveTo>
                    <a:pt x="3" y="68"/>
                  </a:moveTo>
                  <a:cubicBezTo>
                    <a:pt x="1" y="68"/>
                    <a:pt x="0" y="67"/>
                    <a:pt x="0" y="65"/>
                  </a:cubicBezTo>
                  <a:cubicBezTo>
                    <a:pt x="0" y="55"/>
                    <a:pt x="0" y="55"/>
                    <a:pt x="0" y="55"/>
                  </a:cubicBezTo>
                  <a:cubicBezTo>
                    <a:pt x="0" y="53"/>
                    <a:pt x="1" y="52"/>
                    <a:pt x="3" y="52"/>
                  </a:cubicBezTo>
                  <a:cubicBezTo>
                    <a:pt x="4" y="52"/>
                    <a:pt x="5" y="53"/>
                    <a:pt x="5" y="55"/>
                  </a:cubicBezTo>
                  <a:cubicBezTo>
                    <a:pt x="5" y="65"/>
                    <a:pt x="5" y="65"/>
                    <a:pt x="5" y="65"/>
                  </a:cubicBezTo>
                  <a:cubicBezTo>
                    <a:pt x="5" y="67"/>
                    <a:pt x="4" y="68"/>
                    <a:pt x="3" y="68"/>
                  </a:cubicBezTo>
                  <a:close/>
                  <a:moveTo>
                    <a:pt x="3" y="42"/>
                  </a:moveTo>
                  <a:cubicBezTo>
                    <a:pt x="1" y="42"/>
                    <a:pt x="0" y="41"/>
                    <a:pt x="0" y="39"/>
                  </a:cubicBezTo>
                  <a:cubicBezTo>
                    <a:pt x="0" y="29"/>
                    <a:pt x="0" y="29"/>
                    <a:pt x="0" y="29"/>
                  </a:cubicBezTo>
                  <a:cubicBezTo>
                    <a:pt x="0" y="27"/>
                    <a:pt x="1" y="26"/>
                    <a:pt x="3" y="26"/>
                  </a:cubicBezTo>
                  <a:cubicBezTo>
                    <a:pt x="4" y="26"/>
                    <a:pt x="5" y="27"/>
                    <a:pt x="5" y="29"/>
                  </a:cubicBezTo>
                  <a:cubicBezTo>
                    <a:pt x="5" y="39"/>
                    <a:pt x="5" y="39"/>
                    <a:pt x="5" y="39"/>
                  </a:cubicBezTo>
                  <a:cubicBezTo>
                    <a:pt x="5" y="41"/>
                    <a:pt x="4" y="42"/>
                    <a:pt x="3" y="42"/>
                  </a:cubicBezTo>
                  <a:close/>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5" name="Freeform 26"/>
            <p:cNvSpPr>
              <a:spLocks noEditPoints="1" noChangeArrowheads="1"/>
            </p:cNvSpPr>
            <p:nvPr/>
          </p:nvSpPr>
          <p:spPr bwMode="auto">
            <a:xfrm>
              <a:off x="484187" y="1052512"/>
              <a:ext cx="19050" cy="838200"/>
            </a:xfrm>
            <a:custGeom>
              <a:avLst/>
              <a:gdLst>
                <a:gd name="T0" fmla="*/ 3 w 5"/>
                <a:gd name="T1" fmla="*/ 223 h 223"/>
                <a:gd name="T2" fmla="*/ 0 w 5"/>
                <a:gd name="T3" fmla="*/ 221 h 223"/>
                <a:gd name="T4" fmla="*/ 0 w 5"/>
                <a:gd name="T5" fmla="*/ 210 h 223"/>
                <a:gd name="T6" fmla="*/ 3 w 5"/>
                <a:gd name="T7" fmla="*/ 208 h 223"/>
                <a:gd name="T8" fmla="*/ 5 w 5"/>
                <a:gd name="T9" fmla="*/ 210 h 223"/>
                <a:gd name="T10" fmla="*/ 5 w 5"/>
                <a:gd name="T11" fmla="*/ 221 h 223"/>
                <a:gd name="T12" fmla="*/ 3 w 5"/>
                <a:gd name="T13" fmla="*/ 223 h 223"/>
                <a:gd name="T14" fmla="*/ 3 w 5"/>
                <a:gd name="T15" fmla="*/ 197 h 223"/>
                <a:gd name="T16" fmla="*/ 0 w 5"/>
                <a:gd name="T17" fmla="*/ 195 h 223"/>
                <a:gd name="T18" fmla="*/ 0 w 5"/>
                <a:gd name="T19" fmla="*/ 184 h 223"/>
                <a:gd name="T20" fmla="*/ 3 w 5"/>
                <a:gd name="T21" fmla="*/ 182 h 223"/>
                <a:gd name="T22" fmla="*/ 5 w 5"/>
                <a:gd name="T23" fmla="*/ 184 h 223"/>
                <a:gd name="T24" fmla="*/ 5 w 5"/>
                <a:gd name="T25" fmla="*/ 195 h 223"/>
                <a:gd name="T26" fmla="*/ 3 w 5"/>
                <a:gd name="T27" fmla="*/ 197 h 223"/>
                <a:gd name="T28" fmla="*/ 3 w 5"/>
                <a:gd name="T29" fmla="*/ 171 h 223"/>
                <a:gd name="T30" fmla="*/ 0 w 5"/>
                <a:gd name="T31" fmla="*/ 169 h 223"/>
                <a:gd name="T32" fmla="*/ 0 w 5"/>
                <a:gd name="T33" fmla="*/ 158 h 223"/>
                <a:gd name="T34" fmla="*/ 3 w 5"/>
                <a:gd name="T35" fmla="*/ 156 h 223"/>
                <a:gd name="T36" fmla="*/ 5 w 5"/>
                <a:gd name="T37" fmla="*/ 158 h 223"/>
                <a:gd name="T38" fmla="*/ 5 w 5"/>
                <a:gd name="T39" fmla="*/ 169 h 223"/>
                <a:gd name="T40" fmla="*/ 3 w 5"/>
                <a:gd name="T41" fmla="*/ 171 h 223"/>
                <a:gd name="T42" fmla="*/ 3 w 5"/>
                <a:gd name="T43" fmla="*/ 145 h 223"/>
                <a:gd name="T44" fmla="*/ 0 w 5"/>
                <a:gd name="T45" fmla="*/ 143 h 223"/>
                <a:gd name="T46" fmla="*/ 0 w 5"/>
                <a:gd name="T47" fmla="*/ 132 h 223"/>
                <a:gd name="T48" fmla="*/ 3 w 5"/>
                <a:gd name="T49" fmla="*/ 130 h 223"/>
                <a:gd name="T50" fmla="*/ 5 w 5"/>
                <a:gd name="T51" fmla="*/ 132 h 223"/>
                <a:gd name="T52" fmla="*/ 5 w 5"/>
                <a:gd name="T53" fmla="*/ 143 h 223"/>
                <a:gd name="T54" fmla="*/ 3 w 5"/>
                <a:gd name="T55" fmla="*/ 145 h 223"/>
                <a:gd name="T56" fmla="*/ 3 w 5"/>
                <a:gd name="T57" fmla="*/ 120 h 223"/>
                <a:gd name="T58" fmla="*/ 0 w 5"/>
                <a:gd name="T59" fmla="*/ 117 h 223"/>
                <a:gd name="T60" fmla="*/ 0 w 5"/>
                <a:gd name="T61" fmla="*/ 107 h 223"/>
                <a:gd name="T62" fmla="*/ 3 w 5"/>
                <a:gd name="T63" fmla="*/ 104 h 223"/>
                <a:gd name="T64" fmla="*/ 5 w 5"/>
                <a:gd name="T65" fmla="*/ 107 h 223"/>
                <a:gd name="T66" fmla="*/ 5 w 5"/>
                <a:gd name="T67" fmla="*/ 117 h 223"/>
                <a:gd name="T68" fmla="*/ 3 w 5"/>
                <a:gd name="T69" fmla="*/ 120 h 223"/>
                <a:gd name="T70" fmla="*/ 3 w 5"/>
                <a:gd name="T71" fmla="*/ 94 h 223"/>
                <a:gd name="T72" fmla="*/ 0 w 5"/>
                <a:gd name="T73" fmla="*/ 91 h 223"/>
                <a:gd name="T74" fmla="*/ 0 w 5"/>
                <a:gd name="T75" fmla="*/ 81 h 223"/>
                <a:gd name="T76" fmla="*/ 3 w 5"/>
                <a:gd name="T77" fmla="*/ 78 h 223"/>
                <a:gd name="T78" fmla="*/ 5 w 5"/>
                <a:gd name="T79" fmla="*/ 81 h 223"/>
                <a:gd name="T80" fmla="*/ 5 w 5"/>
                <a:gd name="T81" fmla="*/ 91 h 223"/>
                <a:gd name="T82" fmla="*/ 3 w 5"/>
                <a:gd name="T83" fmla="*/ 94 h 223"/>
                <a:gd name="T84" fmla="*/ 3 w 5"/>
                <a:gd name="T85" fmla="*/ 68 h 223"/>
                <a:gd name="T86" fmla="*/ 0 w 5"/>
                <a:gd name="T87" fmla="*/ 65 h 223"/>
                <a:gd name="T88" fmla="*/ 0 w 5"/>
                <a:gd name="T89" fmla="*/ 55 h 223"/>
                <a:gd name="T90" fmla="*/ 3 w 5"/>
                <a:gd name="T91" fmla="*/ 52 h 223"/>
                <a:gd name="T92" fmla="*/ 5 w 5"/>
                <a:gd name="T93" fmla="*/ 55 h 223"/>
                <a:gd name="T94" fmla="*/ 5 w 5"/>
                <a:gd name="T95" fmla="*/ 65 h 223"/>
                <a:gd name="T96" fmla="*/ 3 w 5"/>
                <a:gd name="T97" fmla="*/ 68 h 223"/>
                <a:gd name="T98" fmla="*/ 3 w 5"/>
                <a:gd name="T99" fmla="*/ 42 h 223"/>
                <a:gd name="T100" fmla="*/ 0 w 5"/>
                <a:gd name="T101" fmla="*/ 39 h 223"/>
                <a:gd name="T102" fmla="*/ 0 w 5"/>
                <a:gd name="T103" fmla="*/ 29 h 223"/>
                <a:gd name="T104" fmla="*/ 3 w 5"/>
                <a:gd name="T105" fmla="*/ 26 h 223"/>
                <a:gd name="T106" fmla="*/ 5 w 5"/>
                <a:gd name="T107" fmla="*/ 29 h 223"/>
                <a:gd name="T108" fmla="*/ 5 w 5"/>
                <a:gd name="T109" fmla="*/ 39 h 223"/>
                <a:gd name="T110" fmla="*/ 3 w 5"/>
                <a:gd name="T111" fmla="*/ 42 h 223"/>
                <a:gd name="T112" fmla="*/ 3 w 5"/>
                <a:gd name="T113" fmla="*/ 16 h 223"/>
                <a:gd name="T114" fmla="*/ 0 w 5"/>
                <a:gd name="T115" fmla="*/ 13 h 223"/>
                <a:gd name="T116" fmla="*/ 0 w 5"/>
                <a:gd name="T117" fmla="*/ 3 h 223"/>
                <a:gd name="T118" fmla="*/ 3 w 5"/>
                <a:gd name="T119" fmla="*/ 0 h 223"/>
                <a:gd name="T120" fmla="*/ 5 w 5"/>
                <a:gd name="T121" fmla="*/ 3 h 223"/>
                <a:gd name="T122" fmla="*/ 5 w 5"/>
                <a:gd name="T123" fmla="*/ 13 h 223"/>
                <a:gd name="T124" fmla="*/ 3 w 5"/>
                <a:gd name="T125" fmla="*/ 16 h 2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
                <a:gd name="T190" fmla="*/ 0 h 223"/>
                <a:gd name="T191" fmla="*/ 5 w 5"/>
                <a:gd name="T192" fmla="*/ 223 h 2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 h="223">
                  <a:moveTo>
                    <a:pt x="3" y="223"/>
                  </a:moveTo>
                  <a:cubicBezTo>
                    <a:pt x="1" y="223"/>
                    <a:pt x="0" y="222"/>
                    <a:pt x="0" y="221"/>
                  </a:cubicBezTo>
                  <a:cubicBezTo>
                    <a:pt x="0" y="210"/>
                    <a:pt x="0" y="210"/>
                    <a:pt x="0" y="210"/>
                  </a:cubicBezTo>
                  <a:cubicBezTo>
                    <a:pt x="0" y="209"/>
                    <a:pt x="1" y="208"/>
                    <a:pt x="3" y="208"/>
                  </a:cubicBezTo>
                  <a:cubicBezTo>
                    <a:pt x="4" y="208"/>
                    <a:pt x="5" y="209"/>
                    <a:pt x="5" y="210"/>
                  </a:cubicBezTo>
                  <a:cubicBezTo>
                    <a:pt x="5" y="221"/>
                    <a:pt x="5" y="221"/>
                    <a:pt x="5" y="221"/>
                  </a:cubicBezTo>
                  <a:cubicBezTo>
                    <a:pt x="5" y="222"/>
                    <a:pt x="4" y="223"/>
                    <a:pt x="3" y="223"/>
                  </a:cubicBezTo>
                  <a:close/>
                  <a:moveTo>
                    <a:pt x="3" y="197"/>
                  </a:moveTo>
                  <a:cubicBezTo>
                    <a:pt x="1" y="197"/>
                    <a:pt x="0" y="196"/>
                    <a:pt x="0" y="195"/>
                  </a:cubicBezTo>
                  <a:cubicBezTo>
                    <a:pt x="0" y="184"/>
                    <a:pt x="0" y="184"/>
                    <a:pt x="0" y="184"/>
                  </a:cubicBezTo>
                  <a:cubicBezTo>
                    <a:pt x="0" y="183"/>
                    <a:pt x="1" y="182"/>
                    <a:pt x="3" y="182"/>
                  </a:cubicBezTo>
                  <a:cubicBezTo>
                    <a:pt x="4" y="182"/>
                    <a:pt x="5" y="183"/>
                    <a:pt x="5" y="184"/>
                  </a:cubicBezTo>
                  <a:cubicBezTo>
                    <a:pt x="5" y="195"/>
                    <a:pt x="5" y="195"/>
                    <a:pt x="5" y="195"/>
                  </a:cubicBezTo>
                  <a:cubicBezTo>
                    <a:pt x="5" y="196"/>
                    <a:pt x="4" y="197"/>
                    <a:pt x="3" y="197"/>
                  </a:cubicBezTo>
                  <a:close/>
                  <a:moveTo>
                    <a:pt x="3" y="171"/>
                  </a:moveTo>
                  <a:cubicBezTo>
                    <a:pt x="1" y="171"/>
                    <a:pt x="0" y="170"/>
                    <a:pt x="0" y="169"/>
                  </a:cubicBezTo>
                  <a:cubicBezTo>
                    <a:pt x="0" y="158"/>
                    <a:pt x="0" y="158"/>
                    <a:pt x="0" y="158"/>
                  </a:cubicBezTo>
                  <a:cubicBezTo>
                    <a:pt x="0" y="157"/>
                    <a:pt x="1" y="156"/>
                    <a:pt x="3" y="156"/>
                  </a:cubicBezTo>
                  <a:cubicBezTo>
                    <a:pt x="4" y="156"/>
                    <a:pt x="5" y="157"/>
                    <a:pt x="5" y="158"/>
                  </a:cubicBezTo>
                  <a:cubicBezTo>
                    <a:pt x="5" y="169"/>
                    <a:pt x="5" y="169"/>
                    <a:pt x="5" y="169"/>
                  </a:cubicBezTo>
                  <a:cubicBezTo>
                    <a:pt x="5" y="170"/>
                    <a:pt x="4" y="171"/>
                    <a:pt x="3" y="171"/>
                  </a:cubicBezTo>
                  <a:close/>
                  <a:moveTo>
                    <a:pt x="3" y="145"/>
                  </a:moveTo>
                  <a:cubicBezTo>
                    <a:pt x="1" y="145"/>
                    <a:pt x="0" y="144"/>
                    <a:pt x="0" y="143"/>
                  </a:cubicBezTo>
                  <a:cubicBezTo>
                    <a:pt x="0" y="132"/>
                    <a:pt x="0" y="132"/>
                    <a:pt x="0" y="132"/>
                  </a:cubicBezTo>
                  <a:cubicBezTo>
                    <a:pt x="0" y="131"/>
                    <a:pt x="1" y="130"/>
                    <a:pt x="3" y="130"/>
                  </a:cubicBezTo>
                  <a:cubicBezTo>
                    <a:pt x="4" y="130"/>
                    <a:pt x="5" y="131"/>
                    <a:pt x="5" y="132"/>
                  </a:cubicBezTo>
                  <a:cubicBezTo>
                    <a:pt x="5" y="143"/>
                    <a:pt x="5" y="143"/>
                    <a:pt x="5" y="143"/>
                  </a:cubicBezTo>
                  <a:cubicBezTo>
                    <a:pt x="5" y="144"/>
                    <a:pt x="4" y="145"/>
                    <a:pt x="3" y="145"/>
                  </a:cubicBezTo>
                  <a:close/>
                  <a:moveTo>
                    <a:pt x="3" y="120"/>
                  </a:moveTo>
                  <a:cubicBezTo>
                    <a:pt x="1" y="120"/>
                    <a:pt x="0" y="118"/>
                    <a:pt x="0" y="117"/>
                  </a:cubicBezTo>
                  <a:cubicBezTo>
                    <a:pt x="0" y="107"/>
                    <a:pt x="0" y="107"/>
                    <a:pt x="0" y="107"/>
                  </a:cubicBezTo>
                  <a:cubicBezTo>
                    <a:pt x="0" y="105"/>
                    <a:pt x="1" y="104"/>
                    <a:pt x="3" y="104"/>
                  </a:cubicBezTo>
                  <a:cubicBezTo>
                    <a:pt x="4" y="104"/>
                    <a:pt x="5" y="105"/>
                    <a:pt x="5" y="107"/>
                  </a:cubicBezTo>
                  <a:cubicBezTo>
                    <a:pt x="5" y="117"/>
                    <a:pt x="5" y="117"/>
                    <a:pt x="5" y="117"/>
                  </a:cubicBezTo>
                  <a:cubicBezTo>
                    <a:pt x="5" y="118"/>
                    <a:pt x="4" y="120"/>
                    <a:pt x="3" y="120"/>
                  </a:cubicBezTo>
                  <a:close/>
                  <a:moveTo>
                    <a:pt x="3" y="94"/>
                  </a:moveTo>
                  <a:cubicBezTo>
                    <a:pt x="1" y="94"/>
                    <a:pt x="0" y="92"/>
                    <a:pt x="0" y="91"/>
                  </a:cubicBezTo>
                  <a:cubicBezTo>
                    <a:pt x="0" y="81"/>
                    <a:pt x="0" y="81"/>
                    <a:pt x="0" y="81"/>
                  </a:cubicBezTo>
                  <a:cubicBezTo>
                    <a:pt x="0" y="79"/>
                    <a:pt x="1" y="78"/>
                    <a:pt x="3" y="78"/>
                  </a:cubicBezTo>
                  <a:cubicBezTo>
                    <a:pt x="4" y="78"/>
                    <a:pt x="5" y="79"/>
                    <a:pt x="5" y="81"/>
                  </a:cubicBezTo>
                  <a:cubicBezTo>
                    <a:pt x="5" y="91"/>
                    <a:pt x="5" y="91"/>
                    <a:pt x="5" y="91"/>
                  </a:cubicBezTo>
                  <a:cubicBezTo>
                    <a:pt x="5" y="92"/>
                    <a:pt x="4" y="94"/>
                    <a:pt x="3" y="94"/>
                  </a:cubicBezTo>
                  <a:close/>
                  <a:moveTo>
                    <a:pt x="3" y="68"/>
                  </a:moveTo>
                  <a:cubicBezTo>
                    <a:pt x="1" y="68"/>
                    <a:pt x="0" y="67"/>
                    <a:pt x="0" y="65"/>
                  </a:cubicBezTo>
                  <a:cubicBezTo>
                    <a:pt x="0" y="55"/>
                    <a:pt x="0" y="55"/>
                    <a:pt x="0" y="55"/>
                  </a:cubicBezTo>
                  <a:cubicBezTo>
                    <a:pt x="0" y="53"/>
                    <a:pt x="1" y="52"/>
                    <a:pt x="3" y="52"/>
                  </a:cubicBezTo>
                  <a:cubicBezTo>
                    <a:pt x="4" y="52"/>
                    <a:pt x="5" y="53"/>
                    <a:pt x="5" y="55"/>
                  </a:cubicBezTo>
                  <a:cubicBezTo>
                    <a:pt x="5" y="65"/>
                    <a:pt x="5" y="65"/>
                    <a:pt x="5" y="65"/>
                  </a:cubicBezTo>
                  <a:cubicBezTo>
                    <a:pt x="5" y="67"/>
                    <a:pt x="4" y="68"/>
                    <a:pt x="3" y="68"/>
                  </a:cubicBezTo>
                  <a:close/>
                  <a:moveTo>
                    <a:pt x="3" y="42"/>
                  </a:moveTo>
                  <a:cubicBezTo>
                    <a:pt x="1" y="42"/>
                    <a:pt x="0" y="41"/>
                    <a:pt x="0" y="39"/>
                  </a:cubicBezTo>
                  <a:cubicBezTo>
                    <a:pt x="0" y="29"/>
                    <a:pt x="0" y="29"/>
                    <a:pt x="0" y="29"/>
                  </a:cubicBezTo>
                  <a:cubicBezTo>
                    <a:pt x="0" y="27"/>
                    <a:pt x="1" y="26"/>
                    <a:pt x="3" y="26"/>
                  </a:cubicBezTo>
                  <a:cubicBezTo>
                    <a:pt x="4" y="26"/>
                    <a:pt x="5" y="27"/>
                    <a:pt x="5" y="29"/>
                  </a:cubicBezTo>
                  <a:cubicBezTo>
                    <a:pt x="5" y="39"/>
                    <a:pt x="5" y="39"/>
                    <a:pt x="5" y="39"/>
                  </a:cubicBezTo>
                  <a:cubicBezTo>
                    <a:pt x="5" y="41"/>
                    <a:pt x="4" y="42"/>
                    <a:pt x="3" y="42"/>
                  </a:cubicBezTo>
                  <a:close/>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6" name="Freeform 27"/>
            <p:cNvSpPr>
              <a:spLocks noEditPoints="1" noChangeArrowheads="1"/>
            </p:cNvSpPr>
            <p:nvPr/>
          </p:nvSpPr>
          <p:spPr bwMode="auto">
            <a:xfrm>
              <a:off x="582612" y="1052512"/>
              <a:ext cx="19050" cy="546100"/>
            </a:xfrm>
            <a:custGeom>
              <a:avLst/>
              <a:gdLst>
                <a:gd name="T0" fmla="*/ 3 w 5"/>
                <a:gd name="T1" fmla="*/ 145 h 145"/>
                <a:gd name="T2" fmla="*/ 0 w 5"/>
                <a:gd name="T3" fmla="*/ 143 h 145"/>
                <a:gd name="T4" fmla="*/ 0 w 5"/>
                <a:gd name="T5" fmla="*/ 132 h 145"/>
                <a:gd name="T6" fmla="*/ 3 w 5"/>
                <a:gd name="T7" fmla="*/ 130 h 145"/>
                <a:gd name="T8" fmla="*/ 5 w 5"/>
                <a:gd name="T9" fmla="*/ 132 h 145"/>
                <a:gd name="T10" fmla="*/ 5 w 5"/>
                <a:gd name="T11" fmla="*/ 143 h 145"/>
                <a:gd name="T12" fmla="*/ 3 w 5"/>
                <a:gd name="T13" fmla="*/ 145 h 145"/>
                <a:gd name="T14" fmla="*/ 3 w 5"/>
                <a:gd name="T15" fmla="*/ 120 h 145"/>
                <a:gd name="T16" fmla="*/ 0 w 5"/>
                <a:gd name="T17" fmla="*/ 117 h 145"/>
                <a:gd name="T18" fmla="*/ 0 w 5"/>
                <a:gd name="T19" fmla="*/ 107 h 145"/>
                <a:gd name="T20" fmla="*/ 3 w 5"/>
                <a:gd name="T21" fmla="*/ 104 h 145"/>
                <a:gd name="T22" fmla="*/ 5 w 5"/>
                <a:gd name="T23" fmla="*/ 107 h 145"/>
                <a:gd name="T24" fmla="*/ 5 w 5"/>
                <a:gd name="T25" fmla="*/ 117 h 145"/>
                <a:gd name="T26" fmla="*/ 3 w 5"/>
                <a:gd name="T27" fmla="*/ 120 h 145"/>
                <a:gd name="T28" fmla="*/ 3 w 5"/>
                <a:gd name="T29" fmla="*/ 94 h 145"/>
                <a:gd name="T30" fmla="*/ 0 w 5"/>
                <a:gd name="T31" fmla="*/ 91 h 145"/>
                <a:gd name="T32" fmla="*/ 0 w 5"/>
                <a:gd name="T33" fmla="*/ 81 h 145"/>
                <a:gd name="T34" fmla="*/ 3 w 5"/>
                <a:gd name="T35" fmla="*/ 78 h 145"/>
                <a:gd name="T36" fmla="*/ 5 w 5"/>
                <a:gd name="T37" fmla="*/ 81 h 145"/>
                <a:gd name="T38" fmla="*/ 5 w 5"/>
                <a:gd name="T39" fmla="*/ 91 h 145"/>
                <a:gd name="T40" fmla="*/ 3 w 5"/>
                <a:gd name="T41" fmla="*/ 94 h 145"/>
                <a:gd name="T42" fmla="*/ 3 w 5"/>
                <a:gd name="T43" fmla="*/ 68 h 145"/>
                <a:gd name="T44" fmla="*/ 0 w 5"/>
                <a:gd name="T45" fmla="*/ 65 h 145"/>
                <a:gd name="T46" fmla="*/ 0 w 5"/>
                <a:gd name="T47" fmla="*/ 55 h 145"/>
                <a:gd name="T48" fmla="*/ 3 w 5"/>
                <a:gd name="T49" fmla="*/ 52 h 145"/>
                <a:gd name="T50" fmla="*/ 5 w 5"/>
                <a:gd name="T51" fmla="*/ 55 h 145"/>
                <a:gd name="T52" fmla="*/ 5 w 5"/>
                <a:gd name="T53" fmla="*/ 65 h 145"/>
                <a:gd name="T54" fmla="*/ 3 w 5"/>
                <a:gd name="T55" fmla="*/ 68 h 145"/>
                <a:gd name="T56" fmla="*/ 3 w 5"/>
                <a:gd name="T57" fmla="*/ 42 h 145"/>
                <a:gd name="T58" fmla="*/ 0 w 5"/>
                <a:gd name="T59" fmla="*/ 39 h 145"/>
                <a:gd name="T60" fmla="*/ 0 w 5"/>
                <a:gd name="T61" fmla="*/ 29 h 145"/>
                <a:gd name="T62" fmla="*/ 3 w 5"/>
                <a:gd name="T63" fmla="*/ 26 h 145"/>
                <a:gd name="T64" fmla="*/ 5 w 5"/>
                <a:gd name="T65" fmla="*/ 29 h 145"/>
                <a:gd name="T66" fmla="*/ 5 w 5"/>
                <a:gd name="T67" fmla="*/ 39 h 145"/>
                <a:gd name="T68" fmla="*/ 3 w 5"/>
                <a:gd name="T69" fmla="*/ 42 h 145"/>
                <a:gd name="T70" fmla="*/ 3 w 5"/>
                <a:gd name="T71" fmla="*/ 16 h 145"/>
                <a:gd name="T72" fmla="*/ 0 w 5"/>
                <a:gd name="T73" fmla="*/ 13 h 145"/>
                <a:gd name="T74" fmla="*/ 0 w 5"/>
                <a:gd name="T75" fmla="*/ 3 h 145"/>
                <a:gd name="T76" fmla="*/ 3 w 5"/>
                <a:gd name="T77" fmla="*/ 0 h 145"/>
                <a:gd name="T78" fmla="*/ 5 w 5"/>
                <a:gd name="T79" fmla="*/ 3 h 145"/>
                <a:gd name="T80" fmla="*/ 5 w 5"/>
                <a:gd name="T81" fmla="*/ 13 h 145"/>
                <a:gd name="T82" fmla="*/ 3 w 5"/>
                <a:gd name="T83" fmla="*/ 16 h 14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
                <a:gd name="T127" fmla="*/ 0 h 145"/>
                <a:gd name="T128" fmla="*/ 5 w 5"/>
                <a:gd name="T129" fmla="*/ 145 h 14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 h="145">
                  <a:moveTo>
                    <a:pt x="3" y="145"/>
                  </a:moveTo>
                  <a:cubicBezTo>
                    <a:pt x="1" y="145"/>
                    <a:pt x="0" y="144"/>
                    <a:pt x="0" y="143"/>
                  </a:cubicBezTo>
                  <a:cubicBezTo>
                    <a:pt x="0" y="132"/>
                    <a:pt x="0" y="132"/>
                    <a:pt x="0" y="132"/>
                  </a:cubicBezTo>
                  <a:cubicBezTo>
                    <a:pt x="0" y="131"/>
                    <a:pt x="1" y="130"/>
                    <a:pt x="3" y="130"/>
                  </a:cubicBezTo>
                  <a:cubicBezTo>
                    <a:pt x="4" y="130"/>
                    <a:pt x="5" y="131"/>
                    <a:pt x="5" y="132"/>
                  </a:cubicBezTo>
                  <a:cubicBezTo>
                    <a:pt x="5" y="143"/>
                    <a:pt x="5" y="143"/>
                    <a:pt x="5" y="143"/>
                  </a:cubicBezTo>
                  <a:cubicBezTo>
                    <a:pt x="5" y="144"/>
                    <a:pt x="4" y="145"/>
                    <a:pt x="3" y="145"/>
                  </a:cubicBezTo>
                  <a:close/>
                  <a:moveTo>
                    <a:pt x="3" y="120"/>
                  </a:moveTo>
                  <a:cubicBezTo>
                    <a:pt x="1" y="120"/>
                    <a:pt x="0" y="118"/>
                    <a:pt x="0" y="117"/>
                  </a:cubicBezTo>
                  <a:cubicBezTo>
                    <a:pt x="0" y="107"/>
                    <a:pt x="0" y="107"/>
                    <a:pt x="0" y="107"/>
                  </a:cubicBezTo>
                  <a:cubicBezTo>
                    <a:pt x="0" y="105"/>
                    <a:pt x="1" y="104"/>
                    <a:pt x="3" y="104"/>
                  </a:cubicBezTo>
                  <a:cubicBezTo>
                    <a:pt x="4" y="104"/>
                    <a:pt x="5" y="105"/>
                    <a:pt x="5" y="107"/>
                  </a:cubicBezTo>
                  <a:cubicBezTo>
                    <a:pt x="5" y="117"/>
                    <a:pt x="5" y="117"/>
                    <a:pt x="5" y="117"/>
                  </a:cubicBezTo>
                  <a:cubicBezTo>
                    <a:pt x="5" y="118"/>
                    <a:pt x="4" y="120"/>
                    <a:pt x="3" y="120"/>
                  </a:cubicBezTo>
                  <a:close/>
                  <a:moveTo>
                    <a:pt x="3" y="94"/>
                  </a:moveTo>
                  <a:cubicBezTo>
                    <a:pt x="1" y="94"/>
                    <a:pt x="0" y="92"/>
                    <a:pt x="0" y="91"/>
                  </a:cubicBezTo>
                  <a:cubicBezTo>
                    <a:pt x="0" y="81"/>
                    <a:pt x="0" y="81"/>
                    <a:pt x="0" y="81"/>
                  </a:cubicBezTo>
                  <a:cubicBezTo>
                    <a:pt x="0" y="79"/>
                    <a:pt x="1" y="78"/>
                    <a:pt x="3" y="78"/>
                  </a:cubicBezTo>
                  <a:cubicBezTo>
                    <a:pt x="4" y="78"/>
                    <a:pt x="5" y="79"/>
                    <a:pt x="5" y="81"/>
                  </a:cubicBezTo>
                  <a:cubicBezTo>
                    <a:pt x="5" y="91"/>
                    <a:pt x="5" y="91"/>
                    <a:pt x="5" y="91"/>
                  </a:cubicBezTo>
                  <a:cubicBezTo>
                    <a:pt x="5" y="92"/>
                    <a:pt x="4" y="94"/>
                    <a:pt x="3" y="94"/>
                  </a:cubicBezTo>
                  <a:close/>
                  <a:moveTo>
                    <a:pt x="3" y="68"/>
                  </a:moveTo>
                  <a:cubicBezTo>
                    <a:pt x="1" y="68"/>
                    <a:pt x="0" y="67"/>
                    <a:pt x="0" y="65"/>
                  </a:cubicBezTo>
                  <a:cubicBezTo>
                    <a:pt x="0" y="55"/>
                    <a:pt x="0" y="55"/>
                    <a:pt x="0" y="55"/>
                  </a:cubicBezTo>
                  <a:cubicBezTo>
                    <a:pt x="0" y="53"/>
                    <a:pt x="1" y="52"/>
                    <a:pt x="3" y="52"/>
                  </a:cubicBezTo>
                  <a:cubicBezTo>
                    <a:pt x="4" y="52"/>
                    <a:pt x="5" y="53"/>
                    <a:pt x="5" y="55"/>
                  </a:cubicBezTo>
                  <a:cubicBezTo>
                    <a:pt x="5" y="65"/>
                    <a:pt x="5" y="65"/>
                    <a:pt x="5" y="65"/>
                  </a:cubicBezTo>
                  <a:cubicBezTo>
                    <a:pt x="5" y="67"/>
                    <a:pt x="4" y="68"/>
                    <a:pt x="3" y="68"/>
                  </a:cubicBezTo>
                  <a:close/>
                  <a:moveTo>
                    <a:pt x="3" y="42"/>
                  </a:moveTo>
                  <a:cubicBezTo>
                    <a:pt x="1" y="42"/>
                    <a:pt x="0" y="41"/>
                    <a:pt x="0" y="39"/>
                  </a:cubicBezTo>
                  <a:cubicBezTo>
                    <a:pt x="0" y="29"/>
                    <a:pt x="0" y="29"/>
                    <a:pt x="0" y="29"/>
                  </a:cubicBezTo>
                  <a:cubicBezTo>
                    <a:pt x="0" y="27"/>
                    <a:pt x="1" y="26"/>
                    <a:pt x="3" y="26"/>
                  </a:cubicBezTo>
                  <a:cubicBezTo>
                    <a:pt x="4" y="26"/>
                    <a:pt x="5" y="27"/>
                    <a:pt x="5" y="29"/>
                  </a:cubicBezTo>
                  <a:cubicBezTo>
                    <a:pt x="5" y="39"/>
                    <a:pt x="5" y="39"/>
                    <a:pt x="5" y="39"/>
                  </a:cubicBezTo>
                  <a:cubicBezTo>
                    <a:pt x="5" y="41"/>
                    <a:pt x="4" y="42"/>
                    <a:pt x="3" y="42"/>
                  </a:cubicBezTo>
                  <a:close/>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7" name="Freeform 28"/>
            <p:cNvSpPr>
              <a:spLocks noEditPoints="1" noChangeArrowheads="1"/>
            </p:cNvSpPr>
            <p:nvPr/>
          </p:nvSpPr>
          <p:spPr bwMode="auto">
            <a:xfrm>
              <a:off x="679450" y="1052512"/>
              <a:ext cx="19050" cy="741362"/>
            </a:xfrm>
            <a:custGeom>
              <a:avLst/>
              <a:gdLst>
                <a:gd name="T0" fmla="*/ 3 w 5"/>
                <a:gd name="T1" fmla="*/ 197 h 197"/>
                <a:gd name="T2" fmla="*/ 0 w 5"/>
                <a:gd name="T3" fmla="*/ 195 h 197"/>
                <a:gd name="T4" fmla="*/ 0 w 5"/>
                <a:gd name="T5" fmla="*/ 184 h 197"/>
                <a:gd name="T6" fmla="*/ 3 w 5"/>
                <a:gd name="T7" fmla="*/ 182 h 197"/>
                <a:gd name="T8" fmla="*/ 5 w 5"/>
                <a:gd name="T9" fmla="*/ 184 h 197"/>
                <a:gd name="T10" fmla="*/ 5 w 5"/>
                <a:gd name="T11" fmla="*/ 195 h 197"/>
                <a:gd name="T12" fmla="*/ 3 w 5"/>
                <a:gd name="T13" fmla="*/ 197 h 197"/>
                <a:gd name="T14" fmla="*/ 3 w 5"/>
                <a:gd name="T15" fmla="*/ 171 h 197"/>
                <a:gd name="T16" fmla="*/ 0 w 5"/>
                <a:gd name="T17" fmla="*/ 169 h 197"/>
                <a:gd name="T18" fmla="*/ 0 w 5"/>
                <a:gd name="T19" fmla="*/ 158 h 197"/>
                <a:gd name="T20" fmla="*/ 3 w 5"/>
                <a:gd name="T21" fmla="*/ 156 h 197"/>
                <a:gd name="T22" fmla="*/ 5 w 5"/>
                <a:gd name="T23" fmla="*/ 158 h 197"/>
                <a:gd name="T24" fmla="*/ 5 w 5"/>
                <a:gd name="T25" fmla="*/ 169 h 197"/>
                <a:gd name="T26" fmla="*/ 3 w 5"/>
                <a:gd name="T27" fmla="*/ 171 h 197"/>
                <a:gd name="T28" fmla="*/ 3 w 5"/>
                <a:gd name="T29" fmla="*/ 145 h 197"/>
                <a:gd name="T30" fmla="*/ 0 w 5"/>
                <a:gd name="T31" fmla="*/ 143 h 197"/>
                <a:gd name="T32" fmla="*/ 0 w 5"/>
                <a:gd name="T33" fmla="*/ 132 h 197"/>
                <a:gd name="T34" fmla="*/ 3 w 5"/>
                <a:gd name="T35" fmla="*/ 130 h 197"/>
                <a:gd name="T36" fmla="*/ 5 w 5"/>
                <a:gd name="T37" fmla="*/ 132 h 197"/>
                <a:gd name="T38" fmla="*/ 5 w 5"/>
                <a:gd name="T39" fmla="*/ 143 h 197"/>
                <a:gd name="T40" fmla="*/ 3 w 5"/>
                <a:gd name="T41" fmla="*/ 145 h 197"/>
                <a:gd name="T42" fmla="*/ 3 w 5"/>
                <a:gd name="T43" fmla="*/ 120 h 197"/>
                <a:gd name="T44" fmla="*/ 0 w 5"/>
                <a:gd name="T45" fmla="*/ 117 h 197"/>
                <a:gd name="T46" fmla="*/ 0 w 5"/>
                <a:gd name="T47" fmla="*/ 107 h 197"/>
                <a:gd name="T48" fmla="*/ 3 w 5"/>
                <a:gd name="T49" fmla="*/ 104 h 197"/>
                <a:gd name="T50" fmla="*/ 5 w 5"/>
                <a:gd name="T51" fmla="*/ 107 h 197"/>
                <a:gd name="T52" fmla="*/ 5 w 5"/>
                <a:gd name="T53" fmla="*/ 117 h 197"/>
                <a:gd name="T54" fmla="*/ 3 w 5"/>
                <a:gd name="T55" fmla="*/ 120 h 197"/>
                <a:gd name="T56" fmla="*/ 3 w 5"/>
                <a:gd name="T57" fmla="*/ 94 h 197"/>
                <a:gd name="T58" fmla="*/ 0 w 5"/>
                <a:gd name="T59" fmla="*/ 91 h 197"/>
                <a:gd name="T60" fmla="*/ 0 w 5"/>
                <a:gd name="T61" fmla="*/ 81 h 197"/>
                <a:gd name="T62" fmla="*/ 3 w 5"/>
                <a:gd name="T63" fmla="*/ 78 h 197"/>
                <a:gd name="T64" fmla="*/ 5 w 5"/>
                <a:gd name="T65" fmla="*/ 81 h 197"/>
                <a:gd name="T66" fmla="*/ 5 w 5"/>
                <a:gd name="T67" fmla="*/ 91 h 197"/>
                <a:gd name="T68" fmla="*/ 3 w 5"/>
                <a:gd name="T69" fmla="*/ 94 h 197"/>
                <a:gd name="T70" fmla="*/ 3 w 5"/>
                <a:gd name="T71" fmla="*/ 68 h 197"/>
                <a:gd name="T72" fmla="*/ 0 w 5"/>
                <a:gd name="T73" fmla="*/ 65 h 197"/>
                <a:gd name="T74" fmla="*/ 0 w 5"/>
                <a:gd name="T75" fmla="*/ 55 h 197"/>
                <a:gd name="T76" fmla="*/ 3 w 5"/>
                <a:gd name="T77" fmla="*/ 52 h 197"/>
                <a:gd name="T78" fmla="*/ 5 w 5"/>
                <a:gd name="T79" fmla="*/ 55 h 197"/>
                <a:gd name="T80" fmla="*/ 5 w 5"/>
                <a:gd name="T81" fmla="*/ 65 h 197"/>
                <a:gd name="T82" fmla="*/ 3 w 5"/>
                <a:gd name="T83" fmla="*/ 68 h 197"/>
                <a:gd name="T84" fmla="*/ 3 w 5"/>
                <a:gd name="T85" fmla="*/ 42 h 197"/>
                <a:gd name="T86" fmla="*/ 0 w 5"/>
                <a:gd name="T87" fmla="*/ 39 h 197"/>
                <a:gd name="T88" fmla="*/ 0 w 5"/>
                <a:gd name="T89" fmla="*/ 29 h 197"/>
                <a:gd name="T90" fmla="*/ 3 w 5"/>
                <a:gd name="T91" fmla="*/ 26 h 197"/>
                <a:gd name="T92" fmla="*/ 5 w 5"/>
                <a:gd name="T93" fmla="*/ 29 h 197"/>
                <a:gd name="T94" fmla="*/ 5 w 5"/>
                <a:gd name="T95" fmla="*/ 39 h 197"/>
                <a:gd name="T96" fmla="*/ 3 w 5"/>
                <a:gd name="T97" fmla="*/ 42 h 197"/>
                <a:gd name="T98" fmla="*/ 3 w 5"/>
                <a:gd name="T99" fmla="*/ 16 h 197"/>
                <a:gd name="T100" fmla="*/ 0 w 5"/>
                <a:gd name="T101" fmla="*/ 13 h 197"/>
                <a:gd name="T102" fmla="*/ 0 w 5"/>
                <a:gd name="T103" fmla="*/ 3 h 197"/>
                <a:gd name="T104" fmla="*/ 3 w 5"/>
                <a:gd name="T105" fmla="*/ 0 h 197"/>
                <a:gd name="T106" fmla="*/ 5 w 5"/>
                <a:gd name="T107" fmla="*/ 3 h 197"/>
                <a:gd name="T108" fmla="*/ 5 w 5"/>
                <a:gd name="T109" fmla="*/ 13 h 197"/>
                <a:gd name="T110" fmla="*/ 3 w 5"/>
                <a:gd name="T111" fmla="*/ 16 h 19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
                <a:gd name="T169" fmla="*/ 0 h 197"/>
                <a:gd name="T170" fmla="*/ 5 w 5"/>
                <a:gd name="T171" fmla="*/ 197 h 19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 h="197">
                  <a:moveTo>
                    <a:pt x="3" y="197"/>
                  </a:moveTo>
                  <a:cubicBezTo>
                    <a:pt x="1" y="197"/>
                    <a:pt x="0" y="196"/>
                    <a:pt x="0" y="195"/>
                  </a:cubicBezTo>
                  <a:cubicBezTo>
                    <a:pt x="0" y="184"/>
                    <a:pt x="0" y="184"/>
                    <a:pt x="0" y="184"/>
                  </a:cubicBezTo>
                  <a:cubicBezTo>
                    <a:pt x="0" y="183"/>
                    <a:pt x="1" y="182"/>
                    <a:pt x="3" y="182"/>
                  </a:cubicBezTo>
                  <a:cubicBezTo>
                    <a:pt x="4" y="182"/>
                    <a:pt x="5" y="183"/>
                    <a:pt x="5" y="184"/>
                  </a:cubicBezTo>
                  <a:cubicBezTo>
                    <a:pt x="5" y="195"/>
                    <a:pt x="5" y="195"/>
                    <a:pt x="5" y="195"/>
                  </a:cubicBezTo>
                  <a:cubicBezTo>
                    <a:pt x="5" y="196"/>
                    <a:pt x="4" y="197"/>
                    <a:pt x="3" y="197"/>
                  </a:cubicBezTo>
                  <a:close/>
                  <a:moveTo>
                    <a:pt x="3" y="171"/>
                  </a:moveTo>
                  <a:cubicBezTo>
                    <a:pt x="1" y="171"/>
                    <a:pt x="0" y="170"/>
                    <a:pt x="0" y="169"/>
                  </a:cubicBezTo>
                  <a:cubicBezTo>
                    <a:pt x="0" y="158"/>
                    <a:pt x="0" y="158"/>
                    <a:pt x="0" y="158"/>
                  </a:cubicBezTo>
                  <a:cubicBezTo>
                    <a:pt x="0" y="157"/>
                    <a:pt x="1" y="156"/>
                    <a:pt x="3" y="156"/>
                  </a:cubicBezTo>
                  <a:cubicBezTo>
                    <a:pt x="4" y="156"/>
                    <a:pt x="5" y="157"/>
                    <a:pt x="5" y="158"/>
                  </a:cubicBezTo>
                  <a:cubicBezTo>
                    <a:pt x="5" y="169"/>
                    <a:pt x="5" y="169"/>
                    <a:pt x="5" y="169"/>
                  </a:cubicBezTo>
                  <a:cubicBezTo>
                    <a:pt x="5" y="170"/>
                    <a:pt x="4" y="171"/>
                    <a:pt x="3" y="171"/>
                  </a:cubicBezTo>
                  <a:close/>
                  <a:moveTo>
                    <a:pt x="3" y="145"/>
                  </a:moveTo>
                  <a:cubicBezTo>
                    <a:pt x="1" y="145"/>
                    <a:pt x="0" y="144"/>
                    <a:pt x="0" y="143"/>
                  </a:cubicBezTo>
                  <a:cubicBezTo>
                    <a:pt x="0" y="132"/>
                    <a:pt x="0" y="132"/>
                    <a:pt x="0" y="132"/>
                  </a:cubicBezTo>
                  <a:cubicBezTo>
                    <a:pt x="0" y="131"/>
                    <a:pt x="1" y="130"/>
                    <a:pt x="3" y="130"/>
                  </a:cubicBezTo>
                  <a:cubicBezTo>
                    <a:pt x="4" y="130"/>
                    <a:pt x="5" y="131"/>
                    <a:pt x="5" y="132"/>
                  </a:cubicBezTo>
                  <a:cubicBezTo>
                    <a:pt x="5" y="143"/>
                    <a:pt x="5" y="143"/>
                    <a:pt x="5" y="143"/>
                  </a:cubicBezTo>
                  <a:cubicBezTo>
                    <a:pt x="5" y="144"/>
                    <a:pt x="4" y="145"/>
                    <a:pt x="3" y="145"/>
                  </a:cubicBezTo>
                  <a:close/>
                  <a:moveTo>
                    <a:pt x="3" y="120"/>
                  </a:moveTo>
                  <a:cubicBezTo>
                    <a:pt x="1" y="120"/>
                    <a:pt x="0" y="118"/>
                    <a:pt x="0" y="117"/>
                  </a:cubicBezTo>
                  <a:cubicBezTo>
                    <a:pt x="0" y="107"/>
                    <a:pt x="0" y="107"/>
                    <a:pt x="0" y="107"/>
                  </a:cubicBezTo>
                  <a:cubicBezTo>
                    <a:pt x="0" y="105"/>
                    <a:pt x="1" y="104"/>
                    <a:pt x="3" y="104"/>
                  </a:cubicBezTo>
                  <a:cubicBezTo>
                    <a:pt x="4" y="104"/>
                    <a:pt x="5" y="105"/>
                    <a:pt x="5" y="107"/>
                  </a:cubicBezTo>
                  <a:cubicBezTo>
                    <a:pt x="5" y="117"/>
                    <a:pt x="5" y="117"/>
                    <a:pt x="5" y="117"/>
                  </a:cubicBezTo>
                  <a:cubicBezTo>
                    <a:pt x="5" y="118"/>
                    <a:pt x="4" y="120"/>
                    <a:pt x="3" y="120"/>
                  </a:cubicBezTo>
                  <a:close/>
                  <a:moveTo>
                    <a:pt x="3" y="94"/>
                  </a:moveTo>
                  <a:cubicBezTo>
                    <a:pt x="1" y="94"/>
                    <a:pt x="0" y="92"/>
                    <a:pt x="0" y="91"/>
                  </a:cubicBezTo>
                  <a:cubicBezTo>
                    <a:pt x="0" y="81"/>
                    <a:pt x="0" y="81"/>
                    <a:pt x="0" y="81"/>
                  </a:cubicBezTo>
                  <a:cubicBezTo>
                    <a:pt x="0" y="79"/>
                    <a:pt x="1" y="78"/>
                    <a:pt x="3" y="78"/>
                  </a:cubicBezTo>
                  <a:cubicBezTo>
                    <a:pt x="4" y="78"/>
                    <a:pt x="5" y="79"/>
                    <a:pt x="5" y="81"/>
                  </a:cubicBezTo>
                  <a:cubicBezTo>
                    <a:pt x="5" y="91"/>
                    <a:pt x="5" y="91"/>
                    <a:pt x="5" y="91"/>
                  </a:cubicBezTo>
                  <a:cubicBezTo>
                    <a:pt x="5" y="92"/>
                    <a:pt x="4" y="94"/>
                    <a:pt x="3" y="94"/>
                  </a:cubicBezTo>
                  <a:close/>
                  <a:moveTo>
                    <a:pt x="3" y="68"/>
                  </a:moveTo>
                  <a:cubicBezTo>
                    <a:pt x="1" y="68"/>
                    <a:pt x="0" y="67"/>
                    <a:pt x="0" y="65"/>
                  </a:cubicBezTo>
                  <a:cubicBezTo>
                    <a:pt x="0" y="55"/>
                    <a:pt x="0" y="55"/>
                    <a:pt x="0" y="55"/>
                  </a:cubicBezTo>
                  <a:cubicBezTo>
                    <a:pt x="0" y="53"/>
                    <a:pt x="1" y="52"/>
                    <a:pt x="3" y="52"/>
                  </a:cubicBezTo>
                  <a:cubicBezTo>
                    <a:pt x="4" y="52"/>
                    <a:pt x="5" y="53"/>
                    <a:pt x="5" y="55"/>
                  </a:cubicBezTo>
                  <a:cubicBezTo>
                    <a:pt x="5" y="65"/>
                    <a:pt x="5" y="65"/>
                    <a:pt x="5" y="65"/>
                  </a:cubicBezTo>
                  <a:cubicBezTo>
                    <a:pt x="5" y="67"/>
                    <a:pt x="4" y="68"/>
                    <a:pt x="3" y="68"/>
                  </a:cubicBezTo>
                  <a:close/>
                  <a:moveTo>
                    <a:pt x="3" y="42"/>
                  </a:moveTo>
                  <a:cubicBezTo>
                    <a:pt x="1" y="42"/>
                    <a:pt x="0" y="41"/>
                    <a:pt x="0" y="39"/>
                  </a:cubicBezTo>
                  <a:cubicBezTo>
                    <a:pt x="0" y="29"/>
                    <a:pt x="0" y="29"/>
                    <a:pt x="0" y="29"/>
                  </a:cubicBezTo>
                  <a:cubicBezTo>
                    <a:pt x="0" y="27"/>
                    <a:pt x="1" y="26"/>
                    <a:pt x="3" y="26"/>
                  </a:cubicBezTo>
                  <a:cubicBezTo>
                    <a:pt x="4" y="26"/>
                    <a:pt x="5" y="27"/>
                    <a:pt x="5" y="29"/>
                  </a:cubicBezTo>
                  <a:cubicBezTo>
                    <a:pt x="5" y="39"/>
                    <a:pt x="5" y="39"/>
                    <a:pt x="5" y="39"/>
                  </a:cubicBezTo>
                  <a:cubicBezTo>
                    <a:pt x="5" y="41"/>
                    <a:pt x="4" y="42"/>
                    <a:pt x="3" y="42"/>
                  </a:cubicBezTo>
                  <a:close/>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8" name="Freeform 29"/>
            <p:cNvSpPr>
              <a:spLocks noEditPoints="1" noChangeArrowheads="1"/>
            </p:cNvSpPr>
            <p:nvPr/>
          </p:nvSpPr>
          <p:spPr bwMode="auto">
            <a:xfrm>
              <a:off x="792162" y="1052512"/>
              <a:ext cx="19050" cy="642937"/>
            </a:xfrm>
            <a:custGeom>
              <a:avLst/>
              <a:gdLst>
                <a:gd name="T0" fmla="*/ 2 w 5"/>
                <a:gd name="T1" fmla="*/ 171 h 171"/>
                <a:gd name="T2" fmla="*/ 0 w 5"/>
                <a:gd name="T3" fmla="*/ 169 h 171"/>
                <a:gd name="T4" fmla="*/ 0 w 5"/>
                <a:gd name="T5" fmla="*/ 158 h 171"/>
                <a:gd name="T6" fmla="*/ 2 w 5"/>
                <a:gd name="T7" fmla="*/ 156 h 171"/>
                <a:gd name="T8" fmla="*/ 5 w 5"/>
                <a:gd name="T9" fmla="*/ 158 h 171"/>
                <a:gd name="T10" fmla="*/ 5 w 5"/>
                <a:gd name="T11" fmla="*/ 169 h 171"/>
                <a:gd name="T12" fmla="*/ 2 w 5"/>
                <a:gd name="T13" fmla="*/ 171 h 171"/>
                <a:gd name="T14" fmla="*/ 2 w 5"/>
                <a:gd name="T15" fmla="*/ 145 h 171"/>
                <a:gd name="T16" fmla="*/ 0 w 5"/>
                <a:gd name="T17" fmla="*/ 143 h 171"/>
                <a:gd name="T18" fmla="*/ 0 w 5"/>
                <a:gd name="T19" fmla="*/ 132 h 171"/>
                <a:gd name="T20" fmla="*/ 2 w 5"/>
                <a:gd name="T21" fmla="*/ 130 h 171"/>
                <a:gd name="T22" fmla="*/ 5 w 5"/>
                <a:gd name="T23" fmla="*/ 132 h 171"/>
                <a:gd name="T24" fmla="*/ 5 w 5"/>
                <a:gd name="T25" fmla="*/ 143 h 171"/>
                <a:gd name="T26" fmla="*/ 2 w 5"/>
                <a:gd name="T27" fmla="*/ 145 h 171"/>
                <a:gd name="T28" fmla="*/ 2 w 5"/>
                <a:gd name="T29" fmla="*/ 120 h 171"/>
                <a:gd name="T30" fmla="*/ 0 w 5"/>
                <a:gd name="T31" fmla="*/ 117 h 171"/>
                <a:gd name="T32" fmla="*/ 0 w 5"/>
                <a:gd name="T33" fmla="*/ 107 h 171"/>
                <a:gd name="T34" fmla="*/ 2 w 5"/>
                <a:gd name="T35" fmla="*/ 104 h 171"/>
                <a:gd name="T36" fmla="*/ 5 w 5"/>
                <a:gd name="T37" fmla="*/ 107 h 171"/>
                <a:gd name="T38" fmla="*/ 5 w 5"/>
                <a:gd name="T39" fmla="*/ 117 h 171"/>
                <a:gd name="T40" fmla="*/ 2 w 5"/>
                <a:gd name="T41" fmla="*/ 120 h 171"/>
                <a:gd name="T42" fmla="*/ 2 w 5"/>
                <a:gd name="T43" fmla="*/ 94 h 171"/>
                <a:gd name="T44" fmla="*/ 0 w 5"/>
                <a:gd name="T45" fmla="*/ 91 h 171"/>
                <a:gd name="T46" fmla="*/ 0 w 5"/>
                <a:gd name="T47" fmla="*/ 81 h 171"/>
                <a:gd name="T48" fmla="*/ 2 w 5"/>
                <a:gd name="T49" fmla="*/ 78 h 171"/>
                <a:gd name="T50" fmla="*/ 5 w 5"/>
                <a:gd name="T51" fmla="*/ 81 h 171"/>
                <a:gd name="T52" fmla="*/ 5 w 5"/>
                <a:gd name="T53" fmla="*/ 91 h 171"/>
                <a:gd name="T54" fmla="*/ 2 w 5"/>
                <a:gd name="T55" fmla="*/ 94 h 171"/>
                <a:gd name="T56" fmla="*/ 2 w 5"/>
                <a:gd name="T57" fmla="*/ 68 h 171"/>
                <a:gd name="T58" fmla="*/ 0 w 5"/>
                <a:gd name="T59" fmla="*/ 65 h 171"/>
                <a:gd name="T60" fmla="*/ 0 w 5"/>
                <a:gd name="T61" fmla="*/ 55 h 171"/>
                <a:gd name="T62" fmla="*/ 2 w 5"/>
                <a:gd name="T63" fmla="*/ 52 h 171"/>
                <a:gd name="T64" fmla="*/ 5 w 5"/>
                <a:gd name="T65" fmla="*/ 55 h 171"/>
                <a:gd name="T66" fmla="*/ 5 w 5"/>
                <a:gd name="T67" fmla="*/ 65 h 171"/>
                <a:gd name="T68" fmla="*/ 2 w 5"/>
                <a:gd name="T69" fmla="*/ 68 h 171"/>
                <a:gd name="T70" fmla="*/ 2 w 5"/>
                <a:gd name="T71" fmla="*/ 42 h 171"/>
                <a:gd name="T72" fmla="*/ 0 w 5"/>
                <a:gd name="T73" fmla="*/ 39 h 171"/>
                <a:gd name="T74" fmla="*/ 0 w 5"/>
                <a:gd name="T75" fmla="*/ 29 h 171"/>
                <a:gd name="T76" fmla="*/ 2 w 5"/>
                <a:gd name="T77" fmla="*/ 26 h 171"/>
                <a:gd name="T78" fmla="*/ 5 w 5"/>
                <a:gd name="T79" fmla="*/ 29 h 171"/>
                <a:gd name="T80" fmla="*/ 5 w 5"/>
                <a:gd name="T81" fmla="*/ 39 h 171"/>
                <a:gd name="T82" fmla="*/ 2 w 5"/>
                <a:gd name="T83" fmla="*/ 42 h 171"/>
                <a:gd name="T84" fmla="*/ 2 w 5"/>
                <a:gd name="T85" fmla="*/ 16 h 171"/>
                <a:gd name="T86" fmla="*/ 0 w 5"/>
                <a:gd name="T87" fmla="*/ 13 h 171"/>
                <a:gd name="T88" fmla="*/ 0 w 5"/>
                <a:gd name="T89" fmla="*/ 3 h 171"/>
                <a:gd name="T90" fmla="*/ 2 w 5"/>
                <a:gd name="T91" fmla="*/ 0 h 171"/>
                <a:gd name="T92" fmla="*/ 5 w 5"/>
                <a:gd name="T93" fmla="*/ 3 h 171"/>
                <a:gd name="T94" fmla="*/ 5 w 5"/>
                <a:gd name="T95" fmla="*/ 13 h 171"/>
                <a:gd name="T96" fmla="*/ 2 w 5"/>
                <a:gd name="T97" fmla="*/ 16 h 1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
                <a:gd name="T148" fmla="*/ 0 h 171"/>
                <a:gd name="T149" fmla="*/ 5 w 5"/>
                <a:gd name="T150" fmla="*/ 171 h 1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 h="171">
                  <a:moveTo>
                    <a:pt x="2" y="171"/>
                  </a:moveTo>
                  <a:cubicBezTo>
                    <a:pt x="1" y="171"/>
                    <a:pt x="0" y="170"/>
                    <a:pt x="0" y="169"/>
                  </a:cubicBezTo>
                  <a:cubicBezTo>
                    <a:pt x="0" y="158"/>
                    <a:pt x="0" y="158"/>
                    <a:pt x="0" y="158"/>
                  </a:cubicBezTo>
                  <a:cubicBezTo>
                    <a:pt x="0" y="157"/>
                    <a:pt x="1" y="156"/>
                    <a:pt x="2" y="156"/>
                  </a:cubicBezTo>
                  <a:cubicBezTo>
                    <a:pt x="4" y="156"/>
                    <a:pt x="5" y="157"/>
                    <a:pt x="5" y="158"/>
                  </a:cubicBezTo>
                  <a:cubicBezTo>
                    <a:pt x="5" y="169"/>
                    <a:pt x="5" y="169"/>
                    <a:pt x="5" y="169"/>
                  </a:cubicBezTo>
                  <a:cubicBezTo>
                    <a:pt x="5" y="170"/>
                    <a:pt x="4" y="171"/>
                    <a:pt x="2" y="171"/>
                  </a:cubicBezTo>
                  <a:close/>
                  <a:moveTo>
                    <a:pt x="2" y="145"/>
                  </a:moveTo>
                  <a:cubicBezTo>
                    <a:pt x="1" y="145"/>
                    <a:pt x="0" y="144"/>
                    <a:pt x="0" y="143"/>
                  </a:cubicBezTo>
                  <a:cubicBezTo>
                    <a:pt x="0" y="132"/>
                    <a:pt x="0" y="132"/>
                    <a:pt x="0" y="132"/>
                  </a:cubicBezTo>
                  <a:cubicBezTo>
                    <a:pt x="0" y="131"/>
                    <a:pt x="1" y="130"/>
                    <a:pt x="2" y="130"/>
                  </a:cubicBezTo>
                  <a:cubicBezTo>
                    <a:pt x="4" y="130"/>
                    <a:pt x="5" y="131"/>
                    <a:pt x="5" y="132"/>
                  </a:cubicBezTo>
                  <a:cubicBezTo>
                    <a:pt x="5" y="143"/>
                    <a:pt x="5" y="143"/>
                    <a:pt x="5" y="143"/>
                  </a:cubicBezTo>
                  <a:cubicBezTo>
                    <a:pt x="5" y="144"/>
                    <a:pt x="4" y="145"/>
                    <a:pt x="2" y="145"/>
                  </a:cubicBezTo>
                  <a:close/>
                  <a:moveTo>
                    <a:pt x="2" y="120"/>
                  </a:moveTo>
                  <a:cubicBezTo>
                    <a:pt x="1" y="120"/>
                    <a:pt x="0" y="118"/>
                    <a:pt x="0" y="117"/>
                  </a:cubicBezTo>
                  <a:cubicBezTo>
                    <a:pt x="0" y="107"/>
                    <a:pt x="0" y="107"/>
                    <a:pt x="0" y="107"/>
                  </a:cubicBezTo>
                  <a:cubicBezTo>
                    <a:pt x="0" y="105"/>
                    <a:pt x="1" y="104"/>
                    <a:pt x="2" y="104"/>
                  </a:cubicBezTo>
                  <a:cubicBezTo>
                    <a:pt x="4" y="104"/>
                    <a:pt x="5" y="105"/>
                    <a:pt x="5" y="107"/>
                  </a:cubicBezTo>
                  <a:cubicBezTo>
                    <a:pt x="5" y="117"/>
                    <a:pt x="5" y="117"/>
                    <a:pt x="5" y="117"/>
                  </a:cubicBezTo>
                  <a:cubicBezTo>
                    <a:pt x="5" y="118"/>
                    <a:pt x="4" y="120"/>
                    <a:pt x="2" y="120"/>
                  </a:cubicBezTo>
                  <a:close/>
                  <a:moveTo>
                    <a:pt x="2" y="94"/>
                  </a:moveTo>
                  <a:cubicBezTo>
                    <a:pt x="1" y="94"/>
                    <a:pt x="0" y="92"/>
                    <a:pt x="0" y="91"/>
                  </a:cubicBezTo>
                  <a:cubicBezTo>
                    <a:pt x="0" y="81"/>
                    <a:pt x="0" y="81"/>
                    <a:pt x="0" y="81"/>
                  </a:cubicBezTo>
                  <a:cubicBezTo>
                    <a:pt x="0" y="79"/>
                    <a:pt x="1" y="78"/>
                    <a:pt x="2" y="78"/>
                  </a:cubicBezTo>
                  <a:cubicBezTo>
                    <a:pt x="4" y="78"/>
                    <a:pt x="5" y="79"/>
                    <a:pt x="5" y="81"/>
                  </a:cubicBezTo>
                  <a:cubicBezTo>
                    <a:pt x="5" y="91"/>
                    <a:pt x="5" y="91"/>
                    <a:pt x="5" y="91"/>
                  </a:cubicBezTo>
                  <a:cubicBezTo>
                    <a:pt x="5" y="92"/>
                    <a:pt x="4" y="94"/>
                    <a:pt x="2" y="94"/>
                  </a:cubicBezTo>
                  <a:close/>
                  <a:moveTo>
                    <a:pt x="2" y="68"/>
                  </a:moveTo>
                  <a:cubicBezTo>
                    <a:pt x="1" y="68"/>
                    <a:pt x="0" y="67"/>
                    <a:pt x="0" y="65"/>
                  </a:cubicBezTo>
                  <a:cubicBezTo>
                    <a:pt x="0" y="55"/>
                    <a:pt x="0" y="55"/>
                    <a:pt x="0" y="55"/>
                  </a:cubicBezTo>
                  <a:cubicBezTo>
                    <a:pt x="0" y="53"/>
                    <a:pt x="1" y="52"/>
                    <a:pt x="2" y="52"/>
                  </a:cubicBezTo>
                  <a:cubicBezTo>
                    <a:pt x="4" y="52"/>
                    <a:pt x="5" y="53"/>
                    <a:pt x="5" y="55"/>
                  </a:cubicBezTo>
                  <a:cubicBezTo>
                    <a:pt x="5" y="65"/>
                    <a:pt x="5" y="65"/>
                    <a:pt x="5" y="65"/>
                  </a:cubicBezTo>
                  <a:cubicBezTo>
                    <a:pt x="5" y="67"/>
                    <a:pt x="4" y="68"/>
                    <a:pt x="2" y="68"/>
                  </a:cubicBezTo>
                  <a:close/>
                  <a:moveTo>
                    <a:pt x="2" y="42"/>
                  </a:moveTo>
                  <a:cubicBezTo>
                    <a:pt x="1" y="42"/>
                    <a:pt x="0" y="41"/>
                    <a:pt x="0" y="39"/>
                  </a:cubicBezTo>
                  <a:cubicBezTo>
                    <a:pt x="0" y="29"/>
                    <a:pt x="0" y="29"/>
                    <a:pt x="0" y="29"/>
                  </a:cubicBezTo>
                  <a:cubicBezTo>
                    <a:pt x="0" y="27"/>
                    <a:pt x="1" y="26"/>
                    <a:pt x="2" y="26"/>
                  </a:cubicBezTo>
                  <a:cubicBezTo>
                    <a:pt x="4" y="26"/>
                    <a:pt x="5" y="27"/>
                    <a:pt x="5" y="29"/>
                  </a:cubicBezTo>
                  <a:cubicBezTo>
                    <a:pt x="5" y="39"/>
                    <a:pt x="5" y="39"/>
                    <a:pt x="5" y="39"/>
                  </a:cubicBezTo>
                  <a:cubicBezTo>
                    <a:pt x="5" y="41"/>
                    <a:pt x="4" y="42"/>
                    <a:pt x="2" y="42"/>
                  </a:cubicBezTo>
                  <a:close/>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79" name="Freeform 30"/>
            <p:cNvSpPr>
              <a:spLocks noChangeArrowheads="1"/>
            </p:cNvSpPr>
            <p:nvPr/>
          </p:nvSpPr>
          <p:spPr bwMode="auto">
            <a:xfrm>
              <a:off x="1077912" y="1052512"/>
              <a:ext cx="19050" cy="60325"/>
            </a:xfrm>
            <a:custGeom>
              <a:avLst/>
              <a:gdLst>
                <a:gd name="T0" fmla="*/ 3 w 5"/>
                <a:gd name="T1" fmla="*/ 16 h 16"/>
                <a:gd name="T2" fmla="*/ 0 w 5"/>
                <a:gd name="T3" fmla="*/ 13 h 16"/>
                <a:gd name="T4" fmla="*/ 0 w 5"/>
                <a:gd name="T5" fmla="*/ 3 h 16"/>
                <a:gd name="T6" fmla="*/ 3 w 5"/>
                <a:gd name="T7" fmla="*/ 0 h 16"/>
                <a:gd name="T8" fmla="*/ 5 w 5"/>
                <a:gd name="T9" fmla="*/ 3 h 16"/>
                <a:gd name="T10" fmla="*/ 5 w 5"/>
                <a:gd name="T11" fmla="*/ 13 h 16"/>
                <a:gd name="T12" fmla="*/ 3 w 5"/>
                <a:gd name="T13" fmla="*/ 16 h 16"/>
                <a:gd name="T14" fmla="*/ 0 60000 65536"/>
                <a:gd name="T15" fmla="*/ 0 60000 65536"/>
                <a:gd name="T16" fmla="*/ 0 60000 65536"/>
                <a:gd name="T17" fmla="*/ 0 60000 65536"/>
                <a:gd name="T18" fmla="*/ 0 60000 65536"/>
                <a:gd name="T19" fmla="*/ 0 60000 65536"/>
                <a:gd name="T20" fmla="*/ 0 60000 65536"/>
                <a:gd name="T21" fmla="*/ 0 w 5"/>
                <a:gd name="T22" fmla="*/ 0 h 16"/>
                <a:gd name="T23" fmla="*/ 5 w 5"/>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16">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0" name="Freeform 31"/>
            <p:cNvSpPr>
              <a:spLocks noEditPoints="1" noChangeArrowheads="1"/>
            </p:cNvSpPr>
            <p:nvPr/>
          </p:nvSpPr>
          <p:spPr bwMode="auto">
            <a:xfrm>
              <a:off x="1171575" y="1052512"/>
              <a:ext cx="19050" cy="255587"/>
            </a:xfrm>
            <a:custGeom>
              <a:avLst/>
              <a:gdLst>
                <a:gd name="T0" fmla="*/ 2 w 5"/>
                <a:gd name="T1" fmla="*/ 68 h 68"/>
                <a:gd name="T2" fmla="*/ 0 w 5"/>
                <a:gd name="T3" fmla="*/ 65 h 68"/>
                <a:gd name="T4" fmla="*/ 0 w 5"/>
                <a:gd name="T5" fmla="*/ 55 h 68"/>
                <a:gd name="T6" fmla="*/ 2 w 5"/>
                <a:gd name="T7" fmla="*/ 52 h 68"/>
                <a:gd name="T8" fmla="*/ 5 w 5"/>
                <a:gd name="T9" fmla="*/ 55 h 68"/>
                <a:gd name="T10" fmla="*/ 5 w 5"/>
                <a:gd name="T11" fmla="*/ 65 h 68"/>
                <a:gd name="T12" fmla="*/ 2 w 5"/>
                <a:gd name="T13" fmla="*/ 68 h 68"/>
                <a:gd name="T14" fmla="*/ 2 w 5"/>
                <a:gd name="T15" fmla="*/ 42 h 68"/>
                <a:gd name="T16" fmla="*/ 0 w 5"/>
                <a:gd name="T17" fmla="*/ 39 h 68"/>
                <a:gd name="T18" fmla="*/ 0 w 5"/>
                <a:gd name="T19" fmla="*/ 29 h 68"/>
                <a:gd name="T20" fmla="*/ 2 w 5"/>
                <a:gd name="T21" fmla="*/ 26 h 68"/>
                <a:gd name="T22" fmla="*/ 5 w 5"/>
                <a:gd name="T23" fmla="*/ 29 h 68"/>
                <a:gd name="T24" fmla="*/ 5 w 5"/>
                <a:gd name="T25" fmla="*/ 39 h 68"/>
                <a:gd name="T26" fmla="*/ 2 w 5"/>
                <a:gd name="T27" fmla="*/ 42 h 68"/>
                <a:gd name="T28" fmla="*/ 2 w 5"/>
                <a:gd name="T29" fmla="*/ 16 h 68"/>
                <a:gd name="T30" fmla="*/ 0 w 5"/>
                <a:gd name="T31" fmla="*/ 13 h 68"/>
                <a:gd name="T32" fmla="*/ 0 w 5"/>
                <a:gd name="T33" fmla="*/ 3 h 68"/>
                <a:gd name="T34" fmla="*/ 2 w 5"/>
                <a:gd name="T35" fmla="*/ 0 h 68"/>
                <a:gd name="T36" fmla="*/ 5 w 5"/>
                <a:gd name="T37" fmla="*/ 3 h 68"/>
                <a:gd name="T38" fmla="*/ 5 w 5"/>
                <a:gd name="T39" fmla="*/ 13 h 68"/>
                <a:gd name="T40" fmla="*/ 2 w 5"/>
                <a:gd name="T41" fmla="*/ 16 h 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
                <a:gd name="T64" fmla="*/ 0 h 68"/>
                <a:gd name="T65" fmla="*/ 5 w 5"/>
                <a:gd name="T66" fmla="*/ 68 h 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 h="68">
                  <a:moveTo>
                    <a:pt x="2" y="68"/>
                  </a:moveTo>
                  <a:cubicBezTo>
                    <a:pt x="1" y="68"/>
                    <a:pt x="0" y="67"/>
                    <a:pt x="0" y="65"/>
                  </a:cubicBezTo>
                  <a:cubicBezTo>
                    <a:pt x="0" y="55"/>
                    <a:pt x="0" y="55"/>
                    <a:pt x="0" y="55"/>
                  </a:cubicBezTo>
                  <a:cubicBezTo>
                    <a:pt x="0" y="53"/>
                    <a:pt x="1" y="52"/>
                    <a:pt x="2" y="52"/>
                  </a:cubicBezTo>
                  <a:cubicBezTo>
                    <a:pt x="4" y="52"/>
                    <a:pt x="5" y="53"/>
                    <a:pt x="5" y="55"/>
                  </a:cubicBezTo>
                  <a:cubicBezTo>
                    <a:pt x="5" y="65"/>
                    <a:pt x="5" y="65"/>
                    <a:pt x="5" y="65"/>
                  </a:cubicBezTo>
                  <a:cubicBezTo>
                    <a:pt x="5" y="67"/>
                    <a:pt x="4" y="68"/>
                    <a:pt x="2" y="68"/>
                  </a:cubicBezTo>
                  <a:close/>
                  <a:moveTo>
                    <a:pt x="2" y="42"/>
                  </a:moveTo>
                  <a:cubicBezTo>
                    <a:pt x="1" y="42"/>
                    <a:pt x="0" y="41"/>
                    <a:pt x="0" y="39"/>
                  </a:cubicBezTo>
                  <a:cubicBezTo>
                    <a:pt x="0" y="29"/>
                    <a:pt x="0" y="29"/>
                    <a:pt x="0" y="29"/>
                  </a:cubicBezTo>
                  <a:cubicBezTo>
                    <a:pt x="0" y="27"/>
                    <a:pt x="1" y="26"/>
                    <a:pt x="2" y="26"/>
                  </a:cubicBezTo>
                  <a:cubicBezTo>
                    <a:pt x="4" y="26"/>
                    <a:pt x="5" y="27"/>
                    <a:pt x="5" y="29"/>
                  </a:cubicBezTo>
                  <a:cubicBezTo>
                    <a:pt x="5" y="39"/>
                    <a:pt x="5" y="39"/>
                    <a:pt x="5" y="39"/>
                  </a:cubicBezTo>
                  <a:cubicBezTo>
                    <a:pt x="5" y="41"/>
                    <a:pt x="4" y="42"/>
                    <a:pt x="2" y="42"/>
                  </a:cubicBezTo>
                  <a:close/>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1" name="Freeform 32"/>
            <p:cNvSpPr>
              <a:spLocks noEditPoints="1" noChangeArrowheads="1"/>
            </p:cNvSpPr>
            <p:nvPr/>
          </p:nvSpPr>
          <p:spPr bwMode="auto">
            <a:xfrm>
              <a:off x="1262062" y="1052512"/>
              <a:ext cx="22225" cy="158750"/>
            </a:xfrm>
            <a:custGeom>
              <a:avLst/>
              <a:gdLst>
                <a:gd name="T0" fmla="*/ 3 w 6"/>
                <a:gd name="T1" fmla="*/ 42 h 42"/>
                <a:gd name="T2" fmla="*/ 0 w 6"/>
                <a:gd name="T3" fmla="*/ 39 h 42"/>
                <a:gd name="T4" fmla="*/ 0 w 6"/>
                <a:gd name="T5" fmla="*/ 29 h 42"/>
                <a:gd name="T6" fmla="*/ 3 w 6"/>
                <a:gd name="T7" fmla="*/ 26 h 42"/>
                <a:gd name="T8" fmla="*/ 6 w 6"/>
                <a:gd name="T9" fmla="*/ 29 h 42"/>
                <a:gd name="T10" fmla="*/ 6 w 6"/>
                <a:gd name="T11" fmla="*/ 39 h 42"/>
                <a:gd name="T12" fmla="*/ 3 w 6"/>
                <a:gd name="T13" fmla="*/ 42 h 42"/>
                <a:gd name="T14" fmla="*/ 3 w 6"/>
                <a:gd name="T15" fmla="*/ 16 h 42"/>
                <a:gd name="T16" fmla="*/ 0 w 6"/>
                <a:gd name="T17" fmla="*/ 13 h 42"/>
                <a:gd name="T18" fmla="*/ 0 w 6"/>
                <a:gd name="T19" fmla="*/ 3 h 42"/>
                <a:gd name="T20" fmla="*/ 3 w 6"/>
                <a:gd name="T21" fmla="*/ 0 h 42"/>
                <a:gd name="T22" fmla="*/ 6 w 6"/>
                <a:gd name="T23" fmla="*/ 3 h 42"/>
                <a:gd name="T24" fmla="*/ 6 w 6"/>
                <a:gd name="T25" fmla="*/ 13 h 42"/>
                <a:gd name="T26" fmla="*/ 3 w 6"/>
                <a:gd name="T27" fmla="*/ 1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42"/>
                <a:gd name="T44" fmla="*/ 6 w 6"/>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42">
                  <a:moveTo>
                    <a:pt x="3" y="42"/>
                  </a:moveTo>
                  <a:cubicBezTo>
                    <a:pt x="2" y="42"/>
                    <a:pt x="0" y="41"/>
                    <a:pt x="0" y="39"/>
                  </a:cubicBezTo>
                  <a:cubicBezTo>
                    <a:pt x="0" y="29"/>
                    <a:pt x="0" y="29"/>
                    <a:pt x="0" y="29"/>
                  </a:cubicBezTo>
                  <a:cubicBezTo>
                    <a:pt x="0" y="27"/>
                    <a:pt x="2" y="26"/>
                    <a:pt x="3" y="26"/>
                  </a:cubicBezTo>
                  <a:cubicBezTo>
                    <a:pt x="4" y="26"/>
                    <a:pt x="6" y="27"/>
                    <a:pt x="6" y="29"/>
                  </a:cubicBezTo>
                  <a:cubicBezTo>
                    <a:pt x="6" y="39"/>
                    <a:pt x="6" y="39"/>
                    <a:pt x="6" y="39"/>
                  </a:cubicBezTo>
                  <a:cubicBezTo>
                    <a:pt x="6" y="41"/>
                    <a:pt x="4" y="42"/>
                    <a:pt x="3" y="42"/>
                  </a:cubicBezTo>
                  <a:close/>
                  <a:moveTo>
                    <a:pt x="3" y="16"/>
                  </a:moveTo>
                  <a:cubicBezTo>
                    <a:pt x="2" y="16"/>
                    <a:pt x="0" y="15"/>
                    <a:pt x="0" y="13"/>
                  </a:cubicBezTo>
                  <a:cubicBezTo>
                    <a:pt x="0" y="3"/>
                    <a:pt x="0" y="3"/>
                    <a:pt x="0" y="3"/>
                  </a:cubicBezTo>
                  <a:cubicBezTo>
                    <a:pt x="0" y="1"/>
                    <a:pt x="2" y="0"/>
                    <a:pt x="3" y="0"/>
                  </a:cubicBezTo>
                  <a:cubicBezTo>
                    <a:pt x="4" y="0"/>
                    <a:pt x="6" y="1"/>
                    <a:pt x="6" y="3"/>
                  </a:cubicBezTo>
                  <a:cubicBezTo>
                    <a:pt x="6" y="13"/>
                    <a:pt x="6" y="13"/>
                    <a:pt x="6" y="13"/>
                  </a:cubicBezTo>
                  <a:cubicBezTo>
                    <a:pt x="6"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2" name="Freeform 33"/>
            <p:cNvSpPr>
              <a:spLocks noEditPoints="1" noChangeArrowheads="1"/>
            </p:cNvSpPr>
            <p:nvPr/>
          </p:nvSpPr>
          <p:spPr bwMode="auto">
            <a:xfrm>
              <a:off x="1352550" y="1052512"/>
              <a:ext cx="17463" cy="158750"/>
            </a:xfrm>
            <a:custGeom>
              <a:avLst/>
              <a:gdLst>
                <a:gd name="T0" fmla="*/ 2 w 5"/>
                <a:gd name="T1" fmla="*/ 42 h 42"/>
                <a:gd name="T2" fmla="*/ 0 w 5"/>
                <a:gd name="T3" fmla="*/ 39 h 42"/>
                <a:gd name="T4" fmla="*/ 0 w 5"/>
                <a:gd name="T5" fmla="*/ 29 h 42"/>
                <a:gd name="T6" fmla="*/ 2 w 5"/>
                <a:gd name="T7" fmla="*/ 26 h 42"/>
                <a:gd name="T8" fmla="*/ 5 w 5"/>
                <a:gd name="T9" fmla="*/ 29 h 42"/>
                <a:gd name="T10" fmla="*/ 5 w 5"/>
                <a:gd name="T11" fmla="*/ 39 h 42"/>
                <a:gd name="T12" fmla="*/ 2 w 5"/>
                <a:gd name="T13" fmla="*/ 42 h 42"/>
                <a:gd name="T14" fmla="*/ 2 w 5"/>
                <a:gd name="T15" fmla="*/ 16 h 42"/>
                <a:gd name="T16" fmla="*/ 0 w 5"/>
                <a:gd name="T17" fmla="*/ 13 h 42"/>
                <a:gd name="T18" fmla="*/ 0 w 5"/>
                <a:gd name="T19" fmla="*/ 3 h 42"/>
                <a:gd name="T20" fmla="*/ 2 w 5"/>
                <a:gd name="T21" fmla="*/ 0 h 42"/>
                <a:gd name="T22" fmla="*/ 5 w 5"/>
                <a:gd name="T23" fmla="*/ 3 h 42"/>
                <a:gd name="T24" fmla="*/ 5 w 5"/>
                <a:gd name="T25" fmla="*/ 13 h 42"/>
                <a:gd name="T26" fmla="*/ 2 w 5"/>
                <a:gd name="T27" fmla="*/ 1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2"/>
                <a:gd name="T44" fmla="*/ 5 w 5"/>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2">
                  <a:moveTo>
                    <a:pt x="2" y="42"/>
                  </a:moveTo>
                  <a:cubicBezTo>
                    <a:pt x="1" y="42"/>
                    <a:pt x="0" y="41"/>
                    <a:pt x="0" y="39"/>
                  </a:cubicBezTo>
                  <a:cubicBezTo>
                    <a:pt x="0" y="29"/>
                    <a:pt x="0" y="29"/>
                    <a:pt x="0" y="29"/>
                  </a:cubicBezTo>
                  <a:cubicBezTo>
                    <a:pt x="0" y="27"/>
                    <a:pt x="1" y="26"/>
                    <a:pt x="2" y="26"/>
                  </a:cubicBezTo>
                  <a:cubicBezTo>
                    <a:pt x="4" y="26"/>
                    <a:pt x="5" y="27"/>
                    <a:pt x="5" y="29"/>
                  </a:cubicBezTo>
                  <a:cubicBezTo>
                    <a:pt x="5" y="39"/>
                    <a:pt x="5" y="39"/>
                    <a:pt x="5" y="39"/>
                  </a:cubicBezTo>
                  <a:cubicBezTo>
                    <a:pt x="5" y="41"/>
                    <a:pt x="4" y="42"/>
                    <a:pt x="2" y="42"/>
                  </a:cubicBezTo>
                  <a:close/>
                  <a:moveTo>
                    <a:pt x="2" y="16"/>
                  </a:moveTo>
                  <a:cubicBezTo>
                    <a:pt x="1" y="16"/>
                    <a:pt x="0" y="15"/>
                    <a:pt x="0" y="13"/>
                  </a:cubicBezTo>
                  <a:cubicBezTo>
                    <a:pt x="0" y="3"/>
                    <a:pt x="0" y="3"/>
                    <a:pt x="0" y="3"/>
                  </a:cubicBezTo>
                  <a:cubicBezTo>
                    <a:pt x="0" y="1"/>
                    <a:pt x="1" y="0"/>
                    <a:pt x="2" y="0"/>
                  </a:cubicBezTo>
                  <a:cubicBezTo>
                    <a:pt x="4" y="0"/>
                    <a:pt x="5" y="1"/>
                    <a:pt x="5" y="3"/>
                  </a:cubicBezTo>
                  <a:cubicBezTo>
                    <a:pt x="5" y="13"/>
                    <a:pt x="5" y="13"/>
                    <a:pt x="5" y="13"/>
                  </a:cubicBezTo>
                  <a:cubicBezTo>
                    <a:pt x="5" y="15"/>
                    <a:pt x="4" y="16"/>
                    <a:pt x="2"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3" name="Freeform 34"/>
            <p:cNvSpPr>
              <a:spLocks noEditPoints="1" noChangeArrowheads="1"/>
            </p:cNvSpPr>
            <p:nvPr/>
          </p:nvSpPr>
          <p:spPr bwMode="auto">
            <a:xfrm>
              <a:off x="1441450" y="1052512"/>
              <a:ext cx="22225" cy="255587"/>
            </a:xfrm>
            <a:custGeom>
              <a:avLst/>
              <a:gdLst>
                <a:gd name="T0" fmla="*/ 3 w 6"/>
                <a:gd name="T1" fmla="*/ 68 h 68"/>
                <a:gd name="T2" fmla="*/ 0 w 6"/>
                <a:gd name="T3" fmla="*/ 65 h 68"/>
                <a:gd name="T4" fmla="*/ 0 w 6"/>
                <a:gd name="T5" fmla="*/ 55 h 68"/>
                <a:gd name="T6" fmla="*/ 3 w 6"/>
                <a:gd name="T7" fmla="*/ 52 h 68"/>
                <a:gd name="T8" fmla="*/ 6 w 6"/>
                <a:gd name="T9" fmla="*/ 55 h 68"/>
                <a:gd name="T10" fmla="*/ 6 w 6"/>
                <a:gd name="T11" fmla="*/ 65 h 68"/>
                <a:gd name="T12" fmla="*/ 3 w 6"/>
                <a:gd name="T13" fmla="*/ 68 h 68"/>
                <a:gd name="T14" fmla="*/ 3 w 6"/>
                <a:gd name="T15" fmla="*/ 42 h 68"/>
                <a:gd name="T16" fmla="*/ 0 w 6"/>
                <a:gd name="T17" fmla="*/ 39 h 68"/>
                <a:gd name="T18" fmla="*/ 0 w 6"/>
                <a:gd name="T19" fmla="*/ 29 h 68"/>
                <a:gd name="T20" fmla="*/ 3 w 6"/>
                <a:gd name="T21" fmla="*/ 26 h 68"/>
                <a:gd name="T22" fmla="*/ 6 w 6"/>
                <a:gd name="T23" fmla="*/ 29 h 68"/>
                <a:gd name="T24" fmla="*/ 6 w 6"/>
                <a:gd name="T25" fmla="*/ 39 h 68"/>
                <a:gd name="T26" fmla="*/ 3 w 6"/>
                <a:gd name="T27" fmla="*/ 42 h 68"/>
                <a:gd name="T28" fmla="*/ 3 w 6"/>
                <a:gd name="T29" fmla="*/ 16 h 68"/>
                <a:gd name="T30" fmla="*/ 0 w 6"/>
                <a:gd name="T31" fmla="*/ 13 h 68"/>
                <a:gd name="T32" fmla="*/ 0 w 6"/>
                <a:gd name="T33" fmla="*/ 3 h 68"/>
                <a:gd name="T34" fmla="*/ 3 w 6"/>
                <a:gd name="T35" fmla="*/ 0 h 68"/>
                <a:gd name="T36" fmla="*/ 6 w 6"/>
                <a:gd name="T37" fmla="*/ 3 h 68"/>
                <a:gd name="T38" fmla="*/ 6 w 6"/>
                <a:gd name="T39" fmla="*/ 13 h 68"/>
                <a:gd name="T40" fmla="*/ 3 w 6"/>
                <a:gd name="T41" fmla="*/ 16 h 6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
                <a:gd name="T64" fmla="*/ 0 h 68"/>
                <a:gd name="T65" fmla="*/ 6 w 6"/>
                <a:gd name="T66" fmla="*/ 68 h 6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 h="68">
                  <a:moveTo>
                    <a:pt x="3" y="68"/>
                  </a:moveTo>
                  <a:cubicBezTo>
                    <a:pt x="2" y="68"/>
                    <a:pt x="0" y="67"/>
                    <a:pt x="0" y="65"/>
                  </a:cubicBezTo>
                  <a:cubicBezTo>
                    <a:pt x="0" y="55"/>
                    <a:pt x="0" y="55"/>
                    <a:pt x="0" y="55"/>
                  </a:cubicBezTo>
                  <a:cubicBezTo>
                    <a:pt x="0" y="53"/>
                    <a:pt x="2" y="52"/>
                    <a:pt x="3" y="52"/>
                  </a:cubicBezTo>
                  <a:cubicBezTo>
                    <a:pt x="4" y="52"/>
                    <a:pt x="6" y="53"/>
                    <a:pt x="6" y="55"/>
                  </a:cubicBezTo>
                  <a:cubicBezTo>
                    <a:pt x="6" y="65"/>
                    <a:pt x="6" y="65"/>
                    <a:pt x="6" y="65"/>
                  </a:cubicBezTo>
                  <a:cubicBezTo>
                    <a:pt x="6" y="67"/>
                    <a:pt x="4" y="68"/>
                    <a:pt x="3" y="68"/>
                  </a:cubicBezTo>
                  <a:close/>
                  <a:moveTo>
                    <a:pt x="3" y="42"/>
                  </a:moveTo>
                  <a:cubicBezTo>
                    <a:pt x="2" y="42"/>
                    <a:pt x="0" y="41"/>
                    <a:pt x="0" y="39"/>
                  </a:cubicBezTo>
                  <a:cubicBezTo>
                    <a:pt x="0" y="29"/>
                    <a:pt x="0" y="29"/>
                    <a:pt x="0" y="29"/>
                  </a:cubicBezTo>
                  <a:cubicBezTo>
                    <a:pt x="0" y="27"/>
                    <a:pt x="2" y="26"/>
                    <a:pt x="3" y="26"/>
                  </a:cubicBezTo>
                  <a:cubicBezTo>
                    <a:pt x="4" y="26"/>
                    <a:pt x="6" y="27"/>
                    <a:pt x="6" y="29"/>
                  </a:cubicBezTo>
                  <a:cubicBezTo>
                    <a:pt x="6" y="39"/>
                    <a:pt x="6" y="39"/>
                    <a:pt x="6" y="39"/>
                  </a:cubicBezTo>
                  <a:cubicBezTo>
                    <a:pt x="6" y="41"/>
                    <a:pt x="4" y="42"/>
                    <a:pt x="3" y="42"/>
                  </a:cubicBezTo>
                  <a:close/>
                  <a:moveTo>
                    <a:pt x="3" y="16"/>
                  </a:moveTo>
                  <a:cubicBezTo>
                    <a:pt x="2" y="16"/>
                    <a:pt x="0" y="15"/>
                    <a:pt x="0" y="13"/>
                  </a:cubicBezTo>
                  <a:cubicBezTo>
                    <a:pt x="0" y="3"/>
                    <a:pt x="0" y="3"/>
                    <a:pt x="0" y="3"/>
                  </a:cubicBezTo>
                  <a:cubicBezTo>
                    <a:pt x="0" y="1"/>
                    <a:pt x="2" y="0"/>
                    <a:pt x="3" y="0"/>
                  </a:cubicBezTo>
                  <a:cubicBezTo>
                    <a:pt x="4" y="0"/>
                    <a:pt x="6" y="1"/>
                    <a:pt x="6" y="3"/>
                  </a:cubicBezTo>
                  <a:cubicBezTo>
                    <a:pt x="6" y="13"/>
                    <a:pt x="6" y="13"/>
                    <a:pt x="6" y="13"/>
                  </a:cubicBezTo>
                  <a:cubicBezTo>
                    <a:pt x="6"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4" name="Freeform 35"/>
            <p:cNvSpPr>
              <a:spLocks noEditPoints="1" noChangeArrowheads="1"/>
            </p:cNvSpPr>
            <p:nvPr/>
          </p:nvSpPr>
          <p:spPr bwMode="auto">
            <a:xfrm>
              <a:off x="1520825" y="1052512"/>
              <a:ext cx="19050" cy="158750"/>
            </a:xfrm>
            <a:custGeom>
              <a:avLst/>
              <a:gdLst>
                <a:gd name="T0" fmla="*/ 3 w 5"/>
                <a:gd name="T1" fmla="*/ 42 h 42"/>
                <a:gd name="T2" fmla="*/ 0 w 5"/>
                <a:gd name="T3" fmla="*/ 39 h 42"/>
                <a:gd name="T4" fmla="*/ 0 w 5"/>
                <a:gd name="T5" fmla="*/ 29 h 42"/>
                <a:gd name="T6" fmla="*/ 3 w 5"/>
                <a:gd name="T7" fmla="*/ 26 h 42"/>
                <a:gd name="T8" fmla="*/ 5 w 5"/>
                <a:gd name="T9" fmla="*/ 29 h 42"/>
                <a:gd name="T10" fmla="*/ 5 w 5"/>
                <a:gd name="T11" fmla="*/ 39 h 42"/>
                <a:gd name="T12" fmla="*/ 3 w 5"/>
                <a:gd name="T13" fmla="*/ 42 h 42"/>
                <a:gd name="T14" fmla="*/ 3 w 5"/>
                <a:gd name="T15" fmla="*/ 16 h 42"/>
                <a:gd name="T16" fmla="*/ 0 w 5"/>
                <a:gd name="T17" fmla="*/ 13 h 42"/>
                <a:gd name="T18" fmla="*/ 0 w 5"/>
                <a:gd name="T19" fmla="*/ 3 h 42"/>
                <a:gd name="T20" fmla="*/ 3 w 5"/>
                <a:gd name="T21" fmla="*/ 0 h 42"/>
                <a:gd name="T22" fmla="*/ 5 w 5"/>
                <a:gd name="T23" fmla="*/ 3 h 42"/>
                <a:gd name="T24" fmla="*/ 5 w 5"/>
                <a:gd name="T25" fmla="*/ 13 h 42"/>
                <a:gd name="T26" fmla="*/ 3 w 5"/>
                <a:gd name="T27" fmla="*/ 16 h 4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2"/>
                <a:gd name="T44" fmla="*/ 5 w 5"/>
                <a:gd name="T45" fmla="*/ 42 h 4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2">
                  <a:moveTo>
                    <a:pt x="3" y="42"/>
                  </a:moveTo>
                  <a:cubicBezTo>
                    <a:pt x="1" y="42"/>
                    <a:pt x="0" y="41"/>
                    <a:pt x="0" y="39"/>
                  </a:cubicBezTo>
                  <a:cubicBezTo>
                    <a:pt x="0" y="29"/>
                    <a:pt x="0" y="29"/>
                    <a:pt x="0" y="29"/>
                  </a:cubicBezTo>
                  <a:cubicBezTo>
                    <a:pt x="0" y="27"/>
                    <a:pt x="1" y="26"/>
                    <a:pt x="3" y="26"/>
                  </a:cubicBezTo>
                  <a:cubicBezTo>
                    <a:pt x="4" y="26"/>
                    <a:pt x="5" y="27"/>
                    <a:pt x="5" y="29"/>
                  </a:cubicBezTo>
                  <a:cubicBezTo>
                    <a:pt x="5" y="39"/>
                    <a:pt x="5" y="39"/>
                    <a:pt x="5" y="39"/>
                  </a:cubicBezTo>
                  <a:cubicBezTo>
                    <a:pt x="5" y="41"/>
                    <a:pt x="4" y="42"/>
                    <a:pt x="3" y="42"/>
                  </a:cubicBezTo>
                  <a:close/>
                  <a:moveTo>
                    <a:pt x="3" y="16"/>
                  </a:moveTo>
                  <a:cubicBezTo>
                    <a:pt x="1" y="16"/>
                    <a:pt x="0" y="15"/>
                    <a:pt x="0" y="13"/>
                  </a:cubicBezTo>
                  <a:cubicBezTo>
                    <a:pt x="0" y="3"/>
                    <a:pt x="0" y="3"/>
                    <a:pt x="0" y="3"/>
                  </a:cubicBezTo>
                  <a:cubicBezTo>
                    <a:pt x="0" y="1"/>
                    <a:pt x="1" y="0"/>
                    <a:pt x="3" y="0"/>
                  </a:cubicBezTo>
                  <a:cubicBezTo>
                    <a:pt x="4" y="0"/>
                    <a:pt x="5" y="1"/>
                    <a:pt x="5" y="3"/>
                  </a:cubicBezTo>
                  <a:cubicBezTo>
                    <a:pt x="5" y="13"/>
                    <a:pt x="5" y="13"/>
                    <a:pt x="5" y="13"/>
                  </a:cubicBezTo>
                  <a:cubicBezTo>
                    <a:pt x="5" y="15"/>
                    <a:pt x="4" y="16"/>
                    <a:pt x="3" y="16"/>
                  </a:cubicBezTo>
                  <a:close/>
                </a:path>
              </a:pathLst>
            </a:custGeom>
            <a:solidFill>
              <a:srgbClr val="D6B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5" name="Oval 48"/>
            <p:cNvSpPr>
              <a:spLocks noChangeArrowheads="1"/>
            </p:cNvSpPr>
            <p:nvPr/>
          </p:nvSpPr>
          <p:spPr bwMode="auto">
            <a:xfrm>
              <a:off x="277812"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6" name="Oval 49"/>
            <p:cNvSpPr>
              <a:spLocks noChangeArrowheads="1"/>
            </p:cNvSpPr>
            <p:nvPr/>
          </p:nvSpPr>
          <p:spPr bwMode="auto">
            <a:xfrm>
              <a:off x="447675"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7" name="Oval 50"/>
            <p:cNvSpPr>
              <a:spLocks noChangeArrowheads="1"/>
            </p:cNvSpPr>
            <p:nvPr/>
          </p:nvSpPr>
          <p:spPr bwMode="auto">
            <a:xfrm>
              <a:off x="615950"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8" name="Oval 51"/>
            <p:cNvSpPr>
              <a:spLocks noChangeArrowheads="1"/>
            </p:cNvSpPr>
            <p:nvPr/>
          </p:nvSpPr>
          <p:spPr bwMode="auto">
            <a:xfrm>
              <a:off x="784225" y="730250"/>
              <a:ext cx="68263"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89" name="Oval 52"/>
            <p:cNvSpPr>
              <a:spLocks noChangeArrowheads="1"/>
            </p:cNvSpPr>
            <p:nvPr/>
          </p:nvSpPr>
          <p:spPr bwMode="auto">
            <a:xfrm>
              <a:off x="949325"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0" name="Oval 53"/>
            <p:cNvSpPr>
              <a:spLocks noChangeArrowheads="1"/>
            </p:cNvSpPr>
            <p:nvPr/>
          </p:nvSpPr>
          <p:spPr bwMode="auto">
            <a:xfrm>
              <a:off x="1119187"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1" name="Oval 54"/>
            <p:cNvSpPr>
              <a:spLocks noChangeArrowheads="1"/>
            </p:cNvSpPr>
            <p:nvPr/>
          </p:nvSpPr>
          <p:spPr bwMode="auto">
            <a:xfrm>
              <a:off x="1287462" y="730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2" name="文本框 35"/>
            <p:cNvSpPr>
              <a:spLocks noChangeArrowheads="1"/>
            </p:cNvSpPr>
            <p:nvPr/>
          </p:nvSpPr>
          <p:spPr bwMode="auto">
            <a:xfrm>
              <a:off x="507206" y="263009"/>
              <a:ext cx="640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latin typeface="方正兰亭细黑_GBK" charset="-122"/>
                  <a:ea typeface="方正兰亭细黑_GBK" charset="-122"/>
                  <a:sym typeface="方正兰亭细黑_GBK" charset="-122"/>
                </a:rPr>
                <a:t>TEXT</a:t>
              </a:r>
            </a:p>
          </p:txBody>
        </p:sp>
      </p:grpSp>
      <p:grpSp>
        <p:nvGrpSpPr>
          <p:cNvPr id="19493" name="Group 37"/>
          <p:cNvGrpSpPr>
            <a:grpSpLocks/>
          </p:cNvGrpSpPr>
          <p:nvPr/>
        </p:nvGrpSpPr>
        <p:grpSpPr bwMode="auto">
          <a:xfrm>
            <a:off x="2860675" y="1474788"/>
            <a:ext cx="2489200" cy="2578100"/>
            <a:chOff x="0" y="0"/>
            <a:chExt cx="2489200" cy="2578100"/>
          </a:xfrm>
        </p:grpSpPr>
        <p:sp>
          <p:nvSpPr>
            <p:cNvPr id="19494" name="Freeform 9"/>
            <p:cNvSpPr>
              <a:spLocks noChangeArrowheads="1"/>
            </p:cNvSpPr>
            <p:nvPr/>
          </p:nvSpPr>
          <p:spPr bwMode="auto">
            <a:xfrm>
              <a:off x="0" y="0"/>
              <a:ext cx="1520825" cy="654050"/>
            </a:xfrm>
            <a:custGeom>
              <a:avLst/>
              <a:gdLst>
                <a:gd name="T0" fmla="*/ 15 w 405"/>
                <a:gd name="T1" fmla="*/ 174 h 174"/>
                <a:gd name="T2" fmla="*/ 358 w 405"/>
                <a:gd name="T3" fmla="*/ 174 h 174"/>
                <a:gd name="T4" fmla="*/ 394 w 405"/>
                <a:gd name="T5" fmla="*/ 148 h 174"/>
                <a:gd name="T6" fmla="*/ 360 w 405"/>
                <a:gd name="T7" fmla="*/ 85 h 174"/>
                <a:gd name="T8" fmla="*/ 328 w 405"/>
                <a:gd name="T9" fmla="*/ 30 h 174"/>
                <a:gd name="T10" fmla="*/ 254 w 405"/>
                <a:gd name="T11" fmla="*/ 46 h 174"/>
                <a:gd name="T12" fmla="*/ 220 w 405"/>
                <a:gd name="T13" fmla="*/ 20 h 174"/>
                <a:gd name="T14" fmla="*/ 98 w 405"/>
                <a:gd name="T15" fmla="*/ 22 h 174"/>
                <a:gd name="T16" fmla="*/ 56 w 405"/>
                <a:gd name="T17" fmla="*/ 116 h 174"/>
                <a:gd name="T18" fmla="*/ 10 w 405"/>
                <a:gd name="T19" fmla="*/ 140 h 174"/>
                <a:gd name="T20" fmla="*/ 15 w 405"/>
                <a:gd name="T21" fmla="*/ 174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5"/>
                <a:gd name="T34" fmla="*/ 0 h 174"/>
                <a:gd name="T35" fmla="*/ 405 w 405"/>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5" h="174">
                  <a:moveTo>
                    <a:pt x="15" y="174"/>
                  </a:moveTo>
                  <a:cubicBezTo>
                    <a:pt x="358" y="174"/>
                    <a:pt x="358" y="174"/>
                    <a:pt x="358" y="174"/>
                  </a:cubicBezTo>
                  <a:cubicBezTo>
                    <a:pt x="373" y="172"/>
                    <a:pt x="386" y="166"/>
                    <a:pt x="394" y="148"/>
                  </a:cubicBezTo>
                  <a:cubicBezTo>
                    <a:pt x="405" y="121"/>
                    <a:pt x="392" y="86"/>
                    <a:pt x="360" y="85"/>
                  </a:cubicBezTo>
                  <a:cubicBezTo>
                    <a:pt x="358" y="60"/>
                    <a:pt x="352" y="44"/>
                    <a:pt x="328" y="30"/>
                  </a:cubicBezTo>
                  <a:cubicBezTo>
                    <a:pt x="302" y="15"/>
                    <a:pt x="273" y="25"/>
                    <a:pt x="254" y="46"/>
                  </a:cubicBezTo>
                  <a:cubicBezTo>
                    <a:pt x="243" y="37"/>
                    <a:pt x="233" y="27"/>
                    <a:pt x="220" y="20"/>
                  </a:cubicBezTo>
                  <a:cubicBezTo>
                    <a:pt x="185" y="1"/>
                    <a:pt x="132" y="0"/>
                    <a:pt x="98" y="22"/>
                  </a:cubicBezTo>
                  <a:cubicBezTo>
                    <a:pt x="73" y="38"/>
                    <a:pt x="31" y="84"/>
                    <a:pt x="56" y="116"/>
                  </a:cubicBezTo>
                  <a:cubicBezTo>
                    <a:pt x="39" y="117"/>
                    <a:pt x="17" y="122"/>
                    <a:pt x="10" y="140"/>
                  </a:cubicBezTo>
                  <a:cubicBezTo>
                    <a:pt x="0" y="165"/>
                    <a:pt x="15" y="174"/>
                    <a:pt x="15" y="174"/>
                  </a:cubicBezTo>
                  <a:close/>
                </a:path>
              </a:pathLst>
            </a:custGeom>
            <a:solidFill>
              <a:srgbClr val="046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5" name="Freeform 16"/>
            <p:cNvSpPr>
              <a:spLocks noChangeArrowheads="1"/>
            </p:cNvSpPr>
            <p:nvPr/>
          </p:nvSpPr>
          <p:spPr bwMode="auto">
            <a:xfrm>
              <a:off x="2106612" y="2333625"/>
              <a:ext cx="382588" cy="244475"/>
            </a:xfrm>
            <a:custGeom>
              <a:avLst/>
              <a:gdLst>
                <a:gd name="T0" fmla="*/ 7 w 102"/>
                <a:gd name="T1" fmla="*/ 17 h 65"/>
                <a:gd name="T2" fmla="*/ 15 w 102"/>
                <a:gd name="T3" fmla="*/ 0 h 65"/>
                <a:gd name="T4" fmla="*/ 87 w 102"/>
                <a:gd name="T5" fmla="*/ 0 h 65"/>
                <a:gd name="T6" fmla="*/ 95 w 102"/>
                <a:gd name="T7" fmla="*/ 16 h 65"/>
                <a:gd name="T8" fmla="*/ 62 w 102"/>
                <a:gd name="T9" fmla="*/ 56 h 65"/>
                <a:gd name="T10" fmla="*/ 37 w 102"/>
                <a:gd name="T11" fmla="*/ 56 h 65"/>
                <a:gd name="T12" fmla="*/ 7 w 102"/>
                <a:gd name="T13" fmla="*/ 17 h 65"/>
                <a:gd name="T14" fmla="*/ 0 60000 65536"/>
                <a:gd name="T15" fmla="*/ 0 60000 65536"/>
                <a:gd name="T16" fmla="*/ 0 60000 65536"/>
                <a:gd name="T17" fmla="*/ 0 60000 65536"/>
                <a:gd name="T18" fmla="*/ 0 60000 65536"/>
                <a:gd name="T19" fmla="*/ 0 60000 65536"/>
                <a:gd name="T20" fmla="*/ 0 60000 65536"/>
                <a:gd name="T21" fmla="*/ 0 w 102"/>
                <a:gd name="T22" fmla="*/ 0 h 65"/>
                <a:gd name="T23" fmla="*/ 102 w 102"/>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65">
                  <a:moveTo>
                    <a:pt x="7" y="17"/>
                  </a:moveTo>
                  <a:cubicBezTo>
                    <a:pt x="0" y="7"/>
                    <a:pt x="4" y="0"/>
                    <a:pt x="15" y="0"/>
                  </a:cubicBezTo>
                  <a:cubicBezTo>
                    <a:pt x="87" y="0"/>
                    <a:pt x="87" y="0"/>
                    <a:pt x="87" y="0"/>
                  </a:cubicBezTo>
                  <a:cubicBezTo>
                    <a:pt x="99" y="0"/>
                    <a:pt x="102" y="7"/>
                    <a:pt x="95" y="16"/>
                  </a:cubicBezTo>
                  <a:cubicBezTo>
                    <a:pt x="62" y="56"/>
                    <a:pt x="62" y="56"/>
                    <a:pt x="62" y="56"/>
                  </a:cubicBezTo>
                  <a:cubicBezTo>
                    <a:pt x="55" y="65"/>
                    <a:pt x="44" y="65"/>
                    <a:pt x="37" y="56"/>
                  </a:cubicBezTo>
                  <a:lnTo>
                    <a:pt x="7" y="17"/>
                  </a:lnTo>
                  <a:close/>
                </a:path>
              </a:pathLst>
            </a:custGeom>
            <a:solidFill>
              <a:srgbClr val="046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6" name="Freeform 17"/>
            <p:cNvSpPr>
              <a:spLocks noChangeArrowheads="1"/>
            </p:cNvSpPr>
            <p:nvPr/>
          </p:nvSpPr>
          <p:spPr bwMode="auto">
            <a:xfrm>
              <a:off x="390525" y="703263"/>
              <a:ext cx="1985963" cy="1781175"/>
            </a:xfrm>
            <a:custGeom>
              <a:avLst/>
              <a:gdLst>
                <a:gd name="T0" fmla="*/ 507 w 529"/>
                <a:gd name="T1" fmla="*/ 474 h 474"/>
                <a:gd name="T2" fmla="*/ 486 w 529"/>
                <a:gd name="T3" fmla="*/ 453 h 474"/>
                <a:gd name="T4" fmla="*/ 486 w 529"/>
                <a:gd name="T5" fmla="*/ 130 h 474"/>
                <a:gd name="T6" fmla="*/ 26 w 529"/>
                <a:gd name="T7" fmla="*/ 130 h 474"/>
                <a:gd name="T8" fmla="*/ 7 w 529"/>
                <a:gd name="T9" fmla="*/ 124 h 474"/>
                <a:gd name="T10" fmla="*/ 1 w 529"/>
                <a:gd name="T11" fmla="*/ 104 h 474"/>
                <a:gd name="T12" fmla="*/ 1 w 529"/>
                <a:gd name="T13" fmla="*/ 21 h 474"/>
                <a:gd name="T14" fmla="*/ 22 w 529"/>
                <a:gd name="T15" fmla="*/ 0 h 474"/>
                <a:gd name="T16" fmla="*/ 42 w 529"/>
                <a:gd name="T17" fmla="*/ 21 h 474"/>
                <a:gd name="T18" fmla="*/ 42 w 529"/>
                <a:gd name="T19" fmla="*/ 89 h 474"/>
                <a:gd name="T20" fmla="*/ 502 w 529"/>
                <a:gd name="T21" fmla="*/ 89 h 474"/>
                <a:gd name="T22" fmla="*/ 522 w 529"/>
                <a:gd name="T23" fmla="*/ 95 h 474"/>
                <a:gd name="T24" fmla="*/ 528 w 529"/>
                <a:gd name="T25" fmla="*/ 116 h 474"/>
                <a:gd name="T26" fmla="*/ 528 w 529"/>
                <a:gd name="T27" fmla="*/ 453 h 474"/>
                <a:gd name="T28" fmla="*/ 507 w 529"/>
                <a:gd name="T29" fmla="*/ 474 h 4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74"/>
                <a:gd name="T47" fmla="*/ 529 w 529"/>
                <a:gd name="T48" fmla="*/ 474 h 4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74">
                  <a:moveTo>
                    <a:pt x="507" y="474"/>
                  </a:moveTo>
                  <a:cubicBezTo>
                    <a:pt x="496" y="474"/>
                    <a:pt x="486" y="464"/>
                    <a:pt x="486" y="453"/>
                  </a:cubicBezTo>
                  <a:cubicBezTo>
                    <a:pt x="486" y="130"/>
                    <a:pt x="486" y="130"/>
                    <a:pt x="486" y="130"/>
                  </a:cubicBezTo>
                  <a:cubicBezTo>
                    <a:pt x="26" y="130"/>
                    <a:pt x="26" y="130"/>
                    <a:pt x="26" y="130"/>
                  </a:cubicBezTo>
                  <a:cubicBezTo>
                    <a:pt x="16" y="131"/>
                    <a:pt x="10" y="127"/>
                    <a:pt x="7" y="124"/>
                  </a:cubicBezTo>
                  <a:cubicBezTo>
                    <a:pt x="4" y="121"/>
                    <a:pt x="0" y="115"/>
                    <a:pt x="1" y="104"/>
                  </a:cubicBezTo>
                  <a:cubicBezTo>
                    <a:pt x="1" y="21"/>
                    <a:pt x="1" y="21"/>
                    <a:pt x="1" y="21"/>
                  </a:cubicBezTo>
                  <a:cubicBezTo>
                    <a:pt x="1" y="10"/>
                    <a:pt x="10" y="0"/>
                    <a:pt x="22" y="0"/>
                  </a:cubicBezTo>
                  <a:cubicBezTo>
                    <a:pt x="33" y="0"/>
                    <a:pt x="42" y="10"/>
                    <a:pt x="42" y="21"/>
                  </a:cubicBezTo>
                  <a:cubicBezTo>
                    <a:pt x="42" y="89"/>
                    <a:pt x="42" y="89"/>
                    <a:pt x="42" y="89"/>
                  </a:cubicBezTo>
                  <a:cubicBezTo>
                    <a:pt x="502" y="89"/>
                    <a:pt x="502" y="89"/>
                    <a:pt x="502" y="89"/>
                  </a:cubicBezTo>
                  <a:cubicBezTo>
                    <a:pt x="512" y="87"/>
                    <a:pt x="518" y="91"/>
                    <a:pt x="522" y="95"/>
                  </a:cubicBezTo>
                  <a:cubicBezTo>
                    <a:pt x="526" y="98"/>
                    <a:pt x="529" y="105"/>
                    <a:pt x="528" y="116"/>
                  </a:cubicBezTo>
                  <a:cubicBezTo>
                    <a:pt x="528" y="453"/>
                    <a:pt x="528" y="453"/>
                    <a:pt x="528" y="453"/>
                  </a:cubicBezTo>
                  <a:cubicBezTo>
                    <a:pt x="528" y="464"/>
                    <a:pt x="519" y="474"/>
                    <a:pt x="507" y="474"/>
                  </a:cubicBezTo>
                  <a:close/>
                </a:path>
              </a:pathLst>
            </a:custGeom>
            <a:solidFill>
              <a:srgbClr val="046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7" name="Oval 55"/>
            <p:cNvSpPr>
              <a:spLocks noChangeArrowheads="1"/>
            </p:cNvSpPr>
            <p:nvPr/>
          </p:nvSpPr>
          <p:spPr bwMode="auto">
            <a:xfrm>
              <a:off x="274637" y="4508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8" name="Oval 56"/>
            <p:cNvSpPr>
              <a:spLocks noChangeArrowheads="1"/>
            </p:cNvSpPr>
            <p:nvPr/>
          </p:nvSpPr>
          <p:spPr bwMode="auto">
            <a:xfrm>
              <a:off x="444500" y="450850"/>
              <a:ext cx="66675"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499" name="Oval 57"/>
            <p:cNvSpPr>
              <a:spLocks noChangeArrowheads="1"/>
            </p:cNvSpPr>
            <p:nvPr/>
          </p:nvSpPr>
          <p:spPr bwMode="auto">
            <a:xfrm>
              <a:off x="612775" y="450850"/>
              <a:ext cx="68263"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0" name="Oval 58"/>
            <p:cNvSpPr>
              <a:spLocks noChangeArrowheads="1"/>
            </p:cNvSpPr>
            <p:nvPr/>
          </p:nvSpPr>
          <p:spPr bwMode="auto">
            <a:xfrm>
              <a:off x="777875" y="4508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1" name="Oval 59"/>
            <p:cNvSpPr>
              <a:spLocks noChangeArrowheads="1"/>
            </p:cNvSpPr>
            <p:nvPr/>
          </p:nvSpPr>
          <p:spPr bwMode="auto">
            <a:xfrm>
              <a:off x="946150" y="4508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2" name="Oval 60"/>
            <p:cNvSpPr>
              <a:spLocks noChangeArrowheads="1"/>
            </p:cNvSpPr>
            <p:nvPr/>
          </p:nvSpPr>
          <p:spPr bwMode="auto">
            <a:xfrm>
              <a:off x="1116012" y="4508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3" name="Oval 61"/>
            <p:cNvSpPr>
              <a:spLocks noChangeArrowheads="1"/>
            </p:cNvSpPr>
            <p:nvPr/>
          </p:nvSpPr>
          <p:spPr bwMode="auto">
            <a:xfrm>
              <a:off x="1284287" y="450850"/>
              <a:ext cx="68263"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4" name="文本框 47"/>
            <p:cNvSpPr>
              <a:spLocks noChangeArrowheads="1"/>
            </p:cNvSpPr>
            <p:nvPr/>
          </p:nvSpPr>
          <p:spPr bwMode="auto">
            <a:xfrm>
              <a:off x="476479" y="89972"/>
              <a:ext cx="640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latin typeface="方正兰亭细黑_GBK" charset="-122"/>
                  <a:ea typeface="方正兰亭细黑_GBK" charset="-122"/>
                  <a:sym typeface="方正兰亭细黑_GBK" charset="-122"/>
                </a:rPr>
                <a:t>TEXT</a:t>
              </a:r>
            </a:p>
          </p:txBody>
        </p:sp>
      </p:grpSp>
      <p:grpSp>
        <p:nvGrpSpPr>
          <p:cNvPr id="19505" name="Group 49"/>
          <p:cNvGrpSpPr>
            <a:grpSpLocks/>
          </p:cNvGrpSpPr>
          <p:nvPr/>
        </p:nvGrpSpPr>
        <p:grpSpPr bwMode="auto">
          <a:xfrm>
            <a:off x="5249863" y="1449388"/>
            <a:ext cx="1474787" cy="2419350"/>
            <a:chOff x="0" y="0"/>
            <a:chExt cx="1474788" cy="2419350"/>
          </a:xfrm>
        </p:grpSpPr>
        <p:sp>
          <p:nvSpPr>
            <p:cNvPr id="19506" name="Freeform 13"/>
            <p:cNvSpPr>
              <a:spLocks noChangeArrowheads="1"/>
            </p:cNvSpPr>
            <p:nvPr/>
          </p:nvSpPr>
          <p:spPr bwMode="auto">
            <a:xfrm>
              <a:off x="0" y="0"/>
              <a:ext cx="1474788" cy="668337"/>
            </a:xfrm>
            <a:custGeom>
              <a:avLst/>
              <a:gdLst>
                <a:gd name="T0" fmla="*/ 381 w 393"/>
                <a:gd name="T1" fmla="*/ 178 h 178"/>
                <a:gd name="T2" fmla="*/ 387 w 393"/>
                <a:gd name="T3" fmla="*/ 150 h 178"/>
                <a:gd name="T4" fmla="*/ 264 w 393"/>
                <a:gd name="T5" fmla="*/ 60 h 178"/>
                <a:gd name="T6" fmla="*/ 218 w 393"/>
                <a:gd name="T7" fmla="*/ 21 h 178"/>
                <a:gd name="T8" fmla="*/ 105 w 393"/>
                <a:gd name="T9" fmla="*/ 20 h 178"/>
                <a:gd name="T10" fmla="*/ 45 w 393"/>
                <a:gd name="T11" fmla="*/ 115 h 178"/>
                <a:gd name="T12" fmla="*/ 8 w 393"/>
                <a:gd name="T13" fmla="*/ 178 h 178"/>
                <a:gd name="T14" fmla="*/ 381 w 393"/>
                <a:gd name="T15" fmla="*/ 178 h 178"/>
                <a:gd name="T16" fmla="*/ 0 60000 65536"/>
                <a:gd name="T17" fmla="*/ 0 60000 65536"/>
                <a:gd name="T18" fmla="*/ 0 60000 65536"/>
                <a:gd name="T19" fmla="*/ 0 60000 65536"/>
                <a:gd name="T20" fmla="*/ 0 60000 65536"/>
                <a:gd name="T21" fmla="*/ 0 60000 65536"/>
                <a:gd name="T22" fmla="*/ 0 60000 65536"/>
                <a:gd name="T23" fmla="*/ 0 60000 65536"/>
                <a:gd name="T24" fmla="*/ 0 w 393"/>
                <a:gd name="T25" fmla="*/ 0 h 178"/>
                <a:gd name="T26" fmla="*/ 393 w 393"/>
                <a:gd name="T27" fmla="*/ 178 h 1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3" h="178">
                  <a:moveTo>
                    <a:pt x="381" y="178"/>
                  </a:moveTo>
                  <a:cubicBezTo>
                    <a:pt x="385" y="170"/>
                    <a:pt x="387" y="161"/>
                    <a:pt x="387" y="150"/>
                  </a:cubicBezTo>
                  <a:cubicBezTo>
                    <a:pt x="393" y="85"/>
                    <a:pt x="325" y="34"/>
                    <a:pt x="264" y="60"/>
                  </a:cubicBezTo>
                  <a:cubicBezTo>
                    <a:pt x="252" y="44"/>
                    <a:pt x="235" y="31"/>
                    <a:pt x="218" y="21"/>
                  </a:cubicBezTo>
                  <a:cubicBezTo>
                    <a:pt x="185" y="2"/>
                    <a:pt x="138" y="0"/>
                    <a:pt x="105" y="20"/>
                  </a:cubicBezTo>
                  <a:cubicBezTo>
                    <a:pt x="74" y="39"/>
                    <a:pt x="37" y="76"/>
                    <a:pt x="45" y="115"/>
                  </a:cubicBezTo>
                  <a:cubicBezTo>
                    <a:pt x="22" y="118"/>
                    <a:pt x="0" y="154"/>
                    <a:pt x="8" y="178"/>
                  </a:cubicBezTo>
                  <a:lnTo>
                    <a:pt x="381" y="178"/>
                  </a:lnTo>
                  <a:close/>
                </a:path>
              </a:pathLst>
            </a:custGeom>
            <a:solidFill>
              <a:srgbClr val="67CD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7" name="Freeform 22"/>
            <p:cNvSpPr>
              <a:spLocks noChangeArrowheads="1"/>
            </p:cNvSpPr>
            <p:nvPr/>
          </p:nvSpPr>
          <p:spPr bwMode="auto">
            <a:xfrm>
              <a:off x="547688" y="2174875"/>
              <a:ext cx="382588" cy="244475"/>
            </a:xfrm>
            <a:custGeom>
              <a:avLst/>
              <a:gdLst>
                <a:gd name="T0" fmla="*/ 7 w 102"/>
                <a:gd name="T1" fmla="*/ 16 h 65"/>
                <a:gd name="T2" fmla="*/ 15 w 102"/>
                <a:gd name="T3" fmla="*/ 0 h 65"/>
                <a:gd name="T4" fmla="*/ 87 w 102"/>
                <a:gd name="T5" fmla="*/ 0 h 65"/>
                <a:gd name="T6" fmla="*/ 95 w 102"/>
                <a:gd name="T7" fmla="*/ 16 h 65"/>
                <a:gd name="T8" fmla="*/ 62 w 102"/>
                <a:gd name="T9" fmla="*/ 56 h 65"/>
                <a:gd name="T10" fmla="*/ 37 w 102"/>
                <a:gd name="T11" fmla="*/ 55 h 65"/>
                <a:gd name="T12" fmla="*/ 7 w 102"/>
                <a:gd name="T13" fmla="*/ 16 h 65"/>
                <a:gd name="T14" fmla="*/ 0 60000 65536"/>
                <a:gd name="T15" fmla="*/ 0 60000 65536"/>
                <a:gd name="T16" fmla="*/ 0 60000 65536"/>
                <a:gd name="T17" fmla="*/ 0 60000 65536"/>
                <a:gd name="T18" fmla="*/ 0 60000 65536"/>
                <a:gd name="T19" fmla="*/ 0 60000 65536"/>
                <a:gd name="T20" fmla="*/ 0 60000 65536"/>
                <a:gd name="T21" fmla="*/ 0 w 102"/>
                <a:gd name="T22" fmla="*/ 0 h 65"/>
                <a:gd name="T23" fmla="*/ 102 w 102"/>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65">
                  <a:moveTo>
                    <a:pt x="7" y="16"/>
                  </a:moveTo>
                  <a:cubicBezTo>
                    <a:pt x="0" y="7"/>
                    <a:pt x="4" y="0"/>
                    <a:pt x="15" y="0"/>
                  </a:cubicBezTo>
                  <a:cubicBezTo>
                    <a:pt x="87" y="0"/>
                    <a:pt x="87" y="0"/>
                    <a:pt x="87" y="0"/>
                  </a:cubicBezTo>
                  <a:cubicBezTo>
                    <a:pt x="99" y="0"/>
                    <a:pt x="102" y="7"/>
                    <a:pt x="95" y="16"/>
                  </a:cubicBezTo>
                  <a:cubicBezTo>
                    <a:pt x="62" y="56"/>
                    <a:pt x="62" y="56"/>
                    <a:pt x="62" y="56"/>
                  </a:cubicBezTo>
                  <a:cubicBezTo>
                    <a:pt x="55" y="65"/>
                    <a:pt x="44" y="64"/>
                    <a:pt x="37" y="55"/>
                  </a:cubicBezTo>
                  <a:lnTo>
                    <a:pt x="7" y="16"/>
                  </a:lnTo>
                  <a:close/>
                </a:path>
              </a:pathLst>
            </a:custGeom>
            <a:solidFill>
              <a:srgbClr val="67CD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8" name="Freeform 23"/>
            <p:cNvSpPr>
              <a:spLocks noChangeArrowheads="1"/>
            </p:cNvSpPr>
            <p:nvPr/>
          </p:nvSpPr>
          <p:spPr bwMode="auto">
            <a:xfrm>
              <a:off x="663575" y="758825"/>
              <a:ext cx="158750" cy="1582737"/>
            </a:xfrm>
            <a:custGeom>
              <a:avLst/>
              <a:gdLst>
                <a:gd name="T0" fmla="*/ 21 w 42"/>
                <a:gd name="T1" fmla="*/ 421 h 421"/>
                <a:gd name="T2" fmla="*/ 0 w 42"/>
                <a:gd name="T3" fmla="*/ 400 h 421"/>
                <a:gd name="T4" fmla="*/ 0 w 42"/>
                <a:gd name="T5" fmla="*/ 21 h 421"/>
                <a:gd name="T6" fmla="*/ 21 w 42"/>
                <a:gd name="T7" fmla="*/ 0 h 421"/>
                <a:gd name="T8" fmla="*/ 42 w 42"/>
                <a:gd name="T9" fmla="*/ 21 h 421"/>
                <a:gd name="T10" fmla="*/ 42 w 42"/>
                <a:gd name="T11" fmla="*/ 400 h 421"/>
                <a:gd name="T12" fmla="*/ 21 w 42"/>
                <a:gd name="T13" fmla="*/ 421 h 421"/>
                <a:gd name="T14" fmla="*/ 0 60000 65536"/>
                <a:gd name="T15" fmla="*/ 0 60000 65536"/>
                <a:gd name="T16" fmla="*/ 0 60000 65536"/>
                <a:gd name="T17" fmla="*/ 0 60000 65536"/>
                <a:gd name="T18" fmla="*/ 0 60000 65536"/>
                <a:gd name="T19" fmla="*/ 0 60000 65536"/>
                <a:gd name="T20" fmla="*/ 0 60000 65536"/>
                <a:gd name="T21" fmla="*/ 0 w 42"/>
                <a:gd name="T22" fmla="*/ 0 h 421"/>
                <a:gd name="T23" fmla="*/ 42 w 42"/>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21">
                  <a:moveTo>
                    <a:pt x="21" y="421"/>
                  </a:moveTo>
                  <a:cubicBezTo>
                    <a:pt x="9" y="421"/>
                    <a:pt x="0" y="412"/>
                    <a:pt x="0" y="400"/>
                  </a:cubicBezTo>
                  <a:cubicBezTo>
                    <a:pt x="0" y="21"/>
                    <a:pt x="0" y="21"/>
                    <a:pt x="0" y="21"/>
                  </a:cubicBezTo>
                  <a:cubicBezTo>
                    <a:pt x="0" y="9"/>
                    <a:pt x="9" y="0"/>
                    <a:pt x="21" y="0"/>
                  </a:cubicBezTo>
                  <a:cubicBezTo>
                    <a:pt x="32" y="0"/>
                    <a:pt x="42" y="9"/>
                    <a:pt x="42" y="21"/>
                  </a:cubicBezTo>
                  <a:cubicBezTo>
                    <a:pt x="42" y="400"/>
                    <a:pt x="42" y="400"/>
                    <a:pt x="42" y="400"/>
                  </a:cubicBezTo>
                  <a:cubicBezTo>
                    <a:pt x="42" y="412"/>
                    <a:pt x="32" y="421"/>
                    <a:pt x="21" y="421"/>
                  </a:cubicBezTo>
                  <a:close/>
                </a:path>
              </a:pathLst>
            </a:custGeom>
            <a:solidFill>
              <a:srgbClr val="67CD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09" name="Oval 62"/>
            <p:cNvSpPr>
              <a:spLocks noChangeArrowheads="1"/>
            </p:cNvSpPr>
            <p:nvPr/>
          </p:nvSpPr>
          <p:spPr bwMode="auto">
            <a:xfrm>
              <a:off x="209550" y="476250"/>
              <a:ext cx="68263"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0" name="Oval 63"/>
            <p:cNvSpPr>
              <a:spLocks noChangeArrowheads="1"/>
            </p:cNvSpPr>
            <p:nvPr/>
          </p:nvSpPr>
          <p:spPr bwMode="auto">
            <a:xfrm>
              <a:off x="374650" y="476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1" name="Oval 64"/>
            <p:cNvSpPr>
              <a:spLocks noChangeArrowheads="1"/>
            </p:cNvSpPr>
            <p:nvPr/>
          </p:nvSpPr>
          <p:spPr bwMode="auto">
            <a:xfrm>
              <a:off x="542925" y="476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2" name="Oval 65"/>
            <p:cNvSpPr>
              <a:spLocks noChangeArrowheads="1"/>
            </p:cNvSpPr>
            <p:nvPr/>
          </p:nvSpPr>
          <p:spPr bwMode="auto">
            <a:xfrm>
              <a:off x="712788" y="476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3" name="Oval 66"/>
            <p:cNvSpPr>
              <a:spLocks noChangeArrowheads="1"/>
            </p:cNvSpPr>
            <p:nvPr/>
          </p:nvSpPr>
          <p:spPr bwMode="auto">
            <a:xfrm>
              <a:off x="881063" y="476250"/>
              <a:ext cx="68263"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4" name="Oval 67"/>
            <p:cNvSpPr>
              <a:spLocks noChangeArrowheads="1"/>
            </p:cNvSpPr>
            <p:nvPr/>
          </p:nvSpPr>
          <p:spPr bwMode="auto">
            <a:xfrm>
              <a:off x="1050925" y="476250"/>
              <a:ext cx="66675"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5" name="Oval 68"/>
            <p:cNvSpPr>
              <a:spLocks noChangeArrowheads="1"/>
            </p:cNvSpPr>
            <p:nvPr/>
          </p:nvSpPr>
          <p:spPr bwMode="auto">
            <a:xfrm>
              <a:off x="1216025" y="476250"/>
              <a:ext cx="71438" cy="71437"/>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6" name="文本框 59"/>
            <p:cNvSpPr>
              <a:spLocks noChangeArrowheads="1"/>
            </p:cNvSpPr>
            <p:nvPr/>
          </p:nvSpPr>
          <p:spPr bwMode="auto">
            <a:xfrm>
              <a:off x="381171" y="105331"/>
              <a:ext cx="640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latin typeface="方正兰亭细黑_GBK" charset="-122"/>
                  <a:ea typeface="方正兰亭细黑_GBK" charset="-122"/>
                  <a:sym typeface="方正兰亭细黑_GBK" charset="-122"/>
                </a:rPr>
                <a:t>TEXT</a:t>
              </a:r>
            </a:p>
          </p:txBody>
        </p:sp>
      </p:grpSp>
      <p:grpSp>
        <p:nvGrpSpPr>
          <p:cNvPr id="19517" name="Group 61"/>
          <p:cNvGrpSpPr>
            <a:grpSpLocks/>
          </p:cNvGrpSpPr>
          <p:nvPr/>
        </p:nvGrpSpPr>
        <p:grpSpPr bwMode="auto">
          <a:xfrm>
            <a:off x="6457950" y="1422400"/>
            <a:ext cx="2728913" cy="2638425"/>
            <a:chOff x="0" y="0"/>
            <a:chExt cx="2728913" cy="2638425"/>
          </a:xfrm>
        </p:grpSpPr>
        <p:sp>
          <p:nvSpPr>
            <p:cNvPr id="19518" name="Freeform 12"/>
            <p:cNvSpPr>
              <a:spLocks noChangeArrowheads="1"/>
            </p:cNvSpPr>
            <p:nvPr/>
          </p:nvSpPr>
          <p:spPr bwMode="auto">
            <a:xfrm>
              <a:off x="1216025" y="0"/>
              <a:ext cx="1512888" cy="654050"/>
            </a:xfrm>
            <a:custGeom>
              <a:avLst/>
              <a:gdLst>
                <a:gd name="T0" fmla="*/ 390 w 403"/>
                <a:gd name="T1" fmla="*/ 174 h 174"/>
                <a:gd name="T2" fmla="*/ 48 w 403"/>
                <a:gd name="T3" fmla="*/ 174 h 174"/>
                <a:gd name="T4" fmla="*/ 12 w 403"/>
                <a:gd name="T5" fmla="*/ 148 h 174"/>
                <a:gd name="T6" fmla="*/ 46 w 403"/>
                <a:gd name="T7" fmla="*/ 85 h 174"/>
                <a:gd name="T8" fmla="*/ 77 w 403"/>
                <a:gd name="T9" fmla="*/ 31 h 174"/>
                <a:gd name="T10" fmla="*/ 152 w 403"/>
                <a:gd name="T11" fmla="*/ 46 h 174"/>
                <a:gd name="T12" fmla="*/ 185 w 403"/>
                <a:gd name="T13" fmla="*/ 20 h 174"/>
                <a:gd name="T14" fmla="*/ 307 w 403"/>
                <a:gd name="T15" fmla="*/ 22 h 174"/>
                <a:gd name="T16" fmla="*/ 349 w 403"/>
                <a:gd name="T17" fmla="*/ 117 h 174"/>
                <a:gd name="T18" fmla="*/ 396 w 403"/>
                <a:gd name="T19" fmla="*/ 140 h 174"/>
                <a:gd name="T20" fmla="*/ 390 w 403"/>
                <a:gd name="T21" fmla="*/ 174 h 1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3"/>
                <a:gd name="T34" fmla="*/ 0 h 174"/>
                <a:gd name="T35" fmla="*/ 403 w 403"/>
                <a:gd name="T36" fmla="*/ 174 h 1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3" h="174">
                  <a:moveTo>
                    <a:pt x="390" y="174"/>
                  </a:moveTo>
                  <a:cubicBezTo>
                    <a:pt x="48" y="174"/>
                    <a:pt x="48" y="174"/>
                    <a:pt x="48" y="174"/>
                  </a:cubicBezTo>
                  <a:cubicBezTo>
                    <a:pt x="33" y="172"/>
                    <a:pt x="20" y="166"/>
                    <a:pt x="12" y="148"/>
                  </a:cubicBezTo>
                  <a:cubicBezTo>
                    <a:pt x="0" y="121"/>
                    <a:pt x="14" y="86"/>
                    <a:pt x="46" y="85"/>
                  </a:cubicBezTo>
                  <a:cubicBezTo>
                    <a:pt x="47" y="60"/>
                    <a:pt x="54" y="44"/>
                    <a:pt x="77" y="31"/>
                  </a:cubicBezTo>
                  <a:cubicBezTo>
                    <a:pt x="103" y="15"/>
                    <a:pt x="133" y="25"/>
                    <a:pt x="152" y="46"/>
                  </a:cubicBezTo>
                  <a:cubicBezTo>
                    <a:pt x="162" y="37"/>
                    <a:pt x="173" y="27"/>
                    <a:pt x="185" y="20"/>
                  </a:cubicBezTo>
                  <a:cubicBezTo>
                    <a:pt x="220" y="1"/>
                    <a:pt x="274" y="0"/>
                    <a:pt x="307" y="22"/>
                  </a:cubicBezTo>
                  <a:cubicBezTo>
                    <a:pt x="333" y="39"/>
                    <a:pt x="375" y="84"/>
                    <a:pt x="349" y="117"/>
                  </a:cubicBezTo>
                  <a:cubicBezTo>
                    <a:pt x="367" y="117"/>
                    <a:pt x="389" y="122"/>
                    <a:pt x="396" y="140"/>
                  </a:cubicBezTo>
                  <a:cubicBezTo>
                    <a:pt x="403" y="159"/>
                    <a:pt x="390" y="174"/>
                    <a:pt x="390" y="174"/>
                  </a:cubicBez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19" name="Freeform 20"/>
            <p:cNvSpPr>
              <a:spLocks noChangeArrowheads="1"/>
            </p:cNvSpPr>
            <p:nvPr/>
          </p:nvSpPr>
          <p:spPr bwMode="auto">
            <a:xfrm>
              <a:off x="0" y="2393950"/>
              <a:ext cx="382588" cy="244475"/>
            </a:xfrm>
            <a:custGeom>
              <a:avLst/>
              <a:gdLst>
                <a:gd name="T0" fmla="*/ 95 w 102"/>
                <a:gd name="T1" fmla="*/ 17 h 65"/>
                <a:gd name="T2" fmla="*/ 87 w 102"/>
                <a:gd name="T3" fmla="*/ 0 h 65"/>
                <a:gd name="T4" fmla="*/ 15 w 102"/>
                <a:gd name="T5" fmla="*/ 0 h 65"/>
                <a:gd name="T6" fmla="*/ 7 w 102"/>
                <a:gd name="T7" fmla="*/ 16 h 65"/>
                <a:gd name="T8" fmla="*/ 40 w 102"/>
                <a:gd name="T9" fmla="*/ 56 h 65"/>
                <a:gd name="T10" fmla="*/ 66 w 102"/>
                <a:gd name="T11" fmla="*/ 56 h 65"/>
                <a:gd name="T12" fmla="*/ 95 w 102"/>
                <a:gd name="T13" fmla="*/ 17 h 65"/>
                <a:gd name="T14" fmla="*/ 0 60000 65536"/>
                <a:gd name="T15" fmla="*/ 0 60000 65536"/>
                <a:gd name="T16" fmla="*/ 0 60000 65536"/>
                <a:gd name="T17" fmla="*/ 0 60000 65536"/>
                <a:gd name="T18" fmla="*/ 0 60000 65536"/>
                <a:gd name="T19" fmla="*/ 0 60000 65536"/>
                <a:gd name="T20" fmla="*/ 0 60000 65536"/>
                <a:gd name="T21" fmla="*/ 0 w 102"/>
                <a:gd name="T22" fmla="*/ 0 h 65"/>
                <a:gd name="T23" fmla="*/ 102 w 102"/>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65">
                  <a:moveTo>
                    <a:pt x="95" y="17"/>
                  </a:moveTo>
                  <a:cubicBezTo>
                    <a:pt x="102" y="8"/>
                    <a:pt x="98" y="0"/>
                    <a:pt x="87" y="0"/>
                  </a:cubicBezTo>
                  <a:cubicBezTo>
                    <a:pt x="15" y="0"/>
                    <a:pt x="15" y="0"/>
                    <a:pt x="15" y="0"/>
                  </a:cubicBezTo>
                  <a:cubicBezTo>
                    <a:pt x="4" y="0"/>
                    <a:pt x="0" y="7"/>
                    <a:pt x="7" y="16"/>
                  </a:cubicBezTo>
                  <a:cubicBezTo>
                    <a:pt x="40" y="56"/>
                    <a:pt x="40" y="56"/>
                    <a:pt x="40" y="56"/>
                  </a:cubicBezTo>
                  <a:cubicBezTo>
                    <a:pt x="47" y="65"/>
                    <a:pt x="59" y="65"/>
                    <a:pt x="66" y="56"/>
                  </a:cubicBezTo>
                  <a:lnTo>
                    <a:pt x="95" y="17"/>
                  </a:ln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0" name="Freeform 21"/>
            <p:cNvSpPr>
              <a:spLocks noChangeArrowheads="1"/>
            </p:cNvSpPr>
            <p:nvPr/>
          </p:nvSpPr>
          <p:spPr bwMode="auto">
            <a:xfrm>
              <a:off x="112712" y="766762"/>
              <a:ext cx="1989138" cy="1778000"/>
            </a:xfrm>
            <a:custGeom>
              <a:avLst/>
              <a:gdLst>
                <a:gd name="T0" fmla="*/ 22 w 530"/>
                <a:gd name="T1" fmla="*/ 473 h 473"/>
                <a:gd name="T2" fmla="*/ 1 w 530"/>
                <a:gd name="T3" fmla="*/ 452 h 473"/>
                <a:gd name="T4" fmla="*/ 1 w 530"/>
                <a:gd name="T5" fmla="*/ 115 h 473"/>
                <a:gd name="T6" fmla="*/ 8 w 530"/>
                <a:gd name="T7" fmla="*/ 94 h 473"/>
                <a:gd name="T8" fmla="*/ 28 w 530"/>
                <a:gd name="T9" fmla="*/ 88 h 473"/>
                <a:gd name="T10" fmla="*/ 487 w 530"/>
                <a:gd name="T11" fmla="*/ 88 h 473"/>
                <a:gd name="T12" fmla="*/ 487 w 530"/>
                <a:gd name="T13" fmla="*/ 20 h 473"/>
                <a:gd name="T14" fmla="*/ 508 w 530"/>
                <a:gd name="T15" fmla="*/ 0 h 473"/>
                <a:gd name="T16" fmla="*/ 528 w 530"/>
                <a:gd name="T17" fmla="*/ 20 h 473"/>
                <a:gd name="T18" fmla="*/ 528 w 530"/>
                <a:gd name="T19" fmla="*/ 104 h 473"/>
                <a:gd name="T20" fmla="*/ 522 w 530"/>
                <a:gd name="T21" fmla="*/ 123 h 473"/>
                <a:gd name="T22" fmla="*/ 504 w 530"/>
                <a:gd name="T23" fmla="*/ 129 h 473"/>
                <a:gd name="T24" fmla="*/ 43 w 530"/>
                <a:gd name="T25" fmla="*/ 129 h 473"/>
                <a:gd name="T26" fmla="*/ 43 w 530"/>
                <a:gd name="T27" fmla="*/ 452 h 473"/>
                <a:gd name="T28" fmla="*/ 22 w 530"/>
                <a:gd name="T29" fmla="*/ 473 h 4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30"/>
                <a:gd name="T46" fmla="*/ 0 h 473"/>
                <a:gd name="T47" fmla="*/ 530 w 530"/>
                <a:gd name="T48" fmla="*/ 473 h 4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30" h="473">
                  <a:moveTo>
                    <a:pt x="22" y="473"/>
                  </a:moveTo>
                  <a:cubicBezTo>
                    <a:pt x="11" y="473"/>
                    <a:pt x="1" y="464"/>
                    <a:pt x="1" y="452"/>
                  </a:cubicBezTo>
                  <a:cubicBezTo>
                    <a:pt x="1" y="115"/>
                    <a:pt x="1" y="115"/>
                    <a:pt x="1" y="115"/>
                  </a:cubicBezTo>
                  <a:cubicBezTo>
                    <a:pt x="0" y="104"/>
                    <a:pt x="4" y="98"/>
                    <a:pt x="8" y="94"/>
                  </a:cubicBezTo>
                  <a:cubicBezTo>
                    <a:pt x="11" y="90"/>
                    <a:pt x="18" y="86"/>
                    <a:pt x="28" y="88"/>
                  </a:cubicBezTo>
                  <a:cubicBezTo>
                    <a:pt x="487" y="88"/>
                    <a:pt x="487" y="88"/>
                    <a:pt x="487" y="88"/>
                  </a:cubicBezTo>
                  <a:cubicBezTo>
                    <a:pt x="487" y="20"/>
                    <a:pt x="487" y="20"/>
                    <a:pt x="487" y="20"/>
                  </a:cubicBezTo>
                  <a:cubicBezTo>
                    <a:pt x="487" y="9"/>
                    <a:pt x="496" y="0"/>
                    <a:pt x="508" y="0"/>
                  </a:cubicBezTo>
                  <a:cubicBezTo>
                    <a:pt x="519" y="0"/>
                    <a:pt x="528" y="9"/>
                    <a:pt x="528" y="20"/>
                  </a:cubicBezTo>
                  <a:cubicBezTo>
                    <a:pt x="528" y="104"/>
                    <a:pt x="528" y="104"/>
                    <a:pt x="528" y="104"/>
                  </a:cubicBezTo>
                  <a:cubicBezTo>
                    <a:pt x="530" y="114"/>
                    <a:pt x="525" y="120"/>
                    <a:pt x="522" y="123"/>
                  </a:cubicBezTo>
                  <a:cubicBezTo>
                    <a:pt x="519" y="126"/>
                    <a:pt x="513" y="130"/>
                    <a:pt x="504" y="129"/>
                  </a:cubicBezTo>
                  <a:cubicBezTo>
                    <a:pt x="43" y="129"/>
                    <a:pt x="43" y="129"/>
                    <a:pt x="43" y="129"/>
                  </a:cubicBezTo>
                  <a:cubicBezTo>
                    <a:pt x="43" y="452"/>
                    <a:pt x="43" y="452"/>
                    <a:pt x="43" y="452"/>
                  </a:cubicBezTo>
                  <a:cubicBezTo>
                    <a:pt x="43" y="464"/>
                    <a:pt x="34" y="473"/>
                    <a:pt x="22" y="473"/>
                  </a:cubicBezTo>
                  <a:close/>
                </a:path>
              </a:pathLst>
            </a:cu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1" name="Oval 69"/>
            <p:cNvSpPr>
              <a:spLocks noChangeArrowheads="1"/>
            </p:cNvSpPr>
            <p:nvPr/>
          </p:nvSpPr>
          <p:spPr bwMode="auto">
            <a:xfrm>
              <a:off x="1404937"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2" name="Oval 70"/>
            <p:cNvSpPr>
              <a:spLocks noChangeArrowheads="1"/>
            </p:cNvSpPr>
            <p:nvPr/>
          </p:nvSpPr>
          <p:spPr bwMode="auto">
            <a:xfrm>
              <a:off x="1573212"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3" name="Oval 71"/>
            <p:cNvSpPr>
              <a:spLocks noChangeArrowheads="1"/>
            </p:cNvSpPr>
            <p:nvPr/>
          </p:nvSpPr>
          <p:spPr bwMode="auto">
            <a:xfrm>
              <a:off x="1741487"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4" name="Oval 72"/>
            <p:cNvSpPr>
              <a:spLocks noChangeArrowheads="1"/>
            </p:cNvSpPr>
            <p:nvPr/>
          </p:nvSpPr>
          <p:spPr bwMode="auto">
            <a:xfrm>
              <a:off x="1911350" y="485775"/>
              <a:ext cx="66675"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5" name="Oval 73"/>
            <p:cNvSpPr>
              <a:spLocks noChangeArrowheads="1"/>
            </p:cNvSpPr>
            <p:nvPr/>
          </p:nvSpPr>
          <p:spPr bwMode="auto">
            <a:xfrm>
              <a:off x="2076450"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6" name="Oval 74"/>
            <p:cNvSpPr>
              <a:spLocks noChangeArrowheads="1"/>
            </p:cNvSpPr>
            <p:nvPr/>
          </p:nvSpPr>
          <p:spPr bwMode="auto">
            <a:xfrm>
              <a:off x="2244725"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7" name="Oval 75"/>
            <p:cNvSpPr>
              <a:spLocks noChangeArrowheads="1"/>
            </p:cNvSpPr>
            <p:nvPr/>
          </p:nvSpPr>
          <p:spPr bwMode="auto">
            <a:xfrm>
              <a:off x="2414587" y="485775"/>
              <a:ext cx="71438" cy="66675"/>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28" name="文本框 71"/>
            <p:cNvSpPr>
              <a:spLocks noChangeArrowheads="1"/>
            </p:cNvSpPr>
            <p:nvPr/>
          </p:nvSpPr>
          <p:spPr bwMode="auto">
            <a:xfrm>
              <a:off x="1660524" y="111432"/>
              <a:ext cx="640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latin typeface="方正兰亭细黑_GBK" charset="-122"/>
                  <a:ea typeface="方正兰亭细黑_GBK" charset="-122"/>
                  <a:sym typeface="方正兰亭细黑_GBK" charset="-122"/>
                </a:rPr>
                <a:t>TEXT</a:t>
              </a:r>
            </a:p>
          </p:txBody>
        </p:sp>
      </p:grpSp>
      <p:grpSp>
        <p:nvGrpSpPr>
          <p:cNvPr id="19529" name="Group 73"/>
          <p:cNvGrpSpPr>
            <a:grpSpLocks/>
          </p:cNvGrpSpPr>
          <p:nvPr/>
        </p:nvGrpSpPr>
        <p:grpSpPr bwMode="auto">
          <a:xfrm>
            <a:off x="7265988" y="1779588"/>
            <a:ext cx="3468687" cy="2487612"/>
            <a:chOff x="0" y="0"/>
            <a:chExt cx="3468688" cy="2487613"/>
          </a:xfrm>
        </p:grpSpPr>
        <p:sp>
          <p:nvSpPr>
            <p:cNvPr id="19530" name="Freeform 10"/>
            <p:cNvSpPr>
              <a:spLocks noChangeArrowheads="1"/>
            </p:cNvSpPr>
            <p:nvPr/>
          </p:nvSpPr>
          <p:spPr bwMode="auto">
            <a:xfrm>
              <a:off x="1708150" y="0"/>
              <a:ext cx="1760538" cy="1019175"/>
            </a:xfrm>
            <a:custGeom>
              <a:avLst/>
              <a:gdLst>
                <a:gd name="T0" fmla="*/ 395 w 469"/>
                <a:gd name="T1" fmla="*/ 271 h 271"/>
                <a:gd name="T2" fmla="*/ 49 w 469"/>
                <a:gd name="T3" fmla="*/ 271 h 271"/>
                <a:gd name="T4" fmla="*/ 90 w 469"/>
                <a:gd name="T5" fmla="*/ 173 h 271"/>
                <a:gd name="T6" fmla="*/ 118 w 469"/>
                <a:gd name="T7" fmla="*/ 84 h 271"/>
                <a:gd name="T8" fmla="*/ 285 w 469"/>
                <a:gd name="T9" fmla="*/ 18 h 271"/>
                <a:gd name="T10" fmla="*/ 375 w 469"/>
                <a:gd name="T11" fmla="*/ 142 h 271"/>
                <a:gd name="T12" fmla="*/ 395 w 469"/>
                <a:gd name="T13" fmla="*/ 271 h 271"/>
                <a:gd name="T14" fmla="*/ 0 60000 65536"/>
                <a:gd name="T15" fmla="*/ 0 60000 65536"/>
                <a:gd name="T16" fmla="*/ 0 60000 65536"/>
                <a:gd name="T17" fmla="*/ 0 60000 65536"/>
                <a:gd name="T18" fmla="*/ 0 60000 65536"/>
                <a:gd name="T19" fmla="*/ 0 60000 65536"/>
                <a:gd name="T20" fmla="*/ 0 60000 65536"/>
                <a:gd name="T21" fmla="*/ 0 w 469"/>
                <a:gd name="T22" fmla="*/ 0 h 271"/>
                <a:gd name="T23" fmla="*/ 469 w 469"/>
                <a:gd name="T24" fmla="*/ 271 h 2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9" h="271">
                  <a:moveTo>
                    <a:pt x="395" y="271"/>
                  </a:moveTo>
                  <a:cubicBezTo>
                    <a:pt x="49" y="271"/>
                    <a:pt x="49" y="271"/>
                    <a:pt x="49" y="271"/>
                  </a:cubicBezTo>
                  <a:cubicBezTo>
                    <a:pt x="0" y="252"/>
                    <a:pt x="31" y="156"/>
                    <a:pt x="90" y="173"/>
                  </a:cubicBezTo>
                  <a:cubicBezTo>
                    <a:pt x="96" y="142"/>
                    <a:pt x="100" y="110"/>
                    <a:pt x="118" y="84"/>
                  </a:cubicBezTo>
                  <a:cubicBezTo>
                    <a:pt x="155" y="32"/>
                    <a:pt x="222" y="0"/>
                    <a:pt x="285" y="18"/>
                  </a:cubicBezTo>
                  <a:cubicBezTo>
                    <a:pt x="344" y="35"/>
                    <a:pt x="386" y="79"/>
                    <a:pt x="375" y="142"/>
                  </a:cubicBezTo>
                  <a:cubicBezTo>
                    <a:pt x="457" y="142"/>
                    <a:pt x="469" y="271"/>
                    <a:pt x="395" y="271"/>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1" name="Freeform 18"/>
            <p:cNvSpPr>
              <a:spLocks noChangeArrowheads="1"/>
            </p:cNvSpPr>
            <p:nvPr/>
          </p:nvSpPr>
          <p:spPr bwMode="auto">
            <a:xfrm>
              <a:off x="104775" y="1138238"/>
              <a:ext cx="2508250" cy="1203325"/>
            </a:xfrm>
            <a:custGeom>
              <a:avLst/>
              <a:gdLst>
                <a:gd name="T0" fmla="*/ 22 w 668"/>
                <a:gd name="T1" fmla="*/ 320 h 320"/>
                <a:gd name="T2" fmla="*/ 1 w 668"/>
                <a:gd name="T3" fmla="*/ 299 h 320"/>
                <a:gd name="T4" fmla="*/ 1 w 668"/>
                <a:gd name="T5" fmla="*/ 122 h 320"/>
                <a:gd name="T6" fmla="*/ 7 w 668"/>
                <a:gd name="T7" fmla="*/ 101 h 320"/>
                <a:gd name="T8" fmla="*/ 23 w 668"/>
                <a:gd name="T9" fmla="*/ 95 h 320"/>
                <a:gd name="T10" fmla="*/ 25 w 668"/>
                <a:gd name="T11" fmla="*/ 95 h 320"/>
                <a:gd name="T12" fmla="*/ 627 w 668"/>
                <a:gd name="T13" fmla="*/ 95 h 320"/>
                <a:gd name="T14" fmla="*/ 627 w 668"/>
                <a:gd name="T15" fmla="*/ 20 h 320"/>
                <a:gd name="T16" fmla="*/ 647 w 668"/>
                <a:gd name="T17" fmla="*/ 0 h 320"/>
                <a:gd name="T18" fmla="*/ 668 w 668"/>
                <a:gd name="T19" fmla="*/ 20 h 320"/>
                <a:gd name="T20" fmla="*/ 668 w 668"/>
                <a:gd name="T21" fmla="*/ 111 h 320"/>
                <a:gd name="T22" fmla="*/ 661 w 668"/>
                <a:gd name="T23" fmla="*/ 129 h 320"/>
                <a:gd name="T24" fmla="*/ 640 w 668"/>
                <a:gd name="T25" fmla="*/ 136 h 320"/>
                <a:gd name="T26" fmla="*/ 43 w 668"/>
                <a:gd name="T27" fmla="*/ 136 h 320"/>
                <a:gd name="T28" fmla="*/ 43 w 668"/>
                <a:gd name="T29" fmla="*/ 299 h 320"/>
                <a:gd name="T30" fmla="*/ 22 w 668"/>
                <a:gd name="T31" fmla="*/ 320 h 3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68"/>
                <a:gd name="T49" fmla="*/ 0 h 320"/>
                <a:gd name="T50" fmla="*/ 668 w 668"/>
                <a:gd name="T51" fmla="*/ 320 h 32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68" h="320">
                  <a:moveTo>
                    <a:pt x="22" y="320"/>
                  </a:moveTo>
                  <a:cubicBezTo>
                    <a:pt x="11" y="320"/>
                    <a:pt x="1" y="311"/>
                    <a:pt x="1" y="299"/>
                  </a:cubicBezTo>
                  <a:cubicBezTo>
                    <a:pt x="1" y="122"/>
                    <a:pt x="1" y="122"/>
                    <a:pt x="1" y="122"/>
                  </a:cubicBezTo>
                  <a:cubicBezTo>
                    <a:pt x="0" y="114"/>
                    <a:pt x="2" y="107"/>
                    <a:pt x="7" y="101"/>
                  </a:cubicBezTo>
                  <a:cubicBezTo>
                    <a:pt x="12" y="96"/>
                    <a:pt x="18" y="95"/>
                    <a:pt x="23" y="95"/>
                  </a:cubicBezTo>
                  <a:cubicBezTo>
                    <a:pt x="25" y="95"/>
                    <a:pt x="25" y="95"/>
                    <a:pt x="25" y="95"/>
                  </a:cubicBezTo>
                  <a:cubicBezTo>
                    <a:pt x="627" y="95"/>
                    <a:pt x="627" y="95"/>
                    <a:pt x="627" y="95"/>
                  </a:cubicBezTo>
                  <a:cubicBezTo>
                    <a:pt x="627" y="20"/>
                    <a:pt x="627" y="20"/>
                    <a:pt x="627" y="20"/>
                  </a:cubicBezTo>
                  <a:cubicBezTo>
                    <a:pt x="627" y="9"/>
                    <a:pt x="636" y="0"/>
                    <a:pt x="647" y="0"/>
                  </a:cubicBezTo>
                  <a:cubicBezTo>
                    <a:pt x="659" y="0"/>
                    <a:pt x="668" y="9"/>
                    <a:pt x="668" y="20"/>
                  </a:cubicBezTo>
                  <a:cubicBezTo>
                    <a:pt x="668" y="111"/>
                    <a:pt x="668" y="111"/>
                    <a:pt x="668" y="111"/>
                  </a:cubicBezTo>
                  <a:cubicBezTo>
                    <a:pt x="668" y="119"/>
                    <a:pt x="665" y="125"/>
                    <a:pt x="661" y="129"/>
                  </a:cubicBezTo>
                  <a:cubicBezTo>
                    <a:pt x="656" y="135"/>
                    <a:pt x="649" y="137"/>
                    <a:pt x="640" y="136"/>
                  </a:cubicBezTo>
                  <a:cubicBezTo>
                    <a:pt x="43" y="136"/>
                    <a:pt x="43" y="136"/>
                    <a:pt x="43" y="136"/>
                  </a:cubicBezTo>
                  <a:cubicBezTo>
                    <a:pt x="43" y="299"/>
                    <a:pt x="43" y="299"/>
                    <a:pt x="43" y="299"/>
                  </a:cubicBezTo>
                  <a:cubicBezTo>
                    <a:pt x="43" y="311"/>
                    <a:pt x="34" y="320"/>
                    <a:pt x="22" y="320"/>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2" name="Freeform 19"/>
            <p:cNvSpPr>
              <a:spLocks noChangeArrowheads="1"/>
            </p:cNvSpPr>
            <p:nvPr/>
          </p:nvSpPr>
          <p:spPr bwMode="auto">
            <a:xfrm>
              <a:off x="0" y="2243138"/>
              <a:ext cx="382588" cy="244475"/>
            </a:xfrm>
            <a:custGeom>
              <a:avLst/>
              <a:gdLst>
                <a:gd name="T0" fmla="*/ 95 w 102"/>
                <a:gd name="T1" fmla="*/ 17 h 65"/>
                <a:gd name="T2" fmla="*/ 87 w 102"/>
                <a:gd name="T3" fmla="*/ 0 h 65"/>
                <a:gd name="T4" fmla="*/ 15 w 102"/>
                <a:gd name="T5" fmla="*/ 0 h 65"/>
                <a:gd name="T6" fmla="*/ 7 w 102"/>
                <a:gd name="T7" fmla="*/ 16 h 65"/>
                <a:gd name="T8" fmla="*/ 40 w 102"/>
                <a:gd name="T9" fmla="*/ 56 h 65"/>
                <a:gd name="T10" fmla="*/ 65 w 102"/>
                <a:gd name="T11" fmla="*/ 56 h 65"/>
                <a:gd name="T12" fmla="*/ 95 w 102"/>
                <a:gd name="T13" fmla="*/ 17 h 65"/>
                <a:gd name="T14" fmla="*/ 0 60000 65536"/>
                <a:gd name="T15" fmla="*/ 0 60000 65536"/>
                <a:gd name="T16" fmla="*/ 0 60000 65536"/>
                <a:gd name="T17" fmla="*/ 0 60000 65536"/>
                <a:gd name="T18" fmla="*/ 0 60000 65536"/>
                <a:gd name="T19" fmla="*/ 0 60000 65536"/>
                <a:gd name="T20" fmla="*/ 0 60000 65536"/>
                <a:gd name="T21" fmla="*/ 0 w 102"/>
                <a:gd name="T22" fmla="*/ 0 h 65"/>
                <a:gd name="T23" fmla="*/ 102 w 102"/>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 h="65">
                  <a:moveTo>
                    <a:pt x="95" y="17"/>
                  </a:moveTo>
                  <a:cubicBezTo>
                    <a:pt x="102" y="8"/>
                    <a:pt x="98" y="0"/>
                    <a:pt x="87" y="0"/>
                  </a:cubicBezTo>
                  <a:cubicBezTo>
                    <a:pt x="15" y="0"/>
                    <a:pt x="15" y="0"/>
                    <a:pt x="15" y="0"/>
                  </a:cubicBezTo>
                  <a:cubicBezTo>
                    <a:pt x="3" y="0"/>
                    <a:pt x="0" y="7"/>
                    <a:pt x="7" y="16"/>
                  </a:cubicBezTo>
                  <a:cubicBezTo>
                    <a:pt x="40" y="56"/>
                    <a:pt x="40" y="56"/>
                    <a:pt x="40" y="56"/>
                  </a:cubicBezTo>
                  <a:cubicBezTo>
                    <a:pt x="47" y="65"/>
                    <a:pt x="58" y="65"/>
                    <a:pt x="65" y="56"/>
                  </a:cubicBezTo>
                  <a:lnTo>
                    <a:pt x="95" y="17"/>
                  </a:ln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3" name="Freeform 36"/>
            <p:cNvSpPr>
              <a:spLocks noEditPoints="1" noChangeArrowheads="1"/>
            </p:cNvSpPr>
            <p:nvPr/>
          </p:nvSpPr>
          <p:spPr bwMode="auto">
            <a:xfrm>
              <a:off x="3130550" y="1060450"/>
              <a:ext cx="19050" cy="250825"/>
            </a:xfrm>
            <a:custGeom>
              <a:avLst/>
              <a:gdLst>
                <a:gd name="T0" fmla="*/ 2 w 5"/>
                <a:gd name="T1" fmla="*/ 67 h 67"/>
                <a:gd name="T2" fmla="*/ 0 w 5"/>
                <a:gd name="T3" fmla="*/ 65 h 67"/>
                <a:gd name="T4" fmla="*/ 0 w 5"/>
                <a:gd name="T5" fmla="*/ 54 h 67"/>
                <a:gd name="T6" fmla="*/ 2 w 5"/>
                <a:gd name="T7" fmla="*/ 52 h 67"/>
                <a:gd name="T8" fmla="*/ 5 w 5"/>
                <a:gd name="T9" fmla="*/ 54 h 67"/>
                <a:gd name="T10" fmla="*/ 5 w 5"/>
                <a:gd name="T11" fmla="*/ 65 h 67"/>
                <a:gd name="T12" fmla="*/ 2 w 5"/>
                <a:gd name="T13" fmla="*/ 67 h 67"/>
                <a:gd name="T14" fmla="*/ 2 w 5"/>
                <a:gd name="T15" fmla="*/ 41 h 67"/>
                <a:gd name="T16" fmla="*/ 0 w 5"/>
                <a:gd name="T17" fmla="*/ 39 h 67"/>
                <a:gd name="T18" fmla="*/ 0 w 5"/>
                <a:gd name="T19" fmla="*/ 28 h 67"/>
                <a:gd name="T20" fmla="*/ 2 w 5"/>
                <a:gd name="T21" fmla="*/ 26 h 67"/>
                <a:gd name="T22" fmla="*/ 5 w 5"/>
                <a:gd name="T23" fmla="*/ 28 h 67"/>
                <a:gd name="T24" fmla="*/ 5 w 5"/>
                <a:gd name="T25" fmla="*/ 39 h 67"/>
                <a:gd name="T26" fmla="*/ 2 w 5"/>
                <a:gd name="T27" fmla="*/ 41 h 67"/>
                <a:gd name="T28" fmla="*/ 2 w 5"/>
                <a:gd name="T29" fmla="*/ 15 h 67"/>
                <a:gd name="T30" fmla="*/ 0 w 5"/>
                <a:gd name="T31" fmla="*/ 13 h 67"/>
                <a:gd name="T32" fmla="*/ 0 w 5"/>
                <a:gd name="T33" fmla="*/ 2 h 67"/>
                <a:gd name="T34" fmla="*/ 2 w 5"/>
                <a:gd name="T35" fmla="*/ 0 h 67"/>
                <a:gd name="T36" fmla="*/ 5 w 5"/>
                <a:gd name="T37" fmla="*/ 2 h 67"/>
                <a:gd name="T38" fmla="*/ 5 w 5"/>
                <a:gd name="T39" fmla="*/ 13 h 67"/>
                <a:gd name="T40" fmla="*/ 2 w 5"/>
                <a:gd name="T41" fmla="*/ 15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
                <a:gd name="T64" fmla="*/ 0 h 67"/>
                <a:gd name="T65" fmla="*/ 5 w 5"/>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 h="67">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4" name="Freeform 37"/>
            <p:cNvSpPr>
              <a:spLocks noEditPoints="1" noChangeArrowheads="1"/>
            </p:cNvSpPr>
            <p:nvPr/>
          </p:nvSpPr>
          <p:spPr bwMode="auto">
            <a:xfrm>
              <a:off x="3051175" y="1052513"/>
              <a:ext cx="19050" cy="549275"/>
            </a:xfrm>
            <a:custGeom>
              <a:avLst/>
              <a:gdLst>
                <a:gd name="T0" fmla="*/ 2 w 5"/>
                <a:gd name="T1" fmla="*/ 146 h 146"/>
                <a:gd name="T2" fmla="*/ 0 w 5"/>
                <a:gd name="T3" fmla="*/ 143 h 146"/>
                <a:gd name="T4" fmla="*/ 0 w 5"/>
                <a:gd name="T5" fmla="*/ 133 h 146"/>
                <a:gd name="T6" fmla="*/ 2 w 5"/>
                <a:gd name="T7" fmla="*/ 130 h 146"/>
                <a:gd name="T8" fmla="*/ 5 w 5"/>
                <a:gd name="T9" fmla="*/ 133 h 146"/>
                <a:gd name="T10" fmla="*/ 5 w 5"/>
                <a:gd name="T11" fmla="*/ 143 h 146"/>
                <a:gd name="T12" fmla="*/ 2 w 5"/>
                <a:gd name="T13" fmla="*/ 146 h 146"/>
                <a:gd name="T14" fmla="*/ 2 w 5"/>
                <a:gd name="T15" fmla="*/ 120 h 146"/>
                <a:gd name="T16" fmla="*/ 0 w 5"/>
                <a:gd name="T17" fmla="*/ 117 h 146"/>
                <a:gd name="T18" fmla="*/ 0 w 5"/>
                <a:gd name="T19" fmla="*/ 107 h 146"/>
                <a:gd name="T20" fmla="*/ 2 w 5"/>
                <a:gd name="T21" fmla="*/ 104 h 146"/>
                <a:gd name="T22" fmla="*/ 5 w 5"/>
                <a:gd name="T23" fmla="*/ 107 h 146"/>
                <a:gd name="T24" fmla="*/ 5 w 5"/>
                <a:gd name="T25" fmla="*/ 117 h 146"/>
                <a:gd name="T26" fmla="*/ 2 w 5"/>
                <a:gd name="T27" fmla="*/ 120 h 146"/>
                <a:gd name="T28" fmla="*/ 2 w 5"/>
                <a:gd name="T29" fmla="*/ 94 h 146"/>
                <a:gd name="T30" fmla="*/ 0 w 5"/>
                <a:gd name="T31" fmla="*/ 91 h 146"/>
                <a:gd name="T32" fmla="*/ 0 w 5"/>
                <a:gd name="T33" fmla="*/ 81 h 146"/>
                <a:gd name="T34" fmla="*/ 2 w 5"/>
                <a:gd name="T35" fmla="*/ 78 h 146"/>
                <a:gd name="T36" fmla="*/ 5 w 5"/>
                <a:gd name="T37" fmla="*/ 81 h 146"/>
                <a:gd name="T38" fmla="*/ 5 w 5"/>
                <a:gd name="T39" fmla="*/ 91 h 146"/>
                <a:gd name="T40" fmla="*/ 2 w 5"/>
                <a:gd name="T41" fmla="*/ 94 h 146"/>
                <a:gd name="T42" fmla="*/ 2 w 5"/>
                <a:gd name="T43" fmla="*/ 68 h 146"/>
                <a:gd name="T44" fmla="*/ 0 w 5"/>
                <a:gd name="T45" fmla="*/ 65 h 146"/>
                <a:gd name="T46" fmla="*/ 0 w 5"/>
                <a:gd name="T47" fmla="*/ 55 h 146"/>
                <a:gd name="T48" fmla="*/ 2 w 5"/>
                <a:gd name="T49" fmla="*/ 52 h 146"/>
                <a:gd name="T50" fmla="*/ 5 w 5"/>
                <a:gd name="T51" fmla="*/ 55 h 146"/>
                <a:gd name="T52" fmla="*/ 5 w 5"/>
                <a:gd name="T53" fmla="*/ 65 h 146"/>
                <a:gd name="T54" fmla="*/ 2 w 5"/>
                <a:gd name="T55" fmla="*/ 68 h 146"/>
                <a:gd name="T56" fmla="*/ 2 w 5"/>
                <a:gd name="T57" fmla="*/ 42 h 146"/>
                <a:gd name="T58" fmla="*/ 0 w 5"/>
                <a:gd name="T59" fmla="*/ 39 h 146"/>
                <a:gd name="T60" fmla="*/ 0 w 5"/>
                <a:gd name="T61" fmla="*/ 29 h 146"/>
                <a:gd name="T62" fmla="*/ 2 w 5"/>
                <a:gd name="T63" fmla="*/ 26 h 146"/>
                <a:gd name="T64" fmla="*/ 5 w 5"/>
                <a:gd name="T65" fmla="*/ 29 h 146"/>
                <a:gd name="T66" fmla="*/ 5 w 5"/>
                <a:gd name="T67" fmla="*/ 39 h 146"/>
                <a:gd name="T68" fmla="*/ 2 w 5"/>
                <a:gd name="T69" fmla="*/ 42 h 146"/>
                <a:gd name="T70" fmla="*/ 2 w 5"/>
                <a:gd name="T71" fmla="*/ 16 h 146"/>
                <a:gd name="T72" fmla="*/ 0 w 5"/>
                <a:gd name="T73" fmla="*/ 13 h 146"/>
                <a:gd name="T74" fmla="*/ 0 w 5"/>
                <a:gd name="T75" fmla="*/ 3 h 146"/>
                <a:gd name="T76" fmla="*/ 2 w 5"/>
                <a:gd name="T77" fmla="*/ 0 h 146"/>
                <a:gd name="T78" fmla="*/ 5 w 5"/>
                <a:gd name="T79" fmla="*/ 3 h 146"/>
                <a:gd name="T80" fmla="*/ 5 w 5"/>
                <a:gd name="T81" fmla="*/ 13 h 146"/>
                <a:gd name="T82" fmla="*/ 2 w 5"/>
                <a:gd name="T83" fmla="*/ 16 h 1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
                <a:gd name="T127" fmla="*/ 0 h 146"/>
                <a:gd name="T128" fmla="*/ 5 w 5"/>
                <a:gd name="T129" fmla="*/ 146 h 1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 h="146">
                  <a:moveTo>
                    <a:pt x="2" y="146"/>
                  </a:moveTo>
                  <a:cubicBezTo>
                    <a:pt x="1" y="146"/>
                    <a:pt x="0" y="144"/>
                    <a:pt x="0" y="143"/>
                  </a:cubicBezTo>
                  <a:cubicBezTo>
                    <a:pt x="0" y="133"/>
                    <a:pt x="0" y="133"/>
                    <a:pt x="0" y="133"/>
                  </a:cubicBezTo>
                  <a:cubicBezTo>
                    <a:pt x="0" y="131"/>
                    <a:pt x="1" y="130"/>
                    <a:pt x="2" y="130"/>
                  </a:cubicBezTo>
                  <a:cubicBezTo>
                    <a:pt x="4" y="130"/>
                    <a:pt x="5" y="131"/>
                    <a:pt x="5" y="133"/>
                  </a:cubicBezTo>
                  <a:cubicBezTo>
                    <a:pt x="5" y="143"/>
                    <a:pt x="5" y="143"/>
                    <a:pt x="5" y="143"/>
                  </a:cubicBezTo>
                  <a:cubicBezTo>
                    <a:pt x="5" y="144"/>
                    <a:pt x="4" y="146"/>
                    <a:pt x="2" y="146"/>
                  </a:cubicBezTo>
                  <a:close/>
                  <a:moveTo>
                    <a:pt x="2" y="120"/>
                  </a:moveTo>
                  <a:cubicBezTo>
                    <a:pt x="1" y="120"/>
                    <a:pt x="0" y="119"/>
                    <a:pt x="0" y="117"/>
                  </a:cubicBezTo>
                  <a:cubicBezTo>
                    <a:pt x="0" y="107"/>
                    <a:pt x="0" y="107"/>
                    <a:pt x="0" y="107"/>
                  </a:cubicBezTo>
                  <a:cubicBezTo>
                    <a:pt x="0" y="105"/>
                    <a:pt x="1" y="104"/>
                    <a:pt x="2" y="104"/>
                  </a:cubicBezTo>
                  <a:cubicBezTo>
                    <a:pt x="4" y="104"/>
                    <a:pt x="5" y="105"/>
                    <a:pt x="5" y="107"/>
                  </a:cubicBezTo>
                  <a:cubicBezTo>
                    <a:pt x="5" y="117"/>
                    <a:pt x="5" y="117"/>
                    <a:pt x="5" y="117"/>
                  </a:cubicBezTo>
                  <a:cubicBezTo>
                    <a:pt x="5" y="119"/>
                    <a:pt x="4" y="120"/>
                    <a:pt x="2" y="120"/>
                  </a:cubicBezTo>
                  <a:close/>
                  <a:moveTo>
                    <a:pt x="2" y="94"/>
                  </a:moveTo>
                  <a:cubicBezTo>
                    <a:pt x="1" y="94"/>
                    <a:pt x="0" y="93"/>
                    <a:pt x="0" y="91"/>
                  </a:cubicBezTo>
                  <a:cubicBezTo>
                    <a:pt x="0" y="81"/>
                    <a:pt x="0" y="81"/>
                    <a:pt x="0" y="81"/>
                  </a:cubicBezTo>
                  <a:cubicBezTo>
                    <a:pt x="0" y="79"/>
                    <a:pt x="1" y="78"/>
                    <a:pt x="2" y="78"/>
                  </a:cubicBezTo>
                  <a:cubicBezTo>
                    <a:pt x="4" y="78"/>
                    <a:pt x="5" y="79"/>
                    <a:pt x="5" y="81"/>
                  </a:cubicBezTo>
                  <a:cubicBezTo>
                    <a:pt x="5" y="91"/>
                    <a:pt x="5" y="91"/>
                    <a:pt x="5" y="91"/>
                  </a:cubicBezTo>
                  <a:cubicBezTo>
                    <a:pt x="5" y="93"/>
                    <a:pt x="4" y="94"/>
                    <a:pt x="2" y="94"/>
                  </a:cubicBezTo>
                  <a:close/>
                  <a:moveTo>
                    <a:pt x="2" y="68"/>
                  </a:moveTo>
                  <a:cubicBezTo>
                    <a:pt x="1" y="68"/>
                    <a:pt x="0" y="67"/>
                    <a:pt x="0" y="65"/>
                  </a:cubicBezTo>
                  <a:cubicBezTo>
                    <a:pt x="0" y="55"/>
                    <a:pt x="0" y="55"/>
                    <a:pt x="0" y="55"/>
                  </a:cubicBezTo>
                  <a:cubicBezTo>
                    <a:pt x="0" y="53"/>
                    <a:pt x="1" y="52"/>
                    <a:pt x="2" y="52"/>
                  </a:cubicBezTo>
                  <a:cubicBezTo>
                    <a:pt x="4" y="52"/>
                    <a:pt x="5" y="53"/>
                    <a:pt x="5" y="55"/>
                  </a:cubicBezTo>
                  <a:cubicBezTo>
                    <a:pt x="5" y="65"/>
                    <a:pt x="5" y="65"/>
                    <a:pt x="5" y="65"/>
                  </a:cubicBezTo>
                  <a:cubicBezTo>
                    <a:pt x="5" y="67"/>
                    <a:pt x="4" y="68"/>
                    <a:pt x="2" y="68"/>
                  </a:cubicBezTo>
                  <a:close/>
                  <a:moveTo>
                    <a:pt x="2" y="42"/>
                  </a:moveTo>
                  <a:cubicBezTo>
                    <a:pt x="1" y="42"/>
                    <a:pt x="0" y="41"/>
                    <a:pt x="0" y="39"/>
                  </a:cubicBezTo>
                  <a:cubicBezTo>
                    <a:pt x="0" y="29"/>
                    <a:pt x="0" y="29"/>
                    <a:pt x="0" y="29"/>
                  </a:cubicBezTo>
                  <a:cubicBezTo>
                    <a:pt x="0" y="28"/>
                    <a:pt x="1" y="26"/>
                    <a:pt x="2" y="26"/>
                  </a:cubicBezTo>
                  <a:cubicBezTo>
                    <a:pt x="4" y="26"/>
                    <a:pt x="5" y="28"/>
                    <a:pt x="5" y="29"/>
                  </a:cubicBezTo>
                  <a:cubicBezTo>
                    <a:pt x="5" y="39"/>
                    <a:pt x="5" y="39"/>
                    <a:pt x="5" y="39"/>
                  </a:cubicBezTo>
                  <a:cubicBezTo>
                    <a:pt x="5" y="41"/>
                    <a:pt x="4" y="42"/>
                    <a:pt x="2" y="42"/>
                  </a:cubicBezTo>
                  <a:close/>
                  <a:moveTo>
                    <a:pt x="2" y="16"/>
                  </a:moveTo>
                  <a:cubicBezTo>
                    <a:pt x="1" y="16"/>
                    <a:pt x="0" y="15"/>
                    <a:pt x="0" y="13"/>
                  </a:cubicBezTo>
                  <a:cubicBezTo>
                    <a:pt x="0" y="3"/>
                    <a:pt x="0" y="3"/>
                    <a:pt x="0" y="3"/>
                  </a:cubicBezTo>
                  <a:cubicBezTo>
                    <a:pt x="0" y="2"/>
                    <a:pt x="1" y="0"/>
                    <a:pt x="2" y="0"/>
                  </a:cubicBezTo>
                  <a:cubicBezTo>
                    <a:pt x="4" y="0"/>
                    <a:pt x="5" y="2"/>
                    <a:pt x="5" y="3"/>
                  </a:cubicBezTo>
                  <a:cubicBezTo>
                    <a:pt x="5" y="13"/>
                    <a:pt x="5" y="13"/>
                    <a:pt x="5" y="13"/>
                  </a:cubicBezTo>
                  <a:cubicBezTo>
                    <a:pt x="5" y="15"/>
                    <a:pt x="4" y="16"/>
                    <a:pt x="2" y="16"/>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5" name="Freeform 38"/>
            <p:cNvSpPr>
              <a:spLocks noEditPoints="1" noChangeArrowheads="1"/>
            </p:cNvSpPr>
            <p:nvPr/>
          </p:nvSpPr>
          <p:spPr bwMode="auto">
            <a:xfrm>
              <a:off x="2957513" y="1044575"/>
              <a:ext cx="19050" cy="642937"/>
            </a:xfrm>
            <a:custGeom>
              <a:avLst/>
              <a:gdLst>
                <a:gd name="T0" fmla="*/ 3 w 5"/>
                <a:gd name="T1" fmla="*/ 171 h 171"/>
                <a:gd name="T2" fmla="*/ 0 w 5"/>
                <a:gd name="T3" fmla="*/ 168 h 171"/>
                <a:gd name="T4" fmla="*/ 0 w 5"/>
                <a:gd name="T5" fmla="*/ 158 h 171"/>
                <a:gd name="T6" fmla="*/ 3 w 5"/>
                <a:gd name="T7" fmla="*/ 155 h 171"/>
                <a:gd name="T8" fmla="*/ 5 w 5"/>
                <a:gd name="T9" fmla="*/ 158 h 171"/>
                <a:gd name="T10" fmla="*/ 5 w 5"/>
                <a:gd name="T11" fmla="*/ 168 h 171"/>
                <a:gd name="T12" fmla="*/ 3 w 5"/>
                <a:gd name="T13" fmla="*/ 171 h 171"/>
                <a:gd name="T14" fmla="*/ 3 w 5"/>
                <a:gd name="T15" fmla="*/ 145 h 171"/>
                <a:gd name="T16" fmla="*/ 0 w 5"/>
                <a:gd name="T17" fmla="*/ 142 h 171"/>
                <a:gd name="T18" fmla="*/ 0 w 5"/>
                <a:gd name="T19" fmla="*/ 132 h 171"/>
                <a:gd name="T20" fmla="*/ 3 w 5"/>
                <a:gd name="T21" fmla="*/ 129 h 171"/>
                <a:gd name="T22" fmla="*/ 5 w 5"/>
                <a:gd name="T23" fmla="*/ 132 h 171"/>
                <a:gd name="T24" fmla="*/ 5 w 5"/>
                <a:gd name="T25" fmla="*/ 142 h 171"/>
                <a:gd name="T26" fmla="*/ 3 w 5"/>
                <a:gd name="T27" fmla="*/ 145 h 171"/>
                <a:gd name="T28" fmla="*/ 3 w 5"/>
                <a:gd name="T29" fmla="*/ 119 h 171"/>
                <a:gd name="T30" fmla="*/ 0 w 5"/>
                <a:gd name="T31" fmla="*/ 116 h 171"/>
                <a:gd name="T32" fmla="*/ 0 w 5"/>
                <a:gd name="T33" fmla="*/ 106 h 171"/>
                <a:gd name="T34" fmla="*/ 3 w 5"/>
                <a:gd name="T35" fmla="*/ 104 h 171"/>
                <a:gd name="T36" fmla="*/ 5 w 5"/>
                <a:gd name="T37" fmla="*/ 106 h 171"/>
                <a:gd name="T38" fmla="*/ 5 w 5"/>
                <a:gd name="T39" fmla="*/ 116 h 171"/>
                <a:gd name="T40" fmla="*/ 3 w 5"/>
                <a:gd name="T41" fmla="*/ 119 h 171"/>
                <a:gd name="T42" fmla="*/ 3 w 5"/>
                <a:gd name="T43" fmla="*/ 93 h 171"/>
                <a:gd name="T44" fmla="*/ 0 w 5"/>
                <a:gd name="T45" fmla="*/ 91 h 171"/>
                <a:gd name="T46" fmla="*/ 0 w 5"/>
                <a:gd name="T47" fmla="*/ 80 h 171"/>
                <a:gd name="T48" fmla="*/ 3 w 5"/>
                <a:gd name="T49" fmla="*/ 78 h 171"/>
                <a:gd name="T50" fmla="*/ 5 w 5"/>
                <a:gd name="T51" fmla="*/ 80 h 171"/>
                <a:gd name="T52" fmla="*/ 5 w 5"/>
                <a:gd name="T53" fmla="*/ 91 h 171"/>
                <a:gd name="T54" fmla="*/ 3 w 5"/>
                <a:gd name="T55" fmla="*/ 93 h 171"/>
                <a:gd name="T56" fmla="*/ 3 w 5"/>
                <a:gd name="T57" fmla="*/ 67 h 171"/>
                <a:gd name="T58" fmla="*/ 0 w 5"/>
                <a:gd name="T59" fmla="*/ 65 h 171"/>
                <a:gd name="T60" fmla="*/ 0 w 5"/>
                <a:gd name="T61" fmla="*/ 54 h 171"/>
                <a:gd name="T62" fmla="*/ 3 w 5"/>
                <a:gd name="T63" fmla="*/ 52 h 171"/>
                <a:gd name="T64" fmla="*/ 5 w 5"/>
                <a:gd name="T65" fmla="*/ 54 h 171"/>
                <a:gd name="T66" fmla="*/ 5 w 5"/>
                <a:gd name="T67" fmla="*/ 65 h 171"/>
                <a:gd name="T68" fmla="*/ 3 w 5"/>
                <a:gd name="T69" fmla="*/ 67 h 171"/>
                <a:gd name="T70" fmla="*/ 3 w 5"/>
                <a:gd name="T71" fmla="*/ 41 h 171"/>
                <a:gd name="T72" fmla="*/ 0 w 5"/>
                <a:gd name="T73" fmla="*/ 39 h 171"/>
                <a:gd name="T74" fmla="*/ 0 w 5"/>
                <a:gd name="T75" fmla="*/ 28 h 171"/>
                <a:gd name="T76" fmla="*/ 3 w 5"/>
                <a:gd name="T77" fmla="*/ 26 h 171"/>
                <a:gd name="T78" fmla="*/ 5 w 5"/>
                <a:gd name="T79" fmla="*/ 28 h 171"/>
                <a:gd name="T80" fmla="*/ 5 w 5"/>
                <a:gd name="T81" fmla="*/ 39 h 171"/>
                <a:gd name="T82" fmla="*/ 3 w 5"/>
                <a:gd name="T83" fmla="*/ 41 h 171"/>
                <a:gd name="T84" fmla="*/ 3 w 5"/>
                <a:gd name="T85" fmla="*/ 15 h 171"/>
                <a:gd name="T86" fmla="*/ 0 w 5"/>
                <a:gd name="T87" fmla="*/ 13 h 171"/>
                <a:gd name="T88" fmla="*/ 0 w 5"/>
                <a:gd name="T89" fmla="*/ 2 h 171"/>
                <a:gd name="T90" fmla="*/ 3 w 5"/>
                <a:gd name="T91" fmla="*/ 0 h 171"/>
                <a:gd name="T92" fmla="*/ 5 w 5"/>
                <a:gd name="T93" fmla="*/ 2 h 171"/>
                <a:gd name="T94" fmla="*/ 5 w 5"/>
                <a:gd name="T95" fmla="*/ 13 h 171"/>
                <a:gd name="T96" fmla="*/ 3 w 5"/>
                <a:gd name="T97" fmla="*/ 15 h 1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
                <a:gd name="T148" fmla="*/ 0 h 171"/>
                <a:gd name="T149" fmla="*/ 5 w 5"/>
                <a:gd name="T150" fmla="*/ 171 h 1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 h="171">
                  <a:moveTo>
                    <a:pt x="3" y="171"/>
                  </a:moveTo>
                  <a:cubicBezTo>
                    <a:pt x="1" y="171"/>
                    <a:pt x="0" y="170"/>
                    <a:pt x="0" y="168"/>
                  </a:cubicBezTo>
                  <a:cubicBezTo>
                    <a:pt x="0" y="158"/>
                    <a:pt x="0" y="158"/>
                    <a:pt x="0" y="158"/>
                  </a:cubicBezTo>
                  <a:cubicBezTo>
                    <a:pt x="0" y="157"/>
                    <a:pt x="1" y="155"/>
                    <a:pt x="3" y="155"/>
                  </a:cubicBezTo>
                  <a:cubicBezTo>
                    <a:pt x="4" y="155"/>
                    <a:pt x="5" y="157"/>
                    <a:pt x="5" y="158"/>
                  </a:cubicBezTo>
                  <a:cubicBezTo>
                    <a:pt x="5" y="168"/>
                    <a:pt x="5" y="168"/>
                    <a:pt x="5" y="168"/>
                  </a:cubicBezTo>
                  <a:cubicBezTo>
                    <a:pt x="5" y="170"/>
                    <a:pt x="4" y="171"/>
                    <a:pt x="3" y="171"/>
                  </a:cubicBezTo>
                  <a:close/>
                  <a:moveTo>
                    <a:pt x="3" y="145"/>
                  </a:moveTo>
                  <a:cubicBezTo>
                    <a:pt x="1" y="145"/>
                    <a:pt x="0" y="144"/>
                    <a:pt x="0" y="142"/>
                  </a:cubicBezTo>
                  <a:cubicBezTo>
                    <a:pt x="0" y="132"/>
                    <a:pt x="0" y="132"/>
                    <a:pt x="0" y="132"/>
                  </a:cubicBezTo>
                  <a:cubicBezTo>
                    <a:pt x="0" y="131"/>
                    <a:pt x="1" y="129"/>
                    <a:pt x="3" y="129"/>
                  </a:cubicBezTo>
                  <a:cubicBezTo>
                    <a:pt x="4" y="129"/>
                    <a:pt x="5" y="131"/>
                    <a:pt x="5" y="132"/>
                  </a:cubicBezTo>
                  <a:cubicBezTo>
                    <a:pt x="5" y="142"/>
                    <a:pt x="5" y="142"/>
                    <a:pt x="5" y="142"/>
                  </a:cubicBezTo>
                  <a:cubicBezTo>
                    <a:pt x="5" y="144"/>
                    <a:pt x="4" y="145"/>
                    <a:pt x="3" y="145"/>
                  </a:cubicBezTo>
                  <a:close/>
                  <a:moveTo>
                    <a:pt x="3" y="119"/>
                  </a:moveTo>
                  <a:cubicBezTo>
                    <a:pt x="1" y="119"/>
                    <a:pt x="0" y="118"/>
                    <a:pt x="0" y="116"/>
                  </a:cubicBezTo>
                  <a:cubicBezTo>
                    <a:pt x="0" y="106"/>
                    <a:pt x="0" y="106"/>
                    <a:pt x="0" y="106"/>
                  </a:cubicBezTo>
                  <a:cubicBezTo>
                    <a:pt x="0" y="105"/>
                    <a:pt x="1" y="104"/>
                    <a:pt x="3" y="104"/>
                  </a:cubicBezTo>
                  <a:cubicBezTo>
                    <a:pt x="4" y="104"/>
                    <a:pt x="5" y="105"/>
                    <a:pt x="5" y="106"/>
                  </a:cubicBezTo>
                  <a:cubicBezTo>
                    <a:pt x="5" y="116"/>
                    <a:pt x="5" y="116"/>
                    <a:pt x="5" y="116"/>
                  </a:cubicBezTo>
                  <a:cubicBezTo>
                    <a:pt x="5" y="118"/>
                    <a:pt x="4" y="119"/>
                    <a:pt x="3" y="119"/>
                  </a:cubicBezTo>
                  <a:close/>
                  <a:moveTo>
                    <a:pt x="3" y="93"/>
                  </a:moveTo>
                  <a:cubicBezTo>
                    <a:pt x="1" y="93"/>
                    <a:pt x="0" y="92"/>
                    <a:pt x="0" y="91"/>
                  </a:cubicBezTo>
                  <a:cubicBezTo>
                    <a:pt x="0" y="80"/>
                    <a:pt x="0" y="80"/>
                    <a:pt x="0" y="80"/>
                  </a:cubicBezTo>
                  <a:cubicBezTo>
                    <a:pt x="0" y="79"/>
                    <a:pt x="1" y="78"/>
                    <a:pt x="3" y="78"/>
                  </a:cubicBezTo>
                  <a:cubicBezTo>
                    <a:pt x="4" y="78"/>
                    <a:pt x="5" y="79"/>
                    <a:pt x="5" y="80"/>
                  </a:cubicBezTo>
                  <a:cubicBezTo>
                    <a:pt x="5" y="91"/>
                    <a:pt x="5" y="91"/>
                    <a:pt x="5" y="91"/>
                  </a:cubicBezTo>
                  <a:cubicBezTo>
                    <a:pt x="5" y="92"/>
                    <a:pt x="4" y="93"/>
                    <a:pt x="3" y="93"/>
                  </a:cubicBezTo>
                  <a:close/>
                  <a:moveTo>
                    <a:pt x="3" y="67"/>
                  </a:moveTo>
                  <a:cubicBezTo>
                    <a:pt x="1" y="67"/>
                    <a:pt x="0" y="66"/>
                    <a:pt x="0" y="65"/>
                  </a:cubicBezTo>
                  <a:cubicBezTo>
                    <a:pt x="0" y="54"/>
                    <a:pt x="0" y="54"/>
                    <a:pt x="0" y="54"/>
                  </a:cubicBezTo>
                  <a:cubicBezTo>
                    <a:pt x="0" y="53"/>
                    <a:pt x="1" y="52"/>
                    <a:pt x="3" y="52"/>
                  </a:cubicBezTo>
                  <a:cubicBezTo>
                    <a:pt x="4" y="52"/>
                    <a:pt x="5" y="53"/>
                    <a:pt x="5" y="54"/>
                  </a:cubicBezTo>
                  <a:cubicBezTo>
                    <a:pt x="5" y="65"/>
                    <a:pt x="5" y="65"/>
                    <a:pt x="5" y="65"/>
                  </a:cubicBezTo>
                  <a:cubicBezTo>
                    <a:pt x="5" y="66"/>
                    <a:pt x="4" y="67"/>
                    <a:pt x="3" y="67"/>
                  </a:cubicBezTo>
                  <a:close/>
                  <a:moveTo>
                    <a:pt x="3" y="41"/>
                  </a:moveTo>
                  <a:cubicBezTo>
                    <a:pt x="1" y="41"/>
                    <a:pt x="0" y="40"/>
                    <a:pt x="0" y="39"/>
                  </a:cubicBezTo>
                  <a:cubicBezTo>
                    <a:pt x="0" y="28"/>
                    <a:pt x="0" y="28"/>
                    <a:pt x="0" y="28"/>
                  </a:cubicBezTo>
                  <a:cubicBezTo>
                    <a:pt x="0" y="27"/>
                    <a:pt x="1" y="26"/>
                    <a:pt x="3" y="26"/>
                  </a:cubicBezTo>
                  <a:cubicBezTo>
                    <a:pt x="4" y="26"/>
                    <a:pt x="5" y="27"/>
                    <a:pt x="5" y="28"/>
                  </a:cubicBezTo>
                  <a:cubicBezTo>
                    <a:pt x="5" y="39"/>
                    <a:pt x="5" y="39"/>
                    <a:pt x="5" y="39"/>
                  </a:cubicBezTo>
                  <a:cubicBezTo>
                    <a:pt x="5" y="40"/>
                    <a:pt x="4" y="41"/>
                    <a:pt x="3" y="41"/>
                  </a:cubicBezTo>
                  <a:close/>
                  <a:moveTo>
                    <a:pt x="3" y="15"/>
                  </a:moveTo>
                  <a:cubicBezTo>
                    <a:pt x="1" y="15"/>
                    <a:pt x="0" y="14"/>
                    <a:pt x="0" y="13"/>
                  </a:cubicBezTo>
                  <a:cubicBezTo>
                    <a:pt x="0" y="2"/>
                    <a:pt x="0" y="2"/>
                    <a:pt x="0" y="2"/>
                  </a:cubicBezTo>
                  <a:cubicBezTo>
                    <a:pt x="0" y="1"/>
                    <a:pt x="1" y="0"/>
                    <a:pt x="3" y="0"/>
                  </a:cubicBezTo>
                  <a:cubicBezTo>
                    <a:pt x="4" y="0"/>
                    <a:pt x="5" y="1"/>
                    <a:pt x="5" y="2"/>
                  </a:cubicBezTo>
                  <a:cubicBezTo>
                    <a:pt x="5" y="13"/>
                    <a:pt x="5" y="13"/>
                    <a:pt x="5" y="13"/>
                  </a:cubicBezTo>
                  <a:cubicBezTo>
                    <a:pt x="5" y="14"/>
                    <a:pt x="4" y="15"/>
                    <a:pt x="3"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6" name="Freeform 39"/>
            <p:cNvSpPr>
              <a:spLocks noEditPoints="1" noChangeArrowheads="1"/>
            </p:cNvSpPr>
            <p:nvPr/>
          </p:nvSpPr>
          <p:spPr bwMode="auto">
            <a:xfrm>
              <a:off x="2874963" y="1044575"/>
              <a:ext cx="19050" cy="447675"/>
            </a:xfrm>
            <a:custGeom>
              <a:avLst/>
              <a:gdLst>
                <a:gd name="T0" fmla="*/ 2 w 5"/>
                <a:gd name="T1" fmla="*/ 119 h 119"/>
                <a:gd name="T2" fmla="*/ 0 w 5"/>
                <a:gd name="T3" fmla="*/ 116 h 119"/>
                <a:gd name="T4" fmla="*/ 0 w 5"/>
                <a:gd name="T5" fmla="*/ 106 h 119"/>
                <a:gd name="T6" fmla="*/ 2 w 5"/>
                <a:gd name="T7" fmla="*/ 104 h 119"/>
                <a:gd name="T8" fmla="*/ 5 w 5"/>
                <a:gd name="T9" fmla="*/ 106 h 119"/>
                <a:gd name="T10" fmla="*/ 5 w 5"/>
                <a:gd name="T11" fmla="*/ 116 h 119"/>
                <a:gd name="T12" fmla="*/ 2 w 5"/>
                <a:gd name="T13" fmla="*/ 119 h 119"/>
                <a:gd name="T14" fmla="*/ 2 w 5"/>
                <a:gd name="T15" fmla="*/ 93 h 119"/>
                <a:gd name="T16" fmla="*/ 0 w 5"/>
                <a:gd name="T17" fmla="*/ 91 h 119"/>
                <a:gd name="T18" fmla="*/ 0 w 5"/>
                <a:gd name="T19" fmla="*/ 80 h 119"/>
                <a:gd name="T20" fmla="*/ 2 w 5"/>
                <a:gd name="T21" fmla="*/ 78 h 119"/>
                <a:gd name="T22" fmla="*/ 5 w 5"/>
                <a:gd name="T23" fmla="*/ 80 h 119"/>
                <a:gd name="T24" fmla="*/ 5 w 5"/>
                <a:gd name="T25" fmla="*/ 91 h 119"/>
                <a:gd name="T26" fmla="*/ 2 w 5"/>
                <a:gd name="T27" fmla="*/ 93 h 119"/>
                <a:gd name="T28" fmla="*/ 2 w 5"/>
                <a:gd name="T29" fmla="*/ 67 h 119"/>
                <a:gd name="T30" fmla="*/ 0 w 5"/>
                <a:gd name="T31" fmla="*/ 65 h 119"/>
                <a:gd name="T32" fmla="*/ 0 w 5"/>
                <a:gd name="T33" fmla="*/ 54 h 119"/>
                <a:gd name="T34" fmla="*/ 2 w 5"/>
                <a:gd name="T35" fmla="*/ 52 h 119"/>
                <a:gd name="T36" fmla="*/ 5 w 5"/>
                <a:gd name="T37" fmla="*/ 54 h 119"/>
                <a:gd name="T38" fmla="*/ 5 w 5"/>
                <a:gd name="T39" fmla="*/ 65 h 119"/>
                <a:gd name="T40" fmla="*/ 2 w 5"/>
                <a:gd name="T41" fmla="*/ 67 h 119"/>
                <a:gd name="T42" fmla="*/ 2 w 5"/>
                <a:gd name="T43" fmla="*/ 41 h 119"/>
                <a:gd name="T44" fmla="*/ 0 w 5"/>
                <a:gd name="T45" fmla="*/ 39 h 119"/>
                <a:gd name="T46" fmla="*/ 0 w 5"/>
                <a:gd name="T47" fmla="*/ 28 h 119"/>
                <a:gd name="T48" fmla="*/ 2 w 5"/>
                <a:gd name="T49" fmla="*/ 26 h 119"/>
                <a:gd name="T50" fmla="*/ 5 w 5"/>
                <a:gd name="T51" fmla="*/ 28 h 119"/>
                <a:gd name="T52" fmla="*/ 5 w 5"/>
                <a:gd name="T53" fmla="*/ 39 h 119"/>
                <a:gd name="T54" fmla="*/ 2 w 5"/>
                <a:gd name="T55" fmla="*/ 41 h 119"/>
                <a:gd name="T56" fmla="*/ 2 w 5"/>
                <a:gd name="T57" fmla="*/ 15 h 119"/>
                <a:gd name="T58" fmla="*/ 0 w 5"/>
                <a:gd name="T59" fmla="*/ 13 h 119"/>
                <a:gd name="T60" fmla="*/ 0 w 5"/>
                <a:gd name="T61" fmla="*/ 2 h 119"/>
                <a:gd name="T62" fmla="*/ 2 w 5"/>
                <a:gd name="T63" fmla="*/ 0 h 119"/>
                <a:gd name="T64" fmla="*/ 5 w 5"/>
                <a:gd name="T65" fmla="*/ 2 h 119"/>
                <a:gd name="T66" fmla="*/ 5 w 5"/>
                <a:gd name="T67" fmla="*/ 13 h 119"/>
                <a:gd name="T68" fmla="*/ 2 w 5"/>
                <a:gd name="T69" fmla="*/ 15 h 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
                <a:gd name="T106" fmla="*/ 0 h 119"/>
                <a:gd name="T107" fmla="*/ 5 w 5"/>
                <a:gd name="T108" fmla="*/ 119 h 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 h="119">
                  <a:moveTo>
                    <a:pt x="2" y="119"/>
                  </a:moveTo>
                  <a:cubicBezTo>
                    <a:pt x="1" y="119"/>
                    <a:pt x="0" y="118"/>
                    <a:pt x="0" y="116"/>
                  </a:cubicBezTo>
                  <a:cubicBezTo>
                    <a:pt x="0" y="106"/>
                    <a:pt x="0" y="106"/>
                    <a:pt x="0" y="106"/>
                  </a:cubicBezTo>
                  <a:cubicBezTo>
                    <a:pt x="0" y="105"/>
                    <a:pt x="1" y="104"/>
                    <a:pt x="2" y="104"/>
                  </a:cubicBezTo>
                  <a:cubicBezTo>
                    <a:pt x="4" y="104"/>
                    <a:pt x="5" y="105"/>
                    <a:pt x="5" y="106"/>
                  </a:cubicBezTo>
                  <a:cubicBezTo>
                    <a:pt x="5" y="116"/>
                    <a:pt x="5" y="116"/>
                    <a:pt x="5" y="116"/>
                  </a:cubicBezTo>
                  <a:cubicBezTo>
                    <a:pt x="5" y="118"/>
                    <a:pt x="4" y="119"/>
                    <a:pt x="2" y="119"/>
                  </a:cubicBezTo>
                  <a:close/>
                  <a:moveTo>
                    <a:pt x="2" y="93"/>
                  </a:moveTo>
                  <a:cubicBezTo>
                    <a:pt x="1" y="93"/>
                    <a:pt x="0" y="92"/>
                    <a:pt x="0" y="91"/>
                  </a:cubicBezTo>
                  <a:cubicBezTo>
                    <a:pt x="0" y="80"/>
                    <a:pt x="0" y="80"/>
                    <a:pt x="0" y="80"/>
                  </a:cubicBezTo>
                  <a:cubicBezTo>
                    <a:pt x="0" y="79"/>
                    <a:pt x="1" y="78"/>
                    <a:pt x="2" y="78"/>
                  </a:cubicBezTo>
                  <a:cubicBezTo>
                    <a:pt x="4" y="78"/>
                    <a:pt x="5" y="79"/>
                    <a:pt x="5" y="80"/>
                  </a:cubicBezTo>
                  <a:cubicBezTo>
                    <a:pt x="5" y="91"/>
                    <a:pt x="5" y="91"/>
                    <a:pt x="5" y="91"/>
                  </a:cubicBezTo>
                  <a:cubicBezTo>
                    <a:pt x="5" y="92"/>
                    <a:pt x="4" y="93"/>
                    <a:pt x="2" y="93"/>
                  </a:cubicBezTo>
                  <a:close/>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7" name="Freeform 40"/>
            <p:cNvSpPr>
              <a:spLocks noEditPoints="1" noChangeArrowheads="1"/>
            </p:cNvSpPr>
            <p:nvPr/>
          </p:nvSpPr>
          <p:spPr bwMode="auto">
            <a:xfrm>
              <a:off x="2784475" y="1044575"/>
              <a:ext cx="19050" cy="642937"/>
            </a:xfrm>
            <a:custGeom>
              <a:avLst/>
              <a:gdLst>
                <a:gd name="T0" fmla="*/ 3 w 5"/>
                <a:gd name="T1" fmla="*/ 171 h 171"/>
                <a:gd name="T2" fmla="*/ 0 w 5"/>
                <a:gd name="T3" fmla="*/ 168 h 171"/>
                <a:gd name="T4" fmla="*/ 0 w 5"/>
                <a:gd name="T5" fmla="*/ 158 h 171"/>
                <a:gd name="T6" fmla="*/ 3 w 5"/>
                <a:gd name="T7" fmla="*/ 155 h 171"/>
                <a:gd name="T8" fmla="*/ 5 w 5"/>
                <a:gd name="T9" fmla="*/ 158 h 171"/>
                <a:gd name="T10" fmla="*/ 5 w 5"/>
                <a:gd name="T11" fmla="*/ 168 h 171"/>
                <a:gd name="T12" fmla="*/ 3 w 5"/>
                <a:gd name="T13" fmla="*/ 171 h 171"/>
                <a:gd name="T14" fmla="*/ 3 w 5"/>
                <a:gd name="T15" fmla="*/ 145 h 171"/>
                <a:gd name="T16" fmla="*/ 0 w 5"/>
                <a:gd name="T17" fmla="*/ 142 h 171"/>
                <a:gd name="T18" fmla="*/ 0 w 5"/>
                <a:gd name="T19" fmla="*/ 132 h 171"/>
                <a:gd name="T20" fmla="*/ 3 w 5"/>
                <a:gd name="T21" fmla="*/ 129 h 171"/>
                <a:gd name="T22" fmla="*/ 5 w 5"/>
                <a:gd name="T23" fmla="*/ 132 h 171"/>
                <a:gd name="T24" fmla="*/ 5 w 5"/>
                <a:gd name="T25" fmla="*/ 142 h 171"/>
                <a:gd name="T26" fmla="*/ 3 w 5"/>
                <a:gd name="T27" fmla="*/ 145 h 171"/>
                <a:gd name="T28" fmla="*/ 3 w 5"/>
                <a:gd name="T29" fmla="*/ 119 h 171"/>
                <a:gd name="T30" fmla="*/ 0 w 5"/>
                <a:gd name="T31" fmla="*/ 116 h 171"/>
                <a:gd name="T32" fmla="*/ 0 w 5"/>
                <a:gd name="T33" fmla="*/ 106 h 171"/>
                <a:gd name="T34" fmla="*/ 3 w 5"/>
                <a:gd name="T35" fmla="*/ 104 h 171"/>
                <a:gd name="T36" fmla="*/ 5 w 5"/>
                <a:gd name="T37" fmla="*/ 106 h 171"/>
                <a:gd name="T38" fmla="*/ 5 w 5"/>
                <a:gd name="T39" fmla="*/ 116 h 171"/>
                <a:gd name="T40" fmla="*/ 3 w 5"/>
                <a:gd name="T41" fmla="*/ 119 h 171"/>
                <a:gd name="T42" fmla="*/ 3 w 5"/>
                <a:gd name="T43" fmla="*/ 93 h 171"/>
                <a:gd name="T44" fmla="*/ 0 w 5"/>
                <a:gd name="T45" fmla="*/ 91 h 171"/>
                <a:gd name="T46" fmla="*/ 0 w 5"/>
                <a:gd name="T47" fmla="*/ 80 h 171"/>
                <a:gd name="T48" fmla="*/ 3 w 5"/>
                <a:gd name="T49" fmla="*/ 78 h 171"/>
                <a:gd name="T50" fmla="*/ 5 w 5"/>
                <a:gd name="T51" fmla="*/ 80 h 171"/>
                <a:gd name="T52" fmla="*/ 5 w 5"/>
                <a:gd name="T53" fmla="*/ 91 h 171"/>
                <a:gd name="T54" fmla="*/ 3 w 5"/>
                <a:gd name="T55" fmla="*/ 93 h 171"/>
                <a:gd name="T56" fmla="*/ 3 w 5"/>
                <a:gd name="T57" fmla="*/ 67 h 171"/>
                <a:gd name="T58" fmla="*/ 0 w 5"/>
                <a:gd name="T59" fmla="*/ 65 h 171"/>
                <a:gd name="T60" fmla="*/ 0 w 5"/>
                <a:gd name="T61" fmla="*/ 54 h 171"/>
                <a:gd name="T62" fmla="*/ 3 w 5"/>
                <a:gd name="T63" fmla="*/ 52 h 171"/>
                <a:gd name="T64" fmla="*/ 5 w 5"/>
                <a:gd name="T65" fmla="*/ 54 h 171"/>
                <a:gd name="T66" fmla="*/ 5 w 5"/>
                <a:gd name="T67" fmla="*/ 65 h 171"/>
                <a:gd name="T68" fmla="*/ 3 w 5"/>
                <a:gd name="T69" fmla="*/ 67 h 171"/>
                <a:gd name="T70" fmla="*/ 3 w 5"/>
                <a:gd name="T71" fmla="*/ 41 h 171"/>
                <a:gd name="T72" fmla="*/ 0 w 5"/>
                <a:gd name="T73" fmla="*/ 39 h 171"/>
                <a:gd name="T74" fmla="*/ 0 w 5"/>
                <a:gd name="T75" fmla="*/ 28 h 171"/>
                <a:gd name="T76" fmla="*/ 3 w 5"/>
                <a:gd name="T77" fmla="*/ 26 h 171"/>
                <a:gd name="T78" fmla="*/ 5 w 5"/>
                <a:gd name="T79" fmla="*/ 28 h 171"/>
                <a:gd name="T80" fmla="*/ 5 w 5"/>
                <a:gd name="T81" fmla="*/ 39 h 171"/>
                <a:gd name="T82" fmla="*/ 3 w 5"/>
                <a:gd name="T83" fmla="*/ 41 h 171"/>
                <a:gd name="T84" fmla="*/ 3 w 5"/>
                <a:gd name="T85" fmla="*/ 15 h 171"/>
                <a:gd name="T86" fmla="*/ 0 w 5"/>
                <a:gd name="T87" fmla="*/ 13 h 171"/>
                <a:gd name="T88" fmla="*/ 0 w 5"/>
                <a:gd name="T89" fmla="*/ 2 h 171"/>
                <a:gd name="T90" fmla="*/ 3 w 5"/>
                <a:gd name="T91" fmla="*/ 0 h 171"/>
                <a:gd name="T92" fmla="*/ 5 w 5"/>
                <a:gd name="T93" fmla="*/ 2 h 171"/>
                <a:gd name="T94" fmla="*/ 5 w 5"/>
                <a:gd name="T95" fmla="*/ 13 h 171"/>
                <a:gd name="T96" fmla="*/ 3 w 5"/>
                <a:gd name="T97" fmla="*/ 15 h 1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
                <a:gd name="T148" fmla="*/ 0 h 171"/>
                <a:gd name="T149" fmla="*/ 5 w 5"/>
                <a:gd name="T150" fmla="*/ 171 h 1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 h="171">
                  <a:moveTo>
                    <a:pt x="3" y="171"/>
                  </a:moveTo>
                  <a:cubicBezTo>
                    <a:pt x="1" y="171"/>
                    <a:pt x="0" y="170"/>
                    <a:pt x="0" y="168"/>
                  </a:cubicBezTo>
                  <a:cubicBezTo>
                    <a:pt x="0" y="158"/>
                    <a:pt x="0" y="158"/>
                    <a:pt x="0" y="158"/>
                  </a:cubicBezTo>
                  <a:cubicBezTo>
                    <a:pt x="0" y="157"/>
                    <a:pt x="1" y="155"/>
                    <a:pt x="3" y="155"/>
                  </a:cubicBezTo>
                  <a:cubicBezTo>
                    <a:pt x="4" y="155"/>
                    <a:pt x="5" y="157"/>
                    <a:pt x="5" y="158"/>
                  </a:cubicBezTo>
                  <a:cubicBezTo>
                    <a:pt x="5" y="168"/>
                    <a:pt x="5" y="168"/>
                    <a:pt x="5" y="168"/>
                  </a:cubicBezTo>
                  <a:cubicBezTo>
                    <a:pt x="5" y="170"/>
                    <a:pt x="4" y="171"/>
                    <a:pt x="3" y="171"/>
                  </a:cubicBezTo>
                  <a:close/>
                  <a:moveTo>
                    <a:pt x="3" y="145"/>
                  </a:moveTo>
                  <a:cubicBezTo>
                    <a:pt x="1" y="145"/>
                    <a:pt x="0" y="144"/>
                    <a:pt x="0" y="142"/>
                  </a:cubicBezTo>
                  <a:cubicBezTo>
                    <a:pt x="0" y="132"/>
                    <a:pt x="0" y="132"/>
                    <a:pt x="0" y="132"/>
                  </a:cubicBezTo>
                  <a:cubicBezTo>
                    <a:pt x="0" y="131"/>
                    <a:pt x="1" y="129"/>
                    <a:pt x="3" y="129"/>
                  </a:cubicBezTo>
                  <a:cubicBezTo>
                    <a:pt x="4" y="129"/>
                    <a:pt x="5" y="131"/>
                    <a:pt x="5" y="132"/>
                  </a:cubicBezTo>
                  <a:cubicBezTo>
                    <a:pt x="5" y="142"/>
                    <a:pt x="5" y="142"/>
                    <a:pt x="5" y="142"/>
                  </a:cubicBezTo>
                  <a:cubicBezTo>
                    <a:pt x="5" y="144"/>
                    <a:pt x="4" y="145"/>
                    <a:pt x="3" y="145"/>
                  </a:cubicBezTo>
                  <a:close/>
                  <a:moveTo>
                    <a:pt x="3" y="119"/>
                  </a:moveTo>
                  <a:cubicBezTo>
                    <a:pt x="1" y="119"/>
                    <a:pt x="0" y="118"/>
                    <a:pt x="0" y="116"/>
                  </a:cubicBezTo>
                  <a:cubicBezTo>
                    <a:pt x="0" y="106"/>
                    <a:pt x="0" y="106"/>
                    <a:pt x="0" y="106"/>
                  </a:cubicBezTo>
                  <a:cubicBezTo>
                    <a:pt x="0" y="105"/>
                    <a:pt x="1" y="104"/>
                    <a:pt x="3" y="104"/>
                  </a:cubicBezTo>
                  <a:cubicBezTo>
                    <a:pt x="4" y="104"/>
                    <a:pt x="5" y="105"/>
                    <a:pt x="5" y="106"/>
                  </a:cubicBezTo>
                  <a:cubicBezTo>
                    <a:pt x="5" y="116"/>
                    <a:pt x="5" y="116"/>
                    <a:pt x="5" y="116"/>
                  </a:cubicBezTo>
                  <a:cubicBezTo>
                    <a:pt x="5" y="118"/>
                    <a:pt x="4" y="119"/>
                    <a:pt x="3" y="119"/>
                  </a:cubicBezTo>
                  <a:close/>
                  <a:moveTo>
                    <a:pt x="3" y="93"/>
                  </a:moveTo>
                  <a:cubicBezTo>
                    <a:pt x="1" y="93"/>
                    <a:pt x="0" y="92"/>
                    <a:pt x="0" y="91"/>
                  </a:cubicBezTo>
                  <a:cubicBezTo>
                    <a:pt x="0" y="80"/>
                    <a:pt x="0" y="80"/>
                    <a:pt x="0" y="80"/>
                  </a:cubicBezTo>
                  <a:cubicBezTo>
                    <a:pt x="0" y="79"/>
                    <a:pt x="1" y="78"/>
                    <a:pt x="3" y="78"/>
                  </a:cubicBezTo>
                  <a:cubicBezTo>
                    <a:pt x="4" y="78"/>
                    <a:pt x="5" y="79"/>
                    <a:pt x="5" y="80"/>
                  </a:cubicBezTo>
                  <a:cubicBezTo>
                    <a:pt x="5" y="91"/>
                    <a:pt x="5" y="91"/>
                    <a:pt x="5" y="91"/>
                  </a:cubicBezTo>
                  <a:cubicBezTo>
                    <a:pt x="5" y="92"/>
                    <a:pt x="4" y="93"/>
                    <a:pt x="3" y="93"/>
                  </a:cubicBezTo>
                  <a:close/>
                  <a:moveTo>
                    <a:pt x="3" y="67"/>
                  </a:moveTo>
                  <a:cubicBezTo>
                    <a:pt x="1" y="67"/>
                    <a:pt x="0" y="66"/>
                    <a:pt x="0" y="65"/>
                  </a:cubicBezTo>
                  <a:cubicBezTo>
                    <a:pt x="0" y="54"/>
                    <a:pt x="0" y="54"/>
                    <a:pt x="0" y="54"/>
                  </a:cubicBezTo>
                  <a:cubicBezTo>
                    <a:pt x="0" y="53"/>
                    <a:pt x="1" y="52"/>
                    <a:pt x="3" y="52"/>
                  </a:cubicBezTo>
                  <a:cubicBezTo>
                    <a:pt x="4" y="52"/>
                    <a:pt x="5" y="53"/>
                    <a:pt x="5" y="54"/>
                  </a:cubicBezTo>
                  <a:cubicBezTo>
                    <a:pt x="5" y="65"/>
                    <a:pt x="5" y="65"/>
                    <a:pt x="5" y="65"/>
                  </a:cubicBezTo>
                  <a:cubicBezTo>
                    <a:pt x="5" y="66"/>
                    <a:pt x="4" y="67"/>
                    <a:pt x="3" y="67"/>
                  </a:cubicBezTo>
                  <a:close/>
                  <a:moveTo>
                    <a:pt x="3" y="41"/>
                  </a:moveTo>
                  <a:cubicBezTo>
                    <a:pt x="1" y="41"/>
                    <a:pt x="0" y="40"/>
                    <a:pt x="0" y="39"/>
                  </a:cubicBezTo>
                  <a:cubicBezTo>
                    <a:pt x="0" y="28"/>
                    <a:pt x="0" y="28"/>
                    <a:pt x="0" y="28"/>
                  </a:cubicBezTo>
                  <a:cubicBezTo>
                    <a:pt x="0" y="27"/>
                    <a:pt x="1" y="26"/>
                    <a:pt x="3" y="26"/>
                  </a:cubicBezTo>
                  <a:cubicBezTo>
                    <a:pt x="4" y="26"/>
                    <a:pt x="5" y="27"/>
                    <a:pt x="5" y="28"/>
                  </a:cubicBezTo>
                  <a:cubicBezTo>
                    <a:pt x="5" y="39"/>
                    <a:pt x="5" y="39"/>
                    <a:pt x="5" y="39"/>
                  </a:cubicBezTo>
                  <a:cubicBezTo>
                    <a:pt x="5" y="40"/>
                    <a:pt x="4" y="41"/>
                    <a:pt x="3" y="41"/>
                  </a:cubicBezTo>
                  <a:close/>
                  <a:moveTo>
                    <a:pt x="3" y="15"/>
                  </a:moveTo>
                  <a:cubicBezTo>
                    <a:pt x="1" y="15"/>
                    <a:pt x="0" y="14"/>
                    <a:pt x="0" y="13"/>
                  </a:cubicBezTo>
                  <a:cubicBezTo>
                    <a:pt x="0" y="2"/>
                    <a:pt x="0" y="2"/>
                    <a:pt x="0" y="2"/>
                  </a:cubicBezTo>
                  <a:cubicBezTo>
                    <a:pt x="0" y="1"/>
                    <a:pt x="1" y="0"/>
                    <a:pt x="3" y="0"/>
                  </a:cubicBezTo>
                  <a:cubicBezTo>
                    <a:pt x="4" y="0"/>
                    <a:pt x="5" y="1"/>
                    <a:pt x="5" y="2"/>
                  </a:cubicBezTo>
                  <a:cubicBezTo>
                    <a:pt x="5" y="13"/>
                    <a:pt x="5" y="13"/>
                    <a:pt x="5" y="13"/>
                  </a:cubicBezTo>
                  <a:cubicBezTo>
                    <a:pt x="5" y="14"/>
                    <a:pt x="4" y="15"/>
                    <a:pt x="3"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8" name="Freeform 41"/>
            <p:cNvSpPr>
              <a:spLocks noEditPoints="1" noChangeArrowheads="1"/>
            </p:cNvSpPr>
            <p:nvPr/>
          </p:nvSpPr>
          <p:spPr bwMode="auto">
            <a:xfrm>
              <a:off x="2687638" y="1044575"/>
              <a:ext cx="19050" cy="447675"/>
            </a:xfrm>
            <a:custGeom>
              <a:avLst/>
              <a:gdLst>
                <a:gd name="T0" fmla="*/ 3 w 5"/>
                <a:gd name="T1" fmla="*/ 119 h 119"/>
                <a:gd name="T2" fmla="*/ 0 w 5"/>
                <a:gd name="T3" fmla="*/ 116 h 119"/>
                <a:gd name="T4" fmla="*/ 0 w 5"/>
                <a:gd name="T5" fmla="*/ 106 h 119"/>
                <a:gd name="T6" fmla="*/ 3 w 5"/>
                <a:gd name="T7" fmla="*/ 104 h 119"/>
                <a:gd name="T8" fmla="*/ 5 w 5"/>
                <a:gd name="T9" fmla="*/ 106 h 119"/>
                <a:gd name="T10" fmla="*/ 5 w 5"/>
                <a:gd name="T11" fmla="*/ 116 h 119"/>
                <a:gd name="T12" fmla="*/ 3 w 5"/>
                <a:gd name="T13" fmla="*/ 119 h 119"/>
                <a:gd name="T14" fmla="*/ 3 w 5"/>
                <a:gd name="T15" fmla="*/ 93 h 119"/>
                <a:gd name="T16" fmla="*/ 0 w 5"/>
                <a:gd name="T17" fmla="*/ 91 h 119"/>
                <a:gd name="T18" fmla="*/ 0 w 5"/>
                <a:gd name="T19" fmla="*/ 80 h 119"/>
                <a:gd name="T20" fmla="*/ 3 w 5"/>
                <a:gd name="T21" fmla="*/ 78 h 119"/>
                <a:gd name="T22" fmla="*/ 5 w 5"/>
                <a:gd name="T23" fmla="*/ 80 h 119"/>
                <a:gd name="T24" fmla="*/ 5 w 5"/>
                <a:gd name="T25" fmla="*/ 91 h 119"/>
                <a:gd name="T26" fmla="*/ 3 w 5"/>
                <a:gd name="T27" fmla="*/ 93 h 119"/>
                <a:gd name="T28" fmla="*/ 3 w 5"/>
                <a:gd name="T29" fmla="*/ 67 h 119"/>
                <a:gd name="T30" fmla="*/ 0 w 5"/>
                <a:gd name="T31" fmla="*/ 65 h 119"/>
                <a:gd name="T32" fmla="*/ 0 w 5"/>
                <a:gd name="T33" fmla="*/ 54 h 119"/>
                <a:gd name="T34" fmla="*/ 3 w 5"/>
                <a:gd name="T35" fmla="*/ 52 h 119"/>
                <a:gd name="T36" fmla="*/ 5 w 5"/>
                <a:gd name="T37" fmla="*/ 54 h 119"/>
                <a:gd name="T38" fmla="*/ 5 w 5"/>
                <a:gd name="T39" fmla="*/ 65 h 119"/>
                <a:gd name="T40" fmla="*/ 3 w 5"/>
                <a:gd name="T41" fmla="*/ 67 h 119"/>
                <a:gd name="T42" fmla="*/ 3 w 5"/>
                <a:gd name="T43" fmla="*/ 41 h 119"/>
                <a:gd name="T44" fmla="*/ 0 w 5"/>
                <a:gd name="T45" fmla="*/ 39 h 119"/>
                <a:gd name="T46" fmla="*/ 0 w 5"/>
                <a:gd name="T47" fmla="*/ 28 h 119"/>
                <a:gd name="T48" fmla="*/ 3 w 5"/>
                <a:gd name="T49" fmla="*/ 26 h 119"/>
                <a:gd name="T50" fmla="*/ 5 w 5"/>
                <a:gd name="T51" fmla="*/ 28 h 119"/>
                <a:gd name="T52" fmla="*/ 5 w 5"/>
                <a:gd name="T53" fmla="*/ 39 h 119"/>
                <a:gd name="T54" fmla="*/ 3 w 5"/>
                <a:gd name="T55" fmla="*/ 41 h 119"/>
                <a:gd name="T56" fmla="*/ 3 w 5"/>
                <a:gd name="T57" fmla="*/ 15 h 119"/>
                <a:gd name="T58" fmla="*/ 0 w 5"/>
                <a:gd name="T59" fmla="*/ 13 h 119"/>
                <a:gd name="T60" fmla="*/ 0 w 5"/>
                <a:gd name="T61" fmla="*/ 2 h 119"/>
                <a:gd name="T62" fmla="*/ 3 w 5"/>
                <a:gd name="T63" fmla="*/ 0 h 119"/>
                <a:gd name="T64" fmla="*/ 5 w 5"/>
                <a:gd name="T65" fmla="*/ 2 h 119"/>
                <a:gd name="T66" fmla="*/ 5 w 5"/>
                <a:gd name="T67" fmla="*/ 13 h 119"/>
                <a:gd name="T68" fmla="*/ 3 w 5"/>
                <a:gd name="T69" fmla="*/ 15 h 1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
                <a:gd name="T106" fmla="*/ 0 h 119"/>
                <a:gd name="T107" fmla="*/ 5 w 5"/>
                <a:gd name="T108" fmla="*/ 119 h 1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 h="119">
                  <a:moveTo>
                    <a:pt x="3" y="119"/>
                  </a:moveTo>
                  <a:cubicBezTo>
                    <a:pt x="1" y="119"/>
                    <a:pt x="0" y="118"/>
                    <a:pt x="0" y="116"/>
                  </a:cubicBezTo>
                  <a:cubicBezTo>
                    <a:pt x="0" y="106"/>
                    <a:pt x="0" y="106"/>
                    <a:pt x="0" y="106"/>
                  </a:cubicBezTo>
                  <a:cubicBezTo>
                    <a:pt x="0" y="105"/>
                    <a:pt x="1" y="104"/>
                    <a:pt x="3" y="104"/>
                  </a:cubicBezTo>
                  <a:cubicBezTo>
                    <a:pt x="4" y="104"/>
                    <a:pt x="5" y="105"/>
                    <a:pt x="5" y="106"/>
                  </a:cubicBezTo>
                  <a:cubicBezTo>
                    <a:pt x="5" y="116"/>
                    <a:pt x="5" y="116"/>
                    <a:pt x="5" y="116"/>
                  </a:cubicBezTo>
                  <a:cubicBezTo>
                    <a:pt x="5" y="118"/>
                    <a:pt x="4" y="119"/>
                    <a:pt x="3" y="119"/>
                  </a:cubicBezTo>
                  <a:close/>
                  <a:moveTo>
                    <a:pt x="3" y="93"/>
                  </a:moveTo>
                  <a:cubicBezTo>
                    <a:pt x="1" y="93"/>
                    <a:pt x="0" y="92"/>
                    <a:pt x="0" y="91"/>
                  </a:cubicBezTo>
                  <a:cubicBezTo>
                    <a:pt x="0" y="80"/>
                    <a:pt x="0" y="80"/>
                    <a:pt x="0" y="80"/>
                  </a:cubicBezTo>
                  <a:cubicBezTo>
                    <a:pt x="0" y="79"/>
                    <a:pt x="1" y="78"/>
                    <a:pt x="3" y="78"/>
                  </a:cubicBezTo>
                  <a:cubicBezTo>
                    <a:pt x="4" y="78"/>
                    <a:pt x="5" y="79"/>
                    <a:pt x="5" y="80"/>
                  </a:cubicBezTo>
                  <a:cubicBezTo>
                    <a:pt x="5" y="91"/>
                    <a:pt x="5" y="91"/>
                    <a:pt x="5" y="91"/>
                  </a:cubicBezTo>
                  <a:cubicBezTo>
                    <a:pt x="5" y="92"/>
                    <a:pt x="4" y="93"/>
                    <a:pt x="3" y="93"/>
                  </a:cubicBezTo>
                  <a:close/>
                  <a:moveTo>
                    <a:pt x="3" y="67"/>
                  </a:moveTo>
                  <a:cubicBezTo>
                    <a:pt x="1" y="67"/>
                    <a:pt x="0" y="66"/>
                    <a:pt x="0" y="65"/>
                  </a:cubicBezTo>
                  <a:cubicBezTo>
                    <a:pt x="0" y="54"/>
                    <a:pt x="0" y="54"/>
                    <a:pt x="0" y="54"/>
                  </a:cubicBezTo>
                  <a:cubicBezTo>
                    <a:pt x="0" y="53"/>
                    <a:pt x="1" y="52"/>
                    <a:pt x="3" y="52"/>
                  </a:cubicBezTo>
                  <a:cubicBezTo>
                    <a:pt x="4" y="52"/>
                    <a:pt x="5" y="53"/>
                    <a:pt x="5" y="54"/>
                  </a:cubicBezTo>
                  <a:cubicBezTo>
                    <a:pt x="5" y="65"/>
                    <a:pt x="5" y="65"/>
                    <a:pt x="5" y="65"/>
                  </a:cubicBezTo>
                  <a:cubicBezTo>
                    <a:pt x="5" y="66"/>
                    <a:pt x="4" y="67"/>
                    <a:pt x="3" y="67"/>
                  </a:cubicBezTo>
                  <a:close/>
                  <a:moveTo>
                    <a:pt x="3" y="41"/>
                  </a:moveTo>
                  <a:cubicBezTo>
                    <a:pt x="1" y="41"/>
                    <a:pt x="0" y="40"/>
                    <a:pt x="0" y="39"/>
                  </a:cubicBezTo>
                  <a:cubicBezTo>
                    <a:pt x="0" y="28"/>
                    <a:pt x="0" y="28"/>
                    <a:pt x="0" y="28"/>
                  </a:cubicBezTo>
                  <a:cubicBezTo>
                    <a:pt x="0" y="27"/>
                    <a:pt x="1" y="26"/>
                    <a:pt x="3" y="26"/>
                  </a:cubicBezTo>
                  <a:cubicBezTo>
                    <a:pt x="4" y="26"/>
                    <a:pt x="5" y="27"/>
                    <a:pt x="5" y="28"/>
                  </a:cubicBezTo>
                  <a:cubicBezTo>
                    <a:pt x="5" y="39"/>
                    <a:pt x="5" y="39"/>
                    <a:pt x="5" y="39"/>
                  </a:cubicBezTo>
                  <a:cubicBezTo>
                    <a:pt x="5" y="40"/>
                    <a:pt x="4" y="41"/>
                    <a:pt x="3" y="41"/>
                  </a:cubicBezTo>
                  <a:close/>
                  <a:moveTo>
                    <a:pt x="3" y="15"/>
                  </a:moveTo>
                  <a:cubicBezTo>
                    <a:pt x="1" y="15"/>
                    <a:pt x="0" y="14"/>
                    <a:pt x="0" y="13"/>
                  </a:cubicBezTo>
                  <a:cubicBezTo>
                    <a:pt x="0" y="2"/>
                    <a:pt x="0" y="2"/>
                    <a:pt x="0" y="2"/>
                  </a:cubicBezTo>
                  <a:cubicBezTo>
                    <a:pt x="0" y="1"/>
                    <a:pt x="1" y="0"/>
                    <a:pt x="3" y="0"/>
                  </a:cubicBezTo>
                  <a:cubicBezTo>
                    <a:pt x="4" y="0"/>
                    <a:pt x="5" y="1"/>
                    <a:pt x="5" y="2"/>
                  </a:cubicBezTo>
                  <a:cubicBezTo>
                    <a:pt x="5" y="13"/>
                    <a:pt x="5" y="13"/>
                    <a:pt x="5" y="13"/>
                  </a:cubicBezTo>
                  <a:cubicBezTo>
                    <a:pt x="5" y="14"/>
                    <a:pt x="4" y="15"/>
                    <a:pt x="3"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39" name="Freeform 42"/>
            <p:cNvSpPr>
              <a:spLocks noEditPoints="1" noChangeArrowheads="1"/>
            </p:cNvSpPr>
            <p:nvPr/>
          </p:nvSpPr>
          <p:spPr bwMode="auto">
            <a:xfrm>
              <a:off x="2398713" y="1044575"/>
              <a:ext cx="19050" cy="349250"/>
            </a:xfrm>
            <a:custGeom>
              <a:avLst/>
              <a:gdLst>
                <a:gd name="T0" fmla="*/ 2 w 5"/>
                <a:gd name="T1" fmla="*/ 93 h 93"/>
                <a:gd name="T2" fmla="*/ 0 w 5"/>
                <a:gd name="T3" fmla="*/ 91 h 93"/>
                <a:gd name="T4" fmla="*/ 0 w 5"/>
                <a:gd name="T5" fmla="*/ 80 h 93"/>
                <a:gd name="T6" fmla="*/ 2 w 5"/>
                <a:gd name="T7" fmla="*/ 78 h 93"/>
                <a:gd name="T8" fmla="*/ 5 w 5"/>
                <a:gd name="T9" fmla="*/ 80 h 93"/>
                <a:gd name="T10" fmla="*/ 5 w 5"/>
                <a:gd name="T11" fmla="*/ 91 h 93"/>
                <a:gd name="T12" fmla="*/ 2 w 5"/>
                <a:gd name="T13" fmla="*/ 93 h 93"/>
                <a:gd name="T14" fmla="*/ 2 w 5"/>
                <a:gd name="T15" fmla="*/ 67 h 93"/>
                <a:gd name="T16" fmla="*/ 0 w 5"/>
                <a:gd name="T17" fmla="*/ 65 h 93"/>
                <a:gd name="T18" fmla="*/ 0 w 5"/>
                <a:gd name="T19" fmla="*/ 54 h 93"/>
                <a:gd name="T20" fmla="*/ 2 w 5"/>
                <a:gd name="T21" fmla="*/ 52 h 93"/>
                <a:gd name="T22" fmla="*/ 5 w 5"/>
                <a:gd name="T23" fmla="*/ 54 h 93"/>
                <a:gd name="T24" fmla="*/ 5 w 5"/>
                <a:gd name="T25" fmla="*/ 65 h 93"/>
                <a:gd name="T26" fmla="*/ 2 w 5"/>
                <a:gd name="T27" fmla="*/ 67 h 93"/>
                <a:gd name="T28" fmla="*/ 2 w 5"/>
                <a:gd name="T29" fmla="*/ 41 h 93"/>
                <a:gd name="T30" fmla="*/ 0 w 5"/>
                <a:gd name="T31" fmla="*/ 39 h 93"/>
                <a:gd name="T32" fmla="*/ 0 w 5"/>
                <a:gd name="T33" fmla="*/ 28 h 93"/>
                <a:gd name="T34" fmla="*/ 2 w 5"/>
                <a:gd name="T35" fmla="*/ 26 h 93"/>
                <a:gd name="T36" fmla="*/ 5 w 5"/>
                <a:gd name="T37" fmla="*/ 28 h 93"/>
                <a:gd name="T38" fmla="*/ 5 w 5"/>
                <a:gd name="T39" fmla="*/ 39 h 93"/>
                <a:gd name="T40" fmla="*/ 2 w 5"/>
                <a:gd name="T41" fmla="*/ 41 h 93"/>
                <a:gd name="T42" fmla="*/ 2 w 5"/>
                <a:gd name="T43" fmla="*/ 15 h 93"/>
                <a:gd name="T44" fmla="*/ 0 w 5"/>
                <a:gd name="T45" fmla="*/ 13 h 93"/>
                <a:gd name="T46" fmla="*/ 0 w 5"/>
                <a:gd name="T47" fmla="*/ 2 h 93"/>
                <a:gd name="T48" fmla="*/ 2 w 5"/>
                <a:gd name="T49" fmla="*/ 0 h 93"/>
                <a:gd name="T50" fmla="*/ 5 w 5"/>
                <a:gd name="T51" fmla="*/ 2 h 93"/>
                <a:gd name="T52" fmla="*/ 5 w 5"/>
                <a:gd name="T53" fmla="*/ 13 h 93"/>
                <a:gd name="T54" fmla="*/ 2 w 5"/>
                <a:gd name="T55" fmla="*/ 15 h 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
                <a:gd name="T85" fmla="*/ 0 h 93"/>
                <a:gd name="T86" fmla="*/ 5 w 5"/>
                <a:gd name="T87" fmla="*/ 93 h 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 h="93">
                  <a:moveTo>
                    <a:pt x="2" y="93"/>
                  </a:moveTo>
                  <a:cubicBezTo>
                    <a:pt x="1" y="93"/>
                    <a:pt x="0" y="92"/>
                    <a:pt x="0" y="91"/>
                  </a:cubicBezTo>
                  <a:cubicBezTo>
                    <a:pt x="0" y="80"/>
                    <a:pt x="0" y="80"/>
                    <a:pt x="0" y="80"/>
                  </a:cubicBezTo>
                  <a:cubicBezTo>
                    <a:pt x="0" y="79"/>
                    <a:pt x="1" y="78"/>
                    <a:pt x="2" y="78"/>
                  </a:cubicBezTo>
                  <a:cubicBezTo>
                    <a:pt x="4" y="78"/>
                    <a:pt x="5" y="79"/>
                    <a:pt x="5" y="80"/>
                  </a:cubicBezTo>
                  <a:cubicBezTo>
                    <a:pt x="5" y="91"/>
                    <a:pt x="5" y="91"/>
                    <a:pt x="5" y="91"/>
                  </a:cubicBezTo>
                  <a:cubicBezTo>
                    <a:pt x="5" y="92"/>
                    <a:pt x="4" y="93"/>
                    <a:pt x="2" y="93"/>
                  </a:cubicBezTo>
                  <a:close/>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0" name="Freeform 43"/>
            <p:cNvSpPr>
              <a:spLocks noEditPoints="1" noChangeArrowheads="1"/>
            </p:cNvSpPr>
            <p:nvPr/>
          </p:nvSpPr>
          <p:spPr bwMode="auto">
            <a:xfrm>
              <a:off x="2300288" y="1044575"/>
              <a:ext cx="19050" cy="153987"/>
            </a:xfrm>
            <a:custGeom>
              <a:avLst/>
              <a:gdLst>
                <a:gd name="T0" fmla="*/ 2 w 5"/>
                <a:gd name="T1" fmla="*/ 41 h 41"/>
                <a:gd name="T2" fmla="*/ 0 w 5"/>
                <a:gd name="T3" fmla="*/ 39 h 41"/>
                <a:gd name="T4" fmla="*/ 0 w 5"/>
                <a:gd name="T5" fmla="*/ 28 h 41"/>
                <a:gd name="T6" fmla="*/ 2 w 5"/>
                <a:gd name="T7" fmla="*/ 26 h 41"/>
                <a:gd name="T8" fmla="*/ 5 w 5"/>
                <a:gd name="T9" fmla="*/ 28 h 41"/>
                <a:gd name="T10" fmla="*/ 5 w 5"/>
                <a:gd name="T11" fmla="*/ 39 h 41"/>
                <a:gd name="T12" fmla="*/ 2 w 5"/>
                <a:gd name="T13" fmla="*/ 41 h 41"/>
                <a:gd name="T14" fmla="*/ 2 w 5"/>
                <a:gd name="T15" fmla="*/ 15 h 41"/>
                <a:gd name="T16" fmla="*/ 0 w 5"/>
                <a:gd name="T17" fmla="*/ 13 h 41"/>
                <a:gd name="T18" fmla="*/ 0 w 5"/>
                <a:gd name="T19" fmla="*/ 2 h 41"/>
                <a:gd name="T20" fmla="*/ 2 w 5"/>
                <a:gd name="T21" fmla="*/ 0 h 41"/>
                <a:gd name="T22" fmla="*/ 5 w 5"/>
                <a:gd name="T23" fmla="*/ 2 h 41"/>
                <a:gd name="T24" fmla="*/ 5 w 5"/>
                <a:gd name="T25" fmla="*/ 13 h 41"/>
                <a:gd name="T26" fmla="*/ 2 w 5"/>
                <a:gd name="T27" fmla="*/ 15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1"/>
                <a:gd name="T44" fmla="*/ 5 w 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1">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1" name="Freeform 44"/>
            <p:cNvSpPr>
              <a:spLocks noEditPoints="1" noChangeArrowheads="1"/>
            </p:cNvSpPr>
            <p:nvPr/>
          </p:nvSpPr>
          <p:spPr bwMode="auto">
            <a:xfrm>
              <a:off x="2187575" y="1044575"/>
              <a:ext cx="19050" cy="153987"/>
            </a:xfrm>
            <a:custGeom>
              <a:avLst/>
              <a:gdLst>
                <a:gd name="T0" fmla="*/ 2 w 5"/>
                <a:gd name="T1" fmla="*/ 41 h 41"/>
                <a:gd name="T2" fmla="*/ 0 w 5"/>
                <a:gd name="T3" fmla="*/ 39 h 41"/>
                <a:gd name="T4" fmla="*/ 0 w 5"/>
                <a:gd name="T5" fmla="*/ 28 h 41"/>
                <a:gd name="T6" fmla="*/ 2 w 5"/>
                <a:gd name="T7" fmla="*/ 26 h 41"/>
                <a:gd name="T8" fmla="*/ 5 w 5"/>
                <a:gd name="T9" fmla="*/ 28 h 41"/>
                <a:gd name="T10" fmla="*/ 5 w 5"/>
                <a:gd name="T11" fmla="*/ 39 h 41"/>
                <a:gd name="T12" fmla="*/ 2 w 5"/>
                <a:gd name="T13" fmla="*/ 41 h 41"/>
                <a:gd name="T14" fmla="*/ 2 w 5"/>
                <a:gd name="T15" fmla="*/ 15 h 41"/>
                <a:gd name="T16" fmla="*/ 0 w 5"/>
                <a:gd name="T17" fmla="*/ 13 h 41"/>
                <a:gd name="T18" fmla="*/ 0 w 5"/>
                <a:gd name="T19" fmla="*/ 2 h 41"/>
                <a:gd name="T20" fmla="*/ 2 w 5"/>
                <a:gd name="T21" fmla="*/ 0 h 41"/>
                <a:gd name="T22" fmla="*/ 5 w 5"/>
                <a:gd name="T23" fmla="*/ 2 h 41"/>
                <a:gd name="T24" fmla="*/ 5 w 5"/>
                <a:gd name="T25" fmla="*/ 13 h 41"/>
                <a:gd name="T26" fmla="*/ 2 w 5"/>
                <a:gd name="T27" fmla="*/ 15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41"/>
                <a:gd name="T44" fmla="*/ 5 w 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41">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2" name="Freeform 45"/>
            <p:cNvSpPr>
              <a:spLocks noEditPoints="1" noChangeArrowheads="1"/>
            </p:cNvSpPr>
            <p:nvPr/>
          </p:nvSpPr>
          <p:spPr bwMode="auto">
            <a:xfrm>
              <a:off x="2093913" y="1044575"/>
              <a:ext cx="19050" cy="349250"/>
            </a:xfrm>
            <a:custGeom>
              <a:avLst/>
              <a:gdLst>
                <a:gd name="T0" fmla="*/ 2 w 5"/>
                <a:gd name="T1" fmla="*/ 93 h 93"/>
                <a:gd name="T2" fmla="*/ 0 w 5"/>
                <a:gd name="T3" fmla="*/ 91 h 93"/>
                <a:gd name="T4" fmla="*/ 0 w 5"/>
                <a:gd name="T5" fmla="*/ 80 h 93"/>
                <a:gd name="T6" fmla="*/ 2 w 5"/>
                <a:gd name="T7" fmla="*/ 78 h 93"/>
                <a:gd name="T8" fmla="*/ 5 w 5"/>
                <a:gd name="T9" fmla="*/ 80 h 93"/>
                <a:gd name="T10" fmla="*/ 5 w 5"/>
                <a:gd name="T11" fmla="*/ 91 h 93"/>
                <a:gd name="T12" fmla="*/ 2 w 5"/>
                <a:gd name="T13" fmla="*/ 93 h 93"/>
                <a:gd name="T14" fmla="*/ 2 w 5"/>
                <a:gd name="T15" fmla="*/ 67 h 93"/>
                <a:gd name="T16" fmla="*/ 0 w 5"/>
                <a:gd name="T17" fmla="*/ 65 h 93"/>
                <a:gd name="T18" fmla="*/ 0 w 5"/>
                <a:gd name="T19" fmla="*/ 54 h 93"/>
                <a:gd name="T20" fmla="*/ 2 w 5"/>
                <a:gd name="T21" fmla="*/ 52 h 93"/>
                <a:gd name="T22" fmla="*/ 5 w 5"/>
                <a:gd name="T23" fmla="*/ 54 h 93"/>
                <a:gd name="T24" fmla="*/ 5 w 5"/>
                <a:gd name="T25" fmla="*/ 65 h 93"/>
                <a:gd name="T26" fmla="*/ 2 w 5"/>
                <a:gd name="T27" fmla="*/ 67 h 93"/>
                <a:gd name="T28" fmla="*/ 2 w 5"/>
                <a:gd name="T29" fmla="*/ 41 h 93"/>
                <a:gd name="T30" fmla="*/ 0 w 5"/>
                <a:gd name="T31" fmla="*/ 39 h 93"/>
                <a:gd name="T32" fmla="*/ 0 w 5"/>
                <a:gd name="T33" fmla="*/ 28 h 93"/>
                <a:gd name="T34" fmla="*/ 2 w 5"/>
                <a:gd name="T35" fmla="*/ 26 h 93"/>
                <a:gd name="T36" fmla="*/ 5 w 5"/>
                <a:gd name="T37" fmla="*/ 28 h 93"/>
                <a:gd name="T38" fmla="*/ 5 w 5"/>
                <a:gd name="T39" fmla="*/ 39 h 93"/>
                <a:gd name="T40" fmla="*/ 2 w 5"/>
                <a:gd name="T41" fmla="*/ 41 h 93"/>
                <a:gd name="T42" fmla="*/ 2 w 5"/>
                <a:gd name="T43" fmla="*/ 15 h 93"/>
                <a:gd name="T44" fmla="*/ 0 w 5"/>
                <a:gd name="T45" fmla="*/ 13 h 93"/>
                <a:gd name="T46" fmla="*/ 0 w 5"/>
                <a:gd name="T47" fmla="*/ 2 h 93"/>
                <a:gd name="T48" fmla="*/ 2 w 5"/>
                <a:gd name="T49" fmla="*/ 0 h 93"/>
                <a:gd name="T50" fmla="*/ 5 w 5"/>
                <a:gd name="T51" fmla="*/ 2 h 93"/>
                <a:gd name="T52" fmla="*/ 5 w 5"/>
                <a:gd name="T53" fmla="*/ 13 h 93"/>
                <a:gd name="T54" fmla="*/ 2 w 5"/>
                <a:gd name="T55" fmla="*/ 15 h 9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
                <a:gd name="T85" fmla="*/ 0 h 93"/>
                <a:gd name="T86" fmla="*/ 5 w 5"/>
                <a:gd name="T87" fmla="*/ 93 h 9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 h="93">
                  <a:moveTo>
                    <a:pt x="2" y="93"/>
                  </a:moveTo>
                  <a:cubicBezTo>
                    <a:pt x="1" y="93"/>
                    <a:pt x="0" y="92"/>
                    <a:pt x="0" y="91"/>
                  </a:cubicBezTo>
                  <a:cubicBezTo>
                    <a:pt x="0" y="80"/>
                    <a:pt x="0" y="80"/>
                    <a:pt x="0" y="80"/>
                  </a:cubicBezTo>
                  <a:cubicBezTo>
                    <a:pt x="0" y="79"/>
                    <a:pt x="1" y="78"/>
                    <a:pt x="2" y="78"/>
                  </a:cubicBezTo>
                  <a:cubicBezTo>
                    <a:pt x="4" y="78"/>
                    <a:pt x="5" y="79"/>
                    <a:pt x="5" y="80"/>
                  </a:cubicBezTo>
                  <a:cubicBezTo>
                    <a:pt x="5" y="91"/>
                    <a:pt x="5" y="91"/>
                    <a:pt x="5" y="91"/>
                  </a:cubicBezTo>
                  <a:cubicBezTo>
                    <a:pt x="5" y="92"/>
                    <a:pt x="4" y="93"/>
                    <a:pt x="2" y="93"/>
                  </a:cubicBezTo>
                  <a:close/>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3" name="Freeform 46"/>
            <p:cNvSpPr>
              <a:spLocks noEditPoints="1" noChangeArrowheads="1"/>
            </p:cNvSpPr>
            <p:nvPr/>
          </p:nvSpPr>
          <p:spPr bwMode="auto">
            <a:xfrm>
              <a:off x="2011363" y="1044575"/>
              <a:ext cx="19050" cy="252412"/>
            </a:xfrm>
            <a:custGeom>
              <a:avLst/>
              <a:gdLst>
                <a:gd name="T0" fmla="*/ 2 w 5"/>
                <a:gd name="T1" fmla="*/ 67 h 67"/>
                <a:gd name="T2" fmla="*/ 0 w 5"/>
                <a:gd name="T3" fmla="*/ 65 h 67"/>
                <a:gd name="T4" fmla="*/ 0 w 5"/>
                <a:gd name="T5" fmla="*/ 54 h 67"/>
                <a:gd name="T6" fmla="*/ 2 w 5"/>
                <a:gd name="T7" fmla="*/ 52 h 67"/>
                <a:gd name="T8" fmla="*/ 5 w 5"/>
                <a:gd name="T9" fmla="*/ 54 h 67"/>
                <a:gd name="T10" fmla="*/ 5 w 5"/>
                <a:gd name="T11" fmla="*/ 65 h 67"/>
                <a:gd name="T12" fmla="*/ 2 w 5"/>
                <a:gd name="T13" fmla="*/ 67 h 67"/>
                <a:gd name="T14" fmla="*/ 2 w 5"/>
                <a:gd name="T15" fmla="*/ 41 h 67"/>
                <a:gd name="T16" fmla="*/ 0 w 5"/>
                <a:gd name="T17" fmla="*/ 39 h 67"/>
                <a:gd name="T18" fmla="*/ 0 w 5"/>
                <a:gd name="T19" fmla="*/ 28 h 67"/>
                <a:gd name="T20" fmla="*/ 2 w 5"/>
                <a:gd name="T21" fmla="*/ 26 h 67"/>
                <a:gd name="T22" fmla="*/ 5 w 5"/>
                <a:gd name="T23" fmla="*/ 28 h 67"/>
                <a:gd name="T24" fmla="*/ 5 w 5"/>
                <a:gd name="T25" fmla="*/ 39 h 67"/>
                <a:gd name="T26" fmla="*/ 2 w 5"/>
                <a:gd name="T27" fmla="*/ 41 h 67"/>
                <a:gd name="T28" fmla="*/ 2 w 5"/>
                <a:gd name="T29" fmla="*/ 15 h 67"/>
                <a:gd name="T30" fmla="*/ 0 w 5"/>
                <a:gd name="T31" fmla="*/ 13 h 67"/>
                <a:gd name="T32" fmla="*/ 0 w 5"/>
                <a:gd name="T33" fmla="*/ 2 h 67"/>
                <a:gd name="T34" fmla="*/ 2 w 5"/>
                <a:gd name="T35" fmla="*/ 0 h 67"/>
                <a:gd name="T36" fmla="*/ 5 w 5"/>
                <a:gd name="T37" fmla="*/ 2 h 67"/>
                <a:gd name="T38" fmla="*/ 5 w 5"/>
                <a:gd name="T39" fmla="*/ 13 h 67"/>
                <a:gd name="T40" fmla="*/ 2 w 5"/>
                <a:gd name="T41" fmla="*/ 15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
                <a:gd name="T64" fmla="*/ 0 h 67"/>
                <a:gd name="T65" fmla="*/ 5 w 5"/>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 h="67">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4" name="Freeform 47"/>
            <p:cNvSpPr>
              <a:spLocks noEditPoints="1" noChangeArrowheads="1"/>
            </p:cNvSpPr>
            <p:nvPr/>
          </p:nvSpPr>
          <p:spPr bwMode="auto">
            <a:xfrm>
              <a:off x="1898650" y="1044575"/>
              <a:ext cx="19050" cy="252412"/>
            </a:xfrm>
            <a:custGeom>
              <a:avLst/>
              <a:gdLst>
                <a:gd name="T0" fmla="*/ 2 w 5"/>
                <a:gd name="T1" fmla="*/ 67 h 67"/>
                <a:gd name="T2" fmla="*/ 0 w 5"/>
                <a:gd name="T3" fmla="*/ 65 h 67"/>
                <a:gd name="T4" fmla="*/ 0 w 5"/>
                <a:gd name="T5" fmla="*/ 54 h 67"/>
                <a:gd name="T6" fmla="*/ 2 w 5"/>
                <a:gd name="T7" fmla="*/ 52 h 67"/>
                <a:gd name="T8" fmla="*/ 5 w 5"/>
                <a:gd name="T9" fmla="*/ 54 h 67"/>
                <a:gd name="T10" fmla="*/ 5 w 5"/>
                <a:gd name="T11" fmla="*/ 65 h 67"/>
                <a:gd name="T12" fmla="*/ 2 w 5"/>
                <a:gd name="T13" fmla="*/ 67 h 67"/>
                <a:gd name="T14" fmla="*/ 2 w 5"/>
                <a:gd name="T15" fmla="*/ 41 h 67"/>
                <a:gd name="T16" fmla="*/ 0 w 5"/>
                <a:gd name="T17" fmla="*/ 39 h 67"/>
                <a:gd name="T18" fmla="*/ 0 w 5"/>
                <a:gd name="T19" fmla="*/ 28 h 67"/>
                <a:gd name="T20" fmla="*/ 2 w 5"/>
                <a:gd name="T21" fmla="*/ 26 h 67"/>
                <a:gd name="T22" fmla="*/ 5 w 5"/>
                <a:gd name="T23" fmla="*/ 28 h 67"/>
                <a:gd name="T24" fmla="*/ 5 w 5"/>
                <a:gd name="T25" fmla="*/ 39 h 67"/>
                <a:gd name="T26" fmla="*/ 2 w 5"/>
                <a:gd name="T27" fmla="*/ 41 h 67"/>
                <a:gd name="T28" fmla="*/ 2 w 5"/>
                <a:gd name="T29" fmla="*/ 15 h 67"/>
                <a:gd name="T30" fmla="*/ 0 w 5"/>
                <a:gd name="T31" fmla="*/ 13 h 67"/>
                <a:gd name="T32" fmla="*/ 0 w 5"/>
                <a:gd name="T33" fmla="*/ 2 h 67"/>
                <a:gd name="T34" fmla="*/ 2 w 5"/>
                <a:gd name="T35" fmla="*/ 0 h 67"/>
                <a:gd name="T36" fmla="*/ 5 w 5"/>
                <a:gd name="T37" fmla="*/ 2 h 67"/>
                <a:gd name="T38" fmla="*/ 5 w 5"/>
                <a:gd name="T39" fmla="*/ 13 h 67"/>
                <a:gd name="T40" fmla="*/ 2 w 5"/>
                <a:gd name="T41" fmla="*/ 15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
                <a:gd name="T64" fmla="*/ 0 h 67"/>
                <a:gd name="T65" fmla="*/ 5 w 5"/>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 h="67">
                  <a:moveTo>
                    <a:pt x="2" y="67"/>
                  </a:moveTo>
                  <a:cubicBezTo>
                    <a:pt x="1" y="67"/>
                    <a:pt x="0" y="66"/>
                    <a:pt x="0" y="65"/>
                  </a:cubicBezTo>
                  <a:cubicBezTo>
                    <a:pt x="0" y="54"/>
                    <a:pt x="0" y="54"/>
                    <a:pt x="0" y="54"/>
                  </a:cubicBezTo>
                  <a:cubicBezTo>
                    <a:pt x="0" y="53"/>
                    <a:pt x="1" y="52"/>
                    <a:pt x="2" y="52"/>
                  </a:cubicBezTo>
                  <a:cubicBezTo>
                    <a:pt x="4" y="52"/>
                    <a:pt x="5" y="53"/>
                    <a:pt x="5" y="54"/>
                  </a:cubicBezTo>
                  <a:cubicBezTo>
                    <a:pt x="5" y="65"/>
                    <a:pt x="5" y="65"/>
                    <a:pt x="5" y="65"/>
                  </a:cubicBezTo>
                  <a:cubicBezTo>
                    <a:pt x="5" y="66"/>
                    <a:pt x="4" y="67"/>
                    <a:pt x="2" y="67"/>
                  </a:cubicBezTo>
                  <a:close/>
                  <a:moveTo>
                    <a:pt x="2" y="41"/>
                  </a:moveTo>
                  <a:cubicBezTo>
                    <a:pt x="1" y="41"/>
                    <a:pt x="0" y="40"/>
                    <a:pt x="0" y="39"/>
                  </a:cubicBezTo>
                  <a:cubicBezTo>
                    <a:pt x="0" y="28"/>
                    <a:pt x="0" y="28"/>
                    <a:pt x="0" y="28"/>
                  </a:cubicBezTo>
                  <a:cubicBezTo>
                    <a:pt x="0" y="27"/>
                    <a:pt x="1" y="26"/>
                    <a:pt x="2" y="26"/>
                  </a:cubicBezTo>
                  <a:cubicBezTo>
                    <a:pt x="4" y="26"/>
                    <a:pt x="5" y="27"/>
                    <a:pt x="5" y="28"/>
                  </a:cubicBezTo>
                  <a:cubicBezTo>
                    <a:pt x="5" y="39"/>
                    <a:pt x="5" y="39"/>
                    <a:pt x="5" y="39"/>
                  </a:cubicBezTo>
                  <a:cubicBezTo>
                    <a:pt x="5" y="40"/>
                    <a:pt x="4" y="41"/>
                    <a:pt x="2" y="41"/>
                  </a:cubicBezTo>
                  <a:close/>
                  <a:moveTo>
                    <a:pt x="2" y="15"/>
                  </a:moveTo>
                  <a:cubicBezTo>
                    <a:pt x="1" y="15"/>
                    <a:pt x="0" y="14"/>
                    <a:pt x="0" y="13"/>
                  </a:cubicBezTo>
                  <a:cubicBezTo>
                    <a:pt x="0" y="2"/>
                    <a:pt x="0" y="2"/>
                    <a:pt x="0" y="2"/>
                  </a:cubicBezTo>
                  <a:cubicBezTo>
                    <a:pt x="0" y="1"/>
                    <a:pt x="1" y="0"/>
                    <a:pt x="2" y="0"/>
                  </a:cubicBezTo>
                  <a:cubicBezTo>
                    <a:pt x="4" y="0"/>
                    <a:pt x="5" y="1"/>
                    <a:pt x="5" y="2"/>
                  </a:cubicBezTo>
                  <a:cubicBezTo>
                    <a:pt x="5" y="13"/>
                    <a:pt x="5" y="13"/>
                    <a:pt x="5" y="13"/>
                  </a:cubicBezTo>
                  <a:cubicBezTo>
                    <a:pt x="5" y="14"/>
                    <a:pt x="4" y="15"/>
                    <a:pt x="2" y="15"/>
                  </a:cubicBezTo>
                  <a:close/>
                </a:path>
              </a:pathLst>
            </a:custGeom>
            <a:solidFill>
              <a:srgbClr val="F868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5" name="Oval 76"/>
            <p:cNvSpPr>
              <a:spLocks noChangeArrowheads="1"/>
            </p:cNvSpPr>
            <p:nvPr/>
          </p:nvSpPr>
          <p:spPr bwMode="auto">
            <a:xfrm>
              <a:off x="2063750" y="788988"/>
              <a:ext cx="71438"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6" name="Oval 77"/>
            <p:cNvSpPr>
              <a:spLocks noChangeArrowheads="1"/>
            </p:cNvSpPr>
            <p:nvPr/>
          </p:nvSpPr>
          <p:spPr bwMode="auto">
            <a:xfrm>
              <a:off x="2233613" y="788988"/>
              <a:ext cx="66675"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7" name="Oval 78"/>
            <p:cNvSpPr>
              <a:spLocks noChangeArrowheads="1"/>
            </p:cNvSpPr>
            <p:nvPr/>
          </p:nvSpPr>
          <p:spPr bwMode="auto">
            <a:xfrm>
              <a:off x="2401888" y="788988"/>
              <a:ext cx="68263"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8" name="Oval 79"/>
            <p:cNvSpPr>
              <a:spLocks noChangeArrowheads="1"/>
            </p:cNvSpPr>
            <p:nvPr/>
          </p:nvSpPr>
          <p:spPr bwMode="auto">
            <a:xfrm>
              <a:off x="2566988" y="788988"/>
              <a:ext cx="71438"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49" name="Oval 80"/>
            <p:cNvSpPr>
              <a:spLocks noChangeArrowheads="1"/>
            </p:cNvSpPr>
            <p:nvPr/>
          </p:nvSpPr>
          <p:spPr bwMode="auto">
            <a:xfrm>
              <a:off x="2736850" y="788988"/>
              <a:ext cx="71438"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50" name="Oval 81"/>
            <p:cNvSpPr>
              <a:spLocks noChangeArrowheads="1"/>
            </p:cNvSpPr>
            <p:nvPr/>
          </p:nvSpPr>
          <p:spPr bwMode="auto">
            <a:xfrm>
              <a:off x="2905125" y="788988"/>
              <a:ext cx="71438"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51" name="Oval 82"/>
            <p:cNvSpPr>
              <a:spLocks noChangeArrowheads="1"/>
            </p:cNvSpPr>
            <p:nvPr/>
          </p:nvSpPr>
          <p:spPr bwMode="auto">
            <a:xfrm>
              <a:off x="3073400" y="788988"/>
              <a:ext cx="68263" cy="68262"/>
            </a:xfrm>
            <a:prstGeom prst="ellipse">
              <a:avLst/>
            </a:prstGeom>
            <a:solidFill>
              <a:srgbClr val="FDFA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zh-CN">
                <a:solidFill>
                  <a:srgbClr val="000000"/>
                </a:solidFill>
                <a:latin typeface="方正兰亭细黑_GBK" charset="-122"/>
                <a:sym typeface="宋体" panose="02010600030101010101" pitchFamily="2" charset="-122"/>
              </a:endParaRPr>
            </a:p>
          </p:txBody>
        </p:sp>
        <p:sp>
          <p:nvSpPr>
            <p:cNvPr id="19552" name="文本框 95"/>
            <p:cNvSpPr>
              <a:spLocks noChangeArrowheads="1"/>
            </p:cNvSpPr>
            <p:nvPr/>
          </p:nvSpPr>
          <p:spPr bwMode="auto">
            <a:xfrm>
              <a:off x="2333625" y="252962"/>
              <a:ext cx="6405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chemeClr val="bg1"/>
                  </a:solidFill>
                  <a:latin typeface="方正兰亭细黑_GBK" charset="-122"/>
                  <a:ea typeface="方正兰亭细黑_GBK" charset="-122"/>
                  <a:sym typeface="方正兰亭细黑_GBK" charset="-122"/>
                </a:rPr>
                <a:t>TEXT</a:t>
              </a:r>
            </a:p>
          </p:txBody>
        </p:sp>
      </p:grpSp>
    </p:spTree>
    <p:extLst>
      <p:ext uri="{BB962C8B-B14F-4D97-AF65-F5344CB8AC3E}">
        <p14:creationId xmlns:p14="http://schemas.microsoft.com/office/powerpoint/2010/main" val="4082361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3075" name="矩形 1"/>
          <p:cNvSpPr>
            <a:spLocks noChangeArrowheads="1"/>
          </p:cNvSpPr>
          <p:nvPr/>
        </p:nvSpPr>
        <p:spPr bwMode="auto">
          <a:xfrm>
            <a:off x="539751" y="239184"/>
            <a:ext cx="5279009" cy="598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38266">
                <a:solidFill>
                  <a:srgbClr val="1E1D3A"/>
                </a:solidFill>
                <a:latin typeface="Impact" panose="020B0806030902050204" pitchFamily="34" charset="0"/>
                <a:ea typeface="微软雅黑" panose="020B0503020204020204" pitchFamily="34" charset="-122"/>
                <a:sym typeface="宋体" panose="02010600030101010101" pitchFamily="2" charset="-122"/>
              </a:rPr>
              <a:t>20</a:t>
            </a:r>
            <a:endParaRPr lang="zh-CN" altLang="en-US" sz="38266">
              <a:solidFill>
                <a:srgbClr val="1E1D3A"/>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3076" name="文本框 5"/>
          <p:cNvSpPr>
            <a:spLocks noChangeArrowheads="1"/>
          </p:cNvSpPr>
          <p:nvPr/>
        </p:nvSpPr>
        <p:spPr bwMode="auto">
          <a:xfrm>
            <a:off x="719668" y="395818"/>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a:solidFill>
                  <a:srgbClr val="F88A44"/>
                </a:solidFill>
                <a:latin typeface="微软雅黑" panose="020B0503020204020204" pitchFamily="34" charset="-122"/>
                <a:ea typeface="微软雅黑" panose="020B0503020204020204" pitchFamily="34" charset="-122"/>
                <a:sym typeface="宋体" panose="02010600030101010101" pitchFamily="2" charset="-122"/>
              </a:rPr>
              <a:t>中国互联网的</a:t>
            </a:r>
            <a:endParaRPr lang="zh-CN" altLang="en-US" sz="3200">
              <a:solidFill>
                <a:srgbClr val="F88A44"/>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3077" name="矩形 2"/>
          <p:cNvSpPr>
            <a:spLocks noChangeArrowheads="1"/>
          </p:cNvSpPr>
          <p:nvPr/>
        </p:nvSpPr>
        <p:spPr bwMode="auto">
          <a:xfrm>
            <a:off x="596900" y="5350934"/>
            <a:ext cx="480131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7200"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个特色亮点</a:t>
            </a:r>
            <a:endParaRPr lang="zh-CN" altLang="en-US" sz="7200">
              <a:solidFill>
                <a:srgbClr val="1E1D3A"/>
              </a:solidFill>
              <a:ea typeface="微软雅黑" panose="020B0503020204020204" pitchFamily="34" charset="-122"/>
              <a:sym typeface="宋体" panose="02010600030101010101" pitchFamily="2" charset="-122"/>
            </a:endParaRPr>
          </a:p>
        </p:txBody>
      </p:sp>
      <p:grpSp>
        <p:nvGrpSpPr>
          <p:cNvPr id="3078" name="组合 17"/>
          <p:cNvGrpSpPr>
            <a:grpSpLocks/>
          </p:cNvGrpSpPr>
          <p:nvPr/>
        </p:nvGrpSpPr>
        <p:grpSpPr bwMode="auto">
          <a:xfrm>
            <a:off x="6142567" y="1250951"/>
            <a:ext cx="5350933" cy="5086349"/>
            <a:chOff x="0" y="0"/>
            <a:chExt cx="4013200" cy="3814763"/>
          </a:xfrm>
        </p:grpSpPr>
        <p:grpSp>
          <p:nvGrpSpPr>
            <p:cNvPr id="3079" name="组合 16"/>
            <p:cNvGrpSpPr>
              <a:grpSpLocks/>
            </p:cNvGrpSpPr>
            <p:nvPr/>
          </p:nvGrpSpPr>
          <p:grpSpPr bwMode="auto">
            <a:xfrm>
              <a:off x="727075" y="1270000"/>
              <a:ext cx="2549526" cy="2544763"/>
              <a:chOff x="0" y="0"/>
              <a:chExt cx="2549526" cy="2544763"/>
            </a:xfrm>
          </p:grpSpPr>
          <p:sp>
            <p:nvSpPr>
              <p:cNvPr id="3080" name="Freeform 5"/>
              <p:cNvSpPr>
                <a:spLocks noChangeArrowheads="1"/>
              </p:cNvSpPr>
              <p:nvPr/>
            </p:nvSpPr>
            <p:spPr bwMode="auto">
              <a:xfrm>
                <a:off x="1154113" y="1423987"/>
                <a:ext cx="1395413" cy="1111250"/>
              </a:xfrm>
              <a:custGeom>
                <a:avLst/>
                <a:gdLst>
                  <a:gd name="T0" fmla="*/ 1011238 w 879"/>
                  <a:gd name="T1" fmla="*/ 1111250 h 700"/>
                  <a:gd name="T2" fmla="*/ 1395413 w 879"/>
                  <a:gd name="T3" fmla="*/ 1111250 h 700"/>
                  <a:gd name="T4" fmla="*/ 203200 w 879"/>
                  <a:gd name="T5" fmla="*/ 0 h 700"/>
                  <a:gd name="T6" fmla="*/ 0 w 879"/>
                  <a:gd name="T7" fmla="*/ 180975 h 700"/>
                  <a:gd name="T8" fmla="*/ 1011238 w 879"/>
                  <a:gd name="T9" fmla="*/ 1111250 h 700"/>
                  <a:gd name="T10" fmla="*/ 0 60000 65536"/>
                  <a:gd name="T11" fmla="*/ 0 60000 65536"/>
                  <a:gd name="T12" fmla="*/ 0 60000 65536"/>
                  <a:gd name="T13" fmla="*/ 0 60000 65536"/>
                  <a:gd name="T14" fmla="*/ 0 60000 65536"/>
                  <a:gd name="T15" fmla="*/ 0 w 879"/>
                  <a:gd name="T16" fmla="*/ 0 h 700"/>
                  <a:gd name="T17" fmla="*/ 879 w 879"/>
                  <a:gd name="T18" fmla="*/ 700 h 700"/>
                </a:gdLst>
                <a:ahLst/>
                <a:cxnLst>
                  <a:cxn ang="T10">
                    <a:pos x="T0" y="T1"/>
                  </a:cxn>
                  <a:cxn ang="T11">
                    <a:pos x="T2" y="T3"/>
                  </a:cxn>
                  <a:cxn ang="T12">
                    <a:pos x="T4" y="T5"/>
                  </a:cxn>
                  <a:cxn ang="T13">
                    <a:pos x="T6" y="T7"/>
                  </a:cxn>
                  <a:cxn ang="T14">
                    <a:pos x="T8" y="T9"/>
                  </a:cxn>
                </a:cxnLst>
                <a:rect l="T15" t="T16" r="T17" b="T18"/>
                <a:pathLst>
                  <a:path w="879" h="700">
                    <a:moveTo>
                      <a:pt x="637" y="700"/>
                    </a:moveTo>
                    <a:lnTo>
                      <a:pt x="879" y="700"/>
                    </a:lnTo>
                    <a:lnTo>
                      <a:pt x="128" y="0"/>
                    </a:lnTo>
                    <a:lnTo>
                      <a:pt x="0" y="114"/>
                    </a:lnTo>
                    <a:lnTo>
                      <a:pt x="637" y="70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3081" name="Freeform 6"/>
              <p:cNvSpPr>
                <a:spLocks noChangeArrowheads="1"/>
              </p:cNvSpPr>
              <p:nvPr/>
            </p:nvSpPr>
            <p:spPr bwMode="auto">
              <a:xfrm>
                <a:off x="0" y="1423987"/>
                <a:ext cx="1397000" cy="1111250"/>
              </a:xfrm>
              <a:custGeom>
                <a:avLst/>
                <a:gdLst>
                  <a:gd name="T0" fmla="*/ 385763 w 880"/>
                  <a:gd name="T1" fmla="*/ 1111250 h 700"/>
                  <a:gd name="T2" fmla="*/ 0 w 880"/>
                  <a:gd name="T3" fmla="*/ 1111250 h 700"/>
                  <a:gd name="T4" fmla="*/ 1192213 w 880"/>
                  <a:gd name="T5" fmla="*/ 0 h 700"/>
                  <a:gd name="T6" fmla="*/ 1397000 w 880"/>
                  <a:gd name="T7" fmla="*/ 180975 h 700"/>
                  <a:gd name="T8" fmla="*/ 385763 w 880"/>
                  <a:gd name="T9" fmla="*/ 1111250 h 700"/>
                  <a:gd name="T10" fmla="*/ 0 60000 65536"/>
                  <a:gd name="T11" fmla="*/ 0 60000 65536"/>
                  <a:gd name="T12" fmla="*/ 0 60000 65536"/>
                  <a:gd name="T13" fmla="*/ 0 60000 65536"/>
                  <a:gd name="T14" fmla="*/ 0 60000 65536"/>
                  <a:gd name="T15" fmla="*/ 0 w 880"/>
                  <a:gd name="T16" fmla="*/ 0 h 700"/>
                  <a:gd name="T17" fmla="*/ 880 w 880"/>
                  <a:gd name="T18" fmla="*/ 700 h 700"/>
                </a:gdLst>
                <a:ahLst/>
                <a:cxnLst>
                  <a:cxn ang="T10">
                    <a:pos x="T0" y="T1"/>
                  </a:cxn>
                  <a:cxn ang="T11">
                    <a:pos x="T2" y="T3"/>
                  </a:cxn>
                  <a:cxn ang="T12">
                    <a:pos x="T4" y="T5"/>
                  </a:cxn>
                  <a:cxn ang="T13">
                    <a:pos x="T6" y="T7"/>
                  </a:cxn>
                  <a:cxn ang="T14">
                    <a:pos x="T8" y="T9"/>
                  </a:cxn>
                </a:cxnLst>
                <a:rect l="T15" t="T16" r="T17" b="T18"/>
                <a:pathLst>
                  <a:path w="880" h="700">
                    <a:moveTo>
                      <a:pt x="243" y="700"/>
                    </a:moveTo>
                    <a:lnTo>
                      <a:pt x="0" y="700"/>
                    </a:lnTo>
                    <a:lnTo>
                      <a:pt x="751" y="0"/>
                    </a:lnTo>
                    <a:lnTo>
                      <a:pt x="880" y="114"/>
                    </a:lnTo>
                    <a:lnTo>
                      <a:pt x="243" y="70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3082" name="Rectangle 7"/>
              <p:cNvSpPr>
                <a:spLocks noChangeArrowheads="1"/>
              </p:cNvSpPr>
              <p:nvPr/>
            </p:nvSpPr>
            <p:spPr bwMode="auto">
              <a:xfrm>
                <a:off x="1143000" y="0"/>
                <a:ext cx="273050" cy="2544763"/>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grpSp>
        <p:sp>
          <p:nvSpPr>
            <p:cNvPr id="3083" name="Freeform 8"/>
            <p:cNvSpPr>
              <a:spLocks noChangeArrowheads="1"/>
            </p:cNvSpPr>
            <p:nvPr/>
          </p:nvSpPr>
          <p:spPr bwMode="auto">
            <a:xfrm>
              <a:off x="0" y="0"/>
              <a:ext cx="4013200" cy="350838"/>
            </a:xfrm>
            <a:custGeom>
              <a:avLst/>
              <a:gdLst>
                <a:gd name="T0" fmla="*/ 4013200 w 1875"/>
                <a:gd name="T1" fmla="*/ 216065 h 164"/>
                <a:gd name="T2" fmla="*/ 3794882 w 1875"/>
                <a:gd name="T3" fmla="*/ 0 h 164"/>
                <a:gd name="T4" fmla="*/ 216178 w 1875"/>
                <a:gd name="T5" fmla="*/ 0 h 164"/>
                <a:gd name="T6" fmla="*/ 0 w 1875"/>
                <a:gd name="T7" fmla="*/ 216065 h 164"/>
                <a:gd name="T8" fmla="*/ 0 w 1875"/>
                <a:gd name="T9" fmla="*/ 350838 h 164"/>
                <a:gd name="T10" fmla="*/ 4013200 w 1875"/>
                <a:gd name="T11" fmla="*/ 350838 h 164"/>
                <a:gd name="T12" fmla="*/ 4013200 w 1875"/>
                <a:gd name="T13" fmla="*/ 216065 h 164"/>
                <a:gd name="T14" fmla="*/ 0 60000 65536"/>
                <a:gd name="T15" fmla="*/ 0 60000 65536"/>
                <a:gd name="T16" fmla="*/ 0 60000 65536"/>
                <a:gd name="T17" fmla="*/ 0 60000 65536"/>
                <a:gd name="T18" fmla="*/ 0 60000 65536"/>
                <a:gd name="T19" fmla="*/ 0 60000 65536"/>
                <a:gd name="T20" fmla="*/ 0 60000 65536"/>
                <a:gd name="T21" fmla="*/ 0 w 1875"/>
                <a:gd name="T22" fmla="*/ 0 h 164"/>
                <a:gd name="T23" fmla="*/ 1875 w 187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5" h="164">
                  <a:moveTo>
                    <a:pt x="1875" y="101"/>
                  </a:moveTo>
                  <a:cubicBezTo>
                    <a:pt x="1875" y="45"/>
                    <a:pt x="1830" y="0"/>
                    <a:pt x="1773" y="0"/>
                  </a:cubicBezTo>
                  <a:cubicBezTo>
                    <a:pt x="101" y="0"/>
                    <a:pt x="101" y="0"/>
                    <a:pt x="101" y="0"/>
                  </a:cubicBezTo>
                  <a:cubicBezTo>
                    <a:pt x="45" y="0"/>
                    <a:pt x="0" y="45"/>
                    <a:pt x="0" y="101"/>
                  </a:cubicBezTo>
                  <a:cubicBezTo>
                    <a:pt x="0" y="164"/>
                    <a:pt x="0" y="164"/>
                    <a:pt x="0" y="164"/>
                  </a:cubicBezTo>
                  <a:cubicBezTo>
                    <a:pt x="1875" y="164"/>
                    <a:pt x="1875" y="164"/>
                    <a:pt x="1875" y="164"/>
                  </a:cubicBezTo>
                  <a:lnTo>
                    <a:pt x="1875" y="101"/>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3084" name="Freeform 9"/>
            <p:cNvSpPr>
              <a:spLocks noChangeArrowheads="1"/>
            </p:cNvSpPr>
            <p:nvPr/>
          </p:nvSpPr>
          <p:spPr bwMode="auto">
            <a:xfrm>
              <a:off x="17463" y="350837"/>
              <a:ext cx="3978275" cy="2460625"/>
            </a:xfrm>
            <a:custGeom>
              <a:avLst/>
              <a:gdLst>
                <a:gd name="T0" fmla="*/ 0 w 1859"/>
                <a:gd name="T1" fmla="*/ 0 h 1149"/>
                <a:gd name="T2" fmla="*/ 0 w 1859"/>
                <a:gd name="T3" fmla="*/ 2244330 h 1149"/>
                <a:gd name="T4" fmla="*/ 216141 w 1859"/>
                <a:gd name="T5" fmla="*/ 2460625 h 1149"/>
                <a:gd name="T6" fmla="*/ 3762134 w 1859"/>
                <a:gd name="T7" fmla="*/ 2460625 h 1149"/>
                <a:gd name="T8" fmla="*/ 3978275 w 1859"/>
                <a:gd name="T9" fmla="*/ 2244330 h 1149"/>
                <a:gd name="T10" fmla="*/ 3978275 w 1859"/>
                <a:gd name="T11" fmla="*/ 0 h 1149"/>
                <a:gd name="T12" fmla="*/ 0 w 1859"/>
                <a:gd name="T13" fmla="*/ 0 h 1149"/>
                <a:gd name="T14" fmla="*/ 0 60000 65536"/>
                <a:gd name="T15" fmla="*/ 0 60000 65536"/>
                <a:gd name="T16" fmla="*/ 0 60000 65536"/>
                <a:gd name="T17" fmla="*/ 0 60000 65536"/>
                <a:gd name="T18" fmla="*/ 0 60000 65536"/>
                <a:gd name="T19" fmla="*/ 0 60000 65536"/>
                <a:gd name="T20" fmla="*/ 0 60000 65536"/>
                <a:gd name="T21" fmla="*/ 0 w 1859"/>
                <a:gd name="T22" fmla="*/ 0 h 1149"/>
                <a:gd name="T23" fmla="*/ 1859 w 1859"/>
                <a:gd name="T24" fmla="*/ 1149 h 1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9" h="1149">
                  <a:moveTo>
                    <a:pt x="0" y="0"/>
                  </a:moveTo>
                  <a:cubicBezTo>
                    <a:pt x="0" y="1048"/>
                    <a:pt x="0" y="1048"/>
                    <a:pt x="0" y="1048"/>
                  </a:cubicBezTo>
                  <a:cubicBezTo>
                    <a:pt x="0" y="1104"/>
                    <a:pt x="45" y="1149"/>
                    <a:pt x="101" y="1149"/>
                  </a:cubicBezTo>
                  <a:cubicBezTo>
                    <a:pt x="1758" y="1149"/>
                    <a:pt x="1758" y="1149"/>
                    <a:pt x="1758" y="1149"/>
                  </a:cubicBezTo>
                  <a:cubicBezTo>
                    <a:pt x="1814" y="1149"/>
                    <a:pt x="1859" y="1104"/>
                    <a:pt x="1859" y="1048"/>
                  </a:cubicBezTo>
                  <a:cubicBezTo>
                    <a:pt x="1859" y="0"/>
                    <a:pt x="1859" y="0"/>
                    <a:pt x="1859" y="0"/>
                  </a:cubicBezTo>
                  <a:lnTo>
                    <a:pt x="0"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3085" name="Freeform 10"/>
            <p:cNvSpPr>
              <a:spLocks noChangeArrowheads="1"/>
            </p:cNvSpPr>
            <p:nvPr/>
          </p:nvSpPr>
          <p:spPr bwMode="auto">
            <a:xfrm>
              <a:off x="0" y="2498725"/>
              <a:ext cx="4013200" cy="350838"/>
            </a:xfrm>
            <a:custGeom>
              <a:avLst/>
              <a:gdLst>
                <a:gd name="T0" fmla="*/ 0 w 1875"/>
                <a:gd name="T1" fmla="*/ 132634 h 164"/>
                <a:gd name="T2" fmla="*/ 216178 w 1875"/>
                <a:gd name="T3" fmla="*/ 350838 h 164"/>
                <a:gd name="T4" fmla="*/ 3794882 w 1875"/>
                <a:gd name="T5" fmla="*/ 350838 h 164"/>
                <a:gd name="T6" fmla="*/ 4013200 w 1875"/>
                <a:gd name="T7" fmla="*/ 132634 h 164"/>
                <a:gd name="T8" fmla="*/ 4013200 w 1875"/>
                <a:gd name="T9" fmla="*/ 0 h 164"/>
                <a:gd name="T10" fmla="*/ 0 w 1875"/>
                <a:gd name="T11" fmla="*/ 0 h 164"/>
                <a:gd name="T12" fmla="*/ 0 w 1875"/>
                <a:gd name="T13" fmla="*/ 132634 h 164"/>
                <a:gd name="T14" fmla="*/ 0 60000 65536"/>
                <a:gd name="T15" fmla="*/ 0 60000 65536"/>
                <a:gd name="T16" fmla="*/ 0 60000 65536"/>
                <a:gd name="T17" fmla="*/ 0 60000 65536"/>
                <a:gd name="T18" fmla="*/ 0 60000 65536"/>
                <a:gd name="T19" fmla="*/ 0 60000 65536"/>
                <a:gd name="T20" fmla="*/ 0 60000 65536"/>
                <a:gd name="T21" fmla="*/ 0 w 1875"/>
                <a:gd name="T22" fmla="*/ 0 h 164"/>
                <a:gd name="T23" fmla="*/ 1875 w 1875"/>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5" h="164">
                  <a:moveTo>
                    <a:pt x="0" y="62"/>
                  </a:moveTo>
                  <a:cubicBezTo>
                    <a:pt x="0" y="118"/>
                    <a:pt x="45" y="164"/>
                    <a:pt x="101" y="164"/>
                  </a:cubicBezTo>
                  <a:cubicBezTo>
                    <a:pt x="1773" y="164"/>
                    <a:pt x="1773" y="164"/>
                    <a:pt x="1773" y="164"/>
                  </a:cubicBezTo>
                  <a:cubicBezTo>
                    <a:pt x="1830" y="164"/>
                    <a:pt x="1875" y="118"/>
                    <a:pt x="1875" y="62"/>
                  </a:cubicBezTo>
                  <a:cubicBezTo>
                    <a:pt x="1875" y="0"/>
                    <a:pt x="1875" y="0"/>
                    <a:pt x="1875" y="0"/>
                  </a:cubicBezTo>
                  <a:cubicBezTo>
                    <a:pt x="0" y="0"/>
                    <a:pt x="0" y="0"/>
                    <a:pt x="0" y="0"/>
                  </a:cubicBezTo>
                  <a:lnTo>
                    <a:pt x="0" y="62"/>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3086" name="组合 25"/>
          <p:cNvGrpSpPr>
            <a:grpSpLocks/>
          </p:cNvGrpSpPr>
          <p:nvPr/>
        </p:nvGrpSpPr>
        <p:grpSpPr bwMode="auto">
          <a:xfrm>
            <a:off x="7374467" y="2144184"/>
            <a:ext cx="2887133" cy="1955800"/>
            <a:chOff x="0" y="0"/>
            <a:chExt cx="2060575" cy="1395412"/>
          </a:xfrm>
        </p:grpSpPr>
        <p:sp>
          <p:nvSpPr>
            <p:cNvPr id="3087" name="Freeform 14"/>
            <p:cNvSpPr>
              <a:spLocks noChangeArrowheads="1"/>
            </p:cNvSpPr>
            <p:nvPr/>
          </p:nvSpPr>
          <p:spPr bwMode="auto">
            <a:xfrm>
              <a:off x="0" y="0"/>
              <a:ext cx="2060575" cy="1395412"/>
            </a:xfrm>
            <a:custGeom>
              <a:avLst/>
              <a:gdLst>
                <a:gd name="T0" fmla="*/ 1613213 w 304"/>
                <a:gd name="T1" fmla="*/ 251855 h 205"/>
                <a:gd name="T2" fmla="*/ 1077735 w 304"/>
                <a:gd name="T3" fmla="*/ 0 h 205"/>
                <a:gd name="T4" fmla="*/ 555813 w 304"/>
                <a:gd name="T5" fmla="*/ 238241 h 205"/>
                <a:gd name="T6" fmla="*/ 0 w 304"/>
                <a:gd name="T7" fmla="*/ 816827 h 205"/>
                <a:gd name="T8" fmla="*/ 576148 w 304"/>
                <a:gd name="T9" fmla="*/ 1395412 h 205"/>
                <a:gd name="T10" fmla="*/ 826941 w 304"/>
                <a:gd name="T11" fmla="*/ 1340957 h 205"/>
                <a:gd name="T12" fmla="*/ 1077735 w 304"/>
                <a:gd name="T13" fmla="*/ 1388605 h 205"/>
                <a:gd name="T14" fmla="*/ 1274303 w 304"/>
                <a:gd name="T15" fmla="*/ 1354571 h 205"/>
                <a:gd name="T16" fmla="*/ 1484427 w 304"/>
                <a:gd name="T17" fmla="*/ 1395412 h 205"/>
                <a:gd name="T18" fmla="*/ 2060575 w 304"/>
                <a:gd name="T19" fmla="*/ 816827 h 205"/>
                <a:gd name="T20" fmla="*/ 1613213 w 304"/>
                <a:gd name="T21" fmla="*/ 251855 h 2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4"/>
                <a:gd name="T34" fmla="*/ 0 h 205"/>
                <a:gd name="T35" fmla="*/ 304 w 304"/>
                <a:gd name="T36" fmla="*/ 205 h 2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4" h="205">
                  <a:moveTo>
                    <a:pt x="238" y="37"/>
                  </a:moveTo>
                  <a:cubicBezTo>
                    <a:pt x="219" y="14"/>
                    <a:pt x="191" y="0"/>
                    <a:pt x="159" y="0"/>
                  </a:cubicBezTo>
                  <a:cubicBezTo>
                    <a:pt x="128" y="0"/>
                    <a:pt x="101" y="13"/>
                    <a:pt x="82" y="35"/>
                  </a:cubicBezTo>
                  <a:cubicBezTo>
                    <a:pt x="37" y="37"/>
                    <a:pt x="0" y="74"/>
                    <a:pt x="0" y="120"/>
                  </a:cubicBezTo>
                  <a:cubicBezTo>
                    <a:pt x="0" y="167"/>
                    <a:pt x="38" y="205"/>
                    <a:pt x="85" y="205"/>
                  </a:cubicBezTo>
                  <a:cubicBezTo>
                    <a:pt x="99" y="205"/>
                    <a:pt x="111" y="202"/>
                    <a:pt x="122" y="197"/>
                  </a:cubicBezTo>
                  <a:cubicBezTo>
                    <a:pt x="134" y="201"/>
                    <a:pt x="146" y="204"/>
                    <a:pt x="159" y="204"/>
                  </a:cubicBezTo>
                  <a:cubicBezTo>
                    <a:pt x="169" y="204"/>
                    <a:pt x="179" y="202"/>
                    <a:pt x="188" y="199"/>
                  </a:cubicBezTo>
                  <a:cubicBezTo>
                    <a:pt x="198" y="203"/>
                    <a:pt x="208" y="205"/>
                    <a:pt x="219" y="205"/>
                  </a:cubicBezTo>
                  <a:cubicBezTo>
                    <a:pt x="266" y="205"/>
                    <a:pt x="304" y="167"/>
                    <a:pt x="304" y="120"/>
                  </a:cubicBezTo>
                  <a:cubicBezTo>
                    <a:pt x="304" y="79"/>
                    <a:pt x="276" y="45"/>
                    <a:pt x="238" y="3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3088" name="Freeform 15"/>
            <p:cNvSpPr>
              <a:spLocks noEditPoints="1" noChangeArrowheads="1"/>
            </p:cNvSpPr>
            <p:nvPr/>
          </p:nvSpPr>
          <p:spPr bwMode="auto">
            <a:xfrm>
              <a:off x="576263" y="265112"/>
              <a:ext cx="935038" cy="939800"/>
            </a:xfrm>
            <a:custGeom>
              <a:avLst/>
              <a:gdLst>
                <a:gd name="T0" fmla="*/ 467519 w 138"/>
                <a:gd name="T1" fmla="*/ 238355 h 138"/>
                <a:gd name="T2" fmla="*/ 555602 w 138"/>
                <a:gd name="T3" fmla="*/ 258786 h 138"/>
                <a:gd name="T4" fmla="*/ 630134 w 138"/>
                <a:gd name="T5" fmla="*/ 306457 h 138"/>
                <a:gd name="T6" fmla="*/ 684339 w 138"/>
                <a:gd name="T7" fmla="*/ 381368 h 138"/>
                <a:gd name="T8" fmla="*/ 697891 w 138"/>
                <a:gd name="T9" fmla="*/ 476710 h 138"/>
                <a:gd name="T10" fmla="*/ 697891 w 138"/>
                <a:gd name="T11" fmla="*/ 612913 h 138"/>
                <a:gd name="T12" fmla="*/ 813077 w 138"/>
                <a:gd name="T13" fmla="*/ 612913 h 138"/>
                <a:gd name="T14" fmla="*/ 840179 w 138"/>
                <a:gd name="T15" fmla="*/ 476710 h 138"/>
                <a:gd name="T16" fmla="*/ 813077 w 138"/>
                <a:gd name="T17" fmla="*/ 326887 h 138"/>
                <a:gd name="T18" fmla="*/ 731769 w 138"/>
                <a:gd name="T19" fmla="*/ 204304 h 138"/>
                <a:gd name="T20" fmla="*/ 609807 w 138"/>
                <a:gd name="T21" fmla="*/ 129393 h 138"/>
                <a:gd name="T22" fmla="*/ 467519 w 138"/>
                <a:gd name="T23" fmla="*/ 95342 h 138"/>
                <a:gd name="T24" fmla="*/ 325231 w 138"/>
                <a:gd name="T25" fmla="*/ 129393 h 138"/>
                <a:gd name="T26" fmla="*/ 203269 w 138"/>
                <a:gd name="T27" fmla="*/ 204304 h 138"/>
                <a:gd name="T28" fmla="*/ 121961 w 138"/>
                <a:gd name="T29" fmla="*/ 326887 h 138"/>
                <a:gd name="T30" fmla="*/ 94859 w 138"/>
                <a:gd name="T31" fmla="*/ 476710 h 138"/>
                <a:gd name="T32" fmla="*/ 121961 w 138"/>
                <a:gd name="T33" fmla="*/ 619723 h 138"/>
                <a:gd name="T34" fmla="*/ 203269 w 138"/>
                <a:gd name="T35" fmla="*/ 735496 h 138"/>
                <a:gd name="T36" fmla="*/ 325231 w 138"/>
                <a:gd name="T37" fmla="*/ 817217 h 138"/>
                <a:gd name="T38" fmla="*/ 467519 w 138"/>
                <a:gd name="T39" fmla="*/ 851268 h 138"/>
                <a:gd name="T40" fmla="*/ 609807 w 138"/>
                <a:gd name="T41" fmla="*/ 817217 h 138"/>
                <a:gd name="T42" fmla="*/ 650461 w 138"/>
                <a:gd name="T43" fmla="*/ 905749 h 138"/>
                <a:gd name="T44" fmla="*/ 467519 w 138"/>
                <a:gd name="T45" fmla="*/ 939800 h 138"/>
                <a:gd name="T46" fmla="*/ 284577 w 138"/>
                <a:gd name="T47" fmla="*/ 905749 h 138"/>
                <a:gd name="T48" fmla="*/ 135513 w 138"/>
                <a:gd name="T49" fmla="*/ 803597 h 138"/>
                <a:gd name="T50" fmla="*/ 33878 w 138"/>
                <a:gd name="T51" fmla="*/ 653774 h 138"/>
                <a:gd name="T52" fmla="*/ 0 w 138"/>
                <a:gd name="T53" fmla="*/ 476710 h 138"/>
                <a:gd name="T54" fmla="*/ 33878 w 138"/>
                <a:gd name="T55" fmla="*/ 292836 h 138"/>
                <a:gd name="T56" fmla="*/ 135513 w 138"/>
                <a:gd name="T57" fmla="*/ 143013 h 138"/>
                <a:gd name="T58" fmla="*/ 284577 w 138"/>
                <a:gd name="T59" fmla="*/ 40861 h 138"/>
                <a:gd name="T60" fmla="*/ 467519 w 138"/>
                <a:gd name="T61" fmla="*/ 0 h 138"/>
                <a:gd name="T62" fmla="*/ 650461 w 138"/>
                <a:gd name="T63" fmla="*/ 40861 h 138"/>
                <a:gd name="T64" fmla="*/ 799525 w 138"/>
                <a:gd name="T65" fmla="*/ 143013 h 138"/>
                <a:gd name="T66" fmla="*/ 894384 w 138"/>
                <a:gd name="T67" fmla="*/ 292836 h 138"/>
                <a:gd name="T68" fmla="*/ 935038 w 138"/>
                <a:gd name="T69" fmla="*/ 476710 h 138"/>
                <a:gd name="T70" fmla="*/ 874057 w 138"/>
                <a:gd name="T71" fmla="*/ 708255 h 138"/>
                <a:gd name="T72" fmla="*/ 840179 w 138"/>
                <a:gd name="T73" fmla="*/ 708255 h 138"/>
                <a:gd name="T74" fmla="*/ 758871 w 138"/>
                <a:gd name="T75" fmla="*/ 708255 h 138"/>
                <a:gd name="T76" fmla="*/ 697891 w 138"/>
                <a:gd name="T77" fmla="*/ 708255 h 138"/>
                <a:gd name="T78" fmla="*/ 603032 w 138"/>
                <a:gd name="T79" fmla="*/ 708255 h 138"/>
                <a:gd name="T80" fmla="*/ 603032 w 138"/>
                <a:gd name="T81" fmla="*/ 660584 h 138"/>
                <a:gd name="T82" fmla="*/ 467519 w 138"/>
                <a:gd name="T83" fmla="*/ 708255 h 138"/>
                <a:gd name="T84" fmla="*/ 372660 w 138"/>
                <a:gd name="T85" fmla="*/ 687825 h 138"/>
                <a:gd name="T86" fmla="*/ 298128 w 138"/>
                <a:gd name="T87" fmla="*/ 640154 h 138"/>
                <a:gd name="T88" fmla="*/ 250699 w 138"/>
                <a:gd name="T89" fmla="*/ 565242 h 138"/>
                <a:gd name="T90" fmla="*/ 230372 w 138"/>
                <a:gd name="T91" fmla="*/ 476710 h 138"/>
                <a:gd name="T92" fmla="*/ 250699 w 138"/>
                <a:gd name="T93" fmla="*/ 381368 h 138"/>
                <a:gd name="T94" fmla="*/ 298128 w 138"/>
                <a:gd name="T95" fmla="*/ 306457 h 138"/>
                <a:gd name="T96" fmla="*/ 372660 w 138"/>
                <a:gd name="T97" fmla="*/ 258786 h 138"/>
                <a:gd name="T98" fmla="*/ 467519 w 138"/>
                <a:gd name="T99" fmla="*/ 238355 h 138"/>
                <a:gd name="T100" fmla="*/ 603032 w 138"/>
                <a:gd name="T101" fmla="*/ 476710 h 138"/>
                <a:gd name="T102" fmla="*/ 562378 w 138"/>
                <a:gd name="T103" fmla="*/ 374558 h 138"/>
                <a:gd name="T104" fmla="*/ 467519 w 138"/>
                <a:gd name="T105" fmla="*/ 333697 h 138"/>
                <a:gd name="T106" fmla="*/ 365884 w 138"/>
                <a:gd name="T107" fmla="*/ 374558 h 138"/>
                <a:gd name="T108" fmla="*/ 325231 w 138"/>
                <a:gd name="T109" fmla="*/ 476710 h 138"/>
                <a:gd name="T110" fmla="*/ 365884 w 138"/>
                <a:gd name="T111" fmla="*/ 572052 h 138"/>
                <a:gd name="T112" fmla="*/ 467519 w 138"/>
                <a:gd name="T113" fmla="*/ 612913 h 138"/>
                <a:gd name="T114" fmla="*/ 562378 w 138"/>
                <a:gd name="T115" fmla="*/ 572052 h 138"/>
                <a:gd name="T116" fmla="*/ 603032 w 138"/>
                <a:gd name="T117" fmla="*/ 476710 h 1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8"/>
                <a:gd name="T178" fmla="*/ 0 h 138"/>
                <a:gd name="T179" fmla="*/ 138 w 138"/>
                <a:gd name="T180" fmla="*/ 138 h 1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8" h="138">
                  <a:moveTo>
                    <a:pt x="69" y="35"/>
                  </a:moveTo>
                  <a:cubicBezTo>
                    <a:pt x="74" y="35"/>
                    <a:pt x="78" y="36"/>
                    <a:pt x="82" y="38"/>
                  </a:cubicBezTo>
                  <a:cubicBezTo>
                    <a:pt x="87" y="39"/>
                    <a:pt x="90" y="42"/>
                    <a:pt x="93" y="45"/>
                  </a:cubicBezTo>
                  <a:cubicBezTo>
                    <a:pt x="96" y="48"/>
                    <a:pt x="99" y="52"/>
                    <a:pt x="101" y="56"/>
                  </a:cubicBezTo>
                  <a:cubicBezTo>
                    <a:pt x="103" y="60"/>
                    <a:pt x="103" y="65"/>
                    <a:pt x="103" y="70"/>
                  </a:cubicBezTo>
                  <a:cubicBezTo>
                    <a:pt x="103" y="90"/>
                    <a:pt x="103" y="90"/>
                    <a:pt x="103" y="90"/>
                  </a:cubicBezTo>
                  <a:cubicBezTo>
                    <a:pt x="120" y="90"/>
                    <a:pt x="120" y="90"/>
                    <a:pt x="120" y="90"/>
                  </a:cubicBezTo>
                  <a:cubicBezTo>
                    <a:pt x="123" y="84"/>
                    <a:pt x="124" y="77"/>
                    <a:pt x="124" y="70"/>
                  </a:cubicBezTo>
                  <a:cubicBezTo>
                    <a:pt x="124" y="62"/>
                    <a:pt x="123" y="55"/>
                    <a:pt x="120" y="48"/>
                  </a:cubicBezTo>
                  <a:cubicBezTo>
                    <a:pt x="117" y="41"/>
                    <a:pt x="113" y="35"/>
                    <a:pt x="108" y="30"/>
                  </a:cubicBezTo>
                  <a:cubicBezTo>
                    <a:pt x="103" y="25"/>
                    <a:pt x="97" y="21"/>
                    <a:pt x="90" y="19"/>
                  </a:cubicBezTo>
                  <a:cubicBezTo>
                    <a:pt x="84" y="16"/>
                    <a:pt x="76" y="14"/>
                    <a:pt x="69" y="14"/>
                  </a:cubicBezTo>
                  <a:cubicBezTo>
                    <a:pt x="61" y="14"/>
                    <a:pt x="54" y="16"/>
                    <a:pt x="48" y="19"/>
                  </a:cubicBezTo>
                  <a:cubicBezTo>
                    <a:pt x="41" y="21"/>
                    <a:pt x="35" y="25"/>
                    <a:pt x="30" y="30"/>
                  </a:cubicBezTo>
                  <a:cubicBezTo>
                    <a:pt x="25" y="35"/>
                    <a:pt x="21" y="41"/>
                    <a:pt x="18" y="48"/>
                  </a:cubicBezTo>
                  <a:cubicBezTo>
                    <a:pt x="15" y="55"/>
                    <a:pt x="14" y="62"/>
                    <a:pt x="14" y="70"/>
                  </a:cubicBezTo>
                  <a:cubicBezTo>
                    <a:pt x="14" y="77"/>
                    <a:pt x="15" y="84"/>
                    <a:pt x="18" y="91"/>
                  </a:cubicBezTo>
                  <a:cubicBezTo>
                    <a:pt x="21" y="98"/>
                    <a:pt x="25" y="103"/>
                    <a:pt x="30" y="108"/>
                  </a:cubicBezTo>
                  <a:cubicBezTo>
                    <a:pt x="35" y="114"/>
                    <a:pt x="41" y="117"/>
                    <a:pt x="48" y="120"/>
                  </a:cubicBezTo>
                  <a:cubicBezTo>
                    <a:pt x="54" y="123"/>
                    <a:pt x="61" y="125"/>
                    <a:pt x="69" y="125"/>
                  </a:cubicBezTo>
                  <a:cubicBezTo>
                    <a:pt x="76" y="125"/>
                    <a:pt x="83" y="123"/>
                    <a:pt x="90" y="120"/>
                  </a:cubicBezTo>
                  <a:cubicBezTo>
                    <a:pt x="96" y="133"/>
                    <a:pt x="96" y="133"/>
                    <a:pt x="96" y="133"/>
                  </a:cubicBezTo>
                  <a:cubicBezTo>
                    <a:pt x="87" y="137"/>
                    <a:pt x="78" y="138"/>
                    <a:pt x="69" y="138"/>
                  </a:cubicBezTo>
                  <a:cubicBezTo>
                    <a:pt x="59" y="138"/>
                    <a:pt x="50" y="137"/>
                    <a:pt x="42" y="133"/>
                  </a:cubicBezTo>
                  <a:cubicBezTo>
                    <a:pt x="34" y="129"/>
                    <a:pt x="26" y="124"/>
                    <a:pt x="20" y="118"/>
                  </a:cubicBezTo>
                  <a:cubicBezTo>
                    <a:pt x="14" y="112"/>
                    <a:pt x="9" y="105"/>
                    <a:pt x="5" y="96"/>
                  </a:cubicBezTo>
                  <a:cubicBezTo>
                    <a:pt x="2" y="88"/>
                    <a:pt x="0" y="79"/>
                    <a:pt x="0" y="70"/>
                  </a:cubicBezTo>
                  <a:cubicBezTo>
                    <a:pt x="0" y="60"/>
                    <a:pt x="2" y="51"/>
                    <a:pt x="5" y="43"/>
                  </a:cubicBezTo>
                  <a:cubicBezTo>
                    <a:pt x="9" y="34"/>
                    <a:pt x="14" y="27"/>
                    <a:pt x="20" y="21"/>
                  </a:cubicBezTo>
                  <a:cubicBezTo>
                    <a:pt x="26" y="14"/>
                    <a:pt x="34" y="9"/>
                    <a:pt x="42" y="6"/>
                  </a:cubicBezTo>
                  <a:cubicBezTo>
                    <a:pt x="50" y="2"/>
                    <a:pt x="59" y="0"/>
                    <a:pt x="69" y="0"/>
                  </a:cubicBezTo>
                  <a:cubicBezTo>
                    <a:pt x="78" y="0"/>
                    <a:pt x="87" y="2"/>
                    <a:pt x="96" y="6"/>
                  </a:cubicBezTo>
                  <a:cubicBezTo>
                    <a:pt x="104" y="9"/>
                    <a:pt x="111" y="14"/>
                    <a:pt x="118" y="21"/>
                  </a:cubicBezTo>
                  <a:cubicBezTo>
                    <a:pt x="124" y="27"/>
                    <a:pt x="129" y="34"/>
                    <a:pt x="132" y="43"/>
                  </a:cubicBezTo>
                  <a:cubicBezTo>
                    <a:pt x="136" y="51"/>
                    <a:pt x="138" y="60"/>
                    <a:pt x="138" y="70"/>
                  </a:cubicBezTo>
                  <a:cubicBezTo>
                    <a:pt x="138" y="82"/>
                    <a:pt x="135" y="94"/>
                    <a:pt x="129" y="104"/>
                  </a:cubicBezTo>
                  <a:cubicBezTo>
                    <a:pt x="124" y="104"/>
                    <a:pt x="124" y="104"/>
                    <a:pt x="124" y="104"/>
                  </a:cubicBezTo>
                  <a:cubicBezTo>
                    <a:pt x="112" y="104"/>
                    <a:pt x="112" y="104"/>
                    <a:pt x="112" y="104"/>
                  </a:cubicBezTo>
                  <a:cubicBezTo>
                    <a:pt x="103" y="104"/>
                    <a:pt x="103" y="104"/>
                    <a:pt x="103" y="104"/>
                  </a:cubicBezTo>
                  <a:cubicBezTo>
                    <a:pt x="89" y="104"/>
                    <a:pt x="89" y="104"/>
                    <a:pt x="89" y="104"/>
                  </a:cubicBezTo>
                  <a:cubicBezTo>
                    <a:pt x="89" y="97"/>
                    <a:pt x="89" y="97"/>
                    <a:pt x="89" y="97"/>
                  </a:cubicBezTo>
                  <a:cubicBezTo>
                    <a:pt x="84" y="102"/>
                    <a:pt x="77" y="104"/>
                    <a:pt x="69" y="104"/>
                  </a:cubicBezTo>
                  <a:cubicBezTo>
                    <a:pt x="64" y="104"/>
                    <a:pt x="60" y="103"/>
                    <a:pt x="55" y="101"/>
                  </a:cubicBezTo>
                  <a:cubicBezTo>
                    <a:pt x="51" y="99"/>
                    <a:pt x="48" y="97"/>
                    <a:pt x="44" y="94"/>
                  </a:cubicBezTo>
                  <a:cubicBezTo>
                    <a:pt x="41" y="91"/>
                    <a:pt x="39" y="87"/>
                    <a:pt x="37" y="83"/>
                  </a:cubicBezTo>
                  <a:cubicBezTo>
                    <a:pt x="35" y="79"/>
                    <a:pt x="34" y="74"/>
                    <a:pt x="34" y="70"/>
                  </a:cubicBezTo>
                  <a:cubicBezTo>
                    <a:pt x="34" y="65"/>
                    <a:pt x="35" y="60"/>
                    <a:pt x="37" y="56"/>
                  </a:cubicBezTo>
                  <a:cubicBezTo>
                    <a:pt x="39" y="52"/>
                    <a:pt x="41" y="48"/>
                    <a:pt x="44" y="45"/>
                  </a:cubicBezTo>
                  <a:cubicBezTo>
                    <a:pt x="48" y="42"/>
                    <a:pt x="51" y="39"/>
                    <a:pt x="55" y="38"/>
                  </a:cubicBezTo>
                  <a:cubicBezTo>
                    <a:pt x="60" y="36"/>
                    <a:pt x="64" y="35"/>
                    <a:pt x="69" y="35"/>
                  </a:cubicBezTo>
                  <a:close/>
                  <a:moveTo>
                    <a:pt x="89" y="70"/>
                  </a:moveTo>
                  <a:cubicBezTo>
                    <a:pt x="89" y="64"/>
                    <a:pt x="87" y="59"/>
                    <a:pt x="83" y="55"/>
                  </a:cubicBezTo>
                  <a:cubicBezTo>
                    <a:pt x="79" y="51"/>
                    <a:pt x="75" y="49"/>
                    <a:pt x="69" y="49"/>
                  </a:cubicBezTo>
                  <a:cubicBezTo>
                    <a:pt x="63" y="49"/>
                    <a:pt x="58" y="51"/>
                    <a:pt x="54" y="55"/>
                  </a:cubicBezTo>
                  <a:cubicBezTo>
                    <a:pt x="50" y="59"/>
                    <a:pt x="48" y="64"/>
                    <a:pt x="48" y="70"/>
                  </a:cubicBezTo>
                  <a:cubicBezTo>
                    <a:pt x="48" y="75"/>
                    <a:pt x="50" y="80"/>
                    <a:pt x="54" y="84"/>
                  </a:cubicBezTo>
                  <a:cubicBezTo>
                    <a:pt x="58" y="88"/>
                    <a:pt x="63" y="90"/>
                    <a:pt x="69" y="90"/>
                  </a:cubicBezTo>
                  <a:cubicBezTo>
                    <a:pt x="75" y="90"/>
                    <a:pt x="79" y="88"/>
                    <a:pt x="83" y="84"/>
                  </a:cubicBezTo>
                  <a:cubicBezTo>
                    <a:pt x="87" y="80"/>
                    <a:pt x="89" y="75"/>
                    <a:pt x="89" y="7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Tree>
    <p:extLst>
      <p:ext uri="{BB962C8B-B14F-4D97-AF65-F5344CB8AC3E}">
        <p14:creationId xmlns:p14="http://schemas.microsoft.com/office/powerpoint/2010/main" val="3136400913"/>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4099" name="矩形 3"/>
          <p:cNvSpPr>
            <a:spLocks noChangeArrowheads="1"/>
          </p:cNvSpPr>
          <p:nvPr/>
        </p:nvSpPr>
        <p:spPr bwMode="auto">
          <a:xfrm>
            <a:off x="814918" y="2713568"/>
            <a:ext cx="51603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中国有大约</a:t>
            </a:r>
            <a:r>
              <a:rPr lang="en-US" sz="8000">
                <a:solidFill>
                  <a:srgbClr val="F88A44"/>
                </a:solidFill>
                <a:latin typeface="Impact" panose="020B0806030902050204" pitchFamily="34" charset="0"/>
                <a:ea typeface="微软雅黑" panose="020B0503020204020204" pitchFamily="34" charset="-122"/>
                <a:sym typeface="宋体" panose="02010600030101010101" pitchFamily="2" charset="-122"/>
              </a:rPr>
              <a:t>5.7</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亿网民</a:t>
            </a:r>
            <a:endParaRPr lang="zh-CN" altLang="en-US" sz="3733">
              <a:solidFill>
                <a:srgbClr val="000000"/>
              </a:solidFill>
            </a:endParaRPr>
          </a:p>
        </p:txBody>
      </p:sp>
      <p:grpSp>
        <p:nvGrpSpPr>
          <p:cNvPr id="4100" name="组合 139"/>
          <p:cNvGrpSpPr>
            <a:grpSpLocks/>
          </p:cNvGrpSpPr>
          <p:nvPr/>
        </p:nvGrpSpPr>
        <p:grpSpPr bwMode="auto">
          <a:xfrm>
            <a:off x="6489700" y="857251"/>
            <a:ext cx="5143500" cy="5143500"/>
            <a:chOff x="0" y="0"/>
            <a:chExt cx="3857624" cy="3857624"/>
          </a:xfrm>
        </p:grpSpPr>
        <p:grpSp>
          <p:nvGrpSpPr>
            <p:cNvPr id="4101" name="组合 10"/>
            <p:cNvGrpSpPr>
              <a:grpSpLocks/>
            </p:cNvGrpSpPr>
            <p:nvPr/>
          </p:nvGrpSpPr>
          <p:grpSpPr bwMode="auto">
            <a:xfrm>
              <a:off x="0" y="0"/>
              <a:ext cx="3857624" cy="3857624"/>
              <a:chOff x="0" y="0"/>
              <a:chExt cx="3289300" cy="3289300"/>
            </a:xfrm>
          </p:grpSpPr>
          <p:sp>
            <p:nvSpPr>
              <p:cNvPr id="4102" name="Oval 5"/>
              <p:cNvSpPr>
                <a:spLocks noChangeArrowheads="1"/>
              </p:cNvSpPr>
              <p:nvPr/>
            </p:nvSpPr>
            <p:spPr bwMode="auto">
              <a:xfrm>
                <a:off x="0" y="0"/>
                <a:ext cx="3289300" cy="3289300"/>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03" name="Freeform 6"/>
              <p:cNvSpPr>
                <a:spLocks noChangeArrowheads="1"/>
              </p:cNvSpPr>
              <p:nvPr/>
            </p:nvSpPr>
            <p:spPr bwMode="auto">
              <a:xfrm>
                <a:off x="1644650" y="0"/>
                <a:ext cx="1644650" cy="1952625"/>
              </a:xfrm>
              <a:custGeom>
                <a:avLst/>
                <a:gdLst>
                  <a:gd name="T0" fmla="*/ 1614542 w 437"/>
                  <a:gd name="T1" fmla="*/ 1952625 h 519"/>
                  <a:gd name="T2" fmla="*/ 1644650 w 437"/>
                  <a:gd name="T3" fmla="*/ 1644118 h 519"/>
                  <a:gd name="T4" fmla="*/ 0 w 437"/>
                  <a:gd name="T5" fmla="*/ 0 h 519"/>
                  <a:gd name="T6" fmla="*/ 0 w 437"/>
                  <a:gd name="T7" fmla="*/ 1644118 h 519"/>
                  <a:gd name="T8" fmla="*/ 1614542 w 437"/>
                  <a:gd name="T9" fmla="*/ 1952625 h 519"/>
                  <a:gd name="T10" fmla="*/ 0 60000 65536"/>
                  <a:gd name="T11" fmla="*/ 0 60000 65536"/>
                  <a:gd name="T12" fmla="*/ 0 60000 65536"/>
                  <a:gd name="T13" fmla="*/ 0 60000 65536"/>
                  <a:gd name="T14" fmla="*/ 0 60000 65536"/>
                  <a:gd name="T15" fmla="*/ 0 w 437"/>
                  <a:gd name="T16" fmla="*/ 0 h 519"/>
                  <a:gd name="T17" fmla="*/ 437 w 437"/>
                  <a:gd name="T18" fmla="*/ 519 h 519"/>
                </a:gdLst>
                <a:ahLst/>
                <a:cxnLst>
                  <a:cxn ang="T10">
                    <a:pos x="T0" y="T1"/>
                  </a:cxn>
                  <a:cxn ang="T11">
                    <a:pos x="T2" y="T3"/>
                  </a:cxn>
                  <a:cxn ang="T12">
                    <a:pos x="T4" y="T5"/>
                  </a:cxn>
                  <a:cxn ang="T13">
                    <a:pos x="T6" y="T7"/>
                  </a:cxn>
                  <a:cxn ang="T14">
                    <a:pos x="T8" y="T9"/>
                  </a:cxn>
                </a:cxnLst>
                <a:rect l="T15" t="T16" r="T17" b="T18"/>
                <a:pathLst>
                  <a:path w="437" h="519">
                    <a:moveTo>
                      <a:pt x="429" y="519"/>
                    </a:moveTo>
                    <a:cubicBezTo>
                      <a:pt x="435" y="492"/>
                      <a:pt x="437" y="465"/>
                      <a:pt x="437" y="437"/>
                    </a:cubicBezTo>
                    <a:cubicBezTo>
                      <a:pt x="437" y="196"/>
                      <a:pt x="241" y="0"/>
                      <a:pt x="0" y="0"/>
                    </a:cubicBezTo>
                    <a:cubicBezTo>
                      <a:pt x="0" y="437"/>
                      <a:pt x="0" y="437"/>
                      <a:pt x="0" y="437"/>
                    </a:cubicBezTo>
                    <a:lnTo>
                      <a:pt x="429" y="519"/>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4104" name="矩形 9"/>
              <p:cNvSpPr>
                <a:spLocks noChangeArrowheads="1"/>
              </p:cNvSpPr>
              <p:nvPr/>
            </p:nvSpPr>
            <p:spPr bwMode="auto">
              <a:xfrm>
                <a:off x="1723160" y="314040"/>
                <a:ext cx="1263166" cy="121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1733">
                    <a:solidFill>
                      <a:schemeClr val="bg1"/>
                    </a:solidFill>
                    <a:latin typeface="Impact" panose="020B0806030902050204" pitchFamily="34" charset="0"/>
                    <a:ea typeface="微软雅黑" panose="020B0503020204020204" pitchFamily="34" charset="-122"/>
                    <a:sym typeface="宋体" panose="02010600030101010101" pitchFamily="2" charset="-122"/>
                  </a:rPr>
                  <a:t>42</a:t>
                </a:r>
                <a:r>
                  <a:rPr lang="en-US" sz="3200">
                    <a:solidFill>
                      <a:schemeClr val="bg1"/>
                    </a:solidFill>
                    <a:latin typeface="Impact" panose="020B0806030902050204" pitchFamily="34" charset="0"/>
                    <a:ea typeface="微软雅黑" panose="020B0503020204020204" pitchFamily="34" charset="-122"/>
                    <a:sym typeface="宋体" panose="02010600030101010101" pitchFamily="2" charset="-122"/>
                  </a:rPr>
                  <a:t>%</a:t>
                </a:r>
                <a:endParaRPr lang="zh-CN" altLang="en-US" sz="11733">
                  <a:solidFill>
                    <a:schemeClr val="bg1"/>
                  </a:solidFill>
                  <a:latin typeface="Impact" panose="020B0806030902050204" pitchFamily="34" charset="0"/>
                  <a:ea typeface="微软雅黑" panose="020B0503020204020204" pitchFamily="34" charset="-122"/>
                  <a:sym typeface="宋体" panose="02010600030101010101" pitchFamily="2" charset="-122"/>
                </a:endParaRPr>
              </a:p>
            </p:txBody>
          </p:sp>
        </p:grpSp>
        <p:sp>
          <p:nvSpPr>
            <p:cNvPr id="4105" name="矩形 2"/>
            <p:cNvSpPr>
              <a:spLocks noChangeArrowheads="1"/>
            </p:cNvSpPr>
            <p:nvPr/>
          </p:nvSpPr>
          <p:spPr bwMode="auto">
            <a:xfrm>
              <a:off x="2014537" y="1584325"/>
              <a:ext cx="1523493"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200">
                  <a:solidFill>
                    <a:schemeClr val="bg1"/>
                  </a:solidFill>
                  <a:latin typeface="微软雅黑" panose="020B0503020204020204" pitchFamily="34" charset="-122"/>
                  <a:ea typeface="微软雅黑" panose="020B0503020204020204" pitchFamily="34" charset="-122"/>
                  <a:sym typeface="宋体" panose="02010600030101010101" pitchFamily="2" charset="-122"/>
                </a:rPr>
                <a:t>中国目前网民所占人口比重</a:t>
              </a:r>
              <a:endParaRPr lang="zh-CN" altLang="en-US" sz="1200">
                <a:solidFill>
                  <a:schemeClr val="bg1"/>
                </a:solidFill>
              </a:endParaRPr>
            </a:p>
          </p:txBody>
        </p:sp>
        <p:grpSp>
          <p:nvGrpSpPr>
            <p:cNvPr id="4106" name="组合 49"/>
            <p:cNvGrpSpPr>
              <a:grpSpLocks/>
            </p:cNvGrpSpPr>
            <p:nvPr/>
          </p:nvGrpSpPr>
          <p:grpSpPr bwMode="auto">
            <a:xfrm>
              <a:off x="951230" y="1230471"/>
              <a:ext cx="209550" cy="528638"/>
              <a:chOff x="0" y="0"/>
              <a:chExt cx="209550" cy="528638"/>
            </a:xfrm>
          </p:grpSpPr>
          <p:sp>
            <p:nvSpPr>
              <p:cNvPr id="4107" name="Oval 10"/>
              <p:cNvSpPr>
                <a:spLocks noChangeArrowheads="1"/>
              </p:cNvSpPr>
              <p:nvPr/>
            </p:nvSpPr>
            <p:spPr bwMode="auto">
              <a:xfrm>
                <a:off x="63500" y="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08" name="Freeform 11"/>
              <p:cNvSpPr>
                <a:spLocks noChangeArrowheads="1"/>
              </p:cNvSpPr>
              <p:nvPr/>
            </p:nvSpPr>
            <p:spPr bwMode="auto">
              <a:xfrm>
                <a:off x="0" y="88900"/>
                <a:ext cx="209550" cy="439738"/>
              </a:xfrm>
              <a:custGeom>
                <a:avLst/>
                <a:gdLst>
                  <a:gd name="T0" fmla="*/ 0 w 40"/>
                  <a:gd name="T1" fmla="*/ 57585 h 84"/>
                  <a:gd name="T2" fmla="*/ 104775 w 40"/>
                  <a:gd name="T3" fmla="*/ 0 h 84"/>
                  <a:gd name="T4" fmla="*/ 209550 w 40"/>
                  <a:gd name="T5" fmla="*/ 57585 h 84"/>
                  <a:gd name="T6" fmla="*/ 209550 w 40"/>
                  <a:gd name="T7" fmla="*/ 57585 h 84"/>
                  <a:gd name="T8" fmla="*/ 209550 w 40"/>
                  <a:gd name="T9" fmla="*/ 225104 h 84"/>
                  <a:gd name="T10" fmla="*/ 188595 w 40"/>
                  <a:gd name="T11" fmla="*/ 246044 h 84"/>
                  <a:gd name="T12" fmla="*/ 172879 w 40"/>
                  <a:gd name="T13" fmla="*/ 225104 h 84"/>
                  <a:gd name="T14" fmla="*/ 172879 w 40"/>
                  <a:gd name="T15" fmla="*/ 73290 h 84"/>
                  <a:gd name="T16" fmla="*/ 157163 w 40"/>
                  <a:gd name="T17" fmla="*/ 73290 h 84"/>
                  <a:gd name="T18" fmla="*/ 157163 w 40"/>
                  <a:gd name="T19" fmla="*/ 413563 h 84"/>
                  <a:gd name="T20" fmla="*/ 157163 w 40"/>
                  <a:gd name="T21" fmla="*/ 413563 h 84"/>
                  <a:gd name="T22" fmla="*/ 157163 w 40"/>
                  <a:gd name="T23" fmla="*/ 418798 h 84"/>
                  <a:gd name="T24" fmla="*/ 136208 w 40"/>
                  <a:gd name="T25" fmla="*/ 439738 h 84"/>
                  <a:gd name="T26" fmla="*/ 115253 w 40"/>
                  <a:gd name="T27" fmla="*/ 418798 h 84"/>
                  <a:gd name="T28" fmla="*/ 115253 w 40"/>
                  <a:gd name="T29" fmla="*/ 418798 h 84"/>
                  <a:gd name="T30" fmla="*/ 115253 w 40"/>
                  <a:gd name="T31" fmla="*/ 230339 h 84"/>
                  <a:gd name="T32" fmla="*/ 104775 w 40"/>
                  <a:gd name="T33" fmla="*/ 214634 h 84"/>
                  <a:gd name="T34" fmla="*/ 94298 w 40"/>
                  <a:gd name="T35" fmla="*/ 230339 h 84"/>
                  <a:gd name="T36" fmla="*/ 94298 w 40"/>
                  <a:gd name="T37" fmla="*/ 418798 h 84"/>
                  <a:gd name="T38" fmla="*/ 94298 w 40"/>
                  <a:gd name="T39" fmla="*/ 418798 h 84"/>
                  <a:gd name="T40" fmla="*/ 73343 w 40"/>
                  <a:gd name="T41" fmla="*/ 439738 h 84"/>
                  <a:gd name="T42" fmla="*/ 52388 w 40"/>
                  <a:gd name="T43" fmla="*/ 418798 h 84"/>
                  <a:gd name="T44" fmla="*/ 52388 w 40"/>
                  <a:gd name="T45" fmla="*/ 413563 h 84"/>
                  <a:gd name="T46" fmla="*/ 52388 w 40"/>
                  <a:gd name="T47" fmla="*/ 413563 h 84"/>
                  <a:gd name="T48" fmla="*/ 52388 w 40"/>
                  <a:gd name="T49" fmla="*/ 73290 h 84"/>
                  <a:gd name="T50" fmla="*/ 36671 w 40"/>
                  <a:gd name="T51" fmla="*/ 73290 h 84"/>
                  <a:gd name="T52" fmla="*/ 36671 w 40"/>
                  <a:gd name="T53" fmla="*/ 225104 h 84"/>
                  <a:gd name="T54" fmla="*/ 20955 w 40"/>
                  <a:gd name="T55" fmla="*/ 246044 h 84"/>
                  <a:gd name="T56" fmla="*/ 0 w 40"/>
                  <a:gd name="T57" fmla="*/ 225104 h 84"/>
                  <a:gd name="T58" fmla="*/ 0 w 40"/>
                  <a:gd name="T59" fmla="*/ 57585 h 84"/>
                  <a:gd name="T60" fmla="*/ 0 w 40"/>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
                  <a:gd name="T94" fmla="*/ 0 h 84"/>
                  <a:gd name="T95" fmla="*/ 40 w 40"/>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 h="84">
                    <a:moveTo>
                      <a:pt x="0" y="11"/>
                    </a:moveTo>
                    <a:cubicBezTo>
                      <a:pt x="1" y="1"/>
                      <a:pt x="10" y="0"/>
                      <a:pt x="20" y="0"/>
                    </a:cubicBezTo>
                    <a:cubicBezTo>
                      <a:pt x="30" y="0"/>
                      <a:pt x="39" y="1"/>
                      <a:pt x="40" y="11"/>
                    </a:cubicBezTo>
                    <a:cubicBezTo>
                      <a:pt x="40" y="11"/>
                      <a:pt x="40" y="11"/>
                      <a:pt x="40" y="11"/>
                    </a:cubicBezTo>
                    <a:cubicBezTo>
                      <a:pt x="40" y="43"/>
                      <a:pt x="40" y="43"/>
                      <a:pt x="40" y="43"/>
                    </a:cubicBezTo>
                    <a:cubicBezTo>
                      <a:pt x="40" y="45"/>
                      <a:pt x="38" y="47"/>
                      <a:pt x="36" y="47"/>
                    </a:cubicBezTo>
                    <a:cubicBezTo>
                      <a:pt x="34" y="47"/>
                      <a:pt x="33" y="45"/>
                      <a:pt x="33" y="43"/>
                    </a:cubicBezTo>
                    <a:cubicBezTo>
                      <a:pt x="33" y="14"/>
                      <a:pt x="33" y="14"/>
                      <a:pt x="33" y="14"/>
                    </a:cubicBezTo>
                    <a:cubicBezTo>
                      <a:pt x="30" y="14"/>
                      <a:pt x="30" y="14"/>
                      <a:pt x="30" y="14"/>
                    </a:cubicBezTo>
                    <a:cubicBezTo>
                      <a:pt x="30" y="79"/>
                      <a:pt x="30" y="79"/>
                      <a:pt x="30" y="79"/>
                    </a:cubicBezTo>
                    <a:cubicBezTo>
                      <a:pt x="30" y="79"/>
                      <a:pt x="30" y="79"/>
                      <a:pt x="30" y="79"/>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2" y="41"/>
                      <a:pt x="20" y="41"/>
                    </a:cubicBezTo>
                    <a:cubicBezTo>
                      <a:pt x="18" y="41"/>
                      <a:pt x="18" y="42"/>
                      <a:pt x="18" y="44"/>
                    </a:cubicBezTo>
                    <a:cubicBezTo>
                      <a:pt x="18" y="80"/>
                      <a:pt x="18" y="80"/>
                      <a:pt x="18" y="80"/>
                    </a:cubicBezTo>
                    <a:cubicBezTo>
                      <a:pt x="18" y="80"/>
                      <a:pt x="18" y="80"/>
                      <a:pt x="18" y="80"/>
                    </a:cubicBezTo>
                    <a:cubicBezTo>
                      <a:pt x="18" y="82"/>
                      <a:pt x="16" y="84"/>
                      <a:pt x="14" y="84"/>
                    </a:cubicBezTo>
                    <a:cubicBezTo>
                      <a:pt x="12" y="84"/>
                      <a:pt x="10" y="82"/>
                      <a:pt x="10" y="80"/>
                    </a:cubicBezTo>
                    <a:cubicBezTo>
                      <a:pt x="10" y="80"/>
                      <a:pt x="10" y="80"/>
                      <a:pt x="10" y="79"/>
                    </a:cubicBezTo>
                    <a:cubicBezTo>
                      <a:pt x="10" y="79"/>
                      <a:pt x="10" y="79"/>
                      <a:pt x="10" y="79"/>
                    </a:cubicBezTo>
                    <a:cubicBezTo>
                      <a:pt x="10" y="14"/>
                      <a:pt x="10" y="14"/>
                      <a:pt x="10" y="14"/>
                    </a:cubicBezTo>
                    <a:cubicBezTo>
                      <a:pt x="7" y="14"/>
                      <a:pt x="7" y="14"/>
                      <a:pt x="7" y="14"/>
                    </a:cubicBezTo>
                    <a:cubicBezTo>
                      <a:pt x="7" y="43"/>
                      <a:pt x="7" y="43"/>
                      <a:pt x="7" y="43"/>
                    </a:cubicBezTo>
                    <a:cubicBezTo>
                      <a:pt x="7" y="45"/>
                      <a:pt x="6" y="47"/>
                      <a:pt x="4" y="47"/>
                    </a:cubicBezTo>
                    <a:cubicBezTo>
                      <a:pt x="2" y="47"/>
                      <a:pt x="0" y="45"/>
                      <a:pt x="0" y="43"/>
                    </a:cubicBezTo>
                    <a:cubicBezTo>
                      <a:pt x="0" y="11"/>
                      <a:pt x="0" y="11"/>
                      <a:pt x="0" y="11"/>
                    </a:cubicBezTo>
                    <a:cubicBezTo>
                      <a:pt x="0" y="11"/>
                      <a:pt x="0" y="11"/>
                      <a:pt x="0" y="11"/>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09" name="组合 50"/>
            <p:cNvGrpSpPr>
              <a:grpSpLocks/>
            </p:cNvGrpSpPr>
            <p:nvPr/>
          </p:nvGrpSpPr>
          <p:grpSpPr bwMode="auto">
            <a:xfrm>
              <a:off x="1432242" y="1774190"/>
              <a:ext cx="207963" cy="530225"/>
              <a:chOff x="0" y="0"/>
              <a:chExt cx="207963" cy="530225"/>
            </a:xfrm>
          </p:grpSpPr>
          <p:sp>
            <p:nvSpPr>
              <p:cNvPr id="4110" name="Oval 12"/>
              <p:cNvSpPr>
                <a:spLocks noChangeArrowheads="1"/>
              </p:cNvSpPr>
              <p:nvPr/>
            </p:nvSpPr>
            <p:spPr bwMode="auto">
              <a:xfrm>
                <a:off x="61912" y="0"/>
                <a:ext cx="8255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11" name="Freeform 13"/>
              <p:cNvSpPr>
                <a:spLocks noChangeArrowheads="1"/>
              </p:cNvSpPr>
              <p:nvPr/>
            </p:nvSpPr>
            <p:spPr bwMode="auto">
              <a:xfrm>
                <a:off x="0" y="88900"/>
                <a:ext cx="207963" cy="441325"/>
              </a:xfrm>
              <a:custGeom>
                <a:avLst/>
                <a:gdLst>
                  <a:gd name="T0" fmla="*/ 0 w 40"/>
                  <a:gd name="T1" fmla="*/ 57793 h 84"/>
                  <a:gd name="T2" fmla="*/ 103982 w 40"/>
                  <a:gd name="T3" fmla="*/ 0 h 84"/>
                  <a:gd name="T4" fmla="*/ 207963 w 40"/>
                  <a:gd name="T5" fmla="*/ 57793 h 84"/>
                  <a:gd name="T6" fmla="*/ 207963 w 40"/>
                  <a:gd name="T7" fmla="*/ 57793 h 84"/>
                  <a:gd name="T8" fmla="*/ 207963 w 40"/>
                  <a:gd name="T9" fmla="*/ 225916 h 84"/>
                  <a:gd name="T10" fmla="*/ 187167 w 40"/>
                  <a:gd name="T11" fmla="*/ 246932 h 84"/>
                  <a:gd name="T12" fmla="*/ 166370 w 40"/>
                  <a:gd name="T13" fmla="*/ 225916 h 84"/>
                  <a:gd name="T14" fmla="*/ 166370 w 40"/>
                  <a:gd name="T15" fmla="*/ 78808 h 84"/>
                  <a:gd name="T16" fmla="*/ 155972 w 40"/>
                  <a:gd name="T17" fmla="*/ 78808 h 84"/>
                  <a:gd name="T18" fmla="*/ 155972 w 40"/>
                  <a:gd name="T19" fmla="*/ 420310 h 84"/>
                  <a:gd name="T20" fmla="*/ 155972 w 40"/>
                  <a:gd name="T21" fmla="*/ 420310 h 84"/>
                  <a:gd name="T22" fmla="*/ 155972 w 40"/>
                  <a:gd name="T23" fmla="*/ 420310 h 84"/>
                  <a:gd name="T24" fmla="*/ 135176 w 40"/>
                  <a:gd name="T25" fmla="*/ 441325 h 84"/>
                  <a:gd name="T26" fmla="*/ 114380 w 40"/>
                  <a:gd name="T27" fmla="*/ 420310 h 84"/>
                  <a:gd name="T28" fmla="*/ 114380 w 40"/>
                  <a:gd name="T29" fmla="*/ 420310 h 84"/>
                  <a:gd name="T30" fmla="*/ 114380 w 40"/>
                  <a:gd name="T31" fmla="*/ 231170 h 84"/>
                  <a:gd name="T32" fmla="*/ 103982 w 40"/>
                  <a:gd name="T33" fmla="*/ 215409 h 84"/>
                  <a:gd name="T34" fmla="*/ 93583 w 40"/>
                  <a:gd name="T35" fmla="*/ 231170 h 84"/>
                  <a:gd name="T36" fmla="*/ 93583 w 40"/>
                  <a:gd name="T37" fmla="*/ 420310 h 84"/>
                  <a:gd name="T38" fmla="*/ 93583 w 40"/>
                  <a:gd name="T39" fmla="*/ 420310 h 84"/>
                  <a:gd name="T40" fmla="*/ 72787 w 40"/>
                  <a:gd name="T41" fmla="*/ 441325 h 84"/>
                  <a:gd name="T42" fmla="*/ 51991 w 40"/>
                  <a:gd name="T43" fmla="*/ 420310 h 84"/>
                  <a:gd name="T44" fmla="*/ 51991 w 40"/>
                  <a:gd name="T45" fmla="*/ 420310 h 84"/>
                  <a:gd name="T46" fmla="*/ 51991 w 40"/>
                  <a:gd name="T47" fmla="*/ 420310 h 84"/>
                  <a:gd name="T48" fmla="*/ 51991 w 40"/>
                  <a:gd name="T49" fmla="*/ 78808 h 84"/>
                  <a:gd name="T50" fmla="*/ 36394 w 40"/>
                  <a:gd name="T51" fmla="*/ 78808 h 84"/>
                  <a:gd name="T52" fmla="*/ 36394 w 40"/>
                  <a:gd name="T53" fmla="*/ 225916 h 84"/>
                  <a:gd name="T54" fmla="*/ 20796 w 40"/>
                  <a:gd name="T55" fmla="*/ 246932 h 84"/>
                  <a:gd name="T56" fmla="*/ 0 w 40"/>
                  <a:gd name="T57" fmla="*/ 225916 h 84"/>
                  <a:gd name="T58" fmla="*/ 0 w 40"/>
                  <a:gd name="T59" fmla="*/ 57793 h 84"/>
                  <a:gd name="T60" fmla="*/ 0 w 40"/>
                  <a:gd name="T61" fmla="*/ 57793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
                  <a:gd name="T94" fmla="*/ 0 h 84"/>
                  <a:gd name="T95" fmla="*/ 40 w 40"/>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 h="84">
                    <a:moveTo>
                      <a:pt x="0" y="11"/>
                    </a:moveTo>
                    <a:cubicBezTo>
                      <a:pt x="1" y="1"/>
                      <a:pt x="10" y="0"/>
                      <a:pt x="20" y="0"/>
                    </a:cubicBezTo>
                    <a:cubicBezTo>
                      <a:pt x="30" y="0"/>
                      <a:pt x="39" y="1"/>
                      <a:pt x="40" y="11"/>
                    </a:cubicBezTo>
                    <a:cubicBezTo>
                      <a:pt x="40" y="11"/>
                      <a:pt x="40" y="11"/>
                      <a:pt x="40" y="11"/>
                    </a:cubicBezTo>
                    <a:cubicBezTo>
                      <a:pt x="40" y="43"/>
                      <a:pt x="40" y="43"/>
                      <a:pt x="40" y="43"/>
                    </a:cubicBezTo>
                    <a:cubicBezTo>
                      <a:pt x="40" y="45"/>
                      <a:pt x="38" y="47"/>
                      <a:pt x="36" y="47"/>
                    </a:cubicBezTo>
                    <a:cubicBezTo>
                      <a:pt x="34" y="47"/>
                      <a:pt x="32" y="45"/>
                      <a:pt x="32" y="43"/>
                    </a:cubicBezTo>
                    <a:cubicBezTo>
                      <a:pt x="32" y="15"/>
                      <a:pt x="32" y="15"/>
                      <a:pt x="32" y="15"/>
                    </a:cubicBezTo>
                    <a:cubicBezTo>
                      <a:pt x="30" y="15"/>
                      <a:pt x="30" y="15"/>
                      <a:pt x="30" y="15"/>
                    </a:cubicBezTo>
                    <a:cubicBezTo>
                      <a:pt x="30" y="80"/>
                      <a:pt x="30" y="80"/>
                      <a:pt x="30" y="80"/>
                    </a:cubicBezTo>
                    <a:cubicBezTo>
                      <a:pt x="30" y="80"/>
                      <a:pt x="30" y="80"/>
                      <a:pt x="30" y="80"/>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2" y="41"/>
                      <a:pt x="20" y="41"/>
                    </a:cubicBezTo>
                    <a:cubicBezTo>
                      <a:pt x="18" y="41"/>
                      <a:pt x="18" y="42"/>
                      <a:pt x="18" y="44"/>
                    </a:cubicBezTo>
                    <a:cubicBezTo>
                      <a:pt x="18" y="80"/>
                      <a:pt x="18" y="80"/>
                      <a:pt x="18" y="80"/>
                    </a:cubicBezTo>
                    <a:cubicBezTo>
                      <a:pt x="18" y="80"/>
                      <a:pt x="18" y="80"/>
                      <a:pt x="18" y="80"/>
                    </a:cubicBezTo>
                    <a:cubicBezTo>
                      <a:pt x="18" y="82"/>
                      <a:pt x="16" y="84"/>
                      <a:pt x="14" y="84"/>
                    </a:cubicBezTo>
                    <a:cubicBezTo>
                      <a:pt x="11" y="84"/>
                      <a:pt x="10" y="82"/>
                      <a:pt x="10" y="80"/>
                    </a:cubicBezTo>
                    <a:cubicBezTo>
                      <a:pt x="10" y="80"/>
                      <a:pt x="10" y="80"/>
                      <a:pt x="10" y="80"/>
                    </a:cubicBezTo>
                    <a:cubicBezTo>
                      <a:pt x="10" y="80"/>
                      <a:pt x="10" y="80"/>
                      <a:pt x="10" y="80"/>
                    </a:cubicBezTo>
                    <a:cubicBezTo>
                      <a:pt x="10" y="15"/>
                      <a:pt x="10" y="15"/>
                      <a:pt x="10" y="15"/>
                    </a:cubicBezTo>
                    <a:cubicBezTo>
                      <a:pt x="7" y="15"/>
                      <a:pt x="7" y="15"/>
                      <a:pt x="7" y="15"/>
                    </a:cubicBezTo>
                    <a:cubicBezTo>
                      <a:pt x="7" y="43"/>
                      <a:pt x="7" y="43"/>
                      <a:pt x="7" y="43"/>
                    </a:cubicBezTo>
                    <a:cubicBezTo>
                      <a:pt x="7" y="45"/>
                      <a:pt x="6" y="47"/>
                      <a:pt x="4" y="47"/>
                    </a:cubicBezTo>
                    <a:cubicBezTo>
                      <a:pt x="2" y="47"/>
                      <a:pt x="0" y="45"/>
                      <a:pt x="0" y="43"/>
                    </a:cubicBezTo>
                    <a:cubicBezTo>
                      <a:pt x="0" y="11"/>
                      <a:pt x="0" y="11"/>
                      <a:pt x="0" y="11"/>
                    </a:cubicBezTo>
                    <a:cubicBezTo>
                      <a:pt x="0" y="11"/>
                      <a:pt x="0" y="11"/>
                      <a:pt x="0" y="1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12" name="组合 51"/>
            <p:cNvGrpSpPr>
              <a:grpSpLocks/>
            </p:cNvGrpSpPr>
            <p:nvPr/>
          </p:nvGrpSpPr>
          <p:grpSpPr bwMode="auto">
            <a:xfrm>
              <a:off x="1589086" y="2118201"/>
              <a:ext cx="203200" cy="528638"/>
              <a:chOff x="0" y="0"/>
              <a:chExt cx="203200" cy="528638"/>
            </a:xfrm>
          </p:grpSpPr>
          <p:sp>
            <p:nvSpPr>
              <p:cNvPr id="4113" name="Oval 14"/>
              <p:cNvSpPr>
                <a:spLocks noChangeArrowheads="1"/>
              </p:cNvSpPr>
              <p:nvPr/>
            </p:nvSpPr>
            <p:spPr bwMode="auto">
              <a:xfrm>
                <a:off x="57150" y="0"/>
                <a:ext cx="8890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14" name="Freeform 15"/>
              <p:cNvSpPr>
                <a:spLocks noChangeArrowheads="1"/>
              </p:cNvSpPr>
              <p:nvPr/>
            </p:nvSpPr>
            <p:spPr bwMode="auto">
              <a:xfrm>
                <a:off x="0" y="88900"/>
                <a:ext cx="203200" cy="439738"/>
              </a:xfrm>
              <a:custGeom>
                <a:avLst/>
                <a:gdLst>
                  <a:gd name="T0" fmla="*/ 0 w 39"/>
                  <a:gd name="T1" fmla="*/ 57585 h 84"/>
                  <a:gd name="T2" fmla="*/ 98995 w 39"/>
                  <a:gd name="T3" fmla="*/ 0 h 84"/>
                  <a:gd name="T4" fmla="*/ 203200 w 39"/>
                  <a:gd name="T5" fmla="*/ 57585 h 84"/>
                  <a:gd name="T6" fmla="*/ 203200 w 39"/>
                  <a:gd name="T7" fmla="*/ 57585 h 84"/>
                  <a:gd name="T8" fmla="*/ 203200 w 39"/>
                  <a:gd name="T9" fmla="*/ 225104 h 84"/>
                  <a:gd name="T10" fmla="*/ 187569 w 39"/>
                  <a:gd name="T11" fmla="*/ 246044 h 84"/>
                  <a:gd name="T12" fmla="*/ 166728 w 39"/>
                  <a:gd name="T13" fmla="*/ 225104 h 84"/>
                  <a:gd name="T14" fmla="*/ 166728 w 39"/>
                  <a:gd name="T15" fmla="*/ 73290 h 84"/>
                  <a:gd name="T16" fmla="*/ 156308 w 39"/>
                  <a:gd name="T17" fmla="*/ 73290 h 84"/>
                  <a:gd name="T18" fmla="*/ 156308 w 39"/>
                  <a:gd name="T19" fmla="*/ 413563 h 84"/>
                  <a:gd name="T20" fmla="*/ 156308 w 39"/>
                  <a:gd name="T21" fmla="*/ 413563 h 84"/>
                  <a:gd name="T22" fmla="*/ 156308 w 39"/>
                  <a:gd name="T23" fmla="*/ 418798 h 84"/>
                  <a:gd name="T24" fmla="*/ 135467 w 39"/>
                  <a:gd name="T25" fmla="*/ 439738 h 84"/>
                  <a:gd name="T26" fmla="*/ 114626 w 39"/>
                  <a:gd name="T27" fmla="*/ 418798 h 84"/>
                  <a:gd name="T28" fmla="*/ 109415 w 39"/>
                  <a:gd name="T29" fmla="*/ 418798 h 84"/>
                  <a:gd name="T30" fmla="*/ 109415 w 39"/>
                  <a:gd name="T31" fmla="*/ 230339 h 84"/>
                  <a:gd name="T32" fmla="*/ 98995 w 39"/>
                  <a:gd name="T33" fmla="*/ 209399 h 84"/>
                  <a:gd name="T34" fmla="*/ 88574 w 39"/>
                  <a:gd name="T35" fmla="*/ 230339 h 84"/>
                  <a:gd name="T36" fmla="*/ 88574 w 39"/>
                  <a:gd name="T37" fmla="*/ 418798 h 84"/>
                  <a:gd name="T38" fmla="*/ 88574 w 39"/>
                  <a:gd name="T39" fmla="*/ 418798 h 84"/>
                  <a:gd name="T40" fmla="*/ 67733 w 39"/>
                  <a:gd name="T41" fmla="*/ 439738 h 84"/>
                  <a:gd name="T42" fmla="*/ 46892 w 39"/>
                  <a:gd name="T43" fmla="*/ 418798 h 84"/>
                  <a:gd name="T44" fmla="*/ 46892 w 39"/>
                  <a:gd name="T45" fmla="*/ 413563 h 84"/>
                  <a:gd name="T46" fmla="*/ 46892 w 39"/>
                  <a:gd name="T47" fmla="*/ 413563 h 84"/>
                  <a:gd name="T48" fmla="*/ 46892 w 39"/>
                  <a:gd name="T49" fmla="*/ 73290 h 84"/>
                  <a:gd name="T50" fmla="*/ 36472 w 39"/>
                  <a:gd name="T51" fmla="*/ 73290 h 84"/>
                  <a:gd name="T52" fmla="*/ 36472 w 39"/>
                  <a:gd name="T53" fmla="*/ 225104 h 84"/>
                  <a:gd name="T54" fmla="*/ 15631 w 39"/>
                  <a:gd name="T55" fmla="*/ 246044 h 84"/>
                  <a:gd name="T56" fmla="*/ 0 w 39"/>
                  <a:gd name="T57" fmla="*/ 225104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80"/>
                    </a:cubicBezTo>
                    <a:cubicBezTo>
                      <a:pt x="30" y="82"/>
                      <a:pt x="28" y="84"/>
                      <a:pt x="26" y="84"/>
                    </a:cubicBezTo>
                    <a:cubicBezTo>
                      <a:pt x="24" y="84"/>
                      <a:pt x="22" y="82"/>
                      <a:pt x="22" y="80"/>
                    </a:cubicBezTo>
                    <a:cubicBezTo>
                      <a:pt x="22"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15" name="组合 52"/>
            <p:cNvGrpSpPr>
              <a:grpSpLocks/>
            </p:cNvGrpSpPr>
            <p:nvPr/>
          </p:nvGrpSpPr>
          <p:grpSpPr bwMode="auto">
            <a:xfrm>
              <a:off x="1300479" y="2083752"/>
              <a:ext cx="203200" cy="523875"/>
              <a:chOff x="0" y="0"/>
              <a:chExt cx="203200" cy="523875"/>
            </a:xfrm>
          </p:grpSpPr>
          <p:sp>
            <p:nvSpPr>
              <p:cNvPr id="4116"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17"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18" name="组合 56"/>
            <p:cNvGrpSpPr>
              <a:grpSpLocks/>
            </p:cNvGrpSpPr>
            <p:nvPr/>
          </p:nvGrpSpPr>
          <p:grpSpPr bwMode="auto">
            <a:xfrm>
              <a:off x="878204" y="1596390"/>
              <a:ext cx="203200" cy="530225"/>
              <a:chOff x="0" y="0"/>
              <a:chExt cx="203200" cy="530225"/>
            </a:xfrm>
          </p:grpSpPr>
          <p:sp>
            <p:nvSpPr>
              <p:cNvPr id="4119" name="Oval 18"/>
              <p:cNvSpPr>
                <a:spLocks noChangeArrowheads="1"/>
              </p:cNvSpPr>
              <p:nvPr/>
            </p:nvSpPr>
            <p:spPr bwMode="auto">
              <a:xfrm>
                <a:off x="63500" y="0"/>
                <a:ext cx="8255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20" name="Freeform 19"/>
              <p:cNvSpPr>
                <a:spLocks noChangeArrowheads="1"/>
              </p:cNvSpPr>
              <p:nvPr/>
            </p:nvSpPr>
            <p:spPr bwMode="auto">
              <a:xfrm>
                <a:off x="0" y="88900"/>
                <a:ext cx="203200" cy="441325"/>
              </a:xfrm>
              <a:custGeom>
                <a:avLst/>
                <a:gdLst>
                  <a:gd name="T0" fmla="*/ 0 w 39"/>
                  <a:gd name="T1" fmla="*/ 57793 h 84"/>
                  <a:gd name="T2" fmla="*/ 104205 w 39"/>
                  <a:gd name="T3" fmla="*/ 0 h 84"/>
                  <a:gd name="T4" fmla="*/ 203200 w 39"/>
                  <a:gd name="T5" fmla="*/ 57793 h 84"/>
                  <a:gd name="T6" fmla="*/ 203200 w 39"/>
                  <a:gd name="T7" fmla="*/ 57793 h 84"/>
                  <a:gd name="T8" fmla="*/ 203200 w 39"/>
                  <a:gd name="T9" fmla="*/ 225916 h 84"/>
                  <a:gd name="T10" fmla="*/ 187569 w 39"/>
                  <a:gd name="T11" fmla="*/ 246932 h 84"/>
                  <a:gd name="T12" fmla="*/ 166728 w 39"/>
                  <a:gd name="T13" fmla="*/ 225916 h 84"/>
                  <a:gd name="T14" fmla="*/ 166728 w 39"/>
                  <a:gd name="T15" fmla="*/ 73554 h 84"/>
                  <a:gd name="T16" fmla="*/ 156308 w 39"/>
                  <a:gd name="T17" fmla="*/ 73554 h 84"/>
                  <a:gd name="T18" fmla="*/ 156308 w 39"/>
                  <a:gd name="T19" fmla="*/ 415056 h 84"/>
                  <a:gd name="T20" fmla="*/ 156308 w 39"/>
                  <a:gd name="T21" fmla="*/ 415056 h 84"/>
                  <a:gd name="T22" fmla="*/ 156308 w 39"/>
                  <a:gd name="T23" fmla="*/ 420310 h 84"/>
                  <a:gd name="T24" fmla="*/ 135467 w 39"/>
                  <a:gd name="T25" fmla="*/ 441325 h 84"/>
                  <a:gd name="T26" fmla="*/ 114626 w 39"/>
                  <a:gd name="T27" fmla="*/ 420310 h 84"/>
                  <a:gd name="T28" fmla="*/ 114626 w 39"/>
                  <a:gd name="T29" fmla="*/ 420310 h 84"/>
                  <a:gd name="T30" fmla="*/ 114626 w 39"/>
                  <a:gd name="T31" fmla="*/ 231170 h 84"/>
                  <a:gd name="T32" fmla="*/ 104205 w 39"/>
                  <a:gd name="T33" fmla="*/ 215409 h 84"/>
                  <a:gd name="T34" fmla="*/ 93785 w 39"/>
                  <a:gd name="T35" fmla="*/ 231170 h 84"/>
                  <a:gd name="T36" fmla="*/ 93785 w 39"/>
                  <a:gd name="T37" fmla="*/ 420310 h 84"/>
                  <a:gd name="T38" fmla="*/ 93785 w 39"/>
                  <a:gd name="T39" fmla="*/ 420310 h 84"/>
                  <a:gd name="T40" fmla="*/ 72944 w 39"/>
                  <a:gd name="T41" fmla="*/ 441325 h 84"/>
                  <a:gd name="T42" fmla="*/ 52103 w 39"/>
                  <a:gd name="T43" fmla="*/ 420310 h 84"/>
                  <a:gd name="T44" fmla="*/ 52103 w 39"/>
                  <a:gd name="T45" fmla="*/ 415056 h 84"/>
                  <a:gd name="T46" fmla="*/ 52103 w 39"/>
                  <a:gd name="T47" fmla="*/ 415056 h 84"/>
                  <a:gd name="T48" fmla="*/ 52103 w 39"/>
                  <a:gd name="T49" fmla="*/ 73554 h 84"/>
                  <a:gd name="T50" fmla="*/ 36472 w 39"/>
                  <a:gd name="T51" fmla="*/ 73554 h 84"/>
                  <a:gd name="T52" fmla="*/ 36472 w 39"/>
                  <a:gd name="T53" fmla="*/ 225916 h 84"/>
                  <a:gd name="T54" fmla="*/ 20841 w 39"/>
                  <a:gd name="T55" fmla="*/ 246932 h 84"/>
                  <a:gd name="T56" fmla="*/ 0 w 39"/>
                  <a:gd name="T57" fmla="*/ 225916 h 84"/>
                  <a:gd name="T58" fmla="*/ 0 w 39"/>
                  <a:gd name="T59" fmla="*/ 57793 h 84"/>
                  <a:gd name="T60" fmla="*/ 0 w 39"/>
                  <a:gd name="T61" fmla="*/ 57793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1" y="1"/>
                      <a:pt x="10" y="0"/>
                      <a:pt x="20" y="0"/>
                    </a:cubicBezTo>
                    <a:cubicBezTo>
                      <a:pt x="30" y="0"/>
                      <a:pt x="39" y="1"/>
                      <a:pt x="39" y="11"/>
                    </a:cubicBezTo>
                    <a:cubicBezTo>
                      <a:pt x="39" y="11"/>
                      <a:pt x="39" y="11"/>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2" y="41"/>
                      <a:pt x="20" y="41"/>
                    </a:cubicBezTo>
                    <a:cubicBezTo>
                      <a:pt x="18" y="41"/>
                      <a:pt x="18" y="42"/>
                      <a:pt x="18" y="44"/>
                    </a:cubicBezTo>
                    <a:cubicBezTo>
                      <a:pt x="18" y="80"/>
                      <a:pt x="18" y="80"/>
                      <a:pt x="18" y="80"/>
                    </a:cubicBezTo>
                    <a:cubicBezTo>
                      <a:pt x="18" y="80"/>
                      <a:pt x="18" y="80"/>
                      <a:pt x="18" y="80"/>
                    </a:cubicBezTo>
                    <a:cubicBezTo>
                      <a:pt x="18" y="82"/>
                      <a:pt x="16" y="84"/>
                      <a:pt x="14" y="84"/>
                    </a:cubicBezTo>
                    <a:cubicBezTo>
                      <a:pt x="11" y="84"/>
                      <a:pt x="10" y="82"/>
                      <a:pt x="10" y="80"/>
                    </a:cubicBezTo>
                    <a:cubicBezTo>
                      <a:pt x="10" y="80"/>
                      <a:pt x="10" y="80"/>
                      <a:pt x="10" y="79"/>
                    </a:cubicBezTo>
                    <a:cubicBezTo>
                      <a:pt x="10" y="79"/>
                      <a:pt x="10" y="79"/>
                      <a:pt x="10" y="79"/>
                    </a:cubicBezTo>
                    <a:cubicBezTo>
                      <a:pt x="10" y="14"/>
                      <a:pt x="10" y="14"/>
                      <a:pt x="10" y="14"/>
                    </a:cubicBezTo>
                    <a:cubicBezTo>
                      <a:pt x="7" y="14"/>
                      <a:pt x="7" y="14"/>
                      <a:pt x="7" y="14"/>
                    </a:cubicBezTo>
                    <a:cubicBezTo>
                      <a:pt x="7" y="43"/>
                      <a:pt x="7" y="43"/>
                      <a:pt x="7" y="43"/>
                    </a:cubicBezTo>
                    <a:cubicBezTo>
                      <a:pt x="7" y="45"/>
                      <a:pt x="6" y="47"/>
                      <a:pt x="4" y="47"/>
                    </a:cubicBezTo>
                    <a:cubicBezTo>
                      <a:pt x="2"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
          <p:nvSpPr>
            <p:cNvPr id="4121" name="Oval 20"/>
            <p:cNvSpPr>
              <a:spLocks noChangeArrowheads="1"/>
            </p:cNvSpPr>
            <p:nvPr/>
          </p:nvSpPr>
          <p:spPr bwMode="auto">
            <a:xfrm>
              <a:off x="1124267" y="174244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22" name="Freeform 21"/>
            <p:cNvSpPr>
              <a:spLocks noChangeArrowheads="1"/>
            </p:cNvSpPr>
            <p:nvPr/>
          </p:nvSpPr>
          <p:spPr bwMode="auto">
            <a:xfrm>
              <a:off x="1067117" y="1832927"/>
              <a:ext cx="203200" cy="439738"/>
            </a:xfrm>
            <a:custGeom>
              <a:avLst/>
              <a:gdLst>
                <a:gd name="T0" fmla="*/ 0 w 39"/>
                <a:gd name="T1" fmla="*/ 57585 h 84"/>
                <a:gd name="T2" fmla="*/ 98995 w 39"/>
                <a:gd name="T3" fmla="*/ 0 h 84"/>
                <a:gd name="T4" fmla="*/ 203200 w 39"/>
                <a:gd name="T5" fmla="*/ 57585 h 84"/>
                <a:gd name="T6" fmla="*/ 203200 w 39"/>
                <a:gd name="T7" fmla="*/ 57585 h 84"/>
                <a:gd name="T8" fmla="*/ 203200 w 39"/>
                <a:gd name="T9" fmla="*/ 225104 h 84"/>
                <a:gd name="T10" fmla="*/ 182359 w 39"/>
                <a:gd name="T11" fmla="*/ 246044 h 84"/>
                <a:gd name="T12" fmla="*/ 166728 w 39"/>
                <a:gd name="T13" fmla="*/ 225104 h 84"/>
                <a:gd name="T14" fmla="*/ 166728 w 39"/>
                <a:gd name="T15" fmla="*/ 73290 h 84"/>
                <a:gd name="T16" fmla="*/ 156308 w 39"/>
                <a:gd name="T17" fmla="*/ 73290 h 84"/>
                <a:gd name="T18" fmla="*/ 156308 w 39"/>
                <a:gd name="T19" fmla="*/ 413563 h 84"/>
                <a:gd name="T20" fmla="*/ 156308 w 39"/>
                <a:gd name="T21" fmla="*/ 413563 h 84"/>
                <a:gd name="T22" fmla="*/ 156308 w 39"/>
                <a:gd name="T23" fmla="*/ 413563 h 84"/>
                <a:gd name="T24" fmla="*/ 135467 w 39"/>
                <a:gd name="T25" fmla="*/ 439738 h 84"/>
                <a:gd name="T26" fmla="*/ 109415 w 39"/>
                <a:gd name="T27" fmla="*/ 418798 h 84"/>
                <a:gd name="T28" fmla="*/ 109415 w 39"/>
                <a:gd name="T29" fmla="*/ 418798 h 84"/>
                <a:gd name="T30" fmla="*/ 109415 w 39"/>
                <a:gd name="T31" fmla="*/ 230339 h 84"/>
                <a:gd name="T32" fmla="*/ 98995 w 39"/>
                <a:gd name="T33" fmla="*/ 209399 h 84"/>
                <a:gd name="T34" fmla="*/ 88574 w 39"/>
                <a:gd name="T35" fmla="*/ 230339 h 84"/>
                <a:gd name="T36" fmla="*/ 88574 w 39"/>
                <a:gd name="T37" fmla="*/ 418798 h 84"/>
                <a:gd name="T38" fmla="*/ 88574 w 39"/>
                <a:gd name="T39" fmla="*/ 418798 h 84"/>
                <a:gd name="T40" fmla="*/ 67733 w 39"/>
                <a:gd name="T41" fmla="*/ 439738 h 84"/>
                <a:gd name="T42" fmla="*/ 46892 w 39"/>
                <a:gd name="T43" fmla="*/ 413563 h 84"/>
                <a:gd name="T44" fmla="*/ 46892 w 39"/>
                <a:gd name="T45" fmla="*/ 413563 h 84"/>
                <a:gd name="T46" fmla="*/ 46892 w 39"/>
                <a:gd name="T47" fmla="*/ 413563 h 84"/>
                <a:gd name="T48" fmla="*/ 46892 w 39"/>
                <a:gd name="T49" fmla="*/ 73290 h 84"/>
                <a:gd name="T50" fmla="*/ 36472 w 39"/>
                <a:gd name="T51" fmla="*/ 73290 h 84"/>
                <a:gd name="T52" fmla="*/ 36472 w 39"/>
                <a:gd name="T53" fmla="*/ 225104 h 84"/>
                <a:gd name="T54" fmla="*/ 15631 w 39"/>
                <a:gd name="T55" fmla="*/ 246044 h 84"/>
                <a:gd name="T56" fmla="*/ 0 w 39"/>
                <a:gd name="T57" fmla="*/ 225104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5"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4"/>
                    <a:pt x="26" y="84"/>
                  </a:cubicBezTo>
                  <a:cubicBezTo>
                    <a:pt x="23" y="84"/>
                    <a:pt x="22" y="82"/>
                    <a:pt x="21" y="80"/>
                  </a:cubicBezTo>
                  <a:cubicBezTo>
                    <a:pt x="21"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4"/>
                    <a:pt x="13" y="84"/>
                  </a:cubicBezTo>
                  <a:cubicBezTo>
                    <a:pt x="11" y="84"/>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nvGrpSpPr>
            <p:cNvPr id="4123" name="组合 77"/>
            <p:cNvGrpSpPr>
              <a:grpSpLocks/>
            </p:cNvGrpSpPr>
            <p:nvPr/>
          </p:nvGrpSpPr>
          <p:grpSpPr bwMode="auto">
            <a:xfrm>
              <a:off x="1270317" y="1475740"/>
              <a:ext cx="203200" cy="523875"/>
              <a:chOff x="0" y="0"/>
              <a:chExt cx="203200" cy="523875"/>
            </a:xfrm>
          </p:grpSpPr>
          <p:sp>
            <p:nvSpPr>
              <p:cNvPr id="4124" name="Oval 22"/>
              <p:cNvSpPr>
                <a:spLocks noChangeArrowheads="1"/>
              </p:cNvSpPr>
              <p:nvPr/>
            </p:nvSpPr>
            <p:spPr bwMode="auto">
              <a:xfrm>
                <a:off x="57150" y="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25" name="Freeform 23"/>
              <p:cNvSpPr>
                <a:spLocks noChangeArrowheads="1"/>
              </p:cNvSpPr>
              <p:nvPr/>
            </p:nvSpPr>
            <p:spPr bwMode="auto">
              <a:xfrm>
                <a:off x="0" y="88900"/>
                <a:ext cx="203200" cy="434975"/>
              </a:xfrm>
              <a:custGeom>
                <a:avLst/>
                <a:gdLst>
                  <a:gd name="T0" fmla="*/ 0 w 39"/>
                  <a:gd name="T1" fmla="*/ 52407 h 83"/>
                  <a:gd name="T2" fmla="*/ 98995 w 39"/>
                  <a:gd name="T3" fmla="*/ 0 h 83"/>
                  <a:gd name="T4" fmla="*/ 203200 w 39"/>
                  <a:gd name="T5" fmla="*/ 52407 h 83"/>
                  <a:gd name="T6" fmla="*/ 203200 w 39"/>
                  <a:gd name="T7" fmla="*/ 52407 h 83"/>
                  <a:gd name="T8" fmla="*/ 203200 w 39"/>
                  <a:gd name="T9" fmla="*/ 225348 h 83"/>
                  <a:gd name="T10" fmla="*/ 182359 w 39"/>
                  <a:gd name="T11" fmla="*/ 241070 h 83"/>
                  <a:gd name="T12" fmla="*/ 166728 w 39"/>
                  <a:gd name="T13" fmla="*/ 225348 h 83"/>
                  <a:gd name="T14" fmla="*/ 166728 w 39"/>
                  <a:gd name="T15" fmla="*/ 73369 h 83"/>
                  <a:gd name="T16" fmla="*/ 151097 w 39"/>
                  <a:gd name="T17" fmla="*/ 73369 h 83"/>
                  <a:gd name="T18" fmla="*/ 151097 w 39"/>
                  <a:gd name="T19" fmla="*/ 414012 h 83"/>
                  <a:gd name="T20" fmla="*/ 151097 w 39"/>
                  <a:gd name="T21" fmla="*/ 414012 h 83"/>
                  <a:gd name="T22" fmla="*/ 151097 w 39"/>
                  <a:gd name="T23" fmla="*/ 414012 h 83"/>
                  <a:gd name="T24" fmla="*/ 130256 w 39"/>
                  <a:gd name="T25" fmla="*/ 434975 h 83"/>
                  <a:gd name="T26" fmla="*/ 109415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0"/>
                      <a:pt x="9" y="0"/>
                      <a:pt x="19" y="0"/>
                    </a:cubicBezTo>
                    <a:cubicBezTo>
                      <a:pt x="29" y="0"/>
                      <a:pt x="38" y="0"/>
                      <a:pt x="39" y="10"/>
                    </a:cubicBezTo>
                    <a:cubicBezTo>
                      <a:pt x="39" y="10"/>
                      <a:pt x="39" y="10"/>
                      <a:pt x="39" y="10"/>
                    </a:cubicBezTo>
                    <a:cubicBezTo>
                      <a:pt x="39" y="43"/>
                      <a:pt x="39" y="43"/>
                      <a:pt x="39" y="43"/>
                    </a:cubicBezTo>
                    <a:cubicBezTo>
                      <a:pt x="39" y="45"/>
                      <a:pt x="37" y="46"/>
                      <a:pt x="35" y="46"/>
                    </a:cubicBezTo>
                    <a:cubicBezTo>
                      <a:pt x="33" y="46"/>
                      <a:pt x="32" y="45"/>
                      <a:pt x="32" y="43"/>
                    </a:cubicBezTo>
                    <a:cubicBezTo>
                      <a:pt x="32" y="14"/>
                      <a:pt x="32" y="14"/>
                      <a:pt x="32" y="14"/>
                    </a:cubicBezTo>
                    <a:cubicBezTo>
                      <a:pt x="29" y="14"/>
                      <a:pt x="29" y="14"/>
                      <a:pt x="29" y="14"/>
                    </a:cubicBezTo>
                    <a:cubicBezTo>
                      <a:pt x="29" y="79"/>
                      <a:pt x="29" y="79"/>
                      <a:pt x="29" y="79"/>
                    </a:cubicBezTo>
                    <a:cubicBezTo>
                      <a:pt x="29" y="79"/>
                      <a:pt x="29" y="79"/>
                      <a:pt x="29" y="79"/>
                    </a:cubicBezTo>
                    <a:cubicBezTo>
                      <a:pt x="29" y="79"/>
                      <a:pt x="29" y="79"/>
                      <a:pt x="29" y="79"/>
                    </a:cubicBezTo>
                    <a:cubicBezTo>
                      <a:pt x="29" y="81"/>
                      <a:pt x="28" y="83"/>
                      <a:pt x="25" y="83"/>
                    </a:cubicBezTo>
                    <a:cubicBezTo>
                      <a:pt x="23" y="83"/>
                      <a:pt x="21" y="82"/>
                      <a:pt x="21" y="80"/>
                    </a:cubicBezTo>
                    <a:cubicBezTo>
                      <a:pt x="21" y="79"/>
                      <a:pt x="21" y="79"/>
                      <a:pt x="21" y="79"/>
                    </a:cubicBezTo>
                    <a:cubicBezTo>
                      <a:pt x="21" y="43"/>
                      <a:pt x="21" y="43"/>
                      <a:pt x="21" y="43"/>
                    </a:cubicBezTo>
                    <a:cubicBezTo>
                      <a:pt x="21" y="41"/>
                      <a:pt x="21" y="40"/>
                      <a:pt x="19" y="40"/>
                    </a:cubicBezTo>
                    <a:cubicBezTo>
                      <a:pt x="17" y="40"/>
                      <a:pt x="17" y="41"/>
                      <a:pt x="17" y="43"/>
                    </a:cubicBezTo>
                    <a:cubicBezTo>
                      <a:pt x="17" y="79"/>
                      <a:pt x="17" y="79"/>
                      <a:pt x="17" y="79"/>
                    </a:cubicBezTo>
                    <a:cubicBezTo>
                      <a:pt x="17" y="79"/>
                      <a:pt x="17" y="80"/>
                      <a:pt x="17" y="80"/>
                    </a:cubicBezTo>
                    <a:cubicBezTo>
                      <a:pt x="17" y="82"/>
                      <a:pt x="15" y="83"/>
                      <a:pt x="13"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6"/>
                      <a:pt x="3" y="46"/>
                    </a:cubicBezTo>
                    <a:cubicBezTo>
                      <a:pt x="1" y="46"/>
                      <a:pt x="0" y="45"/>
                      <a:pt x="0" y="43"/>
                    </a:cubicBezTo>
                    <a:cubicBezTo>
                      <a:pt x="0" y="10"/>
                      <a:pt x="0" y="10"/>
                      <a:pt x="0" y="10"/>
                    </a:cubicBezTo>
                    <a:cubicBezTo>
                      <a:pt x="0" y="10"/>
                      <a:pt x="0" y="10"/>
                      <a:pt x="0" y="10"/>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26" name="组合 53"/>
            <p:cNvGrpSpPr>
              <a:grpSpLocks/>
            </p:cNvGrpSpPr>
            <p:nvPr/>
          </p:nvGrpSpPr>
          <p:grpSpPr bwMode="auto">
            <a:xfrm>
              <a:off x="905192" y="1967865"/>
              <a:ext cx="203200" cy="525462"/>
              <a:chOff x="0" y="0"/>
              <a:chExt cx="203200" cy="525462"/>
            </a:xfrm>
          </p:grpSpPr>
          <p:sp>
            <p:nvSpPr>
              <p:cNvPr id="4127" name="Oval 24"/>
              <p:cNvSpPr>
                <a:spLocks noChangeArrowheads="1"/>
              </p:cNvSpPr>
              <p:nvPr/>
            </p:nvSpPr>
            <p:spPr bwMode="auto">
              <a:xfrm>
                <a:off x="57150" y="0"/>
                <a:ext cx="8890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28" name="Freeform 25"/>
              <p:cNvSpPr>
                <a:spLocks noChangeArrowheads="1"/>
              </p:cNvSpPr>
              <p:nvPr/>
            </p:nvSpPr>
            <p:spPr bwMode="auto">
              <a:xfrm>
                <a:off x="0" y="90487"/>
                <a:ext cx="203200" cy="434975"/>
              </a:xfrm>
              <a:custGeom>
                <a:avLst/>
                <a:gdLst>
                  <a:gd name="T0" fmla="*/ 0 w 39"/>
                  <a:gd name="T1" fmla="*/ 52407 h 83"/>
                  <a:gd name="T2" fmla="*/ 98995 w 39"/>
                  <a:gd name="T3" fmla="*/ 0 h 83"/>
                  <a:gd name="T4" fmla="*/ 203200 w 39"/>
                  <a:gd name="T5" fmla="*/ 52407 h 83"/>
                  <a:gd name="T6" fmla="*/ 203200 w 39"/>
                  <a:gd name="T7" fmla="*/ 57647 h 83"/>
                  <a:gd name="T8" fmla="*/ 203200 w 39"/>
                  <a:gd name="T9" fmla="*/ 225348 h 83"/>
                  <a:gd name="T10" fmla="*/ 18756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19" y="0"/>
                    </a:cubicBezTo>
                    <a:cubicBezTo>
                      <a:pt x="29" y="0"/>
                      <a:pt x="39" y="1"/>
                      <a:pt x="39" y="10"/>
                    </a:cubicBezTo>
                    <a:cubicBezTo>
                      <a:pt x="39" y="10"/>
                      <a:pt x="39" y="10"/>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4" y="83"/>
                      <a:pt x="22" y="82"/>
                      <a:pt x="22" y="80"/>
                    </a:cubicBezTo>
                    <a:cubicBezTo>
                      <a:pt x="22" y="80"/>
                      <a:pt x="22" y="80"/>
                      <a:pt x="21" y="79"/>
                    </a:cubicBezTo>
                    <a:cubicBezTo>
                      <a:pt x="21" y="43"/>
                      <a:pt x="21" y="43"/>
                      <a:pt x="21" y="43"/>
                    </a:cubicBezTo>
                    <a:cubicBezTo>
                      <a:pt x="21" y="42"/>
                      <a:pt x="21" y="40"/>
                      <a:pt x="19" y="40"/>
                    </a:cubicBezTo>
                    <a:cubicBezTo>
                      <a:pt x="18" y="40"/>
                      <a:pt x="17" y="42"/>
                      <a:pt x="17" y="43"/>
                    </a:cubicBezTo>
                    <a:cubicBezTo>
                      <a:pt x="17" y="79"/>
                      <a:pt x="17" y="79"/>
                      <a:pt x="17" y="79"/>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0"/>
                      <a:pt x="0" y="10"/>
                      <a:pt x="0"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29" name="组合 57"/>
            <p:cNvGrpSpPr>
              <a:grpSpLocks/>
            </p:cNvGrpSpPr>
            <p:nvPr/>
          </p:nvGrpSpPr>
          <p:grpSpPr bwMode="auto">
            <a:xfrm>
              <a:off x="628967" y="1443990"/>
              <a:ext cx="203200" cy="530225"/>
              <a:chOff x="0" y="0"/>
              <a:chExt cx="203200" cy="530225"/>
            </a:xfrm>
          </p:grpSpPr>
          <p:sp>
            <p:nvSpPr>
              <p:cNvPr id="4130" name="Oval 26"/>
              <p:cNvSpPr>
                <a:spLocks noChangeArrowheads="1"/>
              </p:cNvSpPr>
              <p:nvPr/>
            </p:nvSpPr>
            <p:spPr bwMode="auto">
              <a:xfrm>
                <a:off x="57150" y="0"/>
                <a:ext cx="8890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31" name="Freeform 27"/>
              <p:cNvSpPr>
                <a:spLocks noChangeArrowheads="1"/>
              </p:cNvSpPr>
              <p:nvPr/>
            </p:nvSpPr>
            <p:spPr bwMode="auto">
              <a:xfrm>
                <a:off x="0" y="88900"/>
                <a:ext cx="203200" cy="441325"/>
              </a:xfrm>
              <a:custGeom>
                <a:avLst/>
                <a:gdLst>
                  <a:gd name="T0" fmla="*/ 0 w 39"/>
                  <a:gd name="T1" fmla="*/ 57793 h 84"/>
                  <a:gd name="T2" fmla="*/ 104205 w 39"/>
                  <a:gd name="T3" fmla="*/ 0 h 84"/>
                  <a:gd name="T4" fmla="*/ 203200 w 39"/>
                  <a:gd name="T5" fmla="*/ 57793 h 84"/>
                  <a:gd name="T6" fmla="*/ 203200 w 39"/>
                  <a:gd name="T7" fmla="*/ 57793 h 84"/>
                  <a:gd name="T8" fmla="*/ 203200 w 39"/>
                  <a:gd name="T9" fmla="*/ 225916 h 84"/>
                  <a:gd name="T10" fmla="*/ 187569 w 39"/>
                  <a:gd name="T11" fmla="*/ 246932 h 84"/>
                  <a:gd name="T12" fmla="*/ 166728 w 39"/>
                  <a:gd name="T13" fmla="*/ 225916 h 84"/>
                  <a:gd name="T14" fmla="*/ 166728 w 39"/>
                  <a:gd name="T15" fmla="*/ 73554 h 84"/>
                  <a:gd name="T16" fmla="*/ 156308 w 39"/>
                  <a:gd name="T17" fmla="*/ 73554 h 84"/>
                  <a:gd name="T18" fmla="*/ 156308 w 39"/>
                  <a:gd name="T19" fmla="*/ 415056 h 84"/>
                  <a:gd name="T20" fmla="*/ 156308 w 39"/>
                  <a:gd name="T21" fmla="*/ 420310 h 84"/>
                  <a:gd name="T22" fmla="*/ 156308 w 39"/>
                  <a:gd name="T23" fmla="*/ 420310 h 84"/>
                  <a:gd name="T24" fmla="*/ 135467 w 39"/>
                  <a:gd name="T25" fmla="*/ 441325 h 84"/>
                  <a:gd name="T26" fmla="*/ 114626 w 39"/>
                  <a:gd name="T27" fmla="*/ 420310 h 84"/>
                  <a:gd name="T28" fmla="*/ 114626 w 39"/>
                  <a:gd name="T29" fmla="*/ 420310 h 84"/>
                  <a:gd name="T30" fmla="*/ 114626 w 39"/>
                  <a:gd name="T31" fmla="*/ 231170 h 84"/>
                  <a:gd name="T32" fmla="*/ 104205 w 39"/>
                  <a:gd name="T33" fmla="*/ 215409 h 84"/>
                  <a:gd name="T34" fmla="*/ 93785 w 39"/>
                  <a:gd name="T35" fmla="*/ 231170 h 84"/>
                  <a:gd name="T36" fmla="*/ 93785 w 39"/>
                  <a:gd name="T37" fmla="*/ 420310 h 84"/>
                  <a:gd name="T38" fmla="*/ 88574 w 39"/>
                  <a:gd name="T39" fmla="*/ 420310 h 84"/>
                  <a:gd name="T40" fmla="*/ 67733 w 39"/>
                  <a:gd name="T41" fmla="*/ 441325 h 84"/>
                  <a:gd name="T42" fmla="*/ 46892 w 39"/>
                  <a:gd name="T43" fmla="*/ 420310 h 84"/>
                  <a:gd name="T44" fmla="*/ 46892 w 39"/>
                  <a:gd name="T45" fmla="*/ 415056 h 84"/>
                  <a:gd name="T46" fmla="*/ 46892 w 39"/>
                  <a:gd name="T47" fmla="*/ 415056 h 84"/>
                  <a:gd name="T48" fmla="*/ 46892 w 39"/>
                  <a:gd name="T49" fmla="*/ 73554 h 84"/>
                  <a:gd name="T50" fmla="*/ 36472 w 39"/>
                  <a:gd name="T51" fmla="*/ 73554 h 84"/>
                  <a:gd name="T52" fmla="*/ 36472 w 39"/>
                  <a:gd name="T53" fmla="*/ 225916 h 84"/>
                  <a:gd name="T54" fmla="*/ 15631 w 39"/>
                  <a:gd name="T55" fmla="*/ 246932 h 84"/>
                  <a:gd name="T56" fmla="*/ 0 w 39"/>
                  <a:gd name="T57" fmla="*/ 225916 h 84"/>
                  <a:gd name="T58" fmla="*/ 0 w 39"/>
                  <a:gd name="T59" fmla="*/ 57793 h 84"/>
                  <a:gd name="T60" fmla="*/ 0 w 39"/>
                  <a:gd name="T61" fmla="*/ 57793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20" y="0"/>
                    </a:cubicBezTo>
                    <a:cubicBezTo>
                      <a:pt x="29" y="0"/>
                      <a:pt x="39" y="1"/>
                      <a:pt x="39" y="11"/>
                    </a:cubicBezTo>
                    <a:cubicBezTo>
                      <a:pt x="39" y="11"/>
                      <a:pt x="39" y="11"/>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80"/>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1" y="41"/>
                      <a:pt x="20" y="41"/>
                    </a:cubicBezTo>
                    <a:cubicBezTo>
                      <a:pt x="18" y="41"/>
                      <a:pt x="18" y="42"/>
                      <a:pt x="18" y="44"/>
                    </a:cubicBezTo>
                    <a:cubicBezTo>
                      <a:pt x="18" y="80"/>
                      <a:pt x="18" y="80"/>
                      <a:pt x="18" y="80"/>
                    </a:cubicBezTo>
                    <a:cubicBezTo>
                      <a:pt x="18" y="80"/>
                      <a:pt x="18" y="80"/>
                      <a:pt x="17" y="80"/>
                    </a:cubicBezTo>
                    <a:cubicBezTo>
                      <a:pt x="17" y="82"/>
                      <a:pt x="16" y="84"/>
                      <a:pt x="13" y="84"/>
                    </a:cubicBezTo>
                    <a:cubicBezTo>
                      <a:pt x="11" y="84"/>
                      <a:pt x="9" y="82"/>
                      <a:pt x="9" y="80"/>
                    </a:cubicBezTo>
                    <a:cubicBezTo>
                      <a:pt x="9" y="80"/>
                      <a:pt x="9" y="80"/>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2"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32" name="组合 58"/>
            <p:cNvGrpSpPr>
              <a:grpSpLocks/>
            </p:cNvGrpSpPr>
            <p:nvPr/>
          </p:nvGrpSpPr>
          <p:grpSpPr bwMode="auto">
            <a:xfrm>
              <a:off x="409892" y="1785302"/>
              <a:ext cx="203200" cy="523875"/>
              <a:chOff x="0" y="0"/>
              <a:chExt cx="203200" cy="523875"/>
            </a:xfrm>
          </p:grpSpPr>
          <p:sp>
            <p:nvSpPr>
              <p:cNvPr id="4133" name="Oval 28"/>
              <p:cNvSpPr>
                <a:spLocks noChangeArrowheads="1"/>
              </p:cNvSpPr>
              <p:nvPr/>
            </p:nvSpPr>
            <p:spPr bwMode="auto">
              <a:xfrm>
                <a:off x="57150" y="0"/>
                <a:ext cx="8255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34" name="Freeform 29"/>
              <p:cNvSpPr>
                <a:spLocks noChangeArrowheads="1"/>
              </p:cNvSpPr>
              <p:nvPr/>
            </p:nvSpPr>
            <p:spPr bwMode="auto">
              <a:xfrm>
                <a:off x="0" y="88900"/>
                <a:ext cx="203200" cy="434975"/>
              </a:xfrm>
              <a:custGeom>
                <a:avLst/>
                <a:gdLst>
                  <a:gd name="T0" fmla="*/ 0 w 39"/>
                  <a:gd name="T1" fmla="*/ 57647 h 83"/>
                  <a:gd name="T2" fmla="*/ 98995 w 39"/>
                  <a:gd name="T3" fmla="*/ 0 h 83"/>
                  <a:gd name="T4" fmla="*/ 203200 w 39"/>
                  <a:gd name="T5" fmla="*/ 57647 h 83"/>
                  <a:gd name="T6" fmla="*/ 203200 w 39"/>
                  <a:gd name="T7" fmla="*/ 57647 h 83"/>
                  <a:gd name="T8" fmla="*/ 203200 w 39"/>
                  <a:gd name="T9" fmla="*/ 225348 h 83"/>
                  <a:gd name="T10" fmla="*/ 18235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09415 w 39"/>
                  <a:gd name="T27" fmla="*/ 419253 h 83"/>
                  <a:gd name="T28" fmla="*/ 109415 w 39"/>
                  <a:gd name="T29" fmla="*/ 419253 h 83"/>
                  <a:gd name="T30" fmla="*/ 109415 w 39"/>
                  <a:gd name="T31" fmla="*/ 230589 h 83"/>
                  <a:gd name="T32" fmla="*/ 98995 w 39"/>
                  <a:gd name="T33" fmla="*/ 209627 h 83"/>
                  <a:gd name="T34" fmla="*/ 88574 w 39"/>
                  <a:gd name="T35" fmla="*/ 230589 h 83"/>
                  <a:gd name="T36" fmla="*/ 88574 w 39"/>
                  <a:gd name="T37" fmla="*/ 419253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764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5"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3" y="83"/>
                      <a:pt x="22" y="82"/>
                      <a:pt x="21" y="80"/>
                    </a:cubicBezTo>
                    <a:cubicBezTo>
                      <a:pt x="21"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35" name="组合 60"/>
            <p:cNvGrpSpPr>
              <a:grpSpLocks/>
            </p:cNvGrpSpPr>
            <p:nvPr/>
          </p:nvGrpSpPr>
          <p:grpSpPr bwMode="auto">
            <a:xfrm>
              <a:off x="592454" y="1931352"/>
              <a:ext cx="207963" cy="525463"/>
              <a:chOff x="0" y="0"/>
              <a:chExt cx="207963" cy="525463"/>
            </a:xfrm>
          </p:grpSpPr>
          <p:sp>
            <p:nvSpPr>
              <p:cNvPr id="4136" name="Oval 30"/>
              <p:cNvSpPr>
                <a:spLocks noChangeArrowheads="1"/>
              </p:cNvSpPr>
              <p:nvPr/>
            </p:nvSpPr>
            <p:spPr bwMode="auto">
              <a:xfrm>
                <a:off x="61913" y="0"/>
                <a:ext cx="84138"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37" name="Freeform 31"/>
              <p:cNvSpPr>
                <a:spLocks noChangeArrowheads="1"/>
              </p:cNvSpPr>
              <p:nvPr/>
            </p:nvSpPr>
            <p:spPr bwMode="auto">
              <a:xfrm>
                <a:off x="0" y="88900"/>
                <a:ext cx="207963" cy="436563"/>
              </a:xfrm>
              <a:custGeom>
                <a:avLst/>
                <a:gdLst>
                  <a:gd name="T0" fmla="*/ 0 w 40"/>
                  <a:gd name="T1" fmla="*/ 52598 h 83"/>
                  <a:gd name="T2" fmla="*/ 103982 w 40"/>
                  <a:gd name="T3" fmla="*/ 0 h 83"/>
                  <a:gd name="T4" fmla="*/ 207963 w 40"/>
                  <a:gd name="T5" fmla="*/ 52598 h 83"/>
                  <a:gd name="T6" fmla="*/ 207963 w 40"/>
                  <a:gd name="T7" fmla="*/ 52598 h 83"/>
                  <a:gd name="T8" fmla="*/ 207963 w 40"/>
                  <a:gd name="T9" fmla="*/ 226171 h 83"/>
                  <a:gd name="T10" fmla="*/ 187167 w 40"/>
                  <a:gd name="T11" fmla="*/ 241951 h 83"/>
                  <a:gd name="T12" fmla="*/ 171569 w 40"/>
                  <a:gd name="T13" fmla="*/ 226171 h 83"/>
                  <a:gd name="T14" fmla="*/ 171569 w 40"/>
                  <a:gd name="T15" fmla="*/ 73637 h 83"/>
                  <a:gd name="T16" fmla="*/ 155972 w 40"/>
                  <a:gd name="T17" fmla="*/ 73637 h 83"/>
                  <a:gd name="T18" fmla="*/ 155972 w 40"/>
                  <a:gd name="T19" fmla="*/ 415524 h 83"/>
                  <a:gd name="T20" fmla="*/ 155972 w 40"/>
                  <a:gd name="T21" fmla="*/ 415524 h 83"/>
                  <a:gd name="T22" fmla="*/ 155972 w 40"/>
                  <a:gd name="T23" fmla="*/ 415524 h 83"/>
                  <a:gd name="T24" fmla="*/ 135176 w 40"/>
                  <a:gd name="T25" fmla="*/ 436563 h 83"/>
                  <a:gd name="T26" fmla="*/ 114380 w 40"/>
                  <a:gd name="T27" fmla="*/ 420784 h 83"/>
                  <a:gd name="T28" fmla="*/ 114380 w 40"/>
                  <a:gd name="T29" fmla="*/ 415524 h 83"/>
                  <a:gd name="T30" fmla="*/ 114380 w 40"/>
                  <a:gd name="T31" fmla="*/ 226171 h 83"/>
                  <a:gd name="T32" fmla="*/ 103982 w 40"/>
                  <a:gd name="T33" fmla="*/ 210392 h 83"/>
                  <a:gd name="T34" fmla="*/ 93583 w 40"/>
                  <a:gd name="T35" fmla="*/ 226171 h 83"/>
                  <a:gd name="T36" fmla="*/ 93583 w 40"/>
                  <a:gd name="T37" fmla="*/ 415524 h 83"/>
                  <a:gd name="T38" fmla="*/ 93583 w 40"/>
                  <a:gd name="T39" fmla="*/ 420784 h 83"/>
                  <a:gd name="T40" fmla="*/ 72787 w 40"/>
                  <a:gd name="T41" fmla="*/ 436563 h 83"/>
                  <a:gd name="T42" fmla="*/ 51991 w 40"/>
                  <a:gd name="T43" fmla="*/ 415524 h 83"/>
                  <a:gd name="T44" fmla="*/ 51991 w 40"/>
                  <a:gd name="T45" fmla="*/ 415524 h 83"/>
                  <a:gd name="T46" fmla="*/ 51991 w 40"/>
                  <a:gd name="T47" fmla="*/ 415524 h 83"/>
                  <a:gd name="T48" fmla="*/ 51991 w 40"/>
                  <a:gd name="T49" fmla="*/ 73637 h 83"/>
                  <a:gd name="T50" fmla="*/ 36394 w 40"/>
                  <a:gd name="T51" fmla="*/ 73637 h 83"/>
                  <a:gd name="T52" fmla="*/ 36394 w 40"/>
                  <a:gd name="T53" fmla="*/ 226171 h 83"/>
                  <a:gd name="T54" fmla="*/ 20796 w 40"/>
                  <a:gd name="T55" fmla="*/ 241951 h 83"/>
                  <a:gd name="T56" fmla="*/ 0 w 40"/>
                  <a:gd name="T57" fmla="*/ 226171 h 83"/>
                  <a:gd name="T58" fmla="*/ 0 w 40"/>
                  <a:gd name="T59" fmla="*/ 52598 h 83"/>
                  <a:gd name="T60" fmla="*/ 0 w 40"/>
                  <a:gd name="T61" fmla="*/ 52598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
                  <a:gd name="T94" fmla="*/ 0 h 83"/>
                  <a:gd name="T95" fmla="*/ 40 w 40"/>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 h="83">
                    <a:moveTo>
                      <a:pt x="0" y="10"/>
                    </a:moveTo>
                    <a:cubicBezTo>
                      <a:pt x="1" y="1"/>
                      <a:pt x="10" y="0"/>
                      <a:pt x="20" y="0"/>
                    </a:cubicBezTo>
                    <a:cubicBezTo>
                      <a:pt x="30" y="0"/>
                      <a:pt x="39" y="1"/>
                      <a:pt x="40" y="10"/>
                    </a:cubicBezTo>
                    <a:cubicBezTo>
                      <a:pt x="40" y="10"/>
                      <a:pt x="40" y="10"/>
                      <a:pt x="40" y="10"/>
                    </a:cubicBezTo>
                    <a:cubicBezTo>
                      <a:pt x="40" y="43"/>
                      <a:pt x="40" y="43"/>
                      <a:pt x="40" y="43"/>
                    </a:cubicBezTo>
                    <a:cubicBezTo>
                      <a:pt x="40" y="45"/>
                      <a:pt x="38" y="46"/>
                      <a:pt x="36" y="46"/>
                    </a:cubicBezTo>
                    <a:cubicBezTo>
                      <a:pt x="34" y="46"/>
                      <a:pt x="33" y="45"/>
                      <a:pt x="33" y="43"/>
                    </a:cubicBezTo>
                    <a:cubicBezTo>
                      <a:pt x="33" y="14"/>
                      <a:pt x="33" y="14"/>
                      <a:pt x="33"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80"/>
                      <a:pt x="22" y="79"/>
                    </a:cubicBezTo>
                    <a:cubicBezTo>
                      <a:pt x="22" y="43"/>
                      <a:pt x="22" y="43"/>
                      <a:pt x="22" y="43"/>
                    </a:cubicBezTo>
                    <a:cubicBezTo>
                      <a:pt x="22" y="42"/>
                      <a:pt x="22" y="40"/>
                      <a:pt x="20" y="40"/>
                    </a:cubicBezTo>
                    <a:cubicBezTo>
                      <a:pt x="18" y="40"/>
                      <a:pt x="18" y="42"/>
                      <a:pt x="18" y="43"/>
                    </a:cubicBezTo>
                    <a:cubicBezTo>
                      <a:pt x="18" y="79"/>
                      <a:pt x="18" y="79"/>
                      <a:pt x="18" y="79"/>
                    </a:cubicBezTo>
                    <a:cubicBezTo>
                      <a:pt x="18" y="80"/>
                      <a:pt x="18" y="80"/>
                      <a:pt x="18" y="80"/>
                    </a:cubicBezTo>
                    <a:cubicBezTo>
                      <a:pt x="18" y="82"/>
                      <a:pt x="16" y="83"/>
                      <a:pt x="14" y="83"/>
                    </a:cubicBezTo>
                    <a:cubicBezTo>
                      <a:pt x="12" y="83"/>
                      <a:pt x="10" y="81"/>
                      <a:pt x="10" y="79"/>
                    </a:cubicBezTo>
                    <a:cubicBezTo>
                      <a:pt x="10" y="79"/>
                      <a:pt x="10" y="79"/>
                      <a:pt x="10" y="79"/>
                    </a:cubicBezTo>
                    <a:cubicBezTo>
                      <a:pt x="10" y="79"/>
                      <a:pt x="10" y="79"/>
                      <a:pt x="10" y="79"/>
                    </a:cubicBezTo>
                    <a:cubicBezTo>
                      <a:pt x="10" y="14"/>
                      <a:pt x="10" y="14"/>
                      <a:pt x="10"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38" name="组合 59"/>
            <p:cNvGrpSpPr>
              <a:grpSpLocks/>
            </p:cNvGrpSpPr>
            <p:nvPr/>
          </p:nvGrpSpPr>
          <p:grpSpPr bwMode="auto">
            <a:xfrm>
              <a:off x="278129" y="2088515"/>
              <a:ext cx="204788" cy="530225"/>
              <a:chOff x="0" y="0"/>
              <a:chExt cx="204788" cy="530225"/>
            </a:xfrm>
          </p:grpSpPr>
          <p:sp>
            <p:nvSpPr>
              <p:cNvPr id="4139" name="Oval 32"/>
              <p:cNvSpPr>
                <a:spLocks noChangeArrowheads="1"/>
              </p:cNvSpPr>
              <p:nvPr/>
            </p:nvSpPr>
            <p:spPr bwMode="auto">
              <a:xfrm>
                <a:off x="58738" y="0"/>
                <a:ext cx="8255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40" name="Freeform 33"/>
              <p:cNvSpPr>
                <a:spLocks noChangeArrowheads="1"/>
              </p:cNvSpPr>
              <p:nvPr/>
            </p:nvSpPr>
            <p:spPr bwMode="auto">
              <a:xfrm>
                <a:off x="0" y="90487"/>
                <a:ext cx="204788" cy="439738"/>
              </a:xfrm>
              <a:custGeom>
                <a:avLst/>
                <a:gdLst>
                  <a:gd name="T0" fmla="*/ 0 w 39"/>
                  <a:gd name="T1" fmla="*/ 57585 h 84"/>
                  <a:gd name="T2" fmla="*/ 99769 w 39"/>
                  <a:gd name="T3" fmla="*/ 0 h 84"/>
                  <a:gd name="T4" fmla="*/ 204788 w 39"/>
                  <a:gd name="T5" fmla="*/ 57585 h 84"/>
                  <a:gd name="T6" fmla="*/ 204788 w 39"/>
                  <a:gd name="T7" fmla="*/ 57585 h 84"/>
                  <a:gd name="T8" fmla="*/ 204788 w 39"/>
                  <a:gd name="T9" fmla="*/ 230339 h 84"/>
                  <a:gd name="T10" fmla="*/ 183784 w 39"/>
                  <a:gd name="T11" fmla="*/ 246044 h 84"/>
                  <a:gd name="T12" fmla="*/ 168031 w 39"/>
                  <a:gd name="T13" fmla="*/ 230339 h 84"/>
                  <a:gd name="T14" fmla="*/ 168031 w 39"/>
                  <a:gd name="T15" fmla="*/ 78525 h 84"/>
                  <a:gd name="T16" fmla="*/ 152278 w 39"/>
                  <a:gd name="T17" fmla="*/ 78525 h 84"/>
                  <a:gd name="T18" fmla="*/ 152278 w 39"/>
                  <a:gd name="T19" fmla="*/ 418798 h 84"/>
                  <a:gd name="T20" fmla="*/ 152278 w 39"/>
                  <a:gd name="T21" fmla="*/ 418798 h 84"/>
                  <a:gd name="T22" fmla="*/ 152278 w 39"/>
                  <a:gd name="T23" fmla="*/ 418798 h 84"/>
                  <a:gd name="T24" fmla="*/ 131274 w 39"/>
                  <a:gd name="T25" fmla="*/ 439738 h 84"/>
                  <a:gd name="T26" fmla="*/ 110270 w 39"/>
                  <a:gd name="T27" fmla="*/ 418798 h 84"/>
                  <a:gd name="T28" fmla="*/ 110270 w 39"/>
                  <a:gd name="T29" fmla="*/ 418798 h 84"/>
                  <a:gd name="T30" fmla="*/ 110270 w 39"/>
                  <a:gd name="T31" fmla="*/ 230339 h 84"/>
                  <a:gd name="T32" fmla="*/ 99769 w 39"/>
                  <a:gd name="T33" fmla="*/ 214634 h 84"/>
                  <a:gd name="T34" fmla="*/ 89267 w 39"/>
                  <a:gd name="T35" fmla="*/ 230339 h 84"/>
                  <a:gd name="T36" fmla="*/ 89267 w 39"/>
                  <a:gd name="T37" fmla="*/ 418798 h 84"/>
                  <a:gd name="T38" fmla="*/ 89267 w 39"/>
                  <a:gd name="T39" fmla="*/ 418798 h 84"/>
                  <a:gd name="T40" fmla="*/ 68263 w 39"/>
                  <a:gd name="T41" fmla="*/ 439738 h 84"/>
                  <a:gd name="T42" fmla="*/ 47259 w 39"/>
                  <a:gd name="T43" fmla="*/ 418798 h 84"/>
                  <a:gd name="T44" fmla="*/ 47259 w 39"/>
                  <a:gd name="T45" fmla="*/ 418798 h 84"/>
                  <a:gd name="T46" fmla="*/ 47259 w 39"/>
                  <a:gd name="T47" fmla="*/ 418798 h 84"/>
                  <a:gd name="T48" fmla="*/ 47259 w 39"/>
                  <a:gd name="T49" fmla="*/ 78525 h 84"/>
                  <a:gd name="T50" fmla="*/ 36757 w 39"/>
                  <a:gd name="T51" fmla="*/ 78525 h 84"/>
                  <a:gd name="T52" fmla="*/ 36757 w 39"/>
                  <a:gd name="T53" fmla="*/ 230339 h 84"/>
                  <a:gd name="T54" fmla="*/ 15753 w 39"/>
                  <a:gd name="T55" fmla="*/ 246044 h 84"/>
                  <a:gd name="T56" fmla="*/ 0 w 39"/>
                  <a:gd name="T57" fmla="*/ 230339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41" name="组合 55"/>
            <p:cNvGrpSpPr>
              <a:grpSpLocks/>
            </p:cNvGrpSpPr>
            <p:nvPr/>
          </p:nvGrpSpPr>
          <p:grpSpPr bwMode="auto">
            <a:xfrm>
              <a:off x="241617" y="1480502"/>
              <a:ext cx="204788" cy="530226"/>
              <a:chOff x="0" y="0"/>
              <a:chExt cx="204788" cy="530226"/>
            </a:xfrm>
          </p:grpSpPr>
          <p:sp>
            <p:nvSpPr>
              <p:cNvPr id="4142" name="Oval 38"/>
              <p:cNvSpPr>
                <a:spLocks noChangeArrowheads="1"/>
              </p:cNvSpPr>
              <p:nvPr/>
            </p:nvSpPr>
            <p:spPr bwMode="auto">
              <a:xfrm>
                <a:off x="63500" y="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43" name="Freeform 39"/>
              <p:cNvSpPr>
                <a:spLocks noChangeArrowheads="1"/>
              </p:cNvSpPr>
              <p:nvPr/>
            </p:nvSpPr>
            <p:spPr bwMode="auto">
              <a:xfrm>
                <a:off x="0" y="90488"/>
                <a:ext cx="204788" cy="439738"/>
              </a:xfrm>
              <a:custGeom>
                <a:avLst/>
                <a:gdLst>
                  <a:gd name="T0" fmla="*/ 0 w 39"/>
                  <a:gd name="T1" fmla="*/ 57585 h 84"/>
                  <a:gd name="T2" fmla="*/ 105019 w 39"/>
                  <a:gd name="T3" fmla="*/ 0 h 84"/>
                  <a:gd name="T4" fmla="*/ 204788 w 39"/>
                  <a:gd name="T5" fmla="*/ 57585 h 84"/>
                  <a:gd name="T6" fmla="*/ 204788 w 39"/>
                  <a:gd name="T7" fmla="*/ 57585 h 84"/>
                  <a:gd name="T8" fmla="*/ 204788 w 39"/>
                  <a:gd name="T9" fmla="*/ 225104 h 84"/>
                  <a:gd name="T10" fmla="*/ 189035 w 39"/>
                  <a:gd name="T11" fmla="*/ 246044 h 84"/>
                  <a:gd name="T12" fmla="*/ 168031 w 39"/>
                  <a:gd name="T13" fmla="*/ 225104 h 84"/>
                  <a:gd name="T14" fmla="*/ 168031 w 39"/>
                  <a:gd name="T15" fmla="*/ 78525 h 84"/>
                  <a:gd name="T16" fmla="*/ 157529 w 39"/>
                  <a:gd name="T17" fmla="*/ 78525 h 84"/>
                  <a:gd name="T18" fmla="*/ 157529 w 39"/>
                  <a:gd name="T19" fmla="*/ 418798 h 84"/>
                  <a:gd name="T20" fmla="*/ 157529 w 39"/>
                  <a:gd name="T21" fmla="*/ 418798 h 84"/>
                  <a:gd name="T22" fmla="*/ 157529 w 39"/>
                  <a:gd name="T23" fmla="*/ 418798 h 84"/>
                  <a:gd name="T24" fmla="*/ 136525 w 39"/>
                  <a:gd name="T25" fmla="*/ 439738 h 84"/>
                  <a:gd name="T26" fmla="*/ 115521 w 39"/>
                  <a:gd name="T27" fmla="*/ 418798 h 84"/>
                  <a:gd name="T28" fmla="*/ 115521 w 39"/>
                  <a:gd name="T29" fmla="*/ 418798 h 84"/>
                  <a:gd name="T30" fmla="*/ 115521 w 39"/>
                  <a:gd name="T31" fmla="*/ 230339 h 84"/>
                  <a:gd name="T32" fmla="*/ 105019 w 39"/>
                  <a:gd name="T33" fmla="*/ 214634 h 84"/>
                  <a:gd name="T34" fmla="*/ 94518 w 39"/>
                  <a:gd name="T35" fmla="*/ 230339 h 84"/>
                  <a:gd name="T36" fmla="*/ 94518 w 39"/>
                  <a:gd name="T37" fmla="*/ 418798 h 84"/>
                  <a:gd name="T38" fmla="*/ 94518 w 39"/>
                  <a:gd name="T39" fmla="*/ 418798 h 84"/>
                  <a:gd name="T40" fmla="*/ 68263 w 39"/>
                  <a:gd name="T41" fmla="*/ 439738 h 84"/>
                  <a:gd name="T42" fmla="*/ 47259 w 39"/>
                  <a:gd name="T43" fmla="*/ 418798 h 84"/>
                  <a:gd name="T44" fmla="*/ 47259 w 39"/>
                  <a:gd name="T45" fmla="*/ 418798 h 84"/>
                  <a:gd name="T46" fmla="*/ 47259 w 39"/>
                  <a:gd name="T47" fmla="*/ 418798 h 84"/>
                  <a:gd name="T48" fmla="*/ 47259 w 39"/>
                  <a:gd name="T49" fmla="*/ 78525 h 84"/>
                  <a:gd name="T50" fmla="*/ 36757 w 39"/>
                  <a:gd name="T51" fmla="*/ 78525 h 84"/>
                  <a:gd name="T52" fmla="*/ 36757 w 39"/>
                  <a:gd name="T53" fmla="*/ 225104 h 84"/>
                  <a:gd name="T54" fmla="*/ 21004 w 39"/>
                  <a:gd name="T55" fmla="*/ 246044 h 84"/>
                  <a:gd name="T56" fmla="*/ 0 w 39"/>
                  <a:gd name="T57" fmla="*/ 225104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20" y="0"/>
                    </a:cubicBezTo>
                    <a:cubicBezTo>
                      <a:pt x="29" y="0"/>
                      <a:pt x="39" y="1"/>
                      <a:pt x="39" y="11"/>
                    </a:cubicBezTo>
                    <a:cubicBezTo>
                      <a:pt x="39" y="11"/>
                      <a:pt x="39" y="11"/>
                      <a:pt x="39" y="11"/>
                    </a:cubicBezTo>
                    <a:cubicBezTo>
                      <a:pt x="39" y="43"/>
                      <a:pt x="39" y="43"/>
                      <a:pt x="39" y="43"/>
                    </a:cubicBezTo>
                    <a:cubicBezTo>
                      <a:pt x="39" y="45"/>
                      <a:pt x="38" y="47"/>
                      <a:pt x="36" y="47"/>
                    </a:cubicBezTo>
                    <a:cubicBezTo>
                      <a:pt x="34" y="47"/>
                      <a:pt x="32" y="45"/>
                      <a:pt x="32" y="43"/>
                    </a:cubicBezTo>
                    <a:cubicBezTo>
                      <a:pt x="32" y="15"/>
                      <a:pt x="32" y="15"/>
                      <a:pt x="32" y="15"/>
                    </a:cubicBezTo>
                    <a:cubicBezTo>
                      <a:pt x="30" y="15"/>
                      <a:pt x="30" y="15"/>
                      <a:pt x="30" y="15"/>
                    </a:cubicBezTo>
                    <a:cubicBezTo>
                      <a:pt x="30" y="80"/>
                      <a:pt x="30" y="80"/>
                      <a:pt x="30" y="80"/>
                    </a:cubicBezTo>
                    <a:cubicBezTo>
                      <a:pt x="30" y="80"/>
                      <a:pt x="30" y="80"/>
                      <a:pt x="30" y="80"/>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1" y="41"/>
                      <a:pt x="20" y="41"/>
                    </a:cubicBezTo>
                    <a:cubicBezTo>
                      <a:pt x="18" y="41"/>
                      <a:pt x="18" y="42"/>
                      <a:pt x="18" y="44"/>
                    </a:cubicBezTo>
                    <a:cubicBezTo>
                      <a:pt x="18" y="80"/>
                      <a:pt x="18" y="80"/>
                      <a:pt x="18" y="80"/>
                    </a:cubicBezTo>
                    <a:cubicBezTo>
                      <a:pt x="18" y="80"/>
                      <a:pt x="18" y="80"/>
                      <a:pt x="18" y="80"/>
                    </a:cubicBezTo>
                    <a:cubicBezTo>
                      <a:pt x="17" y="82"/>
                      <a:pt x="16"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3"/>
                      <a:pt x="7" y="43"/>
                      <a:pt x="7" y="43"/>
                    </a:cubicBezTo>
                    <a:cubicBezTo>
                      <a:pt x="7" y="45"/>
                      <a:pt x="5" y="47"/>
                      <a:pt x="4" y="47"/>
                    </a:cubicBezTo>
                    <a:cubicBezTo>
                      <a:pt x="2" y="47"/>
                      <a:pt x="0" y="45"/>
                      <a:pt x="0" y="43"/>
                    </a:cubicBezTo>
                    <a:cubicBezTo>
                      <a:pt x="0" y="11"/>
                      <a:pt x="0" y="11"/>
                      <a:pt x="0" y="11"/>
                    </a:cubicBezTo>
                    <a:cubicBezTo>
                      <a:pt x="0" y="11"/>
                      <a:pt x="0" y="11"/>
                      <a:pt x="0" y="11"/>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44" name="组合 61"/>
            <p:cNvGrpSpPr>
              <a:grpSpLocks/>
            </p:cNvGrpSpPr>
            <p:nvPr/>
          </p:nvGrpSpPr>
          <p:grpSpPr bwMode="auto">
            <a:xfrm>
              <a:off x="684212" y="2509202"/>
              <a:ext cx="203200" cy="523875"/>
              <a:chOff x="0" y="0"/>
              <a:chExt cx="203200" cy="523875"/>
            </a:xfrm>
          </p:grpSpPr>
          <p:sp>
            <p:nvSpPr>
              <p:cNvPr id="4145" name="Oval 28"/>
              <p:cNvSpPr>
                <a:spLocks noChangeArrowheads="1"/>
              </p:cNvSpPr>
              <p:nvPr/>
            </p:nvSpPr>
            <p:spPr bwMode="auto">
              <a:xfrm>
                <a:off x="57150" y="0"/>
                <a:ext cx="8255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46" name="Freeform 29"/>
              <p:cNvSpPr>
                <a:spLocks noChangeArrowheads="1"/>
              </p:cNvSpPr>
              <p:nvPr/>
            </p:nvSpPr>
            <p:spPr bwMode="auto">
              <a:xfrm>
                <a:off x="0" y="88900"/>
                <a:ext cx="203200" cy="434975"/>
              </a:xfrm>
              <a:custGeom>
                <a:avLst/>
                <a:gdLst>
                  <a:gd name="T0" fmla="*/ 0 w 39"/>
                  <a:gd name="T1" fmla="*/ 57647 h 83"/>
                  <a:gd name="T2" fmla="*/ 98995 w 39"/>
                  <a:gd name="T3" fmla="*/ 0 h 83"/>
                  <a:gd name="T4" fmla="*/ 203200 w 39"/>
                  <a:gd name="T5" fmla="*/ 57647 h 83"/>
                  <a:gd name="T6" fmla="*/ 203200 w 39"/>
                  <a:gd name="T7" fmla="*/ 57647 h 83"/>
                  <a:gd name="T8" fmla="*/ 203200 w 39"/>
                  <a:gd name="T9" fmla="*/ 225348 h 83"/>
                  <a:gd name="T10" fmla="*/ 18235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09415 w 39"/>
                  <a:gd name="T27" fmla="*/ 419253 h 83"/>
                  <a:gd name="T28" fmla="*/ 109415 w 39"/>
                  <a:gd name="T29" fmla="*/ 419253 h 83"/>
                  <a:gd name="T30" fmla="*/ 109415 w 39"/>
                  <a:gd name="T31" fmla="*/ 230589 h 83"/>
                  <a:gd name="T32" fmla="*/ 98995 w 39"/>
                  <a:gd name="T33" fmla="*/ 209627 h 83"/>
                  <a:gd name="T34" fmla="*/ 88574 w 39"/>
                  <a:gd name="T35" fmla="*/ 230589 h 83"/>
                  <a:gd name="T36" fmla="*/ 88574 w 39"/>
                  <a:gd name="T37" fmla="*/ 419253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764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5"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3" y="83"/>
                      <a:pt x="22" y="82"/>
                      <a:pt x="21" y="80"/>
                    </a:cubicBezTo>
                    <a:cubicBezTo>
                      <a:pt x="21"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47" name="组合 64"/>
            <p:cNvGrpSpPr>
              <a:grpSpLocks/>
            </p:cNvGrpSpPr>
            <p:nvPr/>
          </p:nvGrpSpPr>
          <p:grpSpPr bwMode="auto">
            <a:xfrm>
              <a:off x="1108392" y="2515551"/>
              <a:ext cx="204788" cy="530225"/>
              <a:chOff x="0" y="0"/>
              <a:chExt cx="204788" cy="530225"/>
            </a:xfrm>
          </p:grpSpPr>
          <p:sp>
            <p:nvSpPr>
              <p:cNvPr id="4148" name="Oval 32"/>
              <p:cNvSpPr>
                <a:spLocks noChangeArrowheads="1"/>
              </p:cNvSpPr>
              <p:nvPr/>
            </p:nvSpPr>
            <p:spPr bwMode="auto">
              <a:xfrm>
                <a:off x="58738" y="0"/>
                <a:ext cx="8255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49" name="Freeform 33"/>
              <p:cNvSpPr>
                <a:spLocks noChangeArrowheads="1"/>
              </p:cNvSpPr>
              <p:nvPr/>
            </p:nvSpPr>
            <p:spPr bwMode="auto">
              <a:xfrm>
                <a:off x="0" y="90487"/>
                <a:ext cx="204788" cy="439738"/>
              </a:xfrm>
              <a:custGeom>
                <a:avLst/>
                <a:gdLst>
                  <a:gd name="T0" fmla="*/ 0 w 39"/>
                  <a:gd name="T1" fmla="*/ 57585 h 84"/>
                  <a:gd name="T2" fmla="*/ 99769 w 39"/>
                  <a:gd name="T3" fmla="*/ 0 h 84"/>
                  <a:gd name="T4" fmla="*/ 204788 w 39"/>
                  <a:gd name="T5" fmla="*/ 57585 h 84"/>
                  <a:gd name="T6" fmla="*/ 204788 w 39"/>
                  <a:gd name="T7" fmla="*/ 57585 h 84"/>
                  <a:gd name="T8" fmla="*/ 204788 w 39"/>
                  <a:gd name="T9" fmla="*/ 230339 h 84"/>
                  <a:gd name="T10" fmla="*/ 183784 w 39"/>
                  <a:gd name="T11" fmla="*/ 246044 h 84"/>
                  <a:gd name="T12" fmla="*/ 168031 w 39"/>
                  <a:gd name="T13" fmla="*/ 230339 h 84"/>
                  <a:gd name="T14" fmla="*/ 168031 w 39"/>
                  <a:gd name="T15" fmla="*/ 78525 h 84"/>
                  <a:gd name="T16" fmla="*/ 152278 w 39"/>
                  <a:gd name="T17" fmla="*/ 78525 h 84"/>
                  <a:gd name="T18" fmla="*/ 152278 w 39"/>
                  <a:gd name="T19" fmla="*/ 418798 h 84"/>
                  <a:gd name="T20" fmla="*/ 152278 w 39"/>
                  <a:gd name="T21" fmla="*/ 418798 h 84"/>
                  <a:gd name="T22" fmla="*/ 152278 w 39"/>
                  <a:gd name="T23" fmla="*/ 418798 h 84"/>
                  <a:gd name="T24" fmla="*/ 131274 w 39"/>
                  <a:gd name="T25" fmla="*/ 439738 h 84"/>
                  <a:gd name="T26" fmla="*/ 110270 w 39"/>
                  <a:gd name="T27" fmla="*/ 418798 h 84"/>
                  <a:gd name="T28" fmla="*/ 110270 w 39"/>
                  <a:gd name="T29" fmla="*/ 418798 h 84"/>
                  <a:gd name="T30" fmla="*/ 110270 w 39"/>
                  <a:gd name="T31" fmla="*/ 230339 h 84"/>
                  <a:gd name="T32" fmla="*/ 99769 w 39"/>
                  <a:gd name="T33" fmla="*/ 214634 h 84"/>
                  <a:gd name="T34" fmla="*/ 89267 w 39"/>
                  <a:gd name="T35" fmla="*/ 230339 h 84"/>
                  <a:gd name="T36" fmla="*/ 89267 w 39"/>
                  <a:gd name="T37" fmla="*/ 418798 h 84"/>
                  <a:gd name="T38" fmla="*/ 89267 w 39"/>
                  <a:gd name="T39" fmla="*/ 418798 h 84"/>
                  <a:gd name="T40" fmla="*/ 68263 w 39"/>
                  <a:gd name="T41" fmla="*/ 439738 h 84"/>
                  <a:gd name="T42" fmla="*/ 47259 w 39"/>
                  <a:gd name="T43" fmla="*/ 418798 h 84"/>
                  <a:gd name="T44" fmla="*/ 47259 w 39"/>
                  <a:gd name="T45" fmla="*/ 418798 h 84"/>
                  <a:gd name="T46" fmla="*/ 47259 w 39"/>
                  <a:gd name="T47" fmla="*/ 418798 h 84"/>
                  <a:gd name="T48" fmla="*/ 47259 w 39"/>
                  <a:gd name="T49" fmla="*/ 78525 h 84"/>
                  <a:gd name="T50" fmla="*/ 36757 w 39"/>
                  <a:gd name="T51" fmla="*/ 78525 h 84"/>
                  <a:gd name="T52" fmla="*/ 36757 w 39"/>
                  <a:gd name="T53" fmla="*/ 230339 h 84"/>
                  <a:gd name="T54" fmla="*/ 15753 w 39"/>
                  <a:gd name="T55" fmla="*/ 246044 h 84"/>
                  <a:gd name="T56" fmla="*/ 0 w 39"/>
                  <a:gd name="T57" fmla="*/ 230339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50" name="组合 103"/>
            <p:cNvGrpSpPr>
              <a:grpSpLocks/>
            </p:cNvGrpSpPr>
            <p:nvPr/>
          </p:nvGrpSpPr>
          <p:grpSpPr bwMode="auto">
            <a:xfrm>
              <a:off x="2716846" y="2704941"/>
              <a:ext cx="203200" cy="528638"/>
              <a:chOff x="0" y="0"/>
              <a:chExt cx="203200" cy="528638"/>
            </a:xfrm>
          </p:grpSpPr>
          <p:sp>
            <p:nvSpPr>
              <p:cNvPr id="4151" name="Oval 14"/>
              <p:cNvSpPr>
                <a:spLocks noChangeArrowheads="1"/>
              </p:cNvSpPr>
              <p:nvPr/>
            </p:nvSpPr>
            <p:spPr bwMode="auto">
              <a:xfrm>
                <a:off x="57150" y="0"/>
                <a:ext cx="8890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52" name="Freeform 15"/>
              <p:cNvSpPr>
                <a:spLocks noChangeArrowheads="1"/>
              </p:cNvSpPr>
              <p:nvPr/>
            </p:nvSpPr>
            <p:spPr bwMode="auto">
              <a:xfrm>
                <a:off x="0" y="88900"/>
                <a:ext cx="203200" cy="439738"/>
              </a:xfrm>
              <a:custGeom>
                <a:avLst/>
                <a:gdLst>
                  <a:gd name="T0" fmla="*/ 0 w 39"/>
                  <a:gd name="T1" fmla="*/ 57585 h 84"/>
                  <a:gd name="T2" fmla="*/ 98995 w 39"/>
                  <a:gd name="T3" fmla="*/ 0 h 84"/>
                  <a:gd name="T4" fmla="*/ 203200 w 39"/>
                  <a:gd name="T5" fmla="*/ 57585 h 84"/>
                  <a:gd name="T6" fmla="*/ 203200 w 39"/>
                  <a:gd name="T7" fmla="*/ 57585 h 84"/>
                  <a:gd name="T8" fmla="*/ 203200 w 39"/>
                  <a:gd name="T9" fmla="*/ 225104 h 84"/>
                  <a:gd name="T10" fmla="*/ 187569 w 39"/>
                  <a:gd name="T11" fmla="*/ 246044 h 84"/>
                  <a:gd name="T12" fmla="*/ 166728 w 39"/>
                  <a:gd name="T13" fmla="*/ 225104 h 84"/>
                  <a:gd name="T14" fmla="*/ 166728 w 39"/>
                  <a:gd name="T15" fmla="*/ 73290 h 84"/>
                  <a:gd name="T16" fmla="*/ 156308 w 39"/>
                  <a:gd name="T17" fmla="*/ 73290 h 84"/>
                  <a:gd name="T18" fmla="*/ 156308 w 39"/>
                  <a:gd name="T19" fmla="*/ 413563 h 84"/>
                  <a:gd name="T20" fmla="*/ 156308 w 39"/>
                  <a:gd name="T21" fmla="*/ 413563 h 84"/>
                  <a:gd name="T22" fmla="*/ 156308 w 39"/>
                  <a:gd name="T23" fmla="*/ 418798 h 84"/>
                  <a:gd name="T24" fmla="*/ 135467 w 39"/>
                  <a:gd name="T25" fmla="*/ 439738 h 84"/>
                  <a:gd name="T26" fmla="*/ 114626 w 39"/>
                  <a:gd name="T27" fmla="*/ 418798 h 84"/>
                  <a:gd name="T28" fmla="*/ 109415 w 39"/>
                  <a:gd name="T29" fmla="*/ 418798 h 84"/>
                  <a:gd name="T30" fmla="*/ 109415 w 39"/>
                  <a:gd name="T31" fmla="*/ 230339 h 84"/>
                  <a:gd name="T32" fmla="*/ 98995 w 39"/>
                  <a:gd name="T33" fmla="*/ 209399 h 84"/>
                  <a:gd name="T34" fmla="*/ 88574 w 39"/>
                  <a:gd name="T35" fmla="*/ 230339 h 84"/>
                  <a:gd name="T36" fmla="*/ 88574 w 39"/>
                  <a:gd name="T37" fmla="*/ 418798 h 84"/>
                  <a:gd name="T38" fmla="*/ 88574 w 39"/>
                  <a:gd name="T39" fmla="*/ 418798 h 84"/>
                  <a:gd name="T40" fmla="*/ 67733 w 39"/>
                  <a:gd name="T41" fmla="*/ 439738 h 84"/>
                  <a:gd name="T42" fmla="*/ 46892 w 39"/>
                  <a:gd name="T43" fmla="*/ 418798 h 84"/>
                  <a:gd name="T44" fmla="*/ 46892 w 39"/>
                  <a:gd name="T45" fmla="*/ 413563 h 84"/>
                  <a:gd name="T46" fmla="*/ 46892 w 39"/>
                  <a:gd name="T47" fmla="*/ 413563 h 84"/>
                  <a:gd name="T48" fmla="*/ 46892 w 39"/>
                  <a:gd name="T49" fmla="*/ 73290 h 84"/>
                  <a:gd name="T50" fmla="*/ 36472 w 39"/>
                  <a:gd name="T51" fmla="*/ 73290 h 84"/>
                  <a:gd name="T52" fmla="*/ 36472 w 39"/>
                  <a:gd name="T53" fmla="*/ 225104 h 84"/>
                  <a:gd name="T54" fmla="*/ 15631 w 39"/>
                  <a:gd name="T55" fmla="*/ 246044 h 84"/>
                  <a:gd name="T56" fmla="*/ 0 w 39"/>
                  <a:gd name="T57" fmla="*/ 225104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80"/>
                    </a:cubicBezTo>
                    <a:cubicBezTo>
                      <a:pt x="30" y="82"/>
                      <a:pt x="28" y="84"/>
                      <a:pt x="26" y="84"/>
                    </a:cubicBezTo>
                    <a:cubicBezTo>
                      <a:pt x="24" y="84"/>
                      <a:pt x="22" y="82"/>
                      <a:pt x="22" y="80"/>
                    </a:cubicBezTo>
                    <a:cubicBezTo>
                      <a:pt x="22"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53" name="组合 106"/>
            <p:cNvGrpSpPr>
              <a:grpSpLocks/>
            </p:cNvGrpSpPr>
            <p:nvPr/>
          </p:nvGrpSpPr>
          <p:grpSpPr bwMode="auto">
            <a:xfrm>
              <a:off x="2428239" y="2670492"/>
              <a:ext cx="203200" cy="523875"/>
              <a:chOff x="0" y="0"/>
              <a:chExt cx="203200" cy="523875"/>
            </a:xfrm>
          </p:grpSpPr>
          <p:sp>
            <p:nvSpPr>
              <p:cNvPr id="4154"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55"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56" name="组合 109"/>
            <p:cNvGrpSpPr>
              <a:grpSpLocks/>
            </p:cNvGrpSpPr>
            <p:nvPr/>
          </p:nvGrpSpPr>
          <p:grpSpPr bwMode="auto">
            <a:xfrm>
              <a:off x="2005964" y="2183130"/>
              <a:ext cx="203200" cy="530225"/>
              <a:chOff x="0" y="0"/>
              <a:chExt cx="203200" cy="530225"/>
            </a:xfrm>
          </p:grpSpPr>
          <p:sp>
            <p:nvSpPr>
              <p:cNvPr id="4157" name="Oval 18"/>
              <p:cNvSpPr>
                <a:spLocks noChangeArrowheads="1"/>
              </p:cNvSpPr>
              <p:nvPr/>
            </p:nvSpPr>
            <p:spPr bwMode="auto">
              <a:xfrm>
                <a:off x="63500" y="0"/>
                <a:ext cx="8255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58" name="Freeform 19"/>
              <p:cNvSpPr>
                <a:spLocks noChangeArrowheads="1"/>
              </p:cNvSpPr>
              <p:nvPr/>
            </p:nvSpPr>
            <p:spPr bwMode="auto">
              <a:xfrm>
                <a:off x="0" y="88900"/>
                <a:ext cx="203200" cy="441325"/>
              </a:xfrm>
              <a:custGeom>
                <a:avLst/>
                <a:gdLst>
                  <a:gd name="T0" fmla="*/ 0 w 39"/>
                  <a:gd name="T1" fmla="*/ 57793 h 84"/>
                  <a:gd name="T2" fmla="*/ 104205 w 39"/>
                  <a:gd name="T3" fmla="*/ 0 h 84"/>
                  <a:gd name="T4" fmla="*/ 203200 w 39"/>
                  <a:gd name="T5" fmla="*/ 57793 h 84"/>
                  <a:gd name="T6" fmla="*/ 203200 w 39"/>
                  <a:gd name="T7" fmla="*/ 57793 h 84"/>
                  <a:gd name="T8" fmla="*/ 203200 w 39"/>
                  <a:gd name="T9" fmla="*/ 225916 h 84"/>
                  <a:gd name="T10" fmla="*/ 187569 w 39"/>
                  <a:gd name="T11" fmla="*/ 246932 h 84"/>
                  <a:gd name="T12" fmla="*/ 166728 w 39"/>
                  <a:gd name="T13" fmla="*/ 225916 h 84"/>
                  <a:gd name="T14" fmla="*/ 166728 w 39"/>
                  <a:gd name="T15" fmla="*/ 73554 h 84"/>
                  <a:gd name="T16" fmla="*/ 156308 w 39"/>
                  <a:gd name="T17" fmla="*/ 73554 h 84"/>
                  <a:gd name="T18" fmla="*/ 156308 w 39"/>
                  <a:gd name="T19" fmla="*/ 415056 h 84"/>
                  <a:gd name="T20" fmla="*/ 156308 w 39"/>
                  <a:gd name="T21" fmla="*/ 415056 h 84"/>
                  <a:gd name="T22" fmla="*/ 156308 w 39"/>
                  <a:gd name="T23" fmla="*/ 420310 h 84"/>
                  <a:gd name="T24" fmla="*/ 135467 w 39"/>
                  <a:gd name="T25" fmla="*/ 441325 h 84"/>
                  <a:gd name="T26" fmla="*/ 114626 w 39"/>
                  <a:gd name="T27" fmla="*/ 420310 h 84"/>
                  <a:gd name="T28" fmla="*/ 114626 w 39"/>
                  <a:gd name="T29" fmla="*/ 420310 h 84"/>
                  <a:gd name="T30" fmla="*/ 114626 w 39"/>
                  <a:gd name="T31" fmla="*/ 231170 h 84"/>
                  <a:gd name="T32" fmla="*/ 104205 w 39"/>
                  <a:gd name="T33" fmla="*/ 215409 h 84"/>
                  <a:gd name="T34" fmla="*/ 93785 w 39"/>
                  <a:gd name="T35" fmla="*/ 231170 h 84"/>
                  <a:gd name="T36" fmla="*/ 93785 w 39"/>
                  <a:gd name="T37" fmla="*/ 420310 h 84"/>
                  <a:gd name="T38" fmla="*/ 93785 w 39"/>
                  <a:gd name="T39" fmla="*/ 420310 h 84"/>
                  <a:gd name="T40" fmla="*/ 72944 w 39"/>
                  <a:gd name="T41" fmla="*/ 441325 h 84"/>
                  <a:gd name="T42" fmla="*/ 52103 w 39"/>
                  <a:gd name="T43" fmla="*/ 420310 h 84"/>
                  <a:gd name="T44" fmla="*/ 52103 w 39"/>
                  <a:gd name="T45" fmla="*/ 415056 h 84"/>
                  <a:gd name="T46" fmla="*/ 52103 w 39"/>
                  <a:gd name="T47" fmla="*/ 415056 h 84"/>
                  <a:gd name="T48" fmla="*/ 52103 w 39"/>
                  <a:gd name="T49" fmla="*/ 73554 h 84"/>
                  <a:gd name="T50" fmla="*/ 36472 w 39"/>
                  <a:gd name="T51" fmla="*/ 73554 h 84"/>
                  <a:gd name="T52" fmla="*/ 36472 w 39"/>
                  <a:gd name="T53" fmla="*/ 225916 h 84"/>
                  <a:gd name="T54" fmla="*/ 20841 w 39"/>
                  <a:gd name="T55" fmla="*/ 246932 h 84"/>
                  <a:gd name="T56" fmla="*/ 0 w 39"/>
                  <a:gd name="T57" fmla="*/ 225916 h 84"/>
                  <a:gd name="T58" fmla="*/ 0 w 39"/>
                  <a:gd name="T59" fmla="*/ 57793 h 84"/>
                  <a:gd name="T60" fmla="*/ 0 w 39"/>
                  <a:gd name="T61" fmla="*/ 57793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1" y="1"/>
                      <a:pt x="10" y="0"/>
                      <a:pt x="20" y="0"/>
                    </a:cubicBezTo>
                    <a:cubicBezTo>
                      <a:pt x="30" y="0"/>
                      <a:pt x="39" y="1"/>
                      <a:pt x="39" y="11"/>
                    </a:cubicBezTo>
                    <a:cubicBezTo>
                      <a:pt x="39" y="11"/>
                      <a:pt x="39" y="11"/>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80"/>
                      <a:pt x="30" y="80"/>
                      <a:pt x="30" y="80"/>
                    </a:cubicBezTo>
                    <a:cubicBezTo>
                      <a:pt x="30" y="82"/>
                      <a:pt x="28" y="84"/>
                      <a:pt x="26" y="84"/>
                    </a:cubicBezTo>
                    <a:cubicBezTo>
                      <a:pt x="24" y="84"/>
                      <a:pt x="22" y="82"/>
                      <a:pt x="22" y="80"/>
                    </a:cubicBezTo>
                    <a:cubicBezTo>
                      <a:pt x="22" y="80"/>
                      <a:pt x="22" y="80"/>
                      <a:pt x="22" y="80"/>
                    </a:cubicBezTo>
                    <a:cubicBezTo>
                      <a:pt x="22" y="44"/>
                      <a:pt x="22" y="44"/>
                      <a:pt x="22" y="44"/>
                    </a:cubicBezTo>
                    <a:cubicBezTo>
                      <a:pt x="22" y="42"/>
                      <a:pt x="22" y="41"/>
                      <a:pt x="20" y="41"/>
                    </a:cubicBezTo>
                    <a:cubicBezTo>
                      <a:pt x="18" y="41"/>
                      <a:pt x="18" y="42"/>
                      <a:pt x="18" y="44"/>
                    </a:cubicBezTo>
                    <a:cubicBezTo>
                      <a:pt x="18" y="80"/>
                      <a:pt x="18" y="80"/>
                      <a:pt x="18" y="80"/>
                    </a:cubicBezTo>
                    <a:cubicBezTo>
                      <a:pt x="18" y="80"/>
                      <a:pt x="18" y="80"/>
                      <a:pt x="18" y="80"/>
                    </a:cubicBezTo>
                    <a:cubicBezTo>
                      <a:pt x="18" y="82"/>
                      <a:pt x="16" y="84"/>
                      <a:pt x="14" y="84"/>
                    </a:cubicBezTo>
                    <a:cubicBezTo>
                      <a:pt x="11" y="84"/>
                      <a:pt x="10" y="82"/>
                      <a:pt x="10" y="80"/>
                    </a:cubicBezTo>
                    <a:cubicBezTo>
                      <a:pt x="10" y="80"/>
                      <a:pt x="10" y="80"/>
                      <a:pt x="10" y="79"/>
                    </a:cubicBezTo>
                    <a:cubicBezTo>
                      <a:pt x="10" y="79"/>
                      <a:pt x="10" y="79"/>
                      <a:pt x="10" y="79"/>
                    </a:cubicBezTo>
                    <a:cubicBezTo>
                      <a:pt x="10" y="14"/>
                      <a:pt x="10" y="14"/>
                      <a:pt x="10" y="14"/>
                    </a:cubicBezTo>
                    <a:cubicBezTo>
                      <a:pt x="7" y="14"/>
                      <a:pt x="7" y="14"/>
                      <a:pt x="7" y="14"/>
                    </a:cubicBezTo>
                    <a:cubicBezTo>
                      <a:pt x="7" y="43"/>
                      <a:pt x="7" y="43"/>
                      <a:pt x="7" y="43"/>
                    </a:cubicBezTo>
                    <a:cubicBezTo>
                      <a:pt x="7" y="45"/>
                      <a:pt x="6" y="47"/>
                      <a:pt x="4" y="47"/>
                    </a:cubicBezTo>
                    <a:cubicBezTo>
                      <a:pt x="2"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59" name="组合 112"/>
            <p:cNvGrpSpPr>
              <a:grpSpLocks/>
            </p:cNvGrpSpPr>
            <p:nvPr/>
          </p:nvGrpSpPr>
          <p:grpSpPr bwMode="auto">
            <a:xfrm>
              <a:off x="2399822" y="2122964"/>
              <a:ext cx="203200" cy="523875"/>
              <a:chOff x="0" y="0"/>
              <a:chExt cx="203200" cy="523875"/>
            </a:xfrm>
          </p:grpSpPr>
          <p:sp>
            <p:nvSpPr>
              <p:cNvPr id="4160" name="Oval 22"/>
              <p:cNvSpPr>
                <a:spLocks noChangeArrowheads="1"/>
              </p:cNvSpPr>
              <p:nvPr/>
            </p:nvSpPr>
            <p:spPr bwMode="auto">
              <a:xfrm>
                <a:off x="57150" y="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61" name="Freeform 23"/>
              <p:cNvSpPr>
                <a:spLocks noChangeArrowheads="1"/>
              </p:cNvSpPr>
              <p:nvPr/>
            </p:nvSpPr>
            <p:spPr bwMode="auto">
              <a:xfrm>
                <a:off x="0" y="88900"/>
                <a:ext cx="203200" cy="434975"/>
              </a:xfrm>
              <a:custGeom>
                <a:avLst/>
                <a:gdLst>
                  <a:gd name="T0" fmla="*/ 0 w 39"/>
                  <a:gd name="T1" fmla="*/ 52407 h 83"/>
                  <a:gd name="T2" fmla="*/ 98995 w 39"/>
                  <a:gd name="T3" fmla="*/ 0 h 83"/>
                  <a:gd name="T4" fmla="*/ 203200 w 39"/>
                  <a:gd name="T5" fmla="*/ 52407 h 83"/>
                  <a:gd name="T6" fmla="*/ 203200 w 39"/>
                  <a:gd name="T7" fmla="*/ 52407 h 83"/>
                  <a:gd name="T8" fmla="*/ 203200 w 39"/>
                  <a:gd name="T9" fmla="*/ 225348 h 83"/>
                  <a:gd name="T10" fmla="*/ 182359 w 39"/>
                  <a:gd name="T11" fmla="*/ 241070 h 83"/>
                  <a:gd name="T12" fmla="*/ 166728 w 39"/>
                  <a:gd name="T13" fmla="*/ 225348 h 83"/>
                  <a:gd name="T14" fmla="*/ 166728 w 39"/>
                  <a:gd name="T15" fmla="*/ 73369 h 83"/>
                  <a:gd name="T16" fmla="*/ 151097 w 39"/>
                  <a:gd name="T17" fmla="*/ 73369 h 83"/>
                  <a:gd name="T18" fmla="*/ 151097 w 39"/>
                  <a:gd name="T19" fmla="*/ 414012 h 83"/>
                  <a:gd name="T20" fmla="*/ 151097 w 39"/>
                  <a:gd name="T21" fmla="*/ 414012 h 83"/>
                  <a:gd name="T22" fmla="*/ 151097 w 39"/>
                  <a:gd name="T23" fmla="*/ 414012 h 83"/>
                  <a:gd name="T24" fmla="*/ 130256 w 39"/>
                  <a:gd name="T25" fmla="*/ 434975 h 83"/>
                  <a:gd name="T26" fmla="*/ 109415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0"/>
                      <a:pt x="9" y="0"/>
                      <a:pt x="19" y="0"/>
                    </a:cubicBezTo>
                    <a:cubicBezTo>
                      <a:pt x="29" y="0"/>
                      <a:pt x="38" y="0"/>
                      <a:pt x="39" y="10"/>
                    </a:cubicBezTo>
                    <a:cubicBezTo>
                      <a:pt x="39" y="10"/>
                      <a:pt x="39" y="10"/>
                      <a:pt x="39" y="10"/>
                    </a:cubicBezTo>
                    <a:cubicBezTo>
                      <a:pt x="39" y="43"/>
                      <a:pt x="39" y="43"/>
                      <a:pt x="39" y="43"/>
                    </a:cubicBezTo>
                    <a:cubicBezTo>
                      <a:pt x="39" y="45"/>
                      <a:pt x="37" y="46"/>
                      <a:pt x="35" y="46"/>
                    </a:cubicBezTo>
                    <a:cubicBezTo>
                      <a:pt x="33" y="46"/>
                      <a:pt x="32" y="45"/>
                      <a:pt x="32" y="43"/>
                    </a:cubicBezTo>
                    <a:cubicBezTo>
                      <a:pt x="32" y="14"/>
                      <a:pt x="32" y="14"/>
                      <a:pt x="32" y="14"/>
                    </a:cubicBezTo>
                    <a:cubicBezTo>
                      <a:pt x="29" y="14"/>
                      <a:pt x="29" y="14"/>
                      <a:pt x="29" y="14"/>
                    </a:cubicBezTo>
                    <a:cubicBezTo>
                      <a:pt x="29" y="79"/>
                      <a:pt x="29" y="79"/>
                      <a:pt x="29" y="79"/>
                    </a:cubicBezTo>
                    <a:cubicBezTo>
                      <a:pt x="29" y="79"/>
                      <a:pt x="29" y="79"/>
                      <a:pt x="29" y="79"/>
                    </a:cubicBezTo>
                    <a:cubicBezTo>
                      <a:pt x="29" y="79"/>
                      <a:pt x="29" y="79"/>
                      <a:pt x="29" y="79"/>
                    </a:cubicBezTo>
                    <a:cubicBezTo>
                      <a:pt x="29" y="81"/>
                      <a:pt x="28" y="83"/>
                      <a:pt x="25" y="83"/>
                    </a:cubicBezTo>
                    <a:cubicBezTo>
                      <a:pt x="23" y="83"/>
                      <a:pt x="21" y="82"/>
                      <a:pt x="21" y="80"/>
                    </a:cubicBezTo>
                    <a:cubicBezTo>
                      <a:pt x="21" y="79"/>
                      <a:pt x="21" y="79"/>
                      <a:pt x="21" y="79"/>
                    </a:cubicBezTo>
                    <a:cubicBezTo>
                      <a:pt x="21" y="43"/>
                      <a:pt x="21" y="43"/>
                      <a:pt x="21" y="43"/>
                    </a:cubicBezTo>
                    <a:cubicBezTo>
                      <a:pt x="21" y="41"/>
                      <a:pt x="21" y="40"/>
                      <a:pt x="19" y="40"/>
                    </a:cubicBezTo>
                    <a:cubicBezTo>
                      <a:pt x="17" y="40"/>
                      <a:pt x="17" y="41"/>
                      <a:pt x="17" y="43"/>
                    </a:cubicBezTo>
                    <a:cubicBezTo>
                      <a:pt x="17" y="79"/>
                      <a:pt x="17" y="79"/>
                      <a:pt x="17" y="79"/>
                    </a:cubicBezTo>
                    <a:cubicBezTo>
                      <a:pt x="17" y="79"/>
                      <a:pt x="17" y="80"/>
                      <a:pt x="17" y="80"/>
                    </a:cubicBezTo>
                    <a:cubicBezTo>
                      <a:pt x="17" y="82"/>
                      <a:pt x="15" y="83"/>
                      <a:pt x="13"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6"/>
                      <a:pt x="3" y="46"/>
                    </a:cubicBezTo>
                    <a:cubicBezTo>
                      <a:pt x="1" y="46"/>
                      <a:pt x="0" y="45"/>
                      <a:pt x="0" y="43"/>
                    </a:cubicBezTo>
                    <a:cubicBezTo>
                      <a:pt x="0" y="10"/>
                      <a:pt x="0" y="10"/>
                      <a:pt x="0" y="10"/>
                    </a:cubicBezTo>
                    <a:cubicBezTo>
                      <a:pt x="0" y="10"/>
                      <a:pt x="0" y="10"/>
                      <a:pt x="0" y="10"/>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62" name="组合 115"/>
            <p:cNvGrpSpPr>
              <a:grpSpLocks/>
            </p:cNvGrpSpPr>
            <p:nvPr/>
          </p:nvGrpSpPr>
          <p:grpSpPr bwMode="auto">
            <a:xfrm>
              <a:off x="2032952" y="2554605"/>
              <a:ext cx="203200" cy="525462"/>
              <a:chOff x="0" y="0"/>
              <a:chExt cx="203200" cy="525462"/>
            </a:xfrm>
          </p:grpSpPr>
          <p:sp>
            <p:nvSpPr>
              <p:cNvPr id="4163" name="Oval 24"/>
              <p:cNvSpPr>
                <a:spLocks noChangeArrowheads="1"/>
              </p:cNvSpPr>
              <p:nvPr/>
            </p:nvSpPr>
            <p:spPr bwMode="auto">
              <a:xfrm>
                <a:off x="57150" y="0"/>
                <a:ext cx="8890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64" name="Freeform 25"/>
              <p:cNvSpPr>
                <a:spLocks noChangeArrowheads="1"/>
              </p:cNvSpPr>
              <p:nvPr/>
            </p:nvSpPr>
            <p:spPr bwMode="auto">
              <a:xfrm>
                <a:off x="0" y="90487"/>
                <a:ext cx="203200" cy="434975"/>
              </a:xfrm>
              <a:custGeom>
                <a:avLst/>
                <a:gdLst>
                  <a:gd name="T0" fmla="*/ 0 w 39"/>
                  <a:gd name="T1" fmla="*/ 52407 h 83"/>
                  <a:gd name="T2" fmla="*/ 98995 w 39"/>
                  <a:gd name="T3" fmla="*/ 0 h 83"/>
                  <a:gd name="T4" fmla="*/ 203200 w 39"/>
                  <a:gd name="T5" fmla="*/ 52407 h 83"/>
                  <a:gd name="T6" fmla="*/ 203200 w 39"/>
                  <a:gd name="T7" fmla="*/ 57647 h 83"/>
                  <a:gd name="T8" fmla="*/ 203200 w 39"/>
                  <a:gd name="T9" fmla="*/ 225348 h 83"/>
                  <a:gd name="T10" fmla="*/ 18756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19" y="0"/>
                    </a:cubicBezTo>
                    <a:cubicBezTo>
                      <a:pt x="29" y="0"/>
                      <a:pt x="39" y="1"/>
                      <a:pt x="39" y="10"/>
                    </a:cubicBezTo>
                    <a:cubicBezTo>
                      <a:pt x="39" y="10"/>
                      <a:pt x="39" y="10"/>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4" y="83"/>
                      <a:pt x="22" y="82"/>
                      <a:pt x="22" y="80"/>
                    </a:cubicBezTo>
                    <a:cubicBezTo>
                      <a:pt x="22" y="80"/>
                      <a:pt x="22" y="80"/>
                      <a:pt x="21" y="79"/>
                    </a:cubicBezTo>
                    <a:cubicBezTo>
                      <a:pt x="21" y="43"/>
                      <a:pt x="21" y="43"/>
                      <a:pt x="21" y="43"/>
                    </a:cubicBezTo>
                    <a:cubicBezTo>
                      <a:pt x="21" y="42"/>
                      <a:pt x="21" y="40"/>
                      <a:pt x="19" y="40"/>
                    </a:cubicBezTo>
                    <a:cubicBezTo>
                      <a:pt x="18" y="40"/>
                      <a:pt x="17" y="42"/>
                      <a:pt x="17" y="43"/>
                    </a:cubicBezTo>
                    <a:cubicBezTo>
                      <a:pt x="17" y="79"/>
                      <a:pt x="17" y="79"/>
                      <a:pt x="17" y="79"/>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0"/>
                      <a:pt x="0" y="10"/>
                      <a:pt x="0"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65" name="组合 118"/>
            <p:cNvGrpSpPr>
              <a:grpSpLocks/>
            </p:cNvGrpSpPr>
            <p:nvPr/>
          </p:nvGrpSpPr>
          <p:grpSpPr bwMode="auto">
            <a:xfrm>
              <a:off x="1811972" y="3095942"/>
              <a:ext cx="203200" cy="523875"/>
              <a:chOff x="0" y="0"/>
              <a:chExt cx="203200" cy="523875"/>
            </a:xfrm>
          </p:grpSpPr>
          <p:sp>
            <p:nvSpPr>
              <p:cNvPr id="4166" name="Oval 28"/>
              <p:cNvSpPr>
                <a:spLocks noChangeArrowheads="1"/>
              </p:cNvSpPr>
              <p:nvPr/>
            </p:nvSpPr>
            <p:spPr bwMode="auto">
              <a:xfrm>
                <a:off x="57150" y="0"/>
                <a:ext cx="8255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67" name="Freeform 29"/>
              <p:cNvSpPr>
                <a:spLocks noChangeArrowheads="1"/>
              </p:cNvSpPr>
              <p:nvPr/>
            </p:nvSpPr>
            <p:spPr bwMode="auto">
              <a:xfrm>
                <a:off x="0" y="88900"/>
                <a:ext cx="203200" cy="434975"/>
              </a:xfrm>
              <a:custGeom>
                <a:avLst/>
                <a:gdLst>
                  <a:gd name="T0" fmla="*/ 0 w 39"/>
                  <a:gd name="T1" fmla="*/ 57647 h 83"/>
                  <a:gd name="T2" fmla="*/ 98995 w 39"/>
                  <a:gd name="T3" fmla="*/ 0 h 83"/>
                  <a:gd name="T4" fmla="*/ 203200 w 39"/>
                  <a:gd name="T5" fmla="*/ 57647 h 83"/>
                  <a:gd name="T6" fmla="*/ 203200 w 39"/>
                  <a:gd name="T7" fmla="*/ 57647 h 83"/>
                  <a:gd name="T8" fmla="*/ 203200 w 39"/>
                  <a:gd name="T9" fmla="*/ 225348 h 83"/>
                  <a:gd name="T10" fmla="*/ 18235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09415 w 39"/>
                  <a:gd name="T27" fmla="*/ 419253 h 83"/>
                  <a:gd name="T28" fmla="*/ 109415 w 39"/>
                  <a:gd name="T29" fmla="*/ 419253 h 83"/>
                  <a:gd name="T30" fmla="*/ 109415 w 39"/>
                  <a:gd name="T31" fmla="*/ 230589 h 83"/>
                  <a:gd name="T32" fmla="*/ 98995 w 39"/>
                  <a:gd name="T33" fmla="*/ 209627 h 83"/>
                  <a:gd name="T34" fmla="*/ 88574 w 39"/>
                  <a:gd name="T35" fmla="*/ 230589 h 83"/>
                  <a:gd name="T36" fmla="*/ 88574 w 39"/>
                  <a:gd name="T37" fmla="*/ 419253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764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5"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3" y="83"/>
                      <a:pt x="22" y="82"/>
                      <a:pt x="21" y="80"/>
                    </a:cubicBezTo>
                    <a:cubicBezTo>
                      <a:pt x="21"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68" name="组合 121"/>
            <p:cNvGrpSpPr>
              <a:grpSpLocks/>
            </p:cNvGrpSpPr>
            <p:nvPr/>
          </p:nvGrpSpPr>
          <p:grpSpPr bwMode="auto">
            <a:xfrm>
              <a:off x="2236152" y="3102291"/>
              <a:ext cx="204788" cy="530225"/>
              <a:chOff x="0" y="0"/>
              <a:chExt cx="204788" cy="530225"/>
            </a:xfrm>
          </p:grpSpPr>
          <p:sp>
            <p:nvSpPr>
              <p:cNvPr id="4169" name="Oval 32"/>
              <p:cNvSpPr>
                <a:spLocks noChangeArrowheads="1"/>
              </p:cNvSpPr>
              <p:nvPr/>
            </p:nvSpPr>
            <p:spPr bwMode="auto">
              <a:xfrm>
                <a:off x="58738" y="0"/>
                <a:ext cx="8255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70" name="Freeform 33"/>
              <p:cNvSpPr>
                <a:spLocks noChangeArrowheads="1"/>
              </p:cNvSpPr>
              <p:nvPr/>
            </p:nvSpPr>
            <p:spPr bwMode="auto">
              <a:xfrm>
                <a:off x="0" y="90487"/>
                <a:ext cx="204788" cy="439738"/>
              </a:xfrm>
              <a:custGeom>
                <a:avLst/>
                <a:gdLst>
                  <a:gd name="T0" fmla="*/ 0 w 39"/>
                  <a:gd name="T1" fmla="*/ 57585 h 84"/>
                  <a:gd name="T2" fmla="*/ 99769 w 39"/>
                  <a:gd name="T3" fmla="*/ 0 h 84"/>
                  <a:gd name="T4" fmla="*/ 204788 w 39"/>
                  <a:gd name="T5" fmla="*/ 57585 h 84"/>
                  <a:gd name="T6" fmla="*/ 204788 w 39"/>
                  <a:gd name="T7" fmla="*/ 57585 h 84"/>
                  <a:gd name="T8" fmla="*/ 204788 w 39"/>
                  <a:gd name="T9" fmla="*/ 230339 h 84"/>
                  <a:gd name="T10" fmla="*/ 183784 w 39"/>
                  <a:gd name="T11" fmla="*/ 246044 h 84"/>
                  <a:gd name="T12" fmla="*/ 168031 w 39"/>
                  <a:gd name="T13" fmla="*/ 230339 h 84"/>
                  <a:gd name="T14" fmla="*/ 168031 w 39"/>
                  <a:gd name="T15" fmla="*/ 78525 h 84"/>
                  <a:gd name="T16" fmla="*/ 152278 w 39"/>
                  <a:gd name="T17" fmla="*/ 78525 h 84"/>
                  <a:gd name="T18" fmla="*/ 152278 w 39"/>
                  <a:gd name="T19" fmla="*/ 418798 h 84"/>
                  <a:gd name="T20" fmla="*/ 152278 w 39"/>
                  <a:gd name="T21" fmla="*/ 418798 h 84"/>
                  <a:gd name="T22" fmla="*/ 152278 w 39"/>
                  <a:gd name="T23" fmla="*/ 418798 h 84"/>
                  <a:gd name="T24" fmla="*/ 131274 w 39"/>
                  <a:gd name="T25" fmla="*/ 439738 h 84"/>
                  <a:gd name="T26" fmla="*/ 110270 w 39"/>
                  <a:gd name="T27" fmla="*/ 418798 h 84"/>
                  <a:gd name="T28" fmla="*/ 110270 w 39"/>
                  <a:gd name="T29" fmla="*/ 418798 h 84"/>
                  <a:gd name="T30" fmla="*/ 110270 w 39"/>
                  <a:gd name="T31" fmla="*/ 230339 h 84"/>
                  <a:gd name="T32" fmla="*/ 99769 w 39"/>
                  <a:gd name="T33" fmla="*/ 214634 h 84"/>
                  <a:gd name="T34" fmla="*/ 89267 w 39"/>
                  <a:gd name="T35" fmla="*/ 230339 h 84"/>
                  <a:gd name="T36" fmla="*/ 89267 w 39"/>
                  <a:gd name="T37" fmla="*/ 418798 h 84"/>
                  <a:gd name="T38" fmla="*/ 89267 w 39"/>
                  <a:gd name="T39" fmla="*/ 418798 h 84"/>
                  <a:gd name="T40" fmla="*/ 68263 w 39"/>
                  <a:gd name="T41" fmla="*/ 439738 h 84"/>
                  <a:gd name="T42" fmla="*/ 47259 w 39"/>
                  <a:gd name="T43" fmla="*/ 418798 h 84"/>
                  <a:gd name="T44" fmla="*/ 47259 w 39"/>
                  <a:gd name="T45" fmla="*/ 418798 h 84"/>
                  <a:gd name="T46" fmla="*/ 47259 w 39"/>
                  <a:gd name="T47" fmla="*/ 418798 h 84"/>
                  <a:gd name="T48" fmla="*/ 47259 w 39"/>
                  <a:gd name="T49" fmla="*/ 78525 h 84"/>
                  <a:gd name="T50" fmla="*/ 36757 w 39"/>
                  <a:gd name="T51" fmla="*/ 78525 h 84"/>
                  <a:gd name="T52" fmla="*/ 36757 w 39"/>
                  <a:gd name="T53" fmla="*/ 230339 h 84"/>
                  <a:gd name="T54" fmla="*/ 15753 w 39"/>
                  <a:gd name="T55" fmla="*/ 246044 h 84"/>
                  <a:gd name="T56" fmla="*/ 0 w 39"/>
                  <a:gd name="T57" fmla="*/ 230339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71" name="组合 124"/>
            <p:cNvGrpSpPr>
              <a:grpSpLocks/>
            </p:cNvGrpSpPr>
            <p:nvPr/>
          </p:nvGrpSpPr>
          <p:grpSpPr bwMode="auto">
            <a:xfrm>
              <a:off x="1421446" y="365601"/>
              <a:ext cx="203200" cy="528638"/>
              <a:chOff x="0" y="0"/>
              <a:chExt cx="203200" cy="528638"/>
            </a:xfrm>
          </p:grpSpPr>
          <p:sp>
            <p:nvSpPr>
              <p:cNvPr id="4172" name="Oval 14"/>
              <p:cNvSpPr>
                <a:spLocks noChangeArrowheads="1"/>
              </p:cNvSpPr>
              <p:nvPr/>
            </p:nvSpPr>
            <p:spPr bwMode="auto">
              <a:xfrm>
                <a:off x="57150" y="0"/>
                <a:ext cx="88900" cy="84138"/>
              </a:xfrm>
              <a:prstGeom prst="ellipse">
                <a:avLst/>
              </a:pr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73" name="Freeform 15"/>
              <p:cNvSpPr>
                <a:spLocks noChangeArrowheads="1"/>
              </p:cNvSpPr>
              <p:nvPr/>
            </p:nvSpPr>
            <p:spPr bwMode="auto">
              <a:xfrm>
                <a:off x="0" y="88900"/>
                <a:ext cx="203200" cy="439738"/>
              </a:xfrm>
              <a:custGeom>
                <a:avLst/>
                <a:gdLst>
                  <a:gd name="T0" fmla="*/ 0 w 39"/>
                  <a:gd name="T1" fmla="*/ 57585 h 84"/>
                  <a:gd name="T2" fmla="*/ 98995 w 39"/>
                  <a:gd name="T3" fmla="*/ 0 h 84"/>
                  <a:gd name="T4" fmla="*/ 203200 w 39"/>
                  <a:gd name="T5" fmla="*/ 57585 h 84"/>
                  <a:gd name="T6" fmla="*/ 203200 w 39"/>
                  <a:gd name="T7" fmla="*/ 57585 h 84"/>
                  <a:gd name="T8" fmla="*/ 203200 w 39"/>
                  <a:gd name="T9" fmla="*/ 225104 h 84"/>
                  <a:gd name="T10" fmla="*/ 187569 w 39"/>
                  <a:gd name="T11" fmla="*/ 246044 h 84"/>
                  <a:gd name="T12" fmla="*/ 166728 w 39"/>
                  <a:gd name="T13" fmla="*/ 225104 h 84"/>
                  <a:gd name="T14" fmla="*/ 166728 w 39"/>
                  <a:gd name="T15" fmla="*/ 73290 h 84"/>
                  <a:gd name="T16" fmla="*/ 156308 w 39"/>
                  <a:gd name="T17" fmla="*/ 73290 h 84"/>
                  <a:gd name="T18" fmla="*/ 156308 w 39"/>
                  <a:gd name="T19" fmla="*/ 413563 h 84"/>
                  <a:gd name="T20" fmla="*/ 156308 w 39"/>
                  <a:gd name="T21" fmla="*/ 413563 h 84"/>
                  <a:gd name="T22" fmla="*/ 156308 w 39"/>
                  <a:gd name="T23" fmla="*/ 418798 h 84"/>
                  <a:gd name="T24" fmla="*/ 135467 w 39"/>
                  <a:gd name="T25" fmla="*/ 439738 h 84"/>
                  <a:gd name="T26" fmla="*/ 114626 w 39"/>
                  <a:gd name="T27" fmla="*/ 418798 h 84"/>
                  <a:gd name="T28" fmla="*/ 109415 w 39"/>
                  <a:gd name="T29" fmla="*/ 418798 h 84"/>
                  <a:gd name="T30" fmla="*/ 109415 w 39"/>
                  <a:gd name="T31" fmla="*/ 230339 h 84"/>
                  <a:gd name="T32" fmla="*/ 98995 w 39"/>
                  <a:gd name="T33" fmla="*/ 209399 h 84"/>
                  <a:gd name="T34" fmla="*/ 88574 w 39"/>
                  <a:gd name="T35" fmla="*/ 230339 h 84"/>
                  <a:gd name="T36" fmla="*/ 88574 w 39"/>
                  <a:gd name="T37" fmla="*/ 418798 h 84"/>
                  <a:gd name="T38" fmla="*/ 88574 w 39"/>
                  <a:gd name="T39" fmla="*/ 418798 h 84"/>
                  <a:gd name="T40" fmla="*/ 67733 w 39"/>
                  <a:gd name="T41" fmla="*/ 439738 h 84"/>
                  <a:gd name="T42" fmla="*/ 46892 w 39"/>
                  <a:gd name="T43" fmla="*/ 418798 h 84"/>
                  <a:gd name="T44" fmla="*/ 46892 w 39"/>
                  <a:gd name="T45" fmla="*/ 413563 h 84"/>
                  <a:gd name="T46" fmla="*/ 46892 w 39"/>
                  <a:gd name="T47" fmla="*/ 413563 h 84"/>
                  <a:gd name="T48" fmla="*/ 46892 w 39"/>
                  <a:gd name="T49" fmla="*/ 73290 h 84"/>
                  <a:gd name="T50" fmla="*/ 36472 w 39"/>
                  <a:gd name="T51" fmla="*/ 73290 h 84"/>
                  <a:gd name="T52" fmla="*/ 36472 w 39"/>
                  <a:gd name="T53" fmla="*/ 225104 h 84"/>
                  <a:gd name="T54" fmla="*/ 15631 w 39"/>
                  <a:gd name="T55" fmla="*/ 246044 h 84"/>
                  <a:gd name="T56" fmla="*/ 0 w 39"/>
                  <a:gd name="T57" fmla="*/ 225104 h 84"/>
                  <a:gd name="T58" fmla="*/ 0 w 39"/>
                  <a:gd name="T59" fmla="*/ 57585 h 84"/>
                  <a:gd name="T60" fmla="*/ 0 w 39"/>
                  <a:gd name="T61" fmla="*/ 57585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80"/>
                    </a:cubicBezTo>
                    <a:cubicBezTo>
                      <a:pt x="30" y="82"/>
                      <a:pt x="28" y="84"/>
                      <a:pt x="26" y="84"/>
                    </a:cubicBezTo>
                    <a:cubicBezTo>
                      <a:pt x="24" y="84"/>
                      <a:pt x="22" y="82"/>
                      <a:pt x="22" y="80"/>
                    </a:cubicBezTo>
                    <a:cubicBezTo>
                      <a:pt x="22"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54596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74" name="组合 127"/>
            <p:cNvGrpSpPr>
              <a:grpSpLocks/>
            </p:cNvGrpSpPr>
            <p:nvPr/>
          </p:nvGrpSpPr>
          <p:grpSpPr bwMode="auto">
            <a:xfrm>
              <a:off x="1132839" y="331152"/>
              <a:ext cx="203200" cy="523875"/>
              <a:chOff x="0" y="0"/>
              <a:chExt cx="203200" cy="523875"/>
            </a:xfrm>
          </p:grpSpPr>
          <p:sp>
            <p:nvSpPr>
              <p:cNvPr id="4175"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76"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77" name="组合 130"/>
            <p:cNvGrpSpPr>
              <a:grpSpLocks/>
            </p:cNvGrpSpPr>
            <p:nvPr/>
          </p:nvGrpSpPr>
          <p:grpSpPr bwMode="auto">
            <a:xfrm>
              <a:off x="516572" y="756602"/>
              <a:ext cx="203200" cy="523875"/>
              <a:chOff x="0" y="0"/>
              <a:chExt cx="203200" cy="523875"/>
            </a:xfrm>
          </p:grpSpPr>
          <p:sp>
            <p:nvSpPr>
              <p:cNvPr id="4178" name="Oval 28"/>
              <p:cNvSpPr>
                <a:spLocks noChangeArrowheads="1"/>
              </p:cNvSpPr>
              <p:nvPr/>
            </p:nvSpPr>
            <p:spPr bwMode="auto">
              <a:xfrm>
                <a:off x="57150" y="0"/>
                <a:ext cx="8255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79" name="Freeform 29"/>
              <p:cNvSpPr>
                <a:spLocks noChangeArrowheads="1"/>
              </p:cNvSpPr>
              <p:nvPr/>
            </p:nvSpPr>
            <p:spPr bwMode="auto">
              <a:xfrm>
                <a:off x="0" y="88900"/>
                <a:ext cx="203200" cy="434975"/>
              </a:xfrm>
              <a:custGeom>
                <a:avLst/>
                <a:gdLst>
                  <a:gd name="T0" fmla="*/ 0 w 39"/>
                  <a:gd name="T1" fmla="*/ 57647 h 83"/>
                  <a:gd name="T2" fmla="*/ 98995 w 39"/>
                  <a:gd name="T3" fmla="*/ 0 h 83"/>
                  <a:gd name="T4" fmla="*/ 203200 w 39"/>
                  <a:gd name="T5" fmla="*/ 57647 h 83"/>
                  <a:gd name="T6" fmla="*/ 203200 w 39"/>
                  <a:gd name="T7" fmla="*/ 57647 h 83"/>
                  <a:gd name="T8" fmla="*/ 203200 w 39"/>
                  <a:gd name="T9" fmla="*/ 225348 h 83"/>
                  <a:gd name="T10" fmla="*/ 18235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09415 w 39"/>
                  <a:gd name="T27" fmla="*/ 419253 h 83"/>
                  <a:gd name="T28" fmla="*/ 109415 w 39"/>
                  <a:gd name="T29" fmla="*/ 419253 h 83"/>
                  <a:gd name="T30" fmla="*/ 109415 w 39"/>
                  <a:gd name="T31" fmla="*/ 230589 h 83"/>
                  <a:gd name="T32" fmla="*/ 98995 w 39"/>
                  <a:gd name="T33" fmla="*/ 209627 h 83"/>
                  <a:gd name="T34" fmla="*/ 88574 w 39"/>
                  <a:gd name="T35" fmla="*/ 230589 h 83"/>
                  <a:gd name="T36" fmla="*/ 88574 w 39"/>
                  <a:gd name="T37" fmla="*/ 419253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764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1"/>
                    </a:moveTo>
                    <a:cubicBezTo>
                      <a:pt x="0" y="1"/>
                      <a:pt x="10" y="0"/>
                      <a:pt x="19" y="0"/>
                    </a:cubicBezTo>
                    <a:cubicBezTo>
                      <a:pt x="29" y="0"/>
                      <a:pt x="39" y="1"/>
                      <a:pt x="39" y="11"/>
                    </a:cubicBezTo>
                    <a:cubicBezTo>
                      <a:pt x="39" y="11"/>
                      <a:pt x="39" y="11"/>
                      <a:pt x="39" y="11"/>
                    </a:cubicBezTo>
                    <a:cubicBezTo>
                      <a:pt x="39" y="43"/>
                      <a:pt x="39" y="43"/>
                      <a:pt x="39" y="43"/>
                    </a:cubicBezTo>
                    <a:cubicBezTo>
                      <a:pt x="39" y="45"/>
                      <a:pt x="37" y="47"/>
                      <a:pt x="35"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3" y="83"/>
                      <a:pt x="22" y="82"/>
                      <a:pt x="21" y="80"/>
                    </a:cubicBezTo>
                    <a:cubicBezTo>
                      <a:pt x="21" y="80"/>
                      <a:pt x="21" y="80"/>
                      <a:pt x="21" y="80"/>
                    </a:cubicBezTo>
                    <a:cubicBezTo>
                      <a:pt x="21" y="44"/>
                      <a:pt x="21" y="44"/>
                      <a:pt x="21" y="44"/>
                    </a:cubicBezTo>
                    <a:cubicBezTo>
                      <a:pt x="21" y="42"/>
                      <a:pt x="21" y="40"/>
                      <a:pt x="19" y="40"/>
                    </a:cubicBezTo>
                    <a:cubicBezTo>
                      <a:pt x="18" y="40"/>
                      <a:pt x="17" y="42"/>
                      <a:pt x="17" y="44"/>
                    </a:cubicBezTo>
                    <a:cubicBezTo>
                      <a:pt x="17" y="80"/>
                      <a:pt x="17" y="80"/>
                      <a:pt x="17" y="80"/>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1"/>
                      <a:pt x="0" y="11"/>
                      <a:pt x="0" y="1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80" name="组合 133"/>
            <p:cNvGrpSpPr>
              <a:grpSpLocks/>
            </p:cNvGrpSpPr>
            <p:nvPr/>
          </p:nvGrpSpPr>
          <p:grpSpPr bwMode="auto">
            <a:xfrm>
              <a:off x="852805" y="697865"/>
              <a:ext cx="203200" cy="523875"/>
              <a:chOff x="0" y="0"/>
              <a:chExt cx="203200" cy="523875"/>
            </a:xfrm>
          </p:grpSpPr>
          <p:sp>
            <p:nvSpPr>
              <p:cNvPr id="4181" name="Oval 22"/>
              <p:cNvSpPr>
                <a:spLocks noChangeArrowheads="1"/>
              </p:cNvSpPr>
              <p:nvPr/>
            </p:nvSpPr>
            <p:spPr bwMode="auto">
              <a:xfrm>
                <a:off x="57150" y="0"/>
                <a:ext cx="82550" cy="84138"/>
              </a:xfrm>
              <a:prstGeom prst="ellipse">
                <a:avLst/>
              </a:pr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82" name="Freeform 23"/>
              <p:cNvSpPr>
                <a:spLocks noChangeArrowheads="1"/>
              </p:cNvSpPr>
              <p:nvPr/>
            </p:nvSpPr>
            <p:spPr bwMode="auto">
              <a:xfrm>
                <a:off x="0" y="88900"/>
                <a:ext cx="203200" cy="434975"/>
              </a:xfrm>
              <a:custGeom>
                <a:avLst/>
                <a:gdLst>
                  <a:gd name="T0" fmla="*/ 0 w 39"/>
                  <a:gd name="T1" fmla="*/ 52407 h 83"/>
                  <a:gd name="T2" fmla="*/ 98995 w 39"/>
                  <a:gd name="T3" fmla="*/ 0 h 83"/>
                  <a:gd name="T4" fmla="*/ 203200 w 39"/>
                  <a:gd name="T5" fmla="*/ 52407 h 83"/>
                  <a:gd name="T6" fmla="*/ 203200 w 39"/>
                  <a:gd name="T7" fmla="*/ 52407 h 83"/>
                  <a:gd name="T8" fmla="*/ 203200 w 39"/>
                  <a:gd name="T9" fmla="*/ 225348 h 83"/>
                  <a:gd name="T10" fmla="*/ 182359 w 39"/>
                  <a:gd name="T11" fmla="*/ 241070 h 83"/>
                  <a:gd name="T12" fmla="*/ 166728 w 39"/>
                  <a:gd name="T13" fmla="*/ 225348 h 83"/>
                  <a:gd name="T14" fmla="*/ 166728 w 39"/>
                  <a:gd name="T15" fmla="*/ 73369 h 83"/>
                  <a:gd name="T16" fmla="*/ 151097 w 39"/>
                  <a:gd name="T17" fmla="*/ 73369 h 83"/>
                  <a:gd name="T18" fmla="*/ 151097 w 39"/>
                  <a:gd name="T19" fmla="*/ 414012 h 83"/>
                  <a:gd name="T20" fmla="*/ 151097 w 39"/>
                  <a:gd name="T21" fmla="*/ 414012 h 83"/>
                  <a:gd name="T22" fmla="*/ 151097 w 39"/>
                  <a:gd name="T23" fmla="*/ 414012 h 83"/>
                  <a:gd name="T24" fmla="*/ 130256 w 39"/>
                  <a:gd name="T25" fmla="*/ 434975 h 83"/>
                  <a:gd name="T26" fmla="*/ 109415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0"/>
                      <a:pt x="9" y="0"/>
                      <a:pt x="19" y="0"/>
                    </a:cubicBezTo>
                    <a:cubicBezTo>
                      <a:pt x="29" y="0"/>
                      <a:pt x="38" y="0"/>
                      <a:pt x="39" y="10"/>
                    </a:cubicBezTo>
                    <a:cubicBezTo>
                      <a:pt x="39" y="10"/>
                      <a:pt x="39" y="10"/>
                      <a:pt x="39" y="10"/>
                    </a:cubicBezTo>
                    <a:cubicBezTo>
                      <a:pt x="39" y="43"/>
                      <a:pt x="39" y="43"/>
                      <a:pt x="39" y="43"/>
                    </a:cubicBezTo>
                    <a:cubicBezTo>
                      <a:pt x="39" y="45"/>
                      <a:pt x="37" y="46"/>
                      <a:pt x="35" y="46"/>
                    </a:cubicBezTo>
                    <a:cubicBezTo>
                      <a:pt x="33" y="46"/>
                      <a:pt x="32" y="45"/>
                      <a:pt x="32" y="43"/>
                    </a:cubicBezTo>
                    <a:cubicBezTo>
                      <a:pt x="32" y="14"/>
                      <a:pt x="32" y="14"/>
                      <a:pt x="32" y="14"/>
                    </a:cubicBezTo>
                    <a:cubicBezTo>
                      <a:pt x="29" y="14"/>
                      <a:pt x="29" y="14"/>
                      <a:pt x="29" y="14"/>
                    </a:cubicBezTo>
                    <a:cubicBezTo>
                      <a:pt x="29" y="79"/>
                      <a:pt x="29" y="79"/>
                      <a:pt x="29" y="79"/>
                    </a:cubicBezTo>
                    <a:cubicBezTo>
                      <a:pt x="29" y="79"/>
                      <a:pt x="29" y="79"/>
                      <a:pt x="29" y="79"/>
                    </a:cubicBezTo>
                    <a:cubicBezTo>
                      <a:pt x="29" y="79"/>
                      <a:pt x="29" y="79"/>
                      <a:pt x="29" y="79"/>
                    </a:cubicBezTo>
                    <a:cubicBezTo>
                      <a:pt x="29" y="81"/>
                      <a:pt x="28" y="83"/>
                      <a:pt x="25" y="83"/>
                    </a:cubicBezTo>
                    <a:cubicBezTo>
                      <a:pt x="23" y="83"/>
                      <a:pt x="21" y="82"/>
                      <a:pt x="21" y="80"/>
                    </a:cubicBezTo>
                    <a:cubicBezTo>
                      <a:pt x="21" y="79"/>
                      <a:pt x="21" y="79"/>
                      <a:pt x="21" y="79"/>
                    </a:cubicBezTo>
                    <a:cubicBezTo>
                      <a:pt x="21" y="43"/>
                      <a:pt x="21" y="43"/>
                      <a:pt x="21" y="43"/>
                    </a:cubicBezTo>
                    <a:cubicBezTo>
                      <a:pt x="21" y="41"/>
                      <a:pt x="21" y="40"/>
                      <a:pt x="19" y="40"/>
                    </a:cubicBezTo>
                    <a:cubicBezTo>
                      <a:pt x="17" y="40"/>
                      <a:pt x="17" y="41"/>
                      <a:pt x="17" y="43"/>
                    </a:cubicBezTo>
                    <a:cubicBezTo>
                      <a:pt x="17" y="79"/>
                      <a:pt x="17" y="79"/>
                      <a:pt x="17" y="79"/>
                    </a:cubicBezTo>
                    <a:cubicBezTo>
                      <a:pt x="17" y="79"/>
                      <a:pt x="17" y="80"/>
                      <a:pt x="17" y="80"/>
                    </a:cubicBezTo>
                    <a:cubicBezTo>
                      <a:pt x="17" y="82"/>
                      <a:pt x="15" y="83"/>
                      <a:pt x="13"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6"/>
                      <a:pt x="3" y="46"/>
                    </a:cubicBezTo>
                    <a:cubicBezTo>
                      <a:pt x="1" y="46"/>
                      <a:pt x="0" y="45"/>
                      <a:pt x="0" y="43"/>
                    </a:cubicBezTo>
                    <a:cubicBezTo>
                      <a:pt x="0" y="10"/>
                      <a:pt x="0" y="10"/>
                      <a:pt x="0" y="10"/>
                    </a:cubicBezTo>
                    <a:cubicBezTo>
                      <a:pt x="0" y="10"/>
                      <a:pt x="0" y="10"/>
                      <a:pt x="0" y="10"/>
                    </a:cubicBezTo>
                    <a:close/>
                  </a:path>
                </a:pathLst>
              </a:custGeom>
              <a:solidFill>
                <a:srgbClr val="33333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4183" name="组合 136"/>
            <p:cNvGrpSpPr>
              <a:grpSpLocks/>
            </p:cNvGrpSpPr>
            <p:nvPr/>
          </p:nvGrpSpPr>
          <p:grpSpPr bwMode="auto">
            <a:xfrm>
              <a:off x="1544003" y="908526"/>
              <a:ext cx="203200" cy="525462"/>
              <a:chOff x="0" y="0"/>
              <a:chExt cx="203200" cy="525462"/>
            </a:xfrm>
          </p:grpSpPr>
          <p:sp>
            <p:nvSpPr>
              <p:cNvPr id="4184" name="Oval 24"/>
              <p:cNvSpPr>
                <a:spLocks noChangeArrowheads="1"/>
              </p:cNvSpPr>
              <p:nvPr/>
            </p:nvSpPr>
            <p:spPr bwMode="auto">
              <a:xfrm>
                <a:off x="57150" y="0"/>
                <a:ext cx="88900" cy="84138"/>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4185" name="Freeform 25"/>
              <p:cNvSpPr>
                <a:spLocks noChangeArrowheads="1"/>
              </p:cNvSpPr>
              <p:nvPr/>
            </p:nvSpPr>
            <p:spPr bwMode="auto">
              <a:xfrm>
                <a:off x="0" y="90487"/>
                <a:ext cx="203200" cy="434975"/>
              </a:xfrm>
              <a:custGeom>
                <a:avLst/>
                <a:gdLst>
                  <a:gd name="T0" fmla="*/ 0 w 39"/>
                  <a:gd name="T1" fmla="*/ 52407 h 83"/>
                  <a:gd name="T2" fmla="*/ 98995 w 39"/>
                  <a:gd name="T3" fmla="*/ 0 h 83"/>
                  <a:gd name="T4" fmla="*/ 203200 w 39"/>
                  <a:gd name="T5" fmla="*/ 52407 h 83"/>
                  <a:gd name="T6" fmla="*/ 203200 w 39"/>
                  <a:gd name="T7" fmla="*/ 57647 h 83"/>
                  <a:gd name="T8" fmla="*/ 203200 w 39"/>
                  <a:gd name="T9" fmla="*/ 225348 h 83"/>
                  <a:gd name="T10" fmla="*/ 187569 w 39"/>
                  <a:gd name="T11" fmla="*/ 246311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09415 w 39"/>
                  <a:gd name="T29" fmla="*/ 414012 h 83"/>
                  <a:gd name="T30" fmla="*/ 109415 w 39"/>
                  <a:gd name="T31" fmla="*/ 225348 h 83"/>
                  <a:gd name="T32" fmla="*/ 98995 w 39"/>
                  <a:gd name="T33" fmla="*/ 209627 h 83"/>
                  <a:gd name="T34" fmla="*/ 88574 w 39"/>
                  <a:gd name="T35" fmla="*/ 225348 h 83"/>
                  <a:gd name="T36" fmla="*/ 88574 w 39"/>
                  <a:gd name="T37" fmla="*/ 414012 h 83"/>
                  <a:gd name="T38" fmla="*/ 88574 w 39"/>
                  <a:gd name="T39" fmla="*/ 419253 h 83"/>
                  <a:gd name="T40" fmla="*/ 67733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15631 w 39"/>
                  <a:gd name="T55" fmla="*/ 246311 h 83"/>
                  <a:gd name="T56" fmla="*/ 0 w 39"/>
                  <a:gd name="T57" fmla="*/ 225348 h 83"/>
                  <a:gd name="T58" fmla="*/ 0 w 39"/>
                  <a:gd name="T59" fmla="*/ 5764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19" y="0"/>
                    </a:cubicBezTo>
                    <a:cubicBezTo>
                      <a:pt x="29" y="0"/>
                      <a:pt x="39" y="1"/>
                      <a:pt x="39" y="10"/>
                    </a:cubicBezTo>
                    <a:cubicBezTo>
                      <a:pt x="39" y="10"/>
                      <a:pt x="39" y="10"/>
                      <a:pt x="39" y="11"/>
                    </a:cubicBezTo>
                    <a:cubicBezTo>
                      <a:pt x="39" y="43"/>
                      <a:pt x="39" y="43"/>
                      <a:pt x="39" y="43"/>
                    </a:cubicBezTo>
                    <a:cubicBezTo>
                      <a:pt x="39" y="45"/>
                      <a:pt x="38" y="47"/>
                      <a:pt x="36" y="47"/>
                    </a:cubicBezTo>
                    <a:cubicBezTo>
                      <a:pt x="34" y="47"/>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2"/>
                      <a:pt x="28" y="83"/>
                      <a:pt x="26" y="83"/>
                    </a:cubicBezTo>
                    <a:cubicBezTo>
                      <a:pt x="24" y="83"/>
                      <a:pt x="22" y="82"/>
                      <a:pt x="22" y="80"/>
                    </a:cubicBezTo>
                    <a:cubicBezTo>
                      <a:pt x="22" y="80"/>
                      <a:pt x="22" y="80"/>
                      <a:pt x="21" y="79"/>
                    </a:cubicBezTo>
                    <a:cubicBezTo>
                      <a:pt x="21" y="43"/>
                      <a:pt x="21" y="43"/>
                      <a:pt x="21" y="43"/>
                    </a:cubicBezTo>
                    <a:cubicBezTo>
                      <a:pt x="21" y="42"/>
                      <a:pt x="21" y="40"/>
                      <a:pt x="19" y="40"/>
                    </a:cubicBezTo>
                    <a:cubicBezTo>
                      <a:pt x="18" y="40"/>
                      <a:pt x="17" y="42"/>
                      <a:pt x="17" y="43"/>
                    </a:cubicBezTo>
                    <a:cubicBezTo>
                      <a:pt x="17" y="79"/>
                      <a:pt x="17" y="79"/>
                      <a:pt x="17" y="79"/>
                    </a:cubicBezTo>
                    <a:cubicBezTo>
                      <a:pt x="17" y="80"/>
                      <a:pt x="17" y="80"/>
                      <a:pt x="17" y="80"/>
                    </a:cubicBezTo>
                    <a:cubicBezTo>
                      <a:pt x="17" y="82"/>
                      <a:pt x="15" y="83"/>
                      <a:pt x="13" y="83"/>
                    </a:cubicBezTo>
                    <a:cubicBezTo>
                      <a:pt x="11" y="83"/>
                      <a:pt x="9" y="82"/>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5" y="47"/>
                      <a:pt x="3" y="47"/>
                    </a:cubicBezTo>
                    <a:cubicBezTo>
                      <a:pt x="1" y="47"/>
                      <a:pt x="0" y="45"/>
                      <a:pt x="0" y="43"/>
                    </a:cubicBezTo>
                    <a:cubicBezTo>
                      <a:pt x="0" y="11"/>
                      <a:pt x="0" y="11"/>
                      <a:pt x="0" y="11"/>
                    </a:cubicBezTo>
                    <a:cubicBezTo>
                      <a:pt x="0" y="10"/>
                      <a:pt x="0" y="10"/>
                      <a:pt x="0"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sp>
        <p:nvSpPr>
          <p:cNvPr id="4186" name="等腰三角形 88"/>
          <p:cNvSpPr>
            <a:spLocks noChangeArrowheads="1"/>
          </p:cNvSpPr>
          <p:nvPr/>
        </p:nvSpPr>
        <p:spPr bwMode="auto">
          <a:xfrm rot="5400000">
            <a:off x="309035" y="3407834"/>
            <a:ext cx="404283"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Tree>
    <p:extLst>
      <p:ext uri="{BB962C8B-B14F-4D97-AF65-F5344CB8AC3E}">
        <p14:creationId xmlns:p14="http://schemas.microsoft.com/office/powerpoint/2010/main" val="731442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5123" name="矩形 1"/>
          <p:cNvSpPr>
            <a:spLocks noChangeArrowheads="1"/>
          </p:cNvSpPr>
          <p:nvPr/>
        </p:nvSpPr>
        <p:spPr bwMode="auto">
          <a:xfrm>
            <a:off x="846667" y="2959100"/>
            <a:ext cx="5124451" cy="124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80%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的中国网民的岁数在</a:t>
            </a:r>
            <a:r>
              <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10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岁－</a:t>
            </a:r>
            <a:r>
              <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40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岁之间</a:t>
            </a:r>
          </a:p>
        </p:txBody>
      </p:sp>
      <p:sp>
        <p:nvSpPr>
          <p:cNvPr id="5124" name="等腰三角形 37"/>
          <p:cNvSpPr>
            <a:spLocks noChangeArrowheads="1"/>
          </p:cNvSpPr>
          <p:nvPr/>
        </p:nvSpPr>
        <p:spPr bwMode="auto">
          <a:xfrm rot="5400000">
            <a:off x="309034" y="3147485"/>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
        <p:nvSpPr>
          <p:cNvPr id="5125" name="Oval 5"/>
          <p:cNvSpPr>
            <a:spLocks noChangeArrowheads="1"/>
          </p:cNvSpPr>
          <p:nvPr/>
        </p:nvSpPr>
        <p:spPr bwMode="auto">
          <a:xfrm>
            <a:off x="6489701" y="857251"/>
            <a:ext cx="5143500" cy="5143500"/>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5126" name="任意多边形 44"/>
          <p:cNvSpPr>
            <a:spLocks noChangeArrowheads="1"/>
          </p:cNvSpPr>
          <p:nvPr/>
        </p:nvSpPr>
        <p:spPr bwMode="auto">
          <a:xfrm>
            <a:off x="9072034" y="869952"/>
            <a:ext cx="1674284" cy="2686049"/>
          </a:xfrm>
          <a:custGeom>
            <a:avLst/>
            <a:gdLst>
              <a:gd name="T0" fmla="*/ 0 w 1255681"/>
              <a:gd name="T1" fmla="*/ 0 h 2014297"/>
              <a:gd name="T2" fmla="*/ 192448 w 1255681"/>
              <a:gd name="T3" fmla="*/ 9718 h 2014297"/>
              <a:gd name="T4" fmla="*/ 1222141 w 1255681"/>
              <a:gd name="T5" fmla="*/ 440207 h 2014297"/>
              <a:gd name="T6" fmla="*/ 1255681 w 1255681"/>
              <a:gd name="T7" fmla="*/ 470690 h 2014297"/>
              <a:gd name="T8" fmla="*/ 0 w 1255681"/>
              <a:gd name="T9" fmla="*/ 2014297 h 2014297"/>
              <a:gd name="T10" fmla="*/ 0 w 1255681"/>
              <a:gd name="T11" fmla="*/ 0 h 2014297"/>
              <a:gd name="T12" fmla="*/ 0 60000 65536"/>
              <a:gd name="T13" fmla="*/ 0 60000 65536"/>
              <a:gd name="T14" fmla="*/ 0 60000 65536"/>
              <a:gd name="T15" fmla="*/ 0 60000 65536"/>
              <a:gd name="T16" fmla="*/ 0 60000 65536"/>
              <a:gd name="T17" fmla="*/ 0 60000 65536"/>
              <a:gd name="T18" fmla="*/ 0 w 1255681"/>
              <a:gd name="T19" fmla="*/ 0 h 2014297"/>
              <a:gd name="T20" fmla="*/ 1255681 w 1255681"/>
              <a:gd name="T21" fmla="*/ 2014297 h 2014297"/>
            </a:gdLst>
            <a:ahLst/>
            <a:cxnLst>
              <a:cxn ang="T12">
                <a:pos x="T0" y="T1"/>
              </a:cxn>
              <a:cxn ang="T13">
                <a:pos x="T2" y="T3"/>
              </a:cxn>
              <a:cxn ang="T14">
                <a:pos x="T4" y="T5"/>
              </a:cxn>
              <a:cxn ang="T15">
                <a:pos x="T6" y="T7"/>
              </a:cxn>
              <a:cxn ang="T16">
                <a:pos x="T8" y="T9"/>
              </a:cxn>
              <a:cxn ang="T17">
                <a:pos x="T10" y="T11"/>
              </a:cxn>
            </a:cxnLst>
            <a:rect l="T18" t="T19" r="T20" b="T21"/>
            <a:pathLst>
              <a:path w="1255681" h="2014297">
                <a:moveTo>
                  <a:pt x="0" y="0"/>
                </a:moveTo>
                <a:lnTo>
                  <a:pt x="192448" y="9718"/>
                </a:lnTo>
                <a:cubicBezTo>
                  <a:pt x="581494" y="49228"/>
                  <a:pt x="936359" y="204359"/>
                  <a:pt x="1222141" y="440207"/>
                </a:cubicBezTo>
                <a:lnTo>
                  <a:pt x="1255681" y="470690"/>
                </a:lnTo>
                <a:lnTo>
                  <a:pt x="0" y="2014297"/>
                </a:lnTo>
                <a:lnTo>
                  <a:pt x="0" y="0"/>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5127" name="矩形 12"/>
          <p:cNvSpPr>
            <a:spLocks noChangeArrowheads="1"/>
          </p:cNvSpPr>
          <p:nvPr/>
        </p:nvSpPr>
        <p:spPr bwMode="auto">
          <a:xfrm>
            <a:off x="7112001" y="2567517"/>
            <a:ext cx="2127505" cy="189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11733">
                <a:solidFill>
                  <a:schemeClr val="bg1"/>
                </a:solidFill>
                <a:latin typeface="Impact" panose="020B0806030902050204" pitchFamily="34" charset="0"/>
                <a:ea typeface="微软雅黑" panose="020B0503020204020204" pitchFamily="34" charset="-122"/>
                <a:sym typeface="宋体" panose="02010600030101010101" pitchFamily="2" charset="-122"/>
              </a:rPr>
              <a:t>80</a:t>
            </a:r>
            <a:r>
              <a:rPr lang="en-US" sz="3733">
                <a:solidFill>
                  <a:schemeClr val="bg1"/>
                </a:solidFill>
                <a:latin typeface="Impact" panose="020B0806030902050204" pitchFamily="34" charset="0"/>
                <a:ea typeface="微软雅黑" panose="020B0503020204020204" pitchFamily="34" charset="-122"/>
                <a:sym typeface="宋体" panose="02010600030101010101" pitchFamily="2" charset="-122"/>
              </a:rPr>
              <a:t>%</a:t>
            </a:r>
            <a:endParaRPr lang="zh-CN" altLang="en-US" sz="3733">
              <a:solidFill>
                <a:schemeClr val="bg1"/>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5128" name="矩形 13"/>
          <p:cNvSpPr>
            <a:spLocks noChangeArrowheads="1"/>
          </p:cNvSpPr>
          <p:nvPr/>
        </p:nvSpPr>
        <p:spPr bwMode="auto">
          <a:xfrm>
            <a:off x="7198785" y="4155018"/>
            <a:ext cx="18325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rPr>
              <a:t>10</a:t>
            </a:r>
            <a:r>
              <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rPr>
              <a:t>岁至</a:t>
            </a:r>
            <a:r>
              <a:rPr 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rPr>
              <a:t>40</a:t>
            </a:r>
            <a:r>
              <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rPr>
              <a:t>岁</a:t>
            </a:r>
            <a:endParaRPr lang="zh-CN" altLang="en-US" sz="2400">
              <a:solidFill>
                <a:schemeClr val="bg1"/>
              </a:solidFill>
              <a:ea typeface="微软雅黑" panose="020B0503020204020204" pitchFamily="34" charset="-122"/>
              <a:sym typeface="宋体" panose="02010600030101010101" pitchFamily="2" charset="-122"/>
            </a:endParaRPr>
          </a:p>
        </p:txBody>
      </p:sp>
      <p:grpSp>
        <p:nvGrpSpPr>
          <p:cNvPr id="5129" name="组合 33"/>
          <p:cNvGrpSpPr>
            <a:grpSpLocks/>
          </p:cNvGrpSpPr>
          <p:nvPr/>
        </p:nvGrpSpPr>
        <p:grpSpPr bwMode="auto">
          <a:xfrm>
            <a:off x="8015818" y="4688418"/>
            <a:ext cx="2038349" cy="706967"/>
            <a:chOff x="0" y="0"/>
            <a:chExt cx="1528763" cy="530225"/>
          </a:xfrm>
        </p:grpSpPr>
        <p:grpSp>
          <p:nvGrpSpPr>
            <p:cNvPr id="5130" name="组合 17"/>
            <p:cNvGrpSpPr>
              <a:grpSpLocks/>
            </p:cNvGrpSpPr>
            <p:nvPr/>
          </p:nvGrpSpPr>
          <p:grpSpPr bwMode="auto">
            <a:xfrm>
              <a:off x="0" y="0"/>
              <a:ext cx="204788" cy="530225"/>
              <a:chOff x="0" y="0"/>
              <a:chExt cx="204788" cy="530225"/>
            </a:xfrm>
          </p:grpSpPr>
          <p:sp>
            <p:nvSpPr>
              <p:cNvPr id="5131"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32"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5133" name="组合 18"/>
            <p:cNvGrpSpPr>
              <a:grpSpLocks/>
            </p:cNvGrpSpPr>
            <p:nvPr/>
          </p:nvGrpSpPr>
          <p:grpSpPr bwMode="auto">
            <a:xfrm>
              <a:off x="257175" y="0"/>
              <a:ext cx="204788" cy="530225"/>
              <a:chOff x="0" y="0"/>
              <a:chExt cx="204788" cy="530225"/>
            </a:xfrm>
          </p:grpSpPr>
          <p:sp>
            <p:nvSpPr>
              <p:cNvPr id="5134"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35"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5136" name="组合 21"/>
            <p:cNvGrpSpPr>
              <a:grpSpLocks/>
            </p:cNvGrpSpPr>
            <p:nvPr/>
          </p:nvGrpSpPr>
          <p:grpSpPr bwMode="auto">
            <a:xfrm>
              <a:off x="514350" y="0"/>
              <a:ext cx="204788" cy="530225"/>
              <a:chOff x="0" y="0"/>
              <a:chExt cx="204788" cy="530225"/>
            </a:xfrm>
          </p:grpSpPr>
          <p:sp>
            <p:nvSpPr>
              <p:cNvPr id="5137"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38"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5139" name="组合 24"/>
            <p:cNvGrpSpPr>
              <a:grpSpLocks/>
            </p:cNvGrpSpPr>
            <p:nvPr/>
          </p:nvGrpSpPr>
          <p:grpSpPr bwMode="auto">
            <a:xfrm>
              <a:off x="781050" y="0"/>
              <a:ext cx="204788" cy="530225"/>
              <a:chOff x="0" y="0"/>
              <a:chExt cx="204788" cy="530225"/>
            </a:xfrm>
          </p:grpSpPr>
          <p:sp>
            <p:nvSpPr>
              <p:cNvPr id="5140"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41"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5142" name="组合 27"/>
            <p:cNvGrpSpPr>
              <a:grpSpLocks/>
            </p:cNvGrpSpPr>
            <p:nvPr/>
          </p:nvGrpSpPr>
          <p:grpSpPr bwMode="auto">
            <a:xfrm>
              <a:off x="1057275" y="0"/>
              <a:ext cx="204788" cy="530225"/>
              <a:chOff x="0" y="0"/>
              <a:chExt cx="204788" cy="530225"/>
            </a:xfrm>
          </p:grpSpPr>
          <p:sp>
            <p:nvSpPr>
              <p:cNvPr id="5143"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44"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5145" name="组合 30"/>
            <p:cNvGrpSpPr>
              <a:grpSpLocks/>
            </p:cNvGrpSpPr>
            <p:nvPr/>
          </p:nvGrpSpPr>
          <p:grpSpPr bwMode="auto">
            <a:xfrm>
              <a:off x="1323975" y="0"/>
              <a:ext cx="204788" cy="530225"/>
              <a:chOff x="0" y="0"/>
              <a:chExt cx="204788" cy="530225"/>
            </a:xfrm>
          </p:grpSpPr>
          <p:sp>
            <p:nvSpPr>
              <p:cNvPr id="5146" name="Oval 32"/>
              <p:cNvSpPr>
                <a:spLocks noChangeArrowheads="1"/>
              </p:cNvSpPr>
              <p:nvPr/>
            </p:nvSpPr>
            <p:spPr bwMode="auto">
              <a:xfrm>
                <a:off x="58738"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5147" name="Freeform 33"/>
              <p:cNvSpPr>
                <a:spLocks noChangeArrowheads="1"/>
              </p:cNvSpPr>
              <p:nvPr/>
            </p:nvSpPr>
            <p:spPr bwMode="auto">
              <a:xfrm>
                <a:off x="0" y="90487"/>
                <a:ext cx="204788" cy="439738"/>
              </a:xfrm>
              <a:custGeom>
                <a:avLst/>
                <a:gdLst>
                  <a:gd name="T0" fmla="*/ 0 w 39"/>
                  <a:gd name="T1" fmla="*/ 11 h 84"/>
                  <a:gd name="T2" fmla="*/ 19 w 39"/>
                  <a:gd name="T3" fmla="*/ 0 h 84"/>
                  <a:gd name="T4" fmla="*/ 39 w 39"/>
                  <a:gd name="T5" fmla="*/ 11 h 84"/>
                  <a:gd name="T6" fmla="*/ 39 w 39"/>
                  <a:gd name="T7" fmla="*/ 11 h 84"/>
                  <a:gd name="T8" fmla="*/ 39 w 39"/>
                  <a:gd name="T9" fmla="*/ 44 h 84"/>
                  <a:gd name="T10" fmla="*/ 35 w 39"/>
                  <a:gd name="T11" fmla="*/ 47 h 84"/>
                  <a:gd name="T12" fmla="*/ 32 w 39"/>
                  <a:gd name="T13" fmla="*/ 44 h 84"/>
                  <a:gd name="T14" fmla="*/ 32 w 39"/>
                  <a:gd name="T15" fmla="*/ 15 h 84"/>
                  <a:gd name="T16" fmla="*/ 29 w 39"/>
                  <a:gd name="T17" fmla="*/ 15 h 84"/>
                  <a:gd name="T18" fmla="*/ 29 w 39"/>
                  <a:gd name="T19" fmla="*/ 80 h 84"/>
                  <a:gd name="T20" fmla="*/ 29 w 39"/>
                  <a:gd name="T21" fmla="*/ 80 h 84"/>
                  <a:gd name="T22" fmla="*/ 29 w 39"/>
                  <a:gd name="T23" fmla="*/ 80 h 84"/>
                  <a:gd name="T24" fmla="*/ 25 w 39"/>
                  <a:gd name="T25" fmla="*/ 84 h 84"/>
                  <a:gd name="T26" fmla="*/ 21 w 39"/>
                  <a:gd name="T27" fmla="*/ 80 h 84"/>
                  <a:gd name="T28" fmla="*/ 21 w 39"/>
                  <a:gd name="T29" fmla="*/ 80 h 84"/>
                  <a:gd name="T30" fmla="*/ 21 w 39"/>
                  <a:gd name="T31" fmla="*/ 44 h 84"/>
                  <a:gd name="T32" fmla="*/ 19 w 39"/>
                  <a:gd name="T33" fmla="*/ 41 h 84"/>
                  <a:gd name="T34" fmla="*/ 17 w 39"/>
                  <a:gd name="T35" fmla="*/ 44 h 84"/>
                  <a:gd name="T36" fmla="*/ 17 w 39"/>
                  <a:gd name="T37" fmla="*/ 80 h 84"/>
                  <a:gd name="T38" fmla="*/ 17 w 39"/>
                  <a:gd name="T39" fmla="*/ 80 h 84"/>
                  <a:gd name="T40" fmla="*/ 13 w 39"/>
                  <a:gd name="T41" fmla="*/ 84 h 84"/>
                  <a:gd name="T42" fmla="*/ 9 w 39"/>
                  <a:gd name="T43" fmla="*/ 80 h 84"/>
                  <a:gd name="T44" fmla="*/ 9 w 39"/>
                  <a:gd name="T45" fmla="*/ 80 h 84"/>
                  <a:gd name="T46" fmla="*/ 9 w 39"/>
                  <a:gd name="T47" fmla="*/ 80 h 84"/>
                  <a:gd name="T48" fmla="*/ 9 w 39"/>
                  <a:gd name="T49" fmla="*/ 15 h 84"/>
                  <a:gd name="T50" fmla="*/ 7 w 39"/>
                  <a:gd name="T51" fmla="*/ 15 h 84"/>
                  <a:gd name="T52" fmla="*/ 7 w 39"/>
                  <a:gd name="T53" fmla="*/ 44 h 84"/>
                  <a:gd name="T54" fmla="*/ 3 w 39"/>
                  <a:gd name="T55" fmla="*/ 47 h 84"/>
                  <a:gd name="T56" fmla="*/ 0 w 39"/>
                  <a:gd name="T57" fmla="*/ 44 h 84"/>
                  <a:gd name="T58" fmla="*/ 0 w 39"/>
                  <a:gd name="T59" fmla="*/ 11 h 84"/>
                  <a:gd name="T60" fmla="*/ 0 w 39"/>
                  <a:gd name="T61" fmla="*/ 11 h 8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4"/>
                  <a:gd name="T95" fmla="*/ 39 w 39"/>
                  <a:gd name="T96" fmla="*/ 84 h 8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4">
                    <a:moveTo>
                      <a:pt x="0" y="11"/>
                    </a:moveTo>
                    <a:cubicBezTo>
                      <a:pt x="0" y="1"/>
                      <a:pt x="9" y="0"/>
                      <a:pt x="19" y="0"/>
                    </a:cubicBezTo>
                    <a:cubicBezTo>
                      <a:pt x="29" y="0"/>
                      <a:pt x="38" y="1"/>
                      <a:pt x="39" y="11"/>
                    </a:cubicBezTo>
                    <a:cubicBezTo>
                      <a:pt x="39" y="11"/>
                      <a:pt x="39" y="11"/>
                      <a:pt x="39" y="11"/>
                    </a:cubicBezTo>
                    <a:cubicBezTo>
                      <a:pt x="39" y="44"/>
                      <a:pt x="39" y="44"/>
                      <a:pt x="39" y="44"/>
                    </a:cubicBezTo>
                    <a:cubicBezTo>
                      <a:pt x="39" y="46"/>
                      <a:pt x="37" y="47"/>
                      <a:pt x="35" y="47"/>
                    </a:cubicBezTo>
                    <a:cubicBezTo>
                      <a:pt x="33" y="47"/>
                      <a:pt x="32" y="46"/>
                      <a:pt x="32" y="44"/>
                    </a:cubicBezTo>
                    <a:cubicBezTo>
                      <a:pt x="32" y="15"/>
                      <a:pt x="32" y="15"/>
                      <a:pt x="32" y="15"/>
                    </a:cubicBezTo>
                    <a:cubicBezTo>
                      <a:pt x="29" y="15"/>
                      <a:pt x="29" y="15"/>
                      <a:pt x="29" y="15"/>
                    </a:cubicBezTo>
                    <a:cubicBezTo>
                      <a:pt x="29" y="80"/>
                      <a:pt x="29" y="80"/>
                      <a:pt x="29" y="80"/>
                    </a:cubicBezTo>
                    <a:cubicBezTo>
                      <a:pt x="29" y="80"/>
                      <a:pt x="29" y="80"/>
                      <a:pt x="29" y="80"/>
                    </a:cubicBezTo>
                    <a:cubicBezTo>
                      <a:pt x="29" y="80"/>
                      <a:pt x="29" y="80"/>
                      <a:pt x="29" y="80"/>
                    </a:cubicBezTo>
                    <a:cubicBezTo>
                      <a:pt x="29" y="82"/>
                      <a:pt x="28" y="84"/>
                      <a:pt x="25" y="84"/>
                    </a:cubicBezTo>
                    <a:cubicBezTo>
                      <a:pt x="23" y="84"/>
                      <a:pt x="21" y="82"/>
                      <a:pt x="21" y="80"/>
                    </a:cubicBezTo>
                    <a:cubicBezTo>
                      <a:pt x="21" y="80"/>
                      <a:pt x="21" y="80"/>
                      <a:pt x="21" y="80"/>
                    </a:cubicBezTo>
                    <a:cubicBezTo>
                      <a:pt x="21" y="44"/>
                      <a:pt x="21" y="44"/>
                      <a:pt x="21" y="44"/>
                    </a:cubicBezTo>
                    <a:cubicBezTo>
                      <a:pt x="21" y="42"/>
                      <a:pt x="21" y="41"/>
                      <a:pt x="19" y="41"/>
                    </a:cubicBezTo>
                    <a:cubicBezTo>
                      <a:pt x="17" y="41"/>
                      <a:pt x="17" y="42"/>
                      <a:pt x="17" y="44"/>
                    </a:cubicBezTo>
                    <a:cubicBezTo>
                      <a:pt x="17" y="80"/>
                      <a:pt x="17" y="80"/>
                      <a:pt x="17" y="80"/>
                    </a:cubicBezTo>
                    <a:cubicBezTo>
                      <a:pt x="17" y="80"/>
                      <a:pt x="17" y="80"/>
                      <a:pt x="17" y="80"/>
                    </a:cubicBezTo>
                    <a:cubicBezTo>
                      <a:pt x="17" y="82"/>
                      <a:pt x="15" y="84"/>
                      <a:pt x="13" y="84"/>
                    </a:cubicBezTo>
                    <a:cubicBezTo>
                      <a:pt x="11" y="84"/>
                      <a:pt x="9" y="82"/>
                      <a:pt x="9" y="80"/>
                    </a:cubicBezTo>
                    <a:cubicBezTo>
                      <a:pt x="9" y="80"/>
                      <a:pt x="9" y="80"/>
                      <a:pt x="9" y="80"/>
                    </a:cubicBezTo>
                    <a:cubicBezTo>
                      <a:pt x="9" y="80"/>
                      <a:pt x="9" y="80"/>
                      <a:pt x="9" y="80"/>
                    </a:cubicBezTo>
                    <a:cubicBezTo>
                      <a:pt x="9" y="15"/>
                      <a:pt x="9" y="15"/>
                      <a:pt x="9" y="15"/>
                    </a:cubicBezTo>
                    <a:cubicBezTo>
                      <a:pt x="7" y="15"/>
                      <a:pt x="7" y="15"/>
                      <a:pt x="7" y="15"/>
                    </a:cubicBezTo>
                    <a:cubicBezTo>
                      <a:pt x="7" y="44"/>
                      <a:pt x="7" y="44"/>
                      <a:pt x="7" y="44"/>
                    </a:cubicBezTo>
                    <a:cubicBezTo>
                      <a:pt x="7" y="46"/>
                      <a:pt x="5" y="47"/>
                      <a:pt x="3" y="47"/>
                    </a:cubicBezTo>
                    <a:cubicBezTo>
                      <a:pt x="1" y="47"/>
                      <a:pt x="0" y="46"/>
                      <a:pt x="0" y="44"/>
                    </a:cubicBezTo>
                    <a:cubicBezTo>
                      <a:pt x="0" y="11"/>
                      <a:pt x="0" y="11"/>
                      <a:pt x="0" y="11"/>
                    </a:cubicBezTo>
                    <a:cubicBezTo>
                      <a:pt x="0" y="11"/>
                      <a:pt x="0" y="11"/>
                      <a:pt x="0" y="1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spTree>
    <p:extLst>
      <p:ext uri="{BB962C8B-B14F-4D97-AF65-F5344CB8AC3E}">
        <p14:creationId xmlns:p14="http://schemas.microsoft.com/office/powerpoint/2010/main" val="5979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6147" name="矩形 5"/>
          <p:cNvSpPr>
            <a:spLocks noChangeArrowheads="1"/>
          </p:cNvSpPr>
          <p:nvPr/>
        </p:nvSpPr>
        <p:spPr bwMode="auto">
          <a:xfrm>
            <a:off x="6076951" y="1856317"/>
            <a:ext cx="5202767" cy="189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中国有</a:t>
            </a:r>
            <a:r>
              <a:rPr lang="en-US" sz="8000">
                <a:solidFill>
                  <a:srgbClr val="F88A44"/>
                </a:solidFill>
                <a:latin typeface="Impact" panose="020B0806030902050204" pitchFamily="34" charset="0"/>
                <a:ea typeface="微软雅黑" panose="020B0503020204020204" pitchFamily="34" charset="-122"/>
                <a:sym typeface="宋体" panose="02010600030101010101" pitchFamily="2" charset="-122"/>
              </a:rPr>
              <a:t>4.2</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亿的移动互联网用户</a:t>
            </a:r>
          </a:p>
        </p:txBody>
      </p:sp>
      <p:grpSp>
        <p:nvGrpSpPr>
          <p:cNvPr id="6148" name="组合 21"/>
          <p:cNvGrpSpPr>
            <a:grpSpLocks/>
          </p:cNvGrpSpPr>
          <p:nvPr/>
        </p:nvGrpSpPr>
        <p:grpSpPr bwMode="auto">
          <a:xfrm>
            <a:off x="706967" y="723901"/>
            <a:ext cx="4557184" cy="6142567"/>
            <a:chOff x="0" y="0"/>
            <a:chExt cx="3417888" cy="4606926"/>
          </a:xfrm>
        </p:grpSpPr>
        <p:sp>
          <p:nvSpPr>
            <p:cNvPr id="6149" name="Freeform 5"/>
            <p:cNvSpPr>
              <a:spLocks noChangeArrowheads="1"/>
            </p:cNvSpPr>
            <p:nvPr/>
          </p:nvSpPr>
          <p:spPr bwMode="auto">
            <a:xfrm>
              <a:off x="0" y="576263"/>
              <a:ext cx="2746375" cy="4030663"/>
            </a:xfrm>
            <a:custGeom>
              <a:avLst/>
              <a:gdLst>
                <a:gd name="T0" fmla="*/ 1581732 w 856"/>
                <a:gd name="T1" fmla="*/ 4030663 h 1257"/>
                <a:gd name="T2" fmla="*/ 2287576 w 856"/>
                <a:gd name="T3" fmla="*/ 3456686 h 1257"/>
                <a:gd name="T4" fmla="*/ 2746375 w 856"/>
                <a:gd name="T5" fmla="*/ 2651836 h 1257"/>
                <a:gd name="T6" fmla="*/ 1530398 w 856"/>
                <a:gd name="T7" fmla="*/ 1366000 h 1257"/>
                <a:gd name="T8" fmla="*/ 1129350 w 856"/>
                <a:gd name="T9" fmla="*/ 1507090 h 1257"/>
                <a:gd name="T10" fmla="*/ 1171059 w 856"/>
                <a:gd name="T11" fmla="*/ 1157573 h 1257"/>
                <a:gd name="T12" fmla="*/ 1151809 w 856"/>
                <a:gd name="T13" fmla="*/ 920287 h 1257"/>
                <a:gd name="T14" fmla="*/ 1321853 w 856"/>
                <a:gd name="T15" fmla="*/ 480986 h 1257"/>
                <a:gd name="T16" fmla="*/ 1164643 w 856"/>
                <a:gd name="T17" fmla="*/ 48099 h 1257"/>
                <a:gd name="T18" fmla="*/ 956098 w 856"/>
                <a:gd name="T19" fmla="*/ 19239 h 1257"/>
                <a:gd name="T20" fmla="*/ 898347 w 856"/>
                <a:gd name="T21" fmla="*/ 458540 h 1257"/>
                <a:gd name="T22" fmla="*/ 741136 w 856"/>
                <a:gd name="T23" fmla="*/ 875395 h 1257"/>
                <a:gd name="T24" fmla="*/ 561467 w 856"/>
                <a:gd name="T25" fmla="*/ 1420512 h 1257"/>
                <a:gd name="T26" fmla="*/ 404256 w 856"/>
                <a:gd name="T27" fmla="*/ 1968836 h 1257"/>
                <a:gd name="T28" fmla="*/ 388214 w 856"/>
                <a:gd name="T29" fmla="*/ 2959667 h 1257"/>
                <a:gd name="T30" fmla="*/ 0 w 856"/>
                <a:gd name="T31" fmla="*/ 4024250 h 1257"/>
                <a:gd name="T32" fmla="*/ 0 w 856"/>
                <a:gd name="T33" fmla="*/ 4030663 h 1257"/>
                <a:gd name="T34" fmla="*/ 1581732 w 856"/>
                <a:gd name="T35" fmla="*/ 4030663 h 12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6"/>
                <a:gd name="T55" fmla="*/ 0 h 1257"/>
                <a:gd name="T56" fmla="*/ 856 w 856"/>
                <a:gd name="T57" fmla="*/ 1257 h 12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6" h="1257">
                  <a:moveTo>
                    <a:pt x="493" y="1257"/>
                  </a:moveTo>
                  <a:cubicBezTo>
                    <a:pt x="528" y="1233"/>
                    <a:pt x="687" y="1124"/>
                    <a:pt x="713" y="1078"/>
                  </a:cubicBezTo>
                  <a:cubicBezTo>
                    <a:pt x="742" y="1026"/>
                    <a:pt x="856" y="827"/>
                    <a:pt x="856" y="827"/>
                  </a:cubicBezTo>
                  <a:cubicBezTo>
                    <a:pt x="477" y="426"/>
                    <a:pt x="477" y="426"/>
                    <a:pt x="477" y="426"/>
                  </a:cubicBezTo>
                  <a:cubicBezTo>
                    <a:pt x="352" y="470"/>
                    <a:pt x="352" y="470"/>
                    <a:pt x="352" y="470"/>
                  </a:cubicBezTo>
                  <a:cubicBezTo>
                    <a:pt x="352" y="470"/>
                    <a:pt x="370" y="399"/>
                    <a:pt x="365" y="361"/>
                  </a:cubicBezTo>
                  <a:cubicBezTo>
                    <a:pt x="361" y="322"/>
                    <a:pt x="359" y="287"/>
                    <a:pt x="359" y="287"/>
                  </a:cubicBezTo>
                  <a:cubicBezTo>
                    <a:pt x="359" y="287"/>
                    <a:pt x="406" y="231"/>
                    <a:pt x="412" y="150"/>
                  </a:cubicBezTo>
                  <a:cubicBezTo>
                    <a:pt x="419" y="69"/>
                    <a:pt x="390" y="31"/>
                    <a:pt x="363" y="15"/>
                  </a:cubicBezTo>
                  <a:cubicBezTo>
                    <a:pt x="336" y="0"/>
                    <a:pt x="298" y="6"/>
                    <a:pt x="298" y="6"/>
                  </a:cubicBezTo>
                  <a:cubicBezTo>
                    <a:pt x="298" y="6"/>
                    <a:pt x="296" y="103"/>
                    <a:pt x="280" y="143"/>
                  </a:cubicBezTo>
                  <a:cubicBezTo>
                    <a:pt x="265" y="183"/>
                    <a:pt x="244" y="239"/>
                    <a:pt x="231" y="273"/>
                  </a:cubicBezTo>
                  <a:cubicBezTo>
                    <a:pt x="218" y="307"/>
                    <a:pt x="184" y="426"/>
                    <a:pt x="175" y="443"/>
                  </a:cubicBezTo>
                  <a:cubicBezTo>
                    <a:pt x="166" y="461"/>
                    <a:pt x="130" y="499"/>
                    <a:pt x="126" y="614"/>
                  </a:cubicBezTo>
                  <a:cubicBezTo>
                    <a:pt x="121" y="728"/>
                    <a:pt x="126" y="896"/>
                    <a:pt x="121" y="923"/>
                  </a:cubicBezTo>
                  <a:cubicBezTo>
                    <a:pt x="117" y="950"/>
                    <a:pt x="16" y="1228"/>
                    <a:pt x="0" y="1255"/>
                  </a:cubicBezTo>
                  <a:cubicBezTo>
                    <a:pt x="0" y="1256"/>
                    <a:pt x="0" y="1256"/>
                    <a:pt x="0" y="1257"/>
                  </a:cubicBezTo>
                  <a:lnTo>
                    <a:pt x="493" y="1257"/>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50" name="Freeform 6"/>
            <p:cNvSpPr>
              <a:spLocks noChangeArrowheads="1"/>
            </p:cNvSpPr>
            <p:nvPr/>
          </p:nvSpPr>
          <p:spPr bwMode="auto">
            <a:xfrm>
              <a:off x="1231900" y="0"/>
              <a:ext cx="1797050" cy="3462338"/>
            </a:xfrm>
            <a:custGeom>
              <a:avLst/>
              <a:gdLst>
                <a:gd name="T0" fmla="*/ 1797050 w 560"/>
                <a:gd name="T1" fmla="*/ 3225104 h 1080"/>
                <a:gd name="T2" fmla="*/ 1562792 w 560"/>
                <a:gd name="T3" fmla="*/ 3462338 h 1080"/>
                <a:gd name="T4" fmla="*/ 234258 w 560"/>
                <a:gd name="T5" fmla="*/ 3462338 h 1080"/>
                <a:gd name="T6" fmla="*/ 0 w 560"/>
                <a:gd name="T7" fmla="*/ 3225104 h 1080"/>
                <a:gd name="T8" fmla="*/ 0 w 560"/>
                <a:gd name="T9" fmla="*/ 234028 h 1080"/>
                <a:gd name="T10" fmla="*/ 234258 w 560"/>
                <a:gd name="T11" fmla="*/ 0 h 1080"/>
                <a:gd name="T12" fmla="*/ 1562792 w 560"/>
                <a:gd name="T13" fmla="*/ 0 h 1080"/>
                <a:gd name="T14" fmla="*/ 1797050 w 560"/>
                <a:gd name="T15" fmla="*/ 234028 h 1080"/>
                <a:gd name="T16" fmla="*/ 1797050 w 560"/>
                <a:gd name="T17" fmla="*/ 3225104 h 10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0"/>
                <a:gd name="T28" fmla="*/ 0 h 1080"/>
                <a:gd name="T29" fmla="*/ 560 w 560"/>
                <a:gd name="T30" fmla="*/ 1080 h 10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0" h="1080">
                  <a:moveTo>
                    <a:pt x="560" y="1006"/>
                  </a:moveTo>
                  <a:cubicBezTo>
                    <a:pt x="560" y="1047"/>
                    <a:pt x="527" y="1080"/>
                    <a:pt x="487" y="1080"/>
                  </a:cubicBezTo>
                  <a:cubicBezTo>
                    <a:pt x="73" y="1080"/>
                    <a:pt x="73" y="1080"/>
                    <a:pt x="73" y="1080"/>
                  </a:cubicBezTo>
                  <a:cubicBezTo>
                    <a:pt x="33" y="1080"/>
                    <a:pt x="0" y="1047"/>
                    <a:pt x="0" y="1006"/>
                  </a:cubicBezTo>
                  <a:cubicBezTo>
                    <a:pt x="0" y="73"/>
                    <a:pt x="0" y="73"/>
                    <a:pt x="0" y="73"/>
                  </a:cubicBezTo>
                  <a:cubicBezTo>
                    <a:pt x="0" y="33"/>
                    <a:pt x="33" y="0"/>
                    <a:pt x="73" y="0"/>
                  </a:cubicBezTo>
                  <a:cubicBezTo>
                    <a:pt x="487" y="0"/>
                    <a:pt x="487" y="0"/>
                    <a:pt x="487" y="0"/>
                  </a:cubicBezTo>
                  <a:cubicBezTo>
                    <a:pt x="527" y="0"/>
                    <a:pt x="560" y="33"/>
                    <a:pt x="560" y="73"/>
                  </a:cubicBezTo>
                  <a:lnTo>
                    <a:pt x="560" y="1006"/>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51" name="Rectangle 7"/>
            <p:cNvSpPr>
              <a:spLocks noChangeArrowheads="1"/>
            </p:cNvSpPr>
            <p:nvPr/>
          </p:nvSpPr>
          <p:spPr bwMode="auto">
            <a:xfrm>
              <a:off x="1341438" y="446088"/>
              <a:ext cx="1579563" cy="2444750"/>
            </a:xfrm>
            <a:prstGeom prst="rect">
              <a:avLst/>
            </a:prstGeom>
            <a:solidFill>
              <a:srgbClr val="F8F9F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2" name="Oval 8"/>
            <p:cNvSpPr>
              <a:spLocks noChangeArrowheads="1"/>
            </p:cNvSpPr>
            <p:nvPr/>
          </p:nvSpPr>
          <p:spPr bwMode="auto">
            <a:xfrm>
              <a:off x="1973263" y="2994025"/>
              <a:ext cx="314325" cy="317500"/>
            </a:xfrm>
            <a:prstGeom prst="ellipse">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3" name="Freeform 9"/>
            <p:cNvSpPr>
              <a:spLocks noChangeArrowheads="1"/>
            </p:cNvSpPr>
            <p:nvPr/>
          </p:nvSpPr>
          <p:spPr bwMode="auto">
            <a:xfrm>
              <a:off x="1816100" y="204788"/>
              <a:ext cx="628650" cy="96838"/>
            </a:xfrm>
            <a:custGeom>
              <a:avLst/>
              <a:gdLst>
                <a:gd name="T0" fmla="*/ 628650 w 196"/>
                <a:gd name="T1" fmla="*/ 48419 h 30"/>
                <a:gd name="T2" fmla="*/ 580539 w 196"/>
                <a:gd name="T3" fmla="*/ 96838 h 30"/>
                <a:gd name="T4" fmla="*/ 48111 w 196"/>
                <a:gd name="T5" fmla="*/ 96838 h 30"/>
                <a:gd name="T6" fmla="*/ 0 w 196"/>
                <a:gd name="T7" fmla="*/ 48419 h 30"/>
                <a:gd name="T8" fmla="*/ 0 w 196"/>
                <a:gd name="T9" fmla="*/ 48419 h 30"/>
                <a:gd name="T10" fmla="*/ 48111 w 196"/>
                <a:gd name="T11" fmla="*/ 0 h 30"/>
                <a:gd name="T12" fmla="*/ 580539 w 196"/>
                <a:gd name="T13" fmla="*/ 0 h 30"/>
                <a:gd name="T14" fmla="*/ 628650 w 196"/>
                <a:gd name="T15" fmla="*/ 48419 h 30"/>
                <a:gd name="T16" fmla="*/ 0 60000 65536"/>
                <a:gd name="T17" fmla="*/ 0 60000 65536"/>
                <a:gd name="T18" fmla="*/ 0 60000 65536"/>
                <a:gd name="T19" fmla="*/ 0 60000 65536"/>
                <a:gd name="T20" fmla="*/ 0 60000 65536"/>
                <a:gd name="T21" fmla="*/ 0 60000 65536"/>
                <a:gd name="T22" fmla="*/ 0 60000 65536"/>
                <a:gd name="T23" fmla="*/ 0 60000 65536"/>
                <a:gd name="T24" fmla="*/ 0 w 196"/>
                <a:gd name="T25" fmla="*/ 0 h 30"/>
                <a:gd name="T26" fmla="*/ 196 w 196"/>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6" h="30">
                  <a:moveTo>
                    <a:pt x="196" y="15"/>
                  </a:moveTo>
                  <a:cubicBezTo>
                    <a:pt x="196" y="24"/>
                    <a:pt x="189" y="30"/>
                    <a:pt x="181" y="30"/>
                  </a:cubicBezTo>
                  <a:cubicBezTo>
                    <a:pt x="15" y="30"/>
                    <a:pt x="15" y="30"/>
                    <a:pt x="15" y="30"/>
                  </a:cubicBezTo>
                  <a:cubicBezTo>
                    <a:pt x="7" y="30"/>
                    <a:pt x="0" y="24"/>
                    <a:pt x="0" y="15"/>
                  </a:cubicBezTo>
                  <a:cubicBezTo>
                    <a:pt x="0" y="15"/>
                    <a:pt x="0" y="15"/>
                    <a:pt x="0" y="15"/>
                  </a:cubicBezTo>
                  <a:cubicBezTo>
                    <a:pt x="0" y="7"/>
                    <a:pt x="7" y="0"/>
                    <a:pt x="15" y="0"/>
                  </a:cubicBezTo>
                  <a:cubicBezTo>
                    <a:pt x="181" y="0"/>
                    <a:pt x="181" y="0"/>
                    <a:pt x="181" y="0"/>
                  </a:cubicBezTo>
                  <a:cubicBezTo>
                    <a:pt x="189" y="0"/>
                    <a:pt x="196" y="7"/>
                    <a:pt x="196" y="1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54" name="Rectangle 10"/>
            <p:cNvSpPr>
              <a:spLocks noChangeArrowheads="1"/>
            </p:cNvSpPr>
            <p:nvPr/>
          </p:nvSpPr>
          <p:spPr bwMode="auto">
            <a:xfrm>
              <a:off x="1435100" y="1087438"/>
              <a:ext cx="1392238" cy="787400"/>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5" name="Rectangle 11"/>
            <p:cNvSpPr>
              <a:spLocks noChangeArrowheads="1"/>
            </p:cNvSpPr>
            <p:nvPr/>
          </p:nvSpPr>
          <p:spPr bwMode="auto">
            <a:xfrm>
              <a:off x="1435100" y="2308225"/>
              <a:ext cx="615950" cy="500063"/>
            </a:xfrm>
            <a:prstGeom prst="rect">
              <a:avLst/>
            </a:prstGeom>
            <a:solidFill>
              <a:srgbClr val="CAC8C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6" name="Rectangle 12"/>
            <p:cNvSpPr>
              <a:spLocks noChangeArrowheads="1"/>
            </p:cNvSpPr>
            <p:nvPr/>
          </p:nvSpPr>
          <p:spPr bwMode="auto">
            <a:xfrm>
              <a:off x="2211388" y="2308225"/>
              <a:ext cx="615950" cy="500063"/>
            </a:xfrm>
            <a:prstGeom prst="rect">
              <a:avLst/>
            </a:prstGeom>
            <a:solidFill>
              <a:srgbClr val="CAC8C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7" name="Rectangle 13"/>
            <p:cNvSpPr>
              <a:spLocks noChangeArrowheads="1"/>
            </p:cNvSpPr>
            <p:nvPr/>
          </p:nvSpPr>
          <p:spPr bwMode="auto">
            <a:xfrm>
              <a:off x="1435100" y="708025"/>
              <a:ext cx="1392238" cy="292100"/>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8" name="Rectangle 14"/>
            <p:cNvSpPr>
              <a:spLocks noChangeArrowheads="1"/>
            </p:cNvSpPr>
            <p:nvPr/>
          </p:nvSpPr>
          <p:spPr bwMode="auto">
            <a:xfrm>
              <a:off x="2108200" y="528638"/>
              <a:ext cx="719138" cy="128588"/>
            </a:xfrm>
            <a:prstGeom prst="rect">
              <a:avLst/>
            </a:prstGeom>
            <a:solidFill>
              <a:srgbClr val="D9572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59" name="Rectangle 15"/>
            <p:cNvSpPr>
              <a:spLocks noChangeArrowheads="1"/>
            </p:cNvSpPr>
            <p:nvPr/>
          </p:nvSpPr>
          <p:spPr bwMode="auto">
            <a:xfrm>
              <a:off x="1520825" y="2000250"/>
              <a:ext cx="1193800" cy="60325"/>
            </a:xfrm>
            <a:prstGeom prst="rect">
              <a:avLst/>
            </a:prstGeom>
            <a:solidFill>
              <a:srgbClr val="A19FA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60" name="Rectangle 16"/>
            <p:cNvSpPr>
              <a:spLocks noChangeArrowheads="1"/>
            </p:cNvSpPr>
            <p:nvPr/>
          </p:nvSpPr>
          <p:spPr bwMode="auto">
            <a:xfrm>
              <a:off x="1681163" y="2119313"/>
              <a:ext cx="869950" cy="60325"/>
            </a:xfrm>
            <a:prstGeom prst="rect">
              <a:avLst/>
            </a:prstGeom>
            <a:solidFill>
              <a:srgbClr val="A19FA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6161" name="Freeform 17"/>
            <p:cNvSpPr>
              <a:spLocks noChangeArrowheads="1"/>
            </p:cNvSpPr>
            <p:nvPr/>
          </p:nvSpPr>
          <p:spPr bwMode="auto">
            <a:xfrm>
              <a:off x="3028950" y="409575"/>
              <a:ext cx="354013" cy="606425"/>
            </a:xfrm>
            <a:custGeom>
              <a:avLst/>
              <a:gdLst>
                <a:gd name="T0" fmla="*/ 0 w 110"/>
                <a:gd name="T1" fmla="*/ 109092 h 189"/>
                <a:gd name="T2" fmla="*/ 286429 w 110"/>
                <a:gd name="T3" fmla="*/ 179681 h 189"/>
                <a:gd name="T4" fmla="*/ 0 w 110"/>
                <a:gd name="T5" fmla="*/ 606425 h 189"/>
                <a:gd name="T6" fmla="*/ 0 w 110"/>
                <a:gd name="T7" fmla="*/ 109092 h 189"/>
                <a:gd name="T8" fmla="*/ 0 60000 65536"/>
                <a:gd name="T9" fmla="*/ 0 60000 65536"/>
                <a:gd name="T10" fmla="*/ 0 60000 65536"/>
                <a:gd name="T11" fmla="*/ 0 60000 65536"/>
                <a:gd name="T12" fmla="*/ 0 w 110"/>
                <a:gd name="T13" fmla="*/ 0 h 189"/>
                <a:gd name="T14" fmla="*/ 110 w 110"/>
                <a:gd name="T15" fmla="*/ 189 h 189"/>
              </a:gdLst>
              <a:ahLst/>
              <a:cxnLst>
                <a:cxn ang="T8">
                  <a:pos x="T0" y="T1"/>
                </a:cxn>
                <a:cxn ang="T9">
                  <a:pos x="T2" y="T3"/>
                </a:cxn>
                <a:cxn ang="T10">
                  <a:pos x="T4" y="T5"/>
                </a:cxn>
                <a:cxn ang="T11">
                  <a:pos x="T6" y="T7"/>
                </a:cxn>
              </a:cxnLst>
              <a:rect l="T12" t="T13" r="T14" b="T15"/>
              <a:pathLst>
                <a:path w="110" h="189">
                  <a:moveTo>
                    <a:pt x="0" y="34"/>
                  </a:moveTo>
                  <a:cubicBezTo>
                    <a:pt x="0" y="34"/>
                    <a:pt x="69" y="0"/>
                    <a:pt x="89" y="56"/>
                  </a:cubicBezTo>
                  <a:cubicBezTo>
                    <a:pt x="110" y="112"/>
                    <a:pt x="0" y="189"/>
                    <a:pt x="0" y="189"/>
                  </a:cubicBezTo>
                  <a:lnTo>
                    <a:pt x="0" y="34"/>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62" name="Freeform 18"/>
            <p:cNvSpPr>
              <a:spLocks noChangeArrowheads="1"/>
            </p:cNvSpPr>
            <p:nvPr/>
          </p:nvSpPr>
          <p:spPr bwMode="auto">
            <a:xfrm>
              <a:off x="2884488" y="1119188"/>
              <a:ext cx="476250" cy="573088"/>
            </a:xfrm>
            <a:custGeom>
              <a:avLst/>
              <a:gdLst>
                <a:gd name="T0" fmla="*/ 144806 w 148"/>
                <a:gd name="T1" fmla="*/ 573088 h 179"/>
                <a:gd name="T2" fmla="*/ 463378 w 148"/>
                <a:gd name="T3" fmla="*/ 272137 h 179"/>
                <a:gd name="T4" fmla="*/ 254215 w 148"/>
                <a:gd name="T5" fmla="*/ 12806 h 179"/>
                <a:gd name="T6" fmla="*/ 74012 w 148"/>
                <a:gd name="T7" fmla="*/ 313758 h 179"/>
                <a:gd name="T8" fmla="*/ 144806 w 148"/>
                <a:gd name="T9" fmla="*/ 451427 h 179"/>
                <a:gd name="T10" fmla="*/ 144806 w 148"/>
                <a:gd name="T11" fmla="*/ 573088 h 179"/>
                <a:gd name="T12" fmla="*/ 0 60000 65536"/>
                <a:gd name="T13" fmla="*/ 0 60000 65536"/>
                <a:gd name="T14" fmla="*/ 0 60000 65536"/>
                <a:gd name="T15" fmla="*/ 0 60000 65536"/>
                <a:gd name="T16" fmla="*/ 0 60000 65536"/>
                <a:gd name="T17" fmla="*/ 0 60000 65536"/>
                <a:gd name="T18" fmla="*/ 0 w 148"/>
                <a:gd name="T19" fmla="*/ 0 h 179"/>
                <a:gd name="T20" fmla="*/ 148 w 148"/>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148" h="179">
                  <a:moveTo>
                    <a:pt x="45" y="179"/>
                  </a:moveTo>
                  <a:cubicBezTo>
                    <a:pt x="45" y="179"/>
                    <a:pt x="148" y="128"/>
                    <a:pt x="144" y="85"/>
                  </a:cubicBezTo>
                  <a:cubicBezTo>
                    <a:pt x="139" y="42"/>
                    <a:pt x="115" y="0"/>
                    <a:pt x="79" y="4"/>
                  </a:cubicBezTo>
                  <a:cubicBezTo>
                    <a:pt x="43" y="9"/>
                    <a:pt x="0" y="56"/>
                    <a:pt x="23" y="98"/>
                  </a:cubicBezTo>
                  <a:cubicBezTo>
                    <a:pt x="45" y="141"/>
                    <a:pt x="45" y="141"/>
                    <a:pt x="45" y="141"/>
                  </a:cubicBezTo>
                  <a:lnTo>
                    <a:pt x="45" y="179"/>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63" name="Freeform 19"/>
            <p:cNvSpPr>
              <a:spLocks noChangeArrowheads="1"/>
            </p:cNvSpPr>
            <p:nvPr/>
          </p:nvSpPr>
          <p:spPr bwMode="auto">
            <a:xfrm>
              <a:off x="2740025" y="1817688"/>
              <a:ext cx="677863" cy="688975"/>
            </a:xfrm>
            <a:custGeom>
              <a:avLst/>
              <a:gdLst>
                <a:gd name="T0" fmla="*/ 289136 w 211"/>
                <a:gd name="T1" fmla="*/ 128181 h 215"/>
                <a:gd name="T2" fmla="*/ 289136 w 211"/>
                <a:gd name="T3" fmla="*/ 64091 h 215"/>
                <a:gd name="T4" fmla="*/ 584697 w 211"/>
                <a:gd name="T5" fmla="*/ 157022 h 215"/>
                <a:gd name="T6" fmla="*/ 562209 w 211"/>
                <a:gd name="T7" fmla="*/ 480680 h 215"/>
                <a:gd name="T8" fmla="*/ 109229 w 211"/>
                <a:gd name="T9" fmla="*/ 567203 h 215"/>
                <a:gd name="T10" fmla="*/ 131717 w 211"/>
                <a:gd name="T11" fmla="*/ 230727 h 215"/>
                <a:gd name="T12" fmla="*/ 289136 w 211"/>
                <a:gd name="T13" fmla="*/ 128181 h 215"/>
                <a:gd name="T14" fmla="*/ 0 60000 65536"/>
                <a:gd name="T15" fmla="*/ 0 60000 65536"/>
                <a:gd name="T16" fmla="*/ 0 60000 65536"/>
                <a:gd name="T17" fmla="*/ 0 60000 65536"/>
                <a:gd name="T18" fmla="*/ 0 60000 65536"/>
                <a:gd name="T19" fmla="*/ 0 60000 65536"/>
                <a:gd name="T20" fmla="*/ 0 60000 65536"/>
                <a:gd name="T21" fmla="*/ 0 w 211"/>
                <a:gd name="T22" fmla="*/ 0 h 215"/>
                <a:gd name="T23" fmla="*/ 211 w 211"/>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215">
                  <a:moveTo>
                    <a:pt x="90" y="40"/>
                  </a:moveTo>
                  <a:cubicBezTo>
                    <a:pt x="90" y="20"/>
                    <a:pt x="90" y="20"/>
                    <a:pt x="90" y="20"/>
                  </a:cubicBezTo>
                  <a:cubicBezTo>
                    <a:pt x="90" y="20"/>
                    <a:pt x="153" y="0"/>
                    <a:pt x="182" y="49"/>
                  </a:cubicBezTo>
                  <a:cubicBezTo>
                    <a:pt x="211" y="99"/>
                    <a:pt x="209" y="121"/>
                    <a:pt x="175" y="150"/>
                  </a:cubicBezTo>
                  <a:cubicBezTo>
                    <a:pt x="142" y="179"/>
                    <a:pt x="68" y="215"/>
                    <a:pt x="34" y="177"/>
                  </a:cubicBezTo>
                  <a:cubicBezTo>
                    <a:pt x="0" y="139"/>
                    <a:pt x="14" y="92"/>
                    <a:pt x="41" y="72"/>
                  </a:cubicBezTo>
                  <a:cubicBezTo>
                    <a:pt x="68" y="52"/>
                    <a:pt x="90" y="40"/>
                    <a:pt x="90" y="4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6164" name="Freeform 20"/>
            <p:cNvSpPr>
              <a:spLocks noChangeArrowheads="1"/>
            </p:cNvSpPr>
            <p:nvPr/>
          </p:nvSpPr>
          <p:spPr bwMode="auto">
            <a:xfrm>
              <a:off x="2776538" y="2500313"/>
              <a:ext cx="606425" cy="509588"/>
            </a:xfrm>
            <a:custGeom>
              <a:avLst/>
              <a:gdLst>
                <a:gd name="T0" fmla="*/ 243853 w 189"/>
                <a:gd name="T1" fmla="*/ 57689 h 159"/>
                <a:gd name="T2" fmla="*/ 64172 w 189"/>
                <a:gd name="T3" fmla="*/ 317291 h 159"/>
                <a:gd name="T4" fmla="*/ 526210 w 189"/>
                <a:gd name="T5" fmla="*/ 368570 h 159"/>
                <a:gd name="T6" fmla="*/ 510167 w 189"/>
                <a:gd name="T7" fmla="*/ 73714 h 159"/>
                <a:gd name="T8" fmla="*/ 243853 w 189"/>
                <a:gd name="T9" fmla="*/ 57689 h 159"/>
                <a:gd name="T10" fmla="*/ 0 60000 65536"/>
                <a:gd name="T11" fmla="*/ 0 60000 65536"/>
                <a:gd name="T12" fmla="*/ 0 60000 65536"/>
                <a:gd name="T13" fmla="*/ 0 60000 65536"/>
                <a:gd name="T14" fmla="*/ 0 60000 65536"/>
                <a:gd name="T15" fmla="*/ 0 w 189"/>
                <a:gd name="T16" fmla="*/ 0 h 159"/>
                <a:gd name="T17" fmla="*/ 189 w 189"/>
                <a:gd name="T18" fmla="*/ 159 h 159"/>
              </a:gdLst>
              <a:ahLst/>
              <a:cxnLst>
                <a:cxn ang="T10">
                  <a:pos x="T0" y="T1"/>
                </a:cxn>
                <a:cxn ang="T11">
                  <a:pos x="T2" y="T3"/>
                </a:cxn>
                <a:cxn ang="T12">
                  <a:pos x="T4" y="T5"/>
                </a:cxn>
                <a:cxn ang="T13">
                  <a:pos x="T6" y="T7"/>
                </a:cxn>
                <a:cxn ang="T14">
                  <a:pos x="T8" y="T9"/>
                </a:cxn>
              </a:cxnLst>
              <a:rect l="T15" t="T16" r="T17" b="T18"/>
              <a:pathLst>
                <a:path w="189" h="159">
                  <a:moveTo>
                    <a:pt x="76" y="18"/>
                  </a:moveTo>
                  <a:cubicBezTo>
                    <a:pt x="76" y="18"/>
                    <a:pt x="0" y="38"/>
                    <a:pt x="20" y="99"/>
                  </a:cubicBezTo>
                  <a:cubicBezTo>
                    <a:pt x="41" y="159"/>
                    <a:pt x="139" y="153"/>
                    <a:pt x="164" y="115"/>
                  </a:cubicBezTo>
                  <a:cubicBezTo>
                    <a:pt x="189" y="77"/>
                    <a:pt x="177" y="45"/>
                    <a:pt x="159" y="23"/>
                  </a:cubicBezTo>
                  <a:cubicBezTo>
                    <a:pt x="141" y="0"/>
                    <a:pt x="76" y="18"/>
                    <a:pt x="76" y="18"/>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
        <p:nvSpPr>
          <p:cNvPr id="6165" name="矩形 22"/>
          <p:cNvSpPr>
            <a:spLocks noChangeArrowheads="1"/>
          </p:cNvSpPr>
          <p:nvPr/>
        </p:nvSpPr>
        <p:spPr bwMode="auto">
          <a:xfrm>
            <a:off x="6161618" y="4038601"/>
            <a:ext cx="4249625" cy="91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其中的</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62%</a:t>
            </a:r>
            <a:r>
              <a:rPr lang="zh-CN" altLang="en-US" sz="2400">
                <a:solidFill>
                  <a:srgbClr val="222222"/>
                </a:solidFill>
                <a:latin typeface="微软雅黑" panose="020B0503020204020204" pitchFamily="34" charset="-122"/>
                <a:ea typeface="微软雅黑" panose="020B0503020204020204" pitchFamily="34" charset="-122"/>
                <a:sym typeface="宋体" panose="02010600030101010101" pitchFamily="2" charset="-122"/>
              </a:rPr>
              <a:t>还不到</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30</a:t>
            </a:r>
            <a:r>
              <a:rPr lang="zh-CN" altLang="en-US" sz="24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岁</a:t>
            </a:r>
            <a:endParaRPr lang="zh-CN" altLang="en-US" sz="2400">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690562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7171" name="矩形 8"/>
          <p:cNvSpPr>
            <a:spLocks noChangeArrowheads="1"/>
          </p:cNvSpPr>
          <p:nvPr/>
        </p:nvSpPr>
        <p:spPr bwMode="auto">
          <a:xfrm>
            <a:off x="2150534" y="660400"/>
            <a:ext cx="7418917" cy="91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平均每月的移动交易额为</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8</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亿美元</a:t>
            </a:r>
          </a:p>
        </p:txBody>
      </p:sp>
      <p:grpSp>
        <p:nvGrpSpPr>
          <p:cNvPr id="7172" name="组合 49"/>
          <p:cNvGrpSpPr>
            <a:grpSpLocks/>
          </p:cNvGrpSpPr>
          <p:nvPr/>
        </p:nvGrpSpPr>
        <p:grpSpPr bwMode="auto">
          <a:xfrm>
            <a:off x="1847851" y="2046818"/>
            <a:ext cx="8242300" cy="4806949"/>
            <a:chOff x="0" y="0"/>
            <a:chExt cx="6181726" cy="3605213"/>
          </a:xfrm>
        </p:grpSpPr>
        <p:sp>
          <p:nvSpPr>
            <p:cNvPr id="7173" name="Freeform 5"/>
            <p:cNvSpPr>
              <a:spLocks noChangeArrowheads="1"/>
            </p:cNvSpPr>
            <p:nvPr/>
          </p:nvSpPr>
          <p:spPr bwMode="auto">
            <a:xfrm>
              <a:off x="860426" y="0"/>
              <a:ext cx="4473575" cy="2727325"/>
            </a:xfrm>
            <a:custGeom>
              <a:avLst/>
              <a:gdLst>
                <a:gd name="T0" fmla="*/ 4473575 w 2269"/>
                <a:gd name="T1" fmla="*/ 2517013 h 1621"/>
                <a:gd name="T2" fmla="*/ 4227124 w 2269"/>
                <a:gd name="T3" fmla="*/ 2727325 h 1621"/>
                <a:gd name="T4" fmla="*/ 246451 w 2269"/>
                <a:gd name="T5" fmla="*/ 2727325 h 1621"/>
                <a:gd name="T6" fmla="*/ 0 w 2269"/>
                <a:gd name="T7" fmla="*/ 2517013 h 1621"/>
                <a:gd name="T8" fmla="*/ 0 w 2269"/>
                <a:gd name="T9" fmla="*/ 208629 h 1621"/>
                <a:gd name="T10" fmla="*/ 246451 w 2269"/>
                <a:gd name="T11" fmla="*/ 0 h 1621"/>
                <a:gd name="T12" fmla="*/ 4227124 w 2269"/>
                <a:gd name="T13" fmla="*/ 0 h 1621"/>
                <a:gd name="T14" fmla="*/ 4473575 w 2269"/>
                <a:gd name="T15" fmla="*/ 208629 h 1621"/>
                <a:gd name="T16" fmla="*/ 4473575 w 2269"/>
                <a:gd name="T17" fmla="*/ 2517013 h 16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69"/>
                <a:gd name="T28" fmla="*/ 0 h 1621"/>
                <a:gd name="T29" fmla="*/ 2269 w 2269"/>
                <a:gd name="T30" fmla="*/ 1621 h 16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69" h="1621">
                  <a:moveTo>
                    <a:pt x="2269" y="1496"/>
                  </a:moveTo>
                  <a:cubicBezTo>
                    <a:pt x="2269" y="1576"/>
                    <a:pt x="2224" y="1621"/>
                    <a:pt x="2144" y="1621"/>
                  </a:cubicBezTo>
                  <a:cubicBezTo>
                    <a:pt x="125" y="1621"/>
                    <a:pt x="125" y="1621"/>
                    <a:pt x="125" y="1621"/>
                  </a:cubicBezTo>
                  <a:cubicBezTo>
                    <a:pt x="44" y="1621"/>
                    <a:pt x="0" y="1576"/>
                    <a:pt x="0" y="1496"/>
                  </a:cubicBezTo>
                  <a:cubicBezTo>
                    <a:pt x="0" y="124"/>
                    <a:pt x="0" y="124"/>
                    <a:pt x="0" y="124"/>
                  </a:cubicBezTo>
                  <a:cubicBezTo>
                    <a:pt x="0" y="44"/>
                    <a:pt x="44" y="0"/>
                    <a:pt x="125" y="0"/>
                  </a:cubicBezTo>
                  <a:cubicBezTo>
                    <a:pt x="2144" y="0"/>
                    <a:pt x="2144" y="0"/>
                    <a:pt x="2144" y="0"/>
                  </a:cubicBezTo>
                  <a:cubicBezTo>
                    <a:pt x="2224" y="0"/>
                    <a:pt x="2269" y="44"/>
                    <a:pt x="2269" y="124"/>
                  </a:cubicBezTo>
                  <a:lnTo>
                    <a:pt x="2269" y="1496"/>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74" name="Oval 7"/>
            <p:cNvSpPr>
              <a:spLocks noChangeArrowheads="1"/>
            </p:cNvSpPr>
            <p:nvPr/>
          </p:nvSpPr>
          <p:spPr bwMode="auto">
            <a:xfrm>
              <a:off x="1017588" y="1020762"/>
              <a:ext cx="30163" cy="26988"/>
            </a:xfrm>
            <a:prstGeom prst="ellipse">
              <a:avLst/>
            </a:prstGeom>
            <a:solidFill>
              <a:srgbClr val="4F535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7175" name="Freeform 8"/>
            <p:cNvSpPr>
              <a:spLocks noChangeArrowheads="1"/>
            </p:cNvSpPr>
            <p:nvPr/>
          </p:nvSpPr>
          <p:spPr bwMode="auto">
            <a:xfrm>
              <a:off x="1209676" y="298450"/>
              <a:ext cx="3762375" cy="2125663"/>
            </a:xfrm>
            <a:custGeom>
              <a:avLst/>
              <a:gdLst>
                <a:gd name="T0" fmla="*/ 3762375 w 1908"/>
                <a:gd name="T1" fmla="*/ 2112209 h 1264"/>
                <a:gd name="T2" fmla="*/ 3746600 w 1908"/>
                <a:gd name="T3" fmla="*/ 2125663 h 1264"/>
                <a:gd name="T4" fmla="*/ 15775 w 1908"/>
                <a:gd name="T5" fmla="*/ 2125663 h 1264"/>
                <a:gd name="T6" fmla="*/ 0 w 1908"/>
                <a:gd name="T7" fmla="*/ 2112209 h 1264"/>
                <a:gd name="T8" fmla="*/ 0 w 1908"/>
                <a:gd name="T9" fmla="*/ 13454 h 1264"/>
                <a:gd name="T10" fmla="*/ 15775 w 1908"/>
                <a:gd name="T11" fmla="*/ 0 h 1264"/>
                <a:gd name="T12" fmla="*/ 3746600 w 1908"/>
                <a:gd name="T13" fmla="*/ 0 h 1264"/>
                <a:gd name="T14" fmla="*/ 3762375 w 1908"/>
                <a:gd name="T15" fmla="*/ 13454 h 1264"/>
                <a:gd name="T16" fmla="*/ 3762375 w 1908"/>
                <a:gd name="T17" fmla="*/ 2112209 h 1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
                <a:gd name="T28" fmla="*/ 0 h 1264"/>
                <a:gd name="T29" fmla="*/ 1908 w 1908"/>
                <a:gd name="T30" fmla="*/ 1264 h 1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 h="1264">
                  <a:moveTo>
                    <a:pt x="1908" y="1256"/>
                  </a:moveTo>
                  <a:cubicBezTo>
                    <a:pt x="1908" y="1260"/>
                    <a:pt x="1905" y="1264"/>
                    <a:pt x="1900" y="1264"/>
                  </a:cubicBezTo>
                  <a:cubicBezTo>
                    <a:pt x="8" y="1264"/>
                    <a:pt x="8" y="1264"/>
                    <a:pt x="8" y="1264"/>
                  </a:cubicBezTo>
                  <a:cubicBezTo>
                    <a:pt x="3" y="1264"/>
                    <a:pt x="0" y="1260"/>
                    <a:pt x="0" y="1256"/>
                  </a:cubicBezTo>
                  <a:cubicBezTo>
                    <a:pt x="0" y="8"/>
                    <a:pt x="0" y="8"/>
                    <a:pt x="0" y="8"/>
                  </a:cubicBezTo>
                  <a:cubicBezTo>
                    <a:pt x="0" y="3"/>
                    <a:pt x="3" y="0"/>
                    <a:pt x="8" y="0"/>
                  </a:cubicBezTo>
                  <a:cubicBezTo>
                    <a:pt x="1900" y="0"/>
                    <a:pt x="1900" y="0"/>
                    <a:pt x="1900" y="0"/>
                  </a:cubicBezTo>
                  <a:cubicBezTo>
                    <a:pt x="1905" y="0"/>
                    <a:pt x="1908" y="3"/>
                    <a:pt x="1908" y="8"/>
                  </a:cubicBezTo>
                  <a:lnTo>
                    <a:pt x="1908" y="1256"/>
                  </a:lnTo>
                  <a:close/>
                </a:path>
              </a:pathLst>
            </a:custGeom>
            <a:solidFill>
              <a:srgbClr val="FFF7E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76" name="Freeform 9"/>
            <p:cNvSpPr>
              <a:spLocks noChangeArrowheads="1"/>
            </p:cNvSpPr>
            <p:nvPr/>
          </p:nvSpPr>
          <p:spPr bwMode="auto">
            <a:xfrm>
              <a:off x="85726" y="938212"/>
              <a:ext cx="1017588" cy="2635250"/>
            </a:xfrm>
            <a:custGeom>
              <a:avLst/>
              <a:gdLst>
                <a:gd name="T0" fmla="*/ 0 w 516"/>
                <a:gd name="T1" fmla="*/ 2626836 h 1566"/>
                <a:gd name="T2" fmla="*/ 116352 w 516"/>
                <a:gd name="T3" fmla="*/ 2120316 h 1566"/>
                <a:gd name="T4" fmla="*/ 214956 w 516"/>
                <a:gd name="T5" fmla="*/ 1566678 h 1566"/>
                <a:gd name="T6" fmla="*/ 222844 w 516"/>
                <a:gd name="T7" fmla="*/ 1068572 h 1566"/>
                <a:gd name="T8" fmla="*/ 228760 w 516"/>
                <a:gd name="T9" fmla="*/ 732014 h 1566"/>
                <a:gd name="T10" fmla="*/ 232704 w 516"/>
                <a:gd name="T11" fmla="*/ 604122 h 1566"/>
                <a:gd name="T12" fmla="*/ 264257 w 516"/>
                <a:gd name="T13" fmla="*/ 496423 h 1566"/>
                <a:gd name="T14" fmla="*/ 431883 w 516"/>
                <a:gd name="T15" fmla="*/ 321413 h 1566"/>
                <a:gd name="T16" fmla="*/ 642895 w 516"/>
                <a:gd name="T17" fmla="*/ 136306 h 1566"/>
                <a:gd name="T18" fmla="*/ 670504 w 516"/>
                <a:gd name="T19" fmla="*/ 35339 h 1566"/>
                <a:gd name="T20" fmla="*/ 802632 w 516"/>
                <a:gd name="T21" fmla="*/ 10097 h 1566"/>
                <a:gd name="T22" fmla="*/ 915040 w 516"/>
                <a:gd name="T23" fmla="*/ 92553 h 1566"/>
                <a:gd name="T24" fmla="*/ 964342 w 516"/>
                <a:gd name="T25" fmla="*/ 237273 h 1566"/>
                <a:gd name="T26" fmla="*/ 966314 w 516"/>
                <a:gd name="T27" fmla="*/ 370214 h 1566"/>
                <a:gd name="T28" fmla="*/ 926873 w 516"/>
                <a:gd name="T29" fmla="*/ 521665 h 1566"/>
                <a:gd name="T30" fmla="*/ 948566 w 516"/>
                <a:gd name="T31" fmla="*/ 698358 h 1566"/>
                <a:gd name="T32" fmla="*/ 995895 w 516"/>
                <a:gd name="T33" fmla="*/ 917121 h 1566"/>
                <a:gd name="T34" fmla="*/ 1011672 w 516"/>
                <a:gd name="T35" fmla="*/ 1105593 h 1566"/>
                <a:gd name="T36" fmla="*/ 978147 w 516"/>
                <a:gd name="T37" fmla="*/ 1289018 h 1566"/>
                <a:gd name="T38" fmla="*/ 966314 w 516"/>
                <a:gd name="T39" fmla="*/ 1332770 h 1566"/>
                <a:gd name="T40" fmla="*/ 962370 w 516"/>
                <a:gd name="T41" fmla="*/ 1378205 h 1566"/>
                <a:gd name="T42" fmla="*/ 948566 w 516"/>
                <a:gd name="T43" fmla="*/ 1408496 h 1566"/>
                <a:gd name="T44" fmla="*/ 962370 w 516"/>
                <a:gd name="T45" fmla="*/ 1465711 h 1566"/>
                <a:gd name="T46" fmla="*/ 956454 w 516"/>
                <a:gd name="T47" fmla="*/ 1625576 h 1566"/>
                <a:gd name="T48" fmla="*/ 889403 w 516"/>
                <a:gd name="T49" fmla="*/ 1740005 h 1566"/>
                <a:gd name="T50" fmla="*/ 857850 w 516"/>
                <a:gd name="T51" fmla="*/ 1802269 h 1566"/>
                <a:gd name="T52" fmla="*/ 838130 w 516"/>
                <a:gd name="T53" fmla="*/ 1877994 h 1566"/>
                <a:gd name="T54" fmla="*/ 820381 w 516"/>
                <a:gd name="T55" fmla="*/ 2046273 h 1566"/>
                <a:gd name="T56" fmla="*/ 834186 w 516"/>
                <a:gd name="T57" fmla="*/ 2458557 h 1566"/>
                <a:gd name="T58" fmla="*/ 820381 w 516"/>
                <a:gd name="T59" fmla="*/ 2635250 h 1566"/>
                <a:gd name="T60" fmla="*/ 0 w 516"/>
                <a:gd name="T61" fmla="*/ 2626836 h 15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16"/>
                <a:gd name="T94" fmla="*/ 0 h 1566"/>
                <a:gd name="T95" fmla="*/ 516 w 516"/>
                <a:gd name="T96" fmla="*/ 1566 h 156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16" h="1566">
                  <a:moveTo>
                    <a:pt x="0" y="1561"/>
                  </a:moveTo>
                  <a:cubicBezTo>
                    <a:pt x="0" y="1561"/>
                    <a:pt x="40" y="1341"/>
                    <a:pt x="59" y="1260"/>
                  </a:cubicBezTo>
                  <a:cubicBezTo>
                    <a:pt x="78" y="1179"/>
                    <a:pt x="100" y="1064"/>
                    <a:pt x="109" y="931"/>
                  </a:cubicBezTo>
                  <a:cubicBezTo>
                    <a:pt x="112" y="883"/>
                    <a:pt x="110" y="737"/>
                    <a:pt x="113" y="635"/>
                  </a:cubicBezTo>
                  <a:cubicBezTo>
                    <a:pt x="116" y="533"/>
                    <a:pt x="107" y="498"/>
                    <a:pt x="116" y="435"/>
                  </a:cubicBezTo>
                  <a:cubicBezTo>
                    <a:pt x="123" y="384"/>
                    <a:pt x="117" y="379"/>
                    <a:pt x="118" y="359"/>
                  </a:cubicBezTo>
                  <a:cubicBezTo>
                    <a:pt x="120" y="338"/>
                    <a:pt x="123" y="312"/>
                    <a:pt x="134" y="295"/>
                  </a:cubicBezTo>
                  <a:cubicBezTo>
                    <a:pt x="145" y="278"/>
                    <a:pt x="194" y="215"/>
                    <a:pt x="219" y="191"/>
                  </a:cubicBezTo>
                  <a:cubicBezTo>
                    <a:pt x="244" y="166"/>
                    <a:pt x="326" y="81"/>
                    <a:pt x="326" y="81"/>
                  </a:cubicBezTo>
                  <a:cubicBezTo>
                    <a:pt x="326" y="81"/>
                    <a:pt x="325" y="35"/>
                    <a:pt x="340" y="21"/>
                  </a:cubicBezTo>
                  <a:cubicBezTo>
                    <a:pt x="355" y="5"/>
                    <a:pt x="380" y="0"/>
                    <a:pt x="407" y="6"/>
                  </a:cubicBezTo>
                  <a:cubicBezTo>
                    <a:pt x="435" y="12"/>
                    <a:pt x="452" y="30"/>
                    <a:pt x="464" y="55"/>
                  </a:cubicBezTo>
                  <a:cubicBezTo>
                    <a:pt x="464" y="55"/>
                    <a:pt x="483" y="108"/>
                    <a:pt x="489" y="141"/>
                  </a:cubicBezTo>
                  <a:cubicBezTo>
                    <a:pt x="494" y="173"/>
                    <a:pt x="497" y="182"/>
                    <a:pt x="490" y="220"/>
                  </a:cubicBezTo>
                  <a:cubicBezTo>
                    <a:pt x="482" y="259"/>
                    <a:pt x="471" y="283"/>
                    <a:pt x="470" y="310"/>
                  </a:cubicBezTo>
                  <a:cubicBezTo>
                    <a:pt x="470" y="336"/>
                    <a:pt x="468" y="361"/>
                    <a:pt x="481" y="415"/>
                  </a:cubicBezTo>
                  <a:cubicBezTo>
                    <a:pt x="495" y="468"/>
                    <a:pt x="504" y="533"/>
                    <a:pt x="505" y="545"/>
                  </a:cubicBezTo>
                  <a:cubicBezTo>
                    <a:pt x="506" y="557"/>
                    <a:pt x="516" y="611"/>
                    <a:pt x="513" y="657"/>
                  </a:cubicBezTo>
                  <a:cubicBezTo>
                    <a:pt x="510" y="704"/>
                    <a:pt x="502" y="749"/>
                    <a:pt x="496" y="766"/>
                  </a:cubicBezTo>
                  <a:cubicBezTo>
                    <a:pt x="491" y="783"/>
                    <a:pt x="490" y="790"/>
                    <a:pt x="490" y="792"/>
                  </a:cubicBezTo>
                  <a:cubicBezTo>
                    <a:pt x="490" y="795"/>
                    <a:pt x="490" y="811"/>
                    <a:pt x="488" y="819"/>
                  </a:cubicBezTo>
                  <a:cubicBezTo>
                    <a:pt x="485" y="828"/>
                    <a:pt x="481" y="837"/>
                    <a:pt x="481" y="837"/>
                  </a:cubicBezTo>
                  <a:cubicBezTo>
                    <a:pt x="481" y="837"/>
                    <a:pt x="487" y="856"/>
                    <a:pt x="488" y="871"/>
                  </a:cubicBezTo>
                  <a:cubicBezTo>
                    <a:pt x="489" y="886"/>
                    <a:pt x="495" y="934"/>
                    <a:pt x="485" y="966"/>
                  </a:cubicBezTo>
                  <a:cubicBezTo>
                    <a:pt x="475" y="997"/>
                    <a:pt x="459" y="1022"/>
                    <a:pt x="451" y="1034"/>
                  </a:cubicBezTo>
                  <a:cubicBezTo>
                    <a:pt x="442" y="1045"/>
                    <a:pt x="439" y="1056"/>
                    <a:pt x="435" y="1071"/>
                  </a:cubicBezTo>
                  <a:cubicBezTo>
                    <a:pt x="430" y="1087"/>
                    <a:pt x="428" y="1089"/>
                    <a:pt x="425" y="1116"/>
                  </a:cubicBezTo>
                  <a:cubicBezTo>
                    <a:pt x="421" y="1144"/>
                    <a:pt x="414" y="1194"/>
                    <a:pt x="416" y="1216"/>
                  </a:cubicBezTo>
                  <a:cubicBezTo>
                    <a:pt x="418" y="1238"/>
                    <a:pt x="422" y="1430"/>
                    <a:pt x="423" y="1461"/>
                  </a:cubicBezTo>
                  <a:cubicBezTo>
                    <a:pt x="424" y="1491"/>
                    <a:pt x="416" y="1566"/>
                    <a:pt x="416" y="1566"/>
                  </a:cubicBezTo>
                  <a:lnTo>
                    <a:pt x="0" y="1561"/>
                  </a:lnTo>
                  <a:close/>
                </a:path>
              </a:pathLst>
            </a:custGeom>
            <a:solidFill>
              <a:srgbClr val="F5C8A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77" name="Freeform 10"/>
            <p:cNvSpPr>
              <a:spLocks noChangeArrowheads="1"/>
            </p:cNvSpPr>
            <p:nvPr/>
          </p:nvSpPr>
          <p:spPr bwMode="auto">
            <a:xfrm>
              <a:off x="533401" y="1135062"/>
              <a:ext cx="195263" cy="703263"/>
            </a:xfrm>
            <a:custGeom>
              <a:avLst/>
              <a:gdLst>
                <a:gd name="T0" fmla="*/ 189346 w 99"/>
                <a:gd name="T1" fmla="*/ 62251 h 418"/>
                <a:gd name="T2" fmla="*/ 185401 w 99"/>
                <a:gd name="T3" fmla="*/ 151420 h 418"/>
                <a:gd name="T4" fmla="*/ 183429 w 99"/>
                <a:gd name="T5" fmla="*/ 237225 h 418"/>
                <a:gd name="T6" fmla="*/ 179484 w 99"/>
                <a:gd name="T7" fmla="*/ 346584 h 418"/>
                <a:gd name="T8" fmla="*/ 130175 w 99"/>
                <a:gd name="T9" fmla="*/ 504734 h 418"/>
                <a:gd name="T10" fmla="*/ 0 w 99"/>
                <a:gd name="T11" fmla="*/ 703263 h 418"/>
                <a:gd name="T12" fmla="*/ 98618 w 99"/>
                <a:gd name="T13" fmla="*/ 492957 h 418"/>
                <a:gd name="T14" fmla="*/ 138065 w 99"/>
                <a:gd name="T15" fmla="*/ 227130 h 418"/>
                <a:gd name="T16" fmla="*/ 175539 w 99"/>
                <a:gd name="T17" fmla="*/ 74028 h 418"/>
                <a:gd name="T18" fmla="*/ 195263 w 99"/>
                <a:gd name="T19" fmla="*/ 0 h 418"/>
                <a:gd name="T20" fmla="*/ 189346 w 99"/>
                <a:gd name="T21" fmla="*/ 62251 h 4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418"/>
                <a:gd name="T35" fmla="*/ 99 w 99"/>
                <a:gd name="T36" fmla="*/ 418 h 4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418">
                  <a:moveTo>
                    <a:pt x="96" y="37"/>
                  </a:moveTo>
                  <a:cubicBezTo>
                    <a:pt x="96" y="37"/>
                    <a:pt x="92" y="81"/>
                    <a:pt x="94" y="90"/>
                  </a:cubicBezTo>
                  <a:cubicBezTo>
                    <a:pt x="96" y="99"/>
                    <a:pt x="92" y="130"/>
                    <a:pt x="93" y="141"/>
                  </a:cubicBezTo>
                  <a:cubicBezTo>
                    <a:pt x="95" y="151"/>
                    <a:pt x="93" y="190"/>
                    <a:pt x="91" y="206"/>
                  </a:cubicBezTo>
                  <a:cubicBezTo>
                    <a:pt x="89" y="222"/>
                    <a:pt x="84" y="260"/>
                    <a:pt x="66" y="300"/>
                  </a:cubicBezTo>
                  <a:cubicBezTo>
                    <a:pt x="49" y="340"/>
                    <a:pt x="0" y="418"/>
                    <a:pt x="0" y="418"/>
                  </a:cubicBezTo>
                  <a:cubicBezTo>
                    <a:pt x="0" y="418"/>
                    <a:pt x="44" y="318"/>
                    <a:pt x="50" y="293"/>
                  </a:cubicBezTo>
                  <a:cubicBezTo>
                    <a:pt x="57" y="268"/>
                    <a:pt x="69" y="164"/>
                    <a:pt x="70" y="135"/>
                  </a:cubicBezTo>
                  <a:cubicBezTo>
                    <a:pt x="71" y="105"/>
                    <a:pt x="87" y="50"/>
                    <a:pt x="89" y="44"/>
                  </a:cubicBezTo>
                  <a:cubicBezTo>
                    <a:pt x="90" y="38"/>
                    <a:pt x="99" y="0"/>
                    <a:pt x="99" y="0"/>
                  </a:cubicBezTo>
                  <a:lnTo>
                    <a:pt x="96" y="37"/>
                  </a:lnTo>
                  <a:close/>
                </a:path>
              </a:pathLst>
            </a:custGeom>
            <a:solidFill>
              <a:srgbClr val="E3B38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78" name="Freeform 11"/>
            <p:cNvSpPr>
              <a:spLocks noChangeArrowheads="1"/>
            </p:cNvSpPr>
            <p:nvPr/>
          </p:nvSpPr>
          <p:spPr bwMode="auto">
            <a:xfrm>
              <a:off x="750888" y="952500"/>
              <a:ext cx="222250" cy="185738"/>
            </a:xfrm>
            <a:custGeom>
              <a:avLst/>
              <a:gdLst>
                <a:gd name="T0" fmla="*/ 1967 w 113"/>
                <a:gd name="T1" fmla="*/ 113785 h 111"/>
                <a:gd name="T2" fmla="*/ 51137 w 113"/>
                <a:gd name="T3" fmla="*/ 182391 h 111"/>
                <a:gd name="T4" fmla="*/ 198648 w 113"/>
                <a:gd name="T5" fmla="*/ 167332 h 111"/>
                <a:gd name="T6" fmla="*/ 212416 w 113"/>
                <a:gd name="T7" fmla="*/ 98726 h 111"/>
                <a:gd name="T8" fmla="*/ 147511 w 113"/>
                <a:gd name="T9" fmla="*/ 13387 h 111"/>
                <a:gd name="T10" fmla="*/ 33436 w 113"/>
                <a:gd name="T11" fmla="*/ 21753 h 111"/>
                <a:gd name="T12" fmla="*/ 1967 w 113"/>
                <a:gd name="T13" fmla="*/ 83666 h 111"/>
                <a:gd name="T14" fmla="*/ 1967 w 113"/>
                <a:gd name="T15" fmla="*/ 113785 h 111"/>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111"/>
                <a:gd name="T26" fmla="*/ 113 w 113"/>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111">
                  <a:moveTo>
                    <a:pt x="1" y="68"/>
                  </a:moveTo>
                  <a:cubicBezTo>
                    <a:pt x="3" y="76"/>
                    <a:pt x="6" y="107"/>
                    <a:pt x="26" y="109"/>
                  </a:cubicBezTo>
                  <a:cubicBezTo>
                    <a:pt x="46" y="111"/>
                    <a:pt x="85" y="108"/>
                    <a:pt x="101" y="100"/>
                  </a:cubicBezTo>
                  <a:cubicBezTo>
                    <a:pt x="110" y="95"/>
                    <a:pt x="113" y="80"/>
                    <a:pt x="108" y="59"/>
                  </a:cubicBezTo>
                  <a:cubicBezTo>
                    <a:pt x="102" y="33"/>
                    <a:pt x="89" y="14"/>
                    <a:pt x="75" y="8"/>
                  </a:cubicBezTo>
                  <a:cubicBezTo>
                    <a:pt x="56" y="0"/>
                    <a:pt x="27" y="3"/>
                    <a:pt x="17" y="13"/>
                  </a:cubicBezTo>
                  <a:cubicBezTo>
                    <a:pt x="6" y="22"/>
                    <a:pt x="2" y="41"/>
                    <a:pt x="1" y="50"/>
                  </a:cubicBezTo>
                  <a:cubicBezTo>
                    <a:pt x="0" y="60"/>
                    <a:pt x="1" y="68"/>
                    <a:pt x="1" y="68"/>
                  </a:cubicBezTo>
                  <a:close/>
                </a:path>
              </a:pathLst>
            </a:custGeom>
            <a:solidFill>
              <a:srgbClr val="F5D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79" name="Freeform 12"/>
            <p:cNvSpPr>
              <a:spLocks noChangeArrowheads="1"/>
            </p:cNvSpPr>
            <p:nvPr/>
          </p:nvSpPr>
          <p:spPr bwMode="auto">
            <a:xfrm>
              <a:off x="760413" y="1355725"/>
              <a:ext cx="177800" cy="33338"/>
            </a:xfrm>
            <a:custGeom>
              <a:avLst/>
              <a:gdLst>
                <a:gd name="T0" fmla="*/ 5927 w 90"/>
                <a:gd name="T1" fmla="*/ 11668 h 20"/>
                <a:gd name="T2" fmla="*/ 169898 w 90"/>
                <a:gd name="T3" fmla="*/ 18336 h 20"/>
                <a:gd name="T4" fmla="*/ 167922 w 90"/>
                <a:gd name="T5" fmla="*/ 8335 h 20"/>
                <a:gd name="T6" fmla="*/ 13829 w 90"/>
                <a:gd name="T7" fmla="*/ 3334 h 20"/>
                <a:gd name="T8" fmla="*/ 5927 w 90"/>
                <a:gd name="T9" fmla="*/ 11668 h 20"/>
                <a:gd name="T10" fmla="*/ 0 60000 65536"/>
                <a:gd name="T11" fmla="*/ 0 60000 65536"/>
                <a:gd name="T12" fmla="*/ 0 60000 65536"/>
                <a:gd name="T13" fmla="*/ 0 60000 65536"/>
                <a:gd name="T14" fmla="*/ 0 60000 65536"/>
                <a:gd name="T15" fmla="*/ 0 w 90"/>
                <a:gd name="T16" fmla="*/ 0 h 20"/>
                <a:gd name="T17" fmla="*/ 90 w 90"/>
                <a:gd name="T18" fmla="*/ 20 h 20"/>
              </a:gdLst>
              <a:ahLst/>
              <a:cxnLst>
                <a:cxn ang="T10">
                  <a:pos x="T0" y="T1"/>
                </a:cxn>
                <a:cxn ang="T11">
                  <a:pos x="T2" y="T3"/>
                </a:cxn>
                <a:cxn ang="T12">
                  <a:pos x="T4" y="T5"/>
                </a:cxn>
                <a:cxn ang="T13">
                  <a:pos x="T6" y="T7"/>
                </a:cxn>
                <a:cxn ang="T14">
                  <a:pos x="T8" y="T9"/>
                </a:cxn>
              </a:cxnLst>
              <a:rect l="T15" t="T16" r="T17" b="T18"/>
              <a:pathLst>
                <a:path w="90" h="20">
                  <a:moveTo>
                    <a:pt x="3" y="7"/>
                  </a:moveTo>
                  <a:cubicBezTo>
                    <a:pt x="29" y="20"/>
                    <a:pt x="59" y="16"/>
                    <a:pt x="86" y="11"/>
                  </a:cubicBezTo>
                  <a:cubicBezTo>
                    <a:pt x="90" y="11"/>
                    <a:pt x="88" y="5"/>
                    <a:pt x="85" y="5"/>
                  </a:cubicBezTo>
                  <a:cubicBezTo>
                    <a:pt x="59" y="10"/>
                    <a:pt x="30" y="14"/>
                    <a:pt x="7" y="2"/>
                  </a:cubicBezTo>
                  <a:cubicBezTo>
                    <a:pt x="3" y="0"/>
                    <a:pt x="0" y="6"/>
                    <a:pt x="3" y="7"/>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0" name="Freeform 13"/>
            <p:cNvSpPr>
              <a:spLocks noChangeArrowheads="1"/>
            </p:cNvSpPr>
            <p:nvPr/>
          </p:nvSpPr>
          <p:spPr bwMode="auto">
            <a:xfrm>
              <a:off x="777876" y="1314450"/>
              <a:ext cx="152400" cy="15875"/>
            </a:xfrm>
            <a:custGeom>
              <a:avLst/>
              <a:gdLst>
                <a:gd name="T0" fmla="*/ 7917 w 77"/>
                <a:gd name="T1" fmla="*/ 14288 h 10"/>
                <a:gd name="T2" fmla="*/ 144483 w 77"/>
                <a:gd name="T3" fmla="*/ 11113 h 10"/>
                <a:gd name="T4" fmla="*/ 144483 w 77"/>
                <a:gd name="T5" fmla="*/ 1588 h 10"/>
                <a:gd name="T6" fmla="*/ 7917 w 77"/>
                <a:gd name="T7" fmla="*/ 4763 h 10"/>
                <a:gd name="T8" fmla="*/ 7917 w 77"/>
                <a:gd name="T9" fmla="*/ 14288 h 10"/>
                <a:gd name="T10" fmla="*/ 0 60000 65536"/>
                <a:gd name="T11" fmla="*/ 0 60000 65536"/>
                <a:gd name="T12" fmla="*/ 0 60000 65536"/>
                <a:gd name="T13" fmla="*/ 0 60000 65536"/>
                <a:gd name="T14" fmla="*/ 0 60000 65536"/>
                <a:gd name="T15" fmla="*/ 0 w 77"/>
                <a:gd name="T16" fmla="*/ 0 h 10"/>
                <a:gd name="T17" fmla="*/ 77 w 77"/>
                <a:gd name="T18" fmla="*/ 10 h 10"/>
              </a:gdLst>
              <a:ahLst/>
              <a:cxnLst>
                <a:cxn ang="T10">
                  <a:pos x="T0" y="T1"/>
                </a:cxn>
                <a:cxn ang="T11">
                  <a:pos x="T2" y="T3"/>
                </a:cxn>
                <a:cxn ang="T12">
                  <a:pos x="T4" y="T5"/>
                </a:cxn>
                <a:cxn ang="T13">
                  <a:pos x="T6" y="T7"/>
                </a:cxn>
                <a:cxn ang="T14">
                  <a:pos x="T8" y="T9"/>
                </a:cxn>
              </a:cxnLst>
              <a:rect l="T15" t="T16" r="T17" b="T18"/>
              <a:pathLst>
                <a:path w="77" h="10">
                  <a:moveTo>
                    <a:pt x="4" y="9"/>
                  </a:moveTo>
                  <a:cubicBezTo>
                    <a:pt x="27" y="9"/>
                    <a:pt x="50" y="10"/>
                    <a:pt x="73" y="7"/>
                  </a:cubicBezTo>
                  <a:cubicBezTo>
                    <a:pt x="77" y="6"/>
                    <a:pt x="77" y="0"/>
                    <a:pt x="73" y="1"/>
                  </a:cubicBezTo>
                  <a:cubicBezTo>
                    <a:pt x="50" y="3"/>
                    <a:pt x="27" y="3"/>
                    <a:pt x="4" y="3"/>
                  </a:cubicBezTo>
                  <a:cubicBezTo>
                    <a:pt x="0" y="3"/>
                    <a:pt x="0" y="9"/>
                    <a:pt x="4" y="9"/>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1" name="Freeform 14"/>
            <p:cNvSpPr>
              <a:spLocks noChangeArrowheads="1"/>
            </p:cNvSpPr>
            <p:nvPr/>
          </p:nvSpPr>
          <p:spPr bwMode="auto">
            <a:xfrm>
              <a:off x="971551" y="2346325"/>
              <a:ext cx="66675" cy="103188"/>
            </a:xfrm>
            <a:custGeom>
              <a:avLst/>
              <a:gdLst>
                <a:gd name="T0" fmla="*/ 52948 w 34"/>
                <a:gd name="T1" fmla="*/ 6766 h 61"/>
                <a:gd name="T2" fmla="*/ 5883 w 34"/>
                <a:gd name="T3" fmla="*/ 91347 h 61"/>
                <a:gd name="T4" fmla="*/ 13727 w 34"/>
                <a:gd name="T5" fmla="*/ 98113 h 61"/>
                <a:gd name="T6" fmla="*/ 64714 w 34"/>
                <a:gd name="T7" fmla="*/ 8458 h 61"/>
                <a:gd name="T8" fmla="*/ 52948 w 34"/>
                <a:gd name="T9" fmla="*/ 6766 h 61"/>
                <a:gd name="T10" fmla="*/ 0 60000 65536"/>
                <a:gd name="T11" fmla="*/ 0 60000 65536"/>
                <a:gd name="T12" fmla="*/ 0 60000 65536"/>
                <a:gd name="T13" fmla="*/ 0 60000 65536"/>
                <a:gd name="T14" fmla="*/ 0 60000 65536"/>
                <a:gd name="T15" fmla="*/ 0 w 34"/>
                <a:gd name="T16" fmla="*/ 0 h 61"/>
                <a:gd name="T17" fmla="*/ 34 w 34"/>
                <a:gd name="T18" fmla="*/ 61 h 61"/>
              </a:gdLst>
              <a:ahLst/>
              <a:cxnLst>
                <a:cxn ang="T10">
                  <a:pos x="T0" y="T1"/>
                </a:cxn>
                <a:cxn ang="T11">
                  <a:pos x="T2" y="T3"/>
                </a:cxn>
                <a:cxn ang="T12">
                  <a:pos x="T4" y="T5"/>
                </a:cxn>
                <a:cxn ang="T13">
                  <a:pos x="T6" y="T7"/>
                </a:cxn>
                <a:cxn ang="T14">
                  <a:pos x="T8" y="T9"/>
                </a:cxn>
              </a:cxnLst>
              <a:rect l="T15" t="T16" r="T17" b="T18"/>
              <a:pathLst>
                <a:path w="34" h="61">
                  <a:moveTo>
                    <a:pt x="27" y="4"/>
                  </a:moveTo>
                  <a:cubicBezTo>
                    <a:pt x="22" y="22"/>
                    <a:pt x="15" y="39"/>
                    <a:pt x="3" y="54"/>
                  </a:cubicBezTo>
                  <a:cubicBezTo>
                    <a:pt x="0" y="57"/>
                    <a:pt x="5" y="61"/>
                    <a:pt x="7" y="58"/>
                  </a:cubicBezTo>
                  <a:cubicBezTo>
                    <a:pt x="20" y="43"/>
                    <a:pt x="28" y="24"/>
                    <a:pt x="33" y="5"/>
                  </a:cubicBezTo>
                  <a:cubicBezTo>
                    <a:pt x="34" y="2"/>
                    <a:pt x="28" y="0"/>
                    <a:pt x="27" y="4"/>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2" name="Freeform 15"/>
            <p:cNvSpPr>
              <a:spLocks noChangeArrowheads="1"/>
            </p:cNvSpPr>
            <p:nvPr/>
          </p:nvSpPr>
          <p:spPr bwMode="auto">
            <a:xfrm>
              <a:off x="563563" y="1438275"/>
              <a:ext cx="100013" cy="42863"/>
            </a:xfrm>
            <a:custGeom>
              <a:avLst/>
              <a:gdLst>
                <a:gd name="T0" fmla="*/ 94130 w 51"/>
                <a:gd name="T1" fmla="*/ 31323 h 26"/>
                <a:gd name="T2" fmla="*/ 7844 w 51"/>
                <a:gd name="T3" fmla="*/ 6594 h 26"/>
                <a:gd name="T4" fmla="*/ 11766 w 51"/>
                <a:gd name="T5" fmla="*/ 16486 h 26"/>
                <a:gd name="T6" fmla="*/ 86286 w 51"/>
                <a:gd name="T7" fmla="*/ 37917 h 26"/>
                <a:gd name="T8" fmla="*/ 94130 w 51"/>
                <a:gd name="T9" fmla="*/ 31323 h 26"/>
                <a:gd name="T10" fmla="*/ 0 60000 65536"/>
                <a:gd name="T11" fmla="*/ 0 60000 65536"/>
                <a:gd name="T12" fmla="*/ 0 60000 65536"/>
                <a:gd name="T13" fmla="*/ 0 60000 65536"/>
                <a:gd name="T14" fmla="*/ 0 60000 65536"/>
                <a:gd name="T15" fmla="*/ 0 w 51"/>
                <a:gd name="T16" fmla="*/ 0 h 26"/>
                <a:gd name="T17" fmla="*/ 51 w 51"/>
                <a:gd name="T18" fmla="*/ 26 h 26"/>
              </a:gdLst>
              <a:ahLst/>
              <a:cxnLst>
                <a:cxn ang="T10">
                  <a:pos x="T0" y="T1"/>
                </a:cxn>
                <a:cxn ang="T11">
                  <a:pos x="T2" y="T3"/>
                </a:cxn>
                <a:cxn ang="T12">
                  <a:pos x="T4" y="T5"/>
                </a:cxn>
                <a:cxn ang="T13">
                  <a:pos x="T6" y="T7"/>
                </a:cxn>
                <a:cxn ang="T14">
                  <a:pos x="T8" y="T9"/>
                </a:cxn>
              </a:cxnLst>
              <a:rect l="T15" t="T16" r="T17" b="T18"/>
              <a:pathLst>
                <a:path w="51" h="26">
                  <a:moveTo>
                    <a:pt x="48" y="19"/>
                  </a:moveTo>
                  <a:cubicBezTo>
                    <a:pt x="38" y="8"/>
                    <a:pt x="19" y="0"/>
                    <a:pt x="4" y="4"/>
                  </a:cubicBezTo>
                  <a:cubicBezTo>
                    <a:pt x="0" y="5"/>
                    <a:pt x="2" y="11"/>
                    <a:pt x="6" y="10"/>
                  </a:cubicBezTo>
                  <a:cubicBezTo>
                    <a:pt x="19" y="6"/>
                    <a:pt x="35" y="14"/>
                    <a:pt x="44" y="23"/>
                  </a:cubicBezTo>
                  <a:cubicBezTo>
                    <a:pt x="47" y="26"/>
                    <a:pt x="51" y="22"/>
                    <a:pt x="48" y="19"/>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3" name="Freeform 16"/>
            <p:cNvSpPr>
              <a:spLocks noChangeArrowheads="1"/>
            </p:cNvSpPr>
            <p:nvPr/>
          </p:nvSpPr>
          <p:spPr bwMode="auto">
            <a:xfrm>
              <a:off x="638176" y="1406525"/>
              <a:ext cx="31750" cy="23813"/>
            </a:xfrm>
            <a:custGeom>
              <a:avLst/>
              <a:gdLst>
                <a:gd name="T0" fmla="*/ 27781 w 16"/>
                <a:gd name="T1" fmla="*/ 11907 h 14"/>
                <a:gd name="T2" fmla="*/ 9922 w 16"/>
                <a:gd name="T3" fmla="*/ 3402 h 14"/>
                <a:gd name="T4" fmla="*/ 7938 w 16"/>
                <a:gd name="T5" fmla="*/ 13607 h 14"/>
                <a:gd name="T6" fmla="*/ 17859 w 16"/>
                <a:gd name="T7" fmla="*/ 20411 h 14"/>
                <a:gd name="T8" fmla="*/ 27781 w 16"/>
                <a:gd name="T9" fmla="*/ 11907 h 14"/>
                <a:gd name="T10" fmla="*/ 0 60000 65536"/>
                <a:gd name="T11" fmla="*/ 0 60000 65536"/>
                <a:gd name="T12" fmla="*/ 0 60000 65536"/>
                <a:gd name="T13" fmla="*/ 0 60000 65536"/>
                <a:gd name="T14" fmla="*/ 0 60000 65536"/>
                <a:gd name="T15" fmla="*/ 0 w 16"/>
                <a:gd name="T16" fmla="*/ 0 h 14"/>
                <a:gd name="T17" fmla="*/ 16 w 16"/>
                <a:gd name="T18" fmla="*/ 14 h 14"/>
              </a:gdLst>
              <a:ahLst/>
              <a:cxnLst>
                <a:cxn ang="T10">
                  <a:pos x="T0" y="T1"/>
                </a:cxn>
                <a:cxn ang="T11">
                  <a:pos x="T2" y="T3"/>
                </a:cxn>
                <a:cxn ang="T12">
                  <a:pos x="T4" y="T5"/>
                </a:cxn>
                <a:cxn ang="T13">
                  <a:pos x="T6" y="T7"/>
                </a:cxn>
                <a:cxn ang="T14">
                  <a:pos x="T8" y="T9"/>
                </a:cxn>
              </a:cxnLst>
              <a:rect l="T15" t="T16" r="T17" b="T18"/>
              <a:pathLst>
                <a:path w="16" h="14">
                  <a:moveTo>
                    <a:pt x="14" y="7"/>
                  </a:moveTo>
                  <a:cubicBezTo>
                    <a:pt x="11" y="5"/>
                    <a:pt x="9" y="3"/>
                    <a:pt x="5" y="2"/>
                  </a:cubicBezTo>
                  <a:cubicBezTo>
                    <a:pt x="1" y="0"/>
                    <a:pt x="0" y="6"/>
                    <a:pt x="4" y="8"/>
                  </a:cubicBezTo>
                  <a:cubicBezTo>
                    <a:pt x="6" y="8"/>
                    <a:pt x="8" y="10"/>
                    <a:pt x="9" y="12"/>
                  </a:cubicBezTo>
                  <a:cubicBezTo>
                    <a:pt x="12" y="14"/>
                    <a:pt x="16" y="10"/>
                    <a:pt x="14" y="7"/>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4" name="Freeform 17"/>
            <p:cNvSpPr>
              <a:spLocks noChangeArrowheads="1"/>
            </p:cNvSpPr>
            <p:nvPr/>
          </p:nvSpPr>
          <p:spPr bwMode="auto">
            <a:xfrm>
              <a:off x="5080001" y="938212"/>
              <a:ext cx="965200" cy="2508250"/>
            </a:xfrm>
            <a:custGeom>
              <a:avLst/>
              <a:gdLst>
                <a:gd name="T0" fmla="*/ 927774 w 490"/>
                <a:gd name="T1" fmla="*/ 2242453 h 1491"/>
                <a:gd name="T2" fmla="*/ 801707 w 490"/>
                <a:gd name="T3" fmla="*/ 1566184 h 1491"/>
                <a:gd name="T4" fmla="*/ 793828 w 490"/>
                <a:gd name="T5" fmla="*/ 1068235 h 1491"/>
                <a:gd name="T6" fmla="*/ 785949 w 490"/>
                <a:gd name="T7" fmla="*/ 731783 h 1491"/>
                <a:gd name="T8" fmla="*/ 782009 w 490"/>
                <a:gd name="T9" fmla="*/ 603931 h 1491"/>
                <a:gd name="T10" fmla="*/ 752462 w 490"/>
                <a:gd name="T11" fmla="*/ 496267 h 1491"/>
                <a:gd name="T12" fmla="*/ 585029 w 490"/>
                <a:gd name="T13" fmla="*/ 321312 h 1491"/>
                <a:gd name="T14" fmla="*/ 372291 w 490"/>
                <a:gd name="T15" fmla="*/ 136263 h 1491"/>
                <a:gd name="T16" fmla="*/ 346684 w 490"/>
                <a:gd name="T17" fmla="*/ 35327 h 1491"/>
                <a:gd name="T18" fmla="*/ 212738 w 490"/>
                <a:gd name="T19" fmla="*/ 10094 h 1491"/>
                <a:gd name="T20" fmla="*/ 100460 w 490"/>
                <a:gd name="T21" fmla="*/ 92524 h 1491"/>
                <a:gd name="T22" fmla="*/ 53184 w 490"/>
                <a:gd name="T23" fmla="*/ 237199 h 1491"/>
                <a:gd name="T24" fmla="*/ 51215 w 490"/>
                <a:gd name="T25" fmla="*/ 370097 h 1491"/>
                <a:gd name="T26" fmla="*/ 88641 w 490"/>
                <a:gd name="T27" fmla="*/ 521501 h 1491"/>
                <a:gd name="T28" fmla="*/ 66973 w 490"/>
                <a:gd name="T29" fmla="*/ 698138 h 1491"/>
                <a:gd name="T30" fmla="*/ 19698 w 490"/>
                <a:gd name="T31" fmla="*/ 916832 h 1491"/>
                <a:gd name="T32" fmla="*/ 5909 w 490"/>
                <a:gd name="T33" fmla="*/ 1105245 h 1491"/>
                <a:gd name="T34" fmla="*/ 37426 w 490"/>
                <a:gd name="T35" fmla="*/ 1288611 h 1491"/>
                <a:gd name="T36" fmla="*/ 51215 w 490"/>
                <a:gd name="T37" fmla="*/ 1332350 h 1491"/>
                <a:gd name="T38" fmla="*/ 55154 w 490"/>
                <a:gd name="T39" fmla="*/ 1377771 h 1491"/>
                <a:gd name="T40" fmla="*/ 66973 w 490"/>
                <a:gd name="T41" fmla="*/ 1408052 h 1491"/>
                <a:gd name="T42" fmla="*/ 55154 w 490"/>
                <a:gd name="T43" fmla="*/ 1465249 h 1491"/>
                <a:gd name="T44" fmla="*/ 61064 w 490"/>
                <a:gd name="T45" fmla="*/ 1625063 h 1491"/>
                <a:gd name="T46" fmla="*/ 128037 w 490"/>
                <a:gd name="T47" fmla="*/ 1739457 h 1491"/>
                <a:gd name="T48" fmla="*/ 159553 w 490"/>
                <a:gd name="T49" fmla="*/ 1801701 h 1491"/>
                <a:gd name="T50" fmla="*/ 179251 w 490"/>
                <a:gd name="T51" fmla="*/ 1877402 h 1491"/>
                <a:gd name="T52" fmla="*/ 196980 w 490"/>
                <a:gd name="T53" fmla="*/ 2045628 h 1491"/>
                <a:gd name="T54" fmla="*/ 181221 w 490"/>
                <a:gd name="T55" fmla="*/ 2457782 h 1491"/>
                <a:gd name="T56" fmla="*/ 927774 w 490"/>
                <a:gd name="T57" fmla="*/ 2242453 h 14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0"/>
                <a:gd name="T88" fmla="*/ 0 h 1491"/>
                <a:gd name="T89" fmla="*/ 490 w 490"/>
                <a:gd name="T90" fmla="*/ 1491 h 14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0" h="1491">
                  <a:moveTo>
                    <a:pt x="471" y="1333"/>
                  </a:moveTo>
                  <a:cubicBezTo>
                    <a:pt x="452" y="1252"/>
                    <a:pt x="415" y="1064"/>
                    <a:pt x="407" y="931"/>
                  </a:cubicBezTo>
                  <a:cubicBezTo>
                    <a:pt x="404" y="883"/>
                    <a:pt x="406" y="737"/>
                    <a:pt x="403" y="635"/>
                  </a:cubicBezTo>
                  <a:cubicBezTo>
                    <a:pt x="399" y="533"/>
                    <a:pt x="409" y="498"/>
                    <a:pt x="399" y="435"/>
                  </a:cubicBezTo>
                  <a:cubicBezTo>
                    <a:pt x="392" y="384"/>
                    <a:pt x="398" y="379"/>
                    <a:pt x="397" y="359"/>
                  </a:cubicBezTo>
                  <a:cubicBezTo>
                    <a:pt x="396" y="338"/>
                    <a:pt x="393" y="312"/>
                    <a:pt x="382" y="295"/>
                  </a:cubicBezTo>
                  <a:cubicBezTo>
                    <a:pt x="371" y="278"/>
                    <a:pt x="322" y="215"/>
                    <a:pt x="297" y="191"/>
                  </a:cubicBezTo>
                  <a:cubicBezTo>
                    <a:pt x="272" y="166"/>
                    <a:pt x="189" y="81"/>
                    <a:pt x="189" y="81"/>
                  </a:cubicBezTo>
                  <a:cubicBezTo>
                    <a:pt x="189" y="81"/>
                    <a:pt x="190" y="35"/>
                    <a:pt x="176" y="21"/>
                  </a:cubicBezTo>
                  <a:cubicBezTo>
                    <a:pt x="161" y="5"/>
                    <a:pt x="136" y="0"/>
                    <a:pt x="108" y="6"/>
                  </a:cubicBezTo>
                  <a:cubicBezTo>
                    <a:pt x="81" y="12"/>
                    <a:pt x="64" y="30"/>
                    <a:pt x="51" y="55"/>
                  </a:cubicBezTo>
                  <a:cubicBezTo>
                    <a:pt x="51" y="55"/>
                    <a:pt x="33" y="108"/>
                    <a:pt x="27" y="141"/>
                  </a:cubicBezTo>
                  <a:cubicBezTo>
                    <a:pt x="21" y="173"/>
                    <a:pt x="19" y="182"/>
                    <a:pt x="26" y="220"/>
                  </a:cubicBezTo>
                  <a:cubicBezTo>
                    <a:pt x="33" y="259"/>
                    <a:pt x="45" y="283"/>
                    <a:pt x="45" y="310"/>
                  </a:cubicBezTo>
                  <a:cubicBezTo>
                    <a:pt x="46" y="336"/>
                    <a:pt x="48" y="361"/>
                    <a:pt x="34" y="415"/>
                  </a:cubicBezTo>
                  <a:cubicBezTo>
                    <a:pt x="21" y="468"/>
                    <a:pt x="11" y="533"/>
                    <a:pt x="10" y="545"/>
                  </a:cubicBezTo>
                  <a:cubicBezTo>
                    <a:pt x="9" y="557"/>
                    <a:pt x="0" y="611"/>
                    <a:pt x="3" y="657"/>
                  </a:cubicBezTo>
                  <a:cubicBezTo>
                    <a:pt x="5" y="704"/>
                    <a:pt x="13" y="749"/>
                    <a:pt x="19" y="766"/>
                  </a:cubicBezTo>
                  <a:cubicBezTo>
                    <a:pt x="25" y="783"/>
                    <a:pt x="26" y="790"/>
                    <a:pt x="26" y="792"/>
                  </a:cubicBezTo>
                  <a:cubicBezTo>
                    <a:pt x="26" y="795"/>
                    <a:pt x="25" y="811"/>
                    <a:pt x="28" y="819"/>
                  </a:cubicBezTo>
                  <a:cubicBezTo>
                    <a:pt x="31" y="828"/>
                    <a:pt x="34" y="837"/>
                    <a:pt x="34" y="837"/>
                  </a:cubicBezTo>
                  <a:cubicBezTo>
                    <a:pt x="34" y="837"/>
                    <a:pt x="29" y="856"/>
                    <a:pt x="28" y="871"/>
                  </a:cubicBezTo>
                  <a:cubicBezTo>
                    <a:pt x="27" y="886"/>
                    <a:pt x="21" y="934"/>
                    <a:pt x="31" y="966"/>
                  </a:cubicBezTo>
                  <a:cubicBezTo>
                    <a:pt x="40" y="997"/>
                    <a:pt x="56" y="1022"/>
                    <a:pt x="65" y="1034"/>
                  </a:cubicBezTo>
                  <a:cubicBezTo>
                    <a:pt x="73" y="1045"/>
                    <a:pt x="76" y="1056"/>
                    <a:pt x="81" y="1071"/>
                  </a:cubicBezTo>
                  <a:cubicBezTo>
                    <a:pt x="86" y="1087"/>
                    <a:pt x="87" y="1089"/>
                    <a:pt x="91" y="1116"/>
                  </a:cubicBezTo>
                  <a:cubicBezTo>
                    <a:pt x="94" y="1144"/>
                    <a:pt x="101" y="1194"/>
                    <a:pt x="100" y="1216"/>
                  </a:cubicBezTo>
                  <a:cubicBezTo>
                    <a:pt x="98" y="1238"/>
                    <a:pt x="93" y="1430"/>
                    <a:pt x="92" y="1461"/>
                  </a:cubicBezTo>
                  <a:cubicBezTo>
                    <a:pt x="91" y="1491"/>
                    <a:pt x="490" y="1414"/>
                    <a:pt x="471" y="1333"/>
                  </a:cubicBezTo>
                  <a:close/>
                </a:path>
              </a:pathLst>
            </a:custGeom>
            <a:solidFill>
              <a:srgbClr val="F5C8A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5" name="Freeform 18"/>
            <p:cNvSpPr>
              <a:spLocks noChangeArrowheads="1"/>
            </p:cNvSpPr>
            <p:nvPr/>
          </p:nvSpPr>
          <p:spPr bwMode="auto">
            <a:xfrm>
              <a:off x="5454651" y="1135062"/>
              <a:ext cx="195263" cy="703263"/>
            </a:xfrm>
            <a:custGeom>
              <a:avLst/>
              <a:gdLst>
                <a:gd name="T0" fmla="*/ 5917 w 99"/>
                <a:gd name="T1" fmla="*/ 62251 h 418"/>
                <a:gd name="T2" fmla="*/ 7889 w 99"/>
                <a:gd name="T3" fmla="*/ 151420 h 418"/>
                <a:gd name="T4" fmla="*/ 9862 w 99"/>
                <a:gd name="T5" fmla="*/ 237225 h 418"/>
                <a:gd name="T6" fmla="*/ 13806 w 99"/>
                <a:gd name="T7" fmla="*/ 346584 h 418"/>
                <a:gd name="T8" fmla="*/ 63115 w 99"/>
                <a:gd name="T9" fmla="*/ 504734 h 418"/>
                <a:gd name="T10" fmla="*/ 195263 w 99"/>
                <a:gd name="T11" fmla="*/ 703263 h 418"/>
                <a:gd name="T12" fmla="*/ 94673 w 99"/>
                <a:gd name="T13" fmla="*/ 492957 h 418"/>
                <a:gd name="T14" fmla="*/ 57198 w 99"/>
                <a:gd name="T15" fmla="*/ 227130 h 418"/>
                <a:gd name="T16" fmla="*/ 19724 w 99"/>
                <a:gd name="T17" fmla="*/ 74028 h 418"/>
                <a:gd name="T18" fmla="*/ 0 w 99"/>
                <a:gd name="T19" fmla="*/ 0 h 418"/>
                <a:gd name="T20" fmla="*/ 5917 w 99"/>
                <a:gd name="T21" fmla="*/ 62251 h 4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418"/>
                <a:gd name="T35" fmla="*/ 99 w 99"/>
                <a:gd name="T36" fmla="*/ 418 h 4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418">
                  <a:moveTo>
                    <a:pt x="3" y="37"/>
                  </a:moveTo>
                  <a:cubicBezTo>
                    <a:pt x="3" y="37"/>
                    <a:pt x="6" y="81"/>
                    <a:pt x="4" y="90"/>
                  </a:cubicBezTo>
                  <a:cubicBezTo>
                    <a:pt x="3" y="99"/>
                    <a:pt x="6" y="130"/>
                    <a:pt x="5" y="141"/>
                  </a:cubicBezTo>
                  <a:cubicBezTo>
                    <a:pt x="4" y="151"/>
                    <a:pt x="5" y="190"/>
                    <a:pt x="7" y="206"/>
                  </a:cubicBezTo>
                  <a:cubicBezTo>
                    <a:pt x="9" y="222"/>
                    <a:pt x="15" y="260"/>
                    <a:pt x="32" y="300"/>
                  </a:cubicBezTo>
                  <a:cubicBezTo>
                    <a:pt x="49" y="340"/>
                    <a:pt x="99" y="418"/>
                    <a:pt x="99" y="418"/>
                  </a:cubicBezTo>
                  <a:cubicBezTo>
                    <a:pt x="99" y="418"/>
                    <a:pt x="55" y="318"/>
                    <a:pt x="48" y="293"/>
                  </a:cubicBezTo>
                  <a:cubicBezTo>
                    <a:pt x="41" y="268"/>
                    <a:pt x="30" y="164"/>
                    <a:pt x="29" y="135"/>
                  </a:cubicBezTo>
                  <a:cubicBezTo>
                    <a:pt x="28" y="105"/>
                    <a:pt x="11" y="50"/>
                    <a:pt x="10" y="44"/>
                  </a:cubicBezTo>
                  <a:cubicBezTo>
                    <a:pt x="8" y="38"/>
                    <a:pt x="0" y="0"/>
                    <a:pt x="0" y="0"/>
                  </a:cubicBezTo>
                  <a:lnTo>
                    <a:pt x="3" y="37"/>
                  </a:lnTo>
                  <a:close/>
                </a:path>
              </a:pathLst>
            </a:custGeom>
            <a:solidFill>
              <a:srgbClr val="E3B38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6" name="Freeform 19"/>
            <p:cNvSpPr>
              <a:spLocks noChangeArrowheads="1"/>
            </p:cNvSpPr>
            <p:nvPr/>
          </p:nvSpPr>
          <p:spPr bwMode="auto">
            <a:xfrm>
              <a:off x="5210176" y="952500"/>
              <a:ext cx="220663" cy="185738"/>
            </a:xfrm>
            <a:custGeom>
              <a:avLst/>
              <a:gdLst>
                <a:gd name="T0" fmla="*/ 218693 w 112"/>
                <a:gd name="T1" fmla="*/ 113785 h 111"/>
                <a:gd name="T2" fmla="*/ 169438 w 112"/>
                <a:gd name="T3" fmla="*/ 182391 h 111"/>
                <a:gd name="T4" fmla="*/ 23642 w 112"/>
                <a:gd name="T5" fmla="*/ 167332 h 111"/>
                <a:gd name="T6" fmla="*/ 7881 w 112"/>
                <a:gd name="T7" fmla="*/ 98726 h 111"/>
                <a:gd name="T8" fmla="*/ 74868 w 112"/>
                <a:gd name="T9" fmla="*/ 13387 h 111"/>
                <a:gd name="T10" fmla="*/ 189140 w 112"/>
                <a:gd name="T11" fmla="*/ 21753 h 111"/>
                <a:gd name="T12" fmla="*/ 218693 w 112"/>
                <a:gd name="T13" fmla="*/ 83666 h 111"/>
                <a:gd name="T14" fmla="*/ 218693 w 112"/>
                <a:gd name="T15" fmla="*/ 113785 h 111"/>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111"/>
                <a:gd name="T26" fmla="*/ 112 w 112"/>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111">
                  <a:moveTo>
                    <a:pt x="111" y="68"/>
                  </a:moveTo>
                  <a:cubicBezTo>
                    <a:pt x="110" y="76"/>
                    <a:pt x="106" y="107"/>
                    <a:pt x="86" y="109"/>
                  </a:cubicBezTo>
                  <a:cubicBezTo>
                    <a:pt x="67" y="111"/>
                    <a:pt x="27" y="108"/>
                    <a:pt x="12" y="100"/>
                  </a:cubicBezTo>
                  <a:cubicBezTo>
                    <a:pt x="3" y="95"/>
                    <a:pt x="0" y="80"/>
                    <a:pt x="4" y="59"/>
                  </a:cubicBezTo>
                  <a:cubicBezTo>
                    <a:pt x="11" y="33"/>
                    <a:pt x="24" y="14"/>
                    <a:pt x="38" y="8"/>
                  </a:cubicBezTo>
                  <a:cubicBezTo>
                    <a:pt x="57" y="0"/>
                    <a:pt x="85" y="3"/>
                    <a:pt x="96" y="13"/>
                  </a:cubicBezTo>
                  <a:cubicBezTo>
                    <a:pt x="107" y="22"/>
                    <a:pt x="111" y="41"/>
                    <a:pt x="111" y="50"/>
                  </a:cubicBezTo>
                  <a:cubicBezTo>
                    <a:pt x="112" y="60"/>
                    <a:pt x="111" y="68"/>
                    <a:pt x="111" y="68"/>
                  </a:cubicBezTo>
                  <a:close/>
                </a:path>
              </a:pathLst>
            </a:custGeom>
            <a:solidFill>
              <a:srgbClr val="F5D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7" name="Freeform 20"/>
            <p:cNvSpPr>
              <a:spLocks noChangeArrowheads="1"/>
            </p:cNvSpPr>
            <p:nvPr/>
          </p:nvSpPr>
          <p:spPr bwMode="auto">
            <a:xfrm>
              <a:off x="5243513" y="1355725"/>
              <a:ext cx="179388" cy="33338"/>
            </a:xfrm>
            <a:custGeom>
              <a:avLst/>
              <a:gdLst>
                <a:gd name="T0" fmla="*/ 165589 w 91"/>
                <a:gd name="T1" fmla="*/ 3334 h 20"/>
                <a:gd name="T2" fmla="*/ 11828 w 91"/>
                <a:gd name="T3" fmla="*/ 8335 h 20"/>
                <a:gd name="T4" fmla="*/ 7885 w 91"/>
                <a:gd name="T5" fmla="*/ 18336 h 20"/>
                <a:gd name="T6" fmla="*/ 171503 w 91"/>
                <a:gd name="T7" fmla="*/ 11668 h 20"/>
                <a:gd name="T8" fmla="*/ 165589 w 91"/>
                <a:gd name="T9" fmla="*/ 3334 h 20"/>
                <a:gd name="T10" fmla="*/ 0 60000 65536"/>
                <a:gd name="T11" fmla="*/ 0 60000 65536"/>
                <a:gd name="T12" fmla="*/ 0 60000 65536"/>
                <a:gd name="T13" fmla="*/ 0 60000 65536"/>
                <a:gd name="T14" fmla="*/ 0 60000 65536"/>
                <a:gd name="T15" fmla="*/ 0 w 91"/>
                <a:gd name="T16" fmla="*/ 0 h 20"/>
                <a:gd name="T17" fmla="*/ 91 w 91"/>
                <a:gd name="T18" fmla="*/ 20 h 20"/>
              </a:gdLst>
              <a:ahLst/>
              <a:cxnLst>
                <a:cxn ang="T10">
                  <a:pos x="T0" y="T1"/>
                </a:cxn>
                <a:cxn ang="T11">
                  <a:pos x="T2" y="T3"/>
                </a:cxn>
                <a:cxn ang="T12">
                  <a:pos x="T4" y="T5"/>
                </a:cxn>
                <a:cxn ang="T13">
                  <a:pos x="T6" y="T7"/>
                </a:cxn>
                <a:cxn ang="T14">
                  <a:pos x="T8" y="T9"/>
                </a:cxn>
              </a:cxnLst>
              <a:rect l="T15" t="T16" r="T17" b="T18"/>
              <a:pathLst>
                <a:path w="91" h="20">
                  <a:moveTo>
                    <a:pt x="84" y="2"/>
                  </a:moveTo>
                  <a:cubicBezTo>
                    <a:pt x="60" y="14"/>
                    <a:pt x="31" y="10"/>
                    <a:pt x="6" y="5"/>
                  </a:cubicBezTo>
                  <a:cubicBezTo>
                    <a:pt x="2" y="5"/>
                    <a:pt x="0" y="11"/>
                    <a:pt x="4" y="11"/>
                  </a:cubicBezTo>
                  <a:cubicBezTo>
                    <a:pt x="31" y="16"/>
                    <a:pt x="61" y="20"/>
                    <a:pt x="87" y="7"/>
                  </a:cubicBezTo>
                  <a:cubicBezTo>
                    <a:pt x="91" y="6"/>
                    <a:pt x="88" y="0"/>
                    <a:pt x="84" y="2"/>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8" name="Freeform 21"/>
            <p:cNvSpPr>
              <a:spLocks noChangeArrowheads="1"/>
            </p:cNvSpPr>
            <p:nvPr/>
          </p:nvSpPr>
          <p:spPr bwMode="auto">
            <a:xfrm>
              <a:off x="5251451" y="1314450"/>
              <a:ext cx="153988" cy="15875"/>
            </a:xfrm>
            <a:custGeom>
              <a:avLst/>
              <a:gdLst>
                <a:gd name="T0" fmla="*/ 146091 w 78"/>
                <a:gd name="T1" fmla="*/ 4763 h 10"/>
                <a:gd name="T2" fmla="*/ 7897 w 78"/>
                <a:gd name="T3" fmla="*/ 1588 h 10"/>
                <a:gd name="T4" fmla="*/ 7897 w 78"/>
                <a:gd name="T5" fmla="*/ 11113 h 10"/>
                <a:gd name="T6" fmla="*/ 146091 w 78"/>
                <a:gd name="T7" fmla="*/ 14288 h 10"/>
                <a:gd name="T8" fmla="*/ 146091 w 78"/>
                <a:gd name="T9" fmla="*/ 4763 h 10"/>
                <a:gd name="T10" fmla="*/ 0 60000 65536"/>
                <a:gd name="T11" fmla="*/ 0 60000 65536"/>
                <a:gd name="T12" fmla="*/ 0 60000 65536"/>
                <a:gd name="T13" fmla="*/ 0 60000 65536"/>
                <a:gd name="T14" fmla="*/ 0 60000 65536"/>
                <a:gd name="T15" fmla="*/ 0 w 78"/>
                <a:gd name="T16" fmla="*/ 0 h 10"/>
                <a:gd name="T17" fmla="*/ 78 w 78"/>
                <a:gd name="T18" fmla="*/ 10 h 10"/>
              </a:gdLst>
              <a:ahLst/>
              <a:cxnLst>
                <a:cxn ang="T10">
                  <a:pos x="T0" y="T1"/>
                </a:cxn>
                <a:cxn ang="T11">
                  <a:pos x="T2" y="T3"/>
                </a:cxn>
                <a:cxn ang="T12">
                  <a:pos x="T4" y="T5"/>
                </a:cxn>
                <a:cxn ang="T13">
                  <a:pos x="T6" y="T7"/>
                </a:cxn>
                <a:cxn ang="T14">
                  <a:pos x="T8" y="T9"/>
                </a:cxn>
              </a:cxnLst>
              <a:rect l="T15" t="T16" r="T17" b="T18"/>
              <a:pathLst>
                <a:path w="78" h="10">
                  <a:moveTo>
                    <a:pt x="74" y="3"/>
                  </a:moveTo>
                  <a:cubicBezTo>
                    <a:pt x="51" y="3"/>
                    <a:pt x="27" y="3"/>
                    <a:pt x="4" y="1"/>
                  </a:cubicBezTo>
                  <a:cubicBezTo>
                    <a:pt x="0" y="0"/>
                    <a:pt x="0" y="6"/>
                    <a:pt x="4" y="7"/>
                  </a:cubicBezTo>
                  <a:cubicBezTo>
                    <a:pt x="27" y="10"/>
                    <a:pt x="51" y="9"/>
                    <a:pt x="74" y="9"/>
                  </a:cubicBezTo>
                  <a:cubicBezTo>
                    <a:pt x="78" y="9"/>
                    <a:pt x="78" y="3"/>
                    <a:pt x="74" y="3"/>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89" name="Freeform 22"/>
            <p:cNvSpPr>
              <a:spLocks noChangeArrowheads="1"/>
            </p:cNvSpPr>
            <p:nvPr/>
          </p:nvSpPr>
          <p:spPr bwMode="auto">
            <a:xfrm>
              <a:off x="5145088" y="2346325"/>
              <a:ext cx="65088" cy="103188"/>
            </a:xfrm>
            <a:custGeom>
              <a:avLst/>
              <a:gdLst>
                <a:gd name="T0" fmla="*/ 1972 w 33"/>
                <a:gd name="T1" fmla="*/ 8458 h 61"/>
                <a:gd name="T2" fmla="*/ 51281 w 33"/>
                <a:gd name="T3" fmla="*/ 98113 h 61"/>
                <a:gd name="T4" fmla="*/ 61143 w 33"/>
                <a:gd name="T5" fmla="*/ 91347 h 61"/>
                <a:gd name="T6" fmla="*/ 13807 w 33"/>
                <a:gd name="T7" fmla="*/ 6766 h 61"/>
                <a:gd name="T8" fmla="*/ 1972 w 33"/>
                <a:gd name="T9" fmla="*/ 8458 h 61"/>
                <a:gd name="T10" fmla="*/ 0 60000 65536"/>
                <a:gd name="T11" fmla="*/ 0 60000 65536"/>
                <a:gd name="T12" fmla="*/ 0 60000 65536"/>
                <a:gd name="T13" fmla="*/ 0 60000 65536"/>
                <a:gd name="T14" fmla="*/ 0 60000 65536"/>
                <a:gd name="T15" fmla="*/ 0 w 33"/>
                <a:gd name="T16" fmla="*/ 0 h 61"/>
                <a:gd name="T17" fmla="*/ 33 w 33"/>
                <a:gd name="T18" fmla="*/ 61 h 61"/>
              </a:gdLst>
              <a:ahLst/>
              <a:cxnLst>
                <a:cxn ang="T10">
                  <a:pos x="T0" y="T1"/>
                </a:cxn>
                <a:cxn ang="T11">
                  <a:pos x="T2" y="T3"/>
                </a:cxn>
                <a:cxn ang="T12">
                  <a:pos x="T4" y="T5"/>
                </a:cxn>
                <a:cxn ang="T13">
                  <a:pos x="T6" y="T7"/>
                </a:cxn>
                <a:cxn ang="T14">
                  <a:pos x="T8" y="T9"/>
                </a:cxn>
              </a:cxnLst>
              <a:rect l="T15" t="T16" r="T17" b="T18"/>
              <a:pathLst>
                <a:path w="33" h="61">
                  <a:moveTo>
                    <a:pt x="1" y="5"/>
                  </a:moveTo>
                  <a:cubicBezTo>
                    <a:pt x="5" y="24"/>
                    <a:pt x="14" y="43"/>
                    <a:pt x="26" y="58"/>
                  </a:cubicBezTo>
                  <a:cubicBezTo>
                    <a:pt x="29" y="61"/>
                    <a:pt x="33" y="57"/>
                    <a:pt x="31" y="54"/>
                  </a:cubicBezTo>
                  <a:cubicBezTo>
                    <a:pt x="19" y="39"/>
                    <a:pt x="11" y="22"/>
                    <a:pt x="7" y="4"/>
                  </a:cubicBezTo>
                  <a:cubicBezTo>
                    <a:pt x="6" y="0"/>
                    <a:pt x="0" y="2"/>
                    <a:pt x="1" y="5"/>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90" name="Freeform 23"/>
            <p:cNvSpPr>
              <a:spLocks noChangeArrowheads="1"/>
            </p:cNvSpPr>
            <p:nvPr/>
          </p:nvSpPr>
          <p:spPr bwMode="auto">
            <a:xfrm>
              <a:off x="5519738" y="1438275"/>
              <a:ext cx="98425" cy="42863"/>
            </a:xfrm>
            <a:custGeom>
              <a:avLst/>
              <a:gdLst>
                <a:gd name="T0" fmla="*/ 13780 w 50"/>
                <a:gd name="T1" fmla="*/ 37917 h 26"/>
                <a:gd name="T2" fmla="*/ 88583 w 50"/>
                <a:gd name="T3" fmla="*/ 16486 h 26"/>
                <a:gd name="T4" fmla="*/ 90551 w 50"/>
                <a:gd name="T5" fmla="*/ 6594 h 26"/>
                <a:gd name="T6" fmla="*/ 3937 w 50"/>
                <a:gd name="T7" fmla="*/ 31323 h 26"/>
                <a:gd name="T8" fmla="*/ 13780 w 50"/>
                <a:gd name="T9" fmla="*/ 37917 h 26"/>
                <a:gd name="T10" fmla="*/ 0 60000 65536"/>
                <a:gd name="T11" fmla="*/ 0 60000 65536"/>
                <a:gd name="T12" fmla="*/ 0 60000 65536"/>
                <a:gd name="T13" fmla="*/ 0 60000 65536"/>
                <a:gd name="T14" fmla="*/ 0 60000 65536"/>
                <a:gd name="T15" fmla="*/ 0 w 50"/>
                <a:gd name="T16" fmla="*/ 0 h 26"/>
                <a:gd name="T17" fmla="*/ 50 w 50"/>
                <a:gd name="T18" fmla="*/ 26 h 26"/>
              </a:gdLst>
              <a:ahLst/>
              <a:cxnLst>
                <a:cxn ang="T10">
                  <a:pos x="T0" y="T1"/>
                </a:cxn>
                <a:cxn ang="T11">
                  <a:pos x="T2" y="T3"/>
                </a:cxn>
                <a:cxn ang="T12">
                  <a:pos x="T4" y="T5"/>
                </a:cxn>
                <a:cxn ang="T13">
                  <a:pos x="T6" y="T7"/>
                </a:cxn>
                <a:cxn ang="T14">
                  <a:pos x="T8" y="T9"/>
                </a:cxn>
              </a:cxnLst>
              <a:rect l="T15" t="T16" r="T17" b="T18"/>
              <a:pathLst>
                <a:path w="50" h="26">
                  <a:moveTo>
                    <a:pt x="7" y="23"/>
                  </a:moveTo>
                  <a:cubicBezTo>
                    <a:pt x="16" y="14"/>
                    <a:pt x="32" y="6"/>
                    <a:pt x="45" y="10"/>
                  </a:cubicBezTo>
                  <a:cubicBezTo>
                    <a:pt x="48" y="11"/>
                    <a:pt x="50" y="5"/>
                    <a:pt x="46" y="4"/>
                  </a:cubicBezTo>
                  <a:cubicBezTo>
                    <a:pt x="31" y="0"/>
                    <a:pt x="13" y="8"/>
                    <a:pt x="2" y="19"/>
                  </a:cubicBezTo>
                  <a:cubicBezTo>
                    <a:pt x="0" y="22"/>
                    <a:pt x="4" y="26"/>
                    <a:pt x="7" y="23"/>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91" name="Freeform 24"/>
            <p:cNvSpPr>
              <a:spLocks noChangeArrowheads="1"/>
            </p:cNvSpPr>
            <p:nvPr/>
          </p:nvSpPr>
          <p:spPr bwMode="auto">
            <a:xfrm>
              <a:off x="5511801" y="1406525"/>
              <a:ext cx="33338" cy="23813"/>
            </a:xfrm>
            <a:custGeom>
              <a:avLst/>
              <a:gdLst>
                <a:gd name="T0" fmla="*/ 13727 w 17"/>
                <a:gd name="T1" fmla="*/ 20411 h 14"/>
                <a:gd name="T2" fmla="*/ 25494 w 17"/>
                <a:gd name="T3" fmla="*/ 13607 h 14"/>
                <a:gd name="T4" fmla="*/ 21572 w 17"/>
                <a:gd name="T5" fmla="*/ 3402 h 14"/>
                <a:gd name="T6" fmla="*/ 5883 w 17"/>
                <a:gd name="T7" fmla="*/ 11907 h 14"/>
                <a:gd name="T8" fmla="*/ 13727 w 17"/>
                <a:gd name="T9" fmla="*/ 20411 h 14"/>
                <a:gd name="T10" fmla="*/ 0 60000 65536"/>
                <a:gd name="T11" fmla="*/ 0 60000 65536"/>
                <a:gd name="T12" fmla="*/ 0 60000 65536"/>
                <a:gd name="T13" fmla="*/ 0 60000 65536"/>
                <a:gd name="T14" fmla="*/ 0 60000 65536"/>
                <a:gd name="T15" fmla="*/ 0 w 17"/>
                <a:gd name="T16" fmla="*/ 0 h 14"/>
                <a:gd name="T17" fmla="*/ 17 w 17"/>
                <a:gd name="T18" fmla="*/ 14 h 14"/>
              </a:gdLst>
              <a:ahLst/>
              <a:cxnLst>
                <a:cxn ang="T10">
                  <a:pos x="T0" y="T1"/>
                </a:cxn>
                <a:cxn ang="T11">
                  <a:pos x="T2" y="T3"/>
                </a:cxn>
                <a:cxn ang="T12">
                  <a:pos x="T4" y="T5"/>
                </a:cxn>
                <a:cxn ang="T13">
                  <a:pos x="T6" y="T7"/>
                </a:cxn>
                <a:cxn ang="T14">
                  <a:pos x="T8" y="T9"/>
                </a:cxn>
              </a:cxnLst>
              <a:rect l="T15" t="T16" r="T17" b="T18"/>
              <a:pathLst>
                <a:path w="17" h="14">
                  <a:moveTo>
                    <a:pt x="7" y="12"/>
                  </a:moveTo>
                  <a:cubicBezTo>
                    <a:pt x="9" y="10"/>
                    <a:pt x="11" y="8"/>
                    <a:pt x="13" y="8"/>
                  </a:cubicBezTo>
                  <a:cubicBezTo>
                    <a:pt x="17" y="6"/>
                    <a:pt x="15" y="0"/>
                    <a:pt x="11" y="2"/>
                  </a:cubicBezTo>
                  <a:cubicBezTo>
                    <a:pt x="8" y="3"/>
                    <a:pt x="5" y="5"/>
                    <a:pt x="3" y="7"/>
                  </a:cubicBezTo>
                  <a:cubicBezTo>
                    <a:pt x="0" y="10"/>
                    <a:pt x="4" y="14"/>
                    <a:pt x="7" y="12"/>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nvGrpSpPr>
            <p:cNvPr id="7192" name="组合 46"/>
            <p:cNvGrpSpPr>
              <a:grpSpLocks/>
            </p:cNvGrpSpPr>
            <p:nvPr/>
          </p:nvGrpSpPr>
          <p:grpSpPr bwMode="auto">
            <a:xfrm>
              <a:off x="1779589" y="867569"/>
              <a:ext cx="1116012" cy="905284"/>
              <a:chOff x="0" y="0"/>
              <a:chExt cx="1874838" cy="1520826"/>
            </a:xfrm>
          </p:grpSpPr>
          <p:sp>
            <p:nvSpPr>
              <p:cNvPr id="7193" name="Freeform 25"/>
              <p:cNvSpPr>
                <a:spLocks noChangeArrowheads="1"/>
              </p:cNvSpPr>
              <p:nvPr/>
            </p:nvSpPr>
            <p:spPr bwMode="auto">
              <a:xfrm>
                <a:off x="633413" y="0"/>
                <a:ext cx="1241425" cy="1422400"/>
              </a:xfrm>
              <a:custGeom>
                <a:avLst/>
                <a:gdLst>
                  <a:gd name="T0" fmla="*/ 357 w 782"/>
                  <a:gd name="T1" fmla="*/ 814 h 896"/>
                  <a:gd name="T2" fmla="*/ 473 w 782"/>
                  <a:gd name="T3" fmla="*/ 814 h 896"/>
                  <a:gd name="T4" fmla="*/ 552 w 782"/>
                  <a:gd name="T5" fmla="*/ 137 h 896"/>
                  <a:gd name="T6" fmla="*/ 782 w 782"/>
                  <a:gd name="T7" fmla="*/ 83 h 896"/>
                  <a:gd name="T8" fmla="*/ 755 w 782"/>
                  <a:gd name="T9" fmla="*/ 0 h 896"/>
                  <a:gd name="T10" fmla="*/ 458 w 782"/>
                  <a:gd name="T11" fmla="*/ 70 h 896"/>
                  <a:gd name="T12" fmla="*/ 371 w 782"/>
                  <a:gd name="T13" fmla="*/ 808 h 896"/>
                  <a:gd name="T14" fmla="*/ 0 w 782"/>
                  <a:gd name="T15" fmla="*/ 808 h 896"/>
                  <a:gd name="T16" fmla="*/ 0 w 782"/>
                  <a:gd name="T17" fmla="*/ 896 h 896"/>
                  <a:gd name="T18" fmla="*/ 357 w 782"/>
                  <a:gd name="T19" fmla="*/ 896 h 896"/>
                  <a:gd name="T20" fmla="*/ 357 w 782"/>
                  <a:gd name="T21" fmla="*/ 814 h 8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2"/>
                  <a:gd name="T34" fmla="*/ 0 h 896"/>
                  <a:gd name="T35" fmla="*/ 782 w 782"/>
                  <a:gd name="T36" fmla="*/ 896 h 8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2" h="896">
                    <a:moveTo>
                      <a:pt x="357" y="814"/>
                    </a:moveTo>
                    <a:lnTo>
                      <a:pt x="473" y="814"/>
                    </a:lnTo>
                    <a:lnTo>
                      <a:pt x="552" y="137"/>
                    </a:lnTo>
                    <a:lnTo>
                      <a:pt x="782" y="83"/>
                    </a:lnTo>
                    <a:lnTo>
                      <a:pt x="755" y="0"/>
                    </a:lnTo>
                    <a:lnTo>
                      <a:pt x="458" y="70"/>
                    </a:lnTo>
                    <a:lnTo>
                      <a:pt x="371" y="808"/>
                    </a:lnTo>
                    <a:lnTo>
                      <a:pt x="0" y="808"/>
                    </a:lnTo>
                    <a:lnTo>
                      <a:pt x="0" y="896"/>
                    </a:lnTo>
                    <a:lnTo>
                      <a:pt x="357" y="896"/>
                    </a:lnTo>
                    <a:lnTo>
                      <a:pt x="357" y="814"/>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7194" name="Freeform 26"/>
              <p:cNvSpPr>
                <a:spLocks noEditPoints="1" noChangeArrowheads="1"/>
              </p:cNvSpPr>
              <p:nvPr/>
            </p:nvSpPr>
            <p:spPr bwMode="auto">
              <a:xfrm>
                <a:off x="1100138" y="1185863"/>
                <a:ext cx="392113" cy="334963"/>
              </a:xfrm>
              <a:custGeom>
                <a:avLst/>
                <a:gdLst>
                  <a:gd name="T0" fmla="*/ 99 w 199"/>
                  <a:gd name="T1" fmla="*/ 0 h 199"/>
                  <a:gd name="T2" fmla="*/ 0 w 199"/>
                  <a:gd name="T3" fmla="*/ 99 h 199"/>
                  <a:gd name="T4" fmla="*/ 99 w 199"/>
                  <a:gd name="T5" fmla="*/ 199 h 199"/>
                  <a:gd name="T6" fmla="*/ 199 w 199"/>
                  <a:gd name="T7" fmla="*/ 99 h 199"/>
                  <a:gd name="T8" fmla="*/ 99 w 199"/>
                  <a:gd name="T9" fmla="*/ 0 h 199"/>
                  <a:gd name="T10" fmla="*/ 99 w 199"/>
                  <a:gd name="T11" fmla="*/ 136 h 199"/>
                  <a:gd name="T12" fmla="*/ 63 w 199"/>
                  <a:gd name="T13" fmla="*/ 99 h 199"/>
                  <a:gd name="T14" fmla="*/ 99 w 199"/>
                  <a:gd name="T15" fmla="*/ 63 h 199"/>
                  <a:gd name="T16" fmla="*/ 136 w 199"/>
                  <a:gd name="T17" fmla="*/ 99 h 199"/>
                  <a:gd name="T18" fmla="*/ 99 w 199"/>
                  <a:gd name="T19" fmla="*/ 13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9"/>
                  <a:gd name="T31" fmla="*/ 0 h 199"/>
                  <a:gd name="T32" fmla="*/ 199 w 199"/>
                  <a:gd name="T33" fmla="*/ 199 h 1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9" h="199">
                    <a:moveTo>
                      <a:pt x="99" y="0"/>
                    </a:moveTo>
                    <a:cubicBezTo>
                      <a:pt x="44" y="0"/>
                      <a:pt x="0" y="44"/>
                      <a:pt x="0" y="99"/>
                    </a:cubicBezTo>
                    <a:cubicBezTo>
                      <a:pt x="0" y="155"/>
                      <a:pt x="44" y="199"/>
                      <a:pt x="99" y="199"/>
                    </a:cubicBezTo>
                    <a:cubicBezTo>
                      <a:pt x="154" y="199"/>
                      <a:pt x="199" y="155"/>
                      <a:pt x="199" y="99"/>
                    </a:cubicBezTo>
                    <a:cubicBezTo>
                      <a:pt x="199" y="44"/>
                      <a:pt x="154" y="0"/>
                      <a:pt x="99" y="0"/>
                    </a:cubicBezTo>
                    <a:close/>
                    <a:moveTo>
                      <a:pt x="99" y="136"/>
                    </a:moveTo>
                    <a:cubicBezTo>
                      <a:pt x="79" y="136"/>
                      <a:pt x="63" y="120"/>
                      <a:pt x="63" y="99"/>
                    </a:cubicBezTo>
                    <a:cubicBezTo>
                      <a:pt x="63" y="79"/>
                      <a:pt x="79" y="63"/>
                      <a:pt x="99" y="63"/>
                    </a:cubicBezTo>
                    <a:cubicBezTo>
                      <a:pt x="119" y="63"/>
                      <a:pt x="136" y="79"/>
                      <a:pt x="136" y="99"/>
                    </a:cubicBezTo>
                    <a:cubicBezTo>
                      <a:pt x="136" y="120"/>
                      <a:pt x="119" y="136"/>
                      <a:pt x="99" y="136"/>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7195" name="Freeform 27"/>
              <p:cNvSpPr>
                <a:spLocks noEditPoints="1" noChangeArrowheads="1"/>
              </p:cNvSpPr>
              <p:nvPr/>
            </p:nvSpPr>
            <p:spPr bwMode="auto">
              <a:xfrm>
                <a:off x="331788" y="1185863"/>
                <a:ext cx="393700" cy="334963"/>
              </a:xfrm>
              <a:custGeom>
                <a:avLst/>
                <a:gdLst>
                  <a:gd name="T0" fmla="*/ 100 w 200"/>
                  <a:gd name="T1" fmla="*/ 0 h 199"/>
                  <a:gd name="T2" fmla="*/ 0 w 200"/>
                  <a:gd name="T3" fmla="*/ 99 h 199"/>
                  <a:gd name="T4" fmla="*/ 100 w 200"/>
                  <a:gd name="T5" fmla="*/ 199 h 199"/>
                  <a:gd name="T6" fmla="*/ 200 w 200"/>
                  <a:gd name="T7" fmla="*/ 99 h 199"/>
                  <a:gd name="T8" fmla="*/ 100 w 200"/>
                  <a:gd name="T9" fmla="*/ 0 h 199"/>
                  <a:gd name="T10" fmla="*/ 100 w 200"/>
                  <a:gd name="T11" fmla="*/ 136 h 199"/>
                  <a:gd name="T12" fmla="*/ 64 w 200"/>
                  <a:gd name="T13" fmla="*/ 99 h 199"/>
                  <a:gd name="T14" fmla="*/ 100 w 200"/>
                  <a:gd name="T15" fmla="*/ 63 h 199"/>
                  <a:gd name="T16" fmla="*/ 136 w 200"/>
                  <a:gd name="T17" fmla="*/ 99 h 199"/>
                  <a:gd name="T18" fmla="*/ 100 w 200"/>
                  <a:gd name="T19" fmla="*/ 136 h 1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0"/>
                  <a:gd name="T31" fmla="*/ 0 h 199"/>
                  <a:gd name="T32" fmla="*/ 200 w 200"/>
                  <a:gd name="T33" fmla="*/ 199 h 1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0" h="199">
                    <a:moveTo>
                      <a:pt x="100" y="0"/>
                    </a:moveTo>
                    <a:cubicBezTo>
                      <a:pt x="45" y="0"/>
                      <a:pt x="0" y="44"/>
                      <a:pt x="0" y="99"/>
                    </a:cubicBezTo>
                    <a:cubicBezTo>
                      <a:pt x="0" y="155"/>
                      <a:pt x="45" y="199"/>
                      <a:pt x="100" y="199"/>
                    </a:cubicBezTo>
                    <a:cubicBezTo>
                      <a:pt x="155" y="199"/>
                      <a:pt x="200" y="155"/>
                      <a:pt x="200" y="99"/>
                    </a:cubicBezTo>
                    <a:cubicBezTo>
                      <a:pt x="200" y="44"/>
                      <a:pt x="155" y="0"/>
                      <a:pt x="100" y="0"/>
                    </a:cubicBezTo>
                    <a:close/>
                    <a:moveTo>
                      <a:pt x="100" y="136"/>
                    </a:moveTo>
                    <a:cubicBezTo>
                      <a:pt x="80" y="136"/>
                      <a:pt x="64" y="120"/>
                      <a:pt x="64" y="99"/>
                    </a:cubicBezTo>
                    <a:cubicBezTo>
                      <a:pt x="64" y="79"/>
                      <a:pt x="80" y="63"/>
                      <a:pt x="100" y="63"/>
                    </a:cubicBezTo>
                    <a:cubicBezTo>
                      <a:pt x="120" y="63"/>
                      <a:pt x="136" y="79"/>
                      <a:pt x="136" y="99"/>
                    </a:cubicBezTo>
                    <a:cubicBezTo>
                      <a:pt x="136" y="120"/>
                      <a:pt x="120" y="136"/>
                      <a:pt x="100" y="136"/>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7196" name="Freeform 28"/>
              <p:cNvSpPr>
                <a:spLocks noChangeArrowheads="1"/>
              </p:cNvSpPr>
              <p:nvPr/>
            </p:nvSpPr>
            <p:spPr bwMode="auto">
              <a:xfrm>
                <a:off x="0" y="466725"/>
                <a:ext cx="1392238" cy="647700"/>
              </a:xfrm>
              <a:custGeom>
                <a:avLst/>
                <a:gdLst>
                  <a:gd name="T0" fmla="*/ 816 w 877"/>
                  <a:gd name="T1" fmla="*/ 408 h 408"/>
                  <a:gd name="T2" fmla="*/ 148 w 877"/>
                  <a:gd name="T3" fmla="*/ 408 h 408"/>
                  <a:gd name="T4" fmla="*/ 0 w 877"/>
                  <a:gd name="T5" fmla="*/ 0 h 408"/>
                  <a:gd name="T6" fmla="*/ 877 w 877"/>
                  <a:gd name="T7" fmla="*/ 0 h 408"/>
                  <a:gd name="T8" fmla="*/ 877 w 877"/>
                  <a:gd name="T9" fmla="*/ 87 h 408"/>
                  <a:gd name="T10" fmla="*/ 139 w 877"/>
                  <a:gd name="T11" fmla="*/ 87 h 408"/>
                  <a:gd name="T12" fmla="*/ 222 w 877"/>
                  <a:gd name="T13" fmla="*/ 320 h 408"/>
                  <a:gd name="T14" fmla="*/ 816 w 877"/>
                  <a:gd name="T15" fmla="*/ 320 h 408"/>
                  <a:gd name="T16" fmla="*/ 816 w 877"/>
                  <a:gd name="T17" fmla="*/ 408 h 4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77"/>
                  <a:gd name="T28" fmla="*/ 0 h 408"/>
                  <a:gd name="T29" fmla="*/ 877 w 877"/>
                  <a:gd name="T30" fmla="*/ 408 h 4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77" h="408">
                    <a:moveTo>
                      <a:pt x="816" y="408"/>
                    </a:moveTo>
                    <a:lnTo>
                      <a:pt x="148" y="408"/>
                    </a:lnTo>
                    <a:lnTo>
                      <a:pt x="0" y="0"/>
                    </a:lnTo>
                    <a:lnTo>
                      <a:pt x="877" y="0"/>
                    </a:lnTo>
                    <a:lnTo>
                      <a:pt x="877" y="87"/>
                    </a:lnTo>
                    <a:lnTo>
                      <a:pt x="139" y="87"/>
                    </a:lnTo>
                    <a:lnTo>
                      <a:pt x="222" y="320"/>
                    </a:lnTo>
                    <a:lnTo>
                      <a:pt x="816" y="320"/>
                    </a:lnTo>
                    <a:lnTo>
                      <a:pt x="816" y="408"/>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sp>
          <p:nvSpPr>
            <p:cNvPr id="7197" name="Freeform 41"/>
            <p:cNvSpPr>
              <a:spLocks noChangeArrowheads="1"/>
            </p:cNvSpPr>
            <p:nvPr/>
          </p:nvSpPr>
          <p:spPr bwMode="auto">
            <a:xfrm>
              <a:off x="0" y="3124200"/>
              <a:ext cx="989013" cy="481013"/>
            </a:xfrm>
            <a:custGeom>
              <a:avLst/>
              <a:gdLst>
                <a:gd name="T0" fmla="*/ 967341 w 502"/>
                <a:gd name="T1" fmla="*/ 72320 h 286"/>
                <a:gd name="T2" fmla="*/ 709252 w 502"/>
                <a:gd name="T3" fmla="*/ 18501 h 286"/>
                <a:gd name="T4" fmla="*/ 435402 w 502"/>
                <a:gd name="T5" fmla="*/ 11773 h 286"/>
                <a:gd name="T6" fmla="*/ 90627 w 502"/>
                <a:gd name="T7" fmla="*/ 38683 h 286"/>
                <a:gd name="T8" fmla="*/ 0 w 502"/>
                <a:gd name="T9" fmla="*/ 481013 h 286"/>
                <a:gd name="T10" fmla="*/ 989013 w 502"/>
                <a:gd name="T11" fmla="*/ 481013 h 286"/>
                <a:gd name="T12" fmla="*/ 967341 w 502"/>
                <a:gd name="T13" fmla="*/ 72320 h 286"/>
                <a:gd name="T14" fmla="*/ 0 60000 65536"/>
                <a:gd name="T15" fmla="*/ 0 60000 65536"/>
                <a:gd name="T16" fmla="*/ 0 60000 65536"/>
                <a:gd name="T17" fmla="*/ 0 60000 65536"/>
                <a:gd name="T18" fmla="*/ 0 60000 65536"/>
                <a:gd name="T19" fmla="*/ 0 60000 65536"/>
                <a:gd name="T20" fmla="*/ 0 60000 65536"/>
                <a:gd name="T21" fmla="*/ 0 w 502"/>
                <a:gd name="T22" fmla="*/ 0 h 286"/>
                <a:gd name="T23" fmla="*/ 502 w 502"/>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2" h="286">
                  <a:moveTo>
                    <a:pt x="491" y="43"/>
                  </a:moveTo>
                  <a:cubicBezTo>
                    <a:pt x="487" y="25"/>
                    <a:pt x="412" y="16"/>
                    <a:pt x="360" y="11"/>
                  </a:cubicBezTo>
                  <a:cubicBezTo>
                    <a:pt x="323" y="8"/>
                    <a:pt x="244" y="5"/>
                    <a:pt x="221" y="7"/>
                  </a:cubicBezTo>
                  <a:cubicBezTo>
                    <a:pt x="198" y="10"/>
                    <a:pt x="64" y="0"/>
                    <a:pt x="46" y="23"/>
                  </a:cubicBezTo>
                  <a:cubicBezTo>
                    <a:pt x="38" y="34"/>
                    <a:pt x="19" y="158"/>
                    <a:pt x="0" y="286"/>
                  </a:cubicBezTo>
                  <a:cubicBezTo>
                    <a:pt x="502" y="286"/>
                    <a:pt x="502" y="286"/>
                    <a:pt x="502" y="286"/>
                  </a:cubicBezTo>
                  <a:cubicBezTo>
                    <a:pt x="497" y="158"/>
                    <a:pt x="493" y="50"/>
                    <a:pt x="491" y="43"/>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98" name="Freeform 42"/>
            <p:cNvSpPr>
              <a:spLocks noChangeArrowheads="1"/>
            </p:cNvSpPr>
            <p:nvPr/>
          </p:nvSpPr>
          <p:spPr bwMode="auto">
            <a:xfrm>
              <a:off x="5192713" y="3124200"/>
              <a:ext cx="989013" cy="481013"/>
            </a:xfrm>
            <a:custGeom>
              <a:avLst/>
              <a:gdLst>
                <a:gd name="T0" fmla="*/ 898386 w 502"/>
                <a:gd name="T1" fmla="*/ 38683 h 286"/>
                <a:gd name="T2" fmla="*/ 553611 w 502"/>
                <a:gd name="T3" fmla="*/ 11773 h 286"/>
                <a:gd name="T4" fmla="*/ 279761 w 502"/>
                <a:gd name="T5" fmla="*/ 20182 h 286"/>
                <a:gd name="T6" fmla="*/ 21672 w 502"/>
                <a:gd name="T7" fmla="*/ 72320 h 286"/>
                <a:gd name="T8" fmla="*/ 0 w 502"/>
                <a:gd name="T9" fmla="*/ 481013 h 286"/>
                <a:gd name="T10" fmla="*/ 989013 w 502"/>
                <a:gd name="T11" fmla="*/ 481013 h 286"/>
                <a:gd name="T12" fmla="*/ 898386 w 502"/>
                <a:gd name="T13" fmla="*/ 38683 h 286"/>
                <a:gd name="T14" fmla="*/ 0 60000 65536"/>
                <a:gd name="T15" fmla="*/ 0 60000 65536"/>
                <a:gd name="T16" fmla="*/ 0 60000 65536"/>
                <a:gd name="T17" fmla="*/ 0 60000 65536"/>
                <a:gd name="T18" fmla="*/ 0 60000 65536"/>
                <a:gd name="T19" fmla="*/ 0 60000 65536"/>
                <a:gd name="T20" fmla="*/ 0 60000 65536"/>
                <a:gd name="T21" fmla="*/ 0 w 502"/>
                <a:gd name="T22" fmla="*/ 0 h 286"/>
                <a:gd name="T23" fmla="*/ 502 w 502"/>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02" h="286">
                  <a:moveTo>
                    <a:pt x="456" y="23"/>
                  </a:moveTo>
                  <a:cubicBezTo>
                    <a:pt x="439" y="0"/>
                    <a:pt x="304" y="10"/>
                    <a:pt x="281" y="7"/>
                  </a:cubicBezTo>
                  <a:cubicBezTo>
                    <a:pt x="258" y="5"/>
                    <a:pt x="179" y="9"/>
                    <a:pt x="142" y="12"/>
                  </a:cubicBezTo>
                  <a:cubicBezTo>
                    <a:pt x="90" y="16"/>
                    <a:pt x="16" y="25"/>
                    <a:pt x="11" y="43"/>
                  </a:cubicBezTo>
                  <a:cubicBezTo>
                    <a:pt x="10" y="50"/>
                    <a:pt x="5" y="158"/>
                    <a:pt x="0" y="286"/>
                  </a:cubicBezTo>
                  <a:cubicBezTo>
                    <a:pt x="502" y="286"/>
                    <a:pt x="502" y="286"/>
                    <a:pt x="502" y="286"/>
                  </a:cubicBezTo>
                  <a:cubicBezTo>
                    <a:pt x="484" y="158"/>
                    <a:pt x="464" y="34"/>
                    <a:pt x="456" y="23"/>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7199" name="矩形 45"/>
            <p:cNvSpPr>
              <a:spLocks noChangeArrowheads="1"/>
            </p:cNvSpPr>
            <p:nvPr/>
          </p:nvSpPr>
          <p:spPr bwMode="auto">
            <a:xfrm>
              <a:off x="2789237" y="1087437"/>
              <a:ext cx="2116138" cy="80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sz="6400">
                  <a:solidFill>
                    <a:srgbClr val="F88A44"/>
                  </a:solidFill>
                  <a:latin typeface="Impact" panose="020B0806030902050204" pitchFamily="34" charset="0"/>
                  <a:ea typeface="微软雅黑" panose="020B0503020204020204" pitchFamily="34" charset="-122"/>
                  <a:sym typeface="宋体" panose="02010600030101010101" pitchFamily="2" charset="-122"/>
                </a:rPr>
                <a:t>300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美元</a:t>
              </a:r>
            </a:p>
          </p:txBody>
        </p:sp>
        <p:sp>
          <p:nvSpPr>
            <p:cNvPr id="7200" name="矩形 48"/>
            <p:cNvSpPr>
              <a:spLocks noChangeArrowheads="1"/>
            </p:cNvSpPr>
            <p:nvPr/>
          </p:nvSpPr>
          <p:spPr bwMode="auto">
            <a:xfrm>
              <a:off x="2862262" y="782637"/>
              <a:ext cx="1061829"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即每秒</a:t>
              </a:r>
            </a:p>
          </p:txBody>
        </p:sp>
      </p:grpSp>
      <p:sp>
        <p:nvSpPr>
          <p:cNvPr id="7201" name="等腰三角形 50"/>
          <p:cNvSpPr>
            <a:spLocks noChangeArrowheads="1"/>
          </p:cNvSpPr>
          <p:nvPr/>
        </p:nvSpPr>
        <p:spPr bwMode="auto">
          <a:xfrm rot="5400000">
            <a:off x="1545167" y="10477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Tree>
    <p:extLst>
      <p:ext uri="{BB962C8B-B14F-4D97-AF65-F5344CB8AC3E}">
        <p14:creationId xmlns:p14="http://schemas.microsoft.com/office/powerpoint/2010/main" val="2615764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8195" name="矩形 1"/>
          <p:cNvSpPr>
            <a:spLocks noChangeArrowheads="1"/>
          </p:cNvSpPr>
          <p:nvPr/>
        </p:nvSpPr>
        <p:spPr bwMode="auto">
          <a:xfrm>
            <a:off x="1678517" y="774701"/>
            <a:ext cx="9601200"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当前，中国增长最快的线上行为如下图所示</a:t>
            </a:r>
            <a:endParaRPr lang="zh-CN" altLang="en-US" sz="2400"/>
          </a:p>
        </p:txBody>
      </p:sp>
      <p:sp>
        <p:nvSpPr>
          <p:cNvPr id="8196" name="等腰三角形 9"/>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8197" name="组合 16"/>
          <p:cNvGrpSpPr>
            <a:grpSpLocks/>
          </p:cNvGrpSpPr>
          <p:nvPr/>
        </p:nvGrpSpPr>
        <p:grpSpPr bwMode="auto">
          <a:xfrm>
            <a:off x="2307167" y="2226733"/>
            <a:ext cx="7603067" cy="4037256"/>
            <a:chOff x="0" y="0"/>
            <a:chExt cx="5702300" cy="3027745"/>
          </a:xfrm>
        </p:grpSpPr>
        <p:sp>
          <p:nvSpPr>
            <p:cNvPr id="8198" name="任意多边形 3"/>
            <p:cNvSpPr>
              <a:spLocks/>
            </p:cNvSpPr>
            <p:nvPr/>
          </p:nvSpPr>
          <p:spPr bwMode="auto">
            <a:xfrm>
              <a:off x="0" y="0"/>
              <a:ext cx="5702300" cy="2603331"/>
            </a:xfrm>
            <a:custGeom>
              <a:avLst/>
              <a:gdLst>
                <a:gd name="T0" fmla="*/ 0 w 5702300"/>
                <a:gd name="T1" fmla="*/ 0 h 2603500"/>
                <a:gd name="T2" fmla="*/ 0 w 5702300"/>
                <a:gd name="T3" fmla="*/ 2603500 h 2603500"/>
                <a:gd name="T4" fmla="*/ 5702300 w 5702300"/>
                <a:gd name="T5" fmla="*/ 2603500 h 2603500"/>
                <a:gd name="T6" fmla="*/ 0 60000 65536"/>
                <a:gd name="T7" fmla="*/ 0 60000 65536"/>
                <a:gd name="T8" fmla="*/ 0 60000 65536"/>
                <a:gd name="T9" fmla="*/ 0 w 5702300"/>
                <a:gd name="T10" fmla="*/ 0 h 2603500"/>
                <a:gd name="T11" fmla="*/ 5702300 w 5702300"/>
                <a:gd name="T12" fmla="*/ 2603500 h 2603500"/>
              </a:gdLst>
              <a:ahLst/>
              <a:cxnLst>
                <a:cxn ang="T6">
                  <a:pos x="T0" y="T1"/>
                </a:cxn>
                <a:cxn ang="T7">
                  <a:pos x="T2" y="T3"/>
                </a:cxn>
                <a:cxn ang="T8">
                  <a:pos x="T4" y="T5"/>
                </a:cxn>
              </a:cxnLst>
              <a:rect l="T9" t="T10" r="T11" b="T12"/>
              <a:pathLst>
                <a:path w="5702300" h="2603500">
                  <a:moveTo>
                    <a:pt x="0" y="0"/>
                  </a:moveTo>
                  <a:lnTo>
                    <a:pt x="0" y="2603500"/>
                  </a:lnTo>
                  <a:lnTo>
                    <a:pt x="5702300" y="2603500"/>
                  </a:lnTo>
                </a:path>
              </a:pathLst>
            </a:custGeom>
            <a:noFill/>
            <a:ln w="25400" cap="flat" cmpd="sng">
              <a:solidFill>
                <a:srgbClr val="1E1D3A"/>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8199" name="矩形 4"/>
            <p:cNvSpPr>
              <a:spLocks noChangeArrowheads="1"/>
            </p:cNvSpPr>
            <p:nvPr/>
          </p:nvSpPr>
          <p:spPr bwMode="auto">
            <a:xfrm>
              <a:off x="562620" y="181868"/>
              <a:ext cx="564604" cy="2401788"/>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8200" name="矩形 5"/>
            <p:cNvSpPr>
              <a:spLocks noChangeArrowheads="1"/>
            </p:cNvSpPr>
            <p:nvPr/>
          </p:nvSpPr>
          <p:spPr bwMode="auto">
            <a:xfrm>
              <a:off x="1438864" y="783456"/>
              <a:ext cx="564604" cy="1800200"/>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8201" name="矩形 6"/>
            <p:cNvSpPr>
              <a:spLocks noChangeArrowheads="1"/>
            </p:cNvSpPr>
            <p:nvPr/>
          </p:nvSpPr>
          <p:spPr bwMode="auto">
            <a:xfrm>
              <a:off x="2315108" y="1071488"/>
              <a:ext cx="564604" cy="1512168"/>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8202" name="矩形 7"/>
            <p:cNvSpPr>
              <a:spLocks noChangeArrowheads="1"/>
            </p:cNvSpPr>
            <p:nvPr/>
          </p:nvSpPr>
          <p:spPr bwMode="auto">
            <a:xfrm>
              <a:off x="3191352" y="1575544"/>
              <a:ext cx="564604" cy="1008112"/>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8203" name="矩形 8"/>
            <p:cNvSpPr>
              <a:spLocks noChangeArrowheads="1"/>
            </p:cNvSpPr>
            <p:nvPr/>
          </p:nvSpPr>
          <p:spPr bwMode="auto">
            <a:xfrm>
              <a:off x="4067596" y="1931718"/>
              <a:ext cx="564604" cy="651937"/>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8204" name="矩形 11"/>
            <p:cNvSpPr>
              <a:spLocks noChangeArrowheads="1"/>
            </p:cNvSpPr>
            <p:nvPr/>
          </p:nvSpPr>
          <p:spPr bwMode="auto">
            <a:xfrm>
              <a:off x="596164" y="2743022"/>
              <a:ext cx="496771" cy="2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网银</a:t>
              </a:r>
              <a:endParaRPr lang="zh-CN" altLang="en-US" sz="2400"/>
            </a:p>
          </p:txBody>
        </p:sp>
        <p:sp>
          <p:nvSpPr>
            <p:cNvPr id="8205" name="矩形 12"/>
            <p:cNvSpPr>
              <a:spLocks noChangeArrowheads="1"/>
            </p:cNvSpPr>
            <p:nvPr/>
          </p:nvSpPr>
          <p:spPr bwMode="auto">
            <a:xfrm>
              <a:off x="1294123" y="2743022"/>
              <a:ext cx="855042" cy="2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在线支付</a:t>
              </a:r>
              <a:endParaRPr lang="zh-CN" altLang="en-US" sz="2400"/>
            </a:p>
          </p:txBody>
        </p:sp>
        <p:sp>
          <p:nvSpPr>
            <p:cNvPr id="8206" name="矩形 13"/>
            <p:cNvSpPr>
              <a:spLocks noChangeArrowheads="1"/>
            </p:cNvSpPr>
            <p:nvPr/>
          </p:nvSpPr>
          <p:spPr bwMode="auto">
            <a:xfrm>
              <a:off x="2336065" y="2743022"/>
              <a:ext cx="496771" cy="2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团购</a:t>
              </a:r>
              <a:endParaRPr lang="zh-CN" altLang="en-US" sz="2400"/>
            </a:p>
          </p:txBody>
        </p:sp>
        <p:sp>
          <p:nvSpPr>
            <p:cNvPr id="8207" name="矩形 14"/>
            <p:cNvSpPr>
              <a:spLocks noChangeArrowheads="1"/>
            </p:cNvSpPr>
            <p:nvPr/>
          </p:nvSpPr>
          <p:spPr bwMode="auto">
            <a:xfrm>
              <a:off x="3212365" y="2743022"/>
              <a:ext cx="496771" cy="2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网购</a:t>
              </a:r>
              <a:endParaRPr lang="zh-CN" altLang="en-US" sz="2400"/>
            </a:p>
          </p:txBody>
        </p:sp>
        <p:sp>
          <p:nvSpPr>
            <p:cNvPr id="8208" name="矩形 15"/>
            <p:cNvSpPr>
              <a:spLocks noChangeArrowheads="1"/>
            </p:cNvSpPr>
            <p:nvPr/>
          </p:nvSpPr>
          <p:spPr bwMode="auto">
            <a:xfrm>
              <a:off x="4114065" y="2743022"/>
              <a:ext cx="496771" cy="28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微博</a:t>
              </a:r>
              <a:endParaRPr lang="zh-CN" altLang="en-US" sz="2400"/>
            </a:p>
          </p:txBody>
        </p:sp>
      </p:grpSp>
    </p:spTree>
    <p:extLst>
      <p:ext uri="{BB962C8B-B14F-4D97-AF65-F5344CB8AC3E}">
        <p14:creationId xmlns:p14="http://schemas.microsoft.com/office/powerpoint/2010/main" val="2034521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9219" name="任意多边形 21"/>
          <p:cNvSpPr>
            <a:spLocks noChangeArrowheads="1"/>
          </p:cNvSpPr>
          <p:nvPr/>
        </p:nvSpPr>
        <p:spPr bwMode="auto">
          <a:xfrm>
            <a:off x="1075267" y="1913467"/>
            <a:ext cx="9999133" cy="4385733"/>
          </a:xfrm>
          <a:custGeom>
            <a:avLst/>
            <a:gdLst>
              <a:gd name="T0" fmla="*/ 304800 w 6413500"/>
              <a:gd name="T1" fmla="*/ 101600 h 2705100"/>
              <a:gd name="T2" fmla="*/ 2171700 w 6413500"/>
              <a:gd name="T3" fmla="*/ 0 h 2705100"/>
              <a:gd name="T4" fmla="*/ 2465288 w 6413500"/>
              <a:gd name="T5" fmla="*/ 381000 h 2705100"/>
              <a:gd name="T6" fmla="*/ 4610100 w 6413500"/>
              <a:gd name="T7" fmla="*/ 292100 h 2705100"/>
              <a:gd name="T8" fmla="*/ 4711700 w 6413500"/>
              <a:gd name="T9" fmla="*/ 190500 h 2705100"/>
              <a:gd name="T10" fmla="*/ 5207000 w 6413500"/>
              <a:gd name="T11" fmla="*/ 190500 h 2705100"/>
              <a:gd name="T12" fmla="*/ 5295900 w 6413500"/>
              <a:gd name="T13" fmla="*/ 990600 h 2705100"/>
              <a:gd name="T14" fmla="*/ 6413500 w 6413500"/>
              <a:gd name="T15" fmla="*/ 1003300 h 2705100"/>
              <a:gd name="T16" fmla="*/ 6007100 w 6413500"/>
              <a:gd name="T17" fmla="*/ 1981200 h 2705100"/>
              <a:gd name="T18" fmla="*/ 5397500 w 6413500"/>
              <a:gd name="T19" fmla="*/ 2019300 h 2705100"/>
              <a:gd name="T20" fmla="*/ 5257800 w 6413500"/>
              <a:gd name="T21" fmla="*/ 2273300 h 2705100"/>
              <a:gd name="T22" fmla="*/ 4381500 w 6413500"/>
              <a:gd name="T23" fmla="*/ 2311400 h 2705100"/>
              <a:gd name="T24" fmla="*/ 4152900 w 6413500"/>
              <a:gd name="T25" fmla="*/ 2705100 h 2705100"/>
              <a:gd name="T26" fmla="*/ 2946400 w 6413500"/>
              <a:gd name="T27" fmla="*/ 2705100 h 2705100"/>
              <a:gd name="T28" fmla="*/ 3009900 w 6413500"/>
              <a:gd name="T29" fmla="*/ 2222500 h 2705100"/>
              <a:gd name="T30" fmla="*/ 1054100 w 6413500"/>
              <a:gd name="T31" fmla="*/ 2222500 h 2705100"/>
              <a:gd name="T32" fmla="*/ 939800 w 6413500"/>
              <a:gd name="T33" fmla="*/ 2095500 h 2705100"/>
              <a:gd name="T34" fmla="*/ 0 w 6413500"/>
              <a:gd name="T35" fmla="*/ 2095500 h 2705100"/>
              <a:gd name="T36" fmla="*/ 444500 w 6413500"/>
              <a:gd name="T37" fmla="*/ 1333500 h 2705100"/>
              <a:gd name="T38" fmla="*/ 25400 w 6413500"/>
              <a:gd name="T39" fmla="*/ 1079500 h 2705100"/>
              <a:gd name="T40" fmla="*/ 219629 w 6413500"/>
              <a:gd name="T41" fmla="*/ 402887 h 2705100"/>
              <a:gd name="T42" fmla="*/ 304800 w 6413500"/>
              <a:gd name="T43" fmla="*/ 101600 h 2705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413500"/>
              <a:gd name="T67" fmla="*/ 0 h 2705100"/>
              <a:gd name="T68" fmla="*/ 6413500 w 6413500"/>
              <a:gd name="T69" fmla="*/ 2705100 h 2705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413500" h="2705100">
                <a:moveTo>
                  <a:pt x="304800" y="101600"/>
                </a:moveTo>
                <a:lnTo>
                  <a:pt x="2171700" y="0"/>
                </a:lnTo>
                <a:lnTo>
                  <a:pt x="2465288" y="381000"/>
                </a:lnTo>
                <a:lnTo>
                  <a:pt x="4610100" y="292100"/>
                </a:lnTo>
                <a:lnTo>
                  <a:pt x="4711700" y="190500"/>
                </a:lnTo>
                <a:lnTo>
                  <a:pt x="5207000" y="190500"/>
                </a:lnTo>
                <a:lnTo>
                  <a:pt x="5295900" y="990600"/>
                </a:lnTo>
                <a:lnTo>
                  <a:pt x="6413500" y="1003300"/>
                </a:lnTo>
                <a:lnTo>
                  <a:pt x="6007100" y="1981200"/>
                </a:lnTo>
                <a:lnTo>
                  <a:pt x="5397500" y="2019300"/>
                </a:lnTo>
                <a:lnTo>
                  <a:pt x="5257800" y="2273300"/>
                </a:lnTo>
                <a:lnTo>
                  <a:pt x="4381500" y="2311400"/>
                </a:lnTo>
                <a:lnTo>
                  <a:pt x="4152900" y="2705100"/>
                </a:lnTo>
                <a:lnTo>
                  <a:pt x="2946400" y="2705100"/>
                </a:lnTo>
                <a:lnTo>
                  <a:pt x="3009900" y="2222500"/>
                </a:lnTo>
                <a:lnTo>
                  <a:pt x="1054100" y="2222500"/>
                </a:lnTo>
                <a:lnTo>
                  <a:pt x="939800" y="2095500"/>
                </a:lnTo>
                <a:lnTo>
                  <a:pt x="0" y="2095500"/>
                </a:lnTo>
                <a:lnTo>
                  <a:pt x="444500" y="1333500"/>
                </a:lnTo>
                <a:lnTo>
                  <a:pt x="25400" y="1079500"/>
                </a:lnTo>
                <a:lnTo>
                  <a:pt x="219629" y="402887"/>
                </a:lnTo>
                <a:lnTo>
                  <a:pt x="304800" y="101600"/>
                </a:lnTo>
                <a:close/>
              </a:path>
            </a:pathLst>
          </a:custGeom>
          <a:solidFill>
            <a:schemeClr val="bg1"/>
          </a:solidFill>
          <a:ln w="57150" cap="flat" cmpd="sng">
            <a:solidFill>
              <a:srgbClr val="D8D8D8"/>
            </a:solidFill>
            <a:miter lim="800000"/>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9220" name="矩形 1"/>
          <p:cNvSpPr>
            <a:spLocks noChangeArrowheads="1"/>
          </p:cNvSpPr>
          <p:nvPr/>
        </p:nvSpPr>
        <p:spPr bwMode="auto">
          <a:xfrm>
            <a:off x="1742017" y="514351"/>
            <a:ext cx="6815667" cy="99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百度</a:t>
            </a:r>
            <a:r>
              <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2014</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a:t>
            </a:r>
            <a:r>
              <a:rPr lang="zh-CN" altLang="en-US" sz="5867" b="1">
                <a:solidFill>
                  <a:srgbClr val="F88A44"/>
                </a:solidFill>
                <a:latin typeface="Impact" panose="020B0806030902050204" pitchFamily="34" charset="0"/>
                <a:ea typeface="微软雅黑" panose="020B0503020204020204" pitchFamily="34" charset="-122"/>
                <a:sym typeface="宋体" panose="02010600030101010101" pitchFamily="2" charset="-122"/>
              </a:rPr>
              <a:t>十大</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搜索关键词</a:t>
            </a:r>
          </a:p>
        </p:txBody>
      </p:sp>
      <p:sp>
        <p:nvSpPr>
          <p:cNvPr id="9221" name="等腰三角形 3"/>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
        <p:nvSpPr>
          <p:cNvPr id="9222" name="矩形 6"/>
          <p:cNvSpPr>
            <a:spLocks noChangeArrowheads="1"/>
          </p:cNvSpPr>
          <p:nvPr/>
        </p:nvSpPr>
        <p:spPr bwMode="auto">
          <a:xfrm>
            <a:off x="2039813" y="2520952"/>
            <a:ext cx="223651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8000"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小说</a:t>
            </a:r>
            <a:endParaRPr lang="zh-CN" altLang="en-US" sz="2400"/>
          </a:p>
        </p:txBody>
      </p:sp>
      <p:sp>
        <p:nvSpPr>
          <p:cNvPr id="9223" name="矩形 7"/>
          <p:cNvSpPr>
            <a:spLocks noChangeArrowheads="1"/>
          </p:cNvSpPr>
          <p:nvPr/>
        </p:nvSpPr>
        <p:spPr bwMode="auto">
          <a:xfrm>
            <a:off x="4651384" y="2891367"/>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淘宝</a:t>
            </a:r>
            <a:endParaRPr lang="zh-CN" altLang="en-US" sz="2400"/>
          </a:p>
        </p:txBody>
      </p:sp>
      <p:sp>
        <p:nvSpPr>
          <p:cNvPr id="9224" name="矩形 8"/>
          <p:cNvSpPr>
            <a:spLocks noChangeArrowheads="1"/>
          </p:cNvSpPr>
          <p:nvPr/>
        </p:nvSpPr>
        <p:spPr bwMode="auto">
          <a:xfrm>
            <a:off x="5675851" y="2935818"/>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微信</a:t>
            </a:r>
            <a:endParaRPr lang="zh-CN" altLang="en-US" sz="2400"/>
          </a:p>
        </p:txBody>
      </p:sp>
      <p:sp>
        <p:nvSpPr>
          <p:cNvPr id="9225" name="矩形 9"/>
          <p:cNvSpPr>
            <a:spLocks noChangeArrowheads="1"/>
          </p:cNvSpPr>
          <p:nvPr/>
        </p:nvSpPr>
        <p:spPr bwMode="auto">
          <a:xfrm>
            <a:off x="6770435" y="2808817"/>
            <a:ext cx="1277914"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267" b="1">
                <a:solidFill>
                  <a:srgbClr val="F88A44"/>
                </a:solidFill>
                <a:latin typeface="微软雅黑" panose="020B0503020204020204" pitchFamily="34" charset="-122"/>
                <a:ea typeface="微软雅黑" panose="020B0503020204020204" pitchFamily="34" charset="-122"/>
                <a:sym typeface="宋体" panose="02010600030101010101" pitchFamily="2" charset="-122"/>
              </a:rPr>
              <a:t>新闻</a:t>
            </a:r>
            <a:endParaRPr lang="zh-CN" altLang="en-US" sz="2400"/>
          </a:p>
        </p:txBody>
      </p:sp>
      <p:sp>
        <p:nvSpPr>
          <p:cNvPr id="9226" name="矩形 10"/>
          <p:cNvSpPr>
            <a:spLocks noChangeArrowheads="1"/>
          </p:cNvSpPr>
          <p:nvPr/>
        </p:nvSpPr>
        <p:spPr bwMode="auto">
          <a:xfrm rot="5400000">
            <a:off x="7418931" y="3357190"/>
            <a:ext cx="1824538"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267"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钓鱼岛</a:t>
            </a:r>
            <a:endParaRPr lang="zh-CN" altLang="en-US" sz="2400"/>
          </a:p>
        </p:txBody>
      </p:sp>
      <p:sp>
        <p:nvSpPr>
          <p:cNvPr id="9227" name="矩形 11"/>
          <p:cNvSpPr>
            <a:spLocks noChangeArrowheads="1"/>
          </p:cNvSpPr>
          <p:nvPr/>
        </p:nvSpPr>
        <p:spPr bwMode="auto">
          <a:xfrm>
            <a:off x="5799669" y="4944534"/>
            <a:ext cx="1553630" cy="91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5333"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美女</a:t>
            </a:r>
            <a:endParaRPr lang="zh-CN" altLang="en-US" sz="2400"/>
          </a:p>
        </p:txBody>
      </p:sp>
      <p:sp>
        <p:nvSpPr>
          <p:cNvPr id="9228" name="矩形 12"/>
          <p:cNvSpPr>
            <a:spLocks noChangeArrowheads="1"/>
          </p:cNvSpPr>
          <p:nvPr/>
        </p:nvSpPr>
        <p:spPr bwMode="auto">
          <a:xfrm>
            <a:off x="8633101" y="3920067"/>
            <a:ext cx="1277914"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267" b="1">
                <a:solidFill>
                  <a:srgbClr val="F88A44"/>
                </a:solidFill>
                <a:latin typeface="微软雅黑" panose="020B0503020204020204" pitchFamily="34" charset="-122"/>
                <a:ea typeface="微软雅黑" panose="020B0503020204020204" pitchFamily="34" charset="-122"/>
                <a:sym typeface="宋体" panose="02010600030101010101" pitchFamily="2" charset="-122"/>
              </a:rPr>
              <a:t>笑话</a:t>
            </a:r>
            <a:endParaRPr lang="zh-CN" altLang="en-US" sz="2400"/>
          </a:p>
        </p:txBody>
      </p:sp>
      <p:sp>
        <p:nvSpPr>
          <p:cNvPr id="9229" name="矩形 13"/>
          <p:cNvSpPr>
            <a:spLocks noChangeArrowheads="1"/>
          </p:cNvSpPr>
          <p:nvPr/>
        </p:nvSpPr>
        <p:spPr bwMode="auto">
          <a:xfrm>
            <a:off x="2860815" y="3693585"/>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800"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军事</a:t>
            </a:r>
            <a:endParaRPr lang="zh-CN" altLang="en-US" sz="2400"/>
          </a:p>
        </p:txBody>
      </p:sp>
      <p:sp>
        <p:nvSpPr>
          <p:cNvPr id="9230" name="矩形 14"/>
          <p:cNvSpPr>
            <a:spLocks noChangeArrowheads="1"/>
          </p:cNvSpPr>
          <p:nvPr/>
        </p:nvSpPr>
        <p:spPr bwMode="auto">
          <a:xfrm>
            <a:off x="3059132" y="4432300"/>
            <a:ext cx="291778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267" b="1">
                <a:solidFill>
                  <a:srgbClr val="F88A44"/>
                </a:solidFill>
                <a:latin typeface="微软雅黑" panose="020B0503020204020204" pitchFamily="34" charset="-122"/>
                <a:ea typeface="微软雅黑" panose="020B0503020204020204" pitchFamily="34" charset="-122"/>
                <a:sym typeface="宋体" panose="02010600030101010101" pitchFamily="2" charset="-122"/>
              </a:rPr>
              <a:t>中国好声音</a:t>
            </a:r>
          </a:p>
        </p:txBody>
      </p:sp>
      <p:sp>
        <p:nvSpPr>
          <p:cNvPr id="9231" name="矩形 15"/>
          <p:cNvSpPr>
            <a:spLocks noChangeArrowheads="1"/>
          </p:cNvSpPr>
          <p:nvPr/>
        </p:nvSpPr>
        <p:spPr bwMode="auto">
          <a:xfrm>
            <a:off x="4219450" y="3401485"/>
            <a:ext cx="387798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7200"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京东商场</a:t>
            </a:r>
            <a:endParaRPr lang="zh-CN" altLang="en-US" sz="2400"/>
          </a:p>
        </p:txBody>
      </p:sp>
      <p:sp>
        <p:nvSpPr>
          <p:cNvPr id="9232" name="矩形 16"/>
          <p:cNvSpPr>
            <a:spLocks noChangeArrowheads="1"/>
          </p:cNvSpPr>
          <p:nvPr/>
        </p:nvSpPr>
        <p:spPr bwMode="auto">
          <a:xfrm>
            <a:off x="7274065" y="4461934"/>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4800" b="1">
                <a:solidFill>
                  <a:srgbClr val="F88A44"/>
                </a:solidFill>
                <a:latin typeface="微软雅黑" panose="020B0503020204020204" pitchFamily="34" charset="-122"/>
                <a:ea typeface="微软雅黑" panose="020B0503020204020204" pitchFamily="34" charset="-122"/>
                <a:sym typeface="宋体" panose="02010600030101010101" pitchFamily="2" charset="-122"/>
              </a:rPr>
              <a:t>快播</a:t>
            </a:r>
            <a:endParaRPr lang="zh-CN" altLang="en-US" sz="2400"/>
          </a:p>
        </p:txBody>
      </p:sp>
      <p:sp>
        <p:nvSpPr>
          <p:cNvPr id="9233" name="矩形 17"/>
          <p:cNvSpPr>
            <a:spLocks noChangeArrowheads="1"/>
          </p:cNvSpPr>
          <p:nvPr/>
        </p:nvSpPr>
        <p:spPr bwMode="auto">
          <a:xfrm>
            <a:off x="5876933" y="4483101"/>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优酷</a:t>
            </a:r>
            <a:endParaRPr lang="zh-CN" altLang="en-US" sz="2400"/>
          </a:p>
        </p:txBody>
      </p:sp>
      <p:sp>
        <p:nvSpPr>
          <p:cNvPr id="9234" name="矩形 19"/>
          <p:cNvSpPr>
            <a:spLocks noChangeArrowheads="1"/>
          </p:cNvSpPr>
          <p:nvPr/>
        </p:nvSpPr>
        <p:spPr bwMode="auto">
          <a:xfrm>
            <a:off x="2171708" y="4381501"/>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笑话</a:t>
            </a:r>
            <a:endParaRPr lang="zh-CN" altLang="en-US" sz="2400"/>
          </a:p>
        </p:txBody>
      </p:sp>
      <p:sp>
        <p:nvSpPr>
          <p:cNvPr id="9235" name="矩形 20"/>
          <p:cNvSpPr>
            <a:spLocks noChangeArrowheads="1"/>
          </p:cNvSpPr>
          <p:nvPr/>
        </p:nvSpPr>
        <p:spPr bwMode="auto">
          <a:xfrm rot="5400000">
            <a:off x="3922192" y="2749264"/>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b="1">
                <a:solidFill>
                  <a:srgbClr val="F88A44"/>
                </a:solidFill>
                <a:latin typeface="微软雅黑" panose="020B0503020204020204" pitchFamily="34" charset="-122"/>
                <a:ea typeface="微软雅黑" panose="020B0503020204020204" pitchFamily="34" charset="-122"/>
                <a:sym typeface="宋体" panose="02010600030101010101" pitchFamily="2" charset="-122"/>
              </a:rPr>
              <a:t>微博</a:t>
            </a:r>
            <a:endParaRPr lang="zh-CN" altLang="en-US" sz="2400"/>
          </a:p>
        </p:txBody>
      </p:sp>
    </p:spTree>
    <p:extLst>
      <p:ext uri="{BB962C8B-B14F-4D97-AF65-F5344CB8AC3E}">
        <p14:creationId xmlns:p14="http://schemas.microsoft.com/office/powerpoint/2010/main" val="3763729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0243" name="矩形 1"/>
          <p:cNvSpPr>
            <a:spLocks noChangeArrowheads="1"/>
          </p:cNvSpPr>
          <p:nvPr/>
        </p:nvSpPr>
        <p:spPr bwMode="auto">
          <a:xfrm>
            <a:off x="1830918" y="759884"/>
            <a:ext cx="7681383" cy="14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2014</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年，中国的在线游戏市场规模将超过</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80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亿美元</a:t>
            </a:r>
          </a:p>
        </p:txBody>
      </p:sp>
      <p:sp>
        <p:nvSpPr>
          <p:cNvPr id="10244"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0245" name="组合 111"/>
          <p:cNvGrpSpPr>
            <a:grpSpLocks/>
          </p:cNvGrpSpPr>
          <p:nvPr/>
        </p:nvGrpSpPr>
        <p:grpSpPr bwMode="auto">
          <a:xfrm>
            <a:off x="6756400" y="1460501"/>
            <a:ext cx="2059517" cy="5397500"/>
            <a:chOff x="0" y="0"/>
            <a:chExt cx="1544638" cy="4048125"/>
          </a:xfrm>
        </p:grpSpPr>
        <p:sp>
          <p:nvSpPr>
            <p:cNvPr id="10246" name="Freeform 43"/>
            <p:cNvSpPr>
              <a:spLocks noChangeArrowheads="1"/>
            </p:cNvSpPr>
            <p:nvPr/>
          </p:nvSpPr>
          <p:spPr bwMode="auto">
            <a:xfrm>
              <a:off x="590550" y="2873375"/>
              <a:ext cx="954088" cy="1174750"/>
            </a:xfrm>
            <a:custGeom>
              <a:avLst/>
              <a:gdLst>
                <a:gd name="T0" fmla="*/ 954088 w 601"/>
                <a:gd name="T1" fmla="*/ 839788 h 740"/>
                <a:gd name="T2" fmla="*/ 954088 w 601"/>
                <a:gd name="T3" fmla="*/ 1174750 h 740"/>
                <a:gd name="T4" fmla="*/ 141288 w 601"/>
                <a:gd name="T5" fmla="*/ 1174750 h 740"/>
                <a:gd name="T6" fmla="*/ 26988 w 601"/>
                <a:gd name="T7" fmla="*/ 284163 h 740"/>
                <a:gd name="T8" fmla="*/ 26988 w 601"/>
                <a:gd name="T9" fmla="*/ 279400 h 740"/>
                <a:gd name="T10" fmla="*/ 0 w 601"/>
                <a:gd name="T11" fmla="*/ 158750 h 740"/>
                <a:gd name="T12" fmla="*/ 576263 w 601"/>
                <a:gd name="T13" fmla="*/ 36513 h 740"/>
                <a:gd name="T14" fmla="*/ 636588 w 601"/>
                <a:gd name="T15" fmla="*/ 22225 h 740"/>
                <a:gd name="T16" fmla="*/ 744538 w 601"/>
                <a:gd name="T17" fmla="*/ 0 h 740"/>
                <a:gd name="T18" fmla="*/ 954088 w 601"/>
                <a:gd name="T19" fmla="*/ 839788 h 7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1"/>
                <a:gd name="T31" fmla="*/ 0 h 740"/>
                <a:gd name="T32" fmla="*/ 601 w 601"/>
                <a:gd name="T33" fmla="*/ 740 h 7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1" h="740">
                  <a:moveTo>
                    <a:pt x="601" y="529"/>
                  </a:moveTo>
                  <a:lnTo>
                    <a:pt x="601" y="740"/>
                  </a:lnTo>
                  <a:lnTo>
                    <a:pt x="89" y="740"/>
                  </a:lnTo>
                  <a:lnTo>
                    <a:pt x="17" y="179"/>
                  </a:lnTo>
                  <a:lnTo>
                    <a:pt x="17" y="176"/>
                  </a:lnTo>
                  <a:lnTo>
                    <a:pt x="0" y="100"/>
                  </a:lnTo>
                  <a:lnTo>
                    <a:pt x="363" y="23"/>
                  </a:lnTo>
                  <a:lnTo>
                    <a:pt x="401" y="14"/>
                  </a:lnTo>
                  <a:lnTo>
                    <a:pt x="469" y="0"/>
                  </a:lnTo>
                  <a:lnTo>
                    <a:pt x="601" y="529"/>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47" name="Freeform 44"/>
            <p:cNvSpPr>
              <a:spLocks noChangeArrowheads="1"/>
            </p:cNvSpPr>
            <p:nvPr/>
          </p:nvSpPr>
          <p:spPr bwMode="auto">
            <a:xfrm>
              <a:off x="590550" y="2873375"/>
              <a:ext cx="954088" cy="1174750"/>
            </a:xfrm>
            <a:custGeom>
              <a:avLst/>
              <a:gdLst>
                <a:gd name="T0" fmla="*/ 954088 w 601"/>
                <a:gd name="T1" fmla="*/ 839788 h 740"/>
                <a:gd name="T2" fmla="*/ 954088 w 601"/>
                <a:gd name="T3" fmla="*/ 1174750 h 740"/>
                <a:gd name="T4" fmla="*/ 141288 w 601"/>
                <a:gd name="T5" fmla="*/ 1174750 h 740"/>
                <a:gd name="T6" fmla="*/ 26988 w 601"/>
                <a:gd name="T7" fmla="*/ 284163 h 740"/>
                <a:gd name="T8" fmla="*/ 26988 w 601"/>
                <a:gd name="T9" fmla="*/ 279400 h 740"/>
                <a:gd name="T10" fmla="*/ 0 w 601"/>
                <a:gd name="T11" fmla="*/ 158750 h 740"/>
                <a:gd name="T12" fmla="*/ 576263 w 601"/>
                <a:gd name="T13" fmla="*/ 36513 h 740"/>
                <a:gd name="T14" fmla="*/ 636588 w 601"/>
                <a:gd name="T15" fmla="*/ 22225 h 740"/>
                <a:gd name="T16" fmla="*/ 744538 w 601"/>
                <a:gd name="T17" fmla="*/ 0 h 740"/>
                <a:gd name="T18" fmla="*/ 954088 w 601"/>
                <a:gd name="T19" fmla="*/ 839788 h 7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1"/>
                <a:gd name="T31" fmla="*/ 0 h 740"/>
                <a:gd name="T32" fmla="*/ 601 w 601"/>
                <a:gd name="T33" fmla="*/ 740 h 7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1" h="740">
                  <a:moveTo>
                    <a:pt x="601" y="529"/>
                  </a:moveTo>
                  <a:lnTo>
                    <a:pt x="601" y="740"/>
                  </a:lnTo>
                  <a:lnTo>
                    <a:pt x="89" y="740"/>
                  </a:lnTo>
                  <a:lnTo>
                    <a:pt x="17" y="179"/>
                  </a:lnTo>
                  <a:lnTo>
                    <a:pt x="17" y="176"/>
                  </a:lnTo>
                  <a:lnTo>
                    <a:pt x="0" y="100"/>
                  </a:lnTo>
                  <a:lnTo>
                    <a:pt x="363" y="23"/>
                  </a:lnTo>
                  <a:lnTo>
                    <a:pt x="401" y="14"/>
                  </a:lnTo>
                  <a:lnTo>
                    <a:pt x="469" y="0"/>
                  </a:lnTo>
                  <a:lnTo>
                    <a:pt x="601" y="5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48" name="Freeform 45"/>
            <p:cNvSpPr>
              <a:spLocks noChangeArrowheads="1"/>
            </p:cNvSpPr>
            <p:nvPr/>
          </p:nvSpPr>
          <p:spPr bwMode="auto">
            <a:xfrm>
              <a:off x="273050" y="881063"/>
              <a:ext cx="168275" cy="279400"/>
            </a:xfrm>
            <a:custGeom>
              <a:avLst/>
              <a:gdLst>
                <a:gd name="T0" fmla="*/ 168275 w 106"/>
                <a:gd name="T1" fmla="*/ 252413 h 176"/>
                <a:gd name="T2" fmla="*/ 58738 w 106"/>
                <a:gd name="T3" fmla="*/ 279400 h 176"/>
                <a:gd name="T4" fmla="*/ 0 w 106"/>
                <a:gd name="T5" fmla="*/ 26988 h 176"/>
                <a:gd name="T6" fmla="*/ 26988 w 106"/>
                <a:gd name="T7" fmla="*/ 17463 h 176"/>
                <a:gd name="T8" fmla="*/ 68263 w 106"/>
                <a:gd name="T9" fmla="*/ 9525 h 176"/>
                <a:gd name="T10" fmla="*/ 107950 w 106"/>
                <a:gd name="T11" fmla="*/ 0 h 176"/>
                <a:gd name="T12" fmla="*/ 168275 w 106"/>
                <a:gd name="T13" fmla="*/ 252413 h 176"/>
                <a:gd name="T14" fmla="*/ 0 60000 65536"/>
                <a:gd name="T15" fmla="*/ 0 60000 65536"/>
                <a:gd name="T16" fmla="*/ 0 60000 65536"/>
                <a:gd name="T17" fmla="*/ 0 60000 65536"/>
                <a:gd name="T18" fmla="*/ 0 60000 65536"/>
                <a:gd name="T19" fmla="*/ 0 60000 65536"/>
                <a:gd name="T20" fmla="*/ 0 60000 65536"/>
                <a:gd name="T21" fmla="*/ 0 w 106"/>
                <a:gd name="T22" fmla="*/ 0 h 176"/>
                <a:gd name="T23" fmla="*/ 106 w 106"/>
                <a:gd name="T24" fmla="*/ 176 h 1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6" h="176">
                  <a:moveTo>
                    <a:pt x="106" y="159"/>
                  </a:moveTo>
                  <a:lnTo>
                    <a:pt x="37" y="176"/>
                  </a:lnTo>
                  <a:lnTo>
                    <a:pt x="0" y="17"/>
                  </a:lnTo>
                  <a:lnTo>
                    <a:pt x="17" y="11"/>
                  </a:lnTo>
                  <a:lnTo>
                    <a:pt x="43" y="6"/>
                  </a:lnTo>
                  <a:lnTo>
                    <a:pt x="68" y="0"/>
                  </a:lnTo>
                  <a:lnTo>
                    <a:pt x="106" y="159"/>
                  </a:lnTo>
                  <a:close/>
                </a:path>
              </a:pathLst>
            </a:custGeom>
            <a:solidFill>
              <a:srgbClr val="CCCCC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49" name="Freeform 46"/>
            <p:cNvSpPr>
              <a:spLocks noChangeArrowheads="1"/>
            </p:cNvSpPr>
            <p:nvPr/>
          </p:nvSpPr>
          <p:spPr bwMode="auto">
            <a:xfrm>
              <a:off x="0" y="1116013"/>
              <a:ext cx="463550" cy="460375"/>
            </a:xfrm>
            <a:custGeom>
              <a:avLst/>
              <a:gdLst>
                <a:gd name="T0" fmla="*/ 381747 w 102"/>
                <a:gd name="T1" fmla="*/ 0 h 102"/>
                <a:gd name="T2" fmla="*/ 463550 w 102"/>
                <a:gd name="T3" fmla="*/ 370105 h 102"/>
                <a:gd name="T4" fmla="*/ 59080 w 102"/>
                <a:gd name="T5" fmla="*/ 460375 h 102"/>
                <a:gd name="T6" fmla="*/ 0 w 102"/>
                <a:gd name="T7" fmla="*/ 180539 h 102"/>
                <a:gd name="T8" fmla="*/ 381747 w 102"/>
                <a:gd name="T9" fmla="*/ 0 h 102"/>
                <a:gd name="T10" fmla="*/ 0 60000 65536"/>
                <a:gd name="T11" fmla="*/ 0 60000 65536"/>
                <a:gd name="T12" fmla="*/ 0 60000 65536"/>
                <a:gd name="T13" fmla="*/ 0 60000 65536"/>
                <a:gd name="T14" fmla="*/ 0 60000 65536"/>
                <a:gd name="T15" fmla="*/ 0 w 102"/>
                <a:gd name="T16" fmla="*/ 0 h 102"/>
                <a:gd name="T17" fmla="*/ 102 w 102"/>
                <a:gd name="T18" fmla="*/ 102 h 102"/>
              </a:gdLst>
              <a:ahLst/>
              <a:cxnLst>
                <a:cxn ang="T10">
                  <a:pos x="T0" y="T1"/>
                </a:cxn>
                <a:cxn ang="T11">
                  <a:pos x="T2" y="T3"/>
                </a:cxn>
                <a:cxn ang="T12">
                  <a:pos x="T4" y="T5"/>
                </a:cxn>
                <a:cxn ang="T13">
                  <a:pos x="T6" y="T7"/>
                </a:cxn>
                <a:cxn ang="T14">
                  <a:pos x="T8" y="T9"/>
                </a:cxn>
              </a:cxnLst>
              <a:rect l="T15" t="T16" r="T17" b="T18"/>
              <a:pathLst>
                <a:path w="102" h="102">
                  <a:moveTo>
                    <a:pt x="84" y="0"/>
                  </a:moveTo>
                  <a:cubicBezTo>
                    <a:pt x="102" y="82"/>
                    <a:pt x="102" y="82"/>
                    <a:pt x="102" y="82"/>
                  </a:cubicBezTo>
                  <a:cubicBezTo>
                    <a:pt x="13" y="102"/>
                    <a:pt x="13" y="102"/>
                    <a:pt x="13" y="102"/>
                  </a:cubicBezTo>
                  <a:cubicBezTo>
                    <a:pt x="0" y="40"/>
                    <a:pt x="0" y="40"/>
                    <a:pt x="0" y="40"/>
                  </a:cubicBezTo>
                  <a:cubicBezTo>
                    <a:pt x="0" y="40"/>
                    <a:pt x="35" y="11"/>
                    <a:pt x="84" y="0"/>
                  </a:cubicBezTo>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0" name="Freeform 47"/>
            <p:cNvSpPr>
              <a:spLocks noChangeArrowheads="1"/>
            </p:cNvSpPr>
            <p:nvPr/>
          </p:nvSpPr>
          <p:spPr bwMode="auto">
            <a:xfrm>
              <a:off x="381000" y="1093788"/>
              <a:ext cx="487363" cy="392113"/>
            </a:xfrm>
            <a:custGeom>
              <a:avLst/>
              <a:gdLst>
                <a:gd name="T0" fmla="*/ 423596 w 107"/>
                <a:gd name="T1" fmla="*/ 22535 h 87"/>
                <a:gd name="T2" fmla="*/ 487363 w 107"/>
                <a:gd name="T3" fmla="*/ 301972 h 87"/>
                <a:gd name="T4" fmla="*/ 81986 w 107"/>
                <a:gd name="T5" fmla="*/ 392113 h 87"/>
                <a:gd name="T6" fmla="*/ 0 w 107"/>
                <a:gd name="T7" fmla="*/ 22535 h 87"/>
                <a:gd name="T8" fmla="*/ 296062 w 107"/>
                <a:gd name="T9" fmla="*/ 4507 h 87"/>
                <a:gd name="T10" fmla="*/ 423596 w 107"/>
                <a:gd name="T11" fmla="*/ 22535 h 87"/>
                <a:gd name="T12" fmla="*/ 0 60000 65536"/>
                <a:gd name="T13" fmla="*/ 0 60000 65536"/>
                <a:gd name="T14" fmla="*/ 0 60000 65536"/>
                <a:gd name="T15" fmla="*/ 0 60000 65536"/>
                <a:gd name="T16" fmla="*/ 0 60000 65536"/>
                <a:gd name="T17" fmla="*/ 0 60000 65536"/>
                <a:gd name="T18" fmla="*/ 0 w 107"/>
                <a:gd name="T19" fmla="*/ 0 h 87"/>
                <a:gd name="T20" fmla="*/ 107 w 107"/>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107" h="87">
                  <a:moveTo>
                    <a:pt x="93" y="5"/>
                  </a:moveTo>
                  <a:cubicBezTo>
                    <a:pt x="107" y="67"/>
                    <a:pt x="107" y="67"/>
                    <a:pt x="107" y="67"/>
                  </a:cubicBezTo>
                  <a:cubicBezTo>
                    <a:pt x="18" y="87"/>
                    <a:pt x="18" y="87"/>
                    <a:pt x="18" y="87"/>
                  </a:cubicBezTo>
                  <a:cubicBezTo>
                    <a:pt x="0" y="5"/>
                    <a:pt x="0" y="5"/>
                    <a:pt x="0" y="5"/>
                  </a:cubicBezTo>
                  <a:cubicBezTo>
                    <a:pt x="24" y="0"/>
                    <a:pt x="48" y="0"/>
                    <a:pt x="65" y="1"/>
                  </a:cubicBezTo>
                  <a:cubicBezTo>
                    <a:pt x="82" y="3"/>
                    <a:pt x="93" y="5"/>
                    <a:pt x="93" y="5"/>
                  </a:cubicBezTo>
                </a:path>
              </a:pathLst>
            </a:custGeom>
            <a:solidFill>
              <a:srgbClr val="D9DBD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1" name="Freeform 48"/>
            <p:cNvSpPr>
              <a:spLocks noChangeArrowheads="1"/>
            </p:cNvSpPr>
            <p:nvPr/>
          </p:nvSpPr>
          <p:spPr bwMode="auto">
            <a:xfrm>
              <a:off x="58737" y="1395413"/>
              <a:ext cx="944563" cy="895350"/>
            </a:xfrm>
            <a:custGeom>
              <a:avLst/>
              <a:gdLst>
                <a:gd name="T0" fmla="*/ 894610 w 208"/>
                <a:gd name="T1" fmla="*/ 388889 h 198"/>
                <a:gd name="T2" fmla="*/ 581270 w 208"/>
                <a:gd name="T3" fmla="*/ 877262 h 198"/>
                <a:gd name="T4" fmla="*/ 317882 w 208"/>
                <a:gd name="T5" fmla="*/ 850130 h 198"/>
                <a:gd name="T6" fmla="*/ 267929 w 208"/>
                <a:gd name="T7" fmla="*/ 822998 h 198"/>
                <a:gd name="T8" fmla="*/ 86282 w 208"/>
                <a:gd name="T9" fmla="*/ 565246 h 198"/>
                <a:gd name="T10" fmla="*/ 0 w 208"/>
                <a:gd name="T11" fmla="*/ 180879 h 198"/>
                <a:gd name="T12" fmla="*/ 740210 w 208"/>
                <a:gd name="T13" fmla="*/ 13566 h 198"/>
                <a:gd name="T14" fmla="*/ 808328 w 208"/>
                <a:gd name="T15" fmla="*/ 0 h 198"/>
                <a:gd name="T16" fmla="*/ 894610 w 208"/>
                <a:gd name="T17" fmla="*/ 388889 h 1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8"/>
                <a:gd name="T28" fmla="*/ 0 h 198"/>
                <a:gd name="T29" fmla="*/ 208 w 208"/>
                <a:gd name="T30" fmla="*/ 198 h 1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8" h="198">
                  <a:moveTo>
                    <a:pt x="197" y="86"/>
                  </a:moveTo>
                  <a:cubicBezTo>
                    <a:pt x="208" y="135"/>
                    <a:pt x="177" y="183"/>
                    <a:pt x="128" y="194"/>
                  </a:cubicBezTo>
                  <a:cubicBezTo>
                    <a:pt x="108" y="198"/>
                    <a:pt x="87" y="196"/>
                    <a:pt x="70" y="188"/>
                  </a:cubicBezTo>
                  <a:cubicBezTo>
                    <a:pt x="66" y="186"/>
                    <a:pt x="63" y="184"/>
                    <a:pt x="59" y="182"/>
                  </a:cubicBezTo>
                  <a:cubicBezTo>
                    <a:pt x="40" y="169"/>
                    <a:pt x="25" y="149"/>
                    <a:pt x="19" y="125"/>
                  </a:cubicBezTo>
                  <a:cubicBezTo>
                    <a:pt x="0" y="40"/>
                    <a:pt x="0" y="40"/>
                    <a:pt x="0" y="40"/>
                  </a:cubicBezTo>
                  <a:cubicBezTo>
                    <a:pt x="163" y="3"/>
                    <a:pt x="163" y="3"/>
                    <a:pt x="163" y="3"/>
                  </a:cubicBezTo>
                  <a:cubicBezTo>
                    <a:pt x="178" y="0"/>
                    <a:pt x="178" y="0"/>
                    <a:pt x="178" y="0"/>
                  </a:cubicBezTo>
                  <a:cubicBezTo>
                    <a:pt x="197" y="86"/>
                    <a:pt x="197" y="86"/>
                    <a:pt x="197" y="86"/>
                  </a:cubicBezTo>
                </a:path>
              </a:pathLst>
            </a:custGeom>
            <a:solidFill>
              <a:srgbClr val="F2F2F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2" name="Freeform 49"/>
            <p:cNvSpPr>
              <a:spLocks noChangeArrowheads="1"/>
            </p:cNvSpPr>
            <p:nvPr/>
          </p:nvSpPr>
          <p:spPr bwMode="auto">
            <a:xfrm>
              <a:off x="381000" y="1301750"/>
              <a:ext cx="131763" cy="269875"/>
            </a:xfrm>
            <a:custGeom>
              <a:avLst/>
              <a:gdLst>
                <a:gd name="T0" fmla="*/ 95415 w 29"/>
                <a:gd name="T1" fmla="*/ 269875 h 60"/>
                <a:gd name="T2" fmla="*/ 72697 w 29"/>
                <a:gd name="T3" fmla="*/ 269875 h 60"/>
                <a:gd name="T4" fmla="*/ 68153 w 29"/>
                <a:gd name="T5" fmla="*/ 265377 h 60"/>
                <a:gd name="T6" fmla="*/ 45436 w 29"/>
                <a:gd name="T7" fmla="*/ 238390 h 60"/>
                <a:gd name="T8" fmla="*/ 4544 w 29"/>
                <a:gd name="T9" fmla="*/ 49477 h 60"/>
                <a:gd name="T10" fmla="*/ 36348 w 29"/>
                <a:gd name="T11" fmla="*/ 0 h 60"/>
                <a:gd name="T12" fmla="*/ 63610 w 29"/>
                <a:gd name="T13" fmla="*/ 4498 h 60"/>
                <a:gd name="T14" fmla="*/ 81784 w 29"/>
                <a:gd name="T15" fmla="*/ 31485 h 60"/>
                <a:gd name="T16" fmla="*/ 81784 w 29"/>
                <a:gd name="T17" fmla="*/ 31485 h 60"/>
                <a:gd name="T18" fmla="*/ 127219 w 29"/>
                <a:gd name="T19" fmla="*/ 224896 h 60"/>
                <a:gd name="T20" fmla="*/ 95415 w 29"/>
                <a:gd name="T21" fmla="*/ 269875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
                <a:gd name="T34" fmla="*/ 0 h 60"/>
                <a:gd name="T35" fmla="*/ 29 w 29"/>
                <a:gd name="T36" fmla="*/ 60 h 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 h="60">
                  <a:moveTo>
                    <a:pt x="21" y="60"/>
                  </a:moveTo>
                  <a:cubicBezTo>
                    <a:pt x="19" y="60"/>
                    <a:pt x="18" y="60"/>
                    <a:pt x="16" y="60"/>
                  </a:cubicBezTo>
                  <a:cubicBezTo>
                    <a:pt x="16" y="60"/>
                    <a:pt x="15" y="59"/>
                    <a:pt x="15" y="59"/>
                  </a:cubicBezTo>
                  <a:cubicBezTo>
                    <a:pt x="13" y="58"/>
                    <a:pt x="11" y="56"/>
                    <a:pt x="10" y="53"/>
                  </a:cubicBezTo>
                  <a:cubicBezTo>
                    <a:pt x="1" y="11"/>
                    <a:pt x="1" y="11"/>
                    <a:pt x="1" y="11"/>
                  </a:cubicBezTo>
                  <a:cubicBezTo>
                    <a:pt x="0" y="6"/>
                    <a:pt x="3" y="1"/>
                    <a:pt x="8" y="0"/>
                  </a:cubicBezTo>
                  <a:cubicBezTo>
                    <a:pt x="10" y="0"/>
                    <a:pt x="12" y="0"/>
                    <a:pt x="14" y="1"/>
                  </a:cubicBezTo>
                  <a:cubicBezTo>
                    <a:pt x="16" y="2"/>
                    <a:pt x="18" y="4"/>
                    <a:pt x="18" y="7"/>
                  </a:cubicBezTo>
                  <a:cubicBezTo>
                    <a:pt x="18" y="7"/>
                    <a:pt x="18" y="7"/>
                    <a:pt x="18" y="7"/>
                  </a:cubicBezTo>
                  <a:cubicBezTo>
                    <a:pt x="28" y="50"/>
                    <a:pt x="28" y="50"/>
                    <a:pt x="28" y="50"/>
                  </a:cubicBezTo>
                  <a:cubicBezTo>
                    <a:pt x="29" y="54"/>
                    <a:pt x="26" y="59"/>
                    <a:pt x="21" y="60"/>
                  </a:cubicBezTo>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3" name="Freeform 50"/>
            <p:cNvSpPr>
              <a:spLocks noChangeArrowheads="1"/>
            </p:cNvSpPr>
            <p:nvPr/>
          </p:nvSpPr>
          <p:spPr bwMode="auto">
            <a:xfrm>
              <a:off x="1200150" y="2782888"/>
              <a:ext cx="7938" cy="53975"/>
            </a:xfrm>
            <a:custGeom>
              <a:avLst/>
              <a:gdLst>
                <a:gd name="T0" fmla="*/ 0 w 5"/>
                <a:gd name="T1" fmla="*/ 0 h 34"/>
                <a:gd name="T2" fmla="*/ 0 w 5"/>
                <a:gd name="T3" fmla="*/ 0 h 34"/>
                <a:gd name="T4" fmla="*/ 7938 w 5"/>
                <a:gd name="T5" fmla="*/ 53975 h 34"/>
                <a:gd name="T6" fmla="*/ 0 w 5"/>
                <a:gd name="T7" fmla="*/ 0 h 34"/>
                <a:gd name="T8" fmla="*/ 0 60000 65536"/>
                <a:gd name="T9" fmla="*/ 0 60000 65536"/>
                <a:gd name="T10" fmla="*/ 0 60000 65536"/>
                <a:gd name="T11" fmla="*/ 0 60000 65536"/>
                <a:gd name="T12" fmla="*/ 0 w 5"/>
                <a:gd name="T13" fmla="*/ 0 h 34"/>
                <a:gd name="T14" fmla="*/ 5 w 5"/>
                <a:gd name="T15" fmla="*/ 34 h 34"/>
              </a:gdLst>
              <a:ahLst/>
              <a:cxnLst>
                <a:cxn ang="T8">
                  <a:pos x="T0" y="T1"/>
                </a:cxn>
                <a:cxn ang="T9">
                  <a:pos x="T2" y="T3"/>
                </a:cxn>
                <a:cxn ang="T10">
                  <a:pos x="T4" y="T5"/>
                </a:cxn>
                <a:cxn ang="T11">
                  <a:pos x="T6" y="T7"/>
                </a:cxn>
              </a:cxnLst>
              <a:rect l="T12" t="T13" r="T14" b="T15"/>
              <a:pathLst>
                <a:path w="5" h="34">
                  <a:moveTo>
                    <a:pt x="0" y="0"/>
                  </a:moveTo>
                  <a:lnTo>
                    <a:pt x="0" y="0"/>
                  </a:lnTo>
                  <a:lnTo>
                    <a:pt x="5" y="34"/>
                  </a:lnTo>
                  <a:lnTo>
                    <a:pt x="0" y="0"/>
                  </a:lnTo>
                  <a:close/>
                </a:path>
              </a:pathLst>
            </a:custGeom>
            <a:solidFill>
              <a:srgbClr val="2F977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4" name="Freeform 51"/>
            <p:cNvSpPr>
              <a:spLocks noChangeArrowheads="1"/>
            </p:cNvSpPr>
            <p:nvPr/>
          </p:nvSpPr>
          <p:spPr bwMode="auto">
            <a:xfrm>
              <a:off x="254000" y="1684338"/>
              <a:ext cx="127000" cy="55563"/>
            </a:xfrm>
            <a:custGeom>
              <a:avLst/>
              <a:gdLst>
                <a:gd name="T0" fmla="*/ 18143 w 28"/>
                <a:gd name="T1" fmla="*/ 50933 h 12"/>
                <a:gd name="T2" fmla="*/ 113393 w 28"/>
                <a:gd name="T3" fmla="*/ 18521 h 12"/>
                <a:gd name="T4" fmla="*/ 113393 w 28"/>
                <a:gd name="T5" fmla="*/ 4630 h 12"/>
                <a:gd name="T6" fmla="*/ 13607 w 28"/>
                <a:gd name="T7" fmla="*/ 37042 h 12"/>
                <a:gd name="T8" fmla="*/ 18143 w 28"/>
                <a:gd name="T9" fmla="*/ 50933 h 12"/>
                <a:gd name="T10" fmla="*/ 0 60000 65536"/>
                <a:gd name="T11" fmla="*/ 0 60000 65536"/>
                <a:gd name="T12" fmla="*/ 0 60000 65536"/>
                <a:gd name="T13" fmla="*/ 0 60000 65536"/>
                <a:gd name="T14" fmla="*/ 0 60000 65536"/>
                <a:gd name="T15" fmla="*/ 0 w 28"/>
                <a:gd name="T16" fmla="*/ 0 h 12"/>
                <a:gd name="T17" fmla="*/ 28 w 28"/>
                <a:gd name="T18" fmla="*/ 12 h 12"/>
              </a:gdLst>
              <a:ahLst/>
              <a:cxnLst>
                <a:cxn ang="T10">
                  <a:pos x="T0" y="T1"/>
                </a:cxn>
                <a:cxn ang="T11">
                  <a:pos x="T2" y="T3"/>
                </a:cxn>
                <a:cxn ang="T12">
                  <a:pos x="T4" y="T5"/>
                </a:cxn>
                <a:cxn ang="T13">
                  <a:pos x="T6" y="T7"/>
                </a:cxn>
                <a:cxn ang="T14">
                  <a:pos x="T8" y="T9"/>
                </a:cxn>
              </a:cxnLst>
              <a:rect l="T15" t="T16" r="T17" b="T18"/>
              <a:pathLst>
                <a:path w="28" h="12">
                  <a:moveTo>
                    <a:pt x="4" y="11"/>
                  </a:moveTo>
                  <a:cubicBezTo>
                    <a:pt x="11" y="9"/>
                    <a:pt x="18" y="6"/>
                    <a:pt x="25" y="4"/>
                  </a:cubicBezTo>
                  <a:cubicBezTo>
                    <a:pt x="27" y="3"/>
                    <a:pt x="28" y="0"/>
                    <a:pt x="25" y="1"/>
                  </a:cubicBezTo>
                  <a:cubicBezTo>
                    <a:pt x="17" y="2"/>
                    <a:pt x="11" y="6"/>
                    <a:pt x="3" y="8"/>
                  </a:cubicBezTo>
                  <a:cubicBezTo>
                    <a:pt x="1" y="8"/>
                    <a:pt x="0" y="12"/>
                    <a:pt x="4" y="11"/>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5" name="Freeform 52"/>
            <p:cNvSpPr>
              <a:spLocks noChangeArrowheads="1"/>
            </p:cNvSpPr>
            <p:nvPr/>
          </p:nvSpPr>
          <p:spPr bwMode="auto">
            <a:xfrm>
              <a:off x="268287" y="1743075"/>
              <a:ext cx="122238" cy="46038"/>
            </a:xfrm>
            <a:custGeom>
              <a:avLst/>
              <a:gdLst>
                <a:gd name="T0" fmla="*/ 13582 w 27"/>
                <a:gd name="T1" fmla="*/ 46038 h 10"/>
                <a:gd name="T2" fmla="*/ 108656 w 27"/>
                <a:gd name="T3" fmla="*/ 23019 h 10"/>
                <a:gd name="T4" fmla="*/ 108656 w 27"/>
                <a:gd name="T5" fmla="*/ 4604 h 10"/>
                <a:gd name="T6" fmla="*/ 9055 w 27"/>
                <a:gd name="T7" fmla="*/ 27623 h 10"/>
                <a:gd name="T8" fmla="*/ 13582 w 27"/>
                <a:gd name="T9" fmla="*/ 46038 h 10"/>
                <a:gd name="T10" fmla="*/ 0 60000 65536"/>
                <a:gd name="T11" fmla="*/ 0 60000 65536"/>
                <a:gd name="T12" fmla="*/ 0 60000 65536"/>
                <a:gd name="T13" fmla="*/ 0 60000 65536"/>
                <a:gd name="T14" fmla="*/ 0 60000 65536"/>
                <a:gd name="T15" fmla="*/ 0 w 27"/>
                <a:gd name="T16" fmla="*/ 0 h 10"/>
                <a:gd name="T17" fmla="*/ 27 w 27"/>
                <a:gd name="T18" fmla="*/ 10 h 10"/>
              </a:gdLst>
              <a:ahLst/>
              <a:cxnLst>
                <a:cxn ang="T10">
                  <a:pos x="T0" y="T1"/>
                </a:cxn>
                <a:cxn ang="T11">
                  <a:pos x="T2" y="T3"/>
                </a:cxn>
                <a:cxn ang="T12">
                  <a:pos x="T4" y="T5"/>
                </a:cxn>
                <a:cxn ang="T13">
                  <a:pos x="T6" y="T7"/>
                </a:cxn>
                <a:cxn ang="T14">
                  <a:pos x="T8" y="T9"/>
                </a:cxn>
              </a:cxnLst>
              <a:rect l="T15" t="T16" r="T17" b="T18"/>
              <a:pathLst>
                <a:path w="27" h="10">
                  <a:moveTo>
                    <a:pt x="3" y="10"/>
                  </a:moveTo>
                  <a:cubicBezTo>
                    <a:pt x="10" y="8"/>
                    <a:pt x="17" y="6"/>
                    <a:pt x="24" y="5"/>
                  </a:cubicBezTo>
                  <a:cubicBezTo>
                    <a:pt x="27" y="4"/>
                    <a:pt x="27" y="0"/>
                    <a:pt x="24" y="1"/>
                  </a:cubicBezTo>
                  <a:cubicBezTo>
                    <a:pt x="17" y="3"/>
                    <a:pt x="10" y="4"/>
                    <a:pt x="2" y="6"/>
                  </a:cubicBezTo>
                  <a:cubicBezTo>
                    <a:pt x="0" y="6"/>
                    <a:pt x="0" y="10"/>
                    <a:pt x="3" y="10"/>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6" name="Freeform 53"/>
            <p:cNvSpPr>
              <a:spLocks noChangeArrowheads="1"/>
            </p:cNvSpPr>
            <p:nvPr/>
          </p:nvSpPr>
          <p:spPr bwMode="auto">
            <a:xfrm>
              <a:off x="173037" y="0"/>
              <a:ext cx="676275" cy="944563"/>
            </a:xfrm>
            <a:custGeom>
              <a:avLst/>
              <a:gdLst>
                <a:gd name="T0" fmla="*/ 671736 w 149"/>
                <a:gd name="T1" fmla="*/ 818019 h 209"/>
                <a:gd name="T2" fmla="*/ 517418 w 149"/>
                <a:gd name="T3" fmla="*/ 935524 h 209"/>
                <a:gd name="T4" fmla="*/ 322252 w 149"/>
                <a:gd name="T5" fmla="*/ 601086 h 209"/>
                <a:gd name="T6" fmla="*/ 249632 w 149"/>
                <a:gd name="T7" fmla="*/ 347997 h 209"/>
                <a:gd name="T8" fmla="*/ 131624 w 149"/>
                <a:gd name="T9" fmla="*/ 221453 h 209"/>
                <a:gd name="T10" fmla="*/ 68081 w 149"/>
                <a:gd name="T11" fmla="*/ 456463 h 209"/>
                <a:gd name="T12" fmla="*/ 167934 w 149"/>
                <a:gd name="T13" fmla="*/ 890330 h 209"/>
                <a:gd name="T14" fmla="*/ 127085 w 149"/>
                <a:gd name="T15" fmla="*/ 899369 h 209"/>
                <a:gd name="T16" fmla="*/ 22694 w 149"/>
                <a:gd name="T17" fmla="*/ 442905 h 209"/>
                <a:gd name="T18" fmla="*/ 63543 w 149"/>
                <a:gd name="T19" fmla="*/ 221453 h 209"/>
                <a:gd name="T20" fmla="*/ 213322 w 149"/>
                <a:gd name="T21" fmla="*/ 203375 h 209"/>
                <a:gd name="T22" fmla="*/ 308636 w 149"/>
                <a:gd name="T23" fmla="*/ 370594 h 209"/>
                <a:gd name="T24" fmla="*/ 376717 w 149"/>
                <a:gd name="T25" fmla="*/ 628202 h 209"/>
                <a:gd name="T26" fmla="*/ 458415 w 149"/>
                <a:gd name="T27" fmla="*/ 845135 h 209"/>
                <a:gd name="T28" fmla="*/ 526496 w 149"/>
                <a:gd name="T29" fmla="*/ 903888 h 209"/>
                <a:gd name="T30" fmla="*/ 630887 w 149"/>
                <a:gd name="T31" fmla="*/ 808980 h 209"/>
                <a:gd name="T32" fmla="*/ 540112 w 149"/>
                <a:gd name="T33" fmla="*/ 424827 h 209"/>
                <a:gd name="T34" fmla="*/ 435721 w 149"/>
                <a:gd name="T35" fmla="*/ 9039 h 209"/>
                <a:gd name="T36" fmla="*/ 481108 w 149"/>
                <a:gd name="T37" fmla="*/ 0 h 209"/>
                <a:gd name="T38" fmla="*/ 590039 w 149"/>
                <a:gd name="T39" fmla="*/ 451944 h 209"/>
                <a:gd name="T40" fmla="*/ 649042 w 149"/>
                <a:gd name="T41" fmla="*/ 668877 h 209"/>
                <a:gd name="T42" fmla="*/ 671736 w 149"/>
                <a:gd name="T43" fmla="*/ 818019 h 2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9"/>
                <a:gd name="T67" fmla="*/ 0 h 209"/>
                <a:gd name="T68" fmla="*/ 149 w 149"/>
                <a:gd name="T69" fmla="*/ 209 h 2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9" h="209">
                  <a:moveTo>
                    <a:pt x="148" y="181"/>
                  </a:moveTo>
                  <a:cubicBezTo>
                    <a:pt x="147" y="197"/>
                    <a:pt x="130" y="209"/>
                    <a:pt x="114" y="207"/>
                  </a:cubicBezTo>
                  <a:cubicBezTo>
                    <a:pt x="84" y="203"/>
                    <a:pt x="77" y="156"/>
                    <a:pt x="71" y="133"/>
                  </a:cubicBezTo>
                  <a:cubicBezTo>
                    <a:pt x="66" y="114"/>
                    <a:pt x="62" y="95"/>
                    <a:pt x="55" y="77"/>
                  </a:cubicBezTo>
                  <a:cubicBezTo>
                    <a:pt x="51" y="66"/>
                    <a:pt x="43" y="47"/>
                    <a:pt x="29" y="49"/>
                  </a:cubicBezTo>
                  <a:cubicBezTo>
                    <a:pt x="6" y="52"/>
                    <a:pt x="13" y="86"/>
                    <a:pt x="15" y="101"/>
                  </a:cubicBezTo>
                  <a:cubicBezTo>
                    <a:pt x="21" y="133"/>
                    <a:pt x="30" y="165"/>
                    <a:pt x="37" y="197"/>
                  </a:cubicBezTo>
                  <a:cubicBezTo>
                    <a:pt x="28" y="199"/>
                    <a:pt x="28" y="199"/>
                    <a:pt x="28" y="199"/>
                  </a:cubicBezTo>
                  <a:cubicBezTo>
                    <a:pt x="20" y="166"/>
                    <a:pt x="10" y="132"/>
                    <a:pt x="5" y="98"/>
                  </a:cubicBezTo>
                  <a:cubicBezTo>
                    <a:pt x="3" y="82"/>
                    <a:pt x="0" y="61"/>
                    <a:pt x="14" y="49"/>
                  </a:cubicBezTo>
                  <a:cubicBezTo>
                    <a:pt x="22" y="42"/>
                    <a:pt x="37" y="39"/>
                    <a:pt x="47" y="45"/>
                  </a:cubicBezTo>
                  <a:cubicBezTo>
                    <a:pt x="58" y="54"/>
                    <a:pt x="64" y="69"/>
                    <a:pt x="68" y="82"/>
                  </a:cubicBezTo>
                  <a:cubicBezTo>
                    <a:pt x="74" y="100"/>
                    <a:pt x="78" y="120"/>
                    <a:pt x="83" y="139"/>
                  </a:cubicBezTo>
                  <a:cubicBezTo>
                    <a:pt x="87" y="155"/>
                    <a:pt x="91" y="173"/>
                    <a:pt x="101" y="187"/>
                  </a:cubicBezTo>
                  <a:cubicBezTo>
                    <a:pt x="105" y="193"/>
                    <a:pt x="110" y="198"/>
                    <a:pt x="116" y="200"/>
                  </a:cubicBezTo>
                  <a:cubicBezTo>
                    <a:pt x="130" y="202"/>
                    <a:pt x="140" y="192"/>
                    <a:pt x="139" y="179"/>
                  </a:cubicBezTo>
                  <a:cubicBezTo>
                    <a:pt x="136" y="150"/>
                    <a:pt x="125" y="122"/>
                    <a:pt x="119" y="94"/>
                  </a:cubicBezTo>
                  <a:cubicBezTo>
                    <a:pt x="112" y="63"/>
                    <a:pt x="104" y="33"/>
                    <a:pt x="96" y="2"/>
                  </a:cubicBezTo>
                  <a:cubicBezTo>
                    <a:pt x="106" y="0"/>
                    <a:pt x="106" y="0"/>
                    <a:pt x="106" y="0"/>
                  </a:cubicBezTo>
                  <a:cubicBezTo>
                    <a:pt x="114" y="33"/>
                    <a:pt x="122" y="66"/>
                    <a:pt x="130" y="100"/>
                  </a:cubicBezTo>
                  <a:cubicBezTo>
                    <a:pt x="134" y="116"/>
                    <a:pt x="139" y="132"/>
                    <a:pt x="143" y="148"/>
                  </a:cubicBezTo>
                  <a:cubicBezTo>
                    <a:pt x="145" y="158"/>
                    <a:pt x="149" y="170"/>
                    <a:pt x="148" y="181"/>
                  </a:cubicBezTo>
                  <a:close/>
                </a:path>
              </a:pathLst>
            </a:custGeom>
            <a:solidFill>
              <a:srgbClr val="E5E5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7" name="Freeform 54"/>
            <p:cNvSpPr>
              <a:spLocks noChangeArrowheads="1"/>
            </p:cNvSpPr>
            <p:nvPr/>
          </p:nvSpPr>
          <p:spPr bwMode="auto">
            <a:xfrm>
              <a:off x="1039812" y="1676400"/>
              <a:ext cx="1" cy="4763"/>
            </a:xfrm>
            <a:custGeom>
              <a:avLst/>
              <a:gdLst>
                <a:gd name="T0" fmla="*/ 0 w 1"/>
                <a:gd name="T1" fmla="*/ 0 h 1"/>
                <a:gd name="T2" fmla="*/ 0 w 1"/>
                <a:gd name="T3" fmla="*/ 4763 h 1"/>
                <a:gd name="T4" fmla="*/ 0 w 1"/>
                <a:gd name="T5" fmla="*/ 4763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1"/>
                  </a:cubicBezTo>
                  <a:cubicBezTo>
                    <a:pt x="0" y="1"/>
                    <a:pt x="0" y="1"/>
                    <a:pt x="0" y="1"/>
                  </a:cubicBezTo>
                  <a:cubicBezTo>
                    <a:pt x="0" y="1"/>
                    <a:pt x="0" y="0"/>
                    <a:pt x="0" y="0"/>
                  </a:cubicBezTo>
                </a:path>
              </a:pathLst>
            </a:custGeom>
            <a:solidFill>
              <a:srgbClr val="CECEC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8" name="Freeform 55"/>
            <p:cNvSpPr>
              <a:spLocks noChangeArrowheads="1"/>
            </p:cNvSpPr>
            <p:nvPr/>
          </p:nvSpPr>
          <p:spPr bwMode="auto">
            <a:xfrm>
              <a:off x="209550" y="1400175"/>
              <a:ext cx="90488" cy="46038"/>
            </a:xfrm>
            <a:custGeom>
              <a:avLst/>
              <a:gdLst>
                <a:gd name="T0" fmla="*/ 90488 w 20"/>
                <a:gd name="T1" fmla="*/ 23019 h 10"/>
                <a:gd name="T2" fmla="*/ 90488 w 20"/>
                <a:gd name="T3" fmla="*/ 23019 h 10"/>
                <a:gd name="T4" fmla="*/ 40720 w 20"/>
                <a:gd name="T5" fmla="*/ 36830 h 10"/>
                <a:gd name="T6" fmla="*/ 0 w 20"/>
                <a:gd name="T7" fmla="*/ 46038 h 10"/>
                <a:gd name="T8" fmla="*/ 40720 w 20"/>
                <a:gd name="T9" fmla="*/ 0 h 10"/>
                <a:gd name="T10" fmla="*/ 90488 w 20"/>
                <a:gd name="T11" fmla="*/ 23019 h 10"/>
                <a:gd name="T12" fmla="*/ 0 60000 65536"/>
                <a:gd name="T13" fmla="*/ 0 60000 65536"/>
                <a:gd name="T14" fmla="*/ 0 60000 65536"/>
                <a:gd name="T15" fmla="*/ 0 60000 65536"/>
                <a:gd name="T16" fmla="*/ 0 60000 65536"/>
                <a:gd name="T17" fmla="*/ 0 60000 65536"/>
                <a:gd name="T18" fmla="*/ 0 w 20"/>
                <a:gd name="T19" fmla="*/ 0 h 10"/>
                <a:gd name="T20" fmla="*/ 20 w 20"/>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0" h="10">
                  <a:moveTo>
                    <a:pt x="20" y="5"/>
                  </a:moveTo>
                  <a:cubicBezTo>
                    <a:pt x="20" y="5"/>
                    <a:pt x="20" y="5"/>
                    <a:pt x="20" y="5"/>
                  </a:cubicBezTo>
                  <a:cubicBezTo>
                    <a:pt x="17" y="6"/>
                    <a:pt x="13" y="7"/>
                    <a:pt x="9" y="8"/>
                  </a:cubicBezTo>
                  <a:cubicBezTo>
                    <a:pt x="7" y="9"/>
                    <a:pt x="3" y="9"/>
                    <a:pt x="0" y="10"/>
                  </a:cubicBezTo>
                  <a:cubicBezTo>
                    <a:pt x="1" y="5"/>
                    <a:pt x="3" y="0"/>
                    <a:pt x="9" y="0"/>
                  </a:cubicBezTo>
                  <a:cubicBezTo>
                    <a:pt x="12" y="0"/>
                    <a:pt x="17" y="2"/>
                    <a:pt x="20" y="5"/>
                  </a:cubicBezTo>
                  <a:close/>
                </a:path>
              </a:pathLst>
            </a:custGeom>
            <a:solidFill>
              <a:srgbClr val="FAF8F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59" name="Freeform 56"/>
            <p:cNvSpPr>
              <a:spLocks noEditPoints="1" noChangeArrowheads="1"/>
            </p:cNvSpPr>
            <p:nvPr/>
          </p:nvSpPr>
          <p:spPr bwMode="auto">
            <a:xfrm>
              <a:off x="36512" y="1336675"/>
              <a:ext cx="1217613" cy="1690688"/>
            </a:xfrm>
            <a:custGeom>
              <a:avLst/>
              <a:gdLst>
                <a:gd name="T0" fmla="*/ 1076770 w 268"/>
                <a:gd name="T1" fmla="*/ 411371 h 374"/>
                <a:gd name="T2" fmla="*/ 1076770 w 268"/>
                <a:gd name="T3" fmla="*/ 411371 h 374"/>
                <a:gd name="T4" fmla="*/ 1072226 w 268"/>
                <a:gd name="T5" fmla="*/ 402329 h 374"/>
                <a:gd name="T6" fmla="*/ 1058596 w 268"/>
                <a:gd name="T7" fmla="*/ 384247 h 374"/>
                <a:gd name="T8" fmla="*/ 1040423 w 268"/>
                <a:gd name="T9" fmla="*/ 366165 h 374"/>
                <a:gd name="T10" fmla="*/ 1022250 w 268"/>
                <a:gd name="T11" fmla="*/ 357124 h 374"/>
                <a:gd name="T12" fmla="*/ 949556 w 268"/>
                <a:gd name="T13" fmla="*/ 361644 h 374"/>
                <a:gd name="T14" fmla="*/ 945013 w 268"/>
                <a:gd name="T15" fmla="*/ 361644 h 374"/>
                <a:gd name="T16" fmla="*/ 890493 w 268"/>
                <a:gd name="T17" fmla="*/ 424932 h 374"/>
                <a:gd name="T18" fmla="*/ 917753 w 268"/>
                <a:gd name="T19" fmla="*/ 592193 h 374"/>
                <a:gd name="T20" fmla="*/ 881406 w 268"/>
                <a:gd name="T21" fmla="*/ 596713 h 374"/>
                <a:gd name="T22" fmla="*/ 835973 w 268"/>
                <a:gd name="T23" fmla="*/ 388768 h 374"/>
                <a:gd name="T24" fmla="*/ 731476 w 268"/>
                <a:gd name="T25" fmla="*/ 320959 h 374"/>
                <a:gd name="T26" fmla="*/ 704216 w 268"/>
                <a:gd name="T27" fmla="*/ 325480 h 374"/>
                <a:gd name="T28" fmla="*/ 690586 w 268"/>
                <a:gd name="T29" fmla="*/ 637398 h 374"/>
                <a:gd name="T30" fmla="*/ 608806 w 268"/>
                <a:gd name="T31" fmla="*/ 379727 h 374"/>
                <a:gd name="T32" fmla="*/ 563373 w 268"/>
                <a:gd name="T33" fmla="*/ 316439 h 374"/>
                <a:gd name="T34" fmla="*/ 472507 w 268"/>
                <a:gd name="T35" fmla="*/ 311918 h 374"/>
                <a:gd name="T36" fmla="*/ 472507 w 268"/>
                <a:gd name="T37" fmla="*/ 687125 h 374"/>
                <a:gd name="T38" fmla="*/ 445247 w 268"/>
                <a:gd name="T39" fmla="*/ 691645 h 374"/>
                <a:gd name="T40" fmla="*/ 268057 w 268"/>
                <a:gd name="T41" fmla="*/ 22603 h 374"/>
                <a:gd name="T42" fmla="*/ 172647 w 268"/>
                <a:gd name="T43" fmla="*/ 13562 h 374"/>
                <a:gd name="T44" fmla="*/ 277143 w 268"/>
                <a:gd name="T45" fmla="*/ 840823 h 374"/>
                <a:gd name="T46" fmla="*/ 281687 w 268"/>
                <a:gd name="T47" fmla="*/ 872467 h 374"/>
                <a:gd name="T48" fmla="*/ 245340 w 268"/>
                <a:gd name="T49" fmla="*/ 980961 h 374"/>
                <a:gd name="T50" fmla="*/ 177190 w 268"/>
                <a:gd name="T51" fmla="*/ 858906 h 374"/>
                <a:gd name="T52" fmla="*/ 18173 w 268"/>
                <a:gd name="T53" fmla="*/ 732330 h 374"/>
                <a:gd name="T54" fmla="*/ 77237 w 268"/>
                <a:gd name="T55" fmla="*/ 1089454 h 374"/>
                <a:gd name="T56" fmla="*/ 109040 w 268"/>
                <a:gd name="T57" fmla="*/ 1139180 h 374"/>
                <a:gd name="T58" fmla="*/ 377097 w 268"/>
                <a:gd name="T59" fmla="*/ 1455619 h 374"/>
                <a:gd name="T60" fmla="*/ 417987 w 268"/>
                <a:gd name="T61" fmla="*/ 1487263 h 374"/>
                <a:gd name="T62" fmla="*/ 613350 w 268"/>
                <a:gd name="T63" fmla="*/ 1686167 h 374"/>
                <a:gd name="T64" fmla="*/ 808713 w 268"/>
                <a:gd name="T65" fmla="*/ 1645482 h 374"/>
                <a:gd name="T66" fmla="*/ 1176723 w 268"/>
                <a:gd name="T67" fmla="*/ 1564112 h 374"/>
                <a:gd name="T68" fmla="*/ 1203983 w 268"/>
                <a:gd name="T69" fmla="*/ 1202468 h 374"/>
                <a:gd name="T70" fmla="*/ 1108573 w 268"/>
                <a:gd name="T71" fmla="*/ 565070 h 374"/>
                <a:gd name="T72" fmla="*/ 1076770 w 268"/>
                <a:gd name="T73" fmla="*/ 411371 h 374"/>
                <a:gd name="T74" fmla="*/ 208993 w 268"/>
                <a:gd name="T75" fmla="*/ 31644 h 374"/>
                <a:gd name="T76" fmla="*/ 286230 w 268"/>
                <a:gd name="T77" fmla="*/ 140137 h 374"/>
                <a:gd name="T78" fmla="*/ 231710 w 268"/>
                <a:gd name="T79" fmla="*/ 153699 h 374"/>
                <a:gd name="T80" fmla="*/ 168103 w 268"/>
                <a:gd name="T81" fmla="*/ 167261 h 374"/>
                <a:gd name="T82" fmla="*/ 149930 w 268"/>
                <a:gd name="T83" fmla="*/ 113014 h 374"/>
                <a:gd name="T84" fmla="*/ 368010 w 268"/>
                <a:gd name="T85" fmla="*/ 488220 h 374"/>
                <a:gd name="T86" fmla="*/ 263513 w 268"/>
                <a:gd name="T87" fmla="*/ 528905 h 374"/>
                <a:gd name="T88" fmla="*/ 249883 w 268"/>
                <a:gd name="T89" fmla="*/ 488220 h 374"/>
                <a:gd name="T90" fmla="*/ 354380 w 268"/>
                <a:gd name="T91" fmla="*/ 479179 h 374"/>
                <a:gd name="T92" fmla="*/ 249883 w 268"/>
                <a:gd name="T93" fmla="*/ 488220 h 374"/>
                <a:gd name="T94" fmla="*/ 254427 w 268"/>
                <a:gd name="T95" fmla="*/ 470138 h 374"/>
                <a:gd name="T96" fmla="*/ 354380 w 268"/>
                <a:gd name="T97" fmla="*/ 424932 h 3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8"/>
                <a:gd name="T148" fmla="*/ 0 h 374"/>
                <a:gd name="T149" fmla="*/ 268 w 268"/>
                <a:gd name="T150" fmla="*/ 374 h 3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8" h="374">
                  <a:moveTo>
                    <a:pt x="237" y="91"/>
                  </a:moveTo>
                  <a:cubicBezTo>
                    <a:pt x="237" y="91"/>
                    <a:pt x="237" y="91"/>
                    <a:pt x="237" y="91"/>
                  </a:cubicBezTo>
                  <a:cubicBezTo>
                    <a:pt x="237" y="91"/>
                    <a:pt x="237" y="91"/>
                    <a:pt x="237" y="91"/>
                  </a:cubicBezTo>
                  <a:cubicBezTo>
                    <a:pt x="237" y="91"/>
                    <a:pt x="237" y="91"/>
                    <a:pt x="237" y="91"/>
                  </a:cubicBezTo>
                  <a:cubicBezTo>
                    <a:pt x="236" y="90"/>
                    <a:pt x="236" y="90"/>
                    <a:pt x="236" y="90"/>
                  </a:cubicBezTo>
                  <a:cubicBezTo>
                    <a:pt x="236" y="90"/>
                    <a:pt x="236" y="89"/>
                    <a:pt x="236" y="89"/>
                  </a:cubicBezTo>
                  <a:cubicBezTo>
                    <a:pt x="235" y="88"/>
                    <a:pt x="235" y="88"/>
                    <a:pt x="234" y="87"/>
                  </a:cubicBezTo>
                  <a:cubicBezTo>
                    <a:pt x="234" y="86"/>
                    <a:pt x="234" y="86"/>
                    <a:pt x="233" y="85"/>
                  </a:cubicBezTo>
                  <a:cubicBezTo>
                    <a:pt x="232" y="84"/>
                    <a:pt x="231" y="83"/>
                    <a:pt x="230" y="83"/>
                  </a:cubicBezTo>
                  <a:cubicBezTo>
                    <a:pt x="230" y="82"/>
                    <a:pt x="229" y="82"/>
                    <a:pt x="229" y="81"/>
                  </a:cubicBezTo>
                  <a:cubicBezTo>
                    <a:pt x="228" y="81"/>
                    <a:pt x="227" y="81"/>
                    <a:pt x="227" y="80"/>
                  </a:cubicBezTo>
                  <a:cubicBezTo>
                    <a:pt x="226" y="80"/>
                    <a:pt x="226" y="80"/>
                    <a:pt x="225" y="79"/>
                  </a:cubicBezTo>
                  <a:cubicBezTo>
                    <a:pt x="221" y="78"/>
                    <a:pt x="217" y="78"/>
                    <a:pt x="212" y="78"/>
                  </a:cubicBezTo>
                  <a:cubicBezTo>
                    <a:pt x="211" y="79"/>
                    <a:pt x="210" y="79"/>
                    <a:pt x="209" y="80"/>
                  </a:cubicBezTo>
                  <a:cubicBezTo>
                    <a:pt x="208" y="80"/>
                    <a:pt x="208" y="80"/>
                    <a:pt x="208" y="80"/>
                  </a:cubicBezTo>
                  <a:cubicBezTo>
                    <a:pt x="208" y="80"/>
                    <a:pt x="208" y="80"/>
                    <a:pt x="208" y="80"/>
                  </a:cubicBezTo>
                  <a:cubicBezTo>
                    <a:pt x="206" y="81"/>
                    <a:pt x="204" y="82"/>
                    <a:pt x="203" y="83"/>
                  </a:cubicBezTo>
                  <a:cubicBezTo>
                    <a:pt x="200" y="86"/>
                    <a:pt x="197" y="89"/>
                    <a:pt x="196" y="94"/>
                  </a:cubicBezTo>
                  <a:cubicBezTo>
                    <a:pt x="195" y="97"/>
                    <a:pt x="195" y="100"/>
                    <a:pt x="196" y="104"/>
                  </a:cubicBezTo>
                  <a:cubicBezTo>
                    <a:pt x="202" y="131"/>
                    <a:pt x="202" y="131"/>
                    <a:pt x="202" y="131"/>
                  </a:cubicBezTo>
                  <a:cubicBezTo>
                    <a:pt x="201" y="131"/>
                    <a:pt x="200" y="131"/>
                    <a:pt x="199" y="131"/>
                  </a:cubicBezTo>
                  <a:cubicBezTo>
                    <a:pt x="194" y="132"/>
                    <a:pt x="194" y="132"/>
                    <a:pt x="194" y="132"/>
                  </a:cubicBezTo>
                  <a:cubicBezTo>
                    <a:pt x="185" y="87"/>
                    <a:pt x="185" y="87"/>
                    <a:pt x="185" y="87"/>
                  </a:cubicBezTo>
                  <a:cubicBezTo>
                    <a:pt x="185" y="87"/>
                    <a:pt x="185" y="86"/>
                    <a:pt x="184" y="86"/>
                  </a:cubicBezTo>
                  <a:cubicBezTo>
                    <a:pt x="183" y="81"/>
                    <a:pt x="180" y="77"/>
                    <a:pt x="175" y="74"/>
                  </a:cubicBezTo>
                  <a:cubicBezTo>
                    <a:pt x="171" y="71"/>
                    <a:pt x="166" y="70"/>
                    <a:pt x="161" y="71"/>
                  </a:cubicBezTo>
                  <a:cubicBezTo>
                    <a:pt x="160" y="71"/>
                    <a:pt x="160" y="71"/>
                    <a:pt x="159" y="71"/>
                  </a:cubicBezTo>
                  <a:cubicBezTo>
                    <a:pt x="158" y="71"/>
                    <a:pt x="156" y="72"/>
                    <a:pt x="155" y="72"/>
                  </a:cubicBezTo>
                  <a:cubicBezTo>
                    <a:pt x="146" y="76"/>
                    <a:pt x="141" y="86"/>
                    <a:pt x="143" y="96"/>
                  </a:cubicBezTo>
                  <a:cubicBezTo>
                    <a:pt x="152" y="141"/>
                    <a:pt x="152" y="141"/>
                    <a:pt x="152" y="141"/>
                  </a:cubicBezTo>
                  <a:cubicBezTo>
                    <a:pt x="146" y="143"/>
                    <a:pt x="146" y="143"/>
                    <a:pt x="146" y="143"/>
                  </a:cubicBezTo>
                  <a:cubicBezTo>
                    <a:pt x="134" y="84"/>
                    <a:pt x="134" y="84"/>
                    <a:pt x="134" y="84"/>
                  </a:cubicBezTo>
                  <a:cubicBezTo>
                    <a:pt x="133" y="83"/>
                    <a:pt x="133" y="82"/>
                    <a:pt x="133" y="81"/>
                  </a:cubicBezTo>
                  <a:cubicBezTo>
                    <a:pt x="131" y="76"/>
                    <a:pt x="128" y="73"/>
                    <a:pt x="124" y="70"/>
                  </a:cubicBezTo>
                  <a:cubicBezTo>
                    <a:pt x="120" y="67"/>
                    <a:pt x="114" y="66"/>
                    <a:pt x="108" y="67"/>
                  </a:cubicBezTo>
                  <a:cubicBezTo>
                    <a:pt x="107" y="68"/>
                    <a:pt x="105" y="68"/>
                    <a:pt x="104" y="69"/>
                  </a:cubicBezTo>
                  <a:cubicBezTo>
                    <a:pt x="95" y="73"/>
                    <a:pt x="89" y="83"/>
                    <a:pt x="92" y="93"/>
                  </a:cubicBezTo>
                  <a:cubicBezTo>
                    <a:pt x="104" y="152"/>
                    <a:pt x="104" y="152"/>
                    <a:pt x="104" y="152"/>
                  </a:cubicBezTo>
                  <a:cubicBezTo>
                    <a:pt x="100" y="152"/>
                    <a:pt x="100" y="152"/>
                    <a:pt x="100" y="152"/>
                  </a:cubicBezTo>
                  <a:cubicBezTo>
                    <a:pt x="99" y="153"/>
                    <a:pt x="98" y="153"/>
                    <a:pt x="98" y="153"/>
                  </a:cubicBezTo>
                  <a:cubicBezTo>
                    <a:pt x="69" y="22"/>
                    <a:pt x="69" y="22"/>
                    <a:pt x="69" y="22"/>
                  </a:cubicBezTo>
                  <a:cubicBezTo>
                    <a:pt x="68" y="15"/>
                    <a:pt x="64" y="9"/>
                    <a:pt x="59" y="5"/>
                  </a:cubicBezTo>
                  <a:cubicBezTo>
                    <a:pt x="54" y="2"/>
                    <a:pt x="49" y="0"/>
                    <a:pt x="43" y="1"/>
                  </a:cubicBezTo>
                  <a:cubicBezTo>
                    <a:pt x="41" y="1"/>
                    <a:pt x="40" y="2"/>
                    <a:pt x="38" y="3"/>
                  </a:cubicBezTo>
                  <a:cubicBezTo>
                    <a:pt x="29" y="8"/>
                    <a:pt x="25" y="19"/>
                    <a:pt x="27" y="31"/>
                  </a:cubicBezTo>
                  <a:cubicBezTo>
                    <a:pt x="61" y="186"/>
                    <a:pt x="61" y="186"/>
                    <a:pt x="61" y="186"/>
                  </a:cubicBezTo>
                  <a:cubicBezTo>
                    <a:pt x="61" y="187"/>
                    <a:pt x="61" y="188"/>
                    <a:pt x="62" y="190"/>
                  </a:cubicBezTo>
                  <a:cubicBezTo>
                    <a:pt x="62" y="191"/>
                    <a:pt x="62" y="192"/>
                    <a:pt x="62" y="193"/>
                  </a:cubicBezTo>
                  <a:cubicBezTo>
                    <a:pt x="71" y="233"/>
                    <a:pt x="71" y="233"/>
                    <a:pt x="71" y="233"/>
                  </a:cubicBezTo>
                  <a:cubicBezTo>
                    <a:pt x="54" y="217"/>
                    <a:pt x="54" y="217"/>
                    <a:pt x="54" y="217"/>
                  </a:cubicBezTo>
                  <a:cubicBezTo>
                    <a:pt x="38" y="203"/>
                    <a:pt x="38" y="203"/>
                    <a:pt x="38" y="203"/>
                  </a:cubicBezTo>
                  <a:cubicBezTo>
                    <a:pt x="39" y="190"/>
                    <a:pt x="39" y="190"/>
                    <a:pt x="39" y="190"/>
                  </a:cubicBezTo>
                  <a:cubicBezTo>
                    <a:pt x="38" y="157"/>
                    <a:pt x="15" y="146"/>
                    <a:pt x="4" y="153"/>
                  </a:cubicBezTo>
                  <a:cubicBezTo>
                    <a:pt x="3" y="155"/>
                    <a:pt x="4" y="159"/>
                    <a:pt x="4" y="162"/>
                  </a:cubicBezTo>
                  <a:cubicBezTo>
                    <a:pt x="4" y="173"/>
                    <a:pt x="1" y="191"/>
                    <a:pt x="1" y="202"/>
                  </a:cubicBezTo>
                  <a:cubicBezTo>
                    <a:pt x="0" y="217"/>
                    <a:pt x="9" y="228"/>
                    <a:pt x="17" y="241"/>
                  </a:cubicBezTo>
                  <a:cubicBezTo>
                    <a:pt x="17" y="241"/>
                    <a:pt x="17" y="241"/>
                    <a:pt x="17" y="241"/>
                  </a:cubicBezTo>
                  <a:cubicBezTo>
                    <a:pt x="19" y="245"/>
                    <a:pt x="22" y="248"/>
                    <a:pt x="24" y="252"/>
                  </a:cubicBezTo>
                  <a:cubicBezTo>
                    <a:pt x="35" y="266"/>
                    <a:pt x="43" y="279"/>
                    <a:pt x="52" y="291"/>
                  </a:cubicBezTo>
                  <a:cubicBezTo>
                    <a:pt x="59" y="301"/>
                    <a:pt x="73" y="313"/>
                    <a:pt x="83" y="322"/>
                  </a:cubicBezTo>
                  <a:cubicBezTo>
                    <a:pt x="86" y="324"/>
                    <a:pt x="88" y="326"/>
                    <a:pt x="91" y="328"/>
                  </a:cubicBezTo>
                  <a:cubicBezTo>
                    <a:pt x="92" y="329"/>
                    <a:pt x="92" y="329"/>
                    <a:pt x="92" y="329"/>
                  </a:cubicBezTo>
                  <a:cubicBezTo>
                    <a:pt x="105" y="336"/>
                    <a:pt x="120" y="344"/>
                    <a:pt x="130" y="374"/>
                  </a:cubicBezTo>
                  <a:cubicBezTo>
                    <a:pt x="135" y="373"/>
                    <a:pt x="135" y="373"/>
                    <a:pt x="135" y="373"/>
                  </a:cubicBezTo>
                  <a:cubicBezTo>
                    <a:pt x="139" y="372"/>
                    <a:pt x="139" y="372"/>
                    <a:pt x="139" y="372"/>
                  </a:cubicBezTo>
                  <a:cubicBezTo>
                    <a:pt x="178" y="364"/>
                    <a:pt x="178" y="364"/>
                    <a:pt x="178" y="364"/>
                  </a:cubicBezTo>
                  <a:cubicBezTo>
                    <a:pt x="195" y="360"/>
                    <a:pt x="195" y="360"/>
                    <a:pt x="195" y="360"/>
                  </a:cubicBezTo>
                  <a:cubicBezTo>
                    <a:pt x="259" y="346"/>
                    <a:pt x="259" y="346"/>
                    <a:pt x="259" y="346"/>
                  </a:cubicBezTo>
                  <a:cubicBezTo>
                    <a:pt x="268" y="344"/>
                    <a:pt x="268" y="344"/>
                    <a:pt x="268" y="344"/>
                  </a:cubicBezTo>
                  <a:cubicBezTo>
                    <a:pt x="261" y="313"/>
                    <a:pt x="266" y="291"/>
                    <a:pt x="265" y="266"/>
                  </a:cubicBezTo>
                  <a:cubicBezTo>
                    <a:pt x="265" y="245"/>
                    <a:pt x="265" y="224"/>
                    <a:pt x="261" y="203"/>
                  </a:cubicBezTo>
                  <a:cubicBezTo>
                    <a:pt x="244" y="125"/>
                    <a:pt x="244" y="125"/>
                    <a:pt x="244" y="125"/>
                  </a:cubicBezTo>
                  <a:cubicBezTo>
                    <a:pt x="238" y="95"/>
                    <a:pt x="238" y="95"/>
                    <a:pt x="238" y="95"/>
                  </a:cubicBezTo>
                  <a:cubicBezTo>
                    <a:pt x="238" y="94"/>
                    <a:pt x="237" y="92"/>
                    <a:pt x="237" y="91"/>
                  </a:cubicBezTo>
                  <a:moveTo>
                    <a:pt x="33" y="25"/>
                  </a:moveTo>
                  <a:cubicBezTo>
                    <a:pt x="33" y="18"/>
                    <a:pt x="38" y="8"/>
                    <a:pt x="46" y="7"/>
                  </a:cubicBezTo>
                  <a:cubicBezTo>
                    <a:pt x="56" y="6"/>
                    <a:pt x="62" y="16"/>
                    <a:pt x="66" y="24"/>
                  </a:cubicBezTo>
                  <a:cubicBezTo>
                    <a:pt x="67" y="28"/>
                    <a:pt x="68" y="30"/>
                    <a:pt x="63" y="31"/>
                  </a:cubicBezTo>
                  <a:cubicBezTo>
                    <a:pt x="63" y="31"/>
                    <a:pt x="63" y="31"/>
                    <a:pt x="63" y="31"/>
                  </a:cubicBezTo>
                  <a:cubicBezTo>
                    <a:pt x="59" y="32"/>
                    <a:pt x="55" y="34"/>
                    <a:pt x="51" y="34"/>
                  </a:cubicBezTo>
                  <a:cubicBezTo>
                    <a:pt x="49" y="35"/>
                    <a:pt x="44" y="36"/>
                    <a:pt x="41" y="36"/>
                  </a:cubicBezTo>
                  <a:cubicBezTo>
                    <a:pt x="39" y="36"/>
                    <a:pt x="38" y="37"/>
                    <a:pt x="37" y="37"/>
                  </a:cubicBezTo>
                  <a:cubicBezTo>
                    <a:pt x="36" y="37"/>
                    <a:pt x="34" y="37"/>
                    <a:pt x="34" y="35"/>
                  </a:cubicBezTo>
                  <a:cubicBezTo>
                    <a:pt x="33" y="32"/>
                    <a:pt x="33" y="28"/>
                    <a:pt x="33" y="25"/>
                  </a:cubicBezTo>
                  <a:moveTo>
                    <a:pt x="58" y="113"/>
                  </a:moveTo>
                  <a:cubicBezTo>
                    <a:pt x="81" y="108"/>
                    <a:pt x="81" y="108"/>
                    <a:pt x="81" y="108"/>
                  </a:cubicBezTo>
                  <a:cubicBezTo>
                    <a:pt x="84" y="107"/>
                    <a:pt x="84" y="111"/>
                    <a:pt x="81" y="112"/>
                  </a:cubicBezTo>
                  <a:cubicBezTo>
                    <a:pt x="58" y="117"/>
                    <a:pt x="58" y="117"/>
                    <a:pt x="58" y="117"/>
                  </a:cubicBezTo>
                  <a:cubicBezTo>
                    <a:pt x="55" y="118"/>
                    <a:pt x="55" y="113"/>
                    <a:pt x="58" y="113"/>
                  </a:cubicBezTo>
                  <a:moveTo>
                    <a:pt x="55" y="108"/>
                  </a:moveTo>
                  <a:cubicBezTo>
                    <a:pt x="63" y="105"/>
                    <a:pt x="71" y="103"/>
                    <a:pt x="79" y="101"/>
                  </a:cubicBezTo>
                  <a:cubicBezTo>
                    <a:pt x="83" y="101"/>
                    <a:pt x="81" y="105"/>
                    <a:pt x="78" y="106"/>
                  </a:cubicBezTo>
                  <a:cubicBezTo>
                    <a:pt x="70" y="107"/>
                    <a:pt x="63" y="109"/>
                    <a:pt x="55" y="112"/>
                  </a:cubicBezTo>
                  <a:cubicBezTo>
                    <a:pt x="52" y="113"/>
                    <a:pt x="52" y="109"/>
                    <a:pt x="55" y="108"/>
                  </a:cubicBezTo>
                  <a:moveTo>
                    <a:pt x="78" y="97"/>
                  </a:moveTo>
                  <a:cubicBezTo>
                    <a:pt x="71" y="99"/>
                    <a:pt x="64" y="102"/>
                    <a:pt x="56" y="104"/>
                  </a:cubicBezTo>
                  <a:cubicBezTo>
                    <a:pt x="52" y="105"/>
                    <a:pt x="53" y="102"/>
                    <a:pt x="56" y="101"/>
                  </a:cubicBezTo>
                  <a:cubicBezTo>
                    <a:pt x="63" y="99"/>
                    <a:pt x="71" y="95"/>
                    <a:pt x="78" y="94"/>
                  </a:cubicBezTo>
                  <a:cubicBezTo>
                    <a:pt x="82" y="93"/>
                    <a:pt x="81" y="96"/>
                    <a:pt x="78" y="97"/>
                  </a:cubicBezTo>
                </a:path>
              </a:pathLst>
            </a:custGeom>
            <a:solidFill>
              <a:srgbClr val="F4D7C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0" name="Freeform 57"/>
            <p:cNvSpPr>
              <a:spLocks noChangeArrowheads="1"/>
            </p:cNvSpPr>
            <p:nvPr/>
          </p:nvSpPr>
          <p:spPr bwMode="auto">
            <a:xfrm>
              <a:off x="273050" y="1757363"/>
              <a:ext cx="136525" cy="53975"/>
            </a:xfrm>
            <a:custGeom>
              <a:avLst/>
              <a:gdLst>
                <a:gd name="T0" fmla="*/ 118322 w 30"/>
                <a:gd name="T1" fmla="*/ 17992 h 12"/>
                <a:gd name="T2" fmla="*/ 18203 w 30"/>
                <a:gd name="T3" fmla="*/ 49477 h 12"/>
                <a:gd name="T4" fmla="*/ 18203 w 30"/>
                <a:gd name="T5" fmla="*/ 35983 h 12"/>
                <a:gd name="T6" fmla="*/ 118322 w 30"/>
                <a:gd name="T7" fmla="*/ 0 h 12"/>
                <a:gd name="T8" fmla="*/ 118322 w 30"/>
                <a:gd name="T9" fmla="*/ 17992 h 12"/>
                <a:gd name="T10" fmla="*/ 0 60000 65536"/>
                <a:gd name="T11" fmla="*/ 0 60000 65536"/>
                <a:gd name="T12" fmla="*/ 0 60000 65536"/>
                <a:gd name="T13" fmla="*/ 0 60000 65536"/>
                <a:gd name="T14" fmla="*/ 0 60000 65536"/>
                <a:gd name="T15" fmla="*/ 0 w 30"/>
                <a:gd name="T16" fmla="*/ 0 h 12"/>
                <a:gd name="T17" fmla="*/ 30 w 30"/>
                <a:gd name="T18" fmla="*/ 12 h 12"/>
              </a:gdLst>
              <a:ahLst/>
              <a:cxnLst>
                <a:cxn ang="T10">
                  <a:pos x="T0" y="T1"/>
                </a:cxn>
                <a:cxn ang="T11">
                  <a:pos x="T2" y="T3"/>
                </a:cxn>
                <a:cxn ang="T12">
                  <a:pos x="T4" y="T5"/>
                </a:cxn>
                <a:cxn ang="T13">
                  <a:pos x="T6" y="T7"/>
                </a:cxn>
                <a:cxn ang="T14">
                  <a:pos x="T8" y="T9"/>
                </a:cxn>
              </a:cxnLst>
              <a:rect l="T15" t="T16" r="T17" b="T18"/>
              <a:pathLst>
                <a:path w="30" h="12">
                  <a:moveTo>
                    <a:pt x="26" y="4"/>
                  </a:moveTo>
                  <a:cubicBezTo>
                    <a:pt x="19" y="6"/>
                    <a:pt x="12" y="9"/>
                    <a:pt x="4" y="11"/>
                  </a:cubicBezTo>
                  <a:cubicBezTo>
                    <a:pt x="0" y="12"/>
                    <a:pt x="1" y="9"/>
                    <a:pt x="4" y="8"/>
                  </a:cubicBezTo>
                  <a:cubicBezTo>
                    <a:pt x="11" y="6"/>
                    <a:pt x="19" y="2"/>
                    <a:pt x="26" y="0"/>
                  </a:cubicBezTo>
                  <a:cubicBezTo>
                    <a:pt x="30" y="0"/>
                    <a:pt x="29" y="3"/>
                    <a:pt x="26" y="4"/>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1" name="Freeform 58"/>
            <p:cNvSpPr>
              <a:spLocks noChangeArrowheads="1"/>
            </p:cNvSpPr>
            <p:nvPr/>
          </p:nvSpPr>
          <p:spPr bwMode="auto">
            <a:xfrm>
              <a:off x="273050" y="1793875"/>
              <a:ext cx="139700" cy="53975"/>
            </a:xfrm>
            <a:custGeom>
              <a:avLst/>
              <a:gdLst>
                <a:gd name="T0" fmla="*/ 117168 w 31"/>
                <a:gd name="T1" fmla="*/ 22490 h 12"/>
                <a:gd name="T2" fmla="*/ 13519 w 31"/>
                <a:gd name="T3" fmla="*/ 49477 h 12"/>
                <a:gd name="T4" fmla="*/ 13519 w 31"/>
                <a:gd name="T5" fmla="*/ 31485 h 12"/>
                <a:gd name="T6" fmla="*/ 121674 w 31"/>
                <a:gd name="T7" fmla="*/ 0 h 12"/>
                <a:gd name="T8" fmla="*/ 117168 w 31"/>
                <a:gd name="T9" fmla="*/ 22490 h 12"/>
                <a:gd name="T10" fmla="*/ 0 60000 65536"/>
                <a:gd name="T11" fmla="*/ 0 60000 65536"/>
                <a:gd name="T12" fmla="*/ 0 60000 65536"/>
                <a:gd name="T13" fmla="*/ 0 60000 65536"/>
                <a:gd name="T14" fmla="*/ 0 60000 65536"/>
                <a:gd name="T15" fmla="*/ 0 w 31"/>
                <a:gd name="T16" fmla="*/ 0 h 12"/>
                <a:gd name="T17" fmla="*/ 31 w 31"/>
                <a:gd name="T18" fmla="*/ 12 h 12"/>
              </a:gdLst>
              <a:ahLst/>
              <a:cxnLst>
                <a:cxn ang="T10">
                  <a:pos x="T0" y="T1"/>
                </a:cxn>
                <a:cxn ang="T11">
                  <a:pos x="T2" y="T3"/>
                </a:cxn>
                <a:cxn ang="T12">
                  <a:pos x="T4" y="T5"/>
                </a:cxn>
                <a:cxn ang="T13">
                  <a:pos x="T6" y="T7"/>
                </a:cxn>
                <a:cxn ang="T14">
                  <a:pos x="T8" y="T9"/>
                </a:cxn>
              </a:cxnLst>
              <a:rect l="T15" t="T16" r="T17" b="T18"/>
              <a:pathLst>
                <a:path w="31" h="12">
                  <a:moveTo>
                    <a:pt x="26" y="5"/>
                  </a:moveTo>
                  <a:cubicBezTo>
                    <a:pt x="18" y="6"/>
                    <a:pt x="11" y="8"/>
                    <a:pt x="3" y="11"/>
                  </a:cubicBezTo>
                  <a:cubicBezTo>
                    <a:pt x="0" y="12"/>
                    <a:pt x="0" y="8"/>
                    <a:pt x="3" y="7"/>
                  </a:cubicBezTo>
                  <a:cubicBezTo>
                    <a:pt x="11" y="4"/>
                    <a:pt x="19" y="2"/>
                    <a:pt x="27" y="0"/>
                  </a:cubicBezTo>
                  <a:cubicBezTo>
                    <a:pt x="31" y="0"/>
                    <a:pt x="29" y="4"/>
                    <a:pt x="26" y="5"/>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2" name="Freeform 59"/>
            <p:cNvSpPr>
              <a:spLocks noChangeArrowheads="1"/>
            </p:cNvSpPr>
            <p:nvPr/>
          </p:nvSpPr>
          <p:spPr bwMode="auto">
            <a:xfrm>
              <a:off x="285750" y="1820863"/>
              <a:ext cx="131763" cy="49213"/>
            </a:xfrm>
            <a:custGeom>
              <a:avLst/>
              <a:gdLst>
                <a:gd name="T0" fmla="*/ 118132 w 29"/>
                <a:gd name="T1" fmla="*/ 22370 h 11"/>
                <a:gd name="T2" fmla="*/ 13631 w 29"/>
                <a:gd name="T3" fmla="*/ 44739 h 11"/>
                <a:gd name="T4" fmla="*/ 13631 w 29"/>
                <a:gd name="T5" fmla="*/ 26843 h 11"/>
                <a:gd name="T6" fmla="*/ 118132 w 29"/>
                <a:gd name="T7" fmla="*/ 4474 h 11"/>
                <a:gd name="T8" fmla="*/ 118132 w 29"/>
                <a:gd name="T9" fmla="*/ 22370 h 11"/>
                <a:gd name="T10" fmla="*/ 0 60000 65536"/>
                <a:gd name="T11" fmla="*/ 0 60000 65536"/>
                <a:gd name="T12" fmla="*/ 0 60000 65536"/>
                <a:gd name="T13" fmla="*/ 0 60000 65536"/>
                <a:gd name="T14" fmla="*/ 0 60000 65536"/>
                <a:gd name="T15" fmla="*/ 0 w 29"/>
                <a:gd name="T16" fmla="*/ 0 h 11"/>
                <a:gd name="T17" fmla="*/ 29 w 29"/>
                <a:gd name="T18" fmla="*/ 11 h 11"/>
              </a:gdLst>
              <a:ahLst/>
              <a:cxnLst>
                <a:cxn ang="T10">
                  <a:pos x="T0" y="T1"/>
                </a:cxn>
                <a:cxn ang="T11">
                  <a:pos x="T2" y="T3"/>
                </a:cxn>
                <a:cxn ang="T12">
                  <a:pos x="T4" y="T5"/>
                </a:cxn>
                <a:cxn ang="T13">
                  <a:pos x="T6" y="T7"/>
                </a:cxn>
                <a:cxn ang="T14">
                  <a:pos x="T8" y="T9"/>
                </a:cxn>
              </a:cxnLst>
              <a:rect l="T15" t="T16" r="T17" b="T18"/>
              <a:pathLst>
                <a:path w="29" h="11">
                  <a:moveTo>
                    <a:pt x="26" y="5"/>
                  </a:moveTo>
                  <a:cubicBezTo>
                    <a:pt x="3" y="10"/>
                    <a:pt x="3" y="10"/>
                    <a:pt x="3" y="10"/>
                  </a:cubicBezTo>
                  <a:cubicBezTo>
                    <a:pt x="0" y="11"/>
                    <a:pt x="0" y="6"/>
                    <a:pt x="3" y="6"/>
                  </a:cubicBezTo>
                  <a:cubicBezTo>
                    <a:pt x="26" y="1"/>
                    <a:pt x="26" y="1"/>
                    <a:pt x="26" y="1"/>
                  </a:cubicBezTo>
                  <a:cubicBezTo>
                    <a:pt x="29" y="0"/>
                    <a:pt x="29" y="4"/>
                    <a:pt x="26" y="5"/>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3" name="Freeform 60"/>
            <p:cNvSpPr>
              <a:spLocks noChangeArrowheads="1"/>
            </p:cNvSpPr>
            <p:nvPr/>
          </p:nvSpPr>
          <p:spPr bwMode="auto">
            <a:xfrm>
              <a:off x="185737" y="1363663"/>
              <a:ext cx="160338" cy="141288"/>
            </a:xfrm>
            <a:custGeom>
              <a:avLst/>
              <a:gdLst>
                <a:gd name="T0" fmla="*/ 137433 w 35"/>
                <a:gd name="T1" fmla="*/ 113942 h 31"/>
                <a:gd name="T2" fmla="*/ 82460 w 35"/>
                <a:gd name="T3" fmla="*/ 91154 h 31"/>
                <a:gd name="T4" fmla="*/ 36649 w 35"/>
                <a:gd name="T5" fmla="*/ 136730 h 31"/>
                <a:gd name="T6" fmla="*/ 18324 w 35"/>
                <a:gd name="T7" fmla="*/ 141288 h 31"/>
                <a:gd name="T8" fmla="*/ 4581 w 35"/>
                <a:gd name="T9" fmla="*/ 132173 h 31"/>
                <a:gd name="T10" fmla="*/ 0 w 35"/>
                <a:gd name="T11" fmla="*/ 86596 h 31"/>
                <a:gd name="T12" fmla="*/ 59554 w 35"/>
                <a:gd name="T13" fmla="*/ 4558 h 31"/>
                <a:gd name="T14" fmla="*/ 151176 w 35"/>
                <a:gd name="T15" fmla="*/ 82038 h 31"/>
                <a:gd name="T16" fmla="*/ 137433 w 35"/>
                <a:gd name="T17" fmla="*/ 113942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
                <a:gd name="T28" fmla="*/ 0 h 31"/>
                <a:gd name="T29" fmla="*/ 35 w 35"/>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 h="31">
                  <a:moveTo>
                    <a:pt x="30" y="25"/>
                  </a:moveTo>
                  <a:cubicBezTo>
                    <a:pt x="27" y="22"/>
                    <a:pt x="21" y="20"/>
                    <a:pt x="18" y="20"/>
                  </a:cubicBezTo>
                  <a:cubicBezTo>
                    <a:pt x="12" y="20"/>
                    <a:pt x="9" y="25"/>
                    <a:pt x="8" y="30"/>
                  </a:cubicBezTo>
                  <a:cubicBezTo>
                    <a:pt x="6" y="30"/>
                    <a:pt x="5" y="31"/>
                    <a:pt x="4" y="31"/>
                  </a:cubicBezTo>
                  <a:cubicBezTo>
                    <a:pt x="3" y="31"/>
                    <a:pt x="1" y="31"/>
                    <a:pt x="1" y="29"/>
                  </a:cubicBezTo>
                  <a:cubicBezTo>
                    <a:pt x="0" y="26"/>
                    <a:pt x="0" y="22"/>
                    <a:pt x="0" y="19"/>
                  </a:cubicBezTo>
                  <a:cubicBezTo>
                    <a:pt x="0" y="12"/>
                    <a:pt x="5" y="2"/>
                    <a:pt x="13" y="1"/>
                  </a:cubicBezTo>
                  <a:cubicBezTo>
                    <a:pt x="23" y="0"/>
                    <a:pt x="29" y="10"/>
                    <a:pt x="33" y="18"/>
                  </a:cubicBezTo>
                  <a:cubicBezTo>
                    <a:pt x="34" y="22"/>
                    <a:pt x="35" y="24"/>
                    <a:pt x="30" y="25"/>
                  </a:cubicBezTo>
                  <a:close/>
                </a:path>
              </a:pathLst>
            </a:custGeom>
            <a:solidFill>
              <a:srgbClr val="F6ECE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4" name="Freeform 61"/>
            <p:cNvSpPr>
              <a:spLocks noChangeArrowheads="1"/>
            </p:cNvSpPr>
            <p:nvPr/>
          </p:nvSpPr>
          <p:spPr bwMode="auto">
            <a:xfrm>
              <a:off x="222250" y="1454150"/>
              <a:ext cx="100013" cy="46038"/>
            </a:xfrm>
            <a:custGeom>
              <a:avLst/>
              <a:gdLst>
                <a:gd name="T0" fmla="*/ 100013 w 22"/>
                <a:gd name="T1" fmla="*/ 23019 h 10"/>
                <a:gd name="T2" fmla="*/ 100013 w 22"/>
                <a:gd name="T3" fmla="*/ 23019 h 10"/>
                <a:gd name="T4" fmla="*/ 45460 w 22"/>
                <a:gd name="T5" fmla="*/ 36830 h 10"/>
                <a:gd name="T6" fmla="*/ 0 w 22"/>
                <a:gd name="T7" fmla="*/ 46038 h 10"/>
                <a:gd name="T8" fmla="*/ 45460 w 22"/>
                <a:gd name="T9" fmla="*/ 0 h 10"/>
                <a:gd name="T10" fmla="*/ 100013 w 22"/>
                <a:gd name="T11" fmla="*/ 23019 h 10"/>
                <a:gd name="T12" fmla="*/ 0 60000 65536"/>
                <a:gd name="T13" fmla="*/ 0 60000 65536"/>
                <a:gd name="T14" fmla="*/ 0 60000 65536"/>
                <a:gd name="T15" fmla="*/ 0 60000 65536"/>
                <a:gd name="T16" fmla="*/ 0 60000 65536"/>
                <a:gd name="T17" fmla="*/ 0 60000 65536"/>
                <a:gd name="T18" fmla="*/ 0 w 22"/>
                <a:gd name="T19" fmla="*/ 0 h 10"/>
                <a:gd name="T20" fmla="*/ 22 w 22"/>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22" h="10">
                  <a:moveTo>
                    <a:pt x="22" y="5"/>
                  </a:moveTo>
                  <a:cubicBezTo>
                    <a:pt x="22" y="5"/>
                    <a:pt x="22" y="5"/>
                    <a:pt x="22" y="5"/>
                  </a:cubicBezTo>
                  <a:cubicBezTo>
                    <a:pt x="18" y="6"/>
                    <a:pt x="14" y="8"/>
                    <a:pt x="10" y="8"/>
                  </a:cubicBezTo>
                  <a:cubicBezTo>
                    <a:pt x="8" y="9"/>
                    <a:pt x="3" y="10"/>
                    <a:pt x="0" y="10"/>
                  </a:cubicBezTo>
                  <a:cubicBezTo>
                    <a:pt x="1" y="5"/>
                    <a:pt x="4" y="0"/>
                    <a:pt x="10" y="0"/>
                  </a:cubicBezTo>
                  <a:cubicBezTo>
                    <a:pt x="13" y="0"/>
                    <a:pt x="19" y="2"/>
                    <a:pt x="22" y="5"/>
                  </a:cubicBezTo>
                  <a:close/>
                </a:path>
              </a:pathLst>
            </a:custGeom>
            <a:solidFill>
              <a:srgbClr val="FAF8F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5" name="Freeform 62"/>
            <p:cNvSpPr>
              <a:spLocks noChangeArrowheads="1"/>
            </p:cNvSpPr>
            <p:nvPr/>
          </p:nvSpPr>
          <p:spPr bwMode="auto">
            <a:xfrm>
              <a:off x="368300" y="1495425"/>
              <a:ext cx="44450" cy="14288"/>
            </a:xfrm>
            <a:custGeom>
              <a:avLst/>
              <a:gdLst>
                <a:gd name="T0" fmla="*/ 44450 w 28"/>
                <a:gd name="T1" fmla="*/ 0 h 9"/>
                <a:gd name="T2" fmla="*/ 0 w 28"/>
                <a:gd name="T3" fmla="*/ 14288 h 9"/>
                <a:gd name="T4" fmla="*/ 0 w 28"/>
                <a:gd name="T5" fmla="*/ 14288 h 9"/>
                <a:gd name="T6" fmla="*/ 44450 w 28"/>
                <a:gd name="T7" fmla="*/ 0 h 9"/>
                <a:gd name="T8" fmla="*/ 0 60000 65536"/>
                <a:gd name="T9" fmla="*/ 0 60000 65536"/>
                <a:gd name="T10" fmla="*/ 0 60000 65536"/>
                <a:gd name="T11" fmla="*/ 0 60000 65536"/>
                <a:gd name="T12" fmla="*/ 0 w 28"/>
                <a:gd name="T13" fmla="*/ 0 h 9"/>
                <a:gd name="T14" fmla="*/ 28 w 28"/>
                <a:gd name="T15" fmla="*/ 9 h 9"/>
              </a:gdLst>
              <a:ahLst/>
              <a:cxnLst>
                <a:cxn ang="T8">
                  <a:pos x="T0" y="T1"/>
                </a:cxn>
                <a:cxn ang="T9">
                  <a:pos x="T2" y="T3"/>
                </a:cxn>
                <a:cxn ang="T10">
                  <a:pos x="T4" y="T5"/>
                </a:cxn>
                <a:cxn ang="T11">
                  <a:pos x="T6" y="T7"/>
                </a:cxn>
              </a:cxnLst>
              <a:rect l="T12" t="T13" r="T14" b="T15"/>
              <a:pathLst>
                <a:path w="28" h="9">
                  <a:moveTo>
                    <a:pt x="28" y="0"/>
                  </a:moveTo>
                  <a:lnTo>
                    <a:pt x="0" y="9"/>
                  </a:lnTo>
                  <a:lnTo>
                    <a:pt x="28" y="0"/>
                  </a:lnTo>
                  <a:close/>
                </a:path>
              </a:pathLst>
            </a:custGeom>
            <a:solidFill>
              <a:srgbClr val="DFDFD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6" name="Freeform 63"/>
            <p:cNvSpPr>
              <a:spLocks noChangeArrowheads="1"/>
            </p:cNvSpPr>
            <p:nvPr/>
          </p:nvSpPr>
          <p:spPr bwMode="auto">
            <a:xfrm>
              <a:off x="368300" y="1495425"/>
              <a:ext cx="44450" cy="14288"/>
            </a:xfrm>
            <a:custGeom>
              <a:avLst/>
              <a:gdLst>
                <a:gd name="T0" fmla="*/ 44450 w 28"/>
                <a:gd name="T1" fmla="*/ 0 h 9"/>
                <a:gd name="T2" fmla="*/ 0 w 28"/>
                <a:gd name="T3" fmla="*/ 14288 h 9"/>
                <a:gd name="T4" fmla="*/ 0 w 28"/>
                <a:gd name="T5" fmla="*/ 14288 h 9"/>
                <a:gd name="T6" fmla="*/ 44450 w 28"/>
                <a:gd name="T7" fmla="*/ 0 h 9"/>
                <a:gd name="T8" fmla="*/ 0 60000 65536"/>
                <a:gd name="T9" fmla="*/ 0 60000 65536"/>
                <a:gd name="T10" fmla="*/ 0 60000 65536"/>
                <a:gd name="T11" fmla="*/ 0 60000 65536"/>
                <a:gd name="T12" fmla="*/ 0 w 28"/>
                <a:gd name="T13" fmla="*/ 0 h 9"/>
                <a:gd name="T14" fmla="*/ 28 w 28"/>
                <a:gd name="T15" fmla="*/ 9 h 9"/>
              </a:gdLst>
              <a:ahLst/>
              <a:cxnLst>
                <a:cxn ang="T8">
                  <a:pos x="T0" y="T1"/>
                </a:cxn>
                <a:cxn ang="T9">
                  <a:pos x="T2" y="T3"/>
                </a:cxn>
                <a:cxn ang="T10">
                  <a:pos x="T4" y="T5"/>
                </a:cxn>
                <a:cxn ang="T11">
                  <a:pos x="T6" y="T7"/>
                </a:cxn>
              </a:cxnLst>
              <a:rect l="T12" t="T13" r="T14" b="T15"/>
              <a:pathLst>
                <a:path w="28" h="9">
                  <a:moveTo>
                    <a:pt x="28" y="0"/>
                  </a:moveTo>
                  <a:lnTo>
                    <a:pt x="0" y="9"/>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7" name="Freeform 64"/>
            <p:cNvSpPr>
              <a:spLocks noChangeArrowheads="1"/>
            </p:cNvSpPr>
            <p:nvPr/>
          </p:nvSpPr>
          <p:spPr bwMode="auto">
            <a:xfrm>
              <a:off x="309562" y="1363663"/>
              <a:ext cx="107950" cy="146050"/>
            </a:xfrm>
            <a:custGeom>
              <a:avLst/>
              <a:gdLst>
                <a:gd name="T0" fmla="*/ 0 w 24"/>
                <a:gd name="T1" fmla="*/ 0 h 32"/>
                <a:gd name="T2" fmla="*/ 44979 w 24"/>
                <a:gd name="T3" fmla="*/ 73025 h 32"/>
                <a:gd name="T4" fmla="*/ 58473 w 24"/>
                <a:gd name="T5" fmla="*/ 146050 h 32"/>
                <a:gd name="T6" fmla="*/ 103452 w 24"/>
                <a:gd name="T7" fmla="*/ 132358 h 32"/>
                <a:gd name="T8" fmla="*/ 107950 w 24"/>
                <a:gd name="T9" fmla="*/ 132358 h 32"/>
                <a:gd name="T10" fmla="*/ 94456 w 24"/>
                <a:gd name="T11" fmla="*/ 59333 h 32"/>
                <a:gd name="T12" fmla="*/ 0 w 24"/>
                <a:gd name="T13" fmla="*/ 0 h 32"/>
                <a:gd name="T14" fmla="*/ 0 60000 65536"/>
                <a:gd name="T15" fmla="*/ 0 60000 65536"/>
                <a:gd name="T16" fmla="*/ 0 60000 65536"/>
                <a:gd name="T17" fmla="*/ 0 60000 65536"/>
                <a:gd name="T18" fmla="*/ 0 60000 65536"/>
                <a:gd name="T19" fmla="*/ 0 60000 65536"/>
                <a:gd name="T20" fmla="*/ 0 60000 65536"/>
                <a:gd name="T21" fmla="*/ 0 w 24"/>
                <a:gd name="T22" fmla="*/ 0 h 32"/>
                <a:gd name="T23" fmla="*/ 24 w 24"/>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32">
                  <a:moveTo>
                    <a:pt x="0" y="0"/>
                  </a:moveTo>
                  <a:cubicBezTo>
                    <a:pt x="5" y="3"/>
                    <a:pt x="8" y="9"/>
                    <a:pt x="10" y="16"/>
                  </a:cubicBezTo>
                  <a:cubicBezTo>
                    <a:pt x="13" y="32"/>
                    <a:pt x="13" y="32"/>
                    <a:pt x="13" y="32"/>
                  </a:cubicBezTo>
                  <a:cubicBezTo>
                    <a:pt x="23" y="29"/>
                    <a:pt x="23" y="29"/>
                    <a:pt x="23" y="29"/>
                  </a:cubicBezTo>
                  <a:cubicBezTo>
                    <a:pt x="24" y="29"/>
                    <a:pt x="24" y="29"/>
                    <a:pt x="24" y="29"/>
                  </a:cubicBezTo>
                  <a:cubicBezTo>
                    <a:pt x="21" y="13"/>
                    <a:pt x="21" y="13"/>
                    <a:pt x="21" y="13"/>
                  </a:cubicBezTo>
                  <a:cubicBezTo>
                    <a:pt x="0" y="0"/>
                    <a:pt x="0" y="0"/>
                    <a:pt x="0" y="0"/>
                  </a:cubicBezTo>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8" name="Freeform 65"/>
            <p:cNvSpPr>
              <a:spLocks noChangeArrowheads="1"/>
            </p:cNvSpPr>
            <p:nvPr/>
          </p:nvSpPr>
          <p:spPr bwMode="auto">
            <a:xfrm>
              <a:off x="463550" y="1333500"/>
              <a:ext cx="53975" cy="144463"/>
            </a:xfrm>
            <a:custGeom>
              <a:avLst/>
              <a:gdLst>
                <a:gd name="T0" fmla="*/ 0 w 12"/>
                <a:gd name="T1" fmla="*/ 0 h 32"/>
                <a:gd name="T2" fmla="*/ 26988 w 12"/>
                <a:gd name="T3" fmla="*/ 117376 h 32"/>
                <a:gd name="T4" fmla="*/ 31485 w 12"/>
                <a:gd name="T5" fmla="*/ 144463 h 32"/>
                <a:gd name="T6" fmla="*/ 53975 w 12"/>
                <a:gd name="T7" fmla="*/ 139949 h 32"/>
                <a:gd name="T8" fmla="*/ 26988 w 12"/>
                <a:gd name="T9" fmla="*/ 31601 h 32"/>
                <a:gd name="T10" fmla="*/ 8996 w 12"/>
                <a:gd name="T11" fmla="*/ 4514 h 32"/>
                <a:gd name="T12" fmla="*/ 0 w 12"/>
                <a:gd name="T13" fmla="*/ 0 h 32"/>
                <a:gd name="T14" fmla="*/ 0 60000 65536"/>
                <a:gd name="T15" fmla="*/ 0 60000 65536"/>
                <a:gd name="T16" fmla="*/ 0 60000 65536"/>
                <a:gd name="T17" fmla="*/ 0 60000 65536"/>
                <a:gd name="T18" fmla="*/ 0 60000 65536"/>
                <a:gd name="T19" fmla="*/ 0 60000 65536"/>
                <a:gd name="T20" fmla="*/ 0 60000 65536"/>
                <a:gd name="T21" fmla="*/ 0 w 12"/>
                <a:gd name="T22" fmla="*/ 0 h 32"/>
                <a:gd name="T23" fmla="*/ 12 w 12"/>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32">
                  <a:moveTo>
                    <a:pt x="0" y="0"/>
                  </a:moveTo>
                  <a:cubicBezTo>
                    <a:pt x="6" y="26"/>
                    <a:pt x="6" y="26"/>
                    <a:pt x="6" y="26"/>
                  </a:cubicBezTo>
                  <a:cubicBezTo>
                    <a:pt x="7" y="32"/>
                    <a:pt x="7" y="32"/>
                    <a:pt x="7" y="32"/>
                  </a:cubicBezTo>
                  <a:cubicBezTo>
                    <a:pt x="12" y="31"/>
                    <a:pt x="12" y="31"/>
                    <a:pt x="12" y="31"/>
                  </a:cubicBezTo>
                  <a:cubicBezTo>
                    <a:pt x="6" y="7"/>
                    <a:pt x="6" y="7"/>
                    <a:pt x="6" y="7"/>
                  </a:cubicBezTo>
                  <a:cubicBezTo>
                    <a:pt x="6" y="4"/>
                    <a:pt x="4" y="2"/>
                    <a:pt x="2" y="1"/>
                  </a:cubicBezTo>
                  <a:cubicBezTo>
                    <a:pt x="1" y="1"/>
                    <a:pt x="1" y="1"/>
                    <a:pt x="0" y="0"/>
                  </a:cubicBezTo>
                </a:path>
              </a:pathLst>
            </a:custGeom>
            <a:solidFill>
              <a:srgbClr val="BDB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69" name="Freeform 66"/>
            <p:cNvSpPr>
              <a:spLocks noChangeArrowheads="1"/>
            </p:cNvSpPr>
            <p:nvPr/>
          </p:nvSpPr>
          <p:spPr bwMode="auto">
            <a:xfrm>
              <a:off x="368300" y="1473200"/>
              <a:ext cx="395288" cy="555625"/>
            </a:xfrm>
            <a:custGeom>
              <a:avLst/>
              <a:gdLst>
                <a:gd name="T0" fmla="*/ 149937 w 87"/>
                <a:gd name="T1" fmla="*/ 0 h 123"/>
                <a:gd name="T2" fmla="*/ 127219 w 87"/>
                <a:gd name="T3" fmla="*/ 4517 h 123"/>
                <a:gd name="T4" fmla="*/ 140850 w 87"/>
                <a:gd name="T5" fmla="*/ 54207 h 123"/>
                <a:gd name="T6" fmla="*/ 109045 w 87"/>
                <a:gd name="T7" fmla="*/ 99380 h 123"/>
                <a:gd name="T8" fmla="*/ 99958 w 87"/>
                <a:gd name="T9" fmla="*/ 99380 h 123"/>
                <a:gd name="T10" fmla="*/ 86327 w 87"/>
                <a:gd name="T11" fmla="*/ 99380 h 123"/>
                <a:gd name="T12" fmla="*/ 81784 w 87"/>
                <a:gd name="T13" fmla="*/ 94863 h 123"/>
                <a:gd name="T14" fmla="*/ 59066 w 87"/>
                <a:gd name="T15" fmla="*/ 67759 h 123"/>
                <a:gd name="T16" fmla="*/ 49979 w 87"/>
                <a:gd name="T17" fmla="*/ 22586 h 123"/>
                <a:gd name="T18" fmla="*/ 45435 w 87"/>
                <a:gd name="T19" fmla="*/ 22586 h 123"/>
                <a:gd name="T20" fmla="*/ 0 w 87"/>
                <a:gd name="T21" fmla="*/ 36138 h 123"/>
                <a:gd name="T22" fmla="*/ 113589 w 87"/>
                <a:gd name="T23" fmla="*/ 555625 h 123"/>
                <a:gd name="T24" fmla="*/ 122676 w 87"/>
                <a:gd name="T25" fmla="*/ 551108 h 123"/>
                <a:gd name="T26" fmla="*/ 140850 w 87"/>
                <a:gd name="T27" fmla="*/ 551108 h 123"/>
                <a:gd name="T28" fmla="*/ 140850 w 87"/>
                <a:gd name="T29" fmla="*/ 546590 h 123"/>
                <a:gd name="T30" fmla="*/ 86327 w 87"/>
                <a:gd name="T31" fmla="*/ 284588 h 123"/>
                <a:gd name="T32" fmla="*/ 140850 w 87"/>
                <a:gd name="T33" fmla="*/ 176174 h 123"/>
                <a:gd name="T34" fmla="*/ 159024 w 87"/>
                <a:gd name="T35" fmla="*/ 167139 h 123"/>
                <a:gd name="T36" fmla="*/ 181742 w 87"/>
                <a:gd name="T37" fmla="*/ 167139 h 123"/>
                <a:gd name="T38" fmla="*/ 231721 w 87"/>
                <a:gd name="T39" fmla="*/ 180691 h 123"/>
                <a:gd name="T40" fmla="*/ 272612 w 87"/>
                <a:gd name="T41" fmla="*/ 230381 h 123"/>
                <a:gd name="T42" fmla="*/ 277156 w 87"/>
                <a:gd name="T43" fmla="*/ 243933 h 123"/>
                <a:gd name="T44" fmla="*/ 331678 w 87"/>
                <a:gd name="T45" fmla="*/ 510452 h 123"/>
                <a:gd name="T46" fmla="*/ 358940 w 87"/>
                <a:gd name="T47" fmla="*/ 501418 h 123"/>
                <a:gd name="T48" fmla="*/ 318048 w 87"/>
                <a:gd name="T49" fmla="*/ 302658 h 123"/>
                <a:gd name="T50" fmla="*/ 313504 w 87"/>
                <a:gd name="T51" fmla="*/ 284588 h 123"/>
                <a:gd name="T52" fmla="*/ 372570 w 87"/>
                <a:gd name="T53" fmla="*/ 189726 h 123"/>
                <a:gd name="T54" fmla="*/ 390744 w 87"/>
                <a:gd name="T55" fmla="*/ 185208 h 123"/>
                <a:gd name="T56" fmla="*/ 395288 w 87"/>
                <a:gd name="T57" fmla="*/ 185208 h 123"/>
                <a:gd name="T58" fmla="*/ 154480 w 87"/>
                <a:gd name="T59" fmla="*/ 27104 h 123"/>
                <a:gd name="T60" fmla="*/ 149937 w 87"/>
                <a:gd name="T61" fmla="*/ 0 h 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7"/>
                <a:gd name="T94" fmla="*/ 0 h 123"/>
                <a:gd name="T95" fmla="*/ 87 w 87"/>
                <a:gd name="T96" fmla="*/ 123 h 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7" h="123">
                  <a:moveTo>
                    <a:pt x="33" y="0"/>
                  </a:moveTo>
                  <a:cubicBezTo>
                    <a:pt x="28" y="1"/>
                    <a:pt x="28" y="1"/>
                    <a:pt x="28" y="1"/>
                  </a:cubicBezTo>
                  <a:cubicBezTo>
                    <a:pt x="31" y="12"/>
                    <a:pt x="31" y="12"/>
                    <a:pt x="31" y="12"/>
                  </a:cubicBezTo>
                  <a:cubicBezTo>
                    <a:pt x="32" y="16"/>
                    <a:pt x="29" y="21"/>
                    <a:pt x="24" y="22"/>
                  </a:cubicBezTo>
                  <a:cubicBezTo>
                    <a:pt x="23" y="22"/>
                    <a:pt x="23" y="22"/>
                    <a:pt x="22" y="22"/>
                  </a:cubicBezTo>
                  <a:cubicBezTo>
                    <a:pt x="21" y="22"/>
                    <a:pt x="20" y="22"/>
                    <a:pt x="19" y="22"/>
                  </a:cubicBezTo>
                  <a:cubicBezTo>
                    <a:pt x="19" y="22"/>
                    <a:pt x="18" y="21"/>
                    <a:pt x="18" y="21"/>
                  </a:cubicBezTo>
                  <a:cubicBezTo>
                    <a:pt x="16" y="20"/>
                    <a:pt x="14" y="18"/>
                    <a:pt x="13" y="15"/>
                  </a:cubicBezTo>
                  <a:cubicBezTo>
                    <a:pt x="11" y="5"/>
                    <a:pt x="11" y="5"/>
                    <a:pt x="11" y="5"/>
                  </a:cubicBezTo>
                  <a:cubicBezTo>
                    <a:pt x="10" y="5"/>
                    <a:pt x="10" y="5"/>
                    <a:pt x="10" y="5"/>
                  </a:cubicBezTo>
                  <a:cubicBezTo>
                    <a:pt x="0" y="8"/>
                    <a:pt x="0" y="8"/>
                    <a:pt x="0" y="8"/>
                  </a:cubicBezTo>
                  <a:cubicBezTo>
                    <a:pt x="25" y="123"/>
                    <a:pt x="25" y="123"/>
                    <a:pt x="25" y="123"/>
                  </a:cubicBezTo>
                  <a:cubicBezTo>
                    <a:pt x="25" y="123"/>
                    <a:pt x="26" y="123"/>
                    <a:pt x="27" y="122"/>
                  </a:cubicBezTo>
                  <a:cubicBezTo>
                    <a:pt x="31" y="122"/>
                    <a:pt x="31" y="122"/>
                    <a:pt x="31" y="122"/>
                  </a:cubicBezTo>
                  <a:cubicBezTo>
                    <a:pt x="31" y="121"/>
                    <a:pt x="31" y="121"/>
                    <a:pt x="31" y="121"/>
                  </a:cubicBezTo>
                  <a:cubicBezTo>
                    <a:pt x="19" y="63"/>
                    <a:pt x="19" y="63"/>
                    <a:pt x="19" y="63"/>
                  </a:cubicBezTo>
                  <a:cubicBezTo>
                    <a:pt x="16" y="53"/>
                    <a:pt x="22" y="43"/>
                    <a:pt x="31" y="39"/>
                  </a:cubicBezTo>
                  <a:cubicBezTo>
                    <a:pt x="32" y="38"/>
                    <a:pt x="34" y="38"/>
                    <a:pt x="35" y="37"/>
                  </a:cubicBezTo>
                  <a:cubicBezTo>
                    <a:pt x="37" y="37"/>
                    <a:pt x="38" y="37"/>
                    <a:pt x="40" y="37"/>
                  </a:cubicBezTo>
                  <a:cubicBezTo>
                    <a:pt x="44" y="37"/>
                    <a:pt x="48" y="38"/>
                    <a:pt x="51" y="40"/>
                  </a:cubicBezTo>
                  <a:cubicBezTo>
                    <a:pt x="55" y="43"/>
                    <a:pt x="58" y="46"/>
                    <a:pt x="60" y="51"/>
                  </a:cubicBezTo>
                  <a:cubicBezTo>
                    <a:pt x="60" y="52"/>
                    <a:pt x="60" y="53"/>
                    <a:pt x="61" y="54"/>
                  </a:cubicBezTo>
                  <a:cubicBezTo>
                    <a:pt x="73" y="113"/>
                    <a:pt x="73" y="113"/>
                    <a:pt x="73" y="113"/>
                  </a:cubicBezTo>
                  <a:cubicBezTo>
                    <a:pt x="79" y="111"/>
                    <a:pt x="79" y="111"/>
                    <a:pt x="79" y="111"/>
                  </a:cubicBezTo>
                  <a:cubicBezTo>
                    <a:pt x="70" y="67"/>
                    <a:pt x="70" y="67"/>
                    <a:pt x="70" y="67"/>
                  </a:cubicBezTo>
                  <a:cubicBezTo>
                    <a:pt x="69" y="65"/>
                    <a:pt x="69" y="64"/>
                    <a:pt x="69" y="63"/>
                  </a:cubicBezTo>
                  <a:cubicBezTo>
                    <a:pt x="69" y="54"/>
                    <a:pt x="74" y="46"/>
                    <a:pt x="82" y="42"/>
                  </a:cubicBezTo>
                  <a:cubicBezTo>
                    <a:pt x="83" y="42"/>
                    <a:pt x="85" y="41"/>
                    <a:pt x="86" y="41"/>
                  </a:cubicBezTo>
                  <a:cubicBezTo>
                    <a:pt x="87" y="41"/>
                    <a:pt x="87" y="41"/>
                    <a:pt x="87" y="41"/>
                  </a:cubicBezTo>
                  <a:cubicBezTo>
                    <a:pt x="34" y="6"/>
                    <a:pt x="34" y="6"/>
                    <a:pt x="34" y="6"/>
                  </a:cubicBezTo>
                  <a:cubicBezTo>
                    <a:pt x="33" y="0"/>
                    <a:pt x="33" y="0"/>
                    <a:pt x="33" y="0"/>
                  </a:cubicBezTo>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0" name="Freeform 67"/>
            <p:cNvSpPr>
              <a:spLocks noChangeArrowheads="1"/>
            </p:cNvSpPr>
            <p:nvPr/>
          </p:nvSpPr>
          <p:spPr bwMode="auto">
            <a:xfrm>
              <a:off x="404812" y="1422400"/>
              <a:ext cx="107950" cy="149225"/>
            </a:xfrm>
            <a:custGeom>
              <a:avLst/>
              <a:gdLst>
                <a:gd name="T0" fmla="*/ 0 w 24"/>
                <a:gd name="T1" fmla="*/ 0 h 33"/>
                <a:gd name="T2" fmla="*/ 13494 w 24"/>
                <a:gd name="T3" fmla="*/ 72352 h 33"/>
                <a:gd name="T4" fmla="*/ 22490 w 24"/>
                <a:gd name="T5" fmla="*/ 117571 h 33"/>
                <a:gd name="T6" fmla="*/ 44979 w 24"/>
                <a:gd name="T7" fmla="*/ 144703 h 33"/>
                <a:gd name="T8" fmla="*/ 49477 w 24"/>
                <a:gd name="T9" fmla="*/ 149225 h 33"/>
                <a:gd name="T10" fmla="*/ 62971 w 24"/>
                <a:gd name="T11" fmla="*/ 149225 h 33"/>
                <a:gd name="T12" fmla="*/ 71967 w 24"/>
                <a:gd name="T13" fmla="*/ 149225 h 33"/>
                <a:gd name="T14" fmla="*/ 103452 w 24"/>
                <a:gd name="T15" fmla="*/ 104005 h 33"/>
                <a:gd name="T16" fmla="*/ 89958 w 24"/>
                <a:gd name="T17" fmla="*/ 54264 h 33"/>
                <a:gd name="T18" fmla="*/ 85460 w 24"/>
                <a:gd name="T19" fmla="*/ 27132 h 33"/>
                <a:gd name="T20" fmla="*/ 94456 w 24"/>
                <a:gd name="T21" fmla="*/ 63308 h 33"/>
                <a:gd name="T22" fmla="*/ 0 w 24"/>
                <a:gd name="T23" fmla="*/ 0 h 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
                <a:gd name="T37" fmla="*/ 0 h 33"/>
                <a:gd name="T38" fmla="*/ 24 w 24"/>
                <a:gd name="T39" fmla="*/ 33 h 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 h="33">
                  <a:moveTo>
                    <a:pt x="0" y="0"/>
                  </a:moveTo>
                  <a:cubicBezTo>
                    <a:pt x="3" y="16"/>
                    <a:pt x="3" y="16"/>
                    <a:pt x="3" y="16"/>
                  </a:cubicBezTo>
                  <a:cubicBezTo>
                    <a:pt x="5" y="26"/>
                    <a:pt x="5" y="26"/>
                    <a:pt x="5" y="26"/>
                  </a:cubicBezTo>
                  <a:cubicBezTo>
                    <a:pt x="6" y="29"/>
                    <a:pt x="8" y="31"/>
                    <a:pt x="10" y="32"/>
                  </a:cubicBezTo>
                  <a:cubicBezTo>
                    <a:pt x="10" y="32"/>
                    <a:pt x="11" y="33"/>
                    <a:pt x="11" y="33"/>
                  </a:cubicBezTo>
                  <a:cubicBezTo>
                    <a:pt x="12" y="33"/>
                    <a:pt x="13" y="33"/>
                    <a:pt x="14" y="33"/>
                  </a:cubicBezTo>
                  <a:cubicBezTo>
                    <a:pt x="15" y="33"/>
                    <a:pt x="15" y="33"/>
                    <a:pt x="16" y="33"/>
                  </a:cubicBezTo>
                  <a:cubicBezTo>
                    <a:pt x="21" y="32"/>
                    <a:pt x="24" y="27"/>
                    <a:pt x="23" y="23"/>
                  </a:cubicBezTo>
                  <a:cubicBezTo>
                    <a:pt x="20" y="12"/>
                    <a:pt x="20" y="12"/>
                    <a:pt x="20" y="12"/>
                  </a:cubicBezTo>
                  <a:cubicBezTo>
                    <a:pt x="19" y="6"/>
                    <a:pt x="19" y="6"/>
                    <a:pt x="19" y="6"/>
                  </a:cubicBezTo>
                  <a:cubicBezTo>
                    <a:pt x="21" y="14"/>
                    <a:pt x="21" y="14"/>
                    <a:pt x="21" y="14"/>
                  </a:cubicBezTo>
                  <a:cubicBezTo>
                    <a:pt x="0" y="0"/>
                    <a:pt x="0" y="0"/>
                    <a:pt x="0" y="0"/>
                  </a:cubicBezTo>
                </a:path>
              </a:pathLst>
            </a:custGeom>
            <a:solidFill>
              <a:srgbClr val="DFDFD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1" name="Freeform 68"/>
            <p:cNvSpPr>
              <a:spLocks noEditPoints="1" noChangeArrowheads="1"/>
            </p:cNvSpPr>
            <p:nvPr/>
          </p:nvSpPr>
          <p:spPr bwMode="auto">
            <a:xfrm>
              <a:off x="441325" y="1639888"/>
              <a:ext cx="327025" cy="388938"/>
            </a:xfrm>
            <a:custGeom>
              <a:avLst/>
              <a:gdLst>
                <a:gd name="T0" fmla="*/ 68130 w 72"/>
                <a:gd name="T1" fmla="*/ 384415 h 86"/>
                <a:gd name="T2" fmla="*/ 49962 w 72"/>
                <a:gd name="T3" fmla="*/ 384415 h 86"/>
                <a:gd name="T4" fmla="*/ 40878 w 72"/>
                <a:gd name="T5" fmla="*/ 388938 h 86"/>
                <a:gd name="T6" fmla="*/ 40878 w 72"/>
                <a:gd name="T7" fmla="*/ 388938 h 86"/>
                <a:gd name="T8" fmla="*/ 49962 w 72"/>
                <a:gd name="T9" fmla="*/ 384415 h 86"/>
                <a:gd name="T10" fmla="*/ 68130 w 72"/>
                <a:gd name="T11" fmla="*/ 384415 h 86"/>
                <a:gd name="T12" fmla="*/ 68130 w 72"/>
                <a:gd name="T13" fmla="*/ 384415 h 86"/>
                <a:gd name="T14" fmla="*/ 322483 w 72"/>
                <a:gd name="T15" fmla="*/ 18090 h 86"/>
                <a:gd name="T16" fmla="*/ 317941 w 72"/>
                <a:gd name="T17" fmla="*/ 18090 h 86"/>
                <a:gd name="T18" fmla="*/ 299773 w 72"/>
                <a:gd name="T19" fmla="*/ 22613 h 86"/>
                <a:gd name="T20" fmla="*/ 240727 w 72"/>
                <a:gd name="T21" fmla="*/ 117586 h 86"/>
                <a:gd name="T22" fmla="*/ 299773 w 72"/>
                <a:gd name="T23" fmla="*/ 27135 h 86"/>
                <a:gd name="T24" fmla="*/ 317941 w 72"/>
                <a:gd name="T25" fmla="*/ 18090 h 86"/>
                <a:gd name="T26" fmla="*/ 327025 w 72"/>
                <a:gd name="T27" fmla="*/ 18090 h 86"/>
                <a:gd name="T28" fmla="*/ 322483 w 72"/>
                <a:gd name="T29" fmla="*/ 18090 h 86"/>
                <a:gd name="T30" fmla="*/ 109008 w 72"/>
                <a:gd name="T31" fmla="*/ 0 h 86"/>
                <a:gd name="T32" fmla="*/ 86298 w 72"/>
                <a:gd name="T33" fmla="*/ 0 h 86"/>
                <a:gd name="T34" fmla="*/ 68130 w 72"/>
                <a:gd name="T35" fmla="*/ 9045 h 86"/>
                <a:gd name="T36" fmla="*/ 13626 w 72"/>
                <a:gd name="T37" fmla="*/ 117586 h 86"/>
                <a:gd name="T38" fmla="*/ 68130 w 72"/>
                <a:gd name="T39" fmla="*/ 379893 h 86"/>
                <a:gd name="T40" fmla="*/ 13626 w 72"/>
                <a:gd name="T41" fmla="*/ 117586 h 86"/>
                <a:gd name="T42" fmla="*/ 68130 w 72"/>
                <a:gd name="T43" fmla="*/ 9045 h 86"/>
                <a:gd name="T44" fmla="*/ 86298 w 72"/>
                <a:gd name="T45" fmla="*/ 4523 h 86"/>
                <a:gd name="T46" fmla="*/ 109008 w 72"/>
                <a:gd name="T47" fmla="*/ 0 h 86"/>
                <a:gd name="T48" fmla="*/ 158970 w 72"/>
                <a:gd name="T49" fmla="*/ 18090 h 86"/>
                <a:gd name="T50" fmla="*/ 199849 w 72"/>
                <a:gd name="T51" fmla="*/ 63315 h 86"/>
                <a:gd name="T52" fmla="*/ 204391 w 72"/>
                <a:gd name="T53" fmla="*/ 76883 h 86"/>
                <a:gd name="T54" fmla="*/ 258895 w 72"/>
                <a:gd name="T55" fmla="*/ 343713 h 86"/>
                <a:gd name="T56" fmla="*/ 286147 w 72"/>
                <a:gd name="T57" fmla="*/ 334668 h 86"/>
                <a:gd name="T58" fmla="*/ 286147 w 72"/>
                <a:gd name="T59" fmla="*/ 334668 h 86"/>
                <a:gd name="T60" fmla="*/ 258895 w 72"/>
                <a:gd name="T61" fmla="*/ 343713 h 86"/>
                <a:gd name="T62" fmla="*/ 204391 w 72"/>
                <a:gd name="T63" fmla="*/ 76883 h 86"/>
                <a:gd name="T64" fmla="*/ 199849 w 72"/>
                <a:gd name="T65" fmla="*/ 63315 h 86"/>
                <a:gd name="T66" fmla="*/ 158970 w 72"/>
                <a:gd name="T67" fmla="*/ 13568 h 86"/>
                <a:gd name="T68" fmla="*/ 109008 w 72"/>
                <a:gd name="T69" fmla="*/ 0 h 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
                <a:gd name="T106" fmla="*/ 0 h 86"/>
                <a:gd name="T107" fmla="*/ 72 w 72"/>
                <a:gd name="T108" fmla="*/ 86 h 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 h="86">
                  <a:moveTo>
                    <a:pt x="15" y="85"/>
                  </a:moveTo>
                  <a:cubicBezTo>
                    <a:pt x="11" y="85"/>
                    <a:pt x="11" y="85"/>
                    <a:pt x="11" y="85"/>
                  </a:cubicBezTo>
                  <a:cubicBezTo>
                    <a:pt x="10" y="86"/>
                    <a:pt x="9" y="86"/>
                    <a:pt x="9" y="86"/>
                  </a:cubicBezTo>
                  <a:cubicBezTo>
                    <a:pt x="9" y="86"/>
                    <a:pt x="9" y="86"/>
                    <a:pt x="9" y="86"/>
                  </a:cubicBezTo>
                  <a:cubicBezTo>
                    <a:pt x="9" y="86"/>
                    <a:pt x="10" y="86"/>
                    <a:pt x="11" y="85"/>
                  </a:cubicBezTo>
                  <a:cubicBezTo>
                    <a:pt x="15" y="85"/>
                    <a:pt x="15" y="85"/>
                    <a:pt x="15" y="85"/>
                  </a:cubicBezTo>
                  <a:cubicBezTo>
                    <a:pt x="15" y="85"/>
                    <a:pt x="15" y="85"/>
                    <a:pt x="15" y="85"/>
                  </a:cubicBezTo>
                  <a:moveTo>
                    <a:pt x="71" y="4"/>
                  </a:moveTo>
                  <a:cubicBezTo>
                    <a:pt x="71" y="4"/>
                    <a:pt x="71" y="4"/>
                    <a:pt x="70" y="4"/>
                  </a:cubicBezTo>
                  <a:cubicBezTo>
                    <a:pt x="69" y="4"/>
                    <a:pt x="67" y="5"/>
                    <a:pt x="66" y="5"/>
                  </a:cubicBezTo>
                  <a:cubicBezTo>
                    <a:pt x="58" y="9"/>
                    <a:pt x="53" y="17"/>
                    <a:pt x="53" y="26"/>
                  </a:cubicBezTo>
                  <a:cubicBezTo>
                    <a:pt x="53" y="17"/>
                    <a:pt x="58" y="9"/>
                    <a:pt x="66" y="6"/>
                  </a:cubicBezTo>
                  <a:cubicBezTo>
                    <a:pt x="67" y="5"/>
                    <a:pt x="69" y="5"/>
                    <a:pt x="70" y="4"/>
                  </a:cubicBezTo>
                  <a:cubicBezTo>
                    <a:pt x="71" y="4"/>
                    <a:pt x="71" y="4"/>
                    <a:pt x="72" y="4"/>
                  </a:cubicBezTo>
                  <a:cubicBezTo>
                    <a:pt x="71" y="4"/>
                    <a:pt x="71" y="4"/>
                    <a:pt x="71" y="4"/>
                  </a:cubicBezTo>
                  <a:moveTo>
                    <a:pt x="24" y="0"/>
                  </a:moveTo>
                  <a:cubicBezTo>
                    <a:pt x="22" y="0"/>
                    <a:pt x="21" y="0"/>
                    <a:pt x="19" y="0"/>
                  </a:cubicBezTo>
                  <a:cubicBezTo>
                    <a:pt x="18" y="1"/>
                    <a:pt x="16" y="1"/>
                    <a:pt x="15" y="2"/>
                  </a:cubicBezTo>
                  <a:cubicBezTo>
                    <a:pt x="6" y="6"/>
                    <a:pt x="0" y="16"/>
                    <a:pt x="3" y="26"/>
                  </a:cubicBezTo>
                  <a:cubicBezTo>
                    <a:pt x="15" y="84"/>
                    <a:pt x="15" y="84"/>
                    <a:pt x="15" y="84"/>
                  </a:cubicBezTo>
                  <a:cubicBezTo>
                    <a:pt x="3" y="26"/>
                    <a:pt x="3" y="26"/>
                    <a:pt x="3" y="26"/>
                  </a:cubicBezTo>
                  <a:cubicBezTo>
                    <a:pt x="1" y="16"/>
                    <a:pt x="6" y="6"/>
                    <a:pt x="15" y="2"/>
                  </a:cubicBezTo>
                  <a:cubicBezTo>
                    <a:pt x="16" y="2"/>
                    <a:pt x="18" y="1"/>
                    <a:pt x="19" y="1"/>
                  </a:cubicBezTo>
                  <a:cubicBezTo>
                    <a:pt x="21" y="0"/>
                    <a:pt x="22" y="0"/>
                    <a:pt x="24" y="0"/>
                  </a:cubicBezTo>
                  <a:cubicBezTo>
                    <a:pt x="28" y="0"/>
                    <a:pt x="32" y="2"/>
                    <a:pt x="35" y="4"/>
                  </a:cubicBezTo>
                  <a:cubicBezTo>
                    <a:pt x="39" y="6"/>
                    <a:pt x="42" y="10"/>
                    <a:pt x="44" y="14"/>
                  </a:cubicBezTo>
                  <a:cubicBezTo>
                    <a:pt x="44" y="15"/>
                    <a:pt x="45" y="16"/>
                    <a:pt x="45" y="17"/>
                  </a:cubicBezTo>
                  <a:cubicBezTo>
                    <a:pt x="57" y="76"/>
                    <a:pt x="57" y="76"/>
                    <a:pt x="57" y="76"/>
                  </a:cubicBezTo>
                  <a:cubicBezTo>
                    <a:pt x="63" y="74"/>
                    <a:pt x="63" y="74"/>
                    <a:pt x="63" y="74"/>
                  </a:cubicBezTo>
                  <a:cubicBezTo>
                    <a:pt x="63" y="74"/>
                    <a:pt x="63" y="74"/>
                    <a:pt x="63" y="74"/>
                  </a:cubicBezTo>
                  <a:cubicBezTo>
                    <a:pt x="57" y="76"/>
                    <a:pt x="57" y="76"/>
                    <a:pt x="57" y="76"/>
                  </a:cubicBezTo>
                  <a:cubicBezTo>
                    <a:pt x="45" y="17"/>
                    <a:pt x="45" y="17"/>
                    <a:pt x="45" y="17"/>
                  </a:cubicBezTo>
                  <a:cubicBezTo>
                    <a:pt x="44" y="16"/>
                    <a:pt x="44" y="15"/>
                    <a:pt x="44" y="14"/>
                  </a:cubicBezTo>
                  <a:cubicBezTo>
                    <a:pt x="42" y="9"/>
                    <a:pt x="39" y="6"/>
                    <a:pt x="35" y="3"/>
                  </a:cubicBezTo>
                  <a:cubicBezTo>
                    <a:pt x="32" y="1"/>
                    <a:pt x="28" y="0"/>
                    <a:pt x="24" y="0"/>
                  </a:cubicBezTo>
                </a:path>
              </a:pathLst>
            </a:custGeom>
            <a:solidFill>
              <a:srgbClr val="D5BB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2" name="Freeform 69"/>
            <p:cNvSpPr>
              <a:spLocks noChangeArrowheads="1"/>
            </p:cNvSpPr>
            <p:nvPr/>
          </p:nvSpPr>
          <p:spPr bwMode="auto">
            <a:xfrm>
              <a:off x="871537" y="1725613"/>
              <a:ext cx="77788" cy="207963"/>
            </a:xfrm>
            <a:custGeom>
              <a:avLst/>
              <a:gdLst>
                <a:gd name="T0" fmla="*/ 0 w 17"/>
                <a:gd name="T1" fmla="*/ 0 h 46"/>
                <a:gd name="T2" fmla="*/ 4576 w 17"/>
                <a:gd name="T3" fmla="*/ 4521 h 46"/>
                <a:gd name="T4" fmla="*/ 45758 w 17"/>
                <a:gd name="T5" fmla="*/ 207963 h 46"/>
                <a:gd name="T6" fmla="*/ 68636 w 17"/>
                <a:gd name="T7" fmla="*/ 203442 h 46"/>
                <a:gd name="T8" fmla="*/ 77788 w 17"/>
                <a:gd name="T9" fmla="*/ 203442 h 46"/>
                <a:gd name="T10" fmla="*/ 54909 w 17"/>
                <a:gd name="T11" fmla="*/ 81377 h 46"/>
                <a:gd name="T12" fmla="*/ 54909 w 17"/>
                <a:gd name="T13" fmla="*/ 36167 h 46"/>
                <a:gd name="T14" fmla="*/ 0 w 17"/>
                <a:gd name="T15" fmla="*/ 0 h 4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46"/>
                <a:gd name="T26" fmla="*/ 17 w 17"/>
                <a:gd name="T27" fmla="*/ 46 h 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46">
                  <a:moveTo>
                    <a:pt x="0" y="0"/>
                  </a:moveTo>
                  <a:cubicBezTo>
                    <a:pt x="1" y="0"/>
                    <a:pt x="1" y="1"/>
                    <a:pt x="1" y="1"/>
                  </a:cubicBezTo>
                  <a:cubicBezTo>
                    <a:pt x="10" y="46"/>
                    <a:pt x="10" y="46"/>
                    <a:pt x="10" y="46"/>
                  </a:cubicBezTo>
                  <a:cubicBezTo>
                    <a:pt x="15" y="45"/>
                    <a:pt x="15" y="45"/>
                    <a:pt x="15" y="45"/>
                  </a:cubicBezTo>
                  <a:cubicBezTo>
                    <a:pt x="16" y="45"/>
                    <a:pt x="17" y="45"/>
                    <a:pt x="17" y="45"/>
                  </a:cubicBezTo>
                  <a:cubicBezTo>
                    <a:pt x="12" y="18"/>
                    <a:pt x="12" y="18"/>
                    <a:pt x="12" y="18"/>
                  </a:cubicBezTo>
                  <a:cubicBezTo>
                    <a:pt x="11" y="15"/>
                    <a:pt x="11" y="11"/>
                    <a:pt x="12" y="8"/>
                  </a:cubicBezTo>
                  <a:cubicBezTo>
                    <a:pt x="0" y="0"/>
                    <a:pt x="0" y="0"/>
                    <a:pt x="0" y="0"/>
                  </a:cubicBezTo>
                </a:path>
              </a:pathLst>
            </a:custGeom>
            <a:solidFill>
              <a:srgbClr val="D3D3D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3" name="Freeform 70"/>
            <p:cNvSpPr>
              <a:spLocks noChangeArrowheads="1"/>
            </p:cNvSpPr>
            <p:nvPr/>
          </p:nvSpPr>
          <p:spPr bwMode="auto">
            <a:xfrm>
              <a:off x="871537" y="1725613"/>
              <a:ext cx="77788" cy="212725"/>
            </a:xfrm>
            <a:custGeom>
              <a:avLst/>
              <a:gdLst>
                <a:gd name="T0" fmla="*/ 0 w 17"/>
                <a:gd name="T1" fmla="*/ 0 h 47"/>
                <a:gd name="T2" fmla="*/ 4576 w 17"/>
                <a:gd name="T3" fmla="*/ 9052 h 47"/>
                <a:gd name="T4" fmla="*/ 45758 w 17"/>
                <a:gd name="T5" fmla="*/ 212725 h 47"/>
                <a:gd name="T6" fmla="*/ 68636 w 17"/>
                <a:gd name="T7" fmla="*/ 208199 h 47"/>
                <a:gd name="T8" fmla="*/ 77788 w 17"/>
                <a:gd name="T9" fmla="*/ 203673 h 47"/>
                <a:gd name="T10" fmla="*/ 77788 w 17"/>
                <a:gd name="T11" fmla="*/ 203673 h 47"/>
                <a:gd name="T12" fmla="*/ 68636 w 17"/>
                <a:gd name="T13" fmla="*/ 203673 h 47"/>
                <a:gd name="T14" fmla="*/ 45758 w 17"/>
                <a:gd name="T15" fmla="*/ 208199 h 47"/>
                <a:gd name="T16" fmla="*/ 4576 w 17"/>
                <a:gd name="T17" fmla="*/ 4526 h 47"/>
                <a:gd name="T18" fmla="*/ 0 w 17"/>
                <a:gd name="T19" fmla="*/ 0 h 47"/>
                <a:gd name="T20" fmla="*/ 0 w 17"/>
                <a:gd name="T21" fmla="*/ 0 h 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7"/>
                <a:gd name="T35" fmla="*/ 17 w 17"/>
                <a:gd name="T36" fmla="*/ 47 h 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7">
                  <a:moveTo>
                    <a:pt x="0" y="0"/>
                  </a:moveTo>
                  <a:cubicBezTo>
                    <a:pt x="0" y="0"/>
                    <a:pt x="0" y="1"/>
                    <a:pt x="1" y="2"/>
                  </a:cubicBezTo>
                  <a:cubicBezTo>
                    <a:pt x="10" y="47"/>
                    <a:pt x="10" y="47"/>
                    <a:pt x="10" y="47"/>
                  </a:cubicBezTo>
                  <a:cubicBezTo>
                    <a:pt x="15" y="46"/>
                    <a:pt x="15" y="46"/>
                    <a:pt x="15" y="46"/>
                  </a:cubicBezTo>
                  <a:cubicBezTo>
                    <a:pt x="16" y="45"/>
                    <a:pt x="16" y="45"/>
                    <a:pt x="17" y="45"/>
                  </a:cubicBezTo>
                  <a:cubicBezTo>
                    <a:pt x="17" y="45"/>
                    <a:pt x="17" y="45"/>
                    <a:pt x="17" y="45"/>
                  </a:cubicBezTo>
                  <a:cubicBezTo>
                    <a:pt x="17" y="45"/>
                    <a:pt x="16" y="45"/>
                    <a:pt x="15" y="45"/>
                  </a:cubicBezTo>
                  <a:cubicBezTo>
                    <a:pt x="10" y="46"/>
                    <a:pt x="10" y="46"/>
                    <a:pt x="10" y="46"/>
                  </a:cubicBezTo>
                  <a:cubicBezTo>
                    <a:pt x="1" y="1"/>
                    <a:pt x="1" y="1"/>
                    <a:pt x="1" y="1"/>
                  </a:cubicBezTo>
                  <a:cubicBezTo>
                    <a:pt x="1" y="1"/>
                    <a:pt x="1" y="0"/>
                    <a:pt x="0" y="0"/>
                  </a:cubicBezTo>
                  <a:cubicBezTo>
                    <a:pt x="0" y="0"/>
                    <a:pt x="0" y="0"/>
                    <a:pt x="0" y="0"/>
                  </a:cubicBezTo>
                </a:path>
              </a:pathLst>
            </a:custGeom>
            <a:solidFill>
              <a:srgbClr val="D5BBA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4" name="Freeform 72"/>
            <p:cNvSpPr>
              <a:spLocks noEditPoints="1" noChangeArrowheads="1"/>
            </p:cNvSpPr>
            <p:nvPr/>
          </p:nvSpPr>
          <p:spPr bwMode="auto">
            <a:xfrm>
              <a:off x="1112837" y="1747838"/>
              <a:ext cx="127000" cy="1071563"/>
            </a:xfrm>
            <a:custGeom>
              <a:avLst/>
              <a:gdLst>
                <a:gd name="T0" fmla="*/ 127000 w 28"/>
                <a:gd name="T1" fmla="*/ 881666 h 237"/>
                <a:gd name="T2" fmla="*/ 127000 w 28"/>
                <a:gd name="T3" fmla="*/ 1071563 h 237"/>
                <a:gd name="T4" fmla="*/ 127000 w 28"/>
                <a:gd name="T5" fmla="*/ 881666 h 237"/>
                <a:gd name="T6" fmla="*/ 4536 w 28"/>
                <a:gd name="T7" fmla="*/ 18085 h 237"/>
                <a:gd name="T8" fmla="*/ 4536 w 28"/>
                <a:gd name="T9" fmla="*/ 18085 h 237"/>
                <a:gd name="T10" fmla="*/ 31750 w 28"/>
                <a:gd name="T11" fmla="*/ 153726 h 237"/>
                <a:gd name="T12" fmla="*/ 49893 w 28"/>
                <a:gd name="T13" fmla="*/ 230590 h 237"/>
                <a:gd name="T14" fmla="*/ 31750 w 28"/>
                <a:gd name="T15" fmla="*/ 153726 h 237"/>
                <a:gd name="T16" fmla="*/ 4536 w 28"/>
                <a:gd name="T17" fmla="*/ 18085 h 237"/>
                <a:gd name="T18" fmla="*/ 4536 w 28"/>
                <a:gd name="T19" fmla="*/ 18085 h 237"/>
                <a:gd name="T20" fmla="*/ 0 w 28"/>
                <a:gd name="T21" fmla="*/ 0 h 237"/>
                <a:gd name="T22" fmla="*/ 0 w 28"/>
                <a:gd name="T23" fmla="*/ 0 h 237"/>
                <a:gd name="T24" fmla="*/ 0 w 28"/>
                <a:gd name="T25" fmla="*/ 0 h 237"/>
                <a:gd name="T26" fmla="*/ 0 w 28"/>
                <a:gd name="T27" fmla="*/ 0 h 237"/>
                <a:gd name="T28" fmla="*/ 0 w 28"/>
                <a:gd name="T29" fmla="*/ 0 h 2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237"/>
                <a:gd name="T47" fmla="*/ 28 w 28"/>
                <a:gd name="T48" fmla="*/ 237 h 2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237">
                  <a:moveTo>
                    <a:pt x="28" y="195"/>
                  </a:moveTo>
                  <a:cubicBezTo>
                    <a:pt x="27" y="208"/>
                    <a:pt x="26" y="221"/>
                    <a:pt x="28" y="237"/>
                  </a:cubicBezTo>
                  <a:cubicBezTo>
                    <a:pt x="26" y="221"/>
                    <a:pt x="27" y="208"/>
                    <a:pt x="28" y="195"/>
                  </a:cubicBezTo>
                  <a:moveTo>
                    <a:pt x="1" y="4"/>
                  </a:moveTo>
                  <a:cubicBezTo>
                    <a:pt x="1" y="4"/>
                    <a:pt x="1" y="4"/>
                    <a:pt x="1" y="4"/>
                  </a:cubicBezTo>
                  <a:cubicBezTo>
                    <a:pt x="7" y="34"/>
                    <a:pt x="7" y="34"/>
                    <a:pt x="7" y="34"/>
                  </a:cubicBezTo>
                  <a:cubicBezTo>
                    <a:pt x="11" y="51"/>
                    <a:pt x="11" y="51"/>
                    <a:pt x="11" y="51"/>
                  </a:cubicBezTo>
                  <a:cubicBezTo>
                    <a:pt x="7" y="34"/>
                    <a:pt x="7" y="34"/>
                    <a:pt x="7" y="34"/>
                  </a:cubicBezTo>
                  <a:cubicBezTo>
                    <a:pt x="1" y="4"/>
                    <a:pt x="1" y="4"/>
                    <a:pt x="1" y="4"/>
                  </a:cubicBezTo>
                  <a:cubicBezTo>
                    <a:pt x="1" y="4"/>
                    <a:pt x="1" y="4"/>
                    <a:pt x="1" y="4"/>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8BFA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0275" name="组合 110"/>
          <p:cNvGrpSpPr>
            <a:grpSpLocks/>
          </p:cNvGrpSpPr>
          <p:nvPr/>
        </p:nvGrpSpPr>
        <p:grpSpPr bwMode="auto">
          <a:xfrm>
            <a:off x="0" y="2637367"/>
            <a:ext cx="5486400" cy="3757084"/>
            <a:chOff x="0" y="0"/>
            <a:chExt cx="4310063" cy="2951163"/>
          </a:xfrm>
        </p:grpSpPr>
        <p:sp>
          <p:nvSpPr>
            <p:cNvPr id="10276" name="Freeform 76"/>
            <p:cNvSpPr>
              <a:spLocks noChangeArrowheads="1"/>
            </p:cNvSpPr>
            <p:nvPr/>
          </p:nvSpPr>
          <p:spPr bwMode="auto">
            <a:xfrm>
              <a:off x="0" y="0"/>
              <a:ext cx="4310063" cy="2951163"/>
            </a:xfrm>
            <a:custGeom>
              <a:avLst/>
              <a:gdLst>
                <a:gd name="T0" fmla="*/ 4310063 w 2715"/>
                <a:gd name="T1" fmla="*/ 2357438 h 1859"/>
                <a:gd name="T2" fmla="*/ 0 w 2715"/>
                <a:gd name="T3" fmla="*/ 2951163 h 1859"/>
                <a:gd name="T4" fmla="*/ 0 w 2715"/>
                <a:gd name="T5" fmla="*/ 542925 h 1859"/>
                <a:gd name="T6" fmla="*/ 3992563 w 2715"/>
                <a:gd name="T7" fmla="*/ 0 h 1859"/>
                <a:gd name="T8" fmla="*/ 4310063 w 2715"/>
                <a:gd name="T9" fmla="*/ 2357438 h 1859"/>
                <a:gd name="T10" fmla="*/ 0 60000 65536"/>
                <a:gd name="T11" fmla="*/ 0 60000 65536"/>
                <a:gd name="T12" fmla="*/ 0 60000 65536"/>
                <a:gd name="T13" fmla="*/ 0 60000 65536"/>
                <a:gd name="T14" fmla="*/ 0 60000 65536"/>
                <a:gd name="T15" fmla="*/ 0 w 2715"/>
                <a:gd name="T16" fmla="*/ 0 h 1859"/>
                <a:gd name="T17" fmla="*/ 2715 w 2715"/>
                <a:gd name="T18" fmla="*/ 1859 h 1859"/>
              </a:gdLst>
              <a:ahLst/>
              <a:cxnLst>
                <a:cxn ang="T10">
                  <a:pos x="T0" y="T1"/>
                </a:cxn>
                <a:cxn ang="T11">
                  <a:pos x="T2" y="T3"/>
                </a:cxn>
                <a:cxn ang="T12">
                  <a:pos x="T4" y="T5"/>
                </a:cxn>
                <a:cxn ang="T13">
                  <a:pos x="T6" y="T7"/>
                </a:cxn>
                <a:cxn ang="T14">
                  <a:pos x="T8" y="T9"/>
                </a:cxn>
              </a:cxnLst>
              <a:rect l="T15" t="T16" r="T17" b="T18"/>
              <a:pathLst>
                <a:path w="2715" h="1859">
                  <a:moveTo>
                    <a:pt x="2715" y="1485"/>
                  </a:moveTo>
                  <a:lnTo>
                    <a:pt x="0" y="1859"/>
                  </a:lnTo>
                  <a:lnTo>
                    <a:pt x="0" y="342"/>
                  </a:lnTo>
                  <a:lnTo>
                    <a:pt x="2515" y="0"/>
                  </a:lnTo>
                  <a:lnTo>
                    <a:pt x="2715" y="1485"/>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7" name="Freeform 77"/>
            <p:cNvSpPr>
              <a:spLocks noChangeArrowheads="1"/>
            </p:cNvSpPr>
            <p:nvPr/>
          </p:nvSpPr>
          <p:spPr bwMode="auto">
            <a:xfrm>
              <a:off x="15875" y="685800"/>
              <a:ext cx="392113" cy="409575"/>
            </a:xfrm>
            <a:custGeom>
              <a:avLst/>
              <a:gdLst>
                <a:gd name="T0" fmla="*/ 392113 w 247"/>
                <a:gd name="T1" fmla="*/ 368300 h 258"/>
                <a:gd name="T2" fmla="*/ 50800 w 247"/>
                <a:gd name="T3" fmla="*/ 409575 h 258"/>
                <a:gd name="T4" fmla="*/ 0 w 247"/>
                <a:gd name="T5" fmla="*/ 50800 h 258"/>
                <a:gd name="T6" fmla="*/ 342900 w 247"/>
                <a:gd name="T7" fmla="*/ 0 h 258"/>
                <a:gd name="T8" fmla="*/ 392113 w 247"/>
                <a:gd name="T9" fmla="*/ 368300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2"/>
                  </a:moveTo>
                  <a:lnTo>
                    <a:pt x="32" y="258"/>
                  </a:lnTo>
                  <a:lnTo>
                    <a:pt x="0" y="32"/>
                  </a:lnTo>
                  <a:lnTo>
                    <a:pt x="216"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8" name="Freeform 78"/>
            <p:cNvSpPr>
              <a:spLocks noChangeArrowheads="1"/>
            </p:cNvSpPr>
            <p:nvPr/>
          </p:nvSpPr>
          <p:spPr bwMode="auto">
            <a:xfrm>
              <a:off x="517525" y="619125"/>
              <a:ext cx="400050" cy="409575"/>
            </a:xfrm>
            <a:custGeom>
              <a:avLst/>
              <a:gdLst>
                <a:gd name="T0" fmla="*/ 400050 w 252"/>
                <a:gd name="T1" fmla="*/ 358775 h 258"/>
                <a:gd name="T2" fmla="*/ 49213 w 252"/>
                <a:gd name="T3" fmla="*/ 409575 h 258"/>
                <a:gd name="T4" fmla="*/ 0 w 252"/>
                <a:gd name="T5" fmla="*/ 49213 h 258"/>
                <a:gd name="T6" fmla="*/ 349250 w 252"/>
                <a:gd name="T7" fmla="*/ 0 h 258"/>
                <a:gd name="T8" fmla="*/ 400050 w 252"/>
                <a:gd name="T9" fmla="*/ 358775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26"/>
                  </a:moveTo>
                  <a:lnTo>
                    <a:pt x="31" y="258"/>
                  </a:lnTo>
                  <a:lnTo>
                    <a:pt x="0" y="31"/>
                  </a:lnTo>
                  <a:lnTo>
                    <a:pt x="220" y="0"/>
                  </a:lnTo>
                  <a:lnTo>
                    <a:pt x="252"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79" name="Freeform 79"/>
            <p:cNvSpPr>
              <a:spLocks noChangeArrowheads="1"/>
            </p:cNvSpPr>
            <p:nvPr/>
          </p:nvSpPr>
          <p:spPr bwMode="auto">
            <a:xfrm>
              <a:off x="1025525" y="552450"/>
              <a:ext cx="392113" cy="409575"/>
            </a:xfrm>
            <a:custGeom>
              <a:avLst/>
              <a:gdLst>
                <a:gd name="T0" fmla="*/ 392113 w 247"/>
                <a:gd name="T1" fmla="*/ 358775 h 258"/>
                <a:gd name="T2" fmla="*/ 49213 w 247"/>
                <a:gd name="T3" fmla="*/ 409575 h 258"/>
                <a:gd name="T4" fmla="*/ 0 w 247"/>
                <a:gd name="T5" fmla="*/ 41275 h 258"/>
                <a:gd name="T6" fmla="*/ 341313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1" y="258"/>
                  </a:lnTo>
                  <a:lnTo>
                    <a:pt x="0" y="26"/>
                  </a:lnTo>
                  <a:lnTo>
                    <a:pt x="215"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0" name="Freeform 80"/>
            <p:cNvSpPr>
              <a:spLocks noChangeArrowheads="1"/>
            </p:cNvSpPr>
            <p:nvPr/>
          </p:nvSpPr>
          <p:spPr bwMode="auto">
            <a:xfrm>
              <a:off x="1533525" y="476250"/>
              <a:ext cx="392113" cy="409575"/>
            </a:xfrm>
            <a:custGeom>
              <a:avLst/>
              <a:gdLst>
                <a:gd name="T0" fmla="*/ 392113 w 247"/>
                <a:gd name="T1" fmla="*/ 368300 h 258"/>
                <a:gd name="T2" fmla="*/ 50800 w 247"/>
                <a:gd name="T3" fmla="*/ 409575 h 258"/>
                <a:gd name="T4" fmla="*/ 0 w 247"/>
                <a:gd name="T5" fmla="*/ 50800 h 258"/>
                <a:gd name="T6" fmla="*/ 341313 w 247"/>
                <a:gd name="T7" fmla="*/ 0 h 258"/>
                <a:gd name="T8" fmla="*/ 392113 w 247"/>
                <a:gd name="T9" fmla="*/ 368300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2"/>
                  </a:moveTo>
                  <a:lnTo>
                    <a:pt x="32" y="258"/>
                  </a:lnTo>
                  <a:lnTo>
                    <a:pt x="0" y="32"/>
                  </a:lnTo>
                  <a:lnTo>
                    <a:pt x="215"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1" name="Freeform 81"/>
            <p:cNvSpPr>
              <a:spLocks noChangeArrowheads="1"/>
            </p:cNvSpPr>
            <p:nvPr/>
          </p:nvSpPr>
          <p:spPr bwMode="auto">
            <a:xfrm>
              <a:off x="2033587" y="409575"/>
              <a:ext cx="400050" cy="409575"/>
            </a:xfrm>
            <a:custGeom>
              <a:avLst/>
              <a:gdLst>
                <a:gd name="T0" fmla="*/ 400050 w 252"/>
                <a:gd name="T1" fmla="*/ 368300 h 258"/>
                <a:gd name="T2" fmla="*/ 50800 w 252"/>
                <a:gd name="T3" fmla="*/ 409575 h 258"/>
                <a:gd name="T4" fmla="*/ 0 w 252"/>
                <a:gd name="T5" fmla="*/ 50800 h 258"/>
                <a:gd name="T6" fmla="*/ 350838 w 252"/>
                <a:gd name="T7" fmla="*/ 0 h 258"/>
                <a:gd name="T8" fmla="*/ 400050 w 252"/>
                <a:gd name="T9" fmla="*/ 368300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32"/>
                  </a:moveTo>
                  <a:lnTo>
                    <a:pt x="32" y="258"/>
                  </a:lnTo>
                  <a:lnTo>
                    <a:pt x="0" y="32"/>
                  </a:lnTo>
                  <a:lnTo>
                    <a:pt x="221" y="0"/>
                  </a:lnTo>
                  <a:lnTo>
                    <a:pt x="252"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2" name="Freeform 82"/>
            <p:cNvSpPr>
              <a:spLocks noChangeArrowheads="1"/>
            </p:cNvSpPr>
            <p:nvPr/>
          </p:nvSpPr>
          <p:spPr bwMode="auto">
            <a:xfrm>
              <a:off x="2541587" y="342900"/>
              <a:ext cx="392113" cy="409575"/>
            </a:xfrm>
            <a:custGeom>
              <a:avLst/>
              <a:gdLst>
                <a:gd name="T0" fmla="*/ 392113 w 247"/>
                <a:gd name="T1" fmla="*/ 358775 h 258"/>
                <a:gd name="T2" fmla="*/ 50800 w 247"/>
                <a:gd name="T3" fmla="*/ 409575 h 258"/>
                <a:gd name="T4" fmla="*/ 0 w 247"/>
                <a:gd name="T5" fmla="*/ 41275 h 258"/>
                <a:gd name="T6" fmla="*/ 342900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2" y="258"/>
                  </a:lnTo>
                  <a:lnTo>
                    <a:pt x="0" y="26"/>
                  </a:lnTo>
                  <a:lnTo>
                    <a:pt x="216"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3" name="Freeform 83"/>
            <p:cNvSpPr>
              <a:spLocks noChangeArrowheads="1"/>
            </p:cNvSpPr>
            <p:nvPr/>
          </p:nvSpPr>
          <p:spPr bwMode="auto">
            <a:xfrm>
              <a:off x="3043237" y="276225"/>
              <a:ext cx="400050" cy="409575"/>
            </a:xfrm>
            <a:custGeom>
              <a:avLst/>
              <a:gdLst>
                <a:gd name="T0" fmla="*/ 400050 w 252"/>
                <a:gd name="T1" fmla="*/ 358775 h 258"/>
                <a:gd name="T2" fmla="*/ 49213 w 252"/>
                <a:gd name="T3" fmla="*/ 409575 h 258"/>
                <a:gd name="T4" fmla="*/ 0 w 252"/>
                <a:gd name="T5" fmla="*/ 41275 h 258"/>
                <a:gd name="T6" fmla="*/ 349250 w 252"/>
                <a:gd name="T7" fmla="*/ 0 h 258"/>
                <a:gd name="T8" fmla="*/ 400050 w 252"/>
                <a:gd name="T9" fmla="*/ 358775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26"/>
                  </a:moveTo>
                  <a:lnTo>
                    <a:pt x="31" y="258"/>
                  </a:lnTo>
                  <a:lnTo>
                    <a:pt x="0" y="26"/>
                  </a:lnTo>
                  <a:lnTo>
                    <a:pt x="220" y="0"/>
                  </a:lnTo>
                  <a:lnTo>
                    <a:pt x="252"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4" name="Freeform 84"/>
            <p:cNvSpPr>
              <a:spLocks noChangeArrowheads="1"/>
            </p:cNvSpPr>
            <p:nvPr/>
          </p:nvSpPr>
          <p:spPr bwMode="auto">
            <a:xfrm>
              <a:off x="3551237" y="201612"/>
              <a:ext cx="392113" cy="409575"/>
            </a:xfrm>
            <a:custGeom>
              <a:avLst/>
              <a:gdLst>
                <a:gd name="T0" fmla="*/ 392113 w 247"/>
                <a:gd name="T1" fmla="*/ 366713 h 258"/>
                <a:gd name="T2" fmla="*/ 49213 w 247"/>
                <a:gd name="T3" fmla="*/ 409575 h 258"/>
                <a:gd name="T4" fmla="*/ 0 w 247"/>
                <a:gd name="T5" fmla="*/ 49213 h 258"/>
                <a:gd name="T6" fmla="*/ 341313 w 247"/>
                <a:gd name="T7" fmla="*/ 0 h 258"/>
                <a:gd name="T8" fmla="*/ 392113 w 247"/>
                <a:gd name="T9" fmla="*/ 366713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1"/>
                  </a:moveTo>
                  <a:lnTo>
                    <a:pt x="31" y="258"/>
                  </a:lnTo>
                  <a:lnTo>
                    <a:pt x="0" y="31"/>
                  </a:lnTo>
                  <a:lnTo>
                    <a:pt x="215" y="0"/>
                  </a:lnTo>
                  <a:lnTo>
                    <a:pt x="247" y="23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5" name="Freeform 85"/>
            <p:cNvSpPr>
              <a:spLocks noChangeArrowheads="1"/>
            </p:cNvSpPr>
            <p:nvPr/>
          </p:nvSpPr>
          <p:spPr bwMode="auto">
            <a:xfrm>
              <a:off x="100012" y="1312862"/>
              <a:ext cx="400050" cy="417513"/>
            </a:xfrm>
            <a:custGeom>
              <a:avLst/>
              <a:gdLst>
                <a:gd name="T0" fmla="*/ 400050 w 252"/>
                <a:gd name="T1" fmla="*/ 366713 h 263"/>
                <a:gd name="T2" fmla="*/ 49213 w 252"/>
                <a:gd name="T3" fmla="*/ 417513 h 263"/>
                <a:gd name="T4" fmla="*/ 0 w 252"/>
                <a:gd name="T5" fmla="*/ 49213 h 263"/>
                <a:gd name="T6" fmla="*/ 350838 w 252"/>
                <a:gd name="T7" fmla="*/ 0 h 263"/>
                <a:gd name="T8" fmla="*/ 400050 w 252"/>
                <a:gd name="T9" fmla="*/ 366713 h 263"/>
                <a:gd name="T10" fmla="*/ 0 60000 65536"/>
                <a:gd name="T11" fmla="*/ 0 60000 65536"/>
                <a:gd name="T12" fmla="*/ 0 60000 65536"/>
                <a:gd name="T13" fmla="*/ 0 60000 65536"/>
                <a:gd name="T14" fmla="*/ 0 60000 65536"/>
                <a:gd name="T15" fmla="*/ 0 w 252"/>
                <a:gd name="T16" fmla="*/ 0 h 263"/>
                <a:gd name="T17" fmla="*/ 252 w 252"/>
                <a:gd name="T18" fmla="*/ 263 h 263"/>
              </a:gdLst>
              <a:ahLst/>
              <a:cxnLst>
                <a:cxn ang="T10">
                  <a:pos x="T0" y="T1"/>
                </a:cxn>
                <a:cxn ang="T11">
                  <a:pos x="T2" y="T3"/>
                </a:cxn>
                <a:cxn ang="T12">
                  <a:pos x="T4" y="T5"/>
                </a:cxn>
                <a:cxn ang="T13">
                  <a:pos x="T6" y="T7"/>
                </a:cxn>
                <a:cxn ang="T14">
                  <a:pos x="T8" y="T9"/>
                </a:cxn>
              </a:cxnLst>
              <a:rect l="T15" t="T16" r="T17" b="T18"/>
              <a:pathLst>
                <a:path w="252" h="263">
                  <a:moveTo>
                    <a:pt x="252" y="231"/>
                  </a:moveTo>
                  <a:lnTo>
                    <a:pt x="31" y="263"/>
                  </a:lnTo>
                  <a:lnTo>
                    <a:pt x="0" y="31"/>
                  </a:lnTo>
                  <a:lnTo>
                    <a:pt x="221" y="0"/>
                  </a:lnTo>
                  <a:lnTo>
                    <a:pt x="252" y="23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6" name="Freeform 86"/>
            <p:cNvSpPr>
              <a:spLocks noChangeArrowheads="1"/>
            </p:cNvSpPr>
            <p:nvPr/>
          </p:nvSpPr>
          <p:spPr bwMode="auto">
            <a:xfrm>
              <a:off x="608012" y="1246187"/>
              <a:ext cx="392113" cy="409575"/>
            </a:xfrm>
            <a:custGeom>
              <a:avLst/>
              <a:gdLst>
                <a:gd name="T0" fmla="*/ 392113 w 247"/>
                <a:gd name="T1" fmla="*/ 366713 h 258"/>
                <a:gd name="T2" fmla="*/ 50800 w 247"/>
                <a:gd name="T3" fmla="*/ 409575 h 258"/>
                <a:gd name="T4" fmla="*/ 0 w 247"/>
                <a:gd name="T5" fmla="*/ 49213 h 258"/>
                <a:gd name="T6" fmla="*/ 342900 w 247"/>
                <a:gd name="T7" fmla="*/ 0 h 258"/>
                <a:gd name="T8" fmla="*/ 392113 w 247"/>
                <a:gd name="T9" fmla="*/ 366713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1"/>
                  </a:moveTo>
                  <a:lnTo>
                    <a:pt x="32" y="258"/>
                  </a:lnTo>
                  <a:lnTo>
                    <a:pt x="0" y="31"/>
                  </a:lnTo>
                  <a:lnTo>
                    <a:pt x="216" y="0"/>
                  </a:lnTo>
                  <a:lnTo>
                    <a:pt x="247" y="23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7" name="Freeform 87"/>
            <p:cNvSpPr>
              <a:spLocks noChangeArrowheads="1"/>
            </p:cNvSpPr>
            <p:nvPr/>
          </p:nvSpPr>
          <p:spPr bwMode="auto">
            <a:xfrm>
              <a:off x="1108075" y="1179512"/>
              <a:ext cx="400050" cy="409575"/>
            </a:xfrm>
            <a:custGeom>
              <a:avLst/>
              <a:gdLst>
                <a:gd name="T0" fmla="*/ 400050 w 252"/>
                <a:gd name="T1" fmla="*/ 358775 h 258"/>
                <a:gd name="T2" fmla="*/ 50800 w 252"/>
                <a:gd name="T3" fmla="*/ 409575 h 258"/>
                <a:gd name="T4" fmla="*/ 0 w 252"/>
                <a:gd name="T5" fmla="*/ 49213 h 258"/>
                <a:gd name="T6" fmla="*/ 350838 w 252"/>
                <a:gd name="T7" fmla="*/ 0 h 258"/>
                <a:gd name="T8" fmla="*/ 400050 w 252"/>
                <a:gd name="T9" fmla="*/ 358775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26"/>
                  </a:moveTo>
                  <a:lnTo>
                    <a:pt x="32" y="258"/>
                  </a:lnTo>
                  <a:lnTo>
                    <a:pt x="0" y="31"/>
                  </a:lnTo>
                  <a:lnTo>
                    <a:pt x="221" y="0"/>
                  </a:lnTo>
                  <a:lnTo>
                    <a:pt x="252"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8" name="Freeform 88"/>
            <p:cNvSpPr>
              <a:spLocks noChangeArrowheads="1"/>
            </p:cNvSpPr>
            <p:nvPr/>
          </p:nvSpPr>
          <p:spPr bwMode="auto">
            <a:xfrm>
              <a:off x="1108075" y="1179512"/>
              <a:ext cx="417513" cy="542925"/>
            </a:xfrm>
            <a:custGeom>
              <a:avLst/>
              <a:gdLst>
                <a:gd name="T0" fmla="*/ 417513 w 263"/>
                <a:gd name="T1" fmla="*/ 500063 h 342"/>
                <a:gd name="T2" fmla="*/ 66675 w 263"/>
                <a:gd name="T3" fmla="*/ 542925 h 342"/>
                <a:gd name="T4" fmla="*/ 0 w 263"/>
                <a:gd name="T5" fmla="*/ 49213 h 342"/>
                <a:gd name="T6" fmla="*/ 350838 w 263"/>
                <a:gd name="T7" fmla="*/ 0 h 342"/>
                <a:gd name="T8" fmla="*/ 417513 w 263"/>
                <a:gd name="T9" fmla="*/ 500063 h 342"/>
                <a:gd name="T10" fmla="*/ 0 60000 65536"/>
                <a:gd name="T11" fmla="*/ 0 60000 65536"/>
                <a:gd name="T12" fmla="*/ 0 60000 65536"/>
                <a:gd name="T13" fmla="*/ 0 60000 65536"/>
                <a:gd name="T14" fmla="*/ 0 60000 65536"/>
                <a:gd name="T15" fmla="*/ 0 w 263"/>
                <a:gd name="T16" fmla="*/ 0 h 342"/>
                <a:gd name="T17" fmla="*/ 263 w 263"/>
                <a:gd name="T18" fmla="*/ 342 h 342"/>
              </a:gdLst>
              <a:ahLst/>
              <a:cxnLst>
                <a:cxn ang="T10">
                  <a:pos x="T0" y="T1"/>
                </a:cxn>
                <a:cxn ang="T11">
                  <a:pos x="T2" y="T3"/>
                </a:cxn>
                <a:cxn ang="T12">
                  <a:pos x="T4" y="T5"/>
                </a:cxn>
                <a:cxn ang="T13">
                  <a:pos x="T6" y="T7"/>
                </a:cxn>
                <a:cxn ang="T14">
                  <a:pos x="T8" y="T9"/>
                </a:cxn>
              </a:cxnLst>
              <a:rect l="T15" t="T16" r="T17" b="T18"/>
              <a:pathLst>
                <a:path w="263" h="342">
                  <a:moveTo>
                    <a:pt x="263" y="315"/>
                  </a:moveTo>
                  <a:lnTo>
                    <a:pt x="42" y="342"/>
                  </a:lnTo>
                  <a:lnTo>
                    <a:pt x="0" y="31"/>
                  </a:lnTo>
                  <a:lnTo>
                    <a:pt x="221" y="0"/>
                  </a:lnTo>
                  <a:lnTo>
                    <a:pt x="263" y="31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89" name="Freeform 89"/>
            <p:cNvSpPr>
              <a:spLocks noChangeArrowheads="1"/>
            </p:cNvSpPr>
            <p:nvPr/>
          </p:nvSpPr>
          <p:spPr bwMode="auto">
            <a:xfrm>
              <a:off x="2625725" y="969962"/>
              <a:ext cx="392113" cy="409575"/>
            </a:xfrm>
            <a:custGeom>
              <a:avLst/>
              <a:gdLst>
                <a:gd name="T0" fmla="*/ 392113 w 247"/>
                <a:gd name="T1" fmla="*/ 368300 h 258"/>
                <a:gd name="T2" fmla="*/ 49213 w 247"/>
                <a:gd name="T3" fmla="*/ 409575 h 258"/>
                <a:gd name="T4" fmla="*/ 0 w 247"/>
                <a:gd name="T5" fmla="*/ 50800 h 258"/>
                <a:gd name="T6" fmla="*/ 349250 w 247"/>
                <a:gd name="T7" fmla="*/ 0 h 258"/>
                <a:gd name="T8" fmla="*/ 392113 w 247"/>
                <a:gd name="T9" fmla="*/ 368300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2"/>
                  </a:moveTo>
                  <a:lnTo>
                    <a:pt x="31" y="258"/>
                  </a:lnTo>
                  <a:lnTo>
                    <a:pt x="0" y="32"/>
                  </a:lnTo>
                  <a:lnTo>
                    <a:pt x="220"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0" name="Freeform 90"/>
            <p:cNvSpPr>
              <a:spLocks noChangeArrowheads="1"/>
            </p:cNvSpPr>
            <p:nvPr/>
          </p:nvSpPr>
          <p:spPr bwMode="auto">
            <a:xfrm>
              <a:off x="1617662" y="1111250"/>
              <a:ext cx="390525" cy="409575"/>
            </a:xfrm>
            <a:custGeom>
              <a:avLst/>
              <a:gdLst>
                <a:gd name="T0" fmla="*/ 390525 w 246"/>
                <a:gd name="T1" fmla="*/ 360363 h 258"/>
                <a:gd name="T2" fmla="*/ 49213 w 246"/>
                <a:gd name="T3" fmla="*/ 409575 h 258"/>
                <a:gd name="T4" fmla="*/ 0 w 246"/>
                <a:gd name="T5" fmla="*/ 42863 h 258"/>
                <a:gd name="T6" fmla="*/ 341313 w 246"/>
                <a:gd name="T7" fmla="*/ 0 h 258"/>
                <a:gd name="T8" fmla="*/ 390525 w 246"/>
                <a:gd name="T9" fmla="*/ 360363 h 258"/>
                <a:gd name="T10" fmla="*/ 0 60000 65536"/>
                <a:gd name="T11" fmla="*/ 0 60000 65536"/>
                <a:gd name="T12" fmla="*/ 0 60000 65536"/>
                <a:gd name="T13" fmla="*/ 0 60000 65536"/>
                <a:gd name="T14" fmla="*/ 0 60000 65536"/>
                <a:gd name="T15" fmla="*/ 0 w 246"/>
                <a:gd name="T16" fmla="*/ 0 h 258"/>
                <a:gd name="T17" fmla="*/ 246 w 246"/>
                <a:gd name="T18" fmla="*/ 258 h 258"/>
              </a:gdLst>
              <a:ahLst/>
              <a:cxnLst>
                <a:cxn ang="T10">
                  <a:pos x="T0" y="T1"/>
                </a:cxn>
                <a:cxn ang="T11">
                  <a:pos x="T2" y="T3"/>
                </a:cxn>
                <a:cxn ang="T12">
                  <a:pos x="T4" y="T5"/>
                </a:cxn>
                <a:cxn ang="T13">
                  <a:pos x="T6" y="T7"/>
                </a:cxn>
                <a:cxn ang="T14">
                  <a:pos x="T8" y="T9"/>
                </a:cxn>
              </a:cxnLst>
              <a:rect l="T15" t="T16" r="T17" b="T18"/>
              <a:pathLst>
                <a:path w="246" h="258">
                  <a:moveTo>
                    <a:pt x="246" y="227"/>
                  </a:moveTo>
                  <a:lnTo>
                    <a:pt x="31" y="258"/>
                  </a:lnTo>
                  <a:lnTo>
                    <a:pt x="0" y="27"/>
                  </a:lnTo>
                  <a:lnTo>
                    <a:pt x="215" y="0"/>
                  </a:lnTo>
                  <a:lnTo>
                    <a:pt x="246" y="22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1" name="Freeform 91"/>
            <p:cNvSpPr>
              <a:spLocks noChangeArrowheads="1"/>
            </p:cNvSpPr>
            <p:nvPr/>
          </p:nvSpPr>
          <p:spPr bwMode="auto">
            <a:xfrm>
              <a:off x="2125662" y="1036637"/>
              <a:ext cx="392113" cy="417513"/>
            </a:xfrm>
            <a:custGeom>
              <a:avLst/>
              <a:gdLst>
                <a:gd name="T0" fmla="*/ 392113 w 247"/>
                <a:gd name="T1" fmla="*/ 368300 h 263"/>
                <a:gd name="T2" fmla="*/ 41275 w 247"/>
                <a:gd name="T3" fmla="*/ 417513 h 263"/>
                <a:gd name="T4" fmla="*/ 0 w 247"/>
                <a:gd name="T5" fmla="*/ 50800 h 263"/>
                <a:gd name="T6" fmla="*/ 341313 w 247"/>
                <a:gd name="T7" fmla="*/ 0 h 263"/>
                <a:gd name="T8" fmla="*/ 392113 w 247"/>
                <a:gd name="T9" fmla="*/ 368300 h 263"/>
                <a:gd name="T10" fmla="*/ 0 60000 65536"/>
                <a:gd name="T11" fmla="*/ 0 60000 65536"/>
                <a:gd name="T12" fmla="*/ 0 60000 65536"/>
                <a:gd name="T13" fmla="*/ 0 60000 65536"/>
                <a:gd name="T14" fmla="*/ 0 60000 65536"/>
                <a:gd name="T15" fmla="*/ 0 w 247"/>
                <a:gd name="T16" fmla="*/ 0 h 263"/>
                <a:gd name="T17" fmla="*/ 247 w 247"/>
                <a:gd name="T18" fmla="*/ 263 h 263"/>
              </a:gdLst>
              <a:ahLst/>
              <a:cxnLst>
                <a:cxn ang="T10">
                  <a:pos x="T0" y="T1"/>
                </a:cxn>
                <a:cxn ang="T11">
                  <a:pos x="T2" y="T3"/>
                </a:cxn>
                <a:cxn ang="T12">
                  <a:pos x="T4" y="T5"/>
                </a:cxn>
                <a:cxn ang="T13">
                  <a:pos x="T6" y="T7"/>
                </a:cxn>
                <a:cxn ang="T14">
                  <a:pos x="T8" y="T9"/>
                </a:cxn>
              </a:cxnLst>
              <a:rect l="T15" t="T16" r="T17" b="T18"/>
              <a:pathLst>
                <a:path w="247" h="263">
                  <a:moveTo>
                    <a:pt x="247" y="232"/>
                  </a:moveTo>
                  <a:lnTo>
                    <a:pt x="26" y="263"/>
                  </a:lnTo>
                  <a:lnTo>
                    <a:pt x="0" y="32"/>
                  </a:lnTo>
                  <a:lnTo>
                    <a:pt x="215"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2" name="Freeform 92"/>
            <p:cNvSpPr>
              <a:spLocks noChangeArrowheads="1"/>
            </p:cNvSpPr>
            <p:nvPr/>
          </p:nvSpPr>
          <p:spPr bwMode="auto">
            <a:xfrm>
              <a:off x="3133725" y="903287"/>
              <a:ext cx="392113" cy="409575"/>
            </a:xfrm>
            <a:custGeom>
              <a:avLst/>
              <a:gdLst>
                <a:gd name="T0" fmla="*/ 392113 w 247"/>
                <a:gd name="T1" fmla="*/ 358775 h 258"/>
                <a:gd name="T2" fmla="*/ 50800 w 247"/>
                <a:gd name="T3" fmla="*/ 409575 h 258"/>
                <a:gd name="T4" fmla="*/ 0 w 247"/>
                <a:gd name="T5" fmla="*/ 49213 h 258"/>
                <a:gd name="T6" fmla="*/ 342900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2" y="258"/>
                  </a:lnTo>
                  <a:lnTo>
                    <a:pt x="0" y="31"/>
                  </a:lnTo>
                  <a:lnTo>
                    <a:pt x="216"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3" name="Freeform 93"/>
            <p:cNvSpPr>
              <a:spLocks noChangeArrowheads="1"/>
            </p:cNvSpPr>
            <p:nvPr/>
          </p:nvSpPr>
          <p:spPr bwMode="auto">
            <a:xfrm>
              <a:off x="3633787" y="836612"/>
              <a:ext cx="400050" cy="409575"/>
            </a:xfrm>
            <a:custGeom>
              <a:avLst/>
              <a:gdLst>
                <a:gd name="T0" fmla="*/ 400050 w 252"/>
                <a:gd name="T1" fmla="*/ 358775 h 258"/>
                <a:gd name="T2" fmla="*/ 50800 w 252"/>
                <a:gd name="T3" fmla="*/ 409575 h 258"/>
                <a:gd name="T4" fmla="*/ 0 w 252"/>
                <a:gd name="T5" fmla="*/ 41275 h 258"/>
                <a:gd name="T6" fmla="*/ 350838 w 252"/>
                <a:gd name="T7" fmla="*/ 0 h 258"/>
                <a:gd name="T8" fmla="*/ 400050 w 252"/>
                <a:gd name="T9" fmla="*/ 358775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26"/>
                  </a:moveTo>
                  <a:lnTo>
                    <a:pt x="32" y="258"/>
                  </a:lnTo>
                  <a:lnTo>
                    <a:pt x="0" y="26"/>
                  </a:lnTo>
                  <a:lnTo>
                    <a:pt x="221" y="0"/>
                  </a:lnTo>
                  <a:lnTo>
                    <a:pt x="252"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4" name="Freeform 94"/>
            <p:cNvSpPr>
              <a:spLocks noChangeArrowheads="1"/>
            </p:cNvSpPr>
            <p:nvPr/>
          </p:nvSpPr>
          <p:spPr bwMode="auto">
            <a:xfrm>
              <a:off x="0" y="1881187"/>
              <a:ext cx="58738" cy="376238"/>
            </a:xfrm>
            <a:custGeom>
              <a:avLst/>
              <a:gdLst>
                <a:gd name="T0" fmla="*/ 58738 w 37"/>
                <a:gd name="T1" fmla="*/ 366713 h 237"/>
                <a:gd name="T2" fmla="*/ 0 w 37"/>
                <a:gd name="T3" fmla="*/ 376238 h 237"/>
                <a:gd name="T4" fmla="*/ 0 w 37"/>
                <a:gd name="T5" fmla="*/ 7938 h 237"/>
                <a:gd name="T6" fmla="*/ 7938 w 37"/>
                <a:gd name="T7" fmla="*/ 0 h 237"/>
                <a:gd name="T8" fmla="*/ 58738 w 37"/>
                <a:gd name="T9" fmla="*/ 366713 h 237"/>
                <a:gd name="T10" fmla="*/ 0 60000 65536"/>
                <a:gd name="T11" fmla="*/ 0 60000 65536"/>
                <a:gd name="T12" fmla="*/ 0 60000 65536"/>
                <a:gd name="T13" fmla="*/ 0 60000 65536"/>
                <a:gd name="T14" fmla="*/ 0 60000 65536"/>
                <a:gd name="T15" fmla="*/ 0 w 37"/>
                <a:gd name="T16" fmla="*/ 0 h 237"/>
                <a:gd name="T17" fmla="*/ 37 w 37"/>
                <a:gd name="T18" fmla="*/ 237 h 237"/>
              </a:gdLst>
              <a:ahLst/>
              <a:cxnLst>
                <a:cxn ang="T10">
                  <a:pos x="T0" y="T1"/>
                </a:cxn>
                <a:cxn ang="T11">
                  <a:pos x="T2" y="T3"/>
                </a:cxn>
                <a:cxn ang="T12">
                  <a:pos x="T4" y="T5"/>
                </a:cxn>
                <a:cxn ang="T13">
                  <a:pos x="T6" y="T7"/>
                </a:cxn>
                <a:cxn ang="T14">
                  <a:pos x="T8" y="T9"/>
                </a:cxn>
              </a:cxnLst>
              <a:rect l="T15" t="T16" r="T17" b="T18"/>
              <a:pathLst>
                <a:path w="37" h="237">
                  <a:moveTo>
                    <a:pt x="37" y="231"/>
                  </a:moveTo>
                  <a:lnTo>
                    <a:pt x="0" y="237"/>
                  </a:lnTo>
                  <a:lnTo>
                    <a:pt x="0" y="5"/>
                  </a:lnTo>
                  <a:lnTo>
                    <a:pt x="5" y="0"/>
                  </a:lnTo>
                  <a:lnTo>
                    <a:pt x="37" y="23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5" name="Freeform 95"/>
            <p:cNvSpPr>
              <a:spLocks noChangeArrowheads="1"/>
            </p:cNvSpPr>
            <p:nvPr/>
          </p:nvSpPr>
          <p:spPr bwMode="auto">
            <a:xfrm>
              <a:off x="166687" y="1814512"/>
              <a:ext cx="400050" cy="409575"/>
            </a:xfrm>
            <a:custGeom>
              <a:avLst/>
              <a:gdLst>
                <a:gd name="T0" fmla="*/ 400050 w 252"/>
                <a:gd name="T1" fmla="*/ 366713 h 258"/>
                <a:gd name="T2" fmla="*/ 50800 w 252"/>
                <a:gd name="T3" fmla="*/ 409575 h 258"/>
                <a:gd name="T4" fmla="*/ 0 w 252"/>
                <a:gd name="T5" fmla="*/ 49213 h 258"/>
                <a:gd name="T6" fmla="*/ 350838 w 252"/>
                <a:gd name="T7" fmla="*/ 0 h 258"/>
                <a:gd name="T8" fmla="*/ 400050 w 252"/>
                <a:gd name="T9" fmla="*/ 366713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31"/>
                  </a:moveTo>
                  <a:lnTo>
                    <a:pt x="32" y="258"/>
                  </a:lnTo>
                  <a:lnTo>
                    <a:pt x="0" y="31"/>
                  </a:lnTo>
                  <a:lnTo>
                    <a:pt x="221" y="0"/>
                  </a:lnTo>
                  <a:lnTo>
                    <a:pt x="252" y="231"/>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6" name="Freeform 96"/>
            <p:cNvSpPr>
              <a:spLocks noChangeArrowheads="1"/>
            </p:cNvSpPr>
            <p:nvPr/>
          </p:nvSpPr>
          <p:spPr bwMode="auto">
            <a:xfrm>
              <a:off x="674687" y="1747837"/>
              <a:ext cx="392113" cy="409575"/>
            </a:xfrm>
            <a:custGeom>
              <a:avLst/>
              <a:gdLst>
                <a:gd name="T0" fmla="*/ 392113 w 247"/>
                <a:gd name="T1" fmla="*/ 358775 h 258"/>
                <a:gd name="T2" fmla="*/ 50800 w 247"/>
                <a:gd name="T3" fmla="*/ 409575 h 258"/>
                <a:gd name="T4" fmla="*/ 0 w 247"/>
                <a:gd name="T5" fmla="*/ 41275 h 258"/>
                <a:gd name="T6" fmla="*/ 342900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2" y="258"/>
                  </a:lnTo>
                  <a:lnTo>
                    <a:pt x="0" y="26"/>
                  </a:lnTo>
                  <a:lnTo>
                    <a:pt x="216"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7" name="Freeform 97"/>
            <p:cNvSpPr>
              <a:spLocks noChangeArrowheads="1"/>
            </p:cNvSpPr>
            <p:nvPr/>
          </p:nvSpPr>
          <p:spPr bwMode="auto">
            <a:xfrm>
              <a:off x="674687" y="1679575"/>
              <a:ext cx="900113" cy="477838"/>
            </a:xfrm>
            <a:custGeom>
              <a:avLst/>
              <a:gdLst>
                <a:gd name="T0" fmla="*/ 900113 w 567"/>
                <a:gd name="T1" fmla="*/ 360363 h 301"/>
                <a:gd name="T2" fmla="*/ 50800 w 567"/>
                <a:gd name="T3" fmla="*/ 477838 h 301"/>
                <a:gd name="T4" fmla="*/ 0 w 567"/>
                <a:gd name="T5" fmla="*/ 109538 h 301"/>
                <a:gd name="T6" fmla="*/ 850900 w 567"/>
                <a:gd name="T7" fmla="*/ 0 h 301"/>
                <a:gd name="T8" fmla="*/ 900113 w 567"/>
                <a:gd name="T9" fmla="*/ 360363 h 301"/>
                <a:gd name="T10" fmla="*/ 0 60000 65536"/>
                <a:gd name="T11" fmla="*/ 0 60000 65536"/>
                <a:gd name="T12" fmla="*/ 0 60000 65536"/>
                <a:gd name="T13" fmla="*/ 0 60000 65536"/>
                <a:gd name="T14" fmla="*/ 0 60000 65536"/>
                <a:gd name="T15" fmla="*/ 0 w 567"/>
                <a:gd name="T16" fmla="*/ 0 h 301"/>
                <a:gd name="T17" fmla="*/ 567 w 567"/>
                <a:gd name="T18" fmla="*/ 301 h 301"/>
              </a:gdLst>
              <a:ahLst/>
              <a:cxnLst>
                <a:cxn ang="T10">
                  <a:pos x="T0" y="T1"/>
                </a:cxn>
                <a:cxn ang="T11">
                  <a:pos x="T2" y="T3"/>
                </a:cxn>
                <a:cxn ang="T12">
                  <a:pos x="T4" y="T5"/>
                </a:cxn>
                <a:cxn ang="T13">
                  <a:pos x="T6" y="T7"/>
                </a:cxn>
                <a:cxn ang="T14">
                  <a:pos x="T8" y="T9"/>
                </a:cxn>
              </a:cxnLst>
              <a:rect l="T15" t="T16" r="T17" b="T18"/>
              <a:pathLst>
                <a:path w="567" h="301">
                  <a:moveTo>
                    <a:pt x="567" y="227"/>
                  </a:moveTo>
                  <a:lnTo>
                    <a:pt x="32" y="301"/>
                  </a:lnTo>
                  <a:lnTo>
                    <a:pt x="0" y="69"/>
                  </a:lnTo>
                  <a:lnTo>
                    <a:pt x="536" y="0"/>
                  </a:lnTo>
                  <a:lnTo>
                    <a:pt x="567" y="22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8" name="Freeform 98"/>
            <p:cNvSpPr>
              <a:spLocks noChangeArrowheads="1"/>
            </p:cNvSpPr>
            <p:nvPr/>
          </p:nvSpPr>
          <p:spPr bwMode="auto">
            <a:xfrm>
              <a:off x="2192337" y="1538287"/>
              <a:ext cx="392113" cy="409575"/>
            </a:xfrm>
            <a:custGeom>
              <a:avLst/>
              <a:gdLst>
                <a:gd name="T0" fmla="*/ 392113 w 247"/>
                <a:gd name="T1" fmla="*/ 358775 h 258"/>
                <a:gd name="T2" fmla="*/ 49213 w 247"/>
                <a:gd name="T3" fmla="*/ 409575 h 258"/>
                <a:gd name="T4" fmla="*/ 0 w 247"/>
                <a:gd name="T5" fmla="*/ 50800 h 258"/>
                <a:gd name="T6" fmla="*/ 341313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1" y="258"/>
                  </a:lnTo>
                  <a:lnTo>
                    <a:pt x="0" y="32"/>
                  </a:lnTo>
                  <a:lnTo>
                    <a:pt x="215"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299" name="Freeform 99"/>
            <p:cNvSpPr>
              <a:spLocks noChangeArrowheads="1"/>
            </p:cNvSpPr>
            <p:nvPr/>
          </p:nvSpPr>
          <p:spPr bwMode="auto">
            <a:xfrm>
              <a:off x="3200400" y="1395412"/>
              <a:ext cx="392113" cy="419100"/>
            </a:xfrm>
            <a:custGeom>
              <a:avLst/>
              <a:gdLst>
                <a:gd name="T0" fmla="*/ 392113 w 247"/>
                <a:gd name="T1" fmla="*/ 368300 h 264"/>
                <a:gd name="T2" fmla="*/ 50800 w 247"/>
                <a:gd name="T3" fmla="*/ 419100 h 264"/>
                <a:gd name="T4" fmla="*/ 0 w 247"/>
                <a:gd name="T5" fmla="*/ 50800 h 264"/>
                <a:gd name="T6" fmla="*/ 342900 w 247"/>
                <a:gd name="T7" fmla="*/ 0 h 264"/>
                <a:gd name="T8" fmla="*/ 392113 w 247"/>
                <a:gd name="T9" fmla="*/ 368300 h 264"/>
                <a:gd name="T10" fmla="*/ 0 60000 65536"/>
                <a:gd name="T11" fmla="*/ 0 60000 65536"/>
                <a:gd name="T12" fmla="*/ 0 60000 65536"/>
                <a:gd name="T13" fmla="*/ 0 60000 65536"/>
                <a:gd name="T14" fmla="*/ 0 60000 65536"/>
                <a:gd name="T15" fmla="*/ 0 w 247"/>
                <a:gd name="T16" fmla="*/ 0 h 264"/>
                <a:gd name="T17" fmla="*/ 247 w 247"/>
                <a:gd name="T18" fmla="*/ 264 h 264"/>
              </a:gdLst>
              <a:ahLst/>
              <a:cxnLst>
                <a:cxn ang="T10">
                  <a:pos x="T0" y="T1"/>
                </a:cxn>
                <a:cxn ang="T11">
                  <a:pos x="T2" y="T3"/>
                </a:cxn>
                <a:cxn ang="T12">
                  <a:pos x="T4" y="T5"/>
                </a:cxn>
                <a:cxn ang="T13">
                  <a:pos x="T6" y="T7"/>
                </a:cxn>
                <a:cxn ang="T14">
                  <a:pos x="T8" y="T9"/>
                </a:cxn>
              </a:cxnLst>
              <a:rect l="T15" t="T16" r="T17" b="T18"/>
              <a:pathLst>
                <a:path w="247" h="264">
                  <a:moveTo>
                    <a:pt x="247" y="232"/>
                  </a:moveTo>
                  <a:lnTo>
                    <a:pt x="32" y="264"/>
                  </a:lnTo>
                  <a:lnTo>
                    <a:pt x="0" y="32"/>
                  </a:lnTo>
                  <a:lnTo>
                    <a:pt x="216"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0" name="Freeform 100"/>
            <p:cNvSpPr>
              <a:spLocks noChangeArrowheads="1"/>
            </p:cNvSpPr>
            <p:nvPr/>
          </p:nvSpPr>
          <p:spPr bwMode="auto">
            <a:xfrm>
              <a:off x="3700462" y="1328737"/>
              <a:ext cx="400050" cy="409575"/>
            </a:xfrm>
            <a:custGeom>
              <a:avLst/>
              <a:gdLst>
                <a:gd name="T0" fmla="*/ 400050 w 252"/>
                <a:gd name="T1" fmla="*/ 368300 h 258"/>
                <a:gd name="T2" fmla="*/ 50800 w 252"/>
                <a:gd name="T3" fmla="*/ 409575 h 258"/>
                <a:gd name="T4" fmla="*/ 0 w 252"/>
                <a:gd name="T5" fmla="*/ 50800 h 258"/>
                <a:gd name="T6" fmla="*/ 350838 w 252"/>
                <a:gd name="T7" fmla="*/ 0 h 258"/>
                <a:gd name="T8" fmla="*/ 400050 w 252"/>
                <a:gd name="T9" fmla="*/ 368300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32"/>
                  </a:moveTo>
                  <a:lnTo>
                    <a:pt x="32" y="258"/>
                  </a:lnTo>
                  <a:lnTo>
                    <a:pt x="0" y="32"/>
                  </a:lnTo>
                  <a:lnTo>
                    <a:pt x="221" y="0"/>
                  </a:lnTo>
                  <a:lnTo>
                    <a:pt x="252"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1" name="Freeform 101"/>
            <p:cNvSpPr>
              <a:spLocks noChangeArrowheads="1"/>
            </p:cNvSpPr>
            <p:nvPr/>
          </p:nvSpPr>
          <p:spPr bwMode="auto">
            <a:xfrm>
              <a:off x="0" y="2316162"/>
              <a:ext cx="633413" cy="450850"/>
            </a:xfrm>
            <a:custGeom>
              <a:avLst/>
              <a:gdLst>
                <a:gd name="T0" fmla="*/ 633413 w 399"/>
                <a:gd name="T1" fmla="*/ 358775 h 284"/>
                <a:gd name="T2" fmla="*/ 0 w 399"/>
                <a:gd name="T3" fmla="*/ 450850 h 284"/>
                <a:gd name="T4" fmla="*/ 0 w 399"/>
                <a:gd name="T5" fmla="*/ 74613 h 284"/>
                <a:gd name="T6" fmla="*/ 584200 w 399"/>
                <a:gd name="T7" fmla="*/ 0 h 284"/>
                <a:gd name="T8" fmla="*/ 633413 w 399"/>
                <a:gd name="T9" fmla="*/ 358775 h 284"/>
                <a:gd name="T10" fmla="*/ 0 60000 65536"/>
                <a:gd name="T11" fmla="*/ 0 60000 65536"/>
                <a:gd name="T12" fmla="*/ 0 60000 65536"/>
                <a:gd name="T13" fmla="*/ 0 60000 65536"/>
                <a:gd name="T14" fmla="*/ 0 60000 65536"/>
                <a:gd name="T15" fmla="*/ 0 w 399"/>
                <a:gd name="T16" fmla="*/ 0 h 284"/>
                <a:gd name="T17" fmla="*/ 399 w 399"/>
                <a:gd name="T18" fmla="*/ 284 h 284"/>
              </a:gdLst>
              <a:ahLst/>
              <a:cxnLst>
                <a:cxn ang="T10">
                  <a:pos x="T0" y="T1"/>
                </a:cxn>
                <a:cxn ang="T11">
                  <a:pos x="T2" y="T3"/>
                </a:cxn>
                <a:cxn ang="T12">
                  <a:pos x="T4" y="T5"/>
                </a:cxn>
                <a:cxn ang="T13">
                  <a:pos x="T6" y="T7"/>
                </a:cxn>
                <a:cxn ang="T14">
                  <a:pos x="T8" y="T9"/>
                </a:cxn>
              </a:cxnLst>
              <a:rect l="T15" t="T16" r="T17" b="T18"/>
              <a:pathLst>
                <a:path w="399" h="284">
                  <a:moveTo>
                    <a:pt x="399" y="226"/>
                  </a:moveTo>
                  <a:lnTo>
                    <a:pt x="0" y="284"/>
                  </a:lnTo>
                  <a:lnTo>
                    <a:pt x="0" y="47"/>
                  </a:lnTo>
                  <a:lnTo>
                    <a:pt x="368" y="0"/>
                  </a:lnTo>
                  <a:lnTo>
                    <a:pt x="399"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2" name="Freeform 102"/>
            <p:cNvSpPr>
              <a:spLocks noChangeArrowheads="1"/>
            </p:cNvSpPr>
            <p:nvPr/>
          </p:nvSpPr>
          <p:spPr bwMode="auto">
            <a:xfrm>
              <a:off x="741362" y="2239962"/>
              <a:ext cx="392113" cy="417513"/>
            </a:xfrm>
            <a:custGeom>
              <a:avLst/>
              <a:gdLst>
                <a:gd name="T0" fmla="*/ 392113 w 247"/>
                <a:gd name="T1" fmla="*/ 368300 h 263"/>
                <a:gd name="T2" fmla="*/ 50800 w 247"/>
                <a:gd name="T3" fmla="*/ 417513 h 263"/>
                <a:gd name="T4" fmla="*/ 0 w 247"/>
                <a:gd name="T5" fmla="*/ 50800 h 263"/>
                <a:gd name="T6" fmla="*/ 342900 w 247"/>
                <a:gd name="T7" fmla="*/ 0 h 263"/>
                <a:gd name="T8" fmla="*/ 392113 w 247"/>
                <a:gd name="T9" fmla="*/ 368300 h 263"/>
                <a:gd name="T10" fmla="*/ 0 60000 65536"/>
                <a:gd name="T11" fmla="*/ 0 60000 65536"/>
                <a:gd name="T12" fmla="*/ 0 60000 65536"/>
                <a:gd name="T13" fmla="*/ 0 60000 65536"/>
                <a:gd name="T14" fmla="*/ 0 60000 65536"/>
                <a:gd name="T15" fmla="*/ 0 w 247"/>
                <a:gd name="T16" fmla="*/ 0 h 263"/>
                <a:gd name="T17" fmla="*/ 247 w 247"/>
                <a:gd name="T18" fmla="*/ 263 h 263"/>
              </a:gdLst>
              <a:ahLst/>
              <a:cxnLst>
                <a:cxn ang="T10">
                  <a:pos x="T0" y="T1"/>
                </a:cxn>
                <a:cxn ang="T11">
                  <a:pos x="T2" y="T3"/>
                </a:cxn>
                <a:cxn ang="T12">
                  <a:pos x="T4" y="T5"/>
                </a:cxn>
                <a:cxn ang="T13">
                  <a:pos x="T6" y="T7"/>
                </a:cxn>
                <a:cxn ang="T14">
                  <a:pos x="T8" y="T9"/>
                </a:cxn>
              </a:cxnLst>
              <a:rect l="T15" t="T16" r="T17" b="T18"/>
              <a:pathLst>
                <a:path w="247" h="263">
                  <a:moveTo>
                    <a:pt x="247" y="232"/>
                  </a:moveTo>
                  <a:lnTo>
                    <a:pt x="32" y="263"/>
                  </a:lnTo>
                  <a:lnTo>
                    <a:pt x="0" y="32"/>
                  </a:lnTo>
                  <a:lnTo>
                    <a:pt x="216"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3" name="Freeform 103"/>
            <p:cNvSpPr>
              <a:spLocks noChangeArrowheads="1"/>
            </p:cNvSpPr>
            <p:nvPr/>
          </p:nvSpPr>
          <p:spPr bwMode="auto">
            <a:xfrm>
              <a:off x="1250950" y="2173287"/>
              <a:ext cx="390525" cy="409575"/>
            </a:xfrm>
            <a:custGeom>
              <a:avLst/>
              <a:gdLst>
                <a:gd name="T0" fmla="*/ 390525 w 246"/>
                <a:gd name="T1" fmla="*/ 368300 h 258"/>
                <a:gd name="T2" fmla="*/ 49213 w 246"/>
                <a:gd name="T3" fmla="*/ 409575 h 258"/>
                <a:gd name="T4" fmla="*/ 0 w 246"/>
                <a:gd name="T5" fmla="*/ 50800 h 258"/>
                <a:gd name="T6" fmla="*/ 341313 w 246"/>
                <a:gd name="T7" fmla="*/ 0 h 258"/>
                <a:gd name="T8" fmla="*/ 390525 w 246"/>
                <a:gd name="T9" fmla="*/ 368300 h 258"/>
                <a:gd name="T10" fmla="*/ 0 60000 65536"/>
                <a:gd name="T11" fmla="*/ 0 60000 65536"/>
                <a:gd name="T12" fmla="*/ 0 60000 65536"/>
                <a:gd name="T13" fmla="*/ 0 60000 65536"/>
                <a:gd name="T14" fmla="*/ 0 60000 65536"/>
                <a:gd name="T15" fmla="*/ 0 w 246"/>
                <a:gd name="T16" fmla="*/ 0 h 258"/>
                <a:gd name="T17" fmla="*/ 246 w 246"/>
                <a:gd name="T18" fmla="*/ 258 h 258"/>
              </a:gdLst>
              <a:ahLst/>
              <a:cxnLst>
                <a:cxn ang="T10">
                  <a:pos x="T0" y="T1"/>
                </a:cxn>
                <a:cxn ang="T11">
                  <a:pos x="T2" y="T3"/>
                </a:cxn>
                <a:cxn ang="T12">
                  <a:pos x="T4" y="T5"/>
                </a:cxn>
                <a:cxn ang="T13">
                  <a:pos x="T6" y="T7"/>
                </a:cxn>
                <a:cxn ang="T14">
                  <a:pos x="T8" y="T9"/>
                </a:cxn>
              </a:cxnLst>
              <a:rect l="T15" t="T16" r="T17" b="T18"/>
              <a:pathLst>
                <a:path w="246" h="258">
                  <a:moveTo>
                    <a:pt x="246" y="232"/>
                  </a:moveTo>
                  <a:lnTo>
                    <a:pt x="31" y="258"/>
                  </a:lnTo>
                  <a:lnTo>
                    <a:pt x="0" y="32"/>
                  </a:lnTo>
                  <a:lnTo>
                    <a:pt x="215" y="0"/>
                  </a:lnTo>
                  <a:lnTo>
                    <a:pt x="246"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4" name="Freeform 104"/>
            <p:cNvSpPr>
              <a:spLocks noChangeArrowheads="1"/>
            </p:cNvSpPr>
            <p:nvPr/>
          </p:nvSpPr>
          <p:spPr bwMode="auto">
            <a:xfrm>
              <a:off x="1751012" y="2106612"/>
              <a:ext cx="400050" cy="409575"/>
            </a:xfrm>
            <a:custGeom>
              <a:avLst/>
              <a:gdLst>
                <a:gd name="T0" fmla="*/ 400050 w 252"/>
                <a:gd name="T1" fmla="*/ 358775 h 258"/>
                <a:gd name="T2" fmla="*/ 49213 w 252"/>
                <a:gd name="T3" fmla="*/ 409575 h 258"/>
                <a:gd name="T4" fmla="*/ 0 w 252"/>
                <a:gd name="T5" fmla="*/ 50800 h 258"/>
                <a:gd name="T6" fmla="*/ 349250 w 252"/>
                <a:gd name="T7" fmla="*/ 0 h 258"/>
                <a:gd name="T8" fmla="*/ 400050 w 252"/>
                <a:gd name="T9" fmla="*/ 358775 h 258"/>
                <a:gd name="T10" fmla="*/ 0 60000 65536"/>
                <a:gd name="T11" fmla="*/ 0 60000 65536"/>
                <a:gd name="T12" fmla="*/ 0 60000 65536"/>
                <a:gd name="T13" fmla="*/ 0 60000 65536"/>
                <a:gd name="T14" fmla="*/ 0 60000 65536"/>
                <a:gd name="T15" fmla="*/ 0 w 252"/>
                <a:gd name="T16" fmla="*/ 0 h 258"/>
                <a:gd name="T17" fmla="*/ 252 w 252"/>
                <a:gd name="T18" fmla="*/ 258 h 258"/>
              </a:gdLst>
              <a:ahLst/>
              <a:cxnLst>
                <a:cxn ang="T10">
                  <a:pos x="T0" y="T1"/>
                </a:cxn>
                <a:cxn ang="T11">
                  <a:pos x="T2" y="T3"/>
                </a:cxn>
                <a:cxn ang="T12">
                  <a:pos x="T4" y="T5"/>
                </a:cxn>
                <a:cxn ang="T13">
                  <a:pos x="T6" y="T7"/>
                </a:cxn>
                <a:cxn ang="T14">
                  <a:pos x="T8" y="T9"/>
                </a:cxn>
              </a:cxnLst>
              <a:rect l="T15" t="T16" r="T17" b="T18"/>
              <a:pathLst>
                <a:path w="252" h="258">
                  <a:moveTo>
                    <a:pt x="252" y="226"/>
                  </a:moveTo>
                  <a:lnTo>
                    <a:pt x="31" y="258"/>
                  </a:lnTo>
                  <a:lnTo>
                    <a:pt x="0" y="32"/>
                  </a:lnTo>
                  <a:lnTo>
                    <a:pt x="220" y="0"/>
                  </a:lnTo>
                  <a:lnTo>
                    <a:pt x="252"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5" name="Freeform 105"/>
            <p:cNvSpPr>
              <a:spLocks noChangeArrowheads="1"/>
            </p:cNvSpPr>
            <p:nvPr/>
          </p:nvSpPr>
          <p:spPr bwMode="auto">
            <a:xfrm>
              <a:off x="2259012" y="2039937"/>
              <a:ext cx="392113" cy="409575"/>
            </a:xfrm>
            <a:custGeom>
              <a:avLst/>
              <a:gdLst>
                <a:gd name="T0" fmla="*/ 392113 w 247"/>
                <a:gd name="T1" fmla="*/ 358775 h 258"/>
                <a:gd name="T2" fmla="*/ 49213 w 247"/>
                <a:gd name="T3" fmla="*/ 409575 h 258"/>
                <a:gd name="T4" fmla="*/ 0 w 247"/>
                <a:gd name="T5" fmla="*/ 41275 h 258"/>
                <a:gd name="T6" fmla="*/ 341313 w 247"/>
                <a:gd name="T7" fmla="*/ 0 h 258"/>
                <a:gd name="T8" fmla="*/ 392113 w 247"/>
                <a:gd name="T9" fmla="*/ 358775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26"/>
                  </a:moveTo>
                  <a:lnTo>
                    <a:pt x="31" y="258"/>
                  </a:lnTo>
                  <a:lnTo>
                    <a:pt x="0" y="26"/>
                  </a:lnTo>
                  <a:lnTo>
                    <a:pt x="215" y="0"/>
                  </a:lnTo>
                  <a:lnTo>
                    <a:pt x="247" y="22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6" name="Freeform 106"/>
            <p:cNvSpPr>
              <a:spLocks noChangeArrowheads="1"/>
            </p:cNvSpPr>
            <p:nvPr/>
          </p:nvSpPr>
          <p:spPr bwMode="auto">
            <a:xfrm>
              <a:off x="2759075" y="1963737"/>
              <a:ext cx="400050" cy="419100"/>
            </a:xfrm>
            <a:custGeom>
              <a:avLst/>
              <a:gdLst>
                <a:gd name="T0" fmla="*/ 400050 w 252"/>
                <a:gd name="T1" fmla="*/ 368300 h 264"/>
                <a:gd name="T2" fmla="*/ 49213 w 252"/>
                <a:gd name="T3" fmla="*/ 419100 h 264"/>
                <a:gd name="T4" fmla="*/ 0 w 252"/>
                <a:gd name="T5" fmla="*/ 50800 h 264"/>
                <a:gd name="T6" fmla="*/ 350838 w 252"/>
                <a:gd name="T7" fmla="*/ 0 h 264"/>
                <a:gd name="T8" fmla="*/ 400050 w 252"/>
                <a:gd name="T9" fmla="*/ 368300 h 264"/>
                <a:gd name="T10" fmla="*/ 0 60000 65536"/>
                <a:gd name="T11" fmla="*/ 0 60000 65536"/>
                <a:gd name="T12" fmla="*/ 0 60000 65536"/>
                <a:gd name="T13" fmla="*/ 0 60000 65536"/>
                <a:gd name="T14" fmla="*/ 0 60000 65536"/>
                <a:gd name="T15" fmla="*/ 0 w 252"/>
                <a:gd name="T16" fmla="*/ 0 h 264"/>
                <a:gd name="T17" fmla="*/ 252 w 252"/>
                <a:gd name="T18" fmla="*/ 264 h 264"/>
              </a:gdLst>
              <a:ahLst/>
              <a:cxnLst>
                <a:cxn ang="T10">
                  <a:pos x="T0" y="T1"/>
                </a:cxn>
                <a:cxn ang="T11">
                  <a:pos x="T2" y="T3"/>
                </a:cxn>
                <a:cxn ang="T12">
                  <a:pos x="T4" y="T5"/>
                </a:cxn>
                <a:cxn ang="T13">
                  <a:pos x="T6" y="T7"/>
                </a:cxn>
                <a:cxn ang="T14">
                  <a:pos x="T8" y="T9"/>
                </a:cxn>
              </a:cxnLst>
              <a:rect l="T15" t="T16" r="T17" b="T18"/>
              <a:pathLst>
                <a:path w="252" h="264">
                  <a:moveTo>
                    <a:pt x="252" y="232"/>
                  </a:moveTo>
                  <a:lnTo>
                    <a:pt x="31" y="264"/>
                  </a:lnTo>
                  <a:lnTo>
                    <a:pt x="0" y="32"/>
                  </a:lnTo>
                  <a:lnTo>
                    <a:pt x="221" y="0"/>
                  </a:lnTo>
                  <a:lnTo>
                    <a:pt x="252"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7" name="Freeform 107"/>
            <p:cNvSpPr>
              <a:spLocks noChangeArrowheads="1"/>
            </p:cNvSpPr>
            <p:nvPr/>
          </p:nvSpPr>
          <p:spPr bwMode="auto">
            <a:xfrm>
              <a:off x="3267075" y="1897062"/>
              <a:ext cx="392113" cy="409575"/>
            </a:xfrm>
            <a:custGeom>
              <a:avLst/>
              <a:gdLst>
                <a:gd name="T0" fmla="*/ 392113 w 247"/>
                <a:gd name="T1" fmla="*/ 368300 h 258"/>
                <a:gd name="T2" fmla="*/ 50800 w 247"/>
                <a:gd name="T3" fmla="*/ 409575 h 258"/>
                <a:gd name="T4" fmla="*/ 0 w 247"/>
                <a:gd name="T5" fmla="*/ 50800 h 258"/>
                <a:gd name="T6" fmla="*/ 342900 w 247"/>
                <a:gd name="T7" fmla="*/ 0 h 258"/>
                <a:gd name="T8" fmla="*/ 392113 w 247"/>
                <a:gd name="T9" fmla="*/ 368300 h 258"/>
                <a:gd name="T10" fmla="*/ 0 60000 65536"/>
                <a:gd name="T11" fmla="*/ 0 60000 65536"/>
                <a:gd name="T12" fmla="*/ 0 60000 65536"/>
                <a:gd name="T13" fmla="*/ 0 60000 65536"/>
                <a:gd name="T14" fmla="*/ 0 60000 65536"/>
                <a:gd name="T15" fmla="*/ 0 w 247"/>
                <a:gd name="T16" fmla="*/ 0 h 258"/>
                <a:gd name="T17" fmla="*/ 247 w 247"/>
                <a:gd name="T18" fmla="*/ 258 h 258"/>
              </a:gdLst>
              <a:ahLst/>
              <a:cxnLst>
                <a:cxn ang="T10">
                  <a:pos x="T0" y="T1"/>
                </a:cxn>
                <a:cxn ang="T11">
                  <a:pos x="T2" y="T3"/>
                </a:cxn>
                <a:cxn ang="T12">
                  <a:pos x="T4" y="T5"/>
                </a:cxn>
                <a:cxn ang="T13">
                  <a:pos x="T6" y="T7"/>
                </a:cxn>
                <a:cxn ang="T14">
                  <a:pos x="T8" y="T9"/>
                </a:cxn>
              </a:cxnLst>
              <a:rect l="T15" t="T16" r="T17" b="T18"/>
              <a:pathLst>
                <a:path w="247" h="258">
                  <a:moveTo>
                    <a:pt x="247" y="232"/>
                  </a:moveTo>
                  <a:lnTo>
                    <a:pt x="32" y="258"/>
                  </a:lnTo>
                  <a:lnTo>
                    <a:pt x="0" y="32"/>
                  </a:lnTo>
                  <a:lnTo>
                    <a:pt x="216" y="0"/>
                  </a:lnTo>
                  <a:lnTo>
                    <a:pt x="247" y="232"/>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0308" name="Freeform 108"/>
            <p:cNvSpPr>
              <a:spLocks noChangeArrowheads="1"/>
            </p:cNvSpPr>
            <p:nvPr/>
          </p:nvSpPr>
          <p:spPr bwMode="auto">
            <a:xfrm>
              <a:off x="3776662" y="1830387"/>
              <a:ext cx="390525" cy="409575"/>
            </a:xfrm>
            <a:custGeom>
              <a:avLst/>
              <a:gdLst>
                <a:gd name="T0" fmla="*/ 390525 w 246"/>
                <a:gd name="T1" fmla="*/ 360363 h 258"/>
                <a:gd name="T2" fmla="*/ 49213 w 246"/>
                <a:gd name="T3" fmla="*/ 409575 h 258"/>
                <a:gd name="T4" fmla="*/ 0 w 246"/>
                <a:gd name="T5" fmla="*/ 50800 h 258"/>
                <a:gd name="T6" fmla="*/ 341313 w 246"/>
                <a:gd name="T7" fmla="*/ 0 h 258"/>
                <a:gd name="T8" fmla="*/ 390525 w 246"/>
                <a:gd name="T9" fmla="*/ 360363 h 258"/>
                <a:gd name="T10" fmla="*/ 0 60000 65536"/>
                <a:gd name="T11" fmla="*/ 0 60000 65536"/>
                <a:gd name="T12" fmla="*/ 0 60000 65536"/>
                <a:gd name="T13" fmla="*/ 0 60000 65536"/>
                <a:gd name="T14" fmla="*/ 0 60000 65536"/>
                <a:gd name="T15" fmla="*/ 0 w 246"/>
                <a:gd name="T16" fmla="*/ 0 h 258"/>
                <a:gd name="T17" fmla="*/ 246 w 246"/>
                <a:gd name="T18" fmla="*/ 258 h 258"/>
              </a:gdLst>
              <a:ahLst/>
              <a:cxnLst>
                <a:cxn ang="T10">
                  <a:pos x="T0" y="T1"/>
                </a:cxn>
                <a:cxn ang="T11">
                  <a:pos x="T2" y="T3"/>
                </a:cxn>
                <a:cxn ang="T12">
                  <a:pos x="T4" y="T5"/>
                </a:cxn>
                <a:cxn ang="T13">
                  <a:pos x="T6" y="T7"/>
                </a:cxn>
                <a:cxn ang="T14">
                  <a:pos x="T8" y="T9"/>
                </a:cxn>
              </a:cxnLst>
              <a:rect l="T15" t="T16" r="T17" b="T18"/>
              <a:pathLst>
                <a:path w="246" h="258">
                  <a:moveTo>
                    <a:pt x="246" y="227"/>
                  </a:moveTo>
                  <a:lnTo>
                    <a:pt x="31" y="258"/>
                  </a:lnTo>
                  <a:lnTo>
                    <a:pt x="0" y="32"/>
                  </a:lnTo>
                  <a:lnTo>
                    <a:pt x="215" y="0"/>
                  </a:lnTo>
                  <a:lnTo>
                    <a:pt x="246" y="22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Tree>
    <p:extLst>
      <p:ext uri="{BB962C8B-B14F-4D97-AF65-F5344CB8AC3E}">
        <p14:creationId xmlns:p14="http://schemas.microsoft.com/office/powerpoint/2010/main" val="1087469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95"/>
          <p:cNvSpPr>
            <a:spLocks noChangeArrowheads="1"/>
          </p:cNvSpPr>
          <p:nvPr/>
        </p:nvSpPr>
        <p:spPr bwMode="auto">
          <a:xfrm>
            <a:off x="0" y="-16933"/>
            <a:ext cx="12589933" cy="6896100"/>
          </a:xfrm>
          <a:prstGeom prst="rect">
            <a:avLst/>
          </a:prstGeom>
          <a:solidFill>
            <a:srgbClr val="595959"/>
          </a:solidFill>
          <a:ln w="6350">
            <a:solidFill>
              <a:srgbClr val="595959"/>
            </a:solidFill>
            <a:bevel/>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nvGrpSpPr>
          <p:cNvPr id="8195" name="组合 1"/>
          <p:cNvGrpSpPr>
            <a:grpSpLocks/>
          </p:cNvGrpSpPr>
          <p:nvPr/>
        </p:nvGrpSpPr>
        <p:grpSpPr bwMode="auto">
          <a:xfrm>
            <a:off x="-63499" y="4123267"/>
            <a:ext cx="6159500" cy="2724151"/>
            <a:chOff x="0" y="0"/>
            <a:chExt cx="1839913" cy="840581"/>
          </a:xfrm>
        </p:grpSpPr>
        <p:sp>
          <p:nvSpPr>
            <p:cNvPr id="8402" name="Freeform 456"/>
            <p:cNvSpPr>
              <a:spLocks noChangeArrowheads="1"/>
            </p:cNvSpPr>
            <p:nvPr/>
          </p:nvSpPr>
          <p:spPr bwMode="auto">
            <a:xfrm>
              <a:off x="525461" y="0"/>
              <a:ext cx="77788" cy="70247"/>
            </a:xfrm>
            <a:custGeom>
              <a:avLst/>
              <a:gdLst>
                <a:gd name="T0" fmla="*/ 66349 w 68"/>
                <a:gd name="T1" fmla="*/ 44230 h 81"/>
                <a:gd name="T2" fmla="*/ 66349 w 68"/>
                <a:gd name="T3" fmla="*/ 32955 h 81"/>
                <a:gd name="T4" fmla="*/ 73212 w 68"/>
                <a:gd name="T5" fmla="*/ 18212 h 81"/>
                <a:gd name="T6" fmla="*/ 60629 w 68"/>
                <a:gd name="T7" fmla="*/ 3469 h 81"/>
                <a:gd name="T8" fmla="*/ 53765 w 68"/>
                <a:gd name="T9" fmla="*/ 13876 h 81"/>
                <a:gd name="T10" fmla="*/ 49189 w 68"/>
                <a:gd name="T11" fmla="*/ 21681 h 81"/>
                <a:gd name="T12" fmla="*/ 41182 w 68"/>
                <a:gd name="T13" fmla="*/ 19947 h 81"/>
                <a:gd name="T14" fmla="*/ 41182 w 68"/>
                <a:gd name="T15" fmla="*/ 6938 h 81"/>
                <a:gd name="T16" fmla="*/ 30886 w 68"/>
                <a:gd name="T17" fmla="*/ 6071 h 81"/>
                <a:gd name="T18" fmla="*/ 30886 w 68"/>
                <a:gd name="T19" fmla="*/ 12141 h 81"/>
                <a:gd name="T20" fmla="*/ 30886 w 68"/>
                <a:gd name="T21" fmla="*/ 24283 h 81"/>
                <a:gd name="T22" fmla="*/ 28599 w 68"/>
                <a:gd name="T23" fmla="*/ 24283 h 81"/>
                <a:gd name="T24" fmla="*/ 12583 w 68"/>
                <a:gd name="T25" fmla="*/ 31221 h 81"/>
                <a:gd name="T26" fmla="*/ 12583 w 68"/>
                <a:gd name="T27" fmla="*/ 39893 h 81"/>
                <a:gd name="T28" fmla="*/ 12583 w 68"/>
                <a:gd name="T29" fmla="*/ 39893 h 81"/>
                <a:gd name="T30" fmla="*/ 12583 w 68"/>
                <a:gd name="T31" fmla="*/ 44230 h 81"/>
                <a:gd name="T32" fmla="*/ 13727 w 68"/>
                <a:gd name="T33" fmla="*/ 50300 h 81"/>
                <a:gd name="T34" fmla="*/ 13727 w 68"/>
                <a:gd name="T35" fmla="*/ 70247 h 81"/>
                <a:gd name="T36" fmla="*/ 48046 w 68"/>
                <a:gd name="T37" fmla="*/ 65911 h 81"/>
                <a:gd name="T38" fmla="*/ 75500 w 68"/>
                <a:gd name="T39" fmla="*/ 51168 h 81"/>
                <a:gd name="T40" fmla="*/ 66349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58" y="51"/>
                  </a:moveTo>
                  <a:cubicBezTo>
                    <a:pt x="58" y="38"/>
                    <a:pt x="58" y="38"/>
                    <a:pt x="58" y="38"/>
                  </a:cubicBezTo>
                  <a:cubicBezTo>
                    <a:pt x="59" y="29"/>
                    <a:pt x="64" y="21"/>
                    <a:pt x="64" y="21"/>
                  </a:cubicBezTo>
                  <a:cubicBezTo>
                    <a:pt x="68" y="0"/>
                    <a:pt x="53" y="4"/>
                    <a:pt x="53" y="4"/>
                  </a:cubicBezTo>
                  <a:cubicBezTo>
                    <a:pt x="42" y="4"/>
                    <a:pt x="47" y="16"/>
                    <a:pt x="47" y="16"/>
                  </a:cubicBezTo>
                  <a:cubicBezTo>
                    <a:pt x="50" y="21"/>
                    <a:pt x="43" y="25"/>
                    <a:pt x="43" y="25"/>
                  </a:cubicBezTo>
                  <a:cubicBezTo>
                    <a:pt x="38" y="33"/>
                    <a:pt x="36" y="23"/>
                    <a:pt x="36" y="23"/>
                  </a:cubicBezTo>
                  <a:cubicBezTo>
                    <a:pt x="36" y="8"/>
                    <a:pt x="36" y="8"/>
                    <a:pt x="36" y="8"/>
                  </a:cubicBezTo>
                  <a:cubicBezTo>
                    <a:pt x="31" y="0"/>
                    <a:pt x="27" y="7"/>
                    <a:pt x="27" y="7"/>
                  </a:cubicBezTo>
                  <a:cubicBezTo>
                    <a:pt x="23" y="6"/>
                    <a:pt x="27" y="14"/>
                    <a:pt x="27" y="14"/>
                  </a:cubicBezTo>
                  <a:cubicBezTo>
                    <a:pt x="27" y="28"/>
                    <a:pt x="27" y="28"/>
                    <a:pt x="27" y="28"/>
                  </a:cubicBezTo>
                  <a:cubicBezTo>
                    <a:pt x="25" y="28"/>
                    <a:pt x="25" y="28"/>
                    <a:pt x="25" y="28"/>
                  </a:cubicBezTo>
                  <a:cubicBezTo>
                    <a:pt x="12" y="28"/>
                    <a:pt x="11" y="36"/>
                    <a:pt x="11" y="36"/>
                  </a:cubicBezTo>
                  <a:cubicBezTo>
                    <a:pt x="11" y="46"/>
                    <a:pt x="11" y="46"/>
                    <a:pt x="11" y="46"/>
                  </a:cubicBezTo>
                  <a:cubicBezTo>
                    <a:pt x="11" y="46"/>
                    <a:pt x="11" y="46"/>
                    <a:pt x="11" y="46"/>
                  </a:cubicBezTo>
                  <a:cubicBezTo>
                    <a:pt x="11" y="51"/>
                    <a:pt x="11" y="51"/>
                    <a:pt x="11" y="51"/>
                  </a:cubicBezTo>
                  <a:cubicBezTo>
                    <a:pt x="0" y="51"/>
                    <a:pt x="12" y="58"/>
                    <a:pt x="12" y="58"/>
                  </a:cubicBezTo>
                  <a:cubicBezTo>
                    <a:pt x="12" y="81"/>
                    <a:pt x="12" y="81"/>
                    <a:pt x="12" y="81"/>
                  </a:cubicBezTo>
                  <a:cubicBezTo>
                    <a:pt x="42" y="76"/>
                    <a:pt x="42" y="76"/>
                    <a:pt x="42" y="76"/>
                  </a:cubicBezTo>
                  <a:cubicBezTo>
                    <a:pt x="66" y="59"/>
                    <a:pt x="66" y="59"/>
                    <a:pt x="66" y="59"/>
                  </a:cubicBezTo>
                  <a:cubicBezTo>
                    <a:pt x="65" y="50"/>
                    <a:pt x="58" y="51"/>
                    <a:pt x="58"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03" name="Freeform 457"/>
            <p:cNvSpPr>
              <a:spLocks noChangeArrowheads="1"/>
            </p:cNvSpPr>
            <p:nvPr/>
          </p:nvSpPr>
          <p:spPr bwMode="auto">
            <a:xfrm>
              <a:off x="1241425" y="0"/>
              <a:ext cx="79375" cy="70247"/>
            </a:xfrm>
            <a:custGeom>
              <a:avLst/>
              <a:gdLst>
                <a:gd name="T0" fmla="*/ 11673 w 68"/>
                <a:gd name="T1" fmla="*/ 44230 h 81"/>
                <a:gd name="T2" fmla="*/ 11673 w 68"/>
                <a:gd name="T3" fmla="*/ 32955 h 81"/>
                <a:gd name="T4" fmla="*/ 4669 w 68"/>
                <a:gd name="T5" fmla="*/ 18212 h 81"/>
                <a:gd name="T6" fmla="*/ 17509 w 68"/>
                <a:gd name="T7" fmla="*/ 3469 h 81"/>
                <a:gd name="T8" fmla="*/ 24513 w 68"/>
                <a:gd name="T9" fmla="*/ 13876 h 81"/>
                <a:gd name="T10" fmla="*/ 29182 w 68"/>
                <a:gd name="T11" fmla="*/ 21681 h 81"/>
                <a:gd name="T12" fmla="*/ 36186 w 68"/>
                <a:gd name="T13" fmla="*/ 19947 h 81"/>
                <a:gd name="T14" fmla="*/ 36186 w 68"/>
                <a:gd name="T15" fmla="*/ 6938 h 81"/>
                <a:gd name="T16" fmla="*/ 47858 w 68"/>
                <a:gd name="T17" fmla="*/ 6071 h 81"/>
                <a:gd name="T18" fmla="*/ 47858 w 68"/>
                <a:gd name="T19" fmla="*/ 12141 h 81"/>
                <a:gd name="T20" fmla="*/ 47858 w 68"/>
                <a:gd name="T21" fmla="*/ 24283 h 81"/>
                <a:gd name="T22" fmla="*/ 50193 w 68"/>
                <a:gd name="T23" fmla="*/ 24283 h 81"/>
                <a:gd name="T24" fmla="*/ 66535 w 68"/>
                <a:gd name="T25" fmla="*/ 31221 h 81"/>
                <a:gd name="T26" fmla="*/ 66535 w 68"/>
                <a:gd name="T27" fmla="*/ 39893 h 81"/>
                <a:gd name="T28" fmla="*/ 66535 w 68"/>
                <a:gd name="T29" fmla="*/ 39893 h 81"/>
                <a:gd name="T30" fmla="*/ 66535 w 68"/>
                <a:gd name="T31" fmla="*/ 44230 h 81"/>
                <a:gd name="T32" fmla="*/ 65368 w 68"/>
                <a:gd name="T33" fmla="*/ 50300 h 81"/>
                <a:gd name="T34" fmla="*/ 65368 w 68"/>
                <a:gd name="T35" fmla="*/ 70247 h 81"/>
                <a:gd name="T36" fmla="*/ 30349 w 68"/>
                <a:gd name="T37" fmla="*/ 65911 h 81"/>
                <a:gd name="T38" fmla="*/ 2335 w 68"/>
                <a:gd name="T39" fmla="*/ 51168 h 81"/>
                <a:gd name="T40" fmla="*/ 11673 w 68"/>
                <a:gd name="T41" fmla="*/ 4423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81"/>
                <a:gd name="T65" fmla="*/ 68 w 6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81">
                  <a:moveTo>
                    <a:pt x="10" y="51"/>
                  </a:moveTo>
                  <a:cubicBezTo>
                    <a:pt x="10" y="38"/>
                    <a:pt x="10" y="38"/>
                    <a:pt x="10" y="38"/>
                  </a:cubicBezTo>
                  <a:cubicBezTo>
                    <a:pt x="9" y="29"/>
                    <a:pt x="4" y="21"/>
                    <a:pt x="4" y="21"/>
                  </a:cubicBezTo>
                  <a:cubicBezTo>
                    <a:pt x="0" y="0"/>
                    <a:pt x="15" y="4"/>
                    <a:pt x="15" y="4"/>
                  </a:cubicBezTo>
                  <a:cubicBezTo>
                    <a:pt x="26" y="4"/>
                    <a:pt x="21" y="16"/>
                    <a:pt x="21" y="16"/>
                  </a:cubicBezTo>
                  <a:cubicBezTo>
                    <a:pt x="18" y="21"/>
                    <a:pt x="25" y="25"/>
                    <a:pt x="25" y="25"/>
                  </a:cubicBezTo>
                  <a:cubicBezTo>
                    <a:pt x="29" y="33"/>
                    <a:pt x="31" y="23"/>
                    <a:pt x="31" y="23"/>
                  </a:cubicBezTo>
                  <a:cubicBezTo>
                    <a:pt x="31" y="8"/>
                    <a:pt x="31" y="8"/>
                    <a:pt x="31" y="8"/>
                  </a:cubicBezTo>
                  <a:cubicBezTo>
                    <a:pt x="37" y="0"/>
                    <a:pt x="41" y="7"/>
                    <a:pt x="41" y="7"/>
                  </a:cubicBezTo>
                  <a:cubicBezTo>
                    <a:pt x="45" y="6"/>
                    <a:pt x="41" y="14"/>
                    <a:pt x="41" y="14"/>
                  </a:cubicBezTo>
                  <a:cubicBezTo>
                    <a:pt x="41" y="28"/>
                    <a:pt x="41" y="28"/>
                    <a:pt x="41" y="28"/>
                  </a:cubicBezTo>
                  <a:cubicBezTo>
                    <a:pt x="43" y="28"/>
                    <a:pt x="43" y="28"/>
                    <a:pt x="43" y="28"/>
                  </a:cubicBezTo>
                  <a:cubicBezTo>
                    <a:pt x="56" y="28"/>
                    <a:pt x="57" y="36"/>
                    <a:pt x="57" y="36"/>
                  </a:cubicBezTo>
                  <a:cubicBezTo>
                    <a:pt x="57" y="46"/>
                    <a:pt x="57" y="46"/>
                    <a:pt x="57" y="46"/>
                  </a:cubicBezTo>
                  <a:cubicBezTo>
                    <a:pt x="57" y="46"/>
                    <a:pt x="57" y="46"/>
                    <a:pt x="57" y="46"/>
                  </a:cubicBezTo>
                  <a:cubicBezTo>
                    <a:pt x="57" y="51"/>
                    <a:pt x="57" y="51"/>
                    <a:pt x="57" y="51"/>
                  </a:cubicBezTo>
                  <a:cubicBezTo>
                    <a:pt x="68" y="51"/>
                    <a:pt x="56" y="58"/>
                    <a:pt x="56" y="58"/>
                  </a:cubicBezTo>
                  <a:cubicBezTo>
                    <a:pt x="56" y="81"/>
                    <a:pt x="56" y="81"/>
                    <a:pt x="56" y="81"/>
                  </a:cubicBezTo>
                  <a:cubicBezTo>
                    <a:pt x="26" y="76"/>
                    <a:pt x="26" y="76"/>
                    <a:pt x="26" y="76"/>
                  </a:cubicBezTo>
                  <a:cubicBezTo>
                    <a:pt x="2" y="59"/>
                    <a:pt x="2" y="59"/>
                    <a:pt x="2" y="59"/>
                  </a:cubicBezTo>
                  <a:cubicBezTo>
                    <a:pt x="3" y="50"/>
                    <a:pt x="10" y="51"/>
                    <a:pt x="10" y="51"/>
                  </a:cubicBez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04" name="Freeform 458"/>
            <p:cNvSpPr>
              <a:spLocks noChangeArrowheads="1"/>
            </p:cNvSpPr>
            <p:nvPr/>
          </p:nvSpPr>
          <p:spPr bwMode="auto">
            <a:xfrm>
              <a:off x="0" y="297657"/>
              <a:ext cx="1839913" cy="135731"/>
            </a:xfrm>
            <a:custGeom>
              <a:avLst/>
              <a:gdLst>
                <a:gd name="T0" fmla="*/ 1835290 w 1592"/>
                <a:gd name="T1" fmla="*/ 43504 h 156"/>
                <a:gd name="T2" fmla="*/ 1828356 w 1592"/>
                <a:gd name="T3" fmla="*/ 45244 h 156"/>
                <a:gd name="T4" fmla="*/ 1820266 w 1592"/>
                <a:gd name="T5" fmla="*/ 46984 h 156"/>
                <a:gd name="T6" fmla="*/ 1822577 w 1592"/>
                <a:gd name="T7" fmla="*/ 44374 h 156"/>
                <a:gd name="T8" fmla="*/ 1816799 w 1592"/>
                <a:gd name="T9" fmla="*/ 44374 h 156"/>
                <a:gd name="T10" fmla="*/ 1812176 w 1592"/>
                <a:gd name="T11" fmla="*/ 48724 h 156"/>
                <a:gd name="T12" fmla="*/ 1807553 w 1592"/>
                <a:gd name="T13" fmla="*/ 40893 h 156"/>
                <a:gd name="T14" fmla="*/ 1795995 w 1592"/>
                <a:gd name="T15" fmla="*/ 45244 h 156"/>
                <a:gd name="T16" fmla="*/ 1785594 w 1592"/>
                <a:gd name="T17" fmla="*/ 46114 h 156"/>
                <a:gd name="T18" fmla="*/ 1786750 w 1592"/>
                <a:gd name="T19" fmla="*/ 40023 h 156"/>
                <a:gd name="T20" fmla="*/ 1778660 w 1592"/>
                <a:gd name="T21" fmla="*/ 45244 h 156"/>
                <a:gd name="T22" fmla="*/ 1776348 w 1592"/>
                <a:gd name="T23" fmla="*/ 39153 h 156"/>
                <a:gd name="T24" fmla="*/ 1768258 w 1592"/>
                <a:gd name="T25" fmla="*/ 43504 h 156"/>
                <a:gd name="T26" fmla="*/ 1764791 w 1592"/>
                <a:gd name="T27" fmla="*/ 39153 h 156"/>
                <a:gd name="T28" fmla="*/ 1759012 w 1592"/>
                <a:gd name="T29" fmla="*/ 40023 h 156"/>
                <a:gd name="T30" fmla="*/ 1753234 w 1592"/>
                <a:gd name="T31" fmla="*/ 39153 h 156"/>
                <a:gd name="T32" fmla="*/ 1752078 w 1592"/>
                <a:gd name="T33" fmla="*/ 37413 h 156"/>
                <a:gd name="T34" fmla="*/ 1742832 w 1592"/>
                <a:gd name="T35" fmla="*/ 37413 h 156"/>
                <a:gd name="T36" fmla="*/ 1741676 w 1592"/>
                <a:gd name="T37" fmla="*/ 36543 h 156"/>
                <a:gd name="T38" fmla="*/ 1732431 w 1592"/>
                <a:gd name="T39" fmla="*/ 38283 h 156"/>
                <a:gd name="T40" fmla="*/ 1731275 w 1592"/>
                <a:gd name="T41" fmla="*/ 34803 h 156"/>
                <a:gd name="T42" fmla="*/ 1722029 w 1592"/>
                <a:gd name="T43" fmla="*/ 38283 h 156"/>
                <a:gd name="T44" fmla="*/ 1723185 w 1592"/>
                <a:gd name="T45" fmla="*/ 33063 h 156"/>
                <a:gd name="T46" fmla="*/ 1715095 w 1592"/>
                <a:gd name="T47" fmla="*/ 37413 h 156"/>
                <a:gd name="T48" fmla="*/ 1713939 w 1592"/>
                <a:gd name="T49" fmla="*/ 26102 h 156"/>
                <a:gd name="T50" fmla="*/ 1702382 w 1592"/>
                <a:gd name="T51" fmla="*/ 22622 h 156"/>
                <a:gd name="T52" fmla="*/ 1189240 w 1592"/>
                <a:gd name="T53" fmla="*/ 0 h 156"/>
                <a:gd name="T54" fmla="*/ 137531 w 1592"/>
                <a:gd name="T55" fmla="*/ 22622 h 156"/>
                <a:gd name="T56" fmla="*/ 125974 w 1592"/>
                <a:gd name="T57" fmla="*/ 26102 h 156"/>
                <a:gd name="T58" fmla="*/ 124818 w 1592"/>
                <a:gd name="T59" fmla="*/ 37413 h 156"/>
                <a:gd name="T60" fmla="*/ 116728 w 1592"/>
                <a:gd name="T61" fmla="*/ 33063 h 156"/>
                <a:gd name="T62" fmla="*/ 117884 w 1592"/>
                <a:gd name="T63" fmla="*/ 38283 h 156"/>
                <a:gd name="T64" fmla="*/ 108638 w 1592"/>
                <a:gd name="T65" fmla="*/ 34803 h 156"/>
                <a:gd name="T66" fmla="*/ 107482 w 1592"/>
                <a:gd name="T67" fmla="*/ 38283 h 156"/>
                <a:gd name="T68" fmla="*/ 98237 w 1592"/>
                <a:gd name="T69" fmla="*/ 36543 h 156"/>
                <a:gd name="T70" fmla="*/ 97081 w 1592"/>
                <a:gd name="T71" fmla="*/ 37413 h 156"/>
                <a:gd name="T72" fmla="*/ 87835 w 1592"/>
                <a:gd name="T73" fmla="*/ 37413 h 156"/>
                <a:gd name="T74" fmla="*/ 86679 w 1592"/>
                <a:gd name="T75" fmla="*/ 39153 h 156"/>
                <a:gd name="T76" fmla="*/ 80901 w 1592"/>
                <a:gd name="T77" fmla="*/ 40023 h 156"/>
                <a:gd name="T78" fmla="*/ 75122 w 1592"/>
                <a:gd name="T79" fmla="*/ 39153 h 156"/>
                <a:gd name="T80" fmla="*/ 71655 w 1592"/>
                <a:gd name="T81" fmla="*/ 43504 h 156"/>
                <a:gd name="T82" fmla="*/ 63565 w 1592"/>
                <a:gd name="T83" fmla="*/ 39153 h 156"/>
                <a:gd name="T84" fmla="*/ 61253 w 1592"/>
                <a:gd name="T85" fmla="*/ 45244 h 156"/>
                <a:gd name="T86" fmla="*/ 53163 w 1592"/>
                <a:gd name="T87" fmla="*/ 40023 h 156"/>
                <a:gd name="T88" fmla="*/ 54319 w 1592"/>
                <a:gd name="T89" fmla="*/ 46114 h 156"/>
                <a:gd name="T90" fmla="*/ 43918 w 1592"/>
                <a:gd name="T91" fmla="*/ 45244 h 156"/>
                <a:gd name="T92" fmla="*/ 32360 w 1592"/>
                <a:gd name="T93" fmla="*/ 40893 h 156"/>
                <a:gd name="T94" fmla="*/ 27737 w 1592"/>
                <a:gd name="T95" fmla="*/ 48724 h 156"/>
                <a:gd name="T96" fmla="*/ 23114 w 1592"/>
                <a:gd name="T97" fmla="*/ 44374 h 156"/>
                <a:gd name="T98" fmla="*/ 17336 w 1592"/>
                <a:gd name="T99" fmla="*/ 44374 h 156"/>
                <a:gd name="T100" fmla="*/ 19647 w 1592"/>
                <a:gd name="T101" fmla="*/ 46984 h 156"/>
                <a:gd name="T102" fmla="*/ 11557 w 1592"/>
                <a:gd name="T103" fmla="*/ 45244 h 156"/>
                <a:gd name="T104" fmla="*/ 4623 w 1592"/>
                <a:gd name="T105" fmla="*/ 43504 h 156"/>
                <a:gd name="T106" fmla="*/ 0 w 1592"/>
                <a:gd name="T107" fmla="*/ 46984 h 156"/>
                <a:gd name="T108" fmla="*/ 6934 w 1592"/>
                <a:gd name="T109" fmla="*/ 59165 h 156"/>
                <a:gd name="T110" fmla="*/ 18492 w 1592"/>
                <a:gd name="T111" fmla="*/ 76566 h 156"/>
                <a:gd name="T112" fmla="*/ 1820266 w 1592"/>
                <a:gd name="T113" fmla="*/ 73956 h 156"/>
                <a:gd name="T114" fmla="*/ 1831823 w 1592"/>
                <a:gd name="T115" fmla="*/ 64385 h 156"/>
                <a:gd name="T116" fmla="*/ 1838757 w 1592"/>
                <a:gd name="T117" fmla="*/ 47854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92"/>
                <a:gd name="T178" fmla="*/ 0 h 156"/>
                <a:gd name="T179" fmla="*/ 1592 w 1592"/>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92" h="156">
                  <a:moveTo>
                    <a:pt x="1592" y="53"/>
                  </a:moveTo>
                  <a:cubicBezTo>
                    <a:pt x="1592" y="53"/>
                    <a:pt x="1592" y="53"/>
                    <a:pt x="1592" y="53"/>
                  </a:cubicBezTo>
                  <a:cubicBezTo>
                    <a:pt x="1592" y="53"/>
                    <a:pt x="1592" y="52"/>
                    <a:pt x="1591" y="52"/>
                  </a:cubicBezTo>
                  <a:cubicBezTo>
                    <a:pt x="1591" y="52"/>
                    <a:pt x="1591" y="51"/>
                    <a:pt x="1590" y="52"/>
                  </a:cubicBezTo>
                  <a:cubicBezTo>
                    <a:pt x="1590" y="52"/>
                    <a:pt x="1589" y="52"/>
                    <a:pt x="1589" y="53"/>
                  </a:cubicBezTo>
                  <a:cubicBezTo>
                    <a:pt x="1588" y="53"/>
                    <a:pt x="1588" y="52"/>
                    <a:pt x="1588" y="52"/>
                  </a:cubicBezTo>
                  <a:cubicBezTo>
                    <a:pt x="1588" y="52"/>
                    <a:pt x="1588" y="51"/>
                    <a:pt x="1587" y="51"/>
                  </a:cubicBezTo>
                  <a:cubicBezTo>
                    <a:pt x="1588" y="51"/>
                    <a:pt x="1588" y="51"/>
                    <a:pt x="1588" y="51"/>
                  </a:cubicBezTo>
                  <a:cubicBezTo>
                    <a:pt x="1588" y="50"/>
                    <a:pt x="1588" y="50"/>
                    <a:pt x="1588" y="50"/>
                  </a:cubicBezTo>
                  <a:cubicBezTo>
                    <a:pt x="1588" y="50"/>
                    <a:pt x="1588" y="50"/>
                    <a:pt x="1588" y="50"/>
                  </a:cubicBezTo>
                  <a:cubicBezTo>
                    <a:pt x="1588" y="50"/>
                    <a:pt x="1588" y="50"/>
                    <a:pt x="1588" y="50"/>
                  </a:cubicBezTo>
                  <a:cubicBezTo>
                    <a:pt x="1588" y="49"/>
                    <a:pt x="1588" y="49"/>
                    <a:pt x="1588" y="49"/>
                  </a:cubicBezTo>
                  <a:cubicBezTo>
                    <a:pt x="1588" y="49"/>
                    <a:pt x="1588" y="49"/>
                    <a:pt x="1588" y="49"/>
                  </a:cubicBezTo>
                  <a:cubicBezTo>
                    <a:pt x="1587" y="49"/>
                    <a:pt x="1587" y="49"/>
                    <a:pt x="1587" y="49"/>
                  </a:cubicBezTo>
                  <a:cubicBezTo>
                    <a:pt x="1587" y="49"/>
                    <a:pt x="1587" y="49"/>
                    <a:pt x="1587" y="49"/>
                  </a:cubicBezTo>
                  <a:cubicBezTo>
                    <a:pt x="1586" y="51"/>
                    <a:pt x="1586" y="51"/>
                    <a:pt x="1586" y="51"/>
                  </a:cubicBezTo>
                  <a:cubicBezTo>
                    <a:pt x="1586" y="51"/>
                    <a:pt x="1585" y="50"/>
                    <a:pt x="1585" y="53"/>
                  </a:cubicBezTo>
                  <a:cubicBezTo>
                    <a:pt x="1585" y="53"/>
                    <a:pt x="1585" y="55"/>
                    <a:pt x="1584" y="53"/>
                  </a:cubicBezTo>
                  <a:cubicBezTo>
                    <a:pt x="1584" y="53"/>
                    <a:pt x="1584" y="52"/>
                    <a:pt x="1583" y="52"/>
                  </a:cubicBezTo>
                  <a:cubicBezTo>
                    <a:pt x="1583" y="52"/>
                    <a:pt x="1583" y="51"/>
                    <a:pt x="1582" y="52"/>
                  </a:cubicBezTo>
                  <a:cubicBezTo>
                    <a:pt x="1582" y="52"/>
                    <a:pt x="1581" y="51"/>
                    <a:pt x="1580" y="52"/>
                  </a:cubicBezTo>
                  <a:cubicBezTo>
                    <a:pt x="1580" y="52"/>
                    <a:pt x="1578" y="51"/>
                    <a:pt x="1579" y="53"/>
                  </a:cubicBezTo>
                  <a:cubicBezTo>
                    <a:pt x="1579" y="53"/>
                    <a:pt x="1579" y="54"/>
                    <a:pt x="1579" y="55"/>
                  </a:cubicBezTo>
                  <a:cubicBezTo>
                    <a:pt x="1579" y="55"/>
                    <a:pt x="1579" y="56"/>
                    <a:pt x="1579" y="57"/>
                  </a:cubicBezTo>
                  <a:cubicBezTo>
                    <a:pt x="1579" y="59"/>
                    <a:pt x="1579" y="59"/>
                    <a:pt x="1579" y="59"/>
                  </a:cubicBezTo>
                  <a:cubicBezTo>
                    <a:pt x="1574" y="59"/>
                    <a:pt x="1574" y="59"/>
                    <a:pt x="1574" y="59"/>
                  </a:cubicBezTo>
                  <a:cubicBezTo>
                    <a:pt x="1575" y="57"/>
                    <a:pt x="1575" y="57"/>
                    <a:pt x="1575" y="57"/>
                  </a:cubicBezTo>
                  <a:cubicBezTo>
                    <a:pt x="1575" y="56"/>
                    <a:pt x="1575" y="56"/>
                    <a:pt x="1575" y="56"/>
                  </a:cubicBezTo>
                  <a:cubicBezTo>
                    <a:pt x="1575" y="55"/>
                    <a:pt x="1575" y="55"/>
                    <a:pt x="1575" y="55"/>
                  </a:cubicBezTo>
                  <a:cubicBezTo>
                    <a:pt x="1575" y="54"/>
                    <a:pt x="1575" y="54"/>
                    <a:pt x="1575" y="54"/>
                  </a:cubicBezTo>
                  <a:cubicBezTo>
                    <a:pt x="1575" y="54"/>
                    <a:pt x="1575" y="54"/>
                    <a:pt x="1575" y="54"/>
                  </a:cubicBezTo>
                  <a:cubicBezTo>
                    <a:pt x="1575" y="53"/>
                    <a:pt x="1575" y="53"/>
                    <a:pt x="1575" y="53"/>
                  </a:cubicBezTo>
                  <a:cubicBezTo>
                    <a:pt x="1575" y="53"/>
                    <a:pt x="1575" y="53"/>
                    <a:pt x="1575" y="53"/>
                  </a:cubicBezTo>
                  <a:cubicBezTo>
                    <a:pt x="1574" y="52"/>
                    <a:pt x="1574" y="52"/>
                    <a:pt x="1574" y="52"/>
                  </a:cubicBezTo>
                  <a:cubicBezTo>
                    <a:pt x="1575" y="52"/>
                    <a:pt x="1575" y="52"/>
                    <a:pt x="1575" y="52"/>
                  </a:cubicBezTo>
                  <a:cubicBezTo>
                    <a:pt x="1575" y="52"/>
                    <a:pt x="1575" y="52"/>
                    <a:pt x="1575" y="52"/>
                  </a:cubicBezTo>
                  <a:cubicBezTo>
                    <a:pt x="1575" y="52"/>
                    <a:pt x="1575" y="52"/>
                    <a:pt x="1575" y="52"/>
                  </a:cubicBezTo>
                  <a:cubicBezTo>
                    <a:pt x="1576" y="52"/>
                    <a:pt x="1576" y="52"/>
                    <a:pt x="1576" y="52"/>
                  </a:cubicBezTo>
                  <a:cubicBezTo>
                    <a:pt x="1576" y="51"/>
                    <a:pt x="1576" y="51"/>
                    <a:pt x="1576" y="51"/>
                  </a:cubicBezTo>
                  <a:cubicBezTo>
                    <a:pt x="1577" y="51"/>
                    <a:pt x="1577" y="51"/>
                    <a:pt x="1577" y="51"/>
                  </a:cubicBezTo>
                  <a:cubicBezTo>
                    <a:pt x="1577" y="51"/>
                    <a:pt x="1577" y="51"/>
                    <a:pt x="1577" y="51"/>
                  </a:cubicBezTo>
                  <a:cubicBezTo>
                    <a:pt x="1577" y="50"/>
                    <a:pt x="1577" y="50"/>
                    <a:pt x="1577" y="50"/>
                  </a:cubicBezTo>
                  <a:cubicBezTo>
                    <a:pt x="1577" y="50"/>
                    <a:pt x="1577" y="50"/>
                    <a:pt x="1577" y="50"/>
                  </a:cubicBezTo>
                  <a:cubicBezTo>
                    <a:pt x="1577" y="50"/>
                    <a:pt x="1577" y="50"/>
                    <a:pt x="1577" y="50"/>
                  </a:cubicBezTo>
                  <a:cubicBezTo>
                    <a:pt x="1577" y="49"/>
                    <a:pt x="1577" y="49"/>
                    <a:pt x="1577" y="49"/>
                  </a:cubicBezTo>
                  <a:cubicBezTo>
                    <a:pt x="1577" y="49"/>
                    <a:pt x="1577" y="48"/>
                    <a:pt x="1576" y="49"/>
                  </a:cubicBezTo>
                  <a:cubicBezTo>
                    <a:pt x="1576" y="49"/>
                    <a:pt x="1576" y="49"/>
                    <a:pt x="1576" y="49"/>
                  </a:cubicBezTo>
                  <a:cubicBezTo>
                    <a:pt x="1575" y="48"/>
                    <a:pt x="1575" y="48"/>
                    <a:pt x="1575" y="48"/>
                  </a:cubicBezTo>
                  <a:cubicBezTo>
                    <a:pt x="1575" y="48"/>
                    <a:pt x="1573" y="49"/>
                    <a:pt x="1573" y="50"/>
                  </a:cubicBezTo>
                  <a:cubicBezTo>
                    <a:pt x="1573" y="50"/>
                    <a:pt x="1574" y="50"/>
                    <a:pt x="1572" y="51"/>
                  </a:cubicBezTo>
                  <a:cubicBezTo>
                    <a:pt x="1572" y="51"/>
                    <a:pt x="1572" y="51"/>
                    <a:pt x="1572" y="51"/>
                  </a:cubicBezTo>
                  <a:cubicBezTo>
                    <a:pt x="1571" y="52"/>
                    <a:pt x="1571" y="52"/>
                    <a:pt x="1571" y="52"/>
                  </a:cubicBezTo>
                  <a:cubicBezTo>
                    <a:pt x="1572" y="52"/>
                    <a:pt x="1572" y="52"/>
                    <a:pt x="1572" y="52"/>
                  </a:cubicBezTo>
                  <a:cubicBezTo>
                    <a:pt x="1571" y="53"/>
                    <a:pt x="1571" y="53"/>
                    <a:pt x="1571" y="53"/>
                  </a:cubicBezTo>
                  <a:cubicBezTo>
                    <a:pt x="1570" y="54"/>
                    <a:pt x="1570" y="54"/>
                    <a:pt x="1570" y="54"/>
                  </a:cubicBezTo>
                  <a:cubicBezTo>
                    <a:pt x="1569" y="54"/>
                    <a:pt x="1569" y="54"/>
                    <a:pt x="1569" y="54"/>
                  </a:cubicBezTo>
                  <a:cubicBezTo>
                    <a:pt x="1570" y="54"/>
                    <a:pt x="1570" y="54"/>
                    <a:pt x="1570" y="54"/>
                  </a:cubicBezTo>
                  <a:cubicBezTo>
                    <a:pt x="1569" y="55"/>
                    <a:pt x="1569" y="55"/>
                    <a:pt x="1569" y="55"/>
                  </a:cubicBezTo>
                  <a:cubicBezTo>
                    <a:pt x="1568" y="55"/>
                    <a:pt x="1568" y="55"/>
                    <a:pt x="1568" y="55"/>
                  </a:cubicBezTo>
                  <a:cubicBezTo>
                    <a:pt x="1568" y="55"/>
                    <a:pt x="1568" y="56"/>
                    <a:pt x="1568" y="56"/>
                  </a:cubicBezTo>
                  <a:cubicBezTo>
                    <a:pt x="1565" y="56"/>
                    <a:pt x="1565" y="56"/>
                    <a:pt x="1565" y="56"/>
                  </a:cubicBezTo>
                  <a:cubicBezTo>
                    <a:pt x="1565" y="55"/>
                    <a:pt x="1565" y="53"/>
                    <a:pt x="1565" y="53"/>
                  </a:cubicBezTo>
                  <a:cubicBezTo>
                    <a:pt x="1565" y="53"/>
                    <a:pt x="1564" y="51"/>
                    <a:pt x="1565" y="51"/>
                  </a:cubicBezTo>
                  <a:cubicBezTo>
                    <a:pt x="1565" y="51"/>
                    <a:pt x="1566" y="52"/>
                    <a:pt x="1566" y="51"/>
                  </a:cubicBezTo>
                  <a:cubicBezTo>
                    <a:pt x="1566" y="51"/>
                    <a:pt x="1567" y="50"/>
                    <a:pt x="1567" y="49"/>
                  </a:cubicBezTo>
                  <a:cubicBezTo>
                    <a:pt x="1567" y="49"/>
                    <a:pt x="1567" y="48"/>
                    <a:pt x="1566" y="48"/>
                  </a:cubicBezTo>
                  <a:cubicBezTo>
                    <a:pt x="1565" y="48"/>
                    <a:pt x="1565" y="48"/>
                    <a:pt x="1565" y="48"/>
                  </a:cubicBezTo>
                  <a:cubicBezTo>
                    <a:pt x="1565" y="48"/>
                    <a:pt x="1565" y="48"/>
                    <a:pt x="1565" y="48"/>
                  </a:cubicBezTo>
                  <a:cubicBezTo>
                    <a:pt x="1564" y="48"/>
                    <a:pt x="1564" y="48"/>
                    <a:pt x="1564" y="48"/>
                  </a:cubicBezTo>
                  <a:cubicBezTo>
                    <a:pt x="1564" y="47"/>
                    <a:pt x="1564" y="47"/>
                    <a:pt x="1564" y="47"/>
                  </a:cubicBezTo>
                  <a:cubicBezTo>
                    <a:pt x="1564" y="47"/>
                    <a:pt x="1563" y="48"/>
                    <a:pt x="1563" y="49"/>
                  </a:cubicBezTo>
                  <a:cubicBezTo>
                    <a:pt x="1563" y="49"/>
                    <a:pt x="1561" y="51"/>
                    <a:pt x="1561" y="52"/>
                  </a:cubicBezTo>
                  <a:cubicBezTo>
                    <a:pt x="1561" y="52"/>
                    <a:pt x="1558" y="54"/>
                    <a:pt x="1559" y="55"/>
                  </a:cubicBezTo>
                  <a:cubicBezTo>
                    <a:pt x="1561" y="55"/>
                    <a:pt x="1561" y="55"/>
                    <a:pt x="1561" y="55"/>
                  </a:cubicBezTo>
                  <a:cubicBezTo>
                    <a:pt x="1561" y="55"/>
                    <a:pt x="1561" y="55"/>
                    <a:pt x="1560" y="55"/>
                  </a:cubicBezTo>
                  <a:cubicBezTo>
                    <a:pt x="1555" y="55"/>
                    <a:pt x="1555" y="55"/>
                    <a:pt x="1555" y="55"/>
                  </a:cubicBezTo>
                  <a:cubicBezTo>
                    <a:pt x="1555" y="54"/>
                    <a:pt x="1555" y="54"/>
                    <a:pt x="1555" y="54"/>
                  </a:cubicBezTo>
                  <a:cubicBezTo>
                    <a:pt x="1555" y="54"/>
                    <a:pt x="1555" y="54"/>
                    <a:pt x="1555" y="54"/>
                  </a:cubicBezTo>
                  <a:cubicBezTo>
                    <a:pt x="1555" y="53"/>
                    <a:pt x="1555" y="53"/>
                    <a:pt x="1555" y="53"/>
                  </a:cubicBezTo>
                  <a:cubicBezTo>
                    <a:pt x="1554" y="52"/>
                    <a:pt x="1554" y="52"/>
                    <a:pt x="1554" y="52"/>
                  </a:cubicBezTo>
                  <a:cubicBezTo>
                    <a:pt x="1554" y="52"/>
                    <a:pt x="1554" y="50"/>
                    <a:pt x="1556" y="50"/>
                  </a:cubicBezTo>
                  <a:cubicBezTo>
                    <a:pt x="1556" y="50"/>
                    <a:pt x="1556" y="50"/>
                    <a:pt x="1556" y="49"/>
                  </a:cubicBezTo>
                  <a:cubicBezTo>
                    <a:pt x="1556" y="49"/>
                    <a:pt x="1557" y="48"/>
                    <a:pt x="1556" y="48"/>
                  </a:cubicBezTo>
                  <a:cubicBezTo>
                    <a:pt x="1556" y="48"/>
                    <a:pt x="1555" y="46"/>
                    <a:pt x="1553" y="48"/>
                  </a:cubicBezTo>
                  <a:cubicBezTo>
                    <a:pt x="1552" y="49"/>
                    <a:pt x="1552" y="49"/>
                    <a:pt x="1552" y="49"/>
                  </a:cubicBezTo>
                  <a:cubicBezTo>
                    <a:pt x="1552" y="50"/>
                    <a:pt x="1552" y="50"/>
                    <a:pt x="1552" y="50"/>
                  </a:cubicBezTo>
                  <a:cubicBezTo>
                    <a:pt x="1552" y="51"/>
                    <a:pt x="1552" y="51"/>
                    <a:pt x="1552" y="51"/>
                  </a:cubicBezTo>
                  <a:cubicBezTo>
                    <a:pt x="1552" y="51"/>
                    <a:pt x="1550" y="52"/>
                    <a:pt x="1549" y="54"/>
                  </a:cubicBezTo>
                  <a:cubicBezTo>
                    <a:pt x="1549" y="54"/>
                    <a:pt x="1549" y="53"/>
                    <a:pt x="1548" y="54"/>
                  </a:cubicBezTo>
                  <a:cubicBezTo>
                    <a:pt x="1545" y="53"/>
                    <a:pt x="1545" y="53"/>
                    <a:pt x="1545" y="53"/>
                  </a:cubicBezTo>
                  <a:cubicBezTo>
                    <a:pt x="1545" y="52"/>
                    <a:pt x="1545" y="52"/>
                    <a:pt x="1545" y="52"/>
                  </a:cubicBezTo>
                  <a:cubicBezTo>
                    <a:pt x="1546" y="51"/>
                    <a:pt x="1546" y="51"/>
                    <a:pt x="1546" y="51"/>
                  </a:cubicBezTo>
                  <a:cubicBezTo>
                    <a:pt x="1546" y="51"/>
                    <a:pt x="1546" y="51"/>
                    <a:pt x="1545" y="50"/>
                  </a:cubicBezTo>
                  <a:cubicBezTo>
                    <a:pt x="1545" y="50"/>
                    <a:pt x="1544" y="49"/>
                    <a:pt x="1546" y="48"/>
                  </a:cubicBezTo>
                  <a:cubicBezTo>
                    <a:pt x="1546" y="48"/>
                    <a:pt x="1546" y="48"/>
                    <a:pt x="1546" y="48"/>
                  </a:cubicBezTo>
                  <a:cubicBezTo>
                    <a:pt x="1547" y="47"/>
                    <a:pt x="1547" y="47"/>
                    <a:pt x="1547" y="47"/>
                  </a:cubicBezTo>
                  <a:cubicBezTo>
                    <a:pt x="1547" y="47"/>
                    <a:pt x="1547" y="47"/>
                    <a:pt x="1547" y="47"/>
                  </a:cubicBezTo>
                  <a:cubicBezTo>
                    <a:pt x="1547" y="47"/>
                    <a:pt x="1547" y="47"/>
                    <a:pt x="1547" y="47"/>
                  </a:cubicBezTo>
                  <a:cubicBezTo>
                    <a:pt x="1547" y="46"/>
                    <a:pt x="1547" y="46"/>
                    <a:pt x="1547" y="46"/>
                  </a:cubicBezTo>
                  <a:cubicBezTo>
                    <a:pt x="1546" y="46"/>
                    <a:pt x="1546" y="46"/>
                    <a:pt x="1546" y="46"/>
                  </a:cubicBezTo>
                  <a:cubicBezTo>
                    <a:pt x="1546" y="46"/>
                    <a:pt x="1546" y="46"/>
                    <a:pt x="1546" y="46"/>
                  </a:cubicBezTo>
                  <a:cubicBezTo>
                    <a:pt x="1546" y="45"/>
                    <a:pt x="1546" y="45"/>
                    <a:pt x="1546" y="45"/>
                  </a:cubicBezTo>
                  <a:cubicBezTo>
                    <a:pt x="1546" y="46"/>
                    <a:pt x="1546" y="46"/>
                    <a:pt x="1546" y="46"/>
                  </a:cubicBezTo>
                  <a:cubicBezTo>
                    <a:pt x="1545" y="46"/>
                    <a:pt x="1545" y="46"/>
                    <a:pt x="1545" y="46"/>
                  </a:cubicBezTo>
                  <a:cubicBezTo>
                    <a:pt x="1544" y="47"/>
                    <a:pt x="1544" y="47"/>
                    <a:pt x="1544" y="47"/>
                  </a:cubicBezTo>
                  <a:cubicBezTo>
                    <a:pt x="1543" y="47"/>
                    <a:pt x="1543" y="47"/>
                    <a:pt x="1543" y="47"/>
                  </a:cubicBezTo>
                  <a:cubicBezTo>
                    <a:pt x="1543" y="48"/>
                    <a:pt x="1543" y="48"/>
                    <a:pt x="1543" y="48"/>
                  </a:cubicBezTo>
                  <a:cubicBezTo>
                    <a:pt x="1542" y="49"/>
                    <a:pt x="1542" y="49"/>
                    <a:pt x="1542" y="49"/>
                  </a:cubicBezTo>
                  <a:cubicBezTo>
                    <a:pt x="1542" y="49"/>
                    <a:pt x="1540" y="50"/>
                    <a:pt x="1540" y="51"/>
                  </a:cubicBezTo>
                  <a:cubicBezTo>
                    <a:pt x="1539" y="52"/>
                    <a:pt x="1539" y="52"/>
                    <a:pt x="1539" y="52"/>
                  </a:cubicBezTo>
                  <a:cubicBezTo>
                    <a:pt x="1539" y="52"/>
                    <a:pt x="1539" y="52"/>
                    <a:pt x="1539" y="52"/>
                  </a:cubicBezTo>
                  <a:cubicBezTo>
                    <a:pt x="1538" y="52"/>
                    <a:pt x="1538" y="52"/>
                    <a:pt x="1538" y="52"/>
                  </a:cubicBezTo>
                  <a:cubicBezTo>
                    <a:pt x="1538" y="52"/>
                    <a:pt x="1538" y="52"/>
                    <a:pt x="1538" y="52"/>
                  </a:cubicBezTo>
                  <a:cubicBezTo>
                    <a:pt x="1535" y="52"/>
                    <a:pt x="1535" y="52"/>
                    <a:pt x="1535" y="52"/>
                  </a:cubicBezTo>
                  <a:cubicBezTo>
                    <a:pt x="1536" y="51"/>
                    <a:pt x="1536" y="50"/>
                    <a:pt x="1536" y="49"/>
                  </a:cubicBezTo>
                  <a:cubicBezTo>
                    <a:pt x="1536" y="49"/>
                    <a:pt x="1534" y="48"/>
                    <a:pt x="1536" y="47"/>
                  </a:cubicBezTo>
                  <a:cubicBezTo>
                    <a:pt x="1537" y="46"/>
                    <a:pt x="1537" y="46"/>
                    <a:pt x="1537" y="46"/>
                  </a:cubicBezTo>
                  <a:cubicBezTo>
                    <a:pt x="1537" y="46"/>
                    <a:pt x="1537" y="46"/>
                    <a:pt x="1537" y="46"/>
                  </a:cubicBezTo>
                  <a:cubicBezTo>
                    <a:pt x="1537" y="46"/>
                    <a:pt x="1537" y="46"/>
                    <a:pt x="1537" y="46"/>
                  </a:cubicBezTo>
                  <a:cubicBezTo>
                    <a:pt x="1537" y="45"/>
                    <a:pt x="1537" y="45"/>
                    <a:pt x="1537" y="45"/>
                  </a:cubicBezTo>
                  <a:cubicBezTo>
                    <a:pt x="1537" y="45"/>
                    <a:pt x="1537" y="45"/>
                    <a:pt x="1537" y="45"/>
                  </a:cubicBezTo>
                  <a:cubicBezTo>
                    <a:pt x="1537" y="45"/>
                    <a:pt x="1537" y="45"/>
                    <a:pt x="1537" y="45"/>
                  </a:cubicBezTo>
                  <a:cubicBezTo>
                    <a:pt x="1536" y="44"/>
                    <a:pt x="1536" y="44"/>
                    <a:pt x="1536" y="44"/>
                  </a:cubicBezTo>
                  <a:cubicBezTo>
                    <a:pt x="1536" y="45"/>
                    <a:pt x="1536" y="45"/>
                    <a:pt x="1536" y="45"/>
                  </a:cubicBezTo>
                  <a:cubicBezTo>
                    <a:pt x="1535" y="44"/>
                    <a:pt x="1535" y="44"/>
                    <a:pt x="1535" y="44"/>
                  </a:cubicBezTo>
                  <a:cubicBezTo>
                    <a:pt x="1534" y="45"/>
                    <a:pt x="1534" y="45"/>
                    <a:pt x="1534" y="45"/>
                  </a:cubicBezTo>
                  <a:cubicBezTo>
                    <a:pt x="1534" y="46"/>
                    <a:pt x="1534" y="46"/>
                    <a:pt x="1534" y="46"/>
                  </a:cubicBezTo>
                  <a:cubicBezTo>
                    <a:pt x="1534" y="46"/>
                    <a:pt x="1532" y="47"/>
                    <a:pt x="1532" y="48"/>
                  </a:cubicBezTo>
                  <a:cubicBezTo>
                    <a:pt x="1532" y="48"/>
                    <a:pt x="1531" y="49"/>
                    <a:pt x="1530" y="50"/>
                  </a:cubicBezTo>
                  <a:cubicBezTo>
                    <a:pt x="1530" y="50"/>
                    <a:pt x="1530" y="50"/>
                    <a:pt x="1530" y="50"/>
                  </a:cubicBezTo>
                  <a:cubicBezTo>
                    <a:pt x="1529" y="50"/>
                    <a:pt x="1529" y="50"/>
                    <a:pt x="1529" y="50"/>
                  </a:cubicBezTo>
                  <a:cubicBezTo>
                    <a:pt x="1529" y="51"/>
                    <a:pt x="1529" y="51"/>
                    <a:pt x="1529" y="51"/>
                  </a:cubicBezTo>
                  <a:cubicBezTo>
                    <a:pt x="1529" y="51"/>
                    <a:pt x="1528" y="51"/>
                    <a:pt x="1528" y="51"/>
                  </a:cubicBezTo>
                  <a:cubicBezTo>
                    <a:pt x="1525" y="51"/>
                    <a:pt x="1525" y="51"/>
                    <a:pt x="1525" y="51"/>
                  </a:cubicBezTo>
                  <a:cubicBezTo>
                    <a:pt x="1525" y="51"/>
                    <a:pt x="1525" y="51"/>
                    <a:pt x="1525" y="51"/>
                  </a:cubicBezTo>
                  <a:cubicBezTo>
                    <a:pt x="1525" y="50"/>
                    <a:pt x="1526" y="49"/>
                    <a:pt x="1525" y="49"/>
                  </a:cubicBezTo>
                  <a:cubicBezTo>
                    <a:pt x="1525" y="49"/>
                    <a:pt x="1524" y="47"/>
                    <a:pt x="1525" y="47"/>
                  </a:cubicBezTo>
                  <a:cubicBezTo>
                    <a:pt x="1526" y="46"/>
                    <a:pt x="1526" y="46"/>
                    <a:pt x="1526" y="46"/>
                  </a:cubicBezTo>
                  <a:cubicBezTo>
                    <a:pt x="1527" y="46"/>
                    <a:pt x="1527" y="46"/>
                    <a:pt x="1527" y="46"/>
                  </a:cubicBezTo>
                  <a:cubicBezTo>
                    <a:pt x="1527" y="45"/>
                    <a:pt x="1527" y="45"/>
                    <a:pt x="1527" y="45"/>
                  </a:cubicBezTo>
                  <a:cubicBezTo>
                    <a:pt x="1527" y="45"/>
                    <a:pt x="1527" y="45"/>
                    <a:pt x="1527" y="45"/>
                  </a:cubicBezTo>
                  <a:cubicBezTo>
                    <a:pt x="1527" y="44"/>
                    <a:pt x="1527" y="44"/>
                    <a:pt x="1527" y="44"/>
                  </a:cubicBezTo>
                  <a:cubicBezTo>
                    <a:pt x="1527" y="44"/>
                    <a:pt x="1527" y="44"/>
                    <a:pt x="1527" y="44"/>
                  </a:cubicBezTo>
                  <a:cubicBezTo>
                    <a:pt x="1526" y="44"/>
                    <a:pt x="1526" y="44"/>
                    <a:pt x="1526" y="44"/>
                  </a:cubicBezTo>
                  <a:cubicBezTo>
                    <a:pt x="1525" y="43"/>
                    <a:pt x="1525" y="43"/>
                    <a:pt x="1525" y="43"/>
                  </a:cubicBezTo>
                  <a:cubicBezTo>
                    <a:pt x="1525" y="44"/>
                    <a:pt x="1525" y="44"/>
                    <a:pt x="1525" y="44"/>
                  </a:cubicBezTo>
                  <a:cubicBezTo>
                    <a:pt x="1525" y="44"/>
                    <a:pt x="1524" y="43"/>
                    <a:pt x="1524" y="44"/>
                  </a:cubicBezTo>
                  <a:cubicBezTo>
                    <a:pt x="1524" y="45"/>
                    <a:pt x="1524" y="45"/>
                    <a:pt x="1524" y="45"/>
                  </a:cubicBezTo>
                  <a:cubicBezTo>
                    <a:pt x="1523" y="45"/>
                    <a:pt x="1523" y="45"/>
                    <a:pt x="1523" y="45"/>
                  </a:cubicBezTo>
                  <a:cubicBezTo>
                    <a:pt x="1522" y="46"/>
                    <a:pt x="1522" y="46"/>
                    <a:pt x="1522" y="46"/>
                  </a:cubicBezTo>
                  <a:cubicBezTo>
                    <a:pt x="1521" y="47"/>
                    <a:pt x="1521" y="47"/>
                    <a:pt x="1521" y="47"/>
                  </a:cubicBezTo>
                  <a:cubicBezTo>
                    <a:pt x="1522" y="47"/>
                    <a:pt x="1522" y="47"/>
                    <a:pt x="1522" y="47"/>
                  </a:cubicBezTo>
                  <a:cubicBezTo>
                    <a:pt x="1522" y="47"/>
                    <a:pt x="1521" y="48"/>
                    <a:pt x="1521" y="48"/>
                  </a:cubicBezTo>
                  <a:cubicBezTo>
                    <a:pt x="1521" y="48"/>
                    <a:pt x="1520" y="49"/>
                    <a:pt x="1520" y="49"/>
                  </a:cubicBezTo>
                  <a:cubicBezTo>
                    <a:pt x="1519" y="49"/>
                    <a:pt x="1519" y="49"/>
                    <a:pt x="1519" y="49"/>
                  </a:cubicBezTo>
                  <a:cubicBezTo>
                    <a:pt x="1519" y="49"/>
                    <a:pt x="1520" y="50"/>
                    <a:pt x="1520" y="50"/>
                  </a:cubicBezTo>
                  <a:cubicBezTo>
                    <a:pt x="1520" y="50"/>
                    <a:pt x="1520" y="50"/>
                    <a:pt x="1520" y="50"/>
                  </a:cubicBezTo>
                  <a:cubicBezTo>
                    <a:pt x="1516" y="50"/>
                    <a:pt x="1516" y="50"/>
                    <a:pt x="1516" y="50"/>
                  </a:cubicBezTo>
                  <a:cubicBezTo>
                    <a:pt x="1517" y="49"/>
                    <a:pt x="1517" y="48"/>
                    <a:pt x="1517" y="47"/>
                  </a:cubicBezTo>
                  <a:cubicBezTo>
                    <a:pt x="1517" y="47"/>
                    <a:pt x="1516" y="46"/>
                    <a:pt x="1517" y="45"/>
                  </a:cubicBezTo>
                  <a:cubicBezTo>
                    <a:pt x="1517" y="45"/>
                    <a:pt x="1517" y="45"/>
                    <a:pt x="1517" y="45"/>
                  </a:cubicBezTo>
                  <a:cubicBezTo>
                    <a:pt x="1518" y="45"/>
                    <a:pt x="1518" y="45"/>
                    <a:pt x="1518" y="45"/>
                  </a:cubicBezTo>
                  <a:cubicBezTo>
                    <a:pt x="1518" y="44"/>
                    <a:pt x="1518" y="44"/>
                    <a:pt x="1518" y="44"/>
                  </a:cubicBezTo>
                  <a:cubicBezTo>
                    <a:pt x="1519" y="44"/>
                    <a:pt x="1519" y="44"/>
                    <a:pt x="1519" y="44"/>
                  </a:cubicBezTo>
                  <a:cubicBezTo>
                    <a:pt x="1519" y="43"/>
                    <a:pt x="1519" y="43"/>
                    <a:pt x="1519" y="43"/>
                  </a:cubicBezTo>
                  <a:cubicBezTo>
                    <a:pt x="1519" y="43"/>
                    <a:pt x="1519" y="43"/>
                    <a:pt x="1519" y="43"/>
                  </a:cubicBezTo>
                  <a:cubicBezTo>
                    <a:pt x="1519" y="42"/>
                    <a:pt x="1519" y="42"/>
                    <a:pt x="1519" y="42"/>
                  </a:cubicBezTo>
                  <a:cubicBezTo>
                    <a:pt x="1518" y="42"/>
                    <a:pt x="1518" y="42"/>
                    <a:pt x="1518" y="42"/>
                  </a:cubicBezTo>
                  <a:cubicBezTo>
                    <a:pt x="1517" y="42"/>
                    <a:pt x="1517" y="42"/>
                    <a:pt x="1517" y="42"/>
                  </a:cubicBezTo>
                  <a:cubicBezTo>
                    <a:pt x="1516" y="43"/>
                    <a:pt x="1516" y="43"/>
                    <a:pt x="1516" y="43"/>
                  </a:cubicBezTo>
                  <a:cubicBezTo>
                    <a:pt x="1516" y="43"/>
                    <a:pt x="1515" y="42"/>
                    <a:pt x="1515" y="43"/>
                  </a:cubicBezTo>
                  <a:cubicBezTo>
                    <a:pt x="1515" y="43"/>
                    <a:pt x="1515" y="45"/>
                    <a:pt x="1514" y="46"/>
                  </a:cubicBezTo>
                  <a:cubicBezTo>
                    <a:pt x="1514" y="46"/>
                    <a:pt x="1512" y="47"/>
                    <a:pt x="1512" y="48"/>
                  </a:cubicBezTo>
                  <a:cubicBezTo>
                    <a:pt x="1512" y="48"/>
                    <a:pt x="1511" y="47"/>
                    <a:pt x="1510" y="49"/>
                  </a:cubicBezTo>
                  <a:cubicBezTo>
                    <a:pt x="1507" y="48"/>
                    <a:pt x="1507" y="48"/>
                    <a:pt x="1507" y="48"/>
                  </a:cubicBezTo>
                  <a:cubicBezTo>
                    <a:pt x="1507" y="48"/>
                    <a:pt x="1507" y="48"/>
                    <a:pt x="1507" y="48"/>
                  </a:cubicBezTo>
                  <a:cubicBezTo>
                    <a:pt x="1508" y="47"/>
                    <a:pt x="1508" y="47"/>
                    <a:pt x="1508" y="47"/>
                  </a:cubicBezTo>
                  <a:cubicBezTo>
                    <a:pt x="1507" y="46"/>
                    <a:pt x="1507" y="46"/>
                    <a:pt x="1507" y="46"/>
                  </a:cubicBezTo>
                  <a:cubicBezTo>
                    <a:pt x="1507" y="46"/>
                    <a:pt x="1507" y="46"/>
                    <a:pt x="1507" y="46"/>
                  </a:cubicBezTo>
                  <a:cubicBezTo>
                    <a:pt x="1507" y="46"/>
                    <a:pt x="1507" y="44"/>
                    <a:pt x="1508" y="43"/>
                  </a:cubicBezTo>
                  <a:cubicBezTo>
                    <a:pt x="1508" y="43"/>
                    <a:pt x="1509" y="45"/>
                    <a:pt x="1510" y="43"/>
                  </a:cubicBezTo>
                  <a:cubicBezTo>
                    <a:pt x="1510" y="43"/>
                    <a:pt x="1510" y="43"/>
                    <a:pt x="1510" y="43"/>
                  </a:cubicBezTo>
                  <a:cubicBezTo>
                    <a:pt x="1510" y="42"/>
                    <a:pt x="1510" y="42"/>
                    <a:pt x="1510" y="42"/>
                  </a:cubicBezTo>
                  <a:cubicBezTo>
                    <a:pt x="1510" y="41"/>
                    <a:pt x="1510" y="41"/>
                    <a:pt x="1510" y="41"/>
                  </a:cubicBezTo>
                  <a:cubicBezTo>
                    <a:pt x="1509" y="41"/>
                    <a:pt x="1509" y="41"/>
                    <a:pt x="1509" y="41"/>
                  </a:cubicBezTo>
                  <a:cubicBezTo>
                    <a:pt x="1509" y="41"/>
                    <a:pt x="1509" y="41"/>
                    <a:pt x="1509" y="41"/>
                  </a:cubicBezTo>
                  <a:cubicBezTo>
                    <a:pt x="1508" y="41"/>
                    <a:pt x="1508" y="41"/>
                    <a:pt x="1508" y="41"/>
                  </a:cubicBezTo>
                  <a:cubicBezTo>
                    <a:pt x="1508" y="40"/>
                    <a:pt x="1508" y="40"/>
                    <a:pt x="1508" y="40"/>
                  </a:cubicBezTo>
                  <a:cubicBezTo>
                    <a:pt x="1507" y="41"/>
                    <a:pt x="1507" y="41"/>
                    <a:pt x="1507" y="41"/>
                  </a:cubicBezTo>
                  <a:cubicBezTo>
                    <a:pt x="1507" y="42"/>
                    <a:pt x="1507" y="42"/>
                    <a:pt x="1507" y="42"/>
                  </a:cubicBezTo>
                  <a:cubicBezTo>
                    <a:pt x="1506" y="43"/>
                    <a:pt x="1506" y="43"/>
                    <a:pt x="1506" y="43"/>
                  </a:cubicBezTo>
                  <a:cubicBezTo>
                    <a:pt x="1505" y="44"/>
                    <a:pt x="1505" y="44"/>
                    <a:pt x="1505" y="44"/>
                  </a:cubicBezTo>
                  <a:cubicBezTo>
                    <a:pt x="1505" y="44"/>
                    <a:pt x="1505" y="44"/>
                    <a:pt x="1505" y="44"/>
                  </a:cubicBezTo>
                  <a:cubicBezTo>
                    <a:pt x="1505" y="44"/>
                    <a:pt x="1504" y="45"/>
                    <a:pt x="1504" y="45"/>
                  </a:cubicBezTo>
                  <a:cubicBezTo>
                    <a:pt x="1504" y="45"/>
                    <a:pt x="1503" y="46"/>
                    <a:pt x="1503" y="46"/>
                  </a:cubicBezTo>
                  <a:cubicBezTo>
                    <a:pt x="1502" y="47"/>
                    <a:pt x="1502" y="47"/>
                    <a:pt x="1502" y="47"/>
                  </a:cubicBezTo>
                  <a:cubicBezTo>
                    <a:pt x="1502" y="46"/>
                    <a:pt x="1502" y="46"/>
                    <a:pt x="1502" y="46"/>
                  </a:cubicBezTo>
                  <a:cubicBezTo>
                    <a:pt x="1502" y="46"/>
                    <a:pt x="1501" y="46"/>
                    <a:pt x="1501" y="47"/>
                  </a:cubicBezTo>
                  <a:cubicBezTo>
                    <a:pt x="1498" y="46"/>
                    <a:pt x="1498" y="46"/>
                    <a:pt x="1498" y="46"/>
                  </a:cubicBezTo>
                  <a:cubicBezTo>
                    <a:pt x="1499" y="46"/>
                    <a:pt x="1499" y="45"/>
                    <a:pt x="1499" y="44"/>
                  </a:cubicBezTo>
                  <a:cubicBezTo>
                    <a:pt x="1499" y="44"/>
                    <a:pt x="1498" y="43"/>
                    <a:pt x="1500" y="42"/>
                  </a:cubicBezTo>
                  <a:cubicBezTo>
                    <a:pt x="1501" y="42"/>
                    <a:pt x="1501" y="42"/>
                    <a:pt x="1501" y="42"/>
                  </a:cubicBezTo>
                  <a:cubicBezTo>
                    <a:pt x="1502" y="41"/>
                    <a:pt x="1502" y="41"/>
                    <a:pt x="1502" y="41"/>
                  </a:cubicBezTo>
                  <a:cubicBezTo>
                    <a:pt x="1502" y="41"/>
                    <a:pt x="1502" y="41"/>
                    <a:pt x="1502" y="41"/>
                  </a:cubicBezTo>
                  <a:cubicBezTo>
                    <a:pt x="1501" y="40"/>
                    <a:pt x="1501" y="40"/>
                    <a:pt x="1501" y="40"/>
                  </a:cubicBezTo>
                  <a:cubicBezTo>
                    <a:pt x="1501" y="40"/>
                    <a:pt x="1501" y="40"/>
                    <a:pt x="1501" y="40"/>
                  </a:cubicBezTo>
                  <a:cubicBezTo>
                    <a:pt x="1501" y="40"/>
                    <a:pt x="1501" y="40"/>
                    <a:pt x="1501" y="40"/>
                  </a:cubicBezTo>
                  <a:cubicBezTo>
                    <a:pt x="1500" y="40"/>
                    <a:pt x="1500" y="40"/>
                    <a:pt x="1500" y="40"/>
                  </a:cubicBezTo>
                  <a:cubicBezTo>
                    <a:pt x="1499" y="40"/>
                    <a:pt x="1499" y="40"/>
                    <a:pt x="1499" y="40"/>
                  </a:cubicBezTo>
                  <a:cubicBezTo>
                    <a:pt x="1498" y="40"/>
                    <a:pt x="1498" y="40"/>
                    <a:pt x="1498" y="40"/>
                  </a:cubicBezTo>
                  <a:cubicBezTo>
                    <a:pt x="1499" y="40"/>
                    <a:pt x="1499" y="40"/>
                    <a:pt x="1499" y="40"/>
                  </a:cubicBezTo>
                  <a:cubicBezTo>
                    <a:pt x="1497" y="41"/>
                    <a:pt x="1497" y="41"/>
                    <a:pt x="1497" y="41"/>
                  </a:cubicBezTo>
                  <a:cubicBezTo>
                    <a:pt x="1496" y="42"/>
                    <a:pt x="1496" y="42"/>
                    <a:pt x="1496" y="42"/>
                  </a:cubicBezTo>
                  <a:cubicBezTo>
                    <a:pt x="1495" y="43"/>
                    <a:pt x="1495" y="43"/>
                    <a:pt x="1495" y="43"/>
                  </a:cubicBezTo>
                  <a:cubicBezTo>
                    <a:pt x="1495" y="44"/>
                    <a:pt x="1495" y="44"/>
                    <a:pt x="1495" y="44"/>
                  </a:cubicBezTo>
                  <a:cubicBezTo>
                    <a:pt x="1494" y="45"/>
                    <a:pt x="1494" y="45"/>
                    <a:pt x="1494" y="45"/>
                  </a:cubicBezTo>
                  <a:cubicBezTo>
                    <a:pt x="1494" y="45"/>
                    <a:pt x="1494" y="45"/>
                    <a:pt x="1494" y="45"/>
                  </a:cubicBezTo>
                  <a:cubicBezTo>
                    <a:pt x="1494" y="45"/>
                    <a:pt x="1493" y="44"/>
                    <a:pt x="1493" y="45"/>
                  </a:cubicBezTo>
                  <a:cubicBezTo>
                    <a:pt x="1489" y="45"/>
                    <a:pt x="1489" y="45"/>
                    <a:pt x="1489" y="45"/>
                  </a:cubicBezTo>
                  <a:cubicBezTo>
                    <a:pt x="1490" y="44"/>
                    <a:pt x="1490" y="44"/>
                    <a:pt x="1490" y="44"/>
                  </a:cubicBezTo>
                  <a:cubicBezTo>
                    <a:pt x="1490" y="43"/>
                    <a:pt x="1490" y="43"/>
                    <a:pt x="1490" y="43"/>
                  </a:cubicBezTo>
                  <a:cubicBezTo>
                    <a:pt x="1491" y="42"/>
                    <a:pt x="1491" y="42"/>
                    <a:pt x="1491" y="42"/>
                  </a:cubicBezTo>
                  <a:cubicBezTo>
                    <a:pt x="1491" y="42"/>
                    <a:pt x="1491" y="42"/>
                    <a:pt x="1491" y="42"/>
                  </a:cubicBezTo>
                  <a:cubicBezTo>
                    <a:pt x="1490" y="41"/>
                    <a:pt x="1490" y="41"/>
                    <a:pt x="1490" y="41"/>
                  </a:cubicBezTo>
                  <a:cubicBezTo>
                    <a:pt x="1490" y="40"/>
                    <a:pt x="1490" y="40"/>
                    <a:pt x="1490" y="40"/>
                  </a:cubicBezTo>
                  <a:cubicBezTo>
                    <a:pt x="1491" y="40"/>
                    <a:pt x="1491" y="40"/>
                    <a:pt x="1491" y="40"/>
                  </a:cubicBezTo>
                  <a:cubicBezTo>
                    <a:pt x="1491" y="39"/>
                    <a:pt x="1491" y="39"/>
                    <a:pt x="1491" y="39"/>
                  </a:cubicBezTo>
                  <a:cubicBezTo>
                    <a:pt x="1491" y="39"/>
                    <a:pt x="1491" y="39"/>
                    <a:pt x="1491" y="39"/>
                  </a:cubicBezTo>
                  <a:cubicBezTo>
                    <a:pt x="1491" y="38"/>
                    <a:pt x="1491" y="38"/>
                    <a:pt x="1491" y="38"/>
                  </a:cubicBezTo>
                  <a:cubicBezTo>
                    <a:pt x="1491" y="38"/>
                    <a:pt x="1491" y="38"/>
                    <a:pt x="1491" y="38"/>
                  </a:cubicBezTo>
                  <a:cubicBezTo>
                    <a:pt x="1490" y="38"/>
                    <a:pt x="1490" y="38"/>
                    <a:pt x="1490" y="38"/>
                  </a:cubicBezTo>
                  <a:cubicBezTo>
                    <a:pt x="1490" y="37"/>
                    <a:pt x="1490" y="37"/>
                    <a:pt x="1490" y="37"/>
                  </a:cubicBezTo>
                  <a:cubicBezTo>
                    <a:pt x="1489" y="39"/>
                    <a:pt x="1489" y="39"/>
                    <a:pt x="1489" y="39"/>
                  </a:cubicBezTo>
                  <a:cubicBezTo>
                    <a:pt x="1489" y="39"/>
                    <a:pt x="1489" y="39"/>
                    <a:pt x="1489" y="39"/>
                  </a:cubicBezTo>
                  <a:cubicBezTo>
                    <a:pt x="1489" y="39"/>
                    <a:pt x="1489" y="39"/>
                    <a:pt x="1489" y="39"/>
                  </a:cubicBezTo>
                  <a:cubicBezTo>
                    <a:pt x="1489" y="39"/>
                    <a:pt x="1489" y="37"/>
                    <a:pt x="1488" y="38"/>
                  </a:cubicBezTo>
                  <a:cubicBezTo>
                    <a:pt x="1488" y="38"/>
                    <a:pt x="1485" y="41"/>
                    <a:pt x="1487" y="41"/>
                  </a:cubicBezTo>
                  <a:cubicBezTo>
                    <a:pt x="1488" y="41"/>
                    <a:pt x="1487" y="41"/>
                    <a:pt x="1487" y="41"/>
                  </a:cubicBezTo>
                  <a:cubicBezTo>
                    <a:pt x="1487" y="41"/>
                    <a:pt x="1485" y="41"/>
                    <a:pt x="1485" y="43"/>
                  </a:cubicBezTo>
                  <a:cubicBezTo>
                    <a:pt x="1485" y="43"/>
                    <a:pt x="1484" y="43"/>
                    <a:pt x="1484" y="43"/>
                  </a:cubicBezTo>
                  <a:cubicBezTo>
                    <a:pt x="1480" y="42"/>
                    <a:pt x="1480" y="42"/>
                    <a:pt x="1480" y="42"/>
                  </a:cubicBezTo>
                  <a:cubicBezTo>
                    <a:pt x="1480" y="41"/>
                    <a:pt x="1481" y="41"/>
                    <a:pt x="1481" y="40"/>
                  </a:cubicBezTo>
                  <a:cubicBezTo>
                    <a:pt x="1481" y="40"/>
                    <a:pt x="1484" y="38"/>
                    <a:pt x="1485" y="36"/>
                  </a:cubicBezTo>
                  <a:cubicBezTo>
                    <a:pt x="1485" y="36"/>
                    <a:pt x="1488" y="35"/>
                    <a:pt x="1486" y="34"/>
                  </a:cubicBezTo>
                  <a:cubicBezTo>
                    <a:pt x="1486" y="34"/>
                    <a:pt x="1486" y="33"/>
                    <a:pt x="1485" y="33"/>
                  </a:cubicBezTo>
                  <a:cubicBezTo>
                    <a:pt x="1485" y="33"/>
                    <a:pt x="1485" y="31"/>
                    <a:pt x="1484" y="32"/>
                  </a:cubicBezTo>
                  <a:cubicBezTo>
                    <a:pt x="1484" y="32"/>
                    <a:pt x="1485" y="31"/>
                    <a:pt x="1487" y="31"/>
                  </a:cubicBezTo>
                  <a:cubicBezTo>
                    <a:pt x="1487" y="31"/>
                    <a:pt x="1489" y="31"/>
                    <a:pt x="1487" y="30"/>
                  </a:cubicBezTo>
                  <a:cubicBezTo>
                    <a:pt x="1487" y="30"/>
                    <a:pt x="1486" y="30"/>
                    <a:pt x="1484" y="31"/>
                  </a:cubicBezTo>
                  <a:cubicBezTo>
                    <a:pt x="1484" y="31"/>
                    <a:pt x="1484" y="30"/>
                    <a:pt x="1483" y="30"/>
                  </a:cubicBezTo>
                  <a:cubicBezTo>
                    <a:pt x="1483" y="30"/>
                    <a:pt x="1480" y="29"/>
                    <a:pt x="1484" y="27"/>
                  </a:cubicBezTo>
                  <a:cubicBezTo>
                    <a:pt x="1484" y="27"/>
                    <a:pt x="1485" y="26"/>
                    <a:pt x="1484" y="27"/>
                  </a:cubicBezTo>
                  <a:cubicBezTo>
                    <a:pt x="1484" y="27"/>
                    <a:pt x="1480" y="27"/>
                    <a:pt x="1482" y="31"/>
                  </a:cubicBezTo>
                  <a:cubicBezTo>
                    <a:pt x="1482" y="32"/>
                    <a:pt x="1482" y="32"/>
                    <a:pt x="1482" y="32"/>
                  </a:cubicBezTo>
                  <a:cubicBezTo>
                    <a:pt x="1482" y="32"/>
                    <a:pt x="1481" y="32"/>
                    <a:pt x="1479" y="32"/>
                  </a:cubicBezTo>
                  <a:cubicBezTo>
                    <a:pt x="1479" y="32"/>
                    <a:pt x="1479" y="32"/>
                    <a:pt x="1479" y="32"/>
                  </a:cubicBezTo>
                  <a:cubicBezTo>
                    <a:pt x="1478" y="32"/>
                    <a:pt x="1478" y="32"/>
                    <a:pt x="1478" y="32"/>
                  </a:cubicBezTo>
                  <a:cubicBezTo>
                    <a:pt x="1478" y="32"/>
                    <a:pt x="1478" y="30"/>
                    <a:pt x="1476" y="30"/>
                  </a:cubicBezTo>
                  <a:cubicBezTo>
                    <a:pt x="1476" y="30"/>
                    <a:pt x="1475" y="28"/>
                    <a:pt x="1474" y="28"/>
                  </a:cubicBezTo>
                  <a:cubicBezTo>
                    <a:pt x="1474" y="28"/>
                    <a:pt x="1474" y="26"/>
                    <a:pt x="1473" y="26"/>
                  </a:cubicBezTo>
                  <a:cubicBezTo>
                    <a:pt x="1473" y="26"/>
                    <a:pt x="1469" y="27"/>
                    <a:pt x="1470" y="31"/>
                  </a:cubicBezTo>
                  <a:cubicBezTo>
                    <a:pt x="1470" y="32"/>
                    <a:pt x="1470" y="32"/>
                    <a:pt x="1470" y="32"/>
                  </a:cubicBezTo>
                  <a:cubicBezTo>
                    <a:pt x="1470" y="32"/>
                    <a:pt x="1470" y="34"/>
                    <a:pt x="1469" y="35"/>
                  </a:cubicBezTo>
                  <a:cubicBezTo>
                    <a:pt x="1469" y="35"/>
                    <a:pt x="1467" y="36"/>
                    <a:pt x="1466" y="38"/>
                  </a:cubicBezTo>
                  <a:cubicBezTo>
                    <a:pt x="1465" y="43"/>
                    <a:pt x="1465" y="43"/>
                    <a:pt x="1465" y="43"/>
                  </a:cubicBezTo>
                  <a:cubicBezTo>
                    <a:pt x="1465" y="43"/>
                    <a:pt x="1465" y="43"/>
                    <a:pt x="1465" y="43"/>
                  </a:cubicBezTo>
                  <a:cubicBezTo>
                    <a:pt x="1465" y="43"/>
                    <a:pt x="1465" y="43"/>
                    <a:pt x="1465" y="43"/>
                  </a:cubicBezTo>
                  <a:cubicBezTo>
                    <a:pt x="1440" y="35"/>
                    <a:pt x="1411" y="25"/>
                    <a:pt x="1377" y="10"/>
                  </a:cubicBezTo>
                  <a:cubicBezTo>
                    <a:pt x="1030" y="6"/>
                    <a:pt x="1030" y="6"/>
                    <a:pt x="1030" y="6"/>
                  </a:cubicBezTo>
                  <a:cubicBezTo>
                    <a:pt x="1029" y="0"/>
                    <a:pt x="1029" y="0"/>
                    <a:pt x="1029" y="0"/>
                  </a:cubicBezTo>
                  <a:cubicBezTo>
                    <a:pt x="794" y="3"/>
                    <a:pt x="794" y="3"/>
                    <a:pt x="794" y="3"/>
                  </a:cubicBezTo>
                  <a:cubicBezTo>
                    <a:pt x="559" y="0"/>
                    <a:pt x="559" y="0"/>
                    <a:pt x="559" y="0"/>
                  </a:cubicBezTo>
                  <a:cubicBezTo>
                    <a:pt x="558" y="6"/>
                    <a:pt x="558" y="6"/>
                    <a:pt x="558" y="6"/>
                  </a:cubicBezTo>
                  <a:cubicBezTo>
                    <a:pt x="211" y="10"/>
                    <a:pt x="211" y="10"/>
                    <a:pt x="211" y="10"/>
                  </a:cubicBezTo>
                  <a:cubicBezTo>
                    <a:pt x="179" y="24"/>
                    <a:pt x="151" y="34"/>
                    <a:pt x="127" y="42"/>
                  </a:cubicBezTo>
                  <a:cubicBezTo>
                    <a:pt x="126" y="38"/>
                    <a:pt x="126" y="38"/>
                    <a:pt x="126" y="38"/>
                  </a:cubicBezTo>
                  <a:cubicBezTo>
                    <a:pt x="125" y="36"/>
                    <a:pt x="123" y="35"/>
                    <a:pt x="123" y="35"/>
                  </a:cubicBezTo>
                  <a:cubicBezTo>
                    <a:pt x="122" y="34"/>
                    <a:pt x="122" y="32"/>
                    <a:pt x="122" y="32"/>
                  </a:cubicBezTo>
                  <a:cubicBezTo>
                    <a:pt x="122" y="31"/>
                    <a:pt x="122" y="31"/>
                    <a:pt x="122" y="31"/>
                  </a:cubicBezTo>
                  <a:cubicBezTo>
                    <a:pt x="123" y="27"/>
                    <a:pt x="119" y="26"/>
                    <a:pt x="119" y="26"/>
                  </a:cubicBezTo>
                  <a:cubicBezTo>
                    <a:pt x="118" y="26"/>
                    <a:pt x="118" y="28"/>
                    <a:pt x="118" y="28"/>
                  </a:cubicBezTo>
                  <a:cubicBezTo>
                    <a:pt x="117" y="28"/>
                    <a:pt x="116" y="30"/>
                    <a:pt x="116" y="30"/>
                  </a:cubicBezTo>
                  <a:cubicBezTo>
                    <a:pt x="114" y="30"/>
                    <a:pt x="114" y="32"/>
                    <a:pt x="114" y="32"/>
                  </a:cubicBezTo>
                  <a:cubicBezTo>
                    <a:pt x="113" y="32"/>
                    <a:pt x="113" y="32"/>
                    <a:pt x="113" y="32"/>
                  </a:cubicBezTo>
                  <a:cubicBezTo>
                    <a:pt x="113" y="32"/>
                    <a:pt x="113" y="32"/>
                    <a:pt x="113" y="32"/>
                  </a:cubicBezTo>
                  <a:cubicBezTo>
                    <a:pt x="111" y="32"/>
                    <a:pt x="110" y="32"/>
                    <a:pt x="110" y="32"/>
                  </a:cubicBezTo>
                  <a:cubicBezTo>
                    <a:pt x="110" y="31"/>
                    <a:pt x="110" y="31"/>
                    <a:pt x="110" y="31"/>
                  </a:cubicBezTo>
                  <a:cubicBezTo>
                    <a:pt x="112" y="27"/>
                    <a:pt x="108" y="27"/>
                    <a:pt x="108" y="27"/>
                  </a:cubicBezTo>
                  <a:cubicBezTo>
                    <a:pt x="107" y="26"/>
                    <a:pt x="108" y="27"/>
                    <a:pt x="108" y="27"/>
                  </a:cubicBezTo>
                  <a:cubicBezTo>
                    <a:pt x="112" y="29"/>
                    <a:pt x="109" y="30"/>
                    <a:pt x="109" y="30"/>
                  </a:cubicBezTo>
                  <a:cubicBezTo>
                    <a:pt x="108" y="30"/>
                    <a:pt x="108" y="31"/>
                    <a:pt x="108" y="31"/>
                  </a:cubicBezTo>
                  <a:cubicBezTo>
                    <a:pt x="106" y="30"/>
                    <a:pt x="105" y="30"/>
                    <a:pt x="105" y="30"/>
                  </a:cubicBezTo>
                  <a:cubicBezTo>
                    <a:pt x="103" y="31"/>
                    <a:pt x="105" y="31"/>
                    <a:pt x="105" y="31"/>
                  </a:cubicBezTo>
                  <a:cubicBezTo>
                    <a:pt x="107" y="31"/>
                    <a:pt x="108" y="32"/>
                    <a:pt x="108" y="32"/>
                  </a:cubicBezTo>
                  <a:cubicBezTo>
                    <a:pt x="107" y="31"/>
                    <a:pt x="107" y="33"/>
                    <a:pt x="107" y="33"/>
                  </a:cubicBezTo>
                  <a:cubicBezTo>
                    <a:pt x="106" y="33"/>
                    <a:pt x="106" y="34"/>
                    <a:pt x="106" y="34"/>
                  </a:cubicBezTo>
                  <a:cubicBezTo>
                    <a:pt x="105" y="35"/>
                    <a:pt x="107" y="36"/>
                    <a:pt x="107" y="36"/>
                  </a:cubicBezTo>
                  <a:cubicBezTo>
                    <a:pt x="108" y="38"/>
                    <a:pt x="111" y="40"/>
                    <a:pt x="111" y="40"/>
                  </a:cubicBezTo>
                  <a:cubicBezTo>
                    <a:pt x="111" y="41"/>
                    <a:pt x="112" y="41"/>
                    <a:pt x="112" y="42"/>
                  </a:cubicBezTo>
                  <a:cubicBezTo>
                    <a:pt x="108" y="43"/>
                    <a:pt x="108" y="43"/>
                    <a:pt x="108" y="43"/>
                  </a:cubicBezTo>
                  <a:cubicBezTo>
                    <a:pt x="108" y="43"/>
                    <a:pt x="107" y="43"/>
                    <a:pt x="107" y="43"/>
                  </a:cubicBezTo>
                  <a:cubicBezTo>
                    <a:pt x="107" y="41"/>
                    <a:pt x="105" y="41"/>
                    <a:pt x="105" y="41"/>
                  </a:cubicBezTo>
                  <a:cubicBezTo>
                    <a:pt x="105" y="41"/>
                    <a:pt x="104" y="41"/>
                    <a:pt x="106" y="41"/>
                  </a:cubicBezTo>
                  <a:cubicBezTo>
                    <a:pt x="107" y="41"/>
                    <a:pt x="104" y="38"/>
                    <a:pt x="104" y="38"/>
                  </a:cubicBezTo>
                  <a:cubicBezTo>
                    <a:pt x="103" y="37"/>
                    <a:pt x="103" y="39"/>
                    <a:pt x="103" y="39"/>
                  </a:cubicBezTo>
                  <a:cubicBezTo>
                    <a:pt x="103" y="39"/>
                    <a:pt x="103" y="39"/>
                    <a:pt x="103" y="39"/>
                  </a:cubicBezTo>
                  <a:cubicBezTo>
                    <a:pt x="103" y="39"/>
                    <a:pt x="103" y="39"/>
                    <a:pt x="103" y="39"/>
                  </a:cubicBezTo>
                  <a:cubicBezTo>
                    <a:pt x="102" y="37"/>
                    <a:pt x="102" y="37"/>
                    <a:pt x="102" y="37"/>
                  </a:cubicBezTo>
                  <a:cubicBezTo>
                    <a:pt x="102" y="38"/>
                    <a:pt x="102" y="38"/>
                    <a:pt x="102" y="38"/>
                  </a:cubicBezTo>
                  <a:cubicBezTo>
                    <a:pt x="101" y="38"/>
                    <a:pt x="101" y="38"/>
                    <a:pt x="101" y="38"/>
                  </a:cubicBezTo>
                  <a:cubicBezTo>
                    <a:pt x="101" y="38"/>
                    <a:pt x="101" y="38"/>
                    <a:pt x="101" y="38"/>
                  </a:cubicBezTo>
                  <a:cubicBezTo>
                    <a:pt x="101" y="39"/>
                    <a:pt x="101" y="39"/>
                    <a:pt x="101" y="39"/>
                  </a:cubicBezTo>
                  <a:cubicBezTo>
                    <a:pt x="101" y="39"/>
                    <a:pt x="101" y="39"/>
                    <a:pt x="101" y="39"/>
                  </a:cubicBezTo>
                  <a:cubicBezTo>
                    <a:pt x="101" y="40"/>
                    <a:pt x="101" y="40"/>
                    <a:pt x="101" y="40"/>
                  </a:cubicBezTo>
                  <a:cubicBezTo>
                    <a:pt x="102" y="40"/>
                    <a:pt x="102" y="40"/>
                    <a:pt x="102" y="40"/>
                  </a:cubicBezTo>
                  <a:cubicBezTo>
                    <a:pt x="102" y="41"/>
                    <a:pt x="102" y="41"/>
                    <a:pt x="102" y="41"/>
                  </a:cubicBezTo>
                  <a:cubicBezTo>
                    <a:pt x="101" y="42"/>
                    <a:pt x="101" y="42"/>
                    <a:pt x="101" y="42"/>
                  </a:cubicBezTo>
                  <a:cubicBezTo>
                    <a:pt x="101" y="42"/>
                    <a:pt x="101" y="42"/>
                    <a:pt x="101" y="42"/>
                  </a:cubicBezTo>
                  <a:cubicBezTo>
                    <a:pt x="102" y="43"/>
                    <a:pt x="102" y="43"/>
                    <a:pt x="102" y="43"/>
                  </a:cubicBezTo>
                  <a:cubicBezTo>
                    <a:pt x="102" y="44"/>
                    <a:pt x="102" y="44"/>
                    <a:pt x="102" y="44"/>
                  </a:cubicBezTo>
                  <a:cubicBezTo>
                    <a:pt x="102" y="44"/>
                    <a:pt x="102" y="44"/>
                    <a:pt x="103" y="45"/>
                  </a:cubicBezTo>
                  <a:cubicBezTo>
                    <a:pt x="99" y="45"/>
                    <a:pt x="99" y="45"/>
                    <a:pt x="99" y="45"/>
                  </a:cubicBezTo>
                  <a:cubicBezTo>
                    <a:pt x="99" y="44"/>
                    <a:pt x="98" y="45"/>
                    <a:pt x="98" y="45"/>
                  </a:cubicBezTo>
                  <a:cubicBezTo>
                    <a:pt x="98" y="45"/>
                    <a:pt x="98" y="45"/>
                    <a:pt x="98" y="45"/>
                  </a:cubicBezTo>
                  <a:cubicBezTo>
                    <a:pt x="97" y="44"/>
                    <a:pt x="97" y="44"/>
                    <a:pt x="97" y="44"/>
                  </a:cubicBezTo>
                  <a:cubicBezTo>
                    <a:pt x="97" y="43"/>
                    <a:pt x="97" y="43"/>
                    <a:pt x="97" y="43"/>
                  </a:cubicBezTo>
                  <a:cubicBezTo>
                    <a:pt x="96" y="42"/>
                    <a:pt x="96" y="42"/>
                    <a:pt x="96" y="42"/>
                  </a:cubicBezTo>
                  <a:cubicBezTo>
                    <a:pt x="95" y="41"/>
                    <a:pt x="95" y="41"/>
                    <a:pt x="95" y="41"/>
                  </a:cubicBezTo>
                  <a:cubicBezTo>
                    <a:pt x="93" y="40"/>
                    <a:pt x="93" y="40"/>
                    <a:pt x="93" y="40"/>
                  </a:cubicBezTo>
                  <a:cubicBezTo>
                    <a:pt x="94" y="40"/>
                    <a:pt x="94" y="40"/>
                    <a:pt x="94" y="40"/>
                  </a:cubicBezTo>
                  <a:cubicBezTo>
                    <a:pt x="93" y="40"/>
                    <a:pt x="93" y="40"/>
                    <a:pt x="93" y="40"/>
                  </a:cubicBezTo>
                  <a:cubicBezTo>
                    <a:pt x="92" y="40"/>
                    <a:pt x="92" y="40"/>
                    <a:pt x="92" y="40"/>
                  </a:cubicBezTo>
                  <a:cubicBezTo>
                    <a:pt x="91" y="40"/>
                    <a:pt x="91" y="40"/>
                    <a:pt x="91" y="40"/>
                  </a:cubicBezTo>
                  <a:cubicBezTo>
                    <a:pt x="91" y="40"/>
                    <a:pt x="91" y="40"/>
                    <a:pt x="91" y="40"/>
                  </a:cubicBezTo>
                  <a:cubicBezTo>
                    <a:pt x="91" y="40"/>
                    <a:pt x="91" y="40"/>
                    <a:pt x="91" y="40"/>
                  </a:cubicBezTo>
                  <a:cubicBezTo>
                    <a:pt x="90" y="41"/>
                    <a:pt x="90" y="41"/>
                    <a:pt x="90" y="41"/>
                  </a:cubicBezTo>
                  <a:cubicBezTo>
                    <a:pt x="90" y="41"/>
                    <a:pt x="90" y="41"/>
                    <a:pt x="90" y="41"/>
                  </a:cubicBezTo>
                  <a:cubicBezTo>
                    <a:pt x="91" y="42"/>
                    <a:pt x="91" y="42"/>
                    <a:pt x="91" y="42"/>
                  </a:cubicBezTo>
                  <a:cubicBezTo>
                    <a:pt x="92" y="42"/>
                    <a:pt x="92" y="42"/>
                    <a:pt x="92" y="42"/>
                  </a:cubicBezTo>
                  <a:cubicBezTo>
                    <a:pt x="94" y="43"/>
                    <a:pt x="93" y="44"/>
                    <a:pt x="93" y="44"/>
                  </a:cubicBezTo>
                  <a:cubicBezTo>
                    <a:pt x="93" y="45"/>
                    <a:pt x="93" y="46"/>
                    <a:pt x="94" y="47"/>
                  </a:cubicBezTo>
                  <a:cubicBezTo>
                    <a:pt x="91" y="47"/>
                    <a:pt x="91" y="47"/>
                    <a:pt x="91" y="47"/>
                  </a:cubicBezTo>
                  <a:cubicBezTo>
                    <a:pt x="91" y="46"/>
                    <a:pt x="90" y="46"/>
                    <a:pt x="90" y="46"/>
                  </a:cubicBezTo>
                  <a:cubicBezTo>
                    <a:pt x="90" y="47"/>
                    <a:pt x="90" y="47"/>
                    <a:pt x="90" y="47"/>
                  </a:cubicBezTo>
                  <a:cubicBezTo>
                    <a:pt x="89" y="46"/>
                    <a:pt x="89" y="46"/>
                    <a:pt x="89" y="46"/>
                  </a:cubicBezTo>
                  <a:cubicBezTo>
                    <a:pt x="89" y="46"/>
                    <a:pt x="88" y="45"/>
                    <a:pt x="88" y="45"/>
                  </a:cubicBezTo>
                  <a:cubicBezTo>
                    <a:pt x="88" y="45"/>
                    <a:pt x="87" y="44"/>
                    <a:pt x="87" y="44"/>
                  </a:cubicBezTo>
                  <a:cubicBezTo>
                    <a:pt x="87" y="44"/>
                    <a:pt x="87" y="44"/>
                    <a:pt x="87" y="44"/>
                  </a:cubicBezTo>
                  <a:cubicBezTo>
                    <a:pt x="86" y="43"/>
                    <a:pt x="86" y="43"/>
                    <a:pt x="86" y="43"/>
                  </a:cubicBezTo>
                  <a:cubicBezTo>
                    <a:pt x="85" y="42"/>
                    <a:pt x="85" y="42"/>
                    <a:pt x="85" y="42"/>
                  </a:cubicBezTo>
                  <a:cubicBezTo>
                    <a:pt x="85" y="41"/>
                    <a:pt x="85" y="41"/>
                    <a:pt x="85" y="41"/>
                  </a:cubicBezTo>
                  <a:cubicBezTo>
                    <a:pt x="84" y="40"/>
                    <a:pt x="84" y="40"/>
                    <a:pt x="84" y="40"/>
                  </a:cubicBezTo>
                  <a:cubicBezTo>
                    <a:pt x="84" y="41"/>
                    <a:pt x="84" y="41"/>
                    <a:pt x="84" y="41"/>
                  </a:cubicBezTo>
                  <a:cubicBezTo>
                    <a:pt x="83" y="41"/>
                    <a:pt x="83" y="41"/>
                    <a:pt x="83" y="41"/>
                  </a:cubicBezTo>
                  <a:cubicBezTo>
                    <a:pt x="83" y="41"/>
                    <a:pt x="83" y="41"/>
                    <a:pt x="83" y="41"/>
                  </a:cubicBezTo>
                  <a:cubicBezTo>
                    <a:pt x="82" y="41"/>
                    <a:pt x="82" y="41"/>
                    <a:pt x="82" y="41"/>
                  </a:cubicBezTo>
                  <a:cubicBezTo>
                    <a:pt x="82" y="42"/>
                    <a:pt x="82" y="42"/>
                    <a:pt x="82" y="42"/>
                  </a:cubicBezTo>
                  <a:cubicBezTo>
                    <a:pt x="82" y="43"/>
                    <a:pt x="82" y="43"/>
                    <a:pt x="82" y="43"/>
                  </a:cubicBezTo>
                  <a:cubicBezTo>
                    <a:pt x="82" y="43"/>
                    <a:pt x="82" y="43"/>
                    <a:pt x="82" y="43"/>
                  </a:cubicBezTo>
                  <a:cubicBezTo>
                    <a:pt x="84" y="45"/>
                    <a:pt x="84" y="43"/>
                    <a:pt x="84" y="43"/>
                  </a:cubicBezTo>
                  <a:cubicBezTo>
                    <a:pt x="85" y="44"/>
                    <a:pt x="85" y="46"/>
                    <a:pt x="85" y="46"/>
                  </a:cubicBezTo>
                  <a:cubicBezTo>
                    <a:pt x="85" y="46"/>
                    <a:pt x="85" y="46"/>
                    <a:pt x="85" y="46"/>
                  </a:cubicBezTo>
                  <a:cubicBezTo>
                    <a:pt x="84" y="47"/>
                    <a:pt x="84" y="47"/>
                    <a:pt x="84" y="47"/>
                  </a:cubicBezTo>
                  <a:cubicBezTo>
                    <a:pt x="85" y="48"/>
                    <a:pt x="85" y="48"/>
                    <a:pt x="85" y="48"/>
                  </a:cubicBezTo>
                  <a:cubicBezTo>
                    <a:pt x="85" y="48"/>
                    <a:pt x="85" y="48"/>
                    <a:pt x="85" y="48"/>
                  </a:cubicBezTo>
                  <a:cubicBezTo>
                    <a:pt x="82" y="49"/>
                    <a:pt x="82" y="49"/>
                    <a:pt x="82" y="49"/>
                  </a:cubicBezTo>
                  <a:cubicBezTo>
                    <a:pt x="81" y="47"/>
                    <a:pt x="80" y="48"/>
                    <a:pt x="80" y="48"/>
                  </a:cubicBezTo>
                  <a:cubicBezTo>
                    <a:pt x="80" y="47"/>
                    <a:pt x="78" y="46"/>
                    <a:pt x="78" y="46"/>
                  </a:cubicBezTo>
                  <a:cubicBezTo>
                    <a:pt x="77" y="45"/>
                    <a:pt x="77" y="43"/>
                    <a:pt x="77" y="43"/>
                  </a:cubicBezTo>
                  <a:cubicBezTo>
                    <a:pt x="77" y="42"/>
                    <a:pt x="76" y="43"/>
                    <a:pt x="76" y="43"/>
                  </a:cubicBezTo>
                  <a:cubicBezTo>
                    <a:pt x="75" y="42"/>
                    <a:pt x="75" y="42"/>
                    <a:pt x="75" y="42"/>
                  </a:cubicBezTo>
                  <a:cubicBezTo>
                    <a:pt x="74" y="42"/>
                    <a:pt x="74" y="42"/>
                    <a:pt x="74" y="42"/>
                  </a:cubicBezTo>
                  <a:cubicBezTo>
                    <a:pt x="73" y="42"/>
                    <a:pt x="73" y="42"/>
                    <a:pt x="73" y="42"/>
                  </a:cubicBezTo>
                  <a:cubicBezTo>
                    <a:pt x="73" y="43"/>
                    <a:pt x="73" y="43"/>
                    <a:pt x="73" y="43"/>
                  </a:cubicBezTo>
                  <a:cubicBezTo>
                    <a:pt x="73" y="43"/>
                    <a:pt x="73" y="43"/>
                    <a:pt x="73" y="43"/>
                  </a:cubicBezTo>
                  <a:cubicBezTo>
                    <a:pt x="73" y="44"/>
                    <a:pt x="73" y="44"/>
                    <a:pt x="73" y="44"/>
                  </a:cubicBezTo>
                  <a:cubicBezTo>
                    <a:pt x="74" y="44"/>
                    <a:pt x="74" y="44"/>
                    <a:pt x="74" y="44"/>
                  </a:cubicBezTo>
                  <a:cubicBezTo>
                    <a:pt x="74" y="45"/>
                    <a:pt x="74" y="45"/>
                    <a:pt x="74" y="45"/>
                  </a:cubicBezTo>
                  <a:cubicBezTo>
                    <a:pt x="75" y="45"/>
                    <a:pt x="75" y="45"/>
                    <a:pt x="75" y="45"/>
                  </a:cubicBezTo>
                  <a:cubicBezTo>
                    <a:pt x="75" y="45"/>
                    <a:pt x="75" y="45"/>
                    <a:pt x="75" y="45"/>
                  </a:cubicBezTo>
                  <a:cubicBezTo>
                    <a:pt x="76" y="46"/>
                    <a:pt x="75" y="47"/>
                    <a:pt x="75" y="47"/>
                  </a:cubicBezTo>
                  <a:cubicBezTo>
                    <a:pt x="75" y="48"/>
                    <a:pt x="75" y="49"/>
                    <a:pt x="76" y="50"/>
                  </a:cubicBezTo>
                  <a:cubicBezTo>
                    <a:pt x="72" y="50"/>
                    <a:pt x="72" y="50"/>
                    <a:pt x="72" y="50"/>
                  </a:cubicBezTo>
                  <a:cubicBezTo>
                    <a:pt x="72" y="50"/>
                    <a:pt x="72" y="50"/>
                    <a:pt x="72" y="50"/>
                  </a:cubicBezTo>
                  <a:cubicBezTo>
                    <a:pt x="72" y="50"/>
                    <a:pt x="73" y="49"/>
                    <a:pt x="73" y="49"/>
                  </a:cubicBezTo>
                  <a:cubicBezTo>
                    <a:pt x="72" y="49"/>
                    <a:pt x="72" y="49"/>
                    <a:pt x="72" y="49"/>
                  </a:cubicBezTo>
                  <a:cubicBezTo>
                    <a:pt x="72" y="49"/>
                    <a:pt x="71" y="48"/>
                    <a:pt x="71" y="48"/>
                  </a:cubicBezTo>
                  <a:cubicBezTo>
                    <a:pt x="71" y="48"/>
                    <a:pt x="70" y="47"/>
                    <a:pt x="70" y="47"/>
                  </a:cubicBezTo>
                  <a:cubicBezTo>
                    <a:pt x="71" y="47"/>
                    <a:pt x="71" y="47"/>
                    <a:pt x="71" y="47"/>
                  </a:cubicBezTo>
                  <a:cubicBezTo>
                    <a:pt x="70" y="46"/>
                    <a:pt x="70" y="46"/>
                    <a:pt x="70" y="46"/>
                  </a:cubicBezTo>
                  <a:cubicBezTo>
                    <a:pt x="69" y="45"/>
                    <a:pt x="69" y="45"/>
                    <a:pt x="69" y="45"/>
                  </a:cubicBezTo>
                  <a:cubicBezTo>
                    <a:pt x="68" y="45"/>
                    <a:pt x="68" y="45"/>
                    <a:pt x="68" y="45"/>
                  </a:cubicBezTo>
                  <a:cubicBezTo>
                    <a:pt x="68" y="44"/>
                    <a:pt x="68" y="44"/>
                    <a:pt x="68" y="44"/>
                  </a:cubicBezTo>
                  <a:cubicBezTo>
                    <a:pt x="68" y="43"/>
                    <a:pt x="67" y="44"/>
                    <a:pt x="67" y="44"/>
                  </a:cubicBezTo>
                  <a:cubicBezTo>
                    <a:pt x="67" y="43"/>
                    <a:pt x="67" y="43"/>
                    <a:pt x="67" y="43"/>
                  </a:cubicBezTo>
                  <a:cubicBezTo>
                    <a:pt x="66" y="44"/>
                    <a:pt x="66" y="44"/>
                    <a:pt x="66" y="44"/>
                  </a:cubicBezTo>
                  <a:cubicBezTo>
                    <a:pt x="65" y="44"/>
                    <a:pt x="65" y="44"/>
                    <a:pt x="65" y="44"/>
                  </a:cubicBezTo>
                  <a:cubicBezTo>
                    <a:pt x="65" y="44"/>
                    <a:pt x="65" y="44"/>
                    <a:pt x="65" y="44"/>
                  </a:cubicBezTo>
                  <a:cubicBezTo>
                    <a:pt x="65" y="45"/>
                    <a:pt x="65" y="45"/>
                    <a:pt x="65" y="45"/>
                  </a:cubicBezTo>
                  <a:cubicBezTo>
                    <a:pt x="65" y="45"/>
                    <a:pt x="65" y="45"/>
                    <a:pt x="65" y="45"/>
                  </a:cubicBezTo>
                  <a:cubicBezTo>
                    <a:pt x="65" y="46"/>
                    <a:pt x="65" y="46"/>
                    <a:pt x="65" y="46"/>
                  </a:cubicBezTo>
                  <a:cubicBezTo>
                    <a:pt x="66" y="46"/>
                    <a:pt x="66" y="46"/>
                    <a:pt x="66" y="46"/>
                  </a:cubicBezTo>
                  <a:cubicBezTo>
                    <a:pt x="67" y="47"/>
                    <a:pt x="67" y="47"/>
                    <a:pt x="67" y="47"/>
                  </a:cubicBezTo>
                  <a:cubicBezTo>
                    <a:pt x="68" y="47"/>
                    <a:pt x="67" y="49"/>
                    <a:pt x="67" y="49"/>
                  </a:cubicBezTo>
                  <a:cubicBezTo>
                    <a:pt x="66" y="49"/>
                    <a:pt x="67" y="50"/>
                    <a:pt x="67" y="51"/>
                  </a:cubicBezTo>
                  <a:cubicBezTo>
                    <a:pt x="67" y="51"/>
                    <a:pt x="67" y="51"/>
                    <a:pt x="67" y="51"/>
                  </a:cubicBezTo>
                  <a:cubicBezTo>
                    <a:pt x="64" y="51"/>
                    <a:pt x="64" y="51"/>
                    <a:pt x="64" y="51"/>
                  </a:cubicBezTo>
                  <a:cubicBezTo>
                    <a:pt x="64" y="51"/>
                    <a:pt x="63" y="51"/>
                    <a:pt x="63" y="51"/>
                  </a:cubicBezTo>
                  <a:cubicBezTo>
                    <a:pt x="63" y="50"/>
                    <a:pt x="63" y="50"/>
                    <a:pt x="63" y="50"/>
                  </a:cubicBezTo>
                  <a:cubicBezTo>
                    <a:pt x="62" y="50"/>
                    <a:pt x="62" y="50"/>
                    <a:pt x="62" y="50"/>
                  </a:cubicBezTo>
                  <a:cubicBezTo>
                    <a:pt x="62" y="50"/>
                    <a:pt x="62" y="50"/>
                    <a:pt x="62" y="50"/>
                  </a:cubicBezTo>
                  <a:cubicBezTo>
                    <a:pt x="61" y="49"/>
                    <a:pt x="60" y="48"/>
                    <a:pt x="60" y="48"/>
                  </a:cubicBezTo>
                  <a:cubicBezTo>
                    <a:pt x="60" y="47"/>
                    <a:pt x="58" y="46"/>
                    <a:pt x="58" y="46"/>
                  </a:cubicBezTo>
                  <a:cubicBezTo>
                    <a:pt x="58" y="45"/>
                    <a:pt x="58" y="45"/>
                    <a:pt x="58" y="45"/>
                  </a:cubicBezTo>
                  <a:cubicBezTo>
                    <a:pt x="57" y="44"/>
                    <a:pt x="57" y="44"/>
                    <a:pt x="57" y="44"/>
                  </a:cubicBezTo>
                  <a:cubicBezTo>
                    <a:pt x="56" y="45"/>
                    <a:pt x="56" y="45"/>
                    <a:pt x="56" y="45"/>
                  </a:cubicBezTo>
                  <a:cubicBezTo>
                    <a:pt x="56" y="44"/>
                    <a:pt x="56" y="44"/>
                    <a:pt x="56" y="44"/>
                  </a:cubicBezTo>
                  <a:cubicBezTo>
                    <a:pt x="55" y="45"/>
                    <a:pt x="55" y="45"/>
                    <a:pt x="55" y="45"/>
                  </a:cubicBezTo>
                  <a:cubicBezTo>
                    <a:pt x="55" y="45"/>
                    <a:pt x="55" y="45"/>
                    <a:pt x="55" y="45"/>
                  </a:cubicBezTo>
                  <a:cubicBezTo>
                    <a:pt x="55" y="45"/>
                    <a:pt x="55" y="45"/>
                    <a:pt x="55" y="45"/>
                  </a:cubicBezTo>
                  <a:cubicBezTo>
                    <a:pt x="55" y="46"/>
                    <a:pt x="55" y="46"/>
                    <a:pt x="55" y="46"/>
                  </a:cubicBezTo>
                  <a:cubicBezTo>
                    <a:pt x="55" y="46"/>
                    <a:pt x="55" y="46"/>
                    <a:pt x="55" y="46"/>
                  </a:cubicBezTo>
                  <a:cubicBezTo>
                    <a:pt x="55" y="46"/>
                    <a:pt x="55" y="46"/>
                    <a:pt x="55" y="46"/>
                  </a:cubicBezTo>
                  <a:cubicBezTo>
                    <a:pt x="56" y="47"/>
                    <a:pt x="56" y="47"/>
                    <a:pt x="56" y="47"/>
                  </a:cubicBezTo>
                  <a:cubicBezTo>
                    <a:pt x="58" y="48"/>
                    <a:pt x="56" y="49"/>
                    <a:pt x="56" y="49"/>
                  </a:cubicBezTo>
                  <a:cubicBezTo>
                    <a:pt x="56" y="50"/>
                    <a:pt x="56" y="51"/>
                    <a:pt x="57" y="52"/>
                  </a:cubicBezTo>
                  <a:cubicBezTo>
                    <a:pt x="54" y="52"/>
                    <a:pt x="54" y="52"/>
                    <a:pt x="54" y="52"/>
                  </a:cubicBezTo>
                  <a:cubicBezTo>
                    <a:pt x="54" y="52"/>
                    <a:pt x="54" y="52"/>
                    <a:pt x="54" y="52"/>
                  </a:cubicBezTo>
                  <a:cubicBezTo>
                    <a:pt x="53" y="52"/>
                    <a:pt x="53" y="52"/>
                    <a:pt x="53" y="52"/>
                  </a:cubicBezTo>
                  <a:cubicBezTo>
                    <a:pt x="53" y="52"/>
                    <a:pt x="53" y="52"/>
                    <a:pt x="53" y="52"/>
                  </a:cubicBezTo>
                  <a:cubicBezTo>
                    <a:pt x="52" y="51"/>
                    <a:pt x="52" y="51"/>
                    <a:pt x="52" y="51"/>
                  </a:cubicBezTo>
                  <a:cubicBezTo>
                    <a:pt x="52" y="50"/>
                    <a:pt x="50" y="49"/>
                    <a:pt x="50" y="49"/>
                  </a:cubicBezTo>
                  <a:cubicBezTo>
                    <a:pt x="49" y="48"/>
                    <a:pt x="49" y="48"/>
                    <a:pt x="49" y="48"/>
                  </a:cubicBezTo>
                  <a:cubicBezTo>
                    <a:pt x="49" y="47"/>
                    <a:pt x="49" y="47"/>
                    <a:pt x="49" y="47"/>
                  </a:cubicBezTo>
                  <a:cubicBezTo>
                    <a:pt x="48" y="47"/>
                    <a:pt x="48" y="47"/>
                    <a:pt x="48" y="47"/>
                  </a:cubicBezTo>
                  <a:cubicBezTo>
                    <a:pt x="47" y="46"/>
                    <a:pt x="47" y="46"/>
                    <a:pt x="47" y="46"/>
                  </a:cubicBezTo>
                  <a:cubicBezTo>
                    <a:pt x="46" y="46"/>
                    <a:pt x="46" y="46"/>
                    <a:pt x="46" y="46"/>
                  </a:cubicBezTo>
                  <a:cubicBezTo>
                    <a:pt x="46" y="45"/>
                    <a:pt x="46" y="45"/>
                    <a:pt x="46" y="45"/>
                  </a:cubicBezTo>
                  <a:cubicBezTo>
                    <a:pt x="46" y="46"/>
                    <a:pt x="46" y="46"/>
                    <a:pt x="46" y="46"/>
                  </a:cubicBezTo>
                  <a:cubicBezTo>
                    <a:pt x="46" y="46"/>
                    <a:pt x="46" y="46"/>
                    <a:pt x="46" y="46"/>
                  </a:cubicBezTo>
                  <a:cubicBezTo>
                    <a:pt x="45" y="46"/>
                    <a:pt x="45" y="46"/>
                    <a:pt x="45" y="46"/>
                  </a:cubicBezTo>
                  <a:cubicBezTo>
                    <a:pt x="45" y="47"/>
                    <a:pt x="45" y="47"/>
                    <a:pt x="45" y="47"/>
                  </a:cubicBezTo>
                  <a:cubicBezTo>
                    <a:pt x="45" y="47"/>
                    <a:pt x="45" y="47"/>
                    <a:pt x="45" y="47"/>
                  </a:cubicBezTo>
                  <a:cubicBezTo>
                    <a:pt x="45" y="47"/>
                    <a:pt x="45" y="47"/>
                    <a:pt x="45" y="47"/>
                  </a:cubicBezTo>
                  <a:cubicBezTo>
                    <a:pt x="46" y="48"/>
                    <a:pt x="46" y="48"/>
                    <a:pt x="46" y="48"/>
                  </a:cubicBezTo>
                  <a:cubicBezTo>
                    <a:pt x="46" y="48"/>
                    <a:pt x="46" y="48"/>
                    <a:pt x="46" y="48"/>
                  </a:cubicBezTo>
                  <a:cubicBezTo>
                    <a:pt x="48" y="49"/>
                    <a:pt x="47" y="50"/>
                    <a:pt x="47" y="50"/>
                  </a:cubicBezTo>
                  <a:cubicBezTo>
                    <a:pt x="46" y="51"/>
                    <a:pt x="46" y="51"/>
                    <a:pt x="46" y="51"/>
                  </a:cubicBezTo>
                  <a:cubicBezTo>
                    <a:pt x="47" y="52"/>
                    <a:pt x="47" y="52"/>
                    <a:pt x="47" y="52"/>
                  </a:cubicBezTo>
                  <a:cubicBezTo>
                    <a:pt x="47" y="53"/>
                    <a:pt x="47" y="53"/>
                    <a:pt x="47" y="53"/>
                  </a:cubicBezTo>
                  <a:cubicBezTo>
                    <a:pt x="44" y="54"/>
                    <a:pt x="44" y="54"/>
                    <a:pt x="44" y="54"/>
                  </a:cubicBezTo>
                  <a:cubicBezTo>
                    <a:pt x="43" y="53"/>
                    <a:pt x="43" y="54"/>
                    <a:pt x="43" y="54"/>
                  </a:cubicBezTo>
                  <a:cubicBezTo>
                    <a:pt x="42" y="52"/>
                    <a:pt x="40" y="51"/>
                    <a:pt x="40" y="51"/>
                  </a:cubicBezTo>
                  <a:cubicBezTo>
                    <a:pt x="40" y="50"/>
                    <a:pt x="40" y="50"/>
                    <a:pt x="40" y="50"/>
                  </a:cubicBezTo>
                  <a:cubicBezTo>
                    <a:pt x="40" y="49"/>
                    <a:pt x="40" y="49"/>
                    <a:pt x="40" y="49"/>
                  </a:cubicBezTo>
                  <a:cubicBezTo>
                    <a:pt x="39" y="48"/>
                    <a:pt x="39" y="48"/>
                    <a:pt x="39" y="48"/>
                  </a:cubicBezTo>
                  <a:cubicBezTo>
                    <a:pt x="37" y="46"/>
                    <a:pt x="36" y="48"/>
                    <a:pt x="36" y="48"/>
                  </a:cubicBezTo>
                  <a:cubicBezTo>
                    <a:pt x="35" y="48"/>
                    <a:pt x="36" y="49"/>
                    <a:pt x="36" y="49"/>
                  </a:cubicBezTo>
                  <a:cubicBezTo>
                    <a:pt x="36" y="50"/>
                    <a:pt x="36" y="50"/>
                    <a:pt x="36" y="50"/>
                  </a:cubicBezTo>
                  <a:cubicBezTo>
                    <a:pt x="38" y="50"/>
                    <a:pt x="38" y="52"/>
                    <a:pt x="38" y="52"/>
                  </a:cubicBezTo>
                  <a:cubicBezTo>
                    <a:pt x="37" y="53"/>
                    <a:pt x="37" y="53"/>
                    <a:pt x="37" y="53"/>
                  </a:cubicBezTo>
                  <a:cubicBezTo>
                    <a:pt x="37" y="54"/>
                    <a:pt x="37" y="54"/>
                    <a:pt x="37" y="54"/>
                  </a:cubicBezTo>
                  <a:cubicBezTo>
                    <a:pt x="37" y="54"/>
                    <a:pt x="37" y="54"/>
                    <a:pt x="37" y="54"/>
                  </a:cubicBezTo>
                  <a:cubicBezTo>
                    <a:pt x="37" y="55"/>
                    <a:pt x="37" y="55"/>
                    <a:pt x="37" y="55"/>
                  </a:cubicBezTo>
                  <a:cubicBezTo>
                    <a:pt x="32" y="55"/>
                    <a:pt x="32" y="55"/>
                    <a:pt x="32" y="55"/>
                  </a:cubicBezTo>
                  <a:cubicBezTo>
                    <a:pt x="31" y="55"/>
                    <a:pt x="31" y="55"/>
                    <a:pt x="31" y="55"/>
                  </a:cubicBezTo>
                  <a:cubicBezTo>
                    <a:pt x="33" y="55"/>
                    <a:pt x="33" y="55"/>
                    <a:pt x="33" y="55"/>
                  </a:cubicBezTo>
                  <a:cubicBezTo>
                    <a:pt x="34" y="54"/>
                    <a:pt x="31" y="52"/>
                    <a:pt x="31" y="52"/>
                  </a:cubicBezTo>
                  <a:cubicBezTo>
                    <a:pt x="31" y="51"/>
                    <a:pt x="29" y="49"/>
                    <a:pt x="29" y="49"/>
                  </a:cubicBezTo>
                  <a:cubicBezTo>
                    <a:pt x="30" y="48"/>
                    <a:pt x="28" y="47"/>
                    <a:pt x="28" y="47"/>
                  </a:cubicBezTo>
                  <a:cubicBezTo>
                    <a:pt x="28" y="48"/>
                    <a:pt x="28" y="48"/>
                    <a:pt x="28" y="48"/>
                  </a:cubicBezTo>
                  <a:cubicBezTo>
                    <a:pt x="27" y="48"/>
                    <a:pt x="27" y="48"/>
                    <a:pt x="27" y="48"/>
                  </a:cubicBezTo>
                  <a:cubicBezTo>
                    <a:pt x="27" y="48"/>
                    <a:pt x="27" y="48"/>
                    <a:pt x="27" y="48"/>
                  </a:cubicBezTo>
                  <a:cubicBezTo>
                    <a:pt x="26" y="48"/>
                    <a:pt x="26" y="48"/>
                    <a:pt x="26" y="48"/>
                  </a:cubicBezTo>
                  <a:cubicBezTo>
                    <a:pt x="25" y="48"/>
                    <a:pt x="25" y="49"/>
                    <a:pt x="25" y="49"/>
                  </a:cubicBezTo>
                  <a:cubicBezTo>
                    <a:pt x="25" y="50"/>
                    <a:pt x="26" y="51"/>
                    <a:pt x="26" y="51"/>
                  </a:cubicBezTo>
                  <a:cubicBezTo>
                    <a:pt x="26" y="52"/>
                    <a:pt x="27" y="51"/>
                    <a:pt x="27" y="51"/>
                  </a:cubicBezTo>
                  <a:cubicBezTo>
                    <a:pt x="28" y="51"/>
                    <a:pt x="27" y="53"/>
                    <a:pt x="27" y="53"/>
                  </a:cubicBezTo>
                  <a:cubicBezTo>
                    <a:pt x="27" y="53"/>
                    <a:pt x="27" y="55"/>
                    <a:pt x="27" y="56"/>
                  </a:cubicBezTo>
                  <a:cubicBezTo>
                    <a:pt x="24" y="56"/>
                    <a:pt x="24" y="56"/>
                    <a:pt x="24" y="56"/>
                  </a:cubicBezTo>
                  <a:cubicBezTo>
                    <a:pt x="24" y="56"/>
                    <a:pt x="24" y="55"/>
                    <a:pt x="24" y="55"/>
                  </a:cubicBezTo>
                  <a:cubicBezTo>
                    <a:pt x="23" y="55"/>
                    <a:pt x="23" y="55"/>
                    <a:pt x="23" y="55"/>
                  </a:cubicBezTo>
                  <a:cubicBezTo>
                    <a:pt x="22" y="54"/>
                    <a:pt x="22" y="54"/>
                    <a:pt x="22" y="54"/>
                  </a:cubicBezTo>
                  <a:cubicBezTo>
                    <a:pt x="23" y="54"/>
                    <a:pt x="23" y="54"/>
                    <a:pt x="23" y="54"/>
                  </a:cubicBezTo>
                  <a:cubicBezTo>
                    <a:pt x="22" y="54"/>
                    <a:pt x="22" y="54"/>
                    <a:pt x="22" y="54"/>
                  </a:cubicBezTo>
                  <a:cubicBezTo>
                    <a:pt x="21" y="53"/>
                    <a:pt x="21" y="53"/>
                    <a:pt x="21" y="53"/>
                  </a:cubicBezTo>
                  <a:cubicBezTo>
                    <a:pt x="20" y="52"/>
                    <a:pt x="20" y="52"/>
                    <a:pt x="20" y="52"/>
                  </a:cubicBezTo>
                  <a:cubicBezTo>
                    <a:pt x="21" y="52"/>
                    <a:pt x="21" y="52"/>
                    <a:pt x="21" y="52"/>
                  </a:cubicBezTo>
                  <a:cubicBezTo>
                    <a:pt x="20" y="51"/>
                    <a:pt x="20" y="51"/>
                    <a:pt x="20" y="51"/>
                  </a:cubicBezTo>
                  <a:cubicBezTo>
                    <a:pt x="20" y="51"/>
                    <a:pt x="20" y="51"/>
                    <a:pt x="20" y="51"/>
                  </a:cubicBezTo>
                  <a:cubicBezTo>
                    <a:pt x="18" y="50"/>
                    <a:pt x="19" y="50"/>
                    <a:pt x="19" y="50"/>
                  </a:cubicBezTo>
                  <a:cubicBezTo>
                    <a:pt x="19" y="49"/>
                    <a:pt x="17" y="48"/>
                    <a:pt x="17" y="48"/>
                  </a:cubicBezTo>
                  <a:cubicBezTo>
                    <a:pt x="17" y="49"/>
                    <a:pt x="17" y="49"/>
                    <a:pt x="17" y="49"/>
                  </a:cubicBezTo>
                  <a:cubicBezTo>
                    <a:pt x="17" y="49"/>
                    <a:pt x="16" y="49"/>
                    <a:pt x="16" y="49"/>
                  </a:cubicBezTo>
                  <a:cubicBezTo>
                    <a:pt x="15" y="48"/>
                    <a:pt x="15" y="49"/>
                    <a:pt x="15" y="49"/>
                  </a:cubicBezTo>
                  <a:cubicBezTo>
                    <a:pt x="15" y="50"/>
                    <a:pt x="15" y="50"/>
                    <a:pt x="15" y="50"/>
                  </a:cubicBezTo>
                  <a:cubicBezTo>
                    <a:pt x="15" y="50"/>
                    <a:pt x="15" y="50"/>
                    <a:pt x="15" y="50"/>
                  </a:cubicBezTo>
                  <a:cubicBezTo>
                    <a:pt x="15" y="50"/>
                    <a:pt x="15" y="50"/>
                    <a:pt x="15" y="50"/>
                  </a:cubicBezTo>
                  <a:cubicBezTo>
                    <a:pt x="15" y="51"/>
                    <a:pt x="15" y="51"/>
                    <a:pt x="15" y="51"/>
                  </a:cubicBezTo>
                  <a:cubicBezTo>
                    <a:pt x="15" y="51"/>
                    <a:pt x="15" y="51"/>
                    <a:pt x="15" y="51"/>
                  </a:cubicBezTo>
                  <a:cubicBezTo>
                    <a:pt x="16" y="51"/>
                    <a:pt x="16" y="51"/>
                    <a:pt x="16" y="51"/>
                  </a:cubicBezTo>
                  <a:cubicBezTo>
                    <a:pt x="16" y="52"/>
                    <a:pt x="16" y="52"/>
                    <a:pt x="16" y="52"/>
                  </a:cubicBezTo>
                  <a:cubicBezTo>
                    <a:pt x="17" y="52"/>
                    <a:pt x="17" y="52"/>
                    <a:pt x="17" y="52"/>
                  </a:cubicBezTo>
                  <a:cubicBezTo>
                    <a:pt x="17" y="52"/>
                    <a:pt x="17" y="52"/>
                    <a:pt x="17" y="52"/>
                  </a:cubicBezTo>
                  <a:cubicBezTo>
                    <a:pt x="18" y="52"/>
                    <a:pt x="18" y="52"/>
                    <a:pt x="18" y="52"/>
                  </a:cubicBezTo>
                  <a:cubicBezTo>
                    <a:pt x="18" y="52"/>
                    <a:pt x="18" y="52"/>
                    <a:pt x="18" y="52"/>
                  </a:cubicBezTo>
                  <a:cubicBezTo>
                    <a:pt x="17" y="53"/>
                    <a:pt x="17" y="53"/>
                    <a:pt x="17" y="53"/>
                  </a:cubicBezTo>
                  <a:cubicBezTo>
                    <a:pt x="17" y="53"/>
                    <a:pt x="17" y="53"/>
                    <a:pt x="17" y="53"/>
                  </a:cubicBezTo>
                  <a:cubicBezTo>
                    <a:pt x="17" y="54"/>
                    <a:pt x="17" y="54"/>
                    <a:pt x="17" y="54"/>
                  </a:cubicBezTo>
                  <a:cubicBezTo>
                    <a:pt x="17" y="54"/>
                    <a:pt x="17" y="54"/>
                    <a:pt x="17" y="54"/>
                  </a:cubicBezTo>
                  <a:cubicBezTo>
                    <a:pt x="17" y="55"/>
                    <a:pt x="17" y="55"/>
                    <a:pt x="17" y="55"/>
                  </a:cubicBezTo>
                  <a:cubicBezTo>
                    <a:pt x="17" y="56"/>
                    <a:pt x="17" y="56"/>
                    <a:pt x="17" y="56"/>
                  </a:cubicBezTo>
                  <a:cubicBezTo>
                    <a:pt x="17" y="57"/>
                    <a:pt x="17" y="57"/>
                    <a:pt x="17" y="57"/>
                  </a:cubicBezTo>
                  <a:cubicBezTo>
                    <a:pt x="18" y="59"/>
                    <a:pt x="18" y="59"/>
                    <a:pt x="18" y="59"/>
                  </a:cubicBezTo>
                  <a:cubicBezTo>
                    <a:pt x="13" y="59"/>
                    <a:pt x="13" y="59"/>
                    <a:pt x="13" y="59"/>
                  </a:cubicBezTo>
                  <a:cubicBezTo>
                    <a:pt x="13" y="57"/>
                    <a:pt x="13" y="57"/>
                    <a:pt x="13" y="57"/>
                  </a:cubicBezTo>
                  <a:cubicBezTo>
                    <a:pt x="13" y="56"/>
                    <a:pt x="13" y="55"/>
                    <a:pt x="13" y="55"/>
                  </a:cubicBezTo>
                  <a:cubicBezTo>
                    <a:pt x="13" y="54"/>
                    <a:pt x="13" y="53"/>
                    <a:pt x="13" y="53"/>
                  </a:cubicBezTo>
                  <a:cubicBezTo>
                    <a:pt x="14" y="51"/>
                    <a:pt x="12" y="52"/>
                    <a:pt x="12" y="52"/>
                  </a:cubicBezTo>
                  <a:cubicBezTo>
                    <a:pt x="11" y="51"/>
                    <a:pt x="10" y="52"/>
                    <a:pt x="10" y="52"/>
                  </a:cubicBezTo>
                  <a:cubicBezTo>
                    <a:pt x="9" y="51"/>
                    <a:pt x="9" y="52"/>
                    <a:pt x="9" y="52"/>
                  </a:cubicBezTo>
                  <a:cubicBezTo>
                    <a:pt x="8" y="52"/>
                    <a:pt x="8" y="53"/>
                    <a:pt x="8" y="53"/>
                  </a:cubicBezTo>
                  <a:cubicBezTo>
                    <a:pt x="7" y="55"/>
                    <a:pt x="7" y="53"/>
                    <a:pt x="7" y="53"/>
                  </a:cubicBezTo>
                  <a:cubicBezTo>
                    <a:pt x="7" y="50"/>
                    <a:pt x="6" y="51"/>
                    <a:pt x="6" y="51"/>
                  </a:cubicBezTo>
                  <a:cubicBezTo>
                    <a:pt x="5" y="49"/>
                    <a:pt x="5" y="49"/>
                    <a:pt x="5" y="49"/>
                  </a:cubicBezTo>
                  <a:cubicBezTo>
                    <a:pt x="5" y="49"/>
                    <a:pt x="5" y="49"/>
                    <a:pt x="5" y="49"/>
                  </a:cubicBezTo>
                  <a:cubicBezTo>
                    <a:pt x="4" y="49"/>
                    <a:pt x="4" y="49"/>
                    <a:pt x="4" y="49"/>
                  </a:cubicBezTo>
                  <a:cubicBezTo>
                    <a:pt x="4" y="49"/>
                    <a:pt x="4" y="49"/>
                    <a:pt x="4" y="49"/>
                  </a:cubicBezTo>
                  <a:cubicBezTo>
                    <a:pt x="4" y="50"/>
                    <a:pt x="4" y="50"/>
                    <a:pt x="4" y="50"/>
                  </a:cubicBezTo>
                  <a:cubicBezTo>
                    <a:pt x="4" y="50"/>
                    <a:pt x="4" y="50"/>
                    <a:pt x="4" y="50"/>
                  </a:cubicBezTo>
                  <a:cubicBezTo>
                    <a:pt x="4" y="50"/>
                    <a:pt x="4" y="50"/>
                    <a:pt x="4" y="50"/>
                  </a:cubicBezTo>
                  <a:cubicBezTo>
                    <a:pt x="4" y="51"/>
                    <a:pt x="4" y="51"/>
                    <a:pt x="4" y="51"/>
                  </a:cubicBezTo>
                  <a:cubicBezTo>
                    <a:pt x="5" y="51"/>
                    <a:pt x="5" y="51"/>
                    <a:pt x="5" y="51"/>
                  </a:cubicBezTo>
                  <a:cubicBezTo>
                    <a:pt x="4" y="51"/>
                    <a:pt x="4" y="52"/>
                    <a:pt x="4" y="52"/>
                  </a:cubicBezTo>
                  <a:cubicBezTo>
                    <a:pt x="4" y="52"/>
                    <a:pt x="4" y="53"/>
                    <a:pt x="3" y="53"/>
                  </a:cubicBezTo>
                  <a:cubicBezTo>
                    <a:pt x="3" y="52"/>
                    <a:pt x="2" y="52"/>
                    <a:pt x="2" y="52"/>
                  </a:cubicBezTo>
                  <a:cubicBezTo>
                    <a:pt x="1" y="51"/>
                    <a:pt x="1" y="52"/>
                    <a:pt x="1" y="52"/>
                  </a:cubicBezTo>
                  <a:cubicBezTo>
                    <a:pt x="0" y="52"/>
                    <a:pt x="0" y="53"/>
                    <a:pt x="0" y="53"/>
                  </a:cubicBezTo>
                  <a:cubicBezTo>
                    <a:pt x="0" y="53"/>
                    <a:pt x="0" y="53"/>
                    <a:pt x="0" y="53"/>
                  </a:cubicBezTo>
                  <a:cubicBezTo>
                    <a:pt x="0" y="54"/>
                    <a:pt x="0" y="54"/>
                    <a:pt x="0" y="54"/>
                  </a:cubicBezTo>
                  <a:cubicBezTo>
                    <a:pt x="0" y="55"/>
                    <a:pt x="0" y="55"/>
                    <a:pt x="0" y="55"/>
                  </a:cubicBezTo>
                  <a:cubicBezTo>
                    <a:pt x="1" y="55"/>
                    <a:pt x="1" y="55"/>
                    <a:pt x="1" y="55"/>
                  </a:cubicBezTo>
                  <a:cubicBezTo>
                    <a:pt x="1" y="55"/>
                    <a:pt x="1" y="55"/>
                    <a:pt x="1" y="55"/>
                  </a:cubicBezTo>
                  <a:cubicBezTo>
                    <a:pt x="2" y="55"/>
                    <a:pt x="2" y="55"/>
                    <a:pt x="2" y="55"/>
                  </a:cubicBezTo>
                  <a:cubicBezTo>
                    <a:pt x="1" y="56"/>
                    <a:pt x="1" y="56"/>
                    <a:pt x="1" y="56"/>
                  </a:cubicBezTo>
                  <a:cubicBezTo>
                    <a:pt x="1" y="58"/>
                    <a:pt x="3" y="60"/>
                    <a:pt x="3" y="60"/>
                  </a:cubicBezTo>
                  <a:cubicBezTo>
                    <a:pt x="2" y="60"/>
                    <a:pt x="2" y="64"/>
                    <a:pt x="2" y="64"/>
                  </a:cubicBezTo>
                  <a:cubicBezTo>
                    <a:pt x="2" y="66"/>
                    <a:pt x="3" y="66"/>
                    <a:pt x="3" y="66"/>
                  </a:cubicBezTo>
                  <a:cubicBezTo>
                    <a:pt x="3" y="67"/>
                    <a:pt x="3" y="67"/>
                    <a:pt x="3" y="67"/>
                  </a:cubicBezTo>
                  <a:cubicBezTo>
                    <a:pt x="3" y="68"/>
                    <a:pt x="5" y="69"/>
                    <a:pt x="6" y="68"/>
                  </a:cubicBezTo>
                  <a:cubicBezTo>
                    <a:pt x="7" y="69"/>
                    <a:pt x="7" y="69"/>
                    <a:pt x="7" y="69"/>
                  </a:cubicBezTo>
                  <a:cubicBezTo>
                    <a:pt x="6" y="70"/>
                    <a:pt x="6" y="72"/>
                    <a:pt x="6" y="72"/>
                  </a:cubicBezTo>
                  <a:cubicBezTo>
                    <a:pt x="5" y="74"/>
                    <a:pt x="7" y="74"/>
                    <a:pt x="7" y="74"/>
                  </a:cubicBezTo>
                  <a:cubicBezTo>
                    <a:pt x="6" y="75"/>
                    <a:pt x="7" y="77"/>
                    <a:pt x="7" y="77"/>
                  </a:cubicBezTo>
                  <a:cubicBezTo>
                    <a:pt x="5" y="78"/>
                    <a:pt x="5" y="79"/>
                    <a:pt x="5" y="79"/>
                  </a:cubicBezTo>
                  <a:cubicBezTo>
                    <a:pt x="5" y="80"/>
                    <a:pt x="4" y="79"/>
                    <a:pt x="4" y="79"/>
                  </a:cubicBezTo>
                  <a:cubicBezTo>
                    <a:pt x="2" y="78"/>
                    <a:pt x="2" y="80"/>
                    <a:pt x="2" y="80"/>
                  </a:cubicBezTo>
                  <a:cubicBezTo>
                    <a:pt x="1" y="82"/>
                    <a:pt x="3" y="83"/>
                    <a:pt x="3" y="83"/>
                  </a:cubicBezTo>
                  <a:cubicBezTo>
                    <a:pt x="3" y="84"/>
                    <a:pt x="4" y="85"/>
                    <a:pt x="4" y="85"/>
                  </a:cubicBezTo>
                  <a:cubicBezTo>
                    <a:pt x="7" y="90"/>
                    <a:pt x="16" y="88"/>
                    <a:pt x="16" y="88"/>
                  </a:cubicBezTo>
                  <a:cubicBezTo>
                    <a:pt x="16" y="87"/>
                    <a:pt x="16" y="87"/>
                    <a:pt x="16" y="87"/>
                  </a:cubicBezTo>
                  <a:cubicBezTo>
                    <a:pt x="64" y="135"/>
                    <a:pt x="102" y="115"/>
                    <a:pt x="102" y="115"/>
                  </a:cubicBezTo>
                  <a:cubicBezTo>
                    <a:pt x="102" y="156"/>
                    <a:pt x="102" y="156"/>
                    <a:pt x="102" y="156"/>
                  </a:cubicBezTo>
                  <a:cubicBezTo>
                    <a:pt x="533" y="156"/>
                    <a:pt x="533" y="156"/>
                    <a:pt x="533" y="156"/>
                  </a:cubicBezTo>
                  <a:cubicBezTo>
                    <a:pt x="1055" y="156"/>
                    <a:pt x="1055" y="156"/>
                    <a:pt x="1055" y="156"/>
                  </a:cubicBezTo>
                  <a:cubicBezTo>
                    <a:pt x="1486" y="156"/>
                    <a:pt x="1486" y="156"/>
                    <a:pt x="1486" y="156"/>
                  </a:cubicBezTo>
                  <a:cubicBezTo>
                    <a:pt x="1486" y="115"/>
                    <a:pt x="1486" y="115"/>
                    <a:pt x="1486" y="115"/>
                  </a:cubicBezTo>
                  <a:cubicBezTo>
                    <a:pt x="1486" y="115"/>
                    <a:pt x="1525" y="135"/>
                    <a:pt x="1573" y="86"/>
                  </a:cubicBezTo>
                  <a:cubicBezTo>
                    <a:pt x="1574" y="86"/>
                    <a:pt x="1574" y="86"/>
                    <a:pt x="1574" y="86"/>
                  </a:cubicBezTo>
                  <a:cubicBezTo>
                    <a:pt x="1575" y="85"/>
                    <a:pt x="1575" y="85"/>
                    <a:pt x="1575" y="85"/>
                  </a:cubicBezTo>
                  <a:cubicBezTo>
                    <a:pt x="1575" y="84"/>
                    <a:pt x="1575" y="84"/>
                    <a:pt x="1576" y="84"/>
                  </a:cubicBezTo>
                  <a:cubicBezTo>
                    <a:pt x="1575" y="85"/>
                    <a:pt x="1575" y="85"/>
                    <a:pt x="1575" y="85"/>
                  </a:cubicBezTo>
                  <a:cubicBezTo>
                    <a:pt x="1576" y="88"/>
                    <a:pt x="1576" y="88"/>
                    <a:pt x="1576" y="88"/>
                  </a:cubicBezTo>
                  <a:cubicBezTo>
                    <a:pt x="1576" y="88"/>
                    <a:pt x="1585" y="90"/>
                    <a:pt x="1588" y="85"/>
                  </a:cubicBezTo>
                  <a:cubicBezTo>
                    <a:pt x="1588" y="85"/>
                    <a:pt x="1589" y="84"/>
                    <a:pt x="1589" y="83"/>
                  </a:cubicBezTo>
                  <a:cubicBezTo>
                    <a:pt x="1589" y="83"/>
                    <a:pt x="1591" y="82"/>
                    <a:pt x="1590" y="80"/>
                  </a:cubicBezTo>
                  <a:cubicBezTo>
                    <a:pt x="1590" y="80"/>
                    <a:pt x="1590" y="78"/>
                    <a:pt x="1588" y="79"/>
                  </a:cubicBezTo>
                  <a:cubicBezTo>
                    <a:pt x="1588" y="79"/>
                    <a:pt x="1587" y="80"/>
                    <a:pt x="1587" y="79"/>
                  </a:cubicBezTo>
                  <a:cubicBezTo>
                    <a:pt x="1587" y="79"/>
                    <a:pt x="1587" y="78"/>
                    <a:pt x="1585" y="77"/>
                  </a:cubicBezTo>
                  <a:cubicBezTo>
                    <a:pt x="1585" y="77"/>
                    <a:pt x="1586" y="75"/>
                    <a:pt x="1585" y="74"/>
                  </a:cubicBezTo>
                  <a:cubicBezTo>
                    <a:pt x="1585" y="74"/>
                    <a:pt x="1587" y="74"/>
                    <a:pt x="1586" y="72"/>
                  </a:cubicBezTo>
                  <a:cubicBezTo>
                    <a:pt x="1586" y="72"/>
                    <a:pt x="1586" y="69"/>
                    <a:pt x="1585" y="68"/>
                  </a:cubicBezTo>
                  <a:cubicBezTo>
                    <a:pt x="1585" y="68"/>
                    <a:pt x="1589" y="69"/>
                    <a:pt x="1589" y="67"/>
                  </a:cubicBezTo>
                  <a:cubicBezTo>
                    <a:pt x="1589" y="66"/>
                    <a:pt x="1589" y="66"/>
                    <a:pt x="1589" y="66"/>
                  </a:cubicBezTo>
                  <a:cubicBezTo>
                    <a:pt x="1589" y="66"/>
                    <a:pt x="1590" y="66"/>
                    <a:pt x="1590" y="64"/>
                  </a:cubicBezTo>
                  <a:cubicBezTo>
                    <a:pt x="1590" y="64"/>
                    <a:pt x="1590" y="60"/>
                    <a:pt x="1589" y="60"/>
                  </a:cubicBezTo>
                  <a:cubicBezTo>
                    <a:pt x="1589" y="60"/>
                    <a:pt x="1591" y="58"/>
                    <a:pt x="1591" y="56"/>
                  </a:cubicBezTo>
                  <a:cubicBezTo>
                    <a:pt x="1590" y="55"/>
                    <a:pt x="1590" y="55"/>
                    <a:pt x="1590" y="55"/>
                  </a:cubicBezTo>
                  <a:cubicBezTo>
                    <a:pt x="1591" y="55"/>
                    <a:pt x="1591" y="55"/>
                    <a:pt x="1591" y="55"/>
                  </a:cubicBezTo>
                  <a:cubicBezTo>
                    <a:pt x="1591" y="55"/>
                    <a:pt x="1591" y="55"/>
                    <a:pt x="1591" y="55"/>
                  </a:cubicBezTo>
                  <a:cubicBezTo>
                    <a:pt x="1592" y="55"/>
                    <a:pt x="1592" y="55"/>
                    <a:pt x="1592" y="55"/>
                  </a:cubicBezTo>
                  <a:cubicBezTo>
                    <a:pt x="1592" y="54"/>
                    <a:pt x="1592" y="54"/>
                    <a:pt x="1592" y="54"/>
                  </a:cubicBezTo>
                  <a:lnTo>
                    <a:pt x="1592" y="53"/>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05" name="Rectangle 459"/>
            <p:cNvSpPr>
              <a:spLocks noChangeArrowheads="1"/>
            </p:cNvSpPr>
            <p:nvPr/>
          </p:nvSpPr>
          <p:spPr bwMode="auto">
            <a:xfrm>
              <a:off x="193675" y="259557"/>
              <a:ext cx="1452563" cy="69056"/>
            </a:xfrm>
            <a:prstGeom prst="rect">
              <a:avLst/>
            </a:prstGeom>
            <a:solidFill>
              <a:srgbClr val="A00E1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06" name="Freeform 460"/>
            <p:cNvSpPr>
              <a:spLocks noChangeArrowheads="1"/>
            </p:cNvSpPr>
            <p:nvPr/>
          </p:nvSpPr>
          <p:spPr bwMode="auto">
            <a:xfrm>
              <a:off x="92075" y="54769"/>
              <a:ext cx="1655763" cy="247650"/>
            </a:xfrm>
            <a:custGeom>
              <a:avLst/>
              <a:gdLst>
                <a:gd name="T0" fmla="*/ 1649982 w 1432"/>
                <a:gd name="T1" fmla="*/ 166255 h 286"/>
                <a:gd name="T2" fmla="*/ 1643044 w 1432"/>
                <a:gd name="T3" fmla="*/ 167986 h 286"/>
                <a:gd name="T4" fmla="*/ 1636107 w 1432"/>
                <a:gd name="T5" fmla="*/ 169718 h 286"/>
                <a:gd name="T6" fmla="*/ 1637263 w 1432"/>
                <a:gd name="T7" fmla="*/ 167120 h 286"/>
                <a:gd name="T8" fmla="*/ 1631482 w 1432"/>
                <a:gd name="T9" fmla="*/ 167120 h 286"/>
                <a:gd name="T10" fmla="*/ 1626857 w 1432"/>
                <a:gd name="T11" fmla="*/ 171450 h 286"/>
                <a:gd name="T12" fmla="*/ 1622231 w 1432"/>
                <a:gd name="T13" fmla="*/ 163657 h 286"/>
                <a:gd name="T14" fmla="*/ 1611825 w 1432"/>
                <a:gd name="T15" fmla="*/ 167986 h 286"/>
                <a:gd name="T16" fmla="*/ 1600263 w 1432"/>
                <a:gd name="T17" fmla="*/ 168852 h 286"/>
                <a:gd name="T18" fmla="*/ 1602575 w 1432"/>
                <a:gd name="T19" fmla="*/ 162791 h 286"/>
                <a:gd name="T20" fmla="*/ 1594481 w 1432"/>
                <a:gd name="T21" fmla="*/ 167986 h 286"/>
                <a:gd name="T22" fmla="*/ 1592169 w 1432"/>
                <a:gd name="T23" fmla="*/ 161925 h 286"/>
                <a:gd name="T24" fmla="*/ 1582919 w 1432"/>
                <a:gd name="T25" fmla="*/ 166255 h 286"/>
                <a:gd name="T26" fmla="*/ 1579450 w 1432"/>
                <a:gd name="T27" fmla="*/ 161925 h 286"/>
                <a:gd name="T28" fmla="*/ 1574825 w 1432"/>
                <a:gd name="T29" fmla="*/ 162791 h 286"/>
                <a:gd name="T30" fmla="*/ 1567887 w 1432"/>
                <a:gd name="T31" fmla="*/ 161925 h 286"/>
                <a:gd name="T32" fmla="*/ 1567887 w 1432"/>
                <a:gd name="T33" fmla="*/ 159327 h 286"/>
                <a:gd name="T34" fmla="*/ 1558637 w 1432"/>
                <a:gd name="T35" fmla="*/ 160193 h 286"/>
                <a:gd name="T36" fmla="*/ 1556325 w 1432"/>
                <a:gd name="T37" fmla="*/ 159327 h 286"/>
                <a:gd name="T38" fmla="*/ 1547075 w 1432"/>
                <a:gd name="T39" fmla="*/ 161059 h 286"/>
                <a:gd name="T40" fmla="*/ 1547075 w 1432"/>
                <a:gd name="T41" fmla="*/ 156730 h 286"/>
                <a:gd name="T42" fmla="*/ 1536668 w 1432"/>
                <a:gd name="T43" fmla="*/ 161059 h 286"/>
                <a:gd name="T44" fmla="*/ 1537825 w 1432"/>
                <a:gd name="T45" fmla="*/ 155864 h 286"/>
                <a:gd name="T46" fmla="*/ 1529731 w 1432"/>
                <a:gd name="T47" fmla="*/ 160193 h 286"/>
                <a:gd name="T48" fmla="*/ 1529731 w 1432"/>
                <a:gd name="T49" fmla="*/ 148936 h 286"/>
                <a:gd name="T50" fmla="*/ 1517012 w 1432"/>
                <a:gd name="T51" fmla="*/ 145473 h 286"/>
                <a:gd name="T52" fmla="*/ 146845 w 1432"/>
                <a:gd name="T53" fmla="*/ 158461 h 286"/>
                <a:gd name="T54" fmla="*/ 130657 w 1432"/>
                <a:gd name="T55" fmla="*/ 150668 h 286"/>
                <a:gd name="T56" fmla="*/ 123720 w 1432"/>
                <a:gd name="T57" fmla="*/ 151534 h 286"/>
                <a:gd name="T58" fmla="*/ 120251 w 1432"/>
                <a:gd name="T59" fmla="*/ 156730 h 286"/>
                <a:gd name="T60" fmla="*/ 119095 w 1432"/>
                <a:gd name="T61" fmla="*/ 157595 h 286"/>
                <a:gd name="T62" fmla="*/ 113313 w 1432"/>
                <a:gd name="T63" fmla="*/ 161059 h 286"/>
                <a:gd name="T64" fmla="*/ 106376 w 1432"/>
                <a:gd name="T65" fmla="*/ 157595 h 286"/>
                <a:gd name="T66" fmla="*/ 102907 w 1432"/>
                <a:gd name="T67" fmla="*/ 162791 h 286"/>
                <a:gd name="T68" fmla="*/ 95970 w 1432"/>
                <a:gd name="T69" fmla="*/ 158461 h 286"/>
                <a:gd name="T70" fmla="*/ 98282 w 1432"/>
                <a:gd name="T71" fmla="*/ 164523 h 286"/>
                <a:gd name="T72" fmla="*/ 85563 w 1432"/>
                <a:gd name="T73" fmla="*/ 160193 h 286"/>
                <a:gd name="T74" fmla="*/ 84407 w 1432"/>
                <a:gd name="T75" fmla="*/ 165389 h 286"/>
                <a:gd name="T76" fmla="*/ 77469 w 1432"/>
                <a:gd name="T77" fmla="*/ 160193 h 286"/>
                <a:gd name="T78" fmla="*/ 78626 w 1432"/>
                <a:gd name="T79" fmla="*/ 167120 h 286"/>
                <a:gd name="T80" fmla="*/ 67063 w 1432"/>
                <a:gd name="T81" fmla="*/ 161059 h 286"/>
                <a:gd name="T82" fmla="*/ 65907 w 1432"/>
                <a:gd name="T83" fmla="*/ 165389 h 286"/>
                <a:gd name="T84" fmla="*/ 56657 w 1432"/>
                <a:gd name="T85" fmla="*/ 162791 h 286"/>
                <a:gd name="T86" fmla="*/ 53188 w 1432"/>
                <a:gd name="T87" fmla="*/ 164523 h 286"/>
                <a:gd name="T88" fmla="*/ 47407 w 1432"/>
                <a:gd name="T89" fmla="*/ 165389 h 286"/>
                <a:gd name="T90" fmla="*/ 37000 w 1432"/>
                <a:gd name="T91" fmla="*/ 170584 h 286"/>
                <a:gd name="T92" fmla="*/ 30063 w 1432"/>
                <a:gd name="T93" fmla="*/ 165389 h 286"/>
                <a:gd name="T94" fmla="*/ 25438 w 1432"/>
                <a:gd name="T95" fmla="*/ 168852 h 286"/>
                <a:gd name="T96" fmla="*/ 18500 w 1432"/>
                <a:gd name="T97" fmla="*/ 165389 h 286"/>
                <a:gd name="T98" fmla="*/ 20813 w 1432"/>
                <a:gd name="T99" fmla="*/ 167986 h 286"/>
                <a:gd name="T100" fmla="*/ 16188 w 1432"/>
                <a:gd name="T101" fmla="*/ 174048 h 286"/>
                <a:gd name="T102" fmla="*/ 6938 w 1432"/>
                <a:gd name="T103" fmla="*/ 165389 h 286"/>
                <a:gd name="T104" fmla="*/ 4625 w 1432"/>
                <a:gd name="T105" fmla="*/ 168852 h 286"/>
                <a:gd name="T106" fmla="*/ 2313 w 1432"/>
                <a:gd name="T107" fmla="*/ 171450 h 286"/>
                <a:gd name="T108" fmla="*/ 4625 w 1432"/>
                <a:gd name="T109" fmla="*/ 191366 h 286"/>
                <a:gd name="T110" fmla="*/ 1515856 w 1432"/>
                <a:gd name="T111" fmla="*/ 211282 h 286"/>
                <a:gd name="T112" fmla="*/ 1646513 w 1432"/>
                <a:gd name="T113" fmla="*/ 187036 h 286"/>
                <a:gd name="T114" fmla="*/ 1654607 w 1432"/>
                <a:gd name="T115" fmla="*/ 170584 h 2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32"/>
                <a:gd name="T175" fmla="*/ 0 h 286"/>
                <a:gd name="T176" fmla="*/ 1432 w 1432"/>
                <a:gd name="T177" fmla="*/ 286 h 2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32" h="286">
                  <a:moveTo>
                    <a:pt x="1432" y="195"/>
                  </a:moveTo>
                  <a:cubicBezTo>
                    <a:pt x="1432" y="195"/>
                    <a:pt x="1432" y="195"/>
                    <a:pt x="1431" y="195"/>
                  </a:cubicBezTo>
                  <a:cubicBezTo>
                    <a:pt x="1431" y="195"/>
                    <a:pt x="1431" y="194"/>
                    <a:pt x="1430" y="194"/>
                  </a:cubicBezTo>
                  <a:cubicBezTo>
                    <a:pt x="1430" y="194"/>
                    <a:pt x="1430" y="193"/>
                    <a:pt x="1429" y="194"/>
                  </a:cubicBezTo>
                  <a:cubicBezTo>
                    <a:pt x="1429" y="194"/>
                    <a:pt x="1428" y="194"/>
                    <a:pt x="1428" y="195"/>
                  </a:cubicBezTo>
                  <a:cubicBezTo>
                    <a:pt x="1428" y="195"/>
                    <a:pt x="1428" y="194"/>
                    <a:pt x="1427" y="194"/>
                  </a:cubicBezTo>
                  <a:cubicBezTo>
                    <a:pt x="1427" y="194"/>
                    <a:pt x="1427" y="193"/>
                    <a:pt x="1427" y="193"/>
                  </a:cubicBezTo>
                  <a:cubicBezTo>
                    <a:pt x="1427" y="193"/>
                    <a:pt x="1427" y="193"/>
                    <a:pt x="1427" y="193"/>
                  </a:cubicBezTo>
                  <a:cubicBezTo>
                    <a:pt x="1427" y="192"/>
                    <a:pt x="1427" y="192"/>
                    <a:pt x="1427" y="192"/>
                  </a:cubicBezTo>
                  <a:cubicBezTo>
                    <a:pt x="1427" y="192"/>
                    <a:pt x="1427" y="192"/>
                    <a:pt x="1427" y="192"/>
                  </a:cubicBezTo>
                  <a:cubicBezTo>
                    <a:pt x="1427" y="192"/>
                    <a:pt x="1427" y="192"/>
                    <a:pt x="1427" y="192"/>
                  </a:cubicBezTo>
                  <a:cubicBezTo>
                    <a:pt x="1427" y="191"/>
                    <a:pt x="1427" y="191"/>
                    <a:pt x="1427" y="191"/>
                  </a:cubicBezTo>
                  <a:cubicBezTo>
                    <a:pt x="1427" y="191"/>
                    <a:pt x="1427" y="191"/>
                    <a:pt x="1427" y="191"/>
                  </a:cubicBezTo>
                  <a:cubicBezTo>
                    <a:pt x="1427" y="191"/>
                    <a:pt x="1427" y="191"/>
                    <a:pt x="1427" y="191"/>
                  </a:cubicBezTo>
                  <a:cubicBezTo>
                    <a:pt x="1426" y="191"/>
                    <a:pt x="1426" y="191"/>
                    <a:pt x="1426" y="191"/>
                  </a:cubicBezTo>
                  <a:cubicBezTo>
                    <a:pt x="1426" y="192"/>
                    <a:pt x="1426" y="192"/>
                    <a:pt x="1426" y="192"/>
                  </a:cubicBezTo>
                  <a:cubicBezTo>
                    <a:pt x="1426" y="192"/>
                    <a:pt x="1424" y="192"/>
                    <a:pt x="1424" y="194"/>
                  </a:cubicBezTo>
                  <a:cubicBezTo>
                    <a:pt x="1424" y="194"/>
                    <a:pt x="1424" y="196"/>
                    <a:pt x="1423" y="195"/>
                  </a:cubicBezTo>
                  <a:cubicBezTo>
                    <a:pt x="1423" y="195"/>
                    <a:pt x="1423" y="194"/>
                    <a:pt x="1422" y="194"/>
                  </a:cubicBezTo>
                  <a:cubicBezTo>
                    <a:pt x="1422" y="194"/>
                    <a:pt x="1422" y="193"/>
                    <a:pt x="1421" y="194"/>
                  </a:cubicBezTo>
                  <a:cubicBezTo>
                    <a:pt x="1421" y="194"/>
                    <a:pt x="1420" y="193"/>
                    <a:pt x="1419" y="194"/>
                  </a:cubicBezTo>
                  <a:cubicBezTo>
                    <a:pt x="1419" y="194"/>
                    <a:pt x="1417" y="193"/>
                    <a:pt x="1418" y="195"/>
                  </a:cubicBezTo>
                  <a:cubicBezTo>
                    <a:pt x="1418" y="195"/>
                    <a:pt x="1418" y="196"/>
                    <a:pt x="1419" y="197"/>
                  </a:cubicBezTo>
                  <a:cubicBezTo>
                    <a:pt x="1419" y="197"/>
                    <a:pt x="1418" y="198"/>
                    <a:pt x="1419" y="199"/>
                  </a:cubicBezTo>
                  <a:cubicBezTo>
                    <a:pt x="1418" y="201"/>
                    <a:pt x="1418" y="201"/>
                    <a:pt x="1418" y="201"/>
                  </a:cubicBezTo>
                  <a:cubicBezTo>
                    <a:pt x="1414" y="201"/>
                    <a:pt x="1414" y="201"/>
                    <a:pt x="1414" y="201"/>
                  </a:cubicBezTo>
                  <a:cubicBezTo>
                    <a:pt x="1414" y="199"/>
                    <a:pt x="1414" y="199"/>
                    <a:pt x="1414" y="199"/>
                  </a:cubicBezTo>
                  <a:cubicBezTo>
                    <a:pt x="1414" y="198"/>
                    <a:pt x="1414" y="198"/>
                    <a:pt x="1414" y="198"/>
                  </a:cubicBezTo>
                  <a:cubicBezTo>
                    <a:pt x="1415" y="197"/>
                    <a:pt x="1415" y="197"/>
                    <a:pt x="1415" y="197"/>
                  </a:cubicBezTo>
                  <a:cubicBezTo>
                    <a:pt x="1415" y="196"/>
                    <a:pt x="1415" y="196"/>
                    <a:pt x="1415" y="196"/>
                  </a:cubicBezTo>
                  <a:cubicBezTo>
                    <a:pt x="1414" y="196"/>
                    <a:pt x="1414" y="196"/>
                    <a:pt x="1414" y="196"/>
                  </a:cubicBezTo>
                  <a:cubicBezTo>
                    <a:pt x="1414" y="195"/>
                    <a:pt x="1414" y="195"/>
                    <a:pt x="1414" y="195"/>
                  </a:cubicBezTo>
                  <a:cubicBezTo>
                    <a:pt x="1414" y="195"/>
                    <a:pt x="1414" y="195"/>
                    <a:pt x="1414" y="195"/>
                  </a:cubicBezTo>
                  <a:cubicBezTo>
                    <a:pt x="1414" y="194"/>
                    <a:pt x="1414" y="194"/>
                    <a:pt x="1414" y="194"/>
                  </a:cubicBezTo>
                  <a:cubicBezTo>
                    <a:pt x="1414" y="194"/>
                    <a:pt x="1414" y="194"/>
                    <a:pt x="1414" y="194"/>
                  </a:cubicBezTo>
                  <a:cubicBezTo>
                    <a:pt x="1415" y="194"/>
                    <a:pt x="1415" y="194"/>
                    <a:pt x="1415" y="194"/>
                  </a:cubicBezTo>
                  <a:cubicBezTo>
                    <a:pt x="1415" y="194"/>
                    <a:pt x="1415" y="194"/>
                    <a:pt x="1415" y="194"/>
                  </a:cubicBezTo>
                  <a:cubicBezTo>
                    <a:pt x="1415" y="194"/>
                    <a:pt x="1415" y="194"/>
                    <a:pt x="1415" y="194"/>
                  </a:cubicBezTo>
                  <a:cubicBezTo>
                    <a:pt x="1416" y="193"/>
                    <a:pt x="1416" y="193"/>
                    <a:pt x="1416" y="193"/>
                  </a:cubicBezTo>
                  <a:cubicBezTo>
                    <a:pt x="1416" y="193"/>
                    <a:pt x="1416" y="193"/>
                    <a:pt x="1416" y="193"/>
                  </a:cubicBezTo>
                  <a:cubicBezTo>
                    <a:pt x="1417" y="193"/>
                    <a:pt x="1417" y="193"/>
                    <a:pt x="1417" y="193"/>
                  </a:cubicBezTo>
                  <a:cubicBezTo>
                    <a:pt x="1417" y="192"/>
                    <a:pt x="1417" y="192"/>
                    <a:pt x="1417" y="192"/>
                  </a:cubicBezTo>
                  <a:cubicBezTo>
                    <a:pt x="1416" y="192"/>
                    <a:pt x="1416" y="192"/>
                    <a:pt x="1416" y="192"/>
                  </a:cubicBezTo>
                  <a:cubicBezTo>
                    <a:pt x="1416" y="192"/>
                    <a:pt x="1416" y="192"/>
                    <a:pt x="1416" y="192"/>
                  </a:cubicBezTo>
                  <a:cubicBezTo>
                    <a:pt x="1416" y="191"/>
                    <a:pt x="1416" y="191"/>
                    <a:pt x="1416" y="191"/>
                  </a:cubicBezTo>
                  <a:cubicBezTo>
                    <a:pt x="1416" y="191"/>
                    <a:pt x="1416" y="190"/>
                    <a:pt x="1416" y="190"/>
                  </a:cubicBezTo>
                  <a:cubicBezTo>
                    <a:pt x="1415" y="190"/>
                    <a:pt x="1415" y="191"/>
                    <a:pt x="1415" y="191"/>
                  </a:cubicBezTo>
                  <a:cubicBezTo>
                    <a:pt x="1414" y="190"/>
                    <a:pt x="1414" y="190"/>
                    <a:pt x="1414" y="190"/>
                  </a:cubicBezTo>
                  <a:cubicBezTo>
                    <a:pt x="1414" y="190"/>
                    <a:pt x="1412" y="191"/>
                    <a:pt x="1412" y="192"/>
                  </a:cubicBezTo>
                  <a:cubicBezTo>
                    <a:pt x="1412" y="192"/>
                    <a:pt x="1413" y="192"/>
                    <a:pt x="1411" y="193"/>
                  </a:cubicBezTo>
                  <a:cubicBezTo>
                    <a:pt x="1412" y="193"/>
                    <a:pt x="1412" y="193"/>
                    <a:pt x="1412" y="193"/>
                  </a:cubicBezTo>
                  <a:cubicBezTo>
                    <a:pt x="1411" y="194"/>
                    <a:pt x="1411" y="194"/>
                    <a:pt x="1411" y="194"/>
                  </a:cubicBezTo>
                  <a:cubicBezTo>
                    <a:pt x="1411" y="194"/>
                    <a:pt x="1411" y="194"/>
                    <a:pt x="1411" y="194"/>
                  </a:cubicBezTo>
                  <a:cubicBezTo>
                    <a:pt x="1410" y="195"/>
                    <a:pt x="1410" y="195"/>
                    <a:pt x="1410" y="195"/>
                  </a:cubicBezTo>
                  <a:cubicBezTo>
                    <a:pt x="1410" y="195"/>
                    <a:pt x="1410" y="195"/>
                    <a:pt x="1410" y="195"/>
                  </a:cubicBezTo>
                  <a:cubicBezTo>
                    <a:pt x="1409" y="196"/>
                    <a:pt x="1409" y="196"/>
                    <a:pt x="1409" y="196"/>
                  </a:cubicBezTo>
                  <a:cubicBezTo>
                    <a:pt x="1409" y="196"/>
                    <a:pt x="1409" y="196"/>
                    <a:pt x="1409" y="196"/>
                  </a:cubicBezTo>
                  <a:cubicBezTo>
                    <a:pt x="1408" y="197"/>
                    <a:pt x="1408" y="197"/>
                    <a:pt x="1408" y="197"/>
                  </a:cubicBezTo>
                  <a:cubicBezTo>
                    <a:pt x="1407" y="197"/>
                    <a:pt x="1407" y="197"/>
                    <a:pt x="1407" y="197"/>
                  </a:cubicBezTo>
                  <a:cubicBezTo>
                    <a:pt x="1407" y="197"/>
                    <a:pt x="1407" y="197"/>
                    <a:pt x="1407" y="198"/>
                  </a:cubicBezTo>
                  <a:cubicBezTo>
                    <a:pt x="1404" y="198"/>
                    <a:pt x="1404" y="198"/>
                    <a:pt x="1404" y="198"/>
                  </a:cubicBezTo>
                  <a:cubicBezTo>
                    <a:pt x="1404" y="197"/>
                    <a:pt x="1405" y="195"/>
                    <a:pt x="1404" y="195"/>
                  </a:cubicBezTo>
                  <a:cubicBezTo>
                    <a:pt x="1404" y="195"/>
                    <a:pt x="1403" y="193"/>
                    <a:pt x="1404" y="193"/>
                  </a:cubicBezTo>
                  <a:cubicBezTo>
                    <a:pt x="1404" y="193"/>
                    <a:pt x="1405" y="194"/>
                    <a:pt x="1405" y="192"/>
                  </a:cubicBezTo>
                  <a:cubicBezTo>
                    <a:pt x="1405" y="192"/>
                    <a:pt x="1407" y="192"/>
                    <a:pt x="1406" y="191"/>
                  </a:cubicBezTo>
                  <a:cubicBezTo>
                    <a:pt x="1406" y="191"/>
                    <a:pt x="1406" y="190"/>
                    <a:pt x="1405" y="190"/>
                  </a:cubicBezTo>
                  <a:cubicBezTo>
                    <a:pt x="1404" y="190"/>
                    <a:pt x="1404" y="190"/>
                    <a:pt x="1404" y="190"/>
                  </a:cubicBezTo>
                  <a:cubicBezTo>
                    <a:pt x="1404" y="190"/>
                    <a:pt x="1404" y="190"/>
                    <a:pt x="1404" y="190"/>
                  </a:cubicBezTo>
                  <a:cubicBezTo>
                    <a:pt x="1404" y="190"/>
                    <a:pt x="1404" y="190"/>
                    <a:pt x="1404" y="190"/>
                  </a:cubicBezTo>
                  <a:cubicBezTo>
                    <a:pt x="1403" y="189"/>
                    <a:pt x="1403" y="189"/>
                    <a:pt x="1403" y="189"/>
                  </a:cubicBezTo>
                  <a:cubicBezTo>
                    <a:pt x="1403" y="189"/>
                    <a:pt x="1402" y="190"/>
                    <a:pt x="1402" y="191"/>
                  </a:cubicBezTo>
                  <a:cubicBezTo>
                    <a:pt x="1402" y="191"/>
                    <a:pt x="1401" y="192"/>
                    <a:pt x="1400" y="194"/>
                  </a:cubicBezTo>
                  <a:cubicBezTo>
                    <a:pt x="1400" y="194"/>
                    <a:pt x="1398" y="196"/>
                    <a:pt x="1399" y="197"/>
                  </a:cubicBezTo>
                  <a:cubicBezTo>
                    <a:pt x="1400" y="197"/>
                    <a:pt x="1400" y="197"/>
                    <a:pt x="1400" y="197"/>
                  </a:cubicBezTo>
                  <a:cubicBezTo>
                    <a:pt x="1400" y="197"/>
                    <a:pt x="1400" y="197"/>
                    <a:pt x="1400" y="197"/>
                  </a:cubicBezTo>
                  <a:cubicBezTo>
                    <a:pt x="1394" y="196"/>
                    <a:pt x="1394" y="196"/>
                    <a:pt x="1394" y="196"/>
                  </a:cubicBezTo>
                  <a:cubicBezTo>
                    <a:pt x="1394" y="196"/>
                    <a:pt x="1394" y="196"/>
                    <a:pt x="1394" y="196"/>
                  </a:cubicBezTo>
                  <a:cubicBezTo>
                    <a:pt x="1394" y="196"/>
                    <a:pt x="1394" y="196"/>
                    <a:pt x="1394" y="196"/>
                  </a:cubicBezTo>
                  <a:cubicBezTo>
                    <a:pt x="1394" y="195"/>
                    <a:pt x="1394" y="195"/>
                    <a:pt x="1394" y="195"/>
                  </a:cubicBezTo>
                  <a:cubicBezTo>
                    <a:pt x="1394" y="194"/>
                    <a:pt x="1394" y="194"/>
                    <a:pt x="1394" y="194"/>
                  </a:cubicBezTo>
                  <a:cubicBezTo>
                    <a:pt x="1394" y="194"/>
                    <a:pt x="1394" y="192"/>
                    <a:pt x="1395" y="192"/>
                  </a:cubicBezTo>
                  <a:cubicBezTo>
                    <a:pt x="1395" y="192"/>
                    <a:pt x="1396" y="192"/>
                    <a:pt x="1396" y="191"/>
                  </a:cubicBezTo>
                  <a:cubicBezTo>
                    <a:pt x="1396" y="191"/>
                    <a:pt x="1396" y="190"/>
                    <a:pt x="1396" y="190"/>
                  </a:cubicBezTo>
                  <a:cubicBezTo>
                    <a:pt x="1396" y="190"/>
                    <a:pt x="1394" y="188"/>
                    <a:pt x="1392" y="190"/>
                  </a:cubicBezTo>
                  <a:cubicBezTo>
                    <a:pt x="1391" y="191"/>
                    <a:pt x="1391" y="191"/>
                    <a:pt x="1391" y="191"/>
                  </a:cubicBezTo>
                  <a:cubicBezTo>
                    <a:pt x="1391" y="192"/>
                    <a:pt x="1391" y="192"/>
                    <a:pt x="1391" y="192"/>
                  </a:cubicBezTo>
                  <a:cubicBezTo>
                    <a:pt x="1391" y="193"/>
                    <a:pt x="1391" y="193"/>
                    <a:pt x="1391" y="193"/>
                  </a:cubicBezTo>
                  <a:cubicBezTo>
                    <a:pt x="1391" y="193"/>
                    <a:pt x="1389" y="194"/>
                    <a:pt x="1389" y="196"/>
                  </a:cubicBezTo>
                  <a:cubicBezTo>
                    <a:pt x="1389" y="196"/>
                    <a:pt x="1388" y="195"/>
                    <a:pt x="1388" y="195"/>
                  </a:cubicBezTo>
                  <a:cubicBezTo>
                    <a:pt x="1384" y="195"/>
                    <a:pt x="1384" y="195"/>
                    <a:pt x="1384" y="195"/>
                  </a:cubicBezTo>
                  <a:cubicBezTo>
                    <a:pt x="1384" y="194"/>
                    <a:pt x="1384" y="194"/>
                    <a:pt x="1384" y="194"/>
                  </a:cubicBezTo>
                  <a:cubicBezTo>
                    <a:pt x="1385" y="193"/>
                    <a:pt x="1385" y="193"/>
                    <a:pt x="1385" y="193"/>
                  </a:cubicBezTo>
                  <a:cubicBezTo>
                    <a:pt x="1385" y="193"/>
                    <a:pt x="1385" y="193"/>
                    <a:pt x="1385" y="192"/>
                  </a:cubicBezTo>
                  <a:cubicBezTo>
                    <a:pt x="1385" y="192"/>
                    <a:pt x="1383" y="191"/>
                    <a:pt x="1385" y="190"/>
                  </a:cubicBezTo>
                  <a:cubicBezTo>
                    <a:pt x="1386" y="190"/>
                    <a:pt x="1386" y="190"/>
                    <a:pt x="1386" y="190"/>
                  </a:cubicBezTo>
                  <a:cubicBezTo>
                    <a:pt x="1386" y="189"/>
                    <a:pt x="1386" y="189"/>
                    <a:pt x="1386" y="189"/>
                  </a:cubicBezTo>
                  <a:cubicBezTo>
                    <a:pt x="1387" y="189"/>
                    <a:pt x="1387" y="189"/>
                    <a:pt x="1387" y="189"/>
                  </a:cubicBezTo>
                  <a:cubicBezTo>
                    <a:pt x="1387" y="189"/>
                    <a:pt x="1387" y="189"/>
                    <a:pt x="1387" y="189"/>
                  </a:cubicBezTo>
                  <a:cubicBezTo>
                    <a:pt x="1386" y="188"/>
                    <a:pt x="1386" y="188"/>
                    <a:pt x="1386" y="188"/>
                  </a:cubicBezTo>
                  <a:cubicBezTo>
                    <a:pt x="1386" y="188"/>
                    <a:pt x="1386" y="188"/>
                    <a:pt x="1386" y="188"/>
                  </a:cubicBezTo>
                  <a:cubicBezTo>
                    <a:pt x="1386" y="188"/>
                    <a:pt x="1386" y="188"/>
                    <a:pt x="1386" y="188"/>
                  </a:cubicBezTo>
                  <a:cubicBezTo>
                    <a:pt x="1386" y="187"/>
                    <a:pt x="1386" y="187"/>
                    <a:pt x="1386" y="187"/>
                  </a:cubicBezTo>
                  <a:cubicBezTo>
                    <a:pt x="1385" y="187"/>
                    <a:pt x="1385" y="187"/>
                    <a:pt x="1385" y="187"/>
                  </a:cubicBezTo>
                  <a:cubicBezTo>
                    <a:pt x="1384" y="188"/>
                    <a:pt x="1384" y="188"/>
                    <a:pt x="1384" y="188"/>
                  </a:cubicBezTo>
                  <a:cubicBezTo>
                    <a:pt x="1383" y="188"/>
                    <a:pt x="1383" y="188"/>
                    <a:pt x="1383" y="188"/>
                  </a:cubicBezTo>
                  <a:cubicBezTo>
                    <a:pt x="1382" y="189"/>
                    <a:pt x="1382" y="189"/>
                    <a:pt x="1382" y="189"/>
                  </a:cubicBezTo>
                  <a:cubicBezTo>
                    <a:pt x="1382" y="190"/>
                    <a:pt x="1382" y="190"/>
                    <a:pt x="1382" y="190"/>
                  </a:cubicBezTo>
                  <a:cubicBezTo>
                    <a:pt x="1382" y="191"/>
                    <a:pt x="1382" y="191"/>
                    <a:pt x="1382" y="191"/>
                  </a:cubicBezTo>
                  <a:cubicBezTo>
                    <a:pt x="1382" y="191"/>
                    <a:pt x="1380" y="192"/>
                    <a:pt x="1379" y="193"/>
                  </a:cubicBezTo>
                  <a:cubicBezTo>
                    <a:pt x="1379" y="194"/>
                    <a:pt x="1379" y="194"/>
                    <a:pt x="1379" y="194"/>
                  </a:cubicBezTo>
                  <a:cubicBezTo>
                    <a:pt x="1378" y="194"/>
                    <a:pt x="1378" y="194"/>
                    <a:pt x="1378" y="194"/>
                  </a:cubicBezTo>
                  <a:cubicBezTo>
                    <a:pt x="1377" y="194"/>
                    <a:pt x="1377" y="194"/>
                    <a:pt x="1377" y="194"/>
                  </a:cubicBezTo>
                  <a:cubicBezTo>
                    <a:pt x="1377" y="194"/>
                    <a:pt x="1377" y="194"/>
                    <a:pt x="1377" y="194"/>
                  </a:cubicBezTo>
                  <a:cubicBezTo>
                    <a:pt x="1375" y="194"/>
                    <a:pt x="1375" y="194"/>
                    <a:pt x="1375" y="194"/>
                  </a:cubicBezTo>
                  <a:cubicBezTo>
                    <a:pt x="1375" y="193"/>
                    <a:pt x="1375" y="192"/>
                    <a:pt x="1375" y="191"/>
                  </a:cubicBezTo>
                  <a:cubicBezTo>
                    <a:pt x="1375" y="191"/>
                    <a:pt x="1374" y="189"/>
                    <a:pt x="1375" y="189"/>
                  </a:cubicBezTo>
                  <a:cubicBezTo>
                    <a:pt x="1376" y="188"/>
                    <a:pt x="1376" y="188"/>
                    <a:pt x="1376" y="188"/>
                  </a:cubicBezTo>
                  <a:cubicBezTo>
                    <a:pt x="1377" y="188"/>
                    <a:pt x="1377" y="188"/>
                    <a:pt x="1377" y="188"/>
                  </a:cubicBezTo>
                  <a:cubicBezTo>
                    <a:pt x="1377" y="187"/>
                    <a:pt x="1377" y="187"/>
                    <a:pt x="1377" y="187"/>
                  </a:cubicBezTo>
                  <a:cubicBezTo>
                    <a:pt x="1377" y="187"/>
                    <a:pt x="1377" y="187"/>
                    <a:pt x="1377" y="187"/>
                  </a:cubicBezTo>
                  <a:cubicBezTo>
                    <a:pt x="1376" y="187"/>
                    <a:pt x="1376" y="187"/>
                    <a:pt x="1376" y="187"/>
                  </a:cubicBezTo>
                  <a:cubicBezTo>
                    <a:pt x="1376" y="186"/>
                    <a:pt x="1376" y="186"/>
                    <a:pt x="1376" y="186"/>
                  </a:cubicBezTo>
                  <a:cubicBezTo>
                    <a:pt x="1376" y="186"/>
                    <a:pt x="1376" y="186"/>
                    <a:pt x="1376" y="186"/>
                  </a:cubicBezTo>
                  <a:cubicBezTo>
                    <a:pt x="1375" y="186"/>
                    <a:pt x="1375" y="186"/>
                    <a:pt x="1375" y="186"/>
                  </a:cubicBezTo>
                  <a:cubicBezTo>
                    <a:pt x="1374" y="186"/>
                    <a:pt x="1374" y="186"/>
                    <a:pt x="1374" y="186"/>
                  </a:cubicBezTo>
                  <a:cubicBezTo>
                    <a:pt x="1374" y="187"/>
                    <a:pt x="1374" y="187"/>
                    <a:pt x="1374" y="187"/>
                  </a:cubicBezTo>
                  <a:cubicBezTo>
                    <a:pt x="1373" y="187"/>
                    <a:pt x="1373" y="187"/>
                    <a:pt x="1373" y="187"/>
                  </a:cubicBezTo>
                  <a:cubicBezTo>
                    <a:pt x="1373" y="187"/>
                    <a:pt x="1372" y="189"/>
                    <a:pt x="1372" y="190"/>
                  </a:cubicBezTo>
                  <a:cubicBezTo>
                    <a:pt x="1372" y="190"/>
                    <a:pt x="1370" y="191"/>
                    <a:pt x="1369" y="192"/>
                  </a:cubicBezTo>
                  <a:cubicBezTo>
                    <a:pt x="1369" y="192"/>
                    <a:pt x="1369" y="192"/>
                    <a:pt x="1369" y="192"/>
                  </a:cubicBezTo>
                  <a:cubicBezTo>
                    <a:pt x="1368" y="192"/>
                    <a:pt x="1368" y="192"/>
                    <a:pt x="1368" y="192"/>
                  </a:cubicBezTo>
                  <a:cubicBezTo>
                    <a:pt x="1368" y="193"/>
                    <a:pt x="1368" y="193"/>
                    <a:pt x="1368" y="193"/>
                  </a:cubicBezTo>
                  <a:cubicBezTo>
                    <a:pt x="1368" y="193"/>
                    <a:pt x="1368" y="193"/>
                    <a:pt x="1368" y="193"/>
                  </a:cubicBezTo>
                  <a:cubicBezTo>
                    <a:pt x="1365" y="193"/>
                    <a:pt x="1365" y="193"/>
                    <a:pt x="1365" y="193"/>
                  </a:cubicBezTo>
                  <a:cubicBezTo>
                    <a:pt x="1364" y="193"/>
                    <a:pt x="1364" y="193"/>
                    <a:pt x="1364" y="193"/>
                  </a:cubicBezTo>
                  <a:cubicBezTo>
                    <a:pt x="1365" y="192"/>
                    <a:pt x="1365" y="191"/>
                    <a:pt x="1365" y="191"/>
                  </a:cubicBezTo>
                  <a:cubicBezTo>
                    <a:pt x="1365" y="191"/>
                    <a:pt x="1363" y="189"/>
                    <a:pt x="1365" y="188"/>
                  </a:cubicBezTo>
                  <a:cubicBezTo>
                    <a:pt x="1366" y="188"/>
                    <a:pt x="1366" y="188"/>
                    <a:pt x="1366" y="188"/>
                  </a:cubicBezTo>
                  <a:cubicBezTo>
                    <a:pt x="1366" y="188"/>
                    <a:pt x="1366" y="188"/>
                    <a:pt x="1366" y="188"/>
                  </a:cubicBezTo>
                  <a:cubicBezTo>
                    <a:pt x="1366" y="187"/>
                    <a:pt x="1366" y="187"/>
                    <a:pt x="1366" y="187"/>
                  </a:cubicBezTo>
                  <a:cubicBezTo>
                    <a:pt x="1367" y="187"/>
                    <a:pt x="1367" y="187"/>
                    <a:pt x="1367" y="187"/>
                  </a:cubicBezTo>
                  <a:cubicBezTo>
                    <a:pt x="1366" y="186"/>
                    <a:pt x="1366" y="186"/>
                    <a:pt x="1366" y="186"/>
                  </a:cubicBezTo>
                  <a:cubicBezTo>
                    <a:pt x="1366" y="186"/>
                    <a:pt x="1366" y="186"/>
                    <a:pt x="1366" y="186"/>
                  </a:cubicBezTo>
                  <a:cubicBezTo>
                    <a:pt x="1365" y="186"/>
                    <a:pt x="1365" y="186"/>
                    <a:pt x="1365" y="186"/>
                  </a:cubicBezTo>
                  <a:cubicBezTo>
                    <a:pt x="1365" y="185"/>
                    <a:pt x="1365" y="185"/>
                    <a:pt x="1365" y="185"/>
                  </a:cubicBezTo>
                  <a:cubicBezTo>
                    <a:pt x="1364" y="185"/>
                    <a:pt x="1364" y="185"/>
                    <a:pt x="1364" y="185"/>
                  </a:cubicBezTo>
                  <a:cubicBezTo>
                    <a:pt x="1364" y="185"/>
                    <a:pt x="1363" y="185"/>
                    <a:pt x="1363" y="186"/>
                  </a:cubicBezTo>
                  <a:cubicBezTo>
                    <a:pt x="1363" y="187"/>
                    <a:pt x="1363" y="187"/>
                    <a:pt x="1363" y="187"/>
                  </a:cubicBezTo>
                  <a:cubicBezTo>
                    <a:pt x="1362" y="187"/>
                    <a:pt x="1362" y="187"/>
                    <a:pt x="1362" y="187"/>
                  </a:cubicBezTo>
                  <a:cubicBezTo>
                    <a:pt x="1362" y="188"/>
                    <a:pt x="1362" y="188"/>
                    <a:pt x="1362" y="188"/>
                  </a:cubicBezTo>
                  <a:cubicBezTo>
                    <a:pt x="1361" y="189"/>
                    <a:pt x="1361" y="189"/>
                    <a:pt x="1361" y="189"/>
                  </a:cubicBezTo>
                  <a:cubicBezTo>
                    <a:pt x="1361" y="189"/>
                    <a:pt x="1361" y="189"/>
                    <a:pt x="1361" y="189"/>
                  </a:cubicBezTo>
                  <a:cubicBezTo>
                    <a:pt x="1361" y="189"/>
                    <a:pt x="1361" y="190"/>
                    <a:pt x="1360" y="190"/>
                  </a:cubicBezTo>
                  <a:cubicBezTo>
                    <a:pt x="1360" y="190"/>
                    <a:pt x="1359" y="191"/>
                    <a:pt x="1359" y="191"/>
                  </a:cubicBezTo>
                  <a:cubicBezTo>
                    <a:pt x="1359" y="191"/>
                    <a:pt x="1359" y="191"/>
                    <a:pt x="1359" y="191"/>
                  </a:cubicBezTo>
                  <a:cubicBezTo>
                    <a:pt x="1359" y="191"/>
                    <a:pt x="1359" y="192"/>
                    <a:pt x="1359" y="192"/>
                  </a:cubicBezTo>
                  <a:cubicBezTo>
                    <a:pt x="1359" y="192"/>
                    <a:pt x="1359" y="192"/>
                    <a:pt x="1359" y="192"/>
                  </a:cubicBezTo>
                  <a:cubicBezTo>
                    <a:pt x="1355" y="192"/>
                    <a:pt x="1355" y="192"/>
                    <a:pt x="1355" y="192"/>
                  </a:cubicBezTo>
                  <a:cubicBezTo>
                    <a:pt x="1356" y="191"/>
                    <a:pt x="1356" y="189"/>
                    <a:pt x="1356" y="189"/>
                  </a:cubicBezTo>
                  <a:cubicBezTo>
                    <a:pt x="1356" y="189"/>
                    <a:pt x="1355" y="188"/>
                    <a:pt x="1356" y="187"/>
                  </a:cubicBezTo>
                  <a:cubicBezTo>
                    <a:pt x="1357" y="187"/>
                    <a:pt x="1357" y="187"/>
                    <a:pt x="1357" y="187"/>
                  </a:cubicBezTo>
                  <a:cubicBezTo>
                    <a:pt x="1358" y="187"/>
                    <a:pt x="1358" y="187"/>
                    <a:pt x="1358" y="187"/>
                  </a:cubicBezTo>
                  <a:cubicBezTo>
                    <a:pt x="1358" y="186"/>
                    <a:pt x="1358" y="186"/>
                    <a:pt x="1358" y="186"/>
                  </a:cubicBezTo>
                  <a:cubicBezTo>
                    <a:pt x="1359" y="185"/>
                    <a:pt x="1359" y="185"/>
                    <a:pt x="1359" y="185"/>
                  </a:cubicBezTo>
                  <a:cubicBezTo>
                    <a:pt x="1358" y="185"/>
                    <a:pt x="1358" y="185"/>
                    <a:pt x="1358" y="185"/>
                  </a:cubicBezTo>
                  <a:cubicBezTo>
                    <a:pt x="1358" y="185"/>
                    <a:pt x="1358" y="185"/>
                    <a:pt x="1358" y="185"/>
                  </a:cubicBezTo>
                  <a:cubicBezTo>
                    <a:pt x="1358" y="184"/>
                    <a:pt x="1358" y="184"/>
                    <a:pt x="1358" y="184"/>
                  </a:cubicBezTo>
                  <a:cubicBezTo>
                    <a:pt x="1358" y="184"/>
                    <a:pt x="1358" y="184"/>
                    <a:pt x="1358" y="184"/>
                  </a:cubicBezTo>
                  <a:cubicBezTo>
                    <a:pt x="1356" y="184"/>
                    <a:pt x="1356" y="184"/>
                    <a:pt x="1356" y="184"/>
                  </a:cubicBezTo>
                  <a:cubicBezTo>
                    <a:pt x="1356" y="184"/>
                    <a:pt x="1356" y="184"/>
                    <a:pt x="1356" y="184"/>
                  </a:cubicBezTo>
                  <a:cubicBezTo>
                    <a:pt x="1356" y="184"/>
                    <a:pt x="1354" y="184"/>
                    <a:pt x="1355" y="185"/>
                  </a:cubicBezTo>
                  <a:cubicBezTo>
                    <a:pt x="1355" y="185"/>
                    <a:pt x="1354" y="187"/>
                    <a:pt x="1353" y="188"/>
                  </a:cubicBezTo>
                  <a:cubicBezTo>
                    <a:pt x="1353" y="188"/>
                    <a:pt x="1351" y="189"/>
                    <a:pt x="1351" y="190"/>
                  </a:cubicBezTo>
                  <a:cubicBezTo>
                    <a:pt x="1351" y="190"/>
                    <a:pt x="1350" y="189"/>
                    <a:pt x="1350" y="191"/>
                  </a:cubicBezTo>
                  <a:cubicBezTo>
                    <a:pt x="1347" y="190"/>
                    <a:pt x="1347" y="190"/>
                    <a:pt x="1347" y="190"/>
                  </a:cubicBezTo>
                  <a:cubicBezTo>
                    <a:pt x="1347" y="190"/>
                    <a:pt x="1347" y="190"/>
                    <a:pt x="1347" y="190"/>
                  </a:cubicBezTo>
                  <a:cubicBezTo>
                    <a:pt x="1347" y="189"/>
                    <a:pt x="1347" y="189"/>
                    <a:pt x="1347" y="189"/>
                  </a:cubicBezTo>
                  <a:cubicBezTo>
                    <a:pt x="1347" y="188"/>
                    <a:pt x="1347" y="188"/>
                    <a:pt x="1347" y="188"/>
                  </a:cubicBezTo>
                  <a:cubicBezTo>
                    <a:pt x="1347" y="188"/>
                    <a:pt x="1347" y="188"/>
                    <a:pt x="1347" y="188"/>
                  </a:cubicBezTo>
                  <a:cubicBezTo>
                    <a:pt x="1347" y="188"/>
                    <a:pt x="1347" y="186"/>
                    <a:pt x="1348" y="185"/>
                  </a:cubicBezTo>
                  <a:cubicBezTo>
                    <a:pt x="1348" y="185"/>
                    <a:pt x="1348" y="187"/>
                    <a:pt x="1349" y="185"/>
                  </a:cubicBezTo>
                  <a:cubicBezTo>
                    <a:pt x="1349" y="185"/>
                    <a:pt x="1349" y="185"/>
                    <a:pt x="1349" y="185"/>
                  </a:cubicBezTo>
                  <a:cubicBezTo>
                    <a:pt x="1349" y="184"/>
                    <a:pt x="1349" y="184"/>
                    <a:pt x="1349" y="184"/>
                  </a:cubicBezTo>
                  <a:cubicBezTo>
                    <a:pt x="1349" y="183"/>
                    <a:pt x="1349" y="183"/>
                    <a:pt x="1349" y="183"/>
                  </a:cubicBezTo>
                  <a:cubicBezTo>
                    <a:pt x="1349" y="183"/>
                    <a:pt x="1349" y="183"/>
                    <a:pt x="1349" y="183"/>
                  </a:cubicBezTo>
                  <a:cubicBezTo>
                    <a:pt x="1348" y="183"/>
                    <a:pt x="1348" y="183"/>
                    <a:pt x="1348" y="183"/>
                  </a:cubicBezTo>
                  <a:cubicBezTo>
                    <a:pt x="1348" y="183"/>
                    <a:pt x="1348" y="183"/>
                    <a:pt x="1348" y="183"/>
                  </a:cubicBezTo>
                  <a:cubicBezTo>
                    <a:pt x="1347" y="182"/>
                    <a:pt x="1347" y="182"/>
                    <a:pt x="1347" y="182"/>
                  </a:cubicBezTo>
                  <a:cubicBezTo>
                    <a:pt x="1346" y="183"/>
                    <a:pt x="1346" y="183"/>
                    <a:pt x="1346" y="183"/>
                  </a:cubicBezTo>
                  <a:cubicBezTo>
                    <a:pt x="1346" y="184"/>
                    <a:pt x="1346" y="184"/>
                    <a:pt x="1346" y="184"/>
                  </a:cubicBezTo>
                  <a:cubicBezTo>
                    <a:pt x="1346" y="185"/>
                    <a:pt x="1346" y="185"/>
                    <a:pt x="1346" y="185"/>
                  </a:cubicBezTo>
                  <a:cubicBezTo>
                    <a:pt x="1344" y="186"/>
                    <a:pt x="1344" y="186"/>
                    <a:pt x="1344" y="186"/>
                  </a:cubicBezTo>
                  <a:cubicBezTo>
                    <a:pt x="1344" y="186"/>
                    <a:pt x="1344" y="186"/>
                    <a:pt x="1344" y="186"/>
                  </a:cubicBezTo>
                  <a:cubicBezTo>
                    <a:pt x="1344" y="186"/>
                    <a:pt x="1344" y="187"/>
                    <a:pt x="1343" y="187"/>
                  </a:cubicBezTo>
                  <a:cubicBezTo>
                    <a:pt x="1343" y="187"/>
                    <a:pt x="1343" y="188"/>
                    <a:pt x="1343" y="188"/>
                  </a:cubicBezTo>
                  <a:cubicBezTo>
                    <a:pt x="1342" y="188"/>
                    <a:pt x="1342" y="188"/>
                    <a:pt x="1342" y="188"/>
                  </a:cubicBezTo>
                  <a:cubicBezTo>
                    <a:pt x="1341" y="188"/>
                    <a:pt x="1341" y="188"/>
                    <a:pt x="1341" y="188"/>
                  </a:cubicBezTo>
                  <a:cubicBezTo>
                    <a:pt x="1341" y="188"/>
                    <a:pt x="1341" y="188"/>
                    <a:pt x="1341" y="189"/>
                  </a:cubicBezTo>
                  <a:cubicBezTo>
                    <a:pt x="1338" y="188"/>
                    <a:pt x="1338" y="188"/>
                    <a:pt x="1338" y="188"/>
                  </a:cubicBezTo>
                  <a:cubicBezTo>
                    <a:pt x="1338" y="188"/>
                    <a:pt x="1339" y="187"/>
                    <a:pt x="1338" y="186"/>
                  </a:cubicBezTo>
                  <a:cubicBezTo>
                    <a:pt x="1338" y="186"/>
                    <a:pt x="1338" y="185"/>
                    <a:pt x="1339" y="184"/>
                  </a:cubicBezTo>
                  <a:cubicBezTo>
                    <a:pt x="1340" y="184"/>
                    <a:pt x="1340" y="184"/>
                    <a:pt x="1340" y="184"/>
                  </a:cubicBezTo>
                  <a:cubicBezTo>
                    <a:pt x="1341" y="183"/>
                    <a:pt x="1341" y="183"/>
                    <a:pt x="1341" y="183"/>
                  </a:cubicBezTo>
                  <a:cubicBezTo>
                    <a:pt x="1341" y="183"/>
                    <a:pt x="1341" y="183"/>
                    <a:pt x="1341" y="183"/>
                  </a:cubicBezTo>
                  <a:cubicBezTo>
                    <a:pt x="1340" y="182"/>
                    <a:pt x="1340" y="182"/>
                    <a:pt x="1340" y="182"/>
                  </a:cubicBezTo>
                  <a:cubicBezTo>
                    <a:pt x="1340" y="182"/>
                    <a:pt x="1340" y="182"/>
                    <a:pt x="1340" y="182"/>
                  </a:cubicBezTo>
                  <a:cubicBezTo>
                    <a:pt x="1340" y="182"/>
                    <a:pt x="1340" y="182"/>
                    <a:pt x="1340" y="182"/>
                  </a:cubicBezTo>
                  <a:cubicBezTo>
                    <a:pt x="1340" y="181"/>
                    <a:pt x="1340" y="181"/>
                    <a:pt x="1340" y="181"/>
                  </a:cubicBezTo>
                  <a:cubicBezTo>
                    <a:pt x="1339" y="181"/>
                    <a:pt x="1339" y="181"/>
                    <a:pt x="1339" y="181"/>
                  </a:cubicBezTo>
                  <a:cubicBezTo>
                    <a:pt x="1338" y="181"/>
                    <a:pt x="1338" y="181"/>
                    <a:pt x="1338" y="181"/>
                  </a:cubicBezTo>
                  <a:cubicBezTo>
                    <a:pt x="1338" y="182"/>
                    <a:pt x="1338" y="182"/>
                    <a:pt x="1338" y="182"/>
                  </a:cubicBezTo>
                  <a:cubicBezTo>
                    <a:pt x="1336" y="183"/>
                    <a:pt x="1336" y="183"/>
                    <a:pt x="1336" y="183"/>
                  </a:cubicBezTo>
                  <a:cubicBezTo>
                    <a:pt x="1336" y="184"/>
                    <a:pt x="1336" y="184"/>
                    <a:pt x="1336" y="184"/>
                  </a:cubicBezTo>
                  <a:cubicBezTo>
                    <a:pt x="1335" y="185"/>
                    <a:pt x="1335" y="185"/>
                    <a:pt x="1335" y="185"/>
                  </a:cubicBezTo>
                  <a:cubicBezTo>
                    <a:pt x="1334" y="186"/>
                    <a:pt x="1334" y="186"/>
                    <a:pt x="1334" y="186"/>
                  </a:cubicBezTo>
                  <a:cubicBezTo>
                    <a:pt x="1333" y="186"/>
                    <a:pt x="1333" y="186"/>
                    <a:pt x="1333" y="186"/>
                  </a:cubicBezTo>
                  <a:cubicBezTo>
                    <a:pt x="1333" y="187"/>
                    <a:pt x="1333" y="187"/>
                    <a:pt x="1333" y="187"/>
                  </a:cubicBezTo>
                  <a:cubicBezTo>
                    <a:pt x="1333" y="187"/>
                    <a:pt x="1332" y="186"/>
                    <a:pt x="1332" y="187"/>
                  </a:cubicBezTo>
                  <a:cubicBezTo>
                    <a:pt x="1329" y="187"/>
                    <a:pt x="1329" y="187"/>
                    <a:pt x="1329" y="187"/>
                  </a:cubicBezTo>
                  <a:cubicBezTo>
                    <a:pt x="1329" y="186"/>
                    <a:pt x="1329" y="186"/>
                    <a:pt x="1329" y="186"/>
                  </a:cubicBezTo>
                  <a:cubicBezTo>
                    <a:pt x="1329" y="185"/>
                    <a:pt x="1329" y="185"/>
                    <a:pt x="1329" y="185"/>
                  </a:cubicBezTo>
                  <a:cubicBezTo>
                    <a:pt x="1330" y="184"/>
                    <a:pt x="1330" y="184"/>
                    <a:pt x="1330" y="184"/>
                  </a:cubicBezTo>
                  <a:cubicBezTo>
                    <a:pt x="1330" y="184"/>
                    <a:pt x="1330" y="184"/>
                    <a:pt x="1330" y="184"/>
                  </a:cubicBezTo>
                  <a:cubicBezTo>
                    <a:pt x="1330" y="183"/>
                    <a:pt x="1330" y="183"/>
                    <a:pt x="1330" y="183"/>
                  </a:cubicBezTo>
                  <a:cubicBezTo>
                    <a:pt x="1329" y="182"/>
                    <a:pt x="1329" y="182"/>
                    <a:pt x="1329" y="182"/>
                  </a:cubicBezTo>
                  <a:cubicBezTo>
                    <a:pt x="1330" y="182"/>
                    <a:pt x="1330" y="182"/>
                    <a:pt x="1330" y="182"/>
                  </a:cubicBezTo>
                  <a:cubicBezTo>
                    <a:pt x="1330" y="181"/>
                    <a:pt x="1330" y="181"/>
                    <a:pt x="1330" y="181"/>
                  </a:cubicBezTo>
                  <a:cubicBezTo>
                    <a:pt x="1330" y="181"/>
                    <a:pt x="1330" y="181"/>
                    <a:pt x="1330" y="181"/>
                  </a:cubicBezTo>
                  <a:cubicBezTo>
                    <a:pt x="1331" y="180"/>
                    <a:pt x="1331" y="180"/>
                    <a:pt x="1331" y="180"/>
                  </a:cubicBezTo>
                  <a:cubicBezTo>
                    <a:pt x="1330" y="180"/>
                    <a:pt x="1330" y="180"/>
                    <a:pt x="1330" y="180"/>
                  </a:cubicBezTo>
                  <a:cubicBezTo>
                    <a:pt x="1329" y="179"/>
                    <a:pt x="1329" y="179"/>
                    <a:pt x="1329" y="179"/>
                  </a:cubicBezTo>
                  <a:cubicBezTo>
                    <a:pt x="1329" y="179"/>
                    <a:pt x="1329" y="179"/>
                    <a:pt x="1329" y="179"/>
                  </a:cubicBezTo>
                  <a:cubicBezTo>
                    <a:pt x="1329" y="181"/>
                    <a:pt x="1329" y="181"/>
                    <a:pt x="1329" y="181"/>
                  </a:cubicBezTo>
                  <a:cubicBezTo>
                    <a:pt x="1328" y="181"/>
                    <a:pt x="1328" y="181"/>
                    <a:pt x="1328" y="181"/>
                  </a:cubicBezTo>
                  <a:cubicBezTo>
                    <a:pt x="1328" y="181"/>
                    <a:pt x="1328" y="181"/>
                    <a:pt x="1328" y="181"/>
                  </a:cubicBezTo>
                  <a:cubicBezTo>
                    <a:pt x="1328" y="181"/>
                    <a:pt x="1328" y="179"/>
                    <a:pt x="1327" y="180"/>
                  </a:cubicBezTo>
                  <a:cubicBezTo>
                    <a:pt x="1327" y="180"/>
                    <a:pt x="1325" y="183"/>
                    <a:pt x="1326" y="183"/>
                  </a:cubicBezTo>
                  <a:cubicBezTo>
                    <a:pt x="1327" y="183"/>
                    <a:pt x="1326" y="183"/>
                    <a:pt x="1326" y="183"/>
                  </a:cubicBezTo>
                  <a:cubicBezTo>
                    <a:pt x="1326" y="183"/>
                    <a:pt x="1325" y="183"/>
                    <a:pt x="1324" y="185"/>
                  </a:cubicBezTo>
                  <a:cubicBezTo>
                    <a:pt x="1324" y="185"/>
                    <a:pt x="1324" y="185"/>
                    <a:pt x="1323" y="185"/>
                  </a:cubicBezTo>
                  <a:cubicBezTo>
                    <a:pt x="1319" y="184"/>
                    <a:pt x="1319" y="184"/>
                    <a:pt x="1319" y="184"/>
                  </a:cubicBezTo>
                  <a:cubicBezTo>
                    <a:pt x="1320" y="183"/>
                    <a:pt x="1320" y="182"/>
                    <a:pt x="1320" y="182"/>
                  </a:cubicBezTo>
                  <a:cubicBezTo>
                    <a:pt x="1320" y="182"/>
                    <a:pt x="1323" y="180"/>
                    <a:pt x="1325" y="178"/>
                  </a:cubicBezTo>
                  <a:cubicBezTo>
                    <a:pt x="1325" y="178"/>
                    <a:pt x="1327" y="177"/>
                    <a:pt x="1326" y="176"/>
                  </a:cubicBezTo>
                  <a:cubicBezTo>
                    <a:pt x="1326" y="176"/>
                    <a:pt x="1326" y="175"/>
                    <a:pt x="1325" y="175"/>
                  </a:cubicBezTo>
                  <a:cubicBezTo>
                    <a:pt x="1325" y="175"/>
                    <a:pt x="1324" y="173"/>
                    <a:pt x="1324" y="173"/>
                  </a:cubicBezTo>
                  <a:cubicBezTo>
                    <a:pt x="1324" y="173"/>
                    <a:pt x="1324" y="172"/>
                    <a:pt x="1326" y="173"/>
                  </a:cubicBezTo>
                  <a:cubicBezTo>
                    <a:pt x="1326" y="173"/>
                    <a:pt x="1328" y="173"/>
                    <a:pt x="1326" y="172"/>
                  </a:cubicBezTo>
                  <a:cubicBezTo>
                    <a:pt x="1326" y="172"/>
                    <a:pt x="1325" y="172"/>
                    <a:pt x="1324" y="173"/>
                  </a:cubicBezTo>
                  <a:cubicBezTo>
                    <a:pt x="1324" y="173"/>
                    <a:pt x="1324" y="171"/>
                    <a:pt x="1323" y="172"/>
                  </a:cubicBezTo>
                  <a:cubicBezTo>
                    <a:pt x="1323" y="172"/>
                    <a:pt x="1319" y="171"/>
                    <a:pt x="1324" y="169"/>
                  </a:cubicBezTo>
                  <a:cubicBezTo>
                    <a:pt x="1324" y="169"/>
                    <a:pt x="1325" y="168"/>
                    <a:pt x="1323" y="168"/>
                  </a:cubicBezTo>
                  <a:cubicBezTo>
                    <a:pt x="1323" y="168"/>
                    <a:pt x="1319" y="169"/>
                    <a:pt x="1322" y="173"/>
                  </a:cubicBezTo>
                  <a:cubicBezTo>
                    <a:pt x="1321" y="173"/>
                    <a:pt x="1321" y="173"/>
                    <a:pt x="1321" y="173"/>
                  </a:cubicBezTo>
                  <a:cubicBezTo>
                    <a:pt x="1321" y="173"/>
                    <a:pt x="1320" y="174"/>
                    <a:pt x="1319" y="174"/>
                  </a:cubicBezTo>
                  <a:cubicBezTo>
                    <a:pt x="1318" y="174"/>
                    <a:pt x="1318" y="174"/>
                    <a:pt x="1318" y="174"/>
                  </a:cubicBezTo>
                  <a:cubicBezTo>
                    <a:pt x="1317" y="174"/>
                    <a:pt x="1317" y="174"/>
                    <a:pt x="1317" y="174"/>
                  </a:cubicBezTo>
                  <a:cubicBezTo>
                    <a:pt x="1317" y="174"/>
                    <a:pt x="1317" y="172"/>
                    <a:pt x="1315" y="172"/>
                  </a:cubicBezTo>
                  <a:cubicBezTo>
                    <a:pt x="1315" y="172"/>
                    <a:pt x="1314" y="170"/>
                    <a:pt x="1313" y="170"/>
                  </a:cubicBezTo>
                  <a:cubicBezTo>
                    <a:pt x="1313" y="170"/>
                    <a:pt x="1314" y="168"/>
                    <a:pt x="1312" y="168"/>
                  </a:cubicBezTo>
                  <a:cubicBezTo>
                    <a:pt x="1312" y="168"/>
                    <a:pt x="1308" y="169"/>
                    <a:pt x="1309" y="173"/>
                  </a:cubicBezTo>
                  <a:cubicBezTo>
                    <a:pt x="1310" y="174"/>
                    <a:pt x="1310" y="174"/>
                    <a:pt x="1310" y="174"/>
                  </a:cubicBezTo>
                  <a:cubicBezTo>
                    <a:pt x="1310" y="174"/>
                    <a:pt x="1310" y="176"/>
                    <a:pt x="1309" y="177"/>
                  </a:cubicBezTo>
                  <a:cubicBezTo>
                    <a:pt x="1309" y="177"/>
                    <a:pt x="1306" y="178"/>
                    <a:pt x="1305" y="180"/>
                  </a:cubicBezTo>
                  <a:cubicBezTo>
                    <a:pt x="1305" y="182"/>
                    <a:pt x="1305" y="182"/>
                    <a:pt x="1305" y="182"/>
                  </a:cubicBezTo>
                  <a:cubicBezTo>
                    <a:pt x="1219" y="154"/>
                    <a:pt x="1107" y="100"/>
                    <a:pt x="1040" y="0"/>
                  </a:cubicBezTo>
                  <a:cubicBezTo>
                    <a:pt x="818" y="0"/>
                    <a:pt x="818" y="0"/>
                    <a:pt x="818" y="0"/>
                  </a:cubicBezTo>
                  <a:cubicBezTo>
                    <a:pt x="616" y="0"/>
                    <a:pt x="616" y="0"/>
                    <a:pt x="616" y="0"/>
                  </a:cubicBezTo>
                  <a:cubicBezTo>
                    <a:pt x="394" y="0"/>
                    <a:pt x="394" y="0"/>
                    <a:pt x="394" y="0"/>
                  </a:cubicBezTo>
                  <a:cubicBezTo>
                    <a:pt x="327" y="101"/>
                    <a:pt x="213" y="155"/>
                    <a:pt x="127" y="183"/>
                  </a:cubicBezTo>
                  <a:cubicBezTo>
                    <a:pt x="127" y="180"/>
                    <a:pt x="127" y="180"/>
                    <a:pt x="127" y="180"/>
                  </a:cubicBezTo>
                  <a:cubicBezTo>
                    <a:pt x="126" y="178"/>
                    <a:pt x="123" y="177"/>
                    <a:pt x="123" y="177"/>
                  </a:cubicBezTo>
                  <a:cubicBezTo>
                    <a:pt x="122" y="176"/>
                    <a:pt x="122" y="174"/>
                    <a:pt x="122" y="174"/>
                  </a:cubicBezTo>
                  <a:cubicBezTo>
                    <a:pt x="123" y="173"/>
                    <a:pt x="123" y="173"/>
                    <a:pt x="123" y="173"/>
                  </a:cubicBezTo>
                  <a:cubicBezTo>
                    <a:pt x="124" y="169"/>
                    <a:pt x="120" y="168"/>
                    <a:pt x="120" y="168"/>
                  </a:cubicBezTo>
                  <a:cubicBezTo>
                    <a:pt x="118" y="168"/>
                    <a:pt x="119" y="170"/>
                    <a:pt x="119" y="170"/>
                  </a:cubicBezTo>
                  <a:cubicBezTo>
                    <a:pt x="118" y="170"/>
                    <a:pt x="117" y="172"/>
                    <a:pt x="117" y="172"/>
                  </a:cubicBezTo>
                  <a:cubicBezTo>
                    <a:pt x="115" y="172"/>
                    <a:pt x="115" y="174"/>
                    <a:pt x="115" y="174"/>
                  </a:cubicBezTo>
                  <a:cubicBezTo>
                    <a:pt x="114" y="174"/>
                    <a:pt x="114" y="174"/>
                    <a:pt x="114" y="174"/>
                  </a:cubicBezTo>
                  <a:cubicBezTo>
                    <a:pt x="113" y="174"/>
                    <a:pt x="113" y="174"/>
                    <a:pt x="113" y="174"/>
                  </a:cubicBezTo>
                  <a:cubicBezTo>
                    <a:pt x="112" y="174"/>
                    <a:pt x="111" y="173"/>
                    <a:pt x="111" y="173"/>
                  </a:cubicBezTo>
                  <a:cubicBezTo>
                    <a:pt x="110" y="173"/>
                    <a:pt x="110" y="173"/>
                    <a:pt x="110" y="173"/>
                  </a:cubicBezTo>
                  <a:cubicBezTo>
                    <a:pt x="113" y="169"/>
                    <a:pt x="109" y="168"/>
                    <a:pt x="109" y="168"/>
                  </a:cubicBezTo>
                  <a:cubicBezTo>
                    <a:pt x="107" y="168"/>
                    <a:pt x="108" y="169"/>
                    <a:pt x="108" y="169"/>
                  </a:cubicBezTo>
                  <a:cubicBezTo>
                    <a:pt x="113" y="171"/>
                    <a:pt x="109" y="172"/>
                    <a:pt x="109" y="172"/>
                  </a:cubicBezTo>
                  <a:cubicBezTo>
                    <a:pt x="108" y="171"/>
                    <a:pt x="108" y="173"/>
                    <a:pt x="108" y="173"/>
                  </a:cubicBezTo>
                  <a:cubicBezTo>
                    <a:pt x="107" y="172"/>
                    <a:pt x="106" y="172"/>
                    <a:pt x="106" y="172"/>
                  </a:cubicBezTo>
                  <a:cubicBezTo>
                    <a:pt x="104" y="173"/>
                    <a:pt x="106" y="173"/>
                    <a:pt x="106" y="173"/>
                  </a:cubicBezTo>
                  <a:cubicBezTo>
                    <a:pt x="108" y="172"/>
                    <a:pt x="108" y="173"/>
                    <a:pt x="108" y="173"/>
                  </a:cubicBezTo>
                  <a:cubicBezTo>
                    <a:pt x="108" y="173"/>
                    <a:pt x="107" y="175"/>
                    <a:pt x="107" y="175"/>
                  </a:cubicBezTo>
                  <a:cubicBezTo>
                    <a:pt x="106" y="175"/>
                    <a:pt x="107" y="176"/>
                    <a:pt x="107" y="176"/>
                  </a:cubicBezTo>
                  <a:cubicBezTo>
                    <a:pt x="105" y="177"/>
                    <a:pt x="107" y="178"/>
                    <a:pt x="107" y="178"/>
                  </a:cubicBezTo>
                  <a:cubicBezTo>
                    <a:pt x="109" y="180"/>
                    <a:pt x="112" y="182"/>
                    <a:pt x="112" y="182"/>
                  </a:cubicBezTo>
                  <a:cubicBezTo>
                    <a:pt x="112" y="182"/>
                    <a:pt x="112" y="183"/>
                    <a:pt x="113" y="184"/>
                  </a:cubicBezTo>
                  <a:cubicBezTo>
                    <a:pt x="109" y="185"/>
                    <a:pt x="109" y="185"/>
                    <a:pt x="109" y="185"/>
                  </a:cubicBezTo>
                  <a:cubicBezTo>
                    <a:pt x="108" y="185"/>
                    <a:pt x="108" y="185"/>
                    <a:pt x="108" y="185"/>
                  </a:cubicBezTo>
                  <a:cubicBezTo>
                    <a:pt x="107" y="183"/>
                    <a:pt x="106" y="183"/>
                    <a:pt x="106" y="183"/>
                  </a:cubicBezTo>
                  <a:cubicBezTo>
                    <a:pt x="106" y="183"/>
                    <a:pt x="105" y="183"/>
                    <a:pt x="106" y="183"/>
                  </a:cubicBezTo>
                  <a:cubicBezTo>
                    <a:pt x="107" y="183"/>
                    <a:pt x="105" y="180"/>
                    <a:pt x="105" y="180"/>
                  </a:cubicBezTo>
                  <a:cubicBezTo>
                    <a:pt x="104" y="179"/>
                    <a:pt x="104" y="181"/>
                    <a:pt x="104" y="181"/>
                  </a:cubicBezTo>
                  <a:cubicBezTo>
                    <a:pt x="104" y="181"/>
                    <a:pt x="104" y="181"/>
                    <a:pt x="104" y="181"/>
                  </a:cubicBezTo>
                  <a:cubicBezTo>
                    <a:pt x="103" y="181"/>
                    <a:pt x="103" y="181"/>
                    <a:pt x="103" y="181"/>
                  </a:cubicBezTo>
                  <a:cubicBezTo>
                    <a:pt x="103" y="179"/>
                    <a:pt x="103" y="179"/>
                    <a:pt x="103" y="179"/>
                  </a:cubicBezTo>
                  <a:cubicBezTo>
                    <a:pt x="103" y="179"/>
                    <a:pt x="103" y="179"/>
                    <a:pt x="103" y="179"/>
                  </a:cubicBezTo>
                  <a:cubicBezTo>
                    <a:pt x="102" y="180"/>
                    <a:pt x="102" y="180"/>
                    <a:pt x="102" y="180"/>
                  </a:cubicBezTo>
                  <a:cubicBezTo>
                    <a:pt x="101" y="180"/>
                    <a:pt x="101" y="180"/>
                    <a:pt x="101" y="180"/>
                  </a:cubicBezTo>
                  <a:cubicBezTo>
                    <a:pt x="102" y="181"/>
                    <a:pt x="102" y="181"/>
                    <a:pt x="102" y="181"/>
                  </a:cubicBezTo>
                  <a:cubicBezTo>
                    <a:pt x="102" y="181"/>
                    <a:pt x="102" y="181"/>
                    <a:pt x="102" y="181"/>
                  </a:cubicBezTo>
                  <a:cubicBezTo>
                    <a:pt x="102" y="182"/>
                    <a:pt x="102" y="182"/>
                    <a:pt x="102" y="182"/>
                  </a:cubicBezTo>
                  <a:cubicBezTo>
                    <a:pt x="103" y="182"/>
                    <a:pt x="103" y="182"/>
                    <a:pt x="103" y="182"/>
                  </a:cubicBezTo>
                  <a:cubicBezTo>
                    <a:pt x="102" y="183"/>
                    <a:pt x="102" y="183"/>
                    <a:pt x="102" y="183"/>
                  </a:cubicBezTo>
                  <a:cubicBezTo>
                    <a:pt x="102" y="184"/>
                    <a:pt x="102" y="184"/>
                    <a:pt x="102" y="184"/>
                  </a:cubicBezTo>
                  <a:cubicBezTo>
                    <a:pt x="102" y="184"/>
                    <a:pt x="102" y="184"/>
                    <a:pt x="102" y="184"/>
                  </a:cubicBezTo>
                  <a:cubicBezTo>
                    <a:pt x="103" y="185"/>
                    <a:pt x="103" y="185"/>
                    <a:pt x="103" y="185"/>
                  </a:cubicBezTo>
                  <a:cubicBezTo>
                    <a:pt x="103" y="186"/>
                    <a:pt x="103" y="186"/>
                    <a:pt x="103" y="186"/>
                  </a:cubicBezTo>
                  <a:cubicBezTo>
                    <a:pt x="103" y="186"/>
                    <a:pt x="103" y="186"/>
                    <a:pt x="103" y="187"/>
                  </a:cubicBezTo>
                  <a:cubicBezTo>
                    <a:pt x="100" y="187"/>
                    <a:pt x="100" y="187"/>
                    <a:pt x="100" y="187"/>
                  </a:cubicBezTo>
                  <a:cubicBezTo>
                    <a:pt x="100" y="186"/>
                    <a:pt x="99" y="187"/>
                    <a:pt x="99" y="187"/>
                  </a:cubicBezTo>
                  <a:cubicBezTo>
                    <a:pt x="99" y="186"/>
                    <a:pt x="99" y="186"/>
                    <a:pt x="99" y="186"/>
                  </a:cubicBezTo>
                  <a:cubicBezTo>
                    <a:pt x="98" y="186"/>
                    <a:pt x="98" y="186"/>
                    <a:pt x="98" y="186"/>
                  </a:cubicBezTo>
                  <a:cubicBezTo>
                    <a:pt x="97" y="185"/>
                    <a:pt x="97" y="185"/>
                    <a:pt x="97" y="185"/>
                  </a:cubicBezTo>
                  <a:cubicBezTo>
                    <a:pt x="96" y="184"/>
                    <a:pt x="96" y="184"/>
                    <a:pt x="96" y="184"/>
                  </a:cubicBezTo>
                  <a:cubicBezTo>
                    <a:pt x="96" y="183"/>
                    <a:pt x="96" y="183"/>
                    <a:pt x="96" y="183"/>
                  </a:cubicBezTo>
                  <a:cubicBezTo>
                    <a:pt x="94" y="182"/>
                    <a:pt x="94" y="182"/>
                    <a:pt x="94" y="182"/>
                  </a:cubicBezTo>
                  <a:cubicBezTo>
                    <a:pt x="94" y="181"/>
                    <a:pt x="94" y="181"/>
                    <a:pt x="94" y="181"/>
                  </a:cubicBezTo>
                  <a:cubicBezTo>
                    <a:pt x="93" y="181"/>
                    <a:pt x="93" y="181"/>
                    <a:pt x="93" y="181"/>
                  </a:cubicBezTo>
                  <a:cubicBezTo>
                    <a:pt x="92" y="181"/>
                    <a:pt x="92" y="181"/>
                    <a:pt x="92" y="181"/>
                  </a:cubicBezTo>
                  <a:cubicBezTo>
                    <a:pt x="92" y="182"/>
                    <a:pt x="92" y="182"/>
                    <a:pt x="92" y="182"/>
                  </a:cubicBezTo>
                  <a:cubicBezTo>
                    <a:pt x="92" y="182"/>
                    <a:pt x="92" y="182"/>
                    <a:pt x="92" y="182"/>
                  </a:cubicBezTo>
                  <a:cubicBezTo>
                    <a:pt x="92" y="182"/>
                    <a:pt x="92" y="182"/>
                    <a:pt x="92" y="182"/>
                  </a:cubicBezTo>
                  <a:cubicBezTo>
                    <a:pt x="91" y="183"/>
                    <a:pt x="91" y="183"/>
                    <a:pt x="91" y="183"/>
                  </a:cubicBezTo>
                  <a:cubicBezTo>
                    <a:pt x="91" y="183"/>
                    <a:pt x="91" y="183"/>
                    <a:pt x="91" y="183"/>
                  </a:cubicBezTo>
                  <a:cubicBezTo>
                    <a:pt x="92" y="184"/>
                    <a:pt x="92" y="184"/>
                    <a:pt x="92" y="184"/>
                  </a:cubicBezTo>
                  <a:cubicBezTo>
                    <a:pt x="93" y="184"/>
                    <a:pt x="93" y="184"/>
                    <a:pt x="93" y="184"/>
                  </a:cubicBezTo>
                  <a:cubicBezTo>
                    <a:pt x="95" y="185"/>
                    <a:pt x="94" y="186"/>
                    <a:pt x="94" y="186"/>
                  </a:cubicBezTo>
                  <a:cubicBezTo>
                    <a:pt x="93" y="187"/>
                    <a:pt x="94" y="188"/>
                    <a:pt x="94" y="188"/>
                  </a:cubicBezTo>
                  <a:cubicBezTo>
                    <a:pt x="91" y="189"/>
                    <a:pt x="91" y="189"/>
                    <a:pt x="91" y="189"/>
                  </a:cubicBezTo>
                  <a:cubicBezTo>
                    <a:pt x="91" y="188"/>
                    <a:pt x="91" y="188"/>
                    <a:pt x="91" y="188"/>
                  </a:cubicBezTo>
                  <a:cubicBezTo>
                    <a:pt x="90" y="188"/>
                    <a:pt x="90" y="188"/>
                    <a:pt x="90" y="188"/>
                  </a:cubicBezTo>
                  <a:cubicBezTo>
                    <a:pt x="89" y="188"/>
                    <a:pt x="89" y="188"/>
                    <a:pt x="89" y="188"/>
                  </a:cubicBezTo>
                  <a:cubicBezTo>
                    <a:pt x="89" y="188"/>
                    <a:pt x="89" y="187"/>
                    <a:pt x="89" y="187"/>
                  </a:cubicBezTo>
                  <a:cubicBezTo>
                    <a:pt x="88" y="187"/>
                    <a:pt x="88" y="186"/>
                    <a:pt x="88" y="186"/>
                  </a:cubicBezTo>
                  <a:cubicBezTo>
                    <a:pt x="88" y="186"/>
                    <a:pt x="88" y="186"/>
                    <a:pt x="88" y="186"/>
                  </a:cubicBezTo>
                  <a:cubicBezTo>
                    <a:pt x="87" y="185"/>
                    <a:pt x="87" y="185"/>
                    <a:pt x="87" y="185"/>
                  </a:cubicBezTo>
                  <a:cubicBezTo>
                    <a:pt x="86" y="184"/>
                    <a:pt x="86" y="184"/>
                    <a:pt x="86" y="184"/>
                  </a:cubicBezTo>
                  <a:cubicBezTo>
                    <a:pt x="86" y="183"/>
                    <a:pt x="86" y="183"/>
                    <a:pt x="86" y="183"/>
                  </a:cubicBezTo>
                  <a:cubicBezTo>
                    <a:pt x="85" y="182"/>
                    <a:pt x="85" y="182"/>
                    <a:pt x="85" y="182"/>
                  </a:cubicBezTo>
                  <a:cubicBezTo>
                    <a:pt x="84" y="183"/>
                    <a:pt x="84" y="183"/>
                    <a:pt x="84" y="183"/>
                  </a:cubicBezTo>
                  <a:cubicBezTo>
                    <a:pt x="84" y="183"/>
                    <a:pt x="84" y="183"/>
                    <a:pt x="84" y="183"/>
                  </a:cubicBezTo>
                  <a:cubicBezTo>
                    <a:pt x="83" y="183"/>
                    <a:pt x="83" y="183"/>
                    <a:pt x="83" y="183"/>
                  </a:cubicBezTo>
                  <a:cubicBezTo>
                    <a:pt x="83" y="183"/>
                    <a:pt x="83" y="183"/>
                    <a:pt x="83" y="183"/>
                  </a:cubicBezTo>
                  <a:cubicBezTo>
                    <a:pt x="83" y="184"/>
                    <a:pt x="83" y="184"/>
                    <a:pt x="83" y="184"/>
                  </a:cubicBezTo>
                  <a:cubicBezTo>
                    <a:pt x="83" y="185"/>
                    <a:pt x="83" y="185"/>
                    <a:pt x="83" y="185"/>
                  </a:cubicBezTo>
                  <a:cubicBezTo>
                    <a:pt x="83" y="185"/>
                    <a:pt x="83" y="185"/>
                    <a:pt x="83" y="185"/>
                  </a:cubicBezTo>
                  <a:cubicBezTo>
                    <a:pt x="84" y="187"/>
                    <a:pt x="84" y="185"/>
                    <a:pt x="84" y="185"/>
                  </a:cubicBezTo>
                  <a:cubicBezTo>
                    <a:pt x="85" y="186"/>
                    <a:pt x="85" y="188"/>
                    <a:pt x="85" y="188"/>
                  </a:cubicBezTo>
                  <a:cubicBezTo>
                    <a:pt x="85" y="188"/>
                    <a:pt x="85" y="188"/>
                    <a:pt x="85" y="188"/>
                  </a:cubicBezTo>
                  <a:cubicBezTo>
                    <a:pt x="85" y="189"/>
                    <a:pt x="85" y="189"/>
                    <a:pt x="85" y="189"/>
                  </a:cubicBezTo>
                  <a:cubicBezTo>
                    <a:pt x="85" y="190"/>
                    <a:pt x="85" y="190"/>
                    <a:pt x="85" y="190"/>
                  </a:cubicBezTo>
                  <a:cubicBezTo>
                    <a:pt x="85" y="190"/>
                    <a:pt x="85" y="190"/>
                    <a:pt x="85" y="190"/>
                  </a:cubicBezTo>
                  <a:cubicBezTo>
                    <a:pt x="82" y="191"/>
                    <a:pt x="82" y="191"/>
                    <a:pt x="82" y="191"/>
                  </a:cubicBezTo>
                  <a:cubicBezTo>
                    <a:pt x="82" y="189"/>
                    <a:pt x="81" y="190"/>
                    <a:pt x="81" y="190"/>
                  </a:cubicBezTo>
                  <a:cubicBezTo>
                    <a:pt x="81" y="189"/>
                    <a:pt x="79" y="188"/>
                    <a:pt x="79" y="188"/>
                  </a:cubicBezTo>
                  <a:cubicBezTo>
                    <a:pt x="78" y="187"/>
                    <a:pt x="77" y="185"/>
                    <a:pt x="77" y="185"/>
                  </a:cubicBezTo>
                  <a:cubicBezTo>
                    <a:pt x="78" y="184"/>
                    <a:pt x="76" y="184"/>
                    <a:pt x="76" y="184"/>
                  </a:cubicBezTo>
                  <a:cubicBezTo>
                    <a:pt x="76" y="184"/>
                    <a:pt x="76" y="184"/>
                    <a:pt x="76" y="184"/>
                  </a:cubicBezTo>
                  <a:cubicBezTo>
                    <a:pt x="74" y="184"/>
                    <a:pt x="74" y="184"/>
                    <a:pt x="74" y="184"/>
                  </a:cubicBezTo>
                  <a:cubicBezTo>
                    <a:pt x="74" y="184"/>
                    <a:pt x="74" y="184"/>
                    <a:pt x="74" y="184"/>
                  </a:cubicBezTo>
                  <a:cubicBezTo>
                    <a:pt x="74" y="185"/>
                    <a:pt x="74" y="185"/>
                    <a:pt x="74" y="185"/>
                  </a:cubicBezTo>
                  <a:cubicBezTo>
                    <a:pt x="74" y="185"/>
                    <a:pt x="74" y="185"/>
                    <a:pt x="74" y="185"/>
                  </a:cubicBezTo>
                  <a:cubicBezTo>
                    <a:pt x="73" y="185"/>
                    <a:pt x="73" y="185"/>
                    <a:pt x="73" y="185"/>
                  </a:cubicBezTo>
                  <a:cubicBezTo>
                    <a:pt x="74" y="186"/>
                    <a:pt x="74" y="186"/>
                    <a:pt x="74" y="186"/>
                  </a:cubicBezTo>
                  <a:cubicBezTo>
                    <a:pt x="74" y="187"/>
                    <a:pt x="74" y="187"/>
                    <a:pt x="74" y="187"/>
                  </a:cubicBezTo>
                  <a:cubicBezTo>
                    <a:pt x="75" y="187"/>
                    <a:pt x="75" y="187"/>
                    <a:pt x="75" y="187"/>
                  </a:cubicBezTo>
                  <a:cubicBezTo>
                    <a:pt x="76" y="187"/>
                    <a:pt x="76" y="187"/>
                    <a:pt x="76" y="187"/>
                  </a:cubicBezTo>
                  <a:cubicBezTo>
                    <a:pt x="77" y="188"/>
                    <a:pt x="76" y="189"/>
                    <a:pt x="76" y="189"/>
                  </a:cubicBezTo>
                  <a:cubicBezTo>
                    <a:pt x="76" y="189"/>
                    <a:pt x="76" y="191"/>
                    <a:pt x="77" y="192"/>
                  </a:cubicBezTo>
                  <a:cubicBezTo>
                    <a:pt x="73" y="192"/>
                    <a:pt x="73" y="192"/>
                    <a:pt x="73" y="192"/>
                  </a:cubicBezTo>
                  <a:cubicBezTo>
                    <a:pt x="73" y="192"/>
                    <a:pt x="73" y="192"/>
                    <a:pt x="73" y="192"/>
                  </a:cubicBezTo>
                  <a:cubicBezTo>
                    <a:pt x="73" y="192"/>
                    <a:pt x="73" y="191"/>
                    <a:pt x="73" y="191"/>
                  </a:cubicBezTo>
                  <a:cubicBezTo>
                    <a:pt x="73" y="191"/>
                    <a:pt x="73" y="191"/>
                    <a:pt x="73" y="191"/>
                  </a:cubicBezTo>
                  <a:cubicBezTo>
                    <a:pt x="73" y="191"/>
                    <a:pt x="72" y="190"/>
                    <a:pt x="72" y="190"/>
                  </a:cubicBezTo>
                  <a:cubicBezTo>
                    <a:pt x="71" y="190"/>
                    <a:pt x="71" y="189"/>
                    <a:pt x="71" y="189"/>
                  </a:cubicBezTo>
                  <a:cubicBezTo>
                    <a:pt x="71" y="189"/>
                    <a:pt x="71" y="189"/>
                    <a:pt x="71" y="189"/>
                  </a:cubicBezTo>
                  <a:cubicBezTo>
                    <a:pt x="70" y="188"/>
                    <a:pt x="70" y="188"/>
                    <a:pt x="70" y="188"/>
                  </a:cubicBezTo>
                  <a:cubicBezTo>
                    <a:pt x="70" y="187"/>
                    <a:pt x="70" y="187"/>
                    <a:pt x="70" y="187"/>
                  </a:cubicBezTo>
                  <a:cubicBezTo>
                    <a:pt x="69" y="187"/>
                    <a:pt x="69" y="187"/>
                    <a:pt x="69" y="187"/>
                  </a:cubicBezTo>
                  <a:cubicBezTo>
                    <a:pt x="69" y="186"/>
                    <a:pt x="69" y="186"/>
                    <a:pt x="69" y="186"/>
                  </a:cubicBezTo>
                  <a:cubicBezTo>
                    <a:pt x="69" y="185"/>
                    <a:pt x="68" y="185"/>
                    <a:pt x="68" y="185"/>
                  </a:cubicBezTo>
                  <a:cubicBezTo>
                    <a:pt x="67" y="185"/>
                    <a:pt x="67" y="185"/>
                    <a:pt x="67" y="185"/>
                  </a:cubicBezTo>
                  <a:cubicBezTo>
                    <a:pt x="67" y="186"/>
                    <a:pt x="67" y="186"/>
                    <a:pt x="67" y="186"/>
                  </a:cubicBezTo>
                  <a:cubicBezTo>
                    <a:pt x="66" y="186"/>
                    <a:pt x="66" y="186"/>
                    <a:pt x="66" y="186"/>
                  </a:cubicBezTo>
                  <a:cubicBezTo>
                    <a:pt x="66" y="186"/>
                    <a:pt x="66" y="186"/>
                    <a:pt x="66" y="186"/>
                  </a:cubicBezTo>
                  <a:cubicBezTo>
                    <a:pt x="65" y="187"/>
                    <a:pt x="65" y="187"/>
                    <a:pt x="65" y="187"/>
                  </a:cubicBezTo>
                  <a:cubicBezTo>
                    <a:pt x="66" y="187"/>
                    <a:pt x="66" y="187"/>
                    <a:pt x="66" y="187"/>
                  </a:cubicBezTo>
                  <a:cubicBezTo>
                    <a:pt x="66" y="188"/>
                    <a:pt x="66" y="188"/>
                    <a:pt x="66" y="188"/>
                  </a:cubicBezTo>
                  <a:cubicBezTo>
                    <a:pt x="66" y="188"/>
                    <a:pt x="66" y="188"/>
                    <a:pt x="66" y="188"/>
                  </a:cubicBezTo>
                  <a:cubicBezTo>
                    <a:pt x="67" y="188"/>
                    <a:pt x="67" y="188"/>
                    <a:pt x="67" y="188"/>
                  </a:cubicBezTo>
                  <a:cubicBezTo>
                    <a:pt x="69" y="189"/>
                    <a:pt x="67" y="191"/>
                    <a:pt x="67" y="191"/>
                  </a:cubicBezTo>
                  <a:cubicBezTo>
                    <a:pt x="67" y="191"/>
                    <a:pt x="67" y="192"/>
                    <a:pt x="68" y="193"/>
                  </a:cubicBezTo>
                  <a:cubicBezTo>
                    <a:pt x="67" y="193"/>
                    <a:pt x="67" y="193"/>
                    <a:pt x="67" y="193"/>
                  </a:cubicBezTo>
                  <a:cubicBezTo>
                    <a:pt x="64" y="193"/>
                    <a:pt x="64" y="193"/>
                    <a:pt x="64" y="193"/>
                  </a:cubicBezTo>
                  <a:cubicBezTo>
                    <a:pt x="64" y="193"/>
                    <a:pt x="64" y="193"/>
                    <a:pt x="64" y="193"/>
                  </a:cubicBezTo>
                  <a:cubicBezTo>
                    <a:pt x="64" y="192"/>
                    <a:pt x="64" y="192"/>
                    <a:pt x="64" y="192"/>
                  </a:cubicBezTo>
                  <a:cubicBezTo>
                    <a:pt x="63" y="192"/>
                    <a:pt x="63" y="192"/>
                    <a:pt x="63" y="192"/>
                  </a:cubicBezTo>
                  <a:cubicBezTo>
                    <a:pt x="63" y="192"/>
                    <a:pt x="63" y="192"/>
                    <a:pt x="63" y="192"/>
                  </a:cubicBezTo>
                  <a:cubicBezTo>
                    <a:pt x="62" y="191"/>
                    <a:pt x="61" y="190"/>
                    <a:pt x="61" y="190"/>
                  </a:cubicBezTo>
                  <a:cubicBezTo>
                    <a:pt x="60" y="189"/>
                    <a:pt x="59" y="187"/>
                    <a:pt x="59" y="187"/>
                  </a:cubicBezTo>
                  <a:cubicBezTo>
                    <a:pt x="58" y="187"/>
                    <a:pt x="58" y="187"/>
                    <a:pt x="58" y="187"/>
                  </a:cubicBezTo>
                  <a:cubicBezTo>
                    <a:pt x="58" y="186"/>
                    <a:pt x="58" y="186"/>
                    <a:pt x="58" y="186"/>
                  </a:cubicBezTo>
                  <a:cubicBezTo>
                    <a:pt x="57" y="186"/>
                    <a:pt x="57" y="186"/>
                    <a:pt x="57" y="186"/>
                  </a:cubicBezTo>
                  <a:cubicBezTo>
                    <a:pt x="56" y="186"/>
                    <a:pt x="56" y="186"/>
                    <a:pt x="56" y="186"/>
                  </a:cubicBezTo>
                  <a:cubicBezTo>
                    <a:pt x="56" y="186"/>
                    <a:pt x="56" y="186"/>
                    <a:pt x="56" y="186"/>
                  </a:cubicBezTo>
                  <a:cubicBezTo>
                    <a:pt x="56" y="187"/>
                    <a:pt x="56" y="187"/>
                    <a:pt x="56" y="187"/>
                  </a:cubicBezTo>
                  <a:cubicBezTo>
                    <a:pt x="55" y="187"/>
                    <a:pt x="55" y="187"/>
                    <a:pt x="55" y="187"/>
                  </a:cubicBezTo>
                  <a:cubicBezTo>
                    <a:pt x="55" y="187"/>
                    <a:pt x="55" y="187"/>
                    <a:pt x="55" y="187"/>
                  </a:cubicBezTo>
                  <a:cubicBezTo>
                    <a:pt x="55" y="188"/>
                    <a:pt x="55" y="188"/>
                    <a:pt x="55" y="188"/>
                  </a:cubicBezTo>
                  <a:cubicBezTo>
                    <a:pt x="56" y="188"/>
                    <a:pt x="56" y="188"/>
                    <a:pt x="56" y="188"/>
                  </a:cubicBezTo>
                  <a:cubicBezTo>
                    <a:pt x="57" y="189"/>
                    <a:pt x="57" y="189"/>
                    <a:pt x="57" y="189"/>
                  </a:cubicBezTo>
                  <a:cubicBezTo>
                    <a:pt x="58" y="189"/>
                    <a:pt x="57" y="191"/>
                    <a:pt x="57" y="191"/>
                  </a:cubicBezTo>
                  <a:cubicBezTo>
                    <a:pt x="57" y="192"/>
                    <a:pt x="57" y="193"/>
                    <a:pt x="57" y="194"/>
                  </a:cubicBezTo>
                  <a:cubicBezTo>
                    <a:pt x="55" y="194"/>
                    <a:pt x="55" y="194"/>
                    <a:pt x="55" y="194"/>
                  </a:cubicBezTo>
                  <a:cubicBezTo>
                    <a:pt x="55" y="194"/>
                    <a:pt x="55" y="194"/>
                    <a:pt x="55" y="194"/>
                  </a:cubicBezTo>
                  <a:cubicBezTo>
                    <a:pt x="54" y="194"/>
                    <a:pt x="54" y="194"/>
                    <a:pt x="54" y="194"/>
                  </a:cubicBezTo>
                  <a:cubicBezTo>
                    <a:pt x="53" y="194"/>
                    <a:pt x="53" y="194"/>
                    <a:pt x="53" y="194"/>
                  </a:cubicBezTo>
                  <a:cubicBezTo>
                    <a:pt x="53" y="193"/>
                    <a:pt x="53" y="193"/>
                    <a:pt x="53" y="193"/>
                  </a:cubicBezTo>
                  <a:cubicBezTo>
                    <a:pt x="52" y="192"/>
                    <a:pt x="50" y="191"/>
                    <a:pt x="50" y="191"/>
                  </a:cubicBezTo>
                  <a:cubicBezTo>
                    <a:pt x="50" y="190"/>
                    <a:pt x="50" y="190"/>
                    <a:pt x="50" y="190"/>
                  </a:cubicBezTo>
                  <a:cubicBezTo>
                    <a:pt x="50" y="189"/>
                    <a:pt x="50" y="189"/>
                    <a:pt x="50" y="189"/>
                  </a:cubicBezTo>
                  <a:cubicBezTo>
                    <a:pt x="49" y="188"/>
                    <a:pt x="49" y="188"/>
                    <a:pt x="49" y="188"/>
                  </a:cubicBezTo>
                  <a:cubicBezTo>
                    <a:pt x="48" y="188"/>
                    <a:pt x="48" y="188"/>
                    <a:pt x="48" y="188"/>
                  </a:cubicBezTo>
                  <a:cubicBezTo>
                    <a:pt x="47" y="187"/>
                    <a:pt x="47" y="187"/>
                    <a:pt x="47" y="187"/>
                  </a:cubicBezTo>
                  <a:cubicBezTo>
                    <a:pt x="46" y="187"/>
                    <a:pt x="46" y="187"/>
                    <a:pt x="46" y="187"/>
                  </a:cubicBezTo>
                  <a:cubicBezTo>
                    <a:pt x="46" y="188"/>
                    <a:pt x="46" y="188"/>
                    <a:pt x="46" y="188"/>
                  </a:cubicBezTo>
                  <a:cubicBezTo>
                    <a:pt x="46" y="188"/>
                    <a:pt x="46" y="188"/>
                    <a:pt x="46" y="188"/>
                  </a:cubicBezTo>
                  <a:cubicBezTo>
                    <a:pt x="46" y="188"/>
                    <a:pt x="46" y="188"/>
                    <a:pt x="46" y="188"/>
                  </a:cubicBezTo>
                  <a:cubicBezTo>
                    <a:pt x="45" y="189"/>
                    <a:pt x="45" y="189"/>
                    <a:pt x="45" y="189"/>
                  </a:cubicBezTo>
                  <a:cubicBezTo>
                    <a:pt x="45" y="189"/>
                    <a:pt x="45" y="189"/>
                    <a:pt x="45" y="189"/>
                  </a:cubicBezTo>
                  <a:cubicBezTo>
                    <a:pt x="46" y="189"/>
                    <a:pt x="46" y="189"/>
                    <a:pt x="46" y="189"/>
                  </a:cubicBezTo>
                  <a:cubicBezTo>
                    <a:pt x="46" y="190"/>
                    <a:pt x="46" y="190"/>
                    <a:pt x="46" y="190"/>
                  </a:cubicBezTo>
                  <a:cubicBezTo>
                    <a:pt x="47" y="190"/>
                    <a:pt x="47" y="190"/>
                    <a:pt x="47" y="190"/>
                  </a:cubicBezTo>
                  <a:cubicBezTo>
                    <a:pt x="49" y="191"/>
                    <a:pt x="47" y="192"/>
                    <a:pt x="47" y="192"/>
                  </a:cubicBezTo>
                  <a:cubicBezTo>
                    <a:pt x="47" y="193"/>
                    <a:pt x="47" y="193"/>
                    <a:pt x="47" y="193"/>
                  </a:cubicBezTo>
                  <a:cubicBezTo>
                    <a:pt x="48" y="194"/>
                    <a:pt x="48" y="194"/>
                    <a:pt x="48" y="194"/>
                  </a:cubicBezTo>
                  <a:cubicBezTo>
                    <a:pt x="48" y="195"/>
                    <a:pt x="48" y="195"/>
                    <a:pt x="48" y="195"/>
                  </a:cubicBezTo>
                  <a:cubicBezTo>
                    <a:pt x="44" y="195"/>
                    <a:pt x="44" y="195"/>
                    <a:pt x="44" y="195"/>
                  </a:cubicBezTo>
                  <a:cubicBezTo>
                    <a:pt x="44" y="195"/>
                    <a:pt x="43" y="196"/>
                    <a:pt x="43" y="196"/>
                  </a:cubicBezTo>
                  <a:cubicBezTo>
                    <a:pt x="43" y="194"/>
                    <a:pt x="41" y="193"/>
                    <a:pt x="41" y="193"/>
                  </a:cubicBezTo>
                  <a:cubicBezTo>
                    <a:pt x="41" y="192"/>
                    <a:pt x="41" y="192"/>
                    <a:pt x="41" y="192"/>
                  </a:cubicBezTo>
                  <a:cubicBezTo>
                    <a:pt x="41" y="191"/>
                    <a:pt x="41" y="191"/>
                    <a:pt x="41" y="191"/>
                  </a:cubicBezTo>
                  <a:cubicBezTo>
                    <a:pt x="40" y="190"/>
                    <a:pt x="40" y="190"/>
                    <a:pt x="40" y="190"/>
                  </a:cubicBezTo>
                  <a:cubicBezTo>
                    <a:pt x="38" y="188"/>
                    <a:pt x="36" y="190"/>
                    <a:pt x="36" y="190"/>
                  </a:cubicBezTo>
                  <a:cubicBezTo>
                    <a:pt x="36" y="190"/>
                    <a:pt x="36" y="191"/>
                    <a:pt x="36" y="191"/>
                  </a:cubicBezTo>
                  <a:cubicBezTo>
                    <a:pt x="36" y="192"/>
                    <a:pt x="37" y="192"/>
                    <a:pt x="37" y="192"/>
                  </a:cubicBezTo>
                  <a:cubicBezTo>
                    <a:pt x="38" y="192"/>
                    <a:pt x="38" y="194"/>
                    <a:pt x="38" y="194"/>
                  </a:cubicBezTo>
                  <a:cubicBezTo>
                    <a:pt x="38" y="195"/>
                    <a:pt x="38" y="195"/>
                    <a:pt x="38" y="195"/>
                  </a:cubicBezTo>
                  <a:cubicBezTo>
                    <a:pt x="38" y="196"/>
                    <a:pt x="38" y="196"/>
                    <a:pt x="38" y="196"/>
                  </a:cubicBezTo>
                  <a:cubicBezTo>
                    <a:pt x="38" y="196"/>
                    <a:pt x="38" y="196"/>
                    <a:pt x="38" y="196"/>
                  </a:cubicBezTo>
                  <a:cubicBezTo>
                    <a:pt x="38" y="196"/>
                    <a:pt x="38" y="196"/>
                    <a:pt x="38" y="196"/>
                  </a:cubicBezTo>
                  <a:cubicBezTo>
                    <a:pt x="32" y="197"/>
                    <a:pt x="32" y="197"/>
                    <a:pt x="32" y="197"/>
                  </a:cubicBezTo>
                  <a:cubicBezTo>
                    <a:pt x="32" y="197"/>
                    <a:pt x="32" y="197"/>
                    <a:pt x="32" y="197"/>
                  </a:cubicBezTo>
                  <a:cubicBezTo>
                    <a:pt x="33" y="197"/>
                    <a:pt x="33" y="197"/>
                    <a:pt x="33" y="197"/>
                  </a:cubicBezTo>
                  <a:cubicBezTo>
                    <a:pt x="34" y="196"/>
                    <a:pt x="32" y="194"/>
                    <a:pt x="32" y="194"/>
                  </a:cubicBezTo>
                  <a:cubicBezTo>
                    <a:pt x="31" y="192"/>
                    <a:pt x="30" y="191"/>
                    <a:pt x="30" y="191"/>
                  </a:cubicBezTo>
                  <a:cubicBezTo>
                    <a:pt x="30" y="190"/>
                    <a:pt x="29" y="189"/>
                    <a:pt x="29" y="189"/>
                  </a:cubicBezTo>
                  <a:cubicBezTo>
                    <a:pt x="28" y="190"/>
                    <a:pt x="28" y="190"/>
                    <a:pt x="28" y="190"/>
                  </a:cubicBezTo>
                  <a:cubicBezTo>
                    <a:pt x="28" y="190"/>
                    <a:pt x="28" y="190"/>
                    <a:pt x="28" y="190"/>
                  </a:cubicBezTo>
                  <a:cubicBezTo>
                    <a:pt x="28" y="190"/>
                    <a:pt x="28" y="190"/>
                    <a:pt x="28" y="190"/>
                  </a:cubicBezTo>
                  <a:cubicBezTo>
                    <a:pt x="27" y="190"/>
                    <a:pt x="27" y="190"/>
                    <a:pt x="27" y="190"/>
                  </a:cubicBezTo>
                  <a:cubicBezTo>
                    <a:pt x="26" y="190"/>
                    <a:pt x="26" y="191"/>
                    <a:pt x="26" y="191"/>
                  </a:cubicBezTo>
                  <a:cubicBezTo>
                    <a:pt x="25" y="192"/>
                    <a:pt x="27" y="192"/>
                    <a:pt x="27" y="192"/>
                  </a:cubicBezTo>
                  <a:cubicBezTo>
                    <a:pt x="27" y="194"/>
                    <a:pt x="28" y="193"/>
                    <a:pt x="28" y="193"/>
                  </a:cubicBezTo>
                  <a:cubicBezTo>
                    <a:pt x="29" y="193"/>
                    <a:pt x="28" y="195"/>
                    <a:pt x="28" y="195"/>
                  </a:cubicBezTo>
                  <a:cubicBezTo>
                    <a:pt x="27" y="195"/>
                    <a:pt x="28" y="197"/>
                    <a:pt x="28" y="198"/>
                  </a:cubicBezTo>
                  <a:cubicBezTo>
                    <a:pt x="25" y="198"/>
                    <a:pt x="25" y="198"/>
                    <a:pt x="25" y="198"/>
                  </a:cubicBezTo>
                  <a:cubicBezTo>
                    <a:pt x="25" y="197"/>
                    <a:pt x="25" y="197"/>
                    <a:pt x="25" y="197"/>
                  </a:cubicBezTo>
                  <a:cubicBezTo>
                    <a:pt x="24" y="197"/>
                    <a:pt x="24" y="197"/>
                    <a:pt x="24" y="197"/>
                  </a:cubicBezTo>
                  <a:cubicBezTo>
                    <a:pt x="23" y="196"/>
                    <a:pt x="23" y="196"/>
                    <a:pt x="23" y="196"/>
                  </a:cubicBezTo>
                  <a:cubicBezTo>
                    <a:pt x="23" y="196"/>
                    <a:pt x="23" y="196"/>
                    <a:pt x="23" y="196"/>
                  </a:cubicBezTo>
                  <a:cubicBezTo>
                    <a:pt x="22" y="195"/>
                    <a:pt x="22" y="195"/>
                    <a:pt x="22" y="195"/>
                  </a:cubicBezTo>
                  <a:cubicBezTo>
                    <a:pt x="22" y="195"/>
                    <a:pt x="22" y="195"/>
                    <a:pt x="22" y="195"/>
                  </a:cubicBezTo>
                  <a:cubicBezTo>
                    <a:pt x="21" y="194"/>
                    <a:pt x="21" y="194"/>
                    <a:pt x="21" y="194"/>
                  </a:cubicBezTo>
                  <a:cubicBezTo>
                    <a:pt x="21" y="194"/>
                    <a:pt x="21" y="194"/>
                    <a:pt x="21" y="194"/>
                  </a:cubicBezTo>
                  <a:cubicBezTo>
                    <a:pt x="20" y="193"/>
                    <a:pt x="20" y="193"/>
                    <a:pt x="20" y="193"/>
                  </a:cubicBezTo>
                  <a:cubicBezTo>
                    <a:pt x="21" y="193"/>
                    <a:pt x="21" y="193"/>
                    <a:pt x="21" y="193"/>
                  </a:cubicBezTo>
                  <a:cubicBezTo>
                    <a:pt x="19" y="192"/>
                    <a:pt x="20" y="192"/>
                    <a:pt x="20" y="192"/>
                  </a:cubicBezTo>
                  <a:cubicBezTo>
                    <a:pt x="20" y="191"/>
                    <a:pt x="18" y="190"/>
                    <a:pt x="18" y="190"/>
                  </a:cubicBezTo>
                  <a:cubicBezTo>
                    <a:pt x="17" y="191"/>
                    <a:pt x="17" y="191"/>
                    <a:pt x="17" y="191"/>
                  </a:cubicBezTo>
                  <a:cubicBezTo>
                    <a:pt x="17" y="191"/>
                    <a:pt x="17" y="190"/>
                    <a:pt x="16" y="190"/>
                  </a:cubicBezTo>
                  <a:cubicBezTo>
                    <a:pt x="16" y="190"/>
                    <a:pt x="16" y="191"/>
                    <a:pt x="16" y="191"/>
                  </a:cubicBezTo>
                  <a:cubicBezTo>
                    <a:pt x="16" y="192"/>
                    <a:pt x="16" y="192"/>
                    <a:pt x="16" y="192"/>
                  </a:cubicBezTo>
                  <a:cubicBezTo>
                    <a:pt x="16" y="192"/>
                    <a:pt x="16" y="192"/>
                    <a:pt x="16" y="192"/>
                  </a:cubicBezTo>
                  <a:cubicBezTo>
                    <a:pt x="16" y="192"/>
                    <a:pt x="16" y="192"/>
                    <a:pt x="16" y="192"/>
                  </a:cubicBezTo>
                  <a:cubicBezTo>
                    <a:pt x="15" y="193"/>
                    <a:pt x="15" y="193"/>
                    <a:pt x="15" y="193"/>
                  </a:cubicBezTo>
                  <a:cubicBezTo>
                    <a:pt x="16" y="193"/>
                    <a:pt x="16" y="193"/>
                    <a:pt x="16" y="193"/>
                  </a:cubicBezTo>
                  <a:cubicBezTo>
                    <a:pt x="16" y="193"/>
                    <a:pt x="16" y="193"/>
                    <a:pt x="16" y="193"/>
                  </a:cubicBezTo>
                  <a:cubicBezTo>
                    <a:pt x="17" y="194"/>
                    <a:pt x="17" y="194"/>
                    <a:pt x="17" y="194"/>
                  </a:cubicBezTo>
                  <a:cubicBezTo>
                    <a:pt x="17" y="194"/>
                    <a:pt x="17" y="194"/>
                    <a:pt x="17" y="194"/>
                  </a:cubicBezTo>
                  <a:cubicBezTo>
                    <a:pt x="17" y="194"/>
                    <a:pt x="17" y="194"/>
                    <a:pt x="17" y="194"/>
                  </a:cubicBezTo>
                  <a:cubicBezTo>
                    <a:pt x="18" y="194"/>
                    <a:pt x="18" y="194"/>
                    <a:pt x="18" y="194"/>
                  </a:cubicBezTo>
                  <a:cubicBezTo>
                    <a:pt x="18" y="194"/>
                    <a:pt x="18" y="194"/>
                    <a:pt x="18" y="194"/>
                  </a:cubicBezTo>
                  <a:cubicBezTo>
                    <a:pt x="18" y="195"/>
                    <a:pt x="18" y="195"/>
                    <a:pt x="18" y="195"/>
                  </a:cubicBezTo>
                  <a:cubicBezTo>
                    <a:pt x="18" y="195"/>
                    <a:pt x="18" y="195"/>
                    <a:pt x="18" y="195"/>
                  </a:cubicBezTo>
                  <a:cubicBezTo>
                    <a:pt x="18" y="196"/>
                    <a:pt x="18" y="196"/>
                    <a:pt x="18" y="196"/>
                  </a:cubicBezTo>
                  <a:cubicBezTo>
                    <a:pt x="17" y="196"/>
                    <a:pt x="17" y="196"/>
                    <a:pt x="17" y="196"/>
                  </a:cubicBezTo>
                  <a:cubicBezTo>
                    <a:pt x="17" y="197"/>
                    <a:pt x="17" y="197"/>
                    <a:pt x="17" y="197"/>
                  </a:cubicBezTo>
                  <a:cubicBezTo>
                    <a:pt x="18" y="198"/>
                    <a:pt x="18" y="198"/>
                    <a:pt x="18" y="198"/>
                  </a:cubicBezTo>
                  <a:cubicBezTo>
                    <a:pt x="18" y="199"/>
                    <a:pt x="18" y="199"/>
                    <a:pt x="18" y="199"/>
                  </a:cubicBezTo>
                  <a:cubicBezTo>
                    <a:pt x="18" y="201"/>
                    <a:pt x="18" y="201"/>
                    <a:pt x="18" y="201"/>
                  </a:cubicBezTo>
                  <a:cubicBezTo>
                    <a:pt x="14" y="201"/>
                    <a:pt x="14" y="201"/>
                    <a:pt x="14" y="201"/>
                  </a:cubicBezTo>
                  <a:cubicBezTo>
                    <a:pt x="13" y="199"/>
                    <a:pt x="13" y="199"/>
                    <a:pt x="13" y="199"/>
                  </a:cubicBezTo>
                  <a:cubicBezTo>
                    <a:pt x="14" y="198"/>
                    <a:pt x="13" y="197"/>
                    <a:pt x="13" y="197"/>
                  </a:cubicBezTo>
                  <a:cubicBezTo>
                    <a:pt x="14" y="196"/>
                    <a:pt x="14" y="195"/>
                    <a:pt x="14" y="195"/>
                  </a:cubicBezTo>
                  <a:cubicBezTo>
                    <a:pt x="15" y="193"/>
                    <a:pt x="13" y="194"/>
                    <a:pt x="13" y="194"/>
                  </a:cubicBezTo>
                  <a:cubicBezTo>
                    <a:pt x="12" y="193"/>
                    <a:pt x="11" y="194"/>
                    <a:pt x="11" y="194"/>
                  </a:cubicBezTo>
                  <a:cubicBezTo>
                    <a:pt x="10" y="193"/>
                    <a:pt x="10" y="194"/>
                    <a:pt x="10" y="194"/>
                  </a:cubicBezTo>
                  <a:cubicBezTo>
                    <a:pt x="9" y="194"/>
                    <a:pt x="9" y="195"/>
                    <a:pt x="9" y="195"/>
                  </a:cubicBezTo>
                  <a:cubicBezTo>
                    <a:pt x="8" y="196"/>
                    <a:pt x="8" y="194"/>
                    <a:pt x="8" y="194"/>
                  </a:cubicBezTo>
                  <a:cubicBezTo>
                    <a:pt x="8" y="192"/>
                    <a:pt x="6" y="192"/>
                    <a:pt x="6" y="192"/>
                  </a:cubicBezTo>
                  <a:cubicBezTo>
                    <a:pt x="6" y="191"/>
                    <a:pt x="6" y="191"/>
                    <a:pt x="6" y="191"/>
                  </a:cubicBezTo>
                  <a:cubicBezTo>
                    <a:pt x="5" y="191"/>
                    <a:pt x="5" y="191"/>
                    <a:pt x="5" y="191"/>
                  </a:cubicBezTo>
                  <a:cubicBezTo>
                    <a:pt x="5" y="191"/>
                    <a:pt x="5" y="191"/>
                    <a:pt x="5" y="191"/>
                  </a:cubicBezTo>
                  <a:cubicBezTo>
                    <a:pt x="5" y="191"/>
                    <a:pt x="5" y="191"/>
                    <a:pt x="5" y="191"/>
                  </a:cubicBezTo>
                  <a:cubicBezTo>
                    <a:pt x="5" y="192"/>
                    <a:pt x="5" y="192"/>
                    <a:pt x="5" y="192"/>
                  </a:cubicBezTo>
                  <a:cubicBezTo>
                    <a:pt x="5" y="192"/>
                    <a:pt x="5" y="192"/>
                    <a:pt x="5" y="192"/>
                  </a:cubicBezTo>
                  <a:cubicBezTo>
                    <a:pt x="5" y="192"/>
                    <a:pt x="5" y="192"/>
                    <a:pt x="5" y="192"/>
                  </a:cubicBezTo>
                  <a:cubicBezTo>
                    <a:pt x="5" y="193"/>
                    <a:pt x="5" y="193"/>
                    <a:pt x="5" y="193"/>
                  </a:cubicBezTo>
                  <a:cubicBezTo>
                    <a:pt x="5" y="193"/>
                    <a:pt x="5" y="193"/>
                    <a:pt x="5" y="193"/>
                  </a:cubicBezTo>
                  <a:cubicBezTo>
                    <a:pt x="5" y="193"/>
                    <a:pt x="5" y="194"/>
                    <a:pt x="5" y="194"/>
                  </a:cubicBezTo>
                  <a:cubicBezTo>
                    <a:pt x="4" y="194"/>
                    <a:pt x="4" y="195"/>
                    <a:pt x="4" y="195"/>
                  </a:cubicBezTo>
                  <a:cubicBezTo>
                    <a:pt x="4" y="194"/>
                    <a:pt x="3" y="194"/>
                    <a:pt x="3" y="194"/>
                  </a:cubicBezTo>
                  <a:cubicBezTo>
                    <a:pt x="2" y="193"/>
                    <a:pt x="2" y="194"/>
                    <a:pt x="2" y="194"/>
                  </a:cubicBezTo>
                  <a:cubicBezTo>
                    <a:pt x="1" y="194"/>
                    <a:pt x="1" y="195"/>
                    <a:pt x="1" y="195"/>
                  </a:cubicBezTo>
                  <a:cubicBezTo>
                    <a:pt x="0" y="195"/>
                    <a:pt x="0" y="195"/>
                    <a:pt x="0" y="195"/>
                  </a:cubicBezTo>
                  <a:cubicBezTo>
                    <a:pt x="1" y="196"/>
                    <a:pt x="1" y="196"/>
                    <a:pt x="1" y="196"/>
                  </a:cubicBezTo>
                  <a:cubicBezTo>
                    <a:pt x="1" y="197"/>
                    <a:pt x="1" y="197"/>
                    <a:pt x="1" y="197"/>
                  </a:cubicBezTo>
                  <a:cubicBezTo>
                    <a:pt x="1" y="197"/>
                    <a:pt x="1" y="197"/>
                    <a:pt x="1" y="197"/>
                  </a:cubicBezTo>
                  <a:cubicBezTo>
                    <a:pt x="2" y="197"/>
                    <a:pt x="2" y="197"/>
                    <a:pt x="2" y="197"/>
                  </a:cubicBezTo>
                  <a:cubicBezTo>
                    <a:pt x="2" y="197"/>
                    <a:pt x="2" y="197"/>
                    <a:pt x="2" y="197"/>
                  </a:cubicBezTo>
                  <a:cubicBezTo>
                    <a:pt x="2" y="198"/>
                    <a:pt x="2" y="198"/>
                    <a:pt x="2" y="198"/>
                  </a:cubicBezTo>
                  <a:cubicBezTo>
                    <a:pt x="2" y="200"/>
                    <a:pt x="4" y="202"/>
                    <a:pt x="4" y="202"/>
                  </a:cubicBezTo>
                  <a:cubicBezTo>
                    <a:pt x="3" y="202"/>
                    <a:pt x="3" y="206"/>
                    <a:pt x="3" y="206"/>
                  </a:cubicBezTo>
                  <a:cubicBezTo>
                    <a:pt x="2" y="208"/>
                    <a:pt x="4" y="208"/>
                    <a:pt x="4" y="208"/>
                  </a:cubicBezTo>
                  <a:cubicBezTo>
                    <a:pt x="4" y="209"/>
                    <a:pt x="4" y="209"/>
                    <a:pt x="4" y="209"/>
                  </a:cubicBezTo>
                  <a:cubicBezTo>
                    <a:pt x="4" y="211"/>
                    <a:pt x="8" y="210"/>
                    <a:pt x="8" y="210"/>
                  </a:cubicBezTo>
                  <a:cubicBezTo>
                    <a:pt x="6" y="211"/>
                    <a:pt x="7" y="214"/>
                    <a:pt x="7" y="214"/>
                  </a:cubicBezTo>
                  <a:cubicBezTo>
                    <a:pt x="6" y="216"/>
                    <a:pt x="8" y="216"/>
                    <a:pt x="8" y="216"/>
                  </a:cubicBezTo>
                  <a:cubicBezTo>
                    <a:pt x="7" y="217"/>
                    <a:pt x="8" y="219"/>
                    <a:pt x="8" y="219"/>
                  </a:cubicBezTo>
                  <a:cubicBezTo>
                    <a:pt x="6" y="220"/>
                    <a:pt x="6" y="221"/>
                    <a:pt x="6" y="221"/>
                  </a:cubicBezTo>
                  <a:cubicBezTo>
                    <a:pt x="5" y="222"/>
                    <a:pt x="4" y="221"/>
                    <a:pt x="4" y="221"/>
                  </a:cubicBezTo>
                  <a:cubicBezTo>
                    <a:pt x="3" y="220"/>
                    <a:pt x="2" y="222"/>
                    <a:pt x="2" y="222"/>
                  </a:cubicBezTo>
                  <a:cubicBezTo>
                    <a:pt x="2" y="223"/>
                    <a:pt x="4" y="225"/>
                    <a:pt x="4" y="225"/>
                  </a:cubicBezTo>
                  <a:cubicBezTo>
                    <a:pt x="4" y="226"/>
                    <a:pt x="4" y="227"/>
                    <a:pt x="4" y="227"/>
                  </a:cubicBezTo>
                  <a:cubicBezTo>
                    <a:pt x="7" y="231"/>
                    <a:pt x="14" y="230"/>
                    <a:pt x="16" y="230"/>
                  </a:cubicBezTo>
                  <a:cubicBezTo>
                    <a:pt x="43" y="261"/>
                    <a:pt x="96" y="286"/>
                    <a:pt x="96" y="286"/>
                  </a:cubicBezTo>
                  <a:cubicBezTo>
                    <a:pt x="96" y="269"/>
                    <a:pt x="96" y="269"/>
                    <a:pt x="96" y="269"/>
                  </a:cubicBezTo>
                  <a:cubicBezTo>
                    <a:pt x="122" y="244"/>
                    <a:pt x="122" y="244"/>
                    <a:pt x="122" y="244"/>
                  </a:cubicBezTo>
                  <a:cubicBezTo>
                    <a:pt x="616" y="244"/>
                    <a:pt x="616" y="244"/>
                    <a:pt x="616" y="244"/>
                  </a:cubicBezTo>
                  <a:cubicBezTo>
                    <a:pt x="818" y="244"/>
                    <a:pt x="818" y="244"/>
                    <a:pt x="818" y="244"/>
                  </a:cubicBezTo>
                  <a:cubicBezTo>
                    <a:pt x="1311" y="244"/>
                    <a:pt x="1311" y="244"/>
                    <a:pt x="1311" y="244"/>
                  </a:cubicBezTo>
                  <a:cubicBezTo>
                    <a:pt x="1338" y="269"/>
                    <a:pt x="1338" y="269"/>
                    <a:pt x="1338" y="269"/>
                  </a:cubicBezTo>
                  <a:cubicBezTo>
                    <a:pt x="1338" y="286"/>
                    <a:pt x="1338" y="286"/>
                    <a:pt x="1338" y="286"/>
                  </a:cubicBezTo>
                  <a:cubicBezTo>
                    <a:pt x="1338" y="286"/>
                    <a:pt x="1390" y="261"/>
                    <a:pt x="1418" y="230"/>
                  </a:cubicBezTo>
                  <a:cubicBezTo>
                    <a:pt x="1421" y="230"/>
                    <a:pt x="1426" y="230"/>
                    <a:pt x="1428" y="227"/>
                  </a:cubicBezTo>
                  <a:cubicBezTo>
                    <a:pt x="1428" y="227"/>
                    <a:pt x="1428" y="226"/>
                    <a:pt x="1428" y="225"/>
                  </a:cubicBezTo>
                  <a:cubicBezTo>
                    <a:pt x="1428" y="225"/>
                    <a:pt x="1430" y="223"/>
                    <a:pt x="1430" y="222"/>
                  </a:cubicBezTo>
                  <a:cubicBezTo>
                    <a:pt x="1430" y="222"/>
                    <a:pt x="1429" y="220"/>
                    <a:pt x="1428" y="221"/>
                  </a:cubicBezTo>
                  <a:cubicBezTo>
                    <a:pt x="1428" y="221"/>
                    <a:pt x="1427" y="222"/>
                    <a:pt x="1426" y="221"/>
                  </a:cubicBezTo>
                  <a:cubicBezTo>
                    <a:pt x="1426" y="221"/>
                    <a:pt x="1426" y="220"/>
                    <a:pt x="1424" y="219"/>
                  </a:cubicBezTo>
                  <a:cubicBezTo>
                    <a:pt x="1424" y="219"/>
                    <a:pt x="1425" y="217"/>
                    <a:pt x="1424" y="216"/>
                  </a:cubicBezTo>
                  <a:cubicBezTo>
                    <a:pt x="1424" y="216"/>
                    <a:pt x="1426" y="216"/>
                    <a:pt x="1425" y="214"/>
                  </a:cubicBezTo>
                  <a:cubicBezTo>
                    <a:pt x="1425" y="214"/>
                    <a:pt x="1426" y="211"/>
                    <a:pt x="1424" y="210"/>
                  </a:cubicBezTo>
                  <a:cubicBezTo>
                    <a:pt x="1424" y="210"/>
                    <a:pt x="1428" y="211"/>
                    <a:pt x="1428" y="209"/>
                  </a:cubicBezTo>
                  <a:cubicBezTo>
                    <a:pt x="1428" y="208"/>
                    <a:pt x="1428" y="208"/>
                    <a:pt x="1428" y="208"/>
                  </a:cubicBezTo>
                  <a:cubicBezTo>
                    <a:pt x="1428" y="208"/>
                    <a:pt x="1430" y="208"/>
                    <a:pt x="1429" y="206"/>
                  </a:cubicBezTo>
                  <a:cubicBezTo>
                    <a:pt x="1429" y="206"/>
                    <a:pt x="1429" y="202"/>
                    <a:pt x="1428" y="202"/>
                  </a:cubicBezTo>
                  <a:cubicBezTo>
                    <a:pt x="1428" y="202"/>
                    <a:pt x="1430" y="200"/>
                    <a:pt x="1430" y="198"/>
                  </a:cubicBezTo>
                  <a:cubicBezTo>
                    <a:pt x="1430" y="197"/>
                    <a:pt x="1430" y="197"/>
                    <a:pt x="1430" y="197"/>
                  </a:cubicBezTo>
                  <a:cubicBezTo>
                    <a:pt x="1430" y="197"/>
                    <a:pt x="1430" y="197"/>
                    <a:pt x="1430" y="197"/>
                  </a:cubicBezTo>
                  <a:cubicBezTo>
                    <a:pt x="1431" y="197"/>
                    <a:pt x="1431" y="197"/>
                    <a:pt x="1431" y="197"/>
                  </a:cubicBezTo>
                  <a:cubicBezTo>
                    <a:pt x="1431" y="197"/>
                    <a:pt x="1431" y="197"/>
                    <a:pt x="1431" y="197"/>
                  </a:cubicBezTo>
                  <a:cubicBezTo>
                    <a:pt x="1431" y="196"/>
                    <a:pt x="1431" y="196"/>
                    <a:pt x="1431" y="196"/>
                  </a:cubicBezTo>
                  <a:lnTo>
                    <a:pt x="1432" y="195"/>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8407" name="Picture 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1" y="392907"/>
              <a:ext cx="1627188" cy="184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408" name="Rectangle 462"/>
            <p:cNvSpPr>
              <a:spLocks noChangeArrowheads="1"/>
            </p:cNvSpPr>
            <p:nvPr/>
          </p:nvSpPr>
          <p:spPr bwMode="auto">
            <a:xfrm>
              <a:off x="207961" y="273843"/>
              <a:ext cx="1423988" cy="25004"/>
            </a:xfrm>
            <a:prstGeom prst="rect">
              <a:avLst/>
            </a:prstGeom>
            <a:solidFill>
              <a:srgbClr val="BD1A25"/>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09" name="Freeform 463"/>
            <p:cNvSpPr>
              <a:spLocks noChangeArrowheads="1"/>
            </p:cNvSpPr>
            <p:nvPr/>
          </p:nvSpPr>
          <p:spPr bwMode="auto">
            <a:xfrm>
              <a:off x="815975" y="442912"/>
              <a:ext cx="206375" cy="115491"/>
            </a:xfrm>
            <a:custGeom>
              <a:avLst/>
              <a:gdLst>
                <a:gd name="T0" fmla="*/ 152400 w 130"/>
                <a:gd name="T1" fmla="*/ 7144 h 97"/>
                <a:gd name="T2" fmla="*/ 152400 w 130"/>
                <a:gd name="T3" fmla="*/ 1191 h 97"/>
                <a:gd name="T4" fmla="*/ 127000 w 130"/>
                <a:gd name="T5" fmla="*/ 1191 h 97"/>
                <a:gd name="T6" fmla="*/ 127000 w 130"/>
                <a:gd name="T7" fmla="*/ 0 h 97"/>
                <a:gd name="T8" fmla="*/ 103188 w 130"/>
                <a:gd name="T9" fmla="*/ 1191 h 97"/>
                <a:gd name="T10" fmla="*/ 77788 w 130"/>
                <a:gd name="T11" fmla="*/ 0 h 97"/>
                <a:gd name="T12" fmla="*/ 77788 w 130"/>
                <a:gd name="T13" fmla="*/ 1191 h 97"/>
                <a:gd name="T14" fmla="*/ 53975 w 130"/>
                <a:gd name="T15" fmla="*/ 1191 h 97"/>
                <a:gd name="T16" fmla="*/ 53975 w 130"/>
                <a:gd name="T17" fmla="*/ 7144 h 97"/>
                <a:gd name="T18" fmla="*/ 0 w 130"/>
                <a:gd name="T19" fmla="*/ 23813 h 97"/>
                <a:gd name="T20" fmla="*/ 7938 w 130"/>
                <a:gd name="T21" fmla="*/ 115491 h 97"/>
                <a:gd name="T22" fmla="*/ 31750 w 130"/>
                <a:gd name="T23" fmla="*/ 115491 h 97"/>
                <a:gd name="T24" fmla="*/ 100013 w 130"/>
                <a:gd name="T25" fmla="*/ 115491 h 97"/>
                <a:gd name="T26" fmla="*/ 104775 w 130"/>
                <a:gd name="T27" fmla="*/ 115491 h 97"/>
                <a:gd name="T28" fmla="*/ 173038 w 130"/>
                <a:gd name="T29" fmla="*/ 115491 h 97"/>
                <a:gd name="T30" fmla="*/ 196850 w 130"/>
                <a:gd name="T31" fmla="*/ 115491 h 97"/>
                <a:gd name="T32" fmla="*/ 206375 w 130"/>
                <a:gd name="T33" fmla="*/ 23813 h 97"/>
                <a:gd name="T34" fmla="*/ 152400 w 130"/>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0"/>
                <a:gd name="T55" fmla="*/ 0 h 97"/>
                <a:gd name="T56" fmla="*/ 130 w 130"/>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0" h="97">
                  <a:moveTo>
                    <a:pt x="96" y="6"/>
                  </a:moveTo>
                  <a:lnTo>
                    <a:pt x="96" y="1"/>
                  </a:lnTo>
                  <a:lnTo>
                    <a:pt x="80" y="1"/>
                  </a:lnTo>
                  <a:lnTo>
                    <a:pt x="80" y="0"/>
                  </a:lnTo>
                  <a:lnTo>
                    <a:pt x="65" y="1"/>
                  </a:lnTo>
                  <a:lnTo>
                    <a:pt x="49" y="0"/>
                  </a:lnTo>
                  <a:lnTo>
                    <a:pt x="49" y="1"/>
                  </a:lnTo>
                  <a:lnTo>
                    <a:pt x="34" y="1"/>
                  </a:lnTo>
                  <a:lnTo>
                    <a:pt x="34" y="6"/>
                  </a:lnTo>
                  <a:lnTo>
                    <a:pt x="0" y="20"/>
                  </a:lnTo>
                  <a:lnTo>
                    <a:pt x="5" y="97"/>
                  </a:lnTo>
                  <a:lnTo>
                    <a:pt x="20" y="97"/>
                  </a:lnTo>
                  <a:lnTo>
                    <a:pt x="63" y="97"/>
                  </a:lnTo>
                  <a:lnTo>
                    <a:pt x="66" y="97"/>
                  </a:lnTo>
                  <a:lnTo>
                    <a:pt x="109" y="97"/>
                  </a:lnTo>
                  <a:lnTo>
                    <a:pt x="124" y="97"/>
                  </a:lnTo>
                  <a:lnTo>
                    <a:pt x="130" y="20"/>
                  </a:lnTo>
                  <a:lnTo>
                    <a:pt x="96"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0" name="Freeform 464"/>
            <p:cNvSpPr>
              <a:spLocks noChangeArrowheads="1"/>
            </p:cNvSpPr>
            <p:nvPr/>
          </p:nvSpPr>
          <p:spPr bwMode="auto">
            <a:xfrm>
              <a:off x="1036636"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1" name="Freeform 465"/>
            <p:cNvSpPr>
              <a:spLocks noChangeArrowheads="1"/>
            </p:cNvSpPr>
            <p:nvPr/>
          </p:nvSpPr>
          <p:spPr bwMode="auto">
            <a:xfrm>
              <a:off x="228599"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50800 w 84"/>
                <a:gd name="T11" fmla="*/ 0 h 97"/>
                <a:gd name="T12" fmla="*/ 50800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9850 w 84"/>
                <a:gd name="T27" fmla="*/ 115491 h 97"/>
                <a:gd name="T28" fmla="*/ 112713 w 84"/>
                <a:gd name="T29" fmla="*/ 115491 h 97"/>
                <a:gd name="T30" fmla="*/ 128588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2" y="0"/>
                  </a:lnTo>
                  <a:lnTo>
                    <a:pt x="32" y="1"/>
                  </a:lnTo>
                  <a:lnTo>
                    <a:pt x="22" y="1"/>
                  </a:lnTo>
                  <a:lnTo>
                    <a:pt x="22" y="6"/>
                  </a:lnTo>
                  <a:lnTo>
                    <a:pt x="0" y="20"/>
                  </a:lnTo>
                  <a:lnTo>
                    <a:pt x="4" y="97"/>
                  </a:lnTo>
                  <a:lnTo>
                    <a:pt x="13" y="97"/>
                  </a:lnTo>
                  <a:lnTo>
                    <a:pt x="41" y="97"/>
                  </a:lnTo>
                  <a:lnTo>
                    <a:pt x="44" y="97"/>
                  </a:lnTo>
                  <a:lnTo>
                    <a:pt x="71" y="97"/>
                  </a:lnTo>
                  <a:lnTo>
                    <a:pt x="81"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2" name="Freeform 466"/>
            <p:cNvSpPr>
              <a:spLocks noChangeArrowheads="1"/>
            </p:cNvSpPr>
            <p:nvPr/>
          </p:nvSpPr>
          <p:spPr bwMode="auto">
            <a:xfrm>
              <a:off x="376236" y="442912"/>
              <a:ext cx="134938" cy="115491"/>
            </a:xfrm>
            <a:custGeom>
              <a:avLst/>
              <a:gdLst>
                <a:gd name="T0" fmla="*/ 98425 w 85"/>
                <a:gd name="T1" fmla="*/ 7144 h 97"/>
                <a:gd name="T2" fmla="*/ 98425 w 85"/>
                <a:gd name="T3" fmla="*/ 1191 h 97"/>
                <a:gd name="T4" fmla="*/ 84138 w 85"/>
                <a:gd name="T5" fmla="*/ 1191 h 97"/>
                <a:gd name="T6" fmla="*/ 84138 w 85"/>
                <a:gd name="T7" fmla="*/ 0 h 97"/>
                <a:gd name="T8" fmla="*/ 68263 w 85"/>
                <a:gd name="T9" fmla="*/ 1191 h 97"/>
                <a:gd name="T10" fmla="*/ 50800 w 85"/>
                <a:gd name="T11" fmla="*/ 0 h 97"/>
                <a:gd name="T12" fmla="*/ 50800 w 85"/>
                <a:gd name="T13" fmla="*/ 1191 h 97"/>
                <a:gd name="T14" fmla="*/ 36513 w 85"/>
                <a:gd name="T15" fmla="*/ 1191 h 97"/>
                <a:gd name="T16" fmla="*/ 36513 w 85"/>
                <a:gd name="T17" fmla="*/ 7144 h 97"/>
                <a:gd name="T18" fmla="*/ 0 w 85"/>
                <a:gd name="T19" fmla="*/ 23813 h 97"/>
                <a:gd name="T20" fmla="*/ 6350 w 85"/>
                <a:gd name="T21" fmla="*/ 115491 h 97"/>
                <a:gd name="T22" fmla="*/ 20638 w 85"/>
                <a:gd name="T23" fmla="*/ 115491 h 97"/>
                <a:gd name="T24" fmla="*/ 65088 w 85"/>
                <a:gd name="T25" fmla="*/ 115491 h 97"/>
                <a:gd name="T26" fmla="*/ 69850 w 85"/>
                <a:gd name="T27" fmla="*/ 115491 h 97"/>
                <a:gd name="T28" fmla="*/ 114300 w 85"/>
                <a:gd name="T29" fmla="*/ 115491 h 97"/>
                <a:gd name="T30" fmla="*/ 128588 w 85"/>
                <a:gd name="T31" fmla="*/ 115491 h 97"/>
                <a:gd name="T32" fmla="*/ 134938 w 85"/>
                <a:gd name="T33" fmla="*/ 23813 h 97"/>
                <a:gd name="T34" fmla="*/ 98425 w 8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
                <a:gd name="T55" fmla="*/ 0 h 97"/>
                <a:gd name="T56" fmla="*/ 85 w 8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 h="97">
                  <a:moveTo>
                    <a:pt x="62" y="6"/>
                  </a:moveTo>
                  <a:lnTo>
                    <a:pt x="62" y="1"/>
                  </a:lnTo>
                  <a:lnTo>
                    <a:pt x="53" y="1"/>
                  </a:lnTo>
                  <a:lnTo>
                    <a:pt x="53" y="0"/>
                  </a:lnTo>
                  <a:lnTo>
                    <a:pt x="43" y="1"/>
                  </a:lnTo>
                  <a:lnTo>
                    <a:pt x="32" y="0"/>
                  </a:lnTo>
                  <a:lnTo>
                    <a:pt x="32" y="1"/>
                  </a:lnTo>
                  <a:lnTo>
                    <a:pt x="23" y="1"/>
                  </a:lnTo>
                  <a:lnTo>
                    <a:pt x="23" y="6"/>
                  </a:lnTo>
                  <a:lnTo>
                    <a:pt x="0" y="20"/>
                  </a:lnTo>
                  <a:lnTo>
                    <a:pt x="4" y="97"/>
                  </a:lnTo>
                  <a:lnTo>
                    <a:pt x="13" y="97"/>
                  </a:lnTo>
                  <a:lnTo>
                    <a:pt x="41" y="97"/>
                  </a:lnTo>
                  <a:lnTo>
                    <a:pt x="44" y="97"/>
                  </a:lnTo>
                  <a:lnTo>
                    <a:pt x="72" y="97"/>
                  </a:lnTo>
                  <a:lnTo>
                    <a:pt x="81" y="97"/>
                  </a:lnTo>
                  <a:lnTo>
                    <a:pt x="85"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3" name="Freeform 467"/>
            <p:cNvSpPr>
              <a:spLocks noChangeArrowheads="1"/>
            </p:cNvSpPr>
            <p:nvPr/>
          </p:nvSpPr>
          <p:spPr bwMode="auto">
            <a:xfrm>
              <a:off x="522286" y="442912"/>
              <a:ext cx="133350" cy="115491"/>
            </a:xfrm>
            <a:custGeom>
              <a:avLst/>
              <a:gdLst>
                <a:gd name="T0" fmla="*/ 98425 w 84"/>
                <a:gd name="T1" fmla="*/ 7144 h 97"/>
                <a:gd name="T2" fmla="*/ 98425 w 84"/>
                <a:gd name="T3" fmla="*/ 1191 h 97"/>
                <a:gd name="T4" fmla="*/ 84138 w 84"/>
                <a:gd name="T5" fmla="*/ 1191 h 97"/>
                <a:gd name="T6" fmla="*/ 84138 w 84"/>
                <a:gd name="T7" fmla="*/ 0 h 97"/>
                <a:gd name="T8" fmla="*/ 66675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6350 w 84"/>
                <a:gd name="T21" fmla="*/ 115491 h 97"/>
                <a:gd name="T22" fmla="*/ 20638 w 84"/>
                <a:gd name="T23" fmla="*/ 115491 h 97"/>
                <a:gd name="T24" fmla="*/ 65088 w 84"/>
                <a:gd name="T25" fmla="*/ 115491 h 97"/>
                <a:gd name="T26" fmla="*/ 68263 w 84"/>
                <a:gd name="T27" fmla="*/ 115491 h 97"/>
                <a:gd name="T28" fmla="*/ 112713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3" y="1"/>
                  </a:lnTo>
                  <a:lnTo>
                    <a:pt x="53" y="0"/>
                  </a:lnTo>
                  <a:lnTo>
                    <a:pt x="42" y="1"/>
                  </a:lnTo>
                  <a:lnTo>
                    <a:pt x="31" y="0"/>
                  </a:lnTo>
                  <a:lnTo>
                    <a:pt x="31" y="1"/>
                  </a:lnTo>
                  <a:lnTo>
                    <a:pt x="22" y="1"/>
                  </a:lnTo>
                  <a:lnTo>
                    <a:pt x="22" y="6"/>
                  </a:lnTo>
                  <a:lnTo>
                    <a:pt x="0" y="20"/>
                  </a:lnTo>
                  <a:lnTo>
                    <a:pt x="4" y="97"/>
                  </a:lnTo>
                  <a:lnTo>
                    <a:pt x="13" y="97"/>
                  </a:lnTo>
                  <a:lnTo>
                    <a:pt x="41" y="97"/>
                  </a:lnTo>
                  <a:lnTo>
                    <a:pt x="43" y="97"/>
                  </a:lnTo>
                  <a:lnTo>
                    <a:pt x="71"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4" name="Freeform 468"/>
            <p:cNvSpPr>
              <a:spLocks noChangeArrowheads="1"/>
            </p:cNvSpPr>
            <p:nvPr/>
          </p:nvSpPr>
          <p:spPr bwMode="auto">
            <a:xfrm>
              <a:off x="673099" y="442912"/>
              <a:ext cx="133350" cy="115491"/>
            </a:xfrm>
            <a:custGeom>
              <a:avLst/>
              <a:gdLst>
                <a:gd name="T0" fmla="*/ 98425 w 84"/>
                <a:gd name="T1" fmla="*/ 7144 h 97"/>
                <a:gd name="T2" fmla="*/ 98425 w 84"/>
                <a:gd name="T3" fmla="*/ 1191 h 97"/>
                <a:gd name="T4" fmla="*/ 80963 w 84"/>
                <a:gd name="T5" fmla="*/ 1191 h 97"/>
                <a:gd name="T6" fmla="*/ 80963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1" y="1"/>
                  </a:lnTo>
                  <a:lnTo>
                    <a:pt x="51"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5" name="Freeform 469"/>
            <p:cNvSpPr>
              <a:spLocks noChangeArrowheads="1"/>
            </p:cNvSpPr>
            <p:nvPr/>
          </p:nvSpPr>
          <p:spPr bwMode="auto">
            <a:xfrm>
              <a:off x="1192211" y="442912"/>
              <a:ext cx="133350" cy="115491"/>
            </a:xfrm>
            <a:custGeom>
              <a:avLst/>
              <a:gdLst>
                <a:gd name="T0" fmla="*/ 98425 w 84"/>
                <a:gd name="T1" fmla="*/ 7144 h 97"/>
                <a:gd name="T2" fmla="*/ 98425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20638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8425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2" y="6"/>
                  </a:moveTo>
                  <a:lnTo>
                    <a:pt x="62" y="1"/>
                  </a:lnTo>
                  <a:lnTo>
                    <a:pt x="52" y="1"/>
                  </a:lnTo>
                  <a:lnTo>
                    <a:pt x="52" y="0"/>
                  </a:lnTo>
                  <a:lnTo>
                    <a:pt x="41" y="1"/>
                  </a:lnTo>
                  <a:lnTo>
                    <a:pt x="31" y="0"/>
                  </a:lnTo>
                  <a:lnTo>
                    <a:pt x="31" y="1"/>
                  </a:lnTo>
                  <a:lnTo>
                    <a:pt x="22" y="1"/>
                  </a:lnTo>
                  <a:lnTo>
                    <a:pt x="22" y="6"/>
                  </a:lnTo>
                  <a:lnTo>
                    <a:pt x="0" y="20"/>
                  </a:lnTo>
                  <a:lnTo>
                    <a:pt x="3" y="97"/>
                  </a:lnTo>
                  <a:lnTo>
                    <a:pt x="13" y="97"/>
                  </a:lnTo>
                  <a:lnTo>
                    <a:pt x="40" y="97"/>
                  </a:lnTo>
                  <a:lnTo>
                    <a:pt x="43" y="97"/>
                  </a:lnTo>
                  <a:lnTo>
                    <a:pt x="70" y="97"/>
                  </a:lnTo>
                  <a:lnTo>
                    <a:pt x="80" y="97"/>
                  </a:lnTo>
                  <a:lnTo>
                    <a:pt x="84"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6" name="Freeform 470"/>
            <p:cNvSpPr>
              <a:spLocks noChangeArrowheads="1"/>
            </p:cNvSpPr>
            <p:nvPr/>
          </p:nvSpPr>
          <p:spPr bwMode="auto">
            <a:xfrm>
              <a:off x="1333500" y="442912"/>
              <a:ext cx="131763" cy="115491"/>
            </a:xfrm>
            <a:custGeom>
              <a:avLst/>
              <a:gdLst>
                <a:gd name="T0" fmla="*/ 98425 w 83"/>
                <a:gd name="T1" fmla="*/ 7144 h 97"/>
                <a:gd name="T2" fmla="*/ 98425 w 83"/>
                <a:gd name="T3" fmla="*/ 1191 h 97"/>
                <a:gd name="T4" fmla="*/ 82550 w 83"/>
                <a:gd name="T5" fmla="*/ 1191 h 97"/>
                <a:gd name="T6" fmla="*/ 82550 w 83"/>
                <a:gd name="T7" fmla="*/ 0 h 97"/>
                <a:gd name="T8" fmla="*/ 66675 w 83"/>
                <a:gd name="T9" fmla="*/ 1191 h 97"/>
                <a:gd name="T10" fmla="*/ 50800 w 83"/>
                <a:gd name="T11" fmla="*/ 0 h 97"/>
                <a:gd name="T12" fmla="*/ 50800 w 83"/>
                <a:gd name="T13" fmla="*/ 1191 h 97"/>
                <a:gd name="T14" fmla="*/ 34925 w 83"/>
                <a:gd name="T15" fmla="*/ 1191 h 97"/>
                <a:gd name="T16" fmla="*/ 34925 w 83"/>
                <a:gd name="T17" fmla="*/ 7144 h 97"/>
                <a:gd name="T18" fmla="*/ 0 w 83"/>
                <a:gd name="T19" fmla="*/ 23813 h 97"/>
                <a:gd name="T20" fmla="*/ 4763 w 83"/>
                <a:gd name="T21" fmla="*/ 115491 h 97"/>
                <a:gd name="T22" fmla="*/ 20638 w 83"/>
                <a:gd name="T23" fmla="*/ 115491 h 97"/>
                <a:gd name="T24" fmla="*/ 63500 w 83"/>
                <a:gd name="T25" fmla="*/ 115491 h 97"/>
                <a:gd name="T26" fmla="*/ 68263 w 83"/>
                <a:gd name="T27" fmla="*/ 115491 h 97"/>
                <a:gd name="T28" fmla="*/ 112713 w 83"/>
                <a:gd name="T29" fmla="*/ 115491 h 97"/>
                <a:gd name="T30" fmla="*/ 128588 w 83"/>
                <a:gd name="T31" fmla="*/ 115491 h 97"/>
                <a:gd name="T32" fmla="*/ 131763 w 83"/>
                <a:gd name="T33" fmla="*/ 23813 h 97"/>
                <a:gd name="T34" fmla="*/ 98425 w 83"/>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3"/>
                <a:gd name="T55" fmla="*/ 0 h 97"/>
                <a:gd name="T56" fmla="*/ 83 w 83"/>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3" h="97">
                  <a:moveTo>
                    <a:pt x="62" y="6"/>
                  </a:moveTo>
                  <a:lnTo>
                    <a:pt x="62" y="1"/>
                  </a:lnTo>
                  <a:lnTo>
                    <a:pt x="52" y="1"/>
                  </a:lnTo>
                  <a:lnTo>
                    <a:pt x="52" y="0"/>
                  </a:lnTo>
                  <a:lnTo>
                    <a:pt x="42" y="1"/>
                  </a:lnTo>
                  <a:lnTo>
                    <a:pt x="32" y="0"/>
                  </a:lnTo>
                  <a:lnTo>
                    <a:pt x="32" y="1"/>
                  </a:lnTo>
                  <a:lnTo>
                    <a:pt x="22" y="1"/>
                  </a:lnTo>
                  <a:lnTo>
                    <a:pt x="22" y="6"/>
                  </a:lnTo>
                  <a:lnTo>
                    <a:pt x="0" y="20"/>
                  </a:lnTo>
                  <a:lnTo>
                    <a:pt x="3" y="97"/>
                  </a:lnTo>
                  <a:lnTo>
                    <a:pt x="13" y="97"/>
                  </a:lnTo>
                  <a:lnTo>
                    <a:pt x="40" y="97"/>
                  </a:lnTo>
                  <a:lnTo>
                    <a:pt x="43" y="97"/>
                  </a:lnTo>
                  <a:lnTo>
                    <a:pt x="71" y="97"/>
                  </a:lnTo>
                  <a:lnTo>
                    <a:pt x="81" y="97"/>
                  </a:lnTo>
                  <a:lnTo>
                    <a:pt x="83" y="20"/>
                  </a:lnTo>
                  <a:lnTo>
                    <a:pt x="62"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7" name="Freeform 471"/>
            <p:cNvSpPr>
              <a:spLocks noChangeArrowheads="1"/>
            </p:cNvSpPr>
            <p:nvPr/>
          </p:nvSpPr>
          <p:spPr bwMode="auto">
            <a:xfrm>
              <a:off x="1485899" y="442912"/>
              <a:ext cx="133350" cy="115491"/>
            </a:xfrm>
            <a:custGeom>
              <a:avLst/>
              <a:gdLst>
                <a:gd name="T0" fmla="*/ 96838 w 84"/>
                <a:gd name="T1" fmla="*/ 7144 h 97"/>
                <a:gd name="T2" fmla="*/ 96838 w 84"/>
                <a:gd name="T3" fmla="*/ 1191 h 97"/>
                <a:gd name="T4" fmla="*/ 82550 w 84"/>
                <a:gd name="T5" fmla="*/ 1191 h 97"/>
                <a:gd name="T6" fmla="*/ 82550 w 84"/>
                <a:gd name="T7" fmla="*/ 0 h 97"/>
                <a:gd name="T8" fmla="*/ 65088 w 84"/>
                <a:gd name="T9" fmla="*/ 1191 h 97"/>
                <a:gd name="T10" fmla="*/ 49213 w 84"/>
                <a:gd name="T11" fmla="*/ 0 h 97"/>
                <a:gd name="T12" fmla="*/ 49213 w 84"/>
                <a:gd name="T13" fmla="*/ 1191 h 97"/>
                <a:gd name="T14" fmla="*/ 34925 w 84"/>
                <a:gd name="T15" fmla="*/ 1191 h 97"/>
                <a:gd name="T16" fmla="*/ 34925 w 84"/>
                <a:gd name="T17" fmla="*/ 7144 h 97"/>
                <a:gd name="T18" fmla="*/ 0 w 84"/>
                <a:gd name="T19" fmla="*/ 23813 h 97"/>
                <a:gd name="T20" fmla="*/ 4763 w 84"/>
                <a:gd name="T21" fmla="*/ 115491 h 97"/>
                <a:gd name="T22" fmla="*/ 19050 w 84"/>
                <a:gd name="T23" fmla="*/ 115491 h 97"/>
                <a:gd name="T24" fmla="*/ 63500 w 84"/>
                <a:gd name="T25" fmla="*/ 115491 h 97"/>
                <a:gd name="T26" fmla="*/ 68263 w 84"/>
                <a:gd name="T27" fmla="*/ 115491 h 97"/>
                <a:gd name="T28" fmla="*/ 111125 w 84"/>
                <a:gd name="T29" fmla="*/ 115491 h 97"/>
                <a:gd name="T30" fmla="*/ 127000 w 84"/>
                <a:gd name="T31" fmla="*/ 115491 h 97"/>
                <a:gd name="T32" fmla="*/ 133350 w 84"/>
                <a:gd name="T33" fmla="*/ 23813 h 97"/>
                <a:gd name="T34" fmla="*/ 96838 w 84"/>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
                <a:gd name="T55" fmla="*/ 0 h 97"/>
                <a:gd name="T56" fmla="*/ 84 w 84"/>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 h="97">
                  <a:moveTo>
                    <a:pt x="61" y="6"/>
                  </a:moveTo>
                  <a:lnTo>
                    <a:pt x="61" y="1"/>
                  </a:lnTo>
                  <a:lnTo>
                    <a:pt x="52" y="1"/>
                  </a:lnTo>
                  <a:lnTo>
                    <a:pt x="52" y="0"/>
                  </a:lnTo>
                  <a:lnTo>
                    <a:pt x="41" y="1"/>
                  </a:lnTo>
                  <a:lnTo>
                    <a:pt x="31" y="0"/>
                  </a:lnTo>
                  <a:lnTo>
                    <a:pt x="31" y="1"/>
                  </a:lnTo>
                  <a:lnTo>
                    <a:pt x="22" y="1"/>
                  </a:lnTo>
                  <a:lnTo>
                    <a:pt x="22" y="6"/>
                  </a:lnTo>
                  <a:lnTo>
                    <a:pt x="0" y="20"/>
                  </a:lnTo>
                  <a:lnTo>
                    <a:pt x="3" y="97"/>
                  </a:lnTo>
                  <a:lnTo>
                    <a:pt x="12" y="97"/>
                  </a:lnTo>
                  <a:lnTo>
                    <a:pt x="40" y="97"/>
                  </a:lnTo>
                  <a:lnTo>
                    <a:pt x="43" y="97"/>
                  </a:lnTo>
                  <a:lnTo>
                    <a:pt x="70" y="97"/>
                  </a:lnTo>
                  <a:lnTo>
                    <a:pt x="80" y="97"/>
                  </a:lnTo>
                  <a:lnTo>
                    <a:pt x="84" y="20"/>
                  </a:lnTo>
                  <a:lnTo>
                    <a:pt x="61"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8" name="Freeform 472"/>
            <p:cNvSpPr>
              <a:spLocks noChangeArrowheads="1"/>
            </p:cNvSpPr>
            <p:nvPr/>
          </p:nvSpPr>
          <p:spPr bwMode="auto">
            <a:xfrm>
              <a:off x="1631949"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19" name="Freeform 473"/>
            <p:cNvSpPr>
              <a:spLocks noChangeArrowheads="1"/>
            </p:cNvSpPr>
            <p:nvPr/>
          </p:nvSpPr>
          <p:spPr bwMode="auto">
            <a:xfrm>
              <a:off x="138111" y="442912"/>
              <a:ext cx="71438" cy="115491"/>
            </a:xfrm>
            <a:custGeom>
              <a:avLst/>
              <a:gdLst>
                <a:gd name="T0" fmla="*/ 52388 w 45"/>
                <a:gd name="T1" fmla="*/ 7144 h 97"/>
                <a:gd name="T2" fmla="*/ 52388 w 45"/>
                <a:gd name="T3" fmla="*/ 1191 h 97"/>
                <a:gd name="T4" fmla="*/ 42863 w 45"/>
                <a:gd name="T5" fmla="*/ 1191 h 97"/>
                <a:gd name="T6" fmla="*/ 44450 w 45"/>
                <a:gd name="T7" fmla="*/ 0 h 97"/>
                <a:gd name="T8" fmla="*/ 34925 w 45"/>
                <a:gd name="T9" fmla="*/ 1191 h 97"/>
                <a:gd name="T10" fmla="*/ 25400 w 45"/>
                <a:gd name="T11" fmla="*/ 0 h 97"/>
                <a:gd name="T12" fmla="*/ 26988 w 45"/>
                <a:gd name="T13" fmla="*/ 1191 h 97"/>
                <a:gd name="T14" fmla="*/ 17463 w 45"/>
                <a:gd name="T15" fmla="*/ 1191 h 97"/>
                <a:gd name="T16" fmla="*/ 17463 w 45"/>
                <a:gd name="T17" fmla="*/ 7144 h 97"/>
                <a:gd name="T18" fmla="*/ 0 w 45"/>
                <a:gd name="T19" fmla="*/ 23813 h 97"/>
                <a:gd name="T20" fmla="*/ 3175 w 45"/>
                <a:gd name="T21" fmla="*/ 115491 h 97"/>
                <a:gd name="T22" fmla="*/ 11113 w 45"/>
                <a:gd name="T23" fmla="*/ 115491 h 97"/>
                <a:gd name="T24" fmla="*/ 33338 w 45"/>
                <a:gd name="T25" fmla="*/ 115491 h 97"/>
                <a:gd name="T26" fmla="*/ 36513 w 45"/>
                <a:gd name="T27" fmla="*/ 115491 h 97"/>
                <a:gd name="T28" fmla="*/ 58738 w 45"/>
                <a:gd name="T29" fmla="*/ 115491 h 97"/>
                <a:gd name="T30" fmla="*/ 68263 w 45"/>
                <a:gd name="T31" fmla="*/ 115491 h 97"/>
                <a:gd name="T32" fmla="*/ 71438 w 45"/>
                <a:gd name="T33" fmla="*/ 23813 h 97"/>
                <a:gd name="T34" fmla="*/ 52388 w 45"/>
                <a:gd name="T35" fmla="*/ 7144 h 9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
                <a:gd name="T55" fmla="*/ 0 h 97"/>
                <a:gd name="T56" fmla="*/ 45 w 45"/>
                <a:gd name="T57" fmla="*/ 97 h 9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 h="97">
                  <a:moveTo>
                    <a:pt x="33" y="6"/>
                  </a:moveTo>
                  <a:lnTo>
                    <a:pt x="33" y="1"/>
                  </a:lnTo>
                  <a:lnTo>
                    <a:pt x="27" y="1"/>
                  </a:lnTo>
                  <a:lnTo>
                    <a:pt x="28" y="0"/>
                  </a:lnTo>
                  <a:lnTo>
                    <a:pt x="22" y="1"/>
                  </a:lnTo>
                  <a:lnTo>
                    <a:pt x="16" y="0"/>
                  </a:lnTo>
                  <a:lnTo>
                    <a:pt x="17" y="1"/>
                  </a:lnTo>
                  <a:lnTo>
                    <a:pt x="11" y="1"/>
                  </a:lnTo>
                  <a:lnTo>
                    <a:pt x="11" y="6"/>
                  </a:lnTo>
                  <a:lnTo>
                    <a:pt x="0" y="20"/>
                  </a:lnTo>
                  <a:lnTo>
                    <a:pt x="2" y="97"/>
                  </a:lnTo>
                  <a:lnTo>
                    <a:pt x="7" y="97"/>
                  </a:lnTo>
                  <a:lnTo>
                    <a:pt x="21" y="97"/>
                  </a:lnTo>
                  <a:lnTo>
                    <a:pt x="23" y="97"/>
                  </a:lnTo>
                  <a:lnTo>
                    <a:pt x="37" y="97"/>
                  </a:lnTo>
                  <a:lnTo>
                    <a:pt x="43" y="97"/>
                  </a:lnTo>
                  <a:lnTo>
                    <a:pt x="45" y="20"/>
                  </a:lnTo>
                  <a:lnTo>
                    <a:pt x="33" y="6"/>
                  </a:lnTo>
                  <a:close/>
                </a:path>
              </a:pathLst>
            </a:custGeom>
            <a:solidFill>
              <a:srgbClr val="C019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pic>
          <p:nvPicPr>
            <p:cNvPr id="8420" name="Picture 4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86" y="240506"/>
              <a:ext cx="84138" cy="86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
          <p:nvSpPr>
            <p:cNvPr id="8421" name="Rectangle 475"/>
            <p:cNvSpPr>
              <a:spLocks noChangeArrowheads="1"/>
            </p:cNvSpPr>
            <p:nvPr/>
          </p:nvSpPr>
          <p:spPr bwMode="auto">
            <a:xfrm>
              <a:off x="890587" y="252412"/>
              <a:ext cx="60325" cy="63104"/>
            </a:xfrm>
            <a:prstGeom prst="rect">
              <a:avLst/>
            </a:prstGeom>
            <a:solidFill>
              <a:srgbClr val="C01920"/>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22" name="Freeform 476"/>
            <p:cNvSpPr>
              <a:spLocks noChangeArrowheads="1"/>
            </p:cNvSpPr>
            <p:nvPr/>
          </p:nvSpPr>
          <p:spPr bwMode="auto">
            <a:xfrm>
              <a:off x="57149" y="550068"/>
              <a:ext cx="1727200" cy="290513"/>
            </a:xfrm>
            <a:custGeom>
              <a:avLst/>
              <a:gdLst>
                <a:gd name="T0" fmla="*/ 0 w 1494"/>
                <a:gd name="T1" fmla="*/ 0 h 335"/>
                <a:gd name="T2" fmla="*/ 0 w 1494"/>
                <a:gd name="T3" fmla="*/ 196855 h 335"/>
                <a:gd name="T4" fmla="*/ 124858 w 1494"/>
                <a:gd name="T5" fmla="*/ 290513 h 335"/>
                <a:gd name="T6" fmla="*/ 1602342 w 1494"/>
                <a:gd name="T7" fmla="*/ 290513 h 335"/>
                <a:gd name="T8" fmla="*/ 1727200 w 1494"/>
                <a:gd name="T9" fmla="*/ 196855 h 335"/>
                <a:gd name="T10" fmla="*/ 1727200 w 1494"/>
                <a:gd name="T11" fmla="*/ 0 h 335"/>
                <a:gd name="T12" fmla="*/ 901751 w 1494"/>
                <a:gd name="T13" fmla="*/ 0 h 335"/>
                <a:gd name="T14" fmla="*/ 0 w 1494"/>
                <a:gd name="T15" fmla="*/ 0 h 335"/>
                <a:gd name="T16" fmla="*/ 0 60000 65536"/>
                <a:gd name="T17" fmla="*/ 0 60000 65536"/>
                <a:gd name="T18" fmla="*/ 0 60000 65536"/>
                <a:gd name="T19" fmla="*/ 0 60000 65536"/>
                <a:gd name="T20" fmla="*/ 0 60000 65536"/>
                <a:gd name="T21" fmla="*/ 0 60000 65536"/>
                <a:gd name="T22" fmla="*/ 0 60000 65536"/>
                <a:gd name="T23" fmla="*/ 0 60000 65536"/>
                <a:gd name="T24" fmla="*/ 0 w 1494"/>
                <a:gd name="T25" fmla="*/ 0 h 335"/>
                <a:gd name="T26" fmla="*/ 1494 w 1494"/>
                <a:gd name="T27" fmla="*/ 335 h 3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94" h="335">
                  <a:moveTo>
                    <a:pt x="0" y="0"/>
                  </a:moveTo>
                  <a:cubicBezTo>
                    <a:pt x="0" y="227"/>
                    <a:pt x="0" y="227"/>
                    <a:pt x="0" y="227"/>
                  </a:cubicBezTo>
                  <a:cubicBezTo>
                    <a:pt x="0" y="287"/>
                    <a:pt x="48" y="335"/>
                    <a:pt x="108" y="335"/>
                  </a:cubicBezTo>
                  <a:cubicBezTo>
                    <a:pt x="1386" y="335"/>
                    <a:pt x="1386" y="335"/>
                    <a:pt x="1386" y="335"/>
                  </a:cubicBezTo>
                  <a:cubicBezTo>
                    <a:pt x="1446" y="335"/>
                    <a:pt x="1494" y="287"/>
                    <a:pt x="1494" y="227"/>
                  </a:cubicBezTo>
                  <a:cubicBezTo>
                    <a:pt x="1494" y="0"/>
                    <a:pt x="1494" y="0"/>
                    <a:pt x="1494" y="0"/>
                  </a:cubicBezTo>
                  <a:cubicBezTo>
                    <a:pt x="780" y="0"/>
                    <a:pt x="780" y="0"/>
                    <a:pt x="780" y="0"/>
                  </a:cubicBezTo>
                  <a:lnTo>
                    <a:pt x="0" y="0"/>
                  </a:lnTo>
                  <a:close/>
                </a:path>
              </a:pathLst>
            </a:custGeom>
            <a:solidFill>
              <a:srgbClr val="A00E1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23" name="Freeform 477"/>
            <p:cNvSpPr>
              <a:spLocks noEditPoints="1" noChangeArrowheads="1"/>
            </p:cNvSpPr>
            <p:nvPr/>
          </p:nvSpPr>
          <p:spPr bwMode="auto">
            <a:xfrm>
              <a:off x="77787" y="563165"/>
              <a:ext cx="1685925" cy="265510"/>
            </a:xfrm>
            <a:custGeom>
              <a:avLst/>
              <a:gdLst>
                <a:gd name="T0" fmla="*/ 879965 w 1458"/>
                <a:gd name="T1" fmla="*/ 0 h 306"/>
                <a:gd name="T2" fmla="*/ 0 w 1458"/>
                <a:gd name="T3" fmla="*/ 0 h 306"/>
                <a:gd name="T4" fmla="*/ 0 w 1458"/>
                <a:gd name="T5" fmla="*/ 180477 h 306"/>
                <a:gd name="T6" fmla="*/ 122571 w 1458"/>
                <a:gd name="T7" fmla="*/ 265510 h 306"/>
                <a:gd name="T8" fmla="*/ 1563354 w 1458"/>
                <a:gd name="T9" fmla="*/ 265510 h 306"/>
                <a:gd name="T10" fmla="*/ 1685925 w 1458"/>
                <a:gd name="T11" fmla="*/ 180477 h 306"/>
                <a:gd name="T12" fmla="*/ 1685925 w 1458"/>
                <a:gd name="T13" fmla="*/ 0 h 306"/>
                <a:gd name="T14" fmla="*/ 879965 w 1458"/>
                <a:gd name="T15" fmla="*/ 0 h 306"/>
                <a:gd name="T16" fmla="*/ 1666267 w 1458"/>
                <a:gd name="T17" fmla="*/ 176139 h 306"/>
                <a:gd name="T18" fmla="*/ 1547166 w 1458"/>
                <a:gd name="T19" fmla="*/ 254230 h 306"/>
                <a:gd name="T20" fmla="*/ 138759 w 1458"/>
                <a:gd name="T21" fmla="*/ 254230 h 306"/>
                <a:gd name="T22" fmla="*/ 19658 w 1458"/>
                <a:gd name="T23" fmla="*/ 176139 h 306"/>
                <a:gd name="T24" fmla="*/ 19658 w 1458"/>
                <a:gd name="T25" fmla="*/ 12148 h 306"/>
                <a:gd name="T26" fmla="*/ 878809 w 1458"/>
                <a:gd name="T27" fmla="*/ 12148 h 306"/>
                <a:gd name="T28" fmla="*/ 1666267 w 1458"/>
                <a:gd name="T29" fmla="*/ 12148 h 306"/>
                <a:gd name="T30" fmla="*/ 1666267 w 1458"/>
                <a:gd name="T31" fmla="*/ 176139 h 30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8"/>
                <a:gd name="T49" fmla="*/ 0 h 306"/>
                <a:gd name="T50" fmla="*/ 1458 w 1458"/>
                <a:gd name="T51" fmla="*/ 306 h 30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8" h="306">
                  <a:moveTo>
                    <a:pt x="761" y="0"/>
                  </a:moveTo>
                  <a:cubicBezTo>
                    <a:pt x="0" y="0"/>
                    <a:pt x="0" y="0"/>
                    <a:pt x="0" y="0"/>
                  </a:cubicBezTo>
                  <a:cubicBezTo>
                    <a:pt x="0" y="208"/>
                    <a:pt x="0" y="208"/>
                    <a:pt x="0" y="208"/>
                  </a:cubicBezTo>
                  <a:cubicBezTo>
                    <a:pt x="0" y="262"/>
                    <a:pt x="47" y="306"/>
                    <a:pt x="106" y="306"/>
                  </a:cubicBezTo>
                  <a:cubicBezTo>
                    <a:pt x="1352" y="306"/>
                    <a:pt x="1352" y="306"/>
                    <a:pt x="1352" y="306"/>
                  </a:cubicBezTo>
                  <a:cubicBezTo>
                    <a:pt x="1411" y="306"/>
                    <a:pt x="1458" y="262"/>
                    <a:pt x="1458" y="208"/>
                  </a:cubicBezTo>
                  <a:cubicBezTo>
                    <a:pt x="1458" y="0"/>
                    <a:pt x="1458" y="0"/>
                    <a:pt x="1458" y="0"/>
                  </a:cubicBezTo>
                  <a:lnTo>
                    <a:pt x="761" y="0"/>
                  </a:lnTo>
                  <a:close/>
                  <a:moveTo>
                    <a:pt x="1441" y="203"/>
                  </a:moveTo>
                  <a:cubicBezTo>
                    <a:pt x="1441" y="252"/>
                    <a:pt x="1395" y="293"/>
                    <a:pt x="1338" y="293"/>
                  </a:cubicBezTo>
                  <a:cubicBezTo>
                    <a:pt x="120" y="293"/>
                    <a:pt x="120" y="293"/>
                    <a:pt x="120" y="293"/>
                  </a:cubicBezTo>
                  <a:cubicBezTo>
                    <a:pt x="63" y="293"/>
                    <a:pt x="17" y="252"/>
                    <a:pt x="17" y="203"/>
                  </a:cubicBezTo>
                  <a:cubicBezTo>
                    <a:pt x="17" y="14"/>
                    <a:pt x="17" y="14"/>
                    <a:pt x="17" y="14"/>
                  </a:cubicBezTo>
                  <a:cubicBezTo>
                    <a:pt x="760" y="14"/>
                    <a:pt x="760" y="14"/>
                    <a:pt x="760" y="14"/>
                  </a:cubicBezTo>
                  <a:cubicBezTo>
                    <a:pt x="1441" y="14"/>
                    <a:pt x="1441" y="14"/>
                    <a:pt x="1441" y="14"/>
                  </a:cubicBezTo>
                  <a:lnTo>
                    <a:pt x="1441" y="20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24" name="Freeform 478"/>
            <p:cNvSpPr>
              <a:spLocks noEditPoints="1" noChangeArrowheads="1"/>
            </p:cNvSpPr>
            <p:nvPr/>
          </p:nvSpPr>
          <p:spPr bwMode="auto">
            <a:xfrm>
              <a:off x="558800" y="652462"/>
              <a:ext cx="106363" cy="109538"/>
            </a:xfrm>
            <a:custGeom>
              <a:avLst/>
              <a:gdLst>
                <a:gd name="T0" fmla="*/ 0 w 93"/>
                <a:gd name="T1" fmla="*/ 2588 h 127"/>
                <a:gd name="T2" fmla="*/ 42316 w 93"/>
                <a:gd name="T3" fmla="*/ 0 h 127"/>
                <a:gd name="T4" fmla="*/ 84633 w 93"/>
                <a:gd name="T5" fmla="*/ 6038 h 127"/>
                <a:gd name="T6" fmla="*/ 101788 w 93"/>
                <a:gd name="T7" fmla="*/ 27600 h 127"/>
                <a:gd name="T8" fmla="*/ 77771 w 93"/>
                <a:gd name="T9" fmla="*/ 50025 h 127"/>
                <a:gd name="T10" fmla="*/ 77771 w 93"/>
                <a:gd name="T11" fmla="*/ 50888 h 127"/>
                <a:gd name="T12" fmla="*/ 106363 w 93"/>
                <a:gd name="T13" fmla="*/ 76763 h 127"/>
                <a:gd name="T14" fmla="*/ 91495 w 93"/>
                <a:gd name="T15" fmla="*/ 100050 h 127"/>
                <a:gd name="T16" fmla="*/ 35454 w 93"/>
                <a:gd name="T17" fmla="*/ 109538 h 127"/>
                <a:gd name="T18" fmla="*/ 0 w 93"/>
                <a:gd name="T19" fmla="*/ 107813 h 127"/>
                <a:gd name="T20" fmla="*/ 0 w 93"/>
                <a:gd name="T21" fmla="*/ 2588 h 127"/>
                <a:gd name="T22" fmla="*/ 32023 w 93"/>
                <a:gd name="T23" fmla="*/ 43988 h 127"/>
                <a:gd name="T24" fmla="*/ 42316 w 93"/>
                <a:gd name="T25" fmla="*/ 43988 h 127"/>
                <a:gd name="T26" fmla="*/ 68621 w 93"/>
                <a:gd name="T27" fmla="*/ 30188 h 127"/>
                <a:gd name="T28" fmla="*/ 45748 w 93"/>
                <a:gd name="T29" fmla="*/ 18113 h 127"/>
                <a:gd name="T30" fmla="*/ 32023 w 93"/>
                <a:gd name="T31" fmla="*/ 18113 h 127"/>
                <a:gd name="T32" fmla="*/ 32023 w 93"/>
                <a:gd name="T33" fmla="*/ 43988 h 127"/>
                <a:gd name="T34" fmla="*/ 32023 w 93"/>
                <a:gd name="T35" fmla="*/ 91425 h 127"/>
                <a:gd name="T36" fmla="*/ 44604 w 93"/>
                <a:gd name="T37" fmla="*/ 91425 h 127"/>
                <a:gd name="T38" fmla="*/ 72052 w 93"/>
                <a:gd name="T39" fmla="*/ 75900 h 127"/>
                <a:gd name="T40" fmla="*/ 43460 w 93"/>
                <a:gd name="T41" fmla="*/ 61238 h 127"/>
                <a:gd name="T42" fmla="*/ 32023 w 93"/>
                <a:gd name="T43" fmla="*/ 61238 h 127"/>
                <a:gd name="T44" fmla="*/ 32023 w 93"/>
                <a:gd name="T45" fmla="*/ 91425 h 1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3"/>
                <a:gd name="T70" fmla="*/ 0 h 127"/>
                <a:gd name="T71" fmla="*/ 93 w 93"/>
                <a:gd name="T72" fmla="*/ 127 h 1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3" h="127">
                  <a:moveTo>
                    <a:pt x="0" y="3"/>
                  </a:moveTo>
                  <a:cubicBezTo>
                    <a:pt x="8" y="1"/>
                    <a:pt x="23" y="0"/>
                    <a:pt x="37" y="0"/>
                  </a:cubicBezTo>
                  <a:cubicBezTo>
                    <a:pt x="54" y="0"/>
                    <a:pt x="65" y="2"/>
                    <a:pt x="74" y="7"/>
                  </a:cubicBezTo>
                  <a:cubicBezTo>
                    <a:pt x="82" y="12"/>
                    <a:pt x="89" y="20"/>
                    <a:pt x="89" y="32"/>
                  </a:cubicBezTo>
                  <a:cubicBezTo>
                    <a:pt x="89" y="43"/>
                    <a:pt x="82" y="53"/>
                    <a:pt x="68" y="58"/>
                  </a:cubicBezTo>
                  <a:cubicBezTo>
                    <a:pt x="68" y="59"/>
                    <a:pt x="68" y="59"/>
                    <a:pt x="68" y="59"/>
                  </a:cubicBezTo>
                  <a:cubicBezTo>
                    <a:pt x="82" y="63"/>
                    <a:pt x="93" y="73"/>
                    <a:pt x="93" y="89"/>
                  </a:cubicBezTo>
                  <a:cubicBezTo>
                    <a:pt x="93" y="101"/>
                    <a:pt x="88" y="110"/>
                    <a:pt x="80" y="116"/>
                  </a:cubicBezTo>
                  <a:cubicBezTo>
                    <a:pt x="71" y="123"/>
                    <a:pt x="56" y="127"/>
                    <a:pt x="31" y="127"/>
                  </a:cubicBezTo>
                  <a:cubicBezTo>
                    <a:pt x="17" y="127"/>
                    <a:pt x="7" y="126"/>
                    <a:pt x="0" y="125"/>
                  </a:cubicBezTo>
                  <a:lnTo>
                    <a:pt x="0" y="3"/>
                  </a:lnTo>
                  <a:close/>
                  <a:moveTo>
                    <a:pt x="28" y="51"/>
                  </a:moveTo>
                  <a:cubicBezTo>
                    <a:pt x="37" y="51"/>
                    <a:pt x="37" y="51"/>
                    <a:pt x="37" y="51"/>
                  </a:cubicBezTo>
                  <a:cubicBezTo>
                    <a:pt x="52" y="51"/>
                    <a:pt x="60" y="44"/>
                    <a:pt x="60" y="35"/>
                  </a:cubicBezTo>
                  <a:cubicBezTo>
                    <a:pt x="60" y="26"/>
                    <a:pt x="53" y="21"/>
                    <a:pt x="40" y="21"/>
                  </a:cubicBezTo>
                  <a:cubicBezTo>
                    <a:pt x="34" y="21"/>
                    <a:pt x="31" y="21"/>
                    <a:pt x="28" y="21"/>
                  </a:cubicBezTo>
                  <a:lnTo>
                    <a:pt x="28" y="51"/>
                  </a:lnTo>
                  <a:close/>
                  <a:moveTo>
                    <a:pt x="28" y="106"/>
                  </a:moveTo>
                  <a:cubicBezTo>
                    <a:pt x="31" y="106"/>
                    <a:pt x="34" y="106"/>
                    <a:pt x="39" y="106"/>
                  </a:cubicBezTo>
                  <a:cubicBezTo>
                    <a:pt x="52" y="106"/>
                    <a:pt x="63" y="101"/>
                    <a:pt x="63" y="88"/>
                  </a:cubicBezTo>
                  <a:cubicBezTo>
                    <a:pt x="63" y="76"/>
                    <a:pt x="52" y="71"/>
                    <a:pt x="38" y="71"/>
                  </a:cubicBezTo>
                  <a:cubicBezTo>
                    <a:pt x="28" y="71"/>
                    <a:pt x="28" y="71"/>
                    <a:pt x="28" y="71"/>
                  </a:cubicBezTo>
                  <a:lnTo>
                    <a:pt x="28" y="10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25" name="Freeform 479"/>
            <p:cNvSpPr>
              <a:spLocks noChangeArrowheads="1"/>
            </p:cNvSpPr>
            <p:nvPr/>
          </p:nvSpPr>
          <p:spPr bwMode="auto">
            <a:xfrm>
              <a:off x="687387" y="652463"/>
              <a:ext cx="93663" cy="108347"/>
            </a:xfrm>
            <a:custGeom>
              <a:avLst/>
              <a:gdLst>
                <a:gd name="T0" fmla="*/ 87313 w 59"/>
                <a:gd name="T1" fmla="*/ 63103 h 91"/>
                <a:gd name="T2" fmla="*/ 33338 w 59"/>
                <a:gd name="T3" fmla="*/ 63103 h 91"/>
                <a:gd name="T4" fmla="*/ 33338 w 59"/>
                <a:gd name="T5" fmla="*/ 89297 h 91"/>
                <a:gd name="T6" fmla="*/ 93663 w 59"/>
                <a:gd name="T7" fmla="*/ 89297 h 91"/>
                <a:gd name="T8" fmla="*/ 93663 w 59"/>
                <a:gd name="T9" fmla="*/ 108347 h 91"/>
                <a:gd name="T10" fmla="*/ 0 w 59"/>
                <a:gd name="T11" fmla="*/ 108347 h 91"/>
                <a:gd name="T12" fmla="*/ 0 w 59"/>
                <a:gd name="T13" fmla="*/ 0 h 91"/>
                <a:gd name="T14" fmla="*/ 88900 w 59"/>
                <a:gd name="T15" fmla="*/ 0 h 91"/>
                <a:gd name="T16" fmla="*/ 88900 w 59"/>
                <a:gd name="T17" fmla="*/ 20241 h 91"/>
                <a:gd name="T18" fmla="*/ 33338 w 59"/>
                <a:gd name="T19" fmla="*/ 20241 h 91"/>
                <a:gd name="T20" fmla="*/ 33338 w 59"/>
                <a:gd name="T21" fmla="*/ 42863 h 91"/>
                <a:gd name="T22" fmla="*/ 87313 w 59"/>
                <a:gd name="T23" fmla="*/ 42863 h 91"/>
                <a:gd name="T24" fmla="*/ 87313 w 59"/>
                <a:gd name="T25" fmla="*/ 63103 h 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91"/>
                <a:gd name="T41" fmla="*/ 59 w 59"/>
                <a:gd name="T42" fmla="*/ 91 h 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91">
                  <a:moveTo>
                    <a:pt x="55" y="53"/>
                  </a:moveTo>
                  <a:lnTo>
                    <a:pt x="21" y="53"/>
                  </a:lnTo>
                  <a:lnTo>
                    <a:pt x="21" y="75"/>
                  </a:lnTo>
                  <a:lnTo>
                    <a:pt x="59" y="75"/>
                  </a:lnTo>
                  <a:lnTo>
                    <a:pt x="59" y="91"/>
                  </a:lnTo>
                  <a:lnTo>
                    <a:pt x="0" y="91"/>
                  </a:lnTo>
                  <a:lnTo>
                    <a:pt x="0" y="0"/>
                  </a:lnTo>
                  <a:lnTo>
                    <a:pt x="56" y="0"/>
                  </a:lnTo>
                  <a:lnTo>
                    <a:pt x="56" y="17"/>
                  </a:lnTo>
                  <a:lnTo>
                    <a:pt x="21" y="17"/>
                  </a:lnTo>
                  <a:lnTo>
                    <a:pt x="21" y="36"/>
                  </a:lnTo>
                  <a:lnTo>
                    <a:pt x="55" y="36"/>
                  </a:lnTo>
                  <a:lnTo>
                    <a:pt x="55" y="53"/>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26" name="Rectangle 480"/>
            <p:cNvSpPr>
              <a:spLocks noChangeArrowheads="1"/>
            </p:cNvSpPr>
            <p:nvPr/>
          </p:nvSpPr>
          <p:spPr bwMode="auto">
            <a:xfrm>
              <a:off x="801686"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27" name="Freeform 481"/>
            <p:cNvSpPr>
              <a:spLocks noChangeArrowheads="1"/>
            </p:cNvSpPr>
            <p:nvPr/>
          </p:nvSpPr>
          <p:spPr bwMode="auto">
            <a:xfrm>
              <a:off x="849311" y="652462"/>
              <a:ext cx="76200" cy="110729"/>
            </a:xfrm>
            <a:custGeom>
              <a:avLst/>
              <a:gdLst>
                <a:gd name="T0" fmla="*/ 43375 w 65"/>
                <a:gd name="T1" fmla="*/ 0 h 127"/>
                <a:gd name="T2" fmla="*/ 76200 w 65"/>
                <a:gd name="T3" fmla="*/ 0 h 127"/>
                <a:gd name="T4" fmla="*/ 76200 w 65"/>
                <a:gd name="T5" fmla="*/ 68879 h 127"/>
                <a:gd name="T6" fmla="*/ 23446 w 65"/>
                <a:gd name="T7" fmla="*/ 110729 h 127"/>
                <a:gd name="T8" fmla="*/ 0 w 65"/>
                <a:gd name="T9" fmla="*/ 108113 h 127"/>
                <a:gd name="T10" fmla="*/ 3517 w 65"/>
                <a:gd name="T11" fmla="*/ 88060 h 127"/>
                <a:gd name="T12" fmla="*/ 19929 w 65"/>
                <a:gd name="T13" fmla="*/ 90676 h 127"/>
                <a:gd name="T14" fmla="*/ 43375 w 65"/>
                <a:gd name="T15" fmla="*/ 68879 h 127"/>
                <a:gd name="T16" fmla="*/ 43375 w 65"/>
                <a:gd name="T17" fmla="*/ 0 h 1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
                <a:gd name="T28" fmla="*/ 0 h 127"/>
                <a:gd name="T29" fmla="*/ 65 w 65"/>
                <a:gd name="T30" fmla="*/ 127 h 1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 h="127">
                  <a:moveTo>
                    <a:pt x="37" y="0"/>
                  </a:moveTo>
                  <a:cubicBezTo>
                    <a:pt x="65" y="0"/>
                    <a:pt x="65" y="0"/>
                    <a:pt x="65" y="0"/>
                  </a:cubicBezTo>
                  <a:cubicBezTo>
                    <a:pt x="65" y="79"/>
                    <a:pt x="65" y="79"/>
                    <a:pt x="65" y="79"/>
                  </a:cubicBezTo>
                  <a:cubicBezTo>
                    <a:pt x="65" y="115"/>
                    <a:pt x="48" y="127"/>
                    <a:pt x="20" y="127"/>
                  </a:cubicBezTo>
                  <a:cubicBezTo>
                    <a:pt x="14" y="127"/>
                    <a:pt x="5" y="126"/>
                    <a:pt x="0" y="124"/>
                  </a:cubicBezTo>
                  <a:cubicBezTo>
                    <a:pt x="3" y="101"/>
                    <a:pt x="3" y="101"/>
                    <a:pt x="3" y="101"/>
                  </a:cubicBezTo>
                  <a:cubicBezTo>
                    <a:pt x="7" y="103"/>
                    <a:pt x="12" y="104"/>
                    <a:pt x="17" y="104"/>
                  </a:cubicBezTo>
                  <a:cubicBezTo>
                    <a:pt x="29" y="104"/>
                    <a:pt x="37" y="98"/>
                    <a:pt x="37" y="79"/>
                  </a:cubicBezTo>
                  <a:lnTo>
                    <a:pt x="37"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28" name="Rectangle 482"/>
            <p:cNvSpPr>
              <a:spLocks noChangeArrowheads="1"/>
            </p:cNvSpPr>
            <p:nvPr/>
          </p:nvSpPr>
          <p:spPr bwMode="auto">
            <a:xfrm>
              <a:off x="950911" y="652463"/>
              <a:ext cx="33338" cy="108347"/>
            </a:xfrm>
            <a:prstGeom prst="rect">
              <a:avLst/>
            </a:prstGeom>
            <a:solidFill>
              <a:srgbClr val="FFFFFF"/>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29" name="Freeform 483"/>
            <p:cNvSpPr>
              <a:spLocks noChangeArrowheads="1"/>
            </p:cNvSpPr>
            <p:nvPr/>
          </p:nvSpPr>
          <p:spPr bwMode="auto">
            <a:xfrm>
              <a:off x="1012824" y="652463"/>
              <a:ext cx="120650" cy="108347"/>
            </a:xfrm>
            <a:custGeom>
              <a:avLst/>
              <a:gdLst>
                <a:gd name="T0" fmla="*/ 0 w 104"/>
                <a:gd name="T1" fmla="*/ 108347 h 125"/>
                <a:gd name="T2" fmla="*/ 0 w 104"/>
                <a:gd name="T3" fmla="*/ 0 h 125"/>
                <a:gd name="T4" fmla="*/ 38283 w 104"/>
                <a:gd name="T5" fmla="*/ 0 h 125"/>
                <a:gd name="T6" fmla="*/ 68446 w 104"/>
                <a:gd name="T7" fmla="*/ 39872 h 125"/>
                <a:gd name="T8" fmla="*/ 92808 w 104"/>
                <a:gd name="T9" fmla="*/ 77143 h 125"/>
                <a:gd name="T10" fmla="*/ 92808 w 104"/>
                <a:gd name="T11" fmla="*/ 77143 h 125"/>
                <a:gd name="T12" fmla="*/ 90488 w 104"/>
                <a:gd name="T13" fmla="*/ 31204 h 125"/>
                <a:gd name="T14" fmla="*/ 90488 w 104"/>
                <a:gd name="T15" fmla="*/ 0 h 125"/>
                <a:gd name="T16" fmla="*/ 120650 w 104"/>
                <a:gd name="T17" fmla="*/ 0 h 125"/>
                <a:gd name="T18" fmla="*/ 120650 w 104"/>
                <a:gd name="T19" fmla="*/ 108347 h 125"/>
                <a:gd name="T20" fmla="*/ 85847 w 104"/>
                <a:gd name="T21" fmla="*/ 108347 h 125"/>
                <a:gd name="T22" fmla="*/ 54525 w 104"/>
                <a:gd name="T23" fmla="*/ 66742 h 125"/>
                <a:gd name="T24" fmla="*/ 30163 w 104"/>
                <a:gd name="T25" fmla="*/ 28604 h 125"/>
                <a:gd name="T26" fmla="*/ 29002 w 104"/>
                <a:gd name="T27" fmla="*/ 28604 h 125"/>
                <a:gd name="T28" fmla="*/ 30163 w 104"/>
                <a:gd name="T29" fmla="*/ 75410 h 125"/>
                <a:gd name="T30" fmla="*/ 30163 w 104"/>
                <a:gd name="T31" fmla="*/ 108347 h 125"/>
                <a:gd name="T32" fmla="*/ 0 w 104"/>
                <a:gd name="T33" fmla="*/ 108347 h 1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4"/>
                <a:gd name="T52" fmla="*/ 0 h 125"/>
                <a:gd name="T53" fmla="*/ 104 w 104"/>
                <a:gd name="T54" fmla="*/ 125 h 1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4" h="125">
                  <a:moveTo>
                    <a:pt x="0" y="125"/>
                  </a:moveTo>
                  <a:cubicBezTo>
                    <a:pt x="0" y="0"/>
                    <a:pt x="0" y="0"/>
                    <a:pt x="0" y="0"/>
                  </a:cubicBezTo>
                  <a:cubicBezTo>
                    <a:pt x="33" y="0"/>
                    <a:pt x="33" y="0"/>
                    <a:pt x="33" y="0"/>
                  </a:cubicBezTo>
                  <a:cubicBezTo>
                    <a:pt x="59" y="46"/>
                    <a:pt x="59" y="46"/>
                    <a:pt x="59" y="46"/>
                  </a:cubicBezTo>
                  <a:cubicBezTo>
                    <a:pt x="67" y="59"/>
                    <a:pt x="74" y="75"/>
                    <a:pt x="80" y="89"/>
                  </a:cubicBezTo>
                  <a:cubicBezTo>
                    <a:pt x="80" y="89"/>
                    <a:pt x="80" y="89"/>
                    <a:pt x="80" y="89"/>
                  </a:cubicBezTo>
                  <a:cubicBezTo>
                    <a:pt x="78" y="72"/>
                    <a:pt x="78" y="55"/>
                    <a:pt x="78" y="36"/>
                  </a:cubicBezTo>
                  <a:cubicBezTo>
                    <a:pt x="78" y="0"/>
                    <a:pt x="78" y="0"/>
                    <a:pt x="78" y="0"/>
                  </a:cubicBezTo>
                  <a:cubicBezTo>
                    <a:pt x="104" y="0"/>
                    <a:pt x="104" y="0"/>
                    <a:pt x="104" y="0"/>
                  </a:cubicBezTo>
                  <a:cubicBezTo>
                    <a:pt x="104" y="125"/>
                    <a:pt x="104" y="125"/>
                    <a:pt x="104" y="125"/>
                  </a:cubicBezTo>
                  <a:cubicBezTo>
                    <a:pt x="74" y="125"/>
                    <a:pt x="74" y="125"/>
                    <a:pt x="74" y="125"/>
                  </a:cubicBezTo>
                  <a:cubicBezTo>
                    <a:pt x="47" y="77"/>
                    <a:pt x="47" y="77"/>
                    <a:pt x="47" y="77"/>
                  </a:cubicBezTo>
                  <a:cubicBezTo>
                    <a:pt x="40" y="63"/>
                    <a:pt x="32" y="47"/>
                    <a:pt x="26" y="33"/>
                  </a:cubicBezTo>
                  <a:cubicBezTo>
                    <a:pt x="25" y="33"/>
                    <a:pt x="25" y="33"/>
                    <a:pt x="25" y="33"/>
                  </a:cubicBezTo>
                  <a:cubicBezTo>
                    <a:pt x="26" y="49"/>
                    <a:pt x="26" y="67"/>
                    <a:pt x="26" y="87"/>
                  </a:cubicBezTo>
                  <a:cubicBezTo>
                    <a:pt x="26" y="125"/>
                    <a:pt x="26" y="125"/>
                    <a:pt x="26" y="125"/>
                  </a:cubicBezTo>
                  <a:lnTo>
                    <a:pt x="0" y="125"/>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430" name="Freeform 484"/>
            <p:cNvSpPr>
              <a:spLocks noChangeArrowheads="1"/>
            </p:cNvSpPr>
            <p:nvPr/>
          </p:nvSpPr>
          <p:spPr bwMode="auto">
            <a:xfrm>
              <a:off x="1154111" y="652462"/>
              <a:ext cx="128588" cy="109538"/>
            </a:xfrm>
            <a:custGeom>
              <a:avLst/>
              <a:gdLst>
                <a:gd name="T0" fmla="*/ 128588 w 111"/>
                <a:gd name="T1" fmla="*/ 103500 h 127"/>
                <a:gd name="T2" fmla="*/ 79933 w 111"/>
                <a:gd name="T3" fmla="*/ 109538 h 127"/>
                <a:gd name="T4" fmla="*/ 20852 w 111"/>
                <a:gd name="T5" fmla="*/ 94875 h 127"/>
                <a:gd name="T6" fmla="*/ 1158 w 111"/>
                <a:gd name="T7" fmla="*/ 56063 h 127"/>
                <a:gd name="T8" fmla="*/ 83408 w 111"/>
                <a:gd name="T9" fmla="*/ 0 h 127"/>
                <a:gd name="T10" fmla="*/ 123954 w 111"/>
                <a:gd name="T11" fmla="*/ 5175 h 127"/>
                <a:gd name="T12" fmla="*/ 117003 w 111"/>
                <a:gd name="T13" fmla="*/ 24150 h 127"/>
                <a:gd name="T14" fmla="*/ 83408 w 111"/>
                <a:gd name="T15" fmla="*/ 19838 h 127"/>
                <a:gd name="T16" fmla="*/ 34754 w 111"/>
                <a:gd name="T17" fmla="*/ 55200 h 127"/>
                <a:gd name="T18" fmla="*/ 81092 w 111"/>
                <a:gd name="T19" fmla="*/ 90563 h 127"/>
                <a:gd name="T20" fmla="*/ 97310 w 111"/>
                <a:gd name="T21" fmla="*/ 88838 h 127"/>
                <a:gd name="T22" fmla="*/ 97310 w 111"/>
                <a:gd name="T23" fmla="*/ 65550 h 127"/>
                <a:gd name="T24" fmla="*/ 74141 w 111"/>
                <a:gd name="T25" fmla="*/ 65550 h 127"/>
                <a:gd name="T26" fmla="*/ 74141 w 111"/>
                <a:gd name="T27" fmla="*/ 46575 h 127"/>
                <a:gd name="T28" fmla="*/ 128588 w 111"/>
                <a:gd name="T29" fmla="*/ 46575 h 127"/>
                <a:gd name="T30" fmla="*/ 128588 w 111"/>
                <a:gd name="T31" fmla="*/ 1035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1"/>
                <a:gd name="T49" fmla="*/ 0 h 127"/>
                <a:gd name="T50" fmla="*/ 111 w 111"/>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1" h="127">
                  <a:moveTo>
                    <a:pt x="111" y="120"/>
                  </a:moveTo>
                  <a:cubicBezTo>
                    <a:pt x="102" y="123"/>
                    <a:pt x="86" y="127"/>
                    <a:pt x="69" y="127"/>
                  </a:cubicBezTo>
                  <a:cubicBezTo>
                    <a:pt x="46" y="127"/>
                    <a:pt x="30" y="122"/>
                    <a:pt x="18" y="110"/>
                  </a:cubicBezTo>
                  <a:cubicBezTo>
                    <a:pt x="7" y="100"/>
                    <a:pt x="0" y="83"/>
                    <a:pt x="1" y="65"/>
                  </a:cubicBezTo>
                  <a:cubicBezTo>
                    <a:pt x="1" y="23"/>
                    <a:pt x="31" y="0"/>
                    <a:pt x="72" y="0"/>
                  </a:cubicBezTo>
                  <a:cubicBezTo>
                    <a:pt x="88" y="0"/>
                    <a:pt x="101" y="3"/>
                    <a:pt x="107" y="6"/>
                  </a:cubicBezTo>
                  <a:cubicBezTo>
                    <a:pt x="101" y="28"/>
                    <a:pt x="101" y="28"/>
                    <a:pt x="101" y="28"/>
                  </a:cubicBezTo>
                  <a:cubicBezTo>
                    <a:pt x="94" y="25"/>
                    <a:pt x="85" y="23"/>
                    <a:pt x="72" y="23"/>
                  </a:cubicBezTo>
                  <a:cubicBezTo>
                    <a:pt x="48" y="23"/>
                    <a:pt x="30" y="36"/>
                    <a:pt x="30" y="64"/>
                  </a:cubicBezTo>
                  <a:cubicBezTo>
                    <a:pt x="30" y="89"/>
                    <a:pt x="46" y="105"/>
                    <a:pt x="70" y="105"/>
                  </a:cubicBezTo>
                  <a:cubicBezTo>
                    <a:pt x="76" y="105"/>
                    <a:pt x="81" y="104"/>
                    <a:pt x="84" y="103"/>
                  </a:cubicBezTo>
                  <a:cubicBezTo>
                    <a:pt x="84" y="76"/>
                    <a:pt x="84" y="76"/>
                    <a:pt x="84" y="76"/>
                  </a:cubicBezTo>
                  <a:cubicBezTo>
                    <a:pt x="64" y="76"/>
                    <a:pt x="64" y="76"/>
                    <a:pt x="64" y="76"/>
                  </a:cubicBezTo>
                  <a:cubicBezTo>
                    <a:pt x="64" y="54"/>
                    <a:pt x="64" y="54"/>
                    <a:pt x="64" y="54"/>
                  </a:cubicBezTo>
                  <a:cubicBezTo>
                    <a:pt x="111" y="54"/>
                    <a:pt x="111" y="54"/>
                    <a:pt x="111" y="54"/>
                  </a:cubicBezTo>
                  <a:lnTo>
                    <a:pt x="111" y="12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sp>
        <p:nvSpPr>
          <p:cNvPr id="8196" name="Freeform 8"/>
          <p:cNvSpPr>
            <a:spLocks noEditPoints="1" noChangeArrowheads="1"/>
          </p:cNvSpPr>
          <p:nvPr/>
        </p:nvSpPr>
        <p:spPr bwMode="auto">
          <a:xfrm>
            <a:off x="1595967" y="740834"/>
            <a:ext cx="2832100" cy="2897717"/>
          </a:xfrm>
          <a:custGeom>
            <a:avLst/>
            <a:gdLst>
              <a:gd name="T0" fmla="*/ 767027 w 108"/>
              <a:gd name="T1" fmla="*/ 81244 h 107"/>
              <a:gd name="T2" fmla="*/ 2045406 w 108"/>
              <a:gd name="T3" fmla="*/ 771822 h 107"/>
              <a:gd name="T4" fmla="*/ 1376715 w 108"/>
              <a:gd name="T5" fmla="*/ 2092044 h 107"/>
              <a:gd name="T6" fmla="*/ 590021 w 108"/>
              <a:gd name="T7" fmla="*/ 2010799 h 107"/>
              <a:gd name="T8" fmla="*/ 98337 w 108"/>
              <a:gd name="T9" fmla="*/ 1401466 h 107"/>
              <a:gd name="T10" fmla="*/ 1868399 w 108"/>
              <a:gd name="T11" fmla="*/ 1238977 h 107"/>
              <a:gd name="T12" fmla="*/ 1770062 w 108"/>
              <a:gd name="T13" fmla="*/ 914000 h 107"/>
              <a:gd name="T14" fmla="*/ 1553722 w 108"/>
              <a:gd name="T15" fmla="*/ 853066 h 107"/>
              <a:gd name="T16" fmla="*/ 1455385 w 108"/>
              <a:gd name="T17" fmla="*/ 710889 h 107"/>
              <a:gd name="T18" fmla="*/ 1534054 w 108"/>
              <a:gd name="T19" fmla="*/ 507778 h 107"/>
              <a:gd name="T20" fmla="*/ 1416050 w 108"/>
              <a:gd name="T21" fmla="*/ 487466 h 107"/>
              <a:gd name="T22" fmla="*/ 1357048 w 108"/>
              <a:gd name="T23" fmla="*/ 629644 h 107"/>
              <a:gd name="T24" fmla="*/ 1298046 w 108"/>
              <a:gd name="T25" fmla="*/ 507778 h 107"/>
              <a:gd name="T26" fmla="*/ 1278378 w 108"/>
              <a:gd name="T27" fmla="*/ 304667 h 107"/>
              <a:gd name="T28" fmla="*/ 1121040 w 108"/>
              <a:gd name="T29" fmla="*/ 264044 h 107"/>
              <a:gd name="T30" fmla="*/ 904699 w 108"/>
              <a:gd name="T31" fmla="*/ 304667 h 107"/>
              <a:gd name="T32" fmla="*/ 786694 w 108"/>
              <a:gd name="T33" fmla="*/ 467155 h 107"/>
              <a:gd name="T34" fmla="*/ 708025 w 108"/>
              <a:gd name="T35" fmla="*/ 406222 h 107"/>
              <a:gd name="T36" fmla="*/ 609688 w 108"/>
              <a:gd name="T37" fmla="*/ 568711 h 107"/>
              <a:gd name="T38" fmla="*/ 491684 w 108"/>
              <a:gd name="T39" fmla="*/ 629644 h 107"/>
              <a:gd name="T40" fmla="*/ 570353 w 108"/>
              <a:gd name="T41" fmla="*/ 690577 h 107"/>
              <a:gd name="T42" fmla="*/ 668690 w 108"/>
              <a:gd name="T43" fmla="*/ 589022 h 107"/>
              <a:gd name="T44" fmla="*/ 767027 w 108"/>
              <a:gd name="T45" fmla="*/ 710889 h 107"/>
              <a:gd name="T46" fmla="*/ 649023 w 108"/>
              <a:gd name="T47" fmla="*/ 812444 h 107"/>
              <a:gd name="T48" fmla="*/ 629356 w 108"/>
              <a:gd name="T49" fmla="*/ 934311 h 107"/>
              <a:gd name="T50" fmla="*/ 590021 w 108"/>
              <a:gd name="T51" fmla="*/ 1056177 h 107"/>
              <a:gd name="T52" fmla="*/ 432682 w 108"/>
              <a:gd name="T53" fmla="*/ 1056177 h 107"/>
              <a:gd name="T54" fmla="*/ 472017 w 108"/>
              <a:gd name="T55" fmla="*/ 1218666 h 107"/>
              <a:gd name="T56" fmla="*/ 511351 w 108"/>
              <a:gd name="T57" fmla="*/ 1218666 h 107"/>
              <a:gd name="T58" fmla="*/ 629356 w 108"/>
              <a:gd name="T59" fmla="*/ 1299911 h 107"/>
              <a:gd name="T60" fmla="*/ 747360 w 108"/>
              <a:gd name="T61" fmla="*/ 1340533 h 107"/>
              <a:gd name="T62" fmla="*/ 904699 w 108"/>
              <a:gd name="T63" fmla="*/ 1259288 h 107"/>
              <a:gd name="T64" fmla="*/ 1101372 w 108"/>
              <a:gd name="T65" fmla="*/ 1279599 h 107"/>
              <a:gd name="T66" fmla="*/ 1219376 w 108"/>
              <a:gd name="T67" fmla="*/ 1340533 h 107"/>
              <a:gd name="T68" fmla="*/ 1396383 w 108"/>
              <a:gd name="T69" fmla="*/ 1340533 h 107"/>
              <a:gd name="T70" fmla="*/ 1416050 w 108"/>
              <a:gd name="T71" fmla="*/ 1482711 h 107"/>
              <a:gd name="T72" fmla="*/ 1357048 w 108"/>
              <a:gd name="T73" fmla="*/ 1604577 h 107"/>
              <a:gd name="T74" fmla="*/ 1337381 w 108"/>
              <a:gd name="T75" fmla="*/ 1726444 h 107"/>
              <a:gd name="T76" fmla="*/ 1258711 w 108"/>
              <a:gd name="T77" fmla="*/ 1827999 h 107"/>
              <a:gd name="T78" fmla="*/ 1199709 w 108"/>
              <a:gd name="T79" fmla="*/ 1909244 h 107"/>
              <a:gd name="T80" fmla="*/ 1789730 w 108"/>
              <a:gd name="T81" fmla="*/ 1482711 h 107"/>
              <a:gd name="T82" fmla="*/ 1022703 w 108"/>
              <a:gd name="T83" fmla="*/ 1909244 h 107"/>
              <a:gd name="T84" fmla="*/ 885031 w 108"/>
              <a:gd name="T85" fmla="*/ 1706133 h 107"/>
              <a:gd name="T86" fmla="*/ 806362 w 108"/>
              <a:gd name="T87" fmla="*/ 1624888 h 107"/>
              <a:gd name="T88" fmla="*/ 708025 w 108"/>
              <a:gd name="T89" fmla="*/ 1523333 h 107"/>
              <a:gd name="T90" fmla="*/ 747360 w 108"/>
              <a:gd name="T91" fmla="*/ 1360844 h 107"/>
              <a:gd name="T92" fmla="*/ 570353 w 108"/>
              <a:gd name="T93" fmla="*/ 1299911 h 107"/>
              <a:gd name="T94" fmla="*/ 393347 w 108"/>
              <a:gd name="T95" fmla="*/ 1259288 h 107"/>
              <a:gd name="T96" fmla="*/ 255676 w 108"/>
              <a:gd name="T97" fmla="*/ 1137422 h 107"/>
              <a:gd name="T98" fmla="*/ 688358 w 108"/>
              <a:gd name="T99" fmla="*/ 1827999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grpSp>
        <p:nvGrpSpPr>
          <p:cNvPr id="8197" name="组合 98"/>
          <p:cNvGrpSpPr>
            <a:grpSpLocks/>
          </p:cNvGrpSpPr>
          <p:nvPr/>
        </p:nvGrpSpPr>
        <p:grpSpPr bwMode="auto">
          <a:xfrm>
            <a:off x="10257368" y="6394452"/>
            <a:ext cx="258233" cy="298449"/>
            <a:chOff x="0" y="0"/>
            <a:chExt cx="900000" cy="900000"/>
          </a:xfrm>
        </p:grpSpPr>
        <p:sp>
          <p:nvSpPr>
            <p:cNvPr id="8400" name="Oval 3793"/>
            <p:cNvSpPr>
              <a:spLocks noChangeArrowheads="1"/>
            </p:cNvSpPr>
            <p:nvPr/>
          </p:nvSpPr>
          <p:spPr bwMode="auto">
            <a:xfrm>
              <a:off x="0" y="0"/>
              <a:ext cx="900000" cy="900000"/>
            </a:xfrm>
            <a:prstGeom prst="ellipse">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401" name="AutoShape 17"/>
            <p:cNvSpPr>
              <a:spLocks noChangeAspect="1" noChangeArrowheads="1" noTextEdit="1"/>
            </p:cNvSpPr>
            <p:nvPr/>
          </p:nvSpPr>
          <p:spPr bwMode="auto">
            <a:xfrm>
              <a:off x="153861" y="140786"/>
              <a:ext cx="582935" cy="552905"/>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8198" name="组合 99"/>
          <p:cNvGrpSpPr>
            <a:grpSpLocks/>
          </p:cNvGrpSpPr>
          <p:nvPr/>
        </p:nvGrpSpPr>
        <p:grpSpPr bwMode="auto">
          <a:xfrm>
            <a:off x="10257368" y="5983818"/>
            <a:ext cx="258233" cy="298449"/>
            <a:chOff x="0" y="0"/>
            <a:chExt cx="900000" cy="900000"/>
          </a:xfrm>
        </p:grpSpPr>
        <p:sp>
          <p:nvSpPr>
            <p:cNvPr id="8398" name="Oval 3793"/>
            <p:cNvSpPr>
              <a:spLocks noChangeArrowheads="1"/>
            </p:cNvSpPr>
            <p:nvPr/>
          </p:nvSpPr>
          <p:spPr bwMode="auto">
            <a:xfrm>
              <a:off x="0" y="0"/>
              <a:ext cx="900000" cy="900000"/>
            </a:xfrm>
            <a:prstGeom prst="ellipse">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399" name="AutoShape 17"/>
            <p:cNvSpPr>
              <a:spLocks noChangeAspect="1" noChangeArrowheads="1" noTextEdit="1"/>
            </p:cNvSpPr>
            <p:nvPr/>
          </p:nvSpPr>
          <p:spPr bwMode="auto">
            <a:xfrm>
              <a:off x="153861" y="140786"/>
              <a:ext cx="582935" cy="552905"/>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8199" name="组合 100"/>
          <p:cNvGrpSpPr>
            <a:grpSpLocks/>
          </p:cNvGrpSpPr>
          <p:nvPr/>
        </p:nvGrpSpPr>
        <p:grpSpPr bwMode="auto">
          <a:xfrm>
            <a:off x="10251018" y="5581652"/>
            <a:ext cx="258233" cy="298449"/>
            <a:chOff x="0" y="0"/>
            <a:chExt cx="900000" cy="900000"/>
          </a:xfrm>
        </p:grpSpPr>
        <p:sp>
          <p:nvSpPr>
            <p:cNvPr id="8396" name="Oval 3793"/>
            <p:cNvSpPr>
              <a:spLocks noChangeArrowheads="1"/>
            </p:cNvSpPr>
            <p:nvPr/>
          </p:nvSpPr>
          <p:spPr bwMode="auto">
            <a:xfrm>
              <a:off x="0" y="0"/>
              <a:ext cx="900000" cy="900000"/>
            </a:xfrm>
            <a:prstGeom prst="ellipse">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397" name="AutoShape 17"/>
            <p:cNvSpPr>
              <a:spLocks noChangeAspect="1" noChangeArrowheads="1" noTextEdit="1"/>
            </p:cNvSpPr>
            <p:nvPr/>
          </p:nvSpPr>
          <p:spPr bwMode="auto">
            <a:xfrm>
              <a:off x="153861" y="140786"/>
              <a:ext cx="582935" cy="552905"/>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grpSp>
        <p:nvGrpSpPr>
          <p:cNvPr id="8200" name="组合 101"/>
          <p:cNvGrpSpPr>
            <a:grpSpLocks/>
          </p:cNvGrpSpPr>
          <p:nvPr/>
        </p:nvGrpSpPr>
        <p:grpSpPr bwMode="auto">
          <a:xfrm>
            <a:off x="10257368" y="5168900"/>
            <a:ext cx="258233" cy="298451"/>
            <a:chOff x="0" y="0"/>
            <a:chExt cx="900000" cy="900000"/>
          </a:xfrm>
        </p:grpSpPr>
        <p:sp>
          <p:nvSpPr>
            <p:cNvPr id="8394" name="Oval 3793"/>
            <p:cNvSpPr>
              <a:spLocks noChangeArrowheads="1"/>
            </p:cNvSpPr>
            <p:nvPr/>
          </p:nvSpPr>
          <p:spPr bwMode="auto">
            <a:xfrm>
              <a:off x="0" y="0"/>
              <a:ext cx="900000" cy="900000"/>
            </a:xfrm>
            <a:prstGeom prst="ellipse">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395" name="AutoShape 17"/>
            <p:cNvSpPr>
              <a:spLocks noChangeAspect="1" noChangeArrowheads="1" noTextEdit="1"/>
            </p:cNvSpPr>
            <p:nvPr/>
          </p:nvSpPr>
          <p:spPr bwMode="auto">
            <a:xfrm>
              <a:off x="153861" y="140786"/>
              <a:ext cx="582935" cy="552905"/>
            </a:xfrm>
            <a:prstGeom prst="rect">
              <a:avLst/>
            </a:prstGeom>
            <a:solidFill>
              <a:srgbClr val="4BB3D2"/>
            </a:solidFill>
            <a:ln>
              <a:noFill/>
            </a:ln>
            <a:extLs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grpSp>
      <p:sp>
        <p:nvSpPr>
          <p:cNvPr id="8201" name="AutoShape 4"/>
          <p:cNvSpPr>
            <a:spLocks noChangeAspect="1" noChangeArrowheads="1" noTextEdit="1"/>
          </p:cNvSpPr>
          <p:nvPr/>
        </p:nvSpPr>
        <p:spPr bwMode="auto">
          <a:xfrm>
            <a:off x="6987118" y="1168401"/>
            <a:ext cx="3661833"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a:lstStyle/>
          <a:p>
            <a:endParaRPr lang="zh-CN" altLang="en-US" sz="2400"/>
          </a:p>
        </p:txBody>
      </p:sp>
      <p:sp>
        <p:nvSpPr>
          <p:cNvPr id="8202" name="Freeform 6"/>
          <p:cNvSpPr>
            <a:spLocks noChangeArrowheads="1"/>
          </p:cNvSpPr>
          <p:nvPr/>
        </p:nvSpPr>
        <p:spPr bwMode="auto">
          <a:xfrm>
            <a:off x="6987117" y="1223434"/>
            <a:ext cx="759883" cy="903817"/>
          </a:xfrm>
          <a:custGeom>
            <a:avLst/>
            <a:gdLst>
              <a:gd name="T0" fmla="*/ 0 w 111"/>
              <a:gd name="T1" fmla="*/ 23785 h 114"/>
              <a:gd name="T2" fmla="*/ 15403 w 111"/>
              <a:gd name="T3" fmla="*/ 0 h 114"/>
              <a:gd name="T4" fmla="*/ 569912 w 111"/>
              <a:gd name="T5" fmla="*/ 636240 h 114"/>
              <a:gd name="T6" fmla="*/ 569912 w 111"/>
              <a:gd name="T7" fmla="*/ 677863 h 114"/>
              <a:gd name="T8" fmla="*/ 0 w 111"/>
              <a:gd name="T9" fmla="*/ 23785 h 114"/>
              <a:gd name="T10" fmla="*/ 0 60000 65536"/>
              <a:gd name="T11" fmla="*/ 0 60000 65536"/>
              <a:gd name="T12" fmla="*/ 0 60000 65536"/>
              <a:gd name="T13" fmla="*/ 0 60000 65536"/>
              <a:gd name="T14" fmla="*/ 0 60000 65536"/>
              <a:gd name="T15" fmla="*/ 0 w 111"/>
              <a:gd name="T16" fmla="*/ 0 h 114"/>
              <a:gd name="T17" fmla="*/ 111 w 111"/>
              <a:gd name="T18" fmla="*/ 114 h 114"/>
            </a:gdLst>
            <a:ahLst/>
            <a:cxnLst>
              <a:cxn ang="T10">
                <a:pos x="T0" y="T1"/>
              </a:cxn>
              <a:cxn ang="T11">
                <a:pos x="T2" y="T3"/>
              </a:cxn>
              <a:cxn ang="T12">
                <a:pos x="T4" y="T5"/>
              </a:cxn>
              <a:cxn ang="T13">
                <a:pos x="T6" y="T7"/>
              </a:cxn>
              <a:cxn ang="T14">
                <a:pos x="T8" y="T9"/>
              </a:cxn>
            </a:cxnLst>
            <a:rect l="T15" t="T16" r="T17" b="T18"/>
            <a:pathLst>
              <a:path w="111" h="114">
                <a:moveTo>
                  <a:pt x="0" y="4"/>
                </a:moveTo>
                <a:cubicBezTo>
                  <a:pt x="1" y="3"/>
                  <a:pt x="2" y="1"/>
                  <a:pt x="3" y="0"/>
                </a:cubicBezTo>
                <a:cubicBezTo>
                  <a:pt x="111" y="107"/>
                  <a:pt x="111" y="107"/>
                  <a:pt x="111" y="107"/>
                </a:cubicBezTo>
                <a:cubicBezTo>
                  <a:pt x="111" y="114"/>
                  <a:pt x="111" y="114"/>
                  <a:pt x="111" y="114"/>
                </a:cubicBezTo>
                <a:lnTo>
                  <a:pt x="0" y="4"/>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3" name="Freeform 7"/>
          <p:cNvSpPr>
            <a:spLocks noChangeArrowheads="1"/>
          </p:cNvSpPr>
          <p:nvPr/>
        </p:nvSpPr>
        <p:spPr bwMode="auto">
          <a:xfrm>
            <a:off x="6980767" y="2165351"/>
            <a:ext cx="768351" cy="950383"/>
          </a:xfrm>
          <a:custGeom>
            <a:avLst/>
            <a:gdLst>
              <a:gd name="T0" fmla="*/ 0 w 675"/>
              <a:gd name="T1" fmla="*/ 47322 h 723"/>
              <a:gd name="T2" fmla="*/ 0 w 675"/>
              <a:gd name="T3" fmla="*/ 0 h 723"/>
              <a:gd name="T4" fmla="*/ 576263 w 675"/>
              <a:gd name="T5" fmla="*/ 671380 h 723"/>
              <a:gd name="T6" fmla="*/ 576263 w 675"/>
              <a:gd name="T7" fmla="*/ 712787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4" name="Freeform 8"/>
          <p:cNvSpPr>
            <a:spLocks noChangeArrowheads="1"/>
          </p:cNvSpPr>
          <p:nvPr/>
        </p:nvSpPr>
        <p:spPr bwMode="auto">
          <a:xfrm>
            <a:off x="6980768" y="4533900"/>
            <a:ext cx="131233" cy="160867"/>
          </a:xfrm>
          <a:custGeom>
            <a:avLst/>
            <a:gdLst>
              <a:gd name="T0" fmla="*/ 0 w 115"/>
              <a:gd name="T1" fmla="*/ 41879 h 121"/>
              <a:gd name="T2" fmla="*/ 0 w 115"/>
              <a:gd name="T3" fmla="*/ 0 h 121"/>
              <a:gd name="T4" fmla="*/ 98425 w 115"/>
              <a:gd name="T5" fmla="*/ 120650 h 121"/>
              <a:gd name="T6" fmla="*/ 61623 w 115"/>
              <a:gd name="T7" fmla="*/ 120650 h 121"/>
              <a:gd name="T8" fmla="*/ 0 w 115"/>
              <a:gd name="T9" fmla="*/ 41879 h 121"/>
              <a:gd name="T10" fmla="*/ 0 60000 65536"/>
              <a:gd name="T11" fmla="*/ 0 60000 65536"/>
              <a:gd name="T12" fmla="*/ 0 60000 65536"/>
              <a:gd name="T13" fmla="*/ 0 60000 65536"/>
              <a:gd name="T14" fmla="*/ 0 60000 65536"/>
              <a:gd name="T15" fmla="*/ 0 w 115"/>
              <a:gd name="T16" fmla="*/ 0 h 121"/>
              <a:gd name="T17" fmla="*/ 115 w 115"/>
              <a:gd name="T18" fmla="*/ 121 h 121"/>
            </a:gdLst>
            <a:ahLst/>
            <a:cxnLst>
              <a:cxn ang="T10">
                <a:pos x="T0" y="T1"/>
              </a:cxn>
              <a:cxn ang="T11">
                <a:pos x="T2" y="T3"/>
              </a:cxn>
              <a:cxn ang="T12">
                <a:pos x="T4" y="T5"/>
              </a:cxn>
              <a:cxn ang="T13">
                <a:pos x="T6" y="T7"/>
              </a:cxn>
              <a:cxn ang="T14">
                <a:pos x="T8" y="T9"/>
              </a:cxn>
            </a:cxnLst>
            <a:rect l="T15" t="T16" r="T17" b="T18"/>
            <a:pathLst>
              <a:path w="115" h="121">
                <a:moveTo>
                  <a:pt x="0" y="42"/>
                </a:moveTo>
                <a:lnTo>
                  <a:pt x="0" y="0"/>
                </a:lnTo>
                <a:lnTo>
                  <a:pt x="115" y="121"/>
                </a:lnTo>
                <a:lnTo>
                  <a:pt x="72" y="12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5" name="Freeform 9"/>
          <p:cNvSpPr>
            <a:spLocks noChangeArrowheads="1"/>
          </p:cNvSpPr>
          <p:nvPr/>
        </p:nvSpPr>
        <p:spPr bwMode="auto">
          <a:xfrm>
            <a:off x="6980767" y="1286934"/>
            <a:ext cx="768351" cy="941917"/>
          </a:xfrm>
          <a:custGeom>
            <a:avLst/>
            <a:gdLst>
              <a:gd name="T0" fmla="*/ 0 w 112"/>
              <a:gd name="T1" fmla="*/ 41555 h 119"/>
              <a:gd name="T2" fmla="*/ 0 w 112"/>
              <a:gd name="T3" fmla="*/ 29682 h 119"/>
              <a:gd name="T4" fmla="*/ 0 w 112"/>
              <a:gd name="T5" fmla="*/ 0 h 119"/>
              <a:gd name="T6" fmla="*/ 576263 w 112"/>
              <a:gd name="T7" fmla="*/ 664883 h 119"/>
              <a:gd name="T8" fmla="*/ 576263 w 112"/>
              <a:gd name="T9" fmla="*/ 706438 h 119"/>
              <a:gd name="T10" fmla="*/ 0 w 112"/>
              <a:gd name="T11" fmla="*/ 41555 h 119"/>
              <a:gd name="T12" fmla="*/ 0 60000 65536"/>
              <a:gd name="T13" fmla="*/ 0 60000 65536"/>
              <a:gd name="T14" fmla="*/ 0 60000 65536"/>
              <a:gd name="T15" fmla="*/ 0 60000 65536"/>
              <a:gd name="T16" fmla="*/ 0 60000 65536"/>
              <a:gd name="T17" fmla="*/ 0 60000 65536"/>
              <a:gd name="T18" fmla="*/ 0 w 112"/>
              <a:gd name="T19" fmla="*/ 0 h 119"/>
              <a:gd name="T20" fmla="*/ 112 w 11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12" h="119">
                <a:moveTo>
                  <a:pt x="0" y="7"/>
                </a:moveTo>
                <a:cubicBezTo>
                  <a:pt x="0" y="5"/>
                  <a:pt x="0" y="5"/>
                  <a:pt x="0" y="5"/>
                </a:cubicBezTo>
                <a:cubicBezTo>
                  <a:pt x="0" y="3"/>
                  <a:pt x="0" y="2"/>
                  <a:pt x="0" y="0"/>
                </a:cubicBezTo>
                <a:cubicBezTo>
                  <a:pt x="112" y="112"/>
                  <a:pt x="112" y="112"/>
                  <a:pt x="112" y="112"/>
                </a:cubicBezTo>
                <a:cubicBezTo>
                  <a:pt x="112" y="119"/>
                  <a:pt x="112" y="119"/>
                  <a:pt x="112" y="119"/>
                </a:cubicBezTo>
                <a:lnTo>
                  <a:pt x="0" y="7"/>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6" name="Freeform 10"/>
          <p:cNvSpPr>
            <a:spLocks noChangeArrowheads="1"/>
          </p:cNvSpPr>
          <p:nvPr/>
        </p:nvSpPr>
        <p:spPr bwMode="auto">
          <a:xfrm>
            <a:off x="6980767" y="1380068"/>
            <a:ext cx="768351" cy="944033"/>
          </a:xfrm>
          <a:custGeom>
            <a:avLst/>
            <a:gdLst>
              <a:gd name="T0" fmla="*/ 0 w 675"/>
              <a:gd name="T1" fmla="*/ 42403 h 718"/>
              <a:gd name="T2" fmla="*/ 0 w 675"/>
              <a:gd name="T3" fmla="*/ 0 h 718"/>
              <a:gd name="T4" fmla="*/ 576263 w 675"/>
              <a:gd name="T5" fmla="*/ 665622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5"/>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7" name="Freeform 11"/>
          <p:cNvSpPr>
            <a:spLocks noChangeArrowheads="1"/>
          </p:cNvSpPr>
          <p:nvPr/>
        </p:nvSpPr>
        <p:spPr bwMode="auto">
          <a:xfrm>
            <a:off x="6980767" y="1477433"/>
            <a:ext cx="768351" cy="950384"/>
          </a:xfrm>
          <a:custGeom>
            <a:avLst/>
            <a:gdLst>
              <a:gd name="T0" fmla="*/ 0 w 675"/>
              <a:gd name="T1" fmla="*/ 47322 h 723"/>
              <a:gd name="T2" fmla="*/ 0 w 675"/>
              <a:gd name="T3" fmla="*/ 0 h 723"/>
              <a:gd name="T4" fmla="*/ 576263 w 675"/>
              <a:gd name="T5" fmla="*/ 671381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8" name="Freeform 12"/>
          <p:cNvSpPr>
            <a:spLocks noChangeArrowheads="1"/>
          </p:cNvSpPr>
          <p:nvPr/>
        </p:nvSpPr>
        <p:spPr bwMode="auto">
          <a:xfrm>
            <a:off x="6980767" y="2070101"/>
            <a:ext cx="768351" cy="944033"/>
          </a:xfrm>
          <a:custGeom>
            <a:avLst/>
            <a:gdLst>
              <a:gd name="T0" fmla="*/ 0 w 675"/>
              <a:gd name="T1" fmla="*/ 41474 h 717"/>
              <a:gd name="T2" fmla="*/ 0 w 675"/>
              <a:gd name="T3" fmla="*/ 0 h 717"/>
              <a:gd name="T4" fmla="*/ 576263 w 675"/>
              <a:gd name="T5" fmla="*/ 666551 h 717"/>
              <a:gd name="T6" fmla="*/ 576263 w 675"/>
              <a:gd name="T7" fmla="*/ 708025 h 717"/>
              <a:gd name="T8" fmla="*/ 0 w 675"/>
              <a:gd name="T9" fmla="*/ 41474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09" name="Freeform 13"/>
          <p:cNvSpPr>
            <a:spLocks noChangeArrowheads="1"/>
          </p:cNvSpPr>
          <p:nvPr/>
        </p:nvSpPr>
        <p:spPr bwMode="auto">
          <a:xfrm>
            <a:off x="6980767" y="1974852"/>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0" name="Freeform 14"/>
          <p:cNvSpPr>
            <a:spLocks noChangeArrowheads="1"/>
          </p:cNvSpPr>
          <p:nvPr/>
        </p:nvSpPr>
        <p:spPr bwMode="auto">
          <a:xfrm>
            <a:off x="6980767" y="1778000"/>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1" name="Freeform 15"/>
          <p:cNvSpPr>
            <a:spLocks noChangeArrowheads="1"/>
          </p:cNvSpPr>
          <p:nvPr/>
        </p:nvSpPr>
        <p:spPr bwMode="auto">
          <a:xfrm>
            <a:off x="6980767" y="1873251"/>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2" name="Freeform 16"/>
          <p:cNvSpPr>
            <a:spLocks noChangeArrowheads="1"/>
          </p:cNvSpPr>
          <p:nvPr/>
        </p:nvSpPr>
        <p:spPr bwMode="auto">
          <a:xfrm>
            <a:off x="6980767" y="1579034"/>
            <a:ext cx="768351" cy="944033"/>
          </a:xfrm>
          <a:custGeom>
            <a:avLst/>
            <a:gdLst>
              <a:gd name="T0" fmla="*/ 0 w 675"/>
              <a:gd name="T1" fmla="*/ 41474 h 717"/>
              <a:gd name="T2" fmla="*/ 0 w 675"/>
              <a:gd name="T3" fmla="*/ 0 h 717"/>
              <a:gd name="T4" fmla="*/ 576263 w 675"/>
              <a:gd name="T5" fmla="*/ 666551 h 717"/>
              <a:gd name="T6" fmla="*/ 576263 w 675"/>
              <a:gd name="T7" fmla="*/ 708025 h 717"/>
              <a:gd name="T8" fmla="*/ 0 w 675"/>
              <a:gd name="T9" fmla="*/ 41474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3" name="Freeform 17"/>
          <p:cNvSpPr>
            <a:spLocks noChangeArrowheads="1"/>
          </p:cNvSpPr>
          <p:nvPr/>
        </p:nvSpPr>
        <p:spPr bwMode="auto">
          <a:xfrm>
            <a:off x="7247467" y="1159934"/>
            <a:ext cx="499533" cy="579967"/>
          </a:xfrm>
          <a:custGeom>
            <a:avLst/>
            <a:gdLst>
              <a:gd name="T0" fmla="*/ 0 w 440"/>
              <a:gd name="T1" fmla="*/ 0 h 440"/>
              <a:gd name="T2" fmla="*/ 35762 w 440"/>
              <a:gd name="T3" fmla="*/ 0 h 440"/>
              <a:gd name="T4" fmla="*/ 374650 w 440"/>
              <a:gd name="T5" fmla="*/ 392466 h 440"/>
              <a:gd name="T6" fmla="*/ 374650 w 440"/>
              <a:gd name="T7" fmla="*/ 423112 h 440"/>
              <a:gd name="T8" fmla="*/ 374650 w 440"/>
              <a:gd name="T9" fmla="*/ 434975 h 440"/>
              <a:gd name="T10" fmla="*/ 0 w 440"/>
              <a:gd name="T11" fmla="*/ 0 h 440"/>
              <a:gd name="T12" fmla="*/ 0 60000 65536"/>
              <a:gd name="T13" fmla="*/ 0 60000 65536"/>
              <a:gd name="T14" fmla="*/ 0 60000 65536"/>
              <a:gd name="T15" fmla="*/ 0 60000 65536"/>
              <a:gd name="T16" fmla="*/ 0 60000 65536"/>
              <a:gd name="T17" fmla="*/ 0 60000 65536"/>
              <a:gd name="T18" fmla="*/ 0 w 440"/>
              <a:gd name="T19" fmla="*/ 0 h 440"/>
              <a:gd name="T20" fmla="*/ 440 w 440"/>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440" h="440">
                <a:moveTo>
                  <a:pt x="0" y="0"/>
                </a:moveTo>
                <a:lnTo>
                  <a:pt x="42" y="0"/>
                </a:lnTo>
                <a:lnTo>
                  <a:pt x="440" y="397"/>
                </a:lnTo>
                <a:lnTo>
                  <a:pt x="440" y="428"/>
                </a:lnTo>
                <a:lnTo>
                  <a:pt x="440" y="440"/>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4" name="Freeform 18"/>
          <p:cNvSpPr>
            <a:spLocks noChangeArrowheads="1"/>
          </p:cNvSpPr>
          <p:nvPr/>
        </p:nvSpPr>
        <p:spPr bwMode="auto">
          <a:xfrm>
            <a:off x="7501467" y="1159933"/>
            <a:ext cx="245533" cy="279400"/>
          </a:xfrm>
          <a:custGeom>
            <a:avLst/>
            <a:gdLst>
              <a:gd name="T0" fmla="*/ 0 w 217"/>
              <a:gd name="T1" fmla="*/ 0 h 211"/>
              <a:gd name="T2" fmla="*/ 35642 w 217"/>
              <a:gd name="T3" fmla="*/ 0 h 211"/>
              <a:gd name="T4" fmla="*/ 184150 w 217"/>
              <a:gd name="T5" fmla="*/ 166845 h 211"/>
              <a:gd name="T6" fmla="*/ 184150 w 217"/>
              <a:gd name="T7" fmla="*/ 209550 h 211"/>
              <a:gd name="T8" fmla="*/ 0 w 217"/>
              <a:gd name="T9" fmla="*/ 0 h 211"/>
              <a:gd name="T10" fmla="*/ 0 60000 65536"/>
              <a:gd name="T11" fmla="*/ 0 60000 65536"/>
              <a:gd name="T12" fmla="*/ 0 60000 65536"/>
              <a:gd name="T13" fmla="*/ 0 60000 65536"/>
              <a:gd name="T14" fmla="*/ 0 60000 65536"/>
              <a:gd name="T15" fmla="*/ 0 w 217"/>
              <a:gd name="T16" fmla="*/ 0 h 211"/>
              <a:gd name="T17" fmla="*/ 217 w 217"/>
              <a:gd name="T18" fmla="*/ 211 h 211"/>
            </a:gdLst>
            <a:ahLst/>
            <a:cxnLst>
              <a:cxn ang="T10">
                <a:pos x="T0" y="T1"/>
              </a:cxn>
              <a:cxn ang="T11">
                <a:pos x="T2" y="T3"/>
              </a:cxn>
              <a:cxn ang="T12">
                <a:pos x="T4" y="T5"/>
              </a:cxn>
              <a:cxn ang="T13">
                <a:pos x="T6" y="T7"/>
              </a:cxn>
              <a:cxn ang="T14">
                <a:pos x="T8" y="T9"/>
              </a:cxn>
            </a:cxnLst>
            <a:rect l="T15" t="T16" r="T17" b="T18"/>
            <a:pathLst>
              <a:path w="217" h="211">
                <a:moveTo>
                  <a:pt x="0" y="0"/>
                </a:moveTo>
                <a:lnTo>
                  <a:pt x="42" y="0"/>
                </a:lnTo>
                <a:lnTo>
                  <a:pt x="217" y="168"/>
                </a:lnTo>
                <a:lnTo>
                  <a:pt x="217" y="21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5" name="Freeform 19"/>
          <p:cNvSpPr>
            <a:spLocks noChangeArrowheads="1"/>
          </p:cNvSpPr>
          <p:nvPr/>
        </p:nvSpPr>
        <p:spPr bwMode="auto">
          <a:xfrm>
            <a:off x="7584018" y="1159934"/>
            <a:ext cx="162983" cy="182033"/>
          </a:xfrm>
          <a:custGeom>
            <a:avLst/>
            <a:gdLst>
              <a:gd name="T0" fmla="*/ 0 w 144"/>
              <a:gd name="T1" fmla="*/ 0 h 138"/>
              <a:gd name="T2" fmla="*/ 10186 w 144"/>
              <a:gd name="T3" fmla="*/ 0 h 138"/>
              <a:gd name="T4" fmla="*/ 35652 w 144"/>
              <a:gd name="T5" fmla="*/ 0 h 138"/>
              <a:gd name="T6" fmla="*/ 122237 w 144"/>
              <a:gd name="T7" fmla="*/ 94974 h 138"/>
              <a:gd name="T8" fmla="*/ 122237 w 144"/>
              <a:gd name="T9" fmla="*/ 124653 h 138"/>
              <a:gd name="T10" fmla="*/ 122237 w 144"/>
              <a:gd name="T11" fmla="*/ 136525 h 138"/>
              <a:gd name="T12" fmla="*/ 0 w 144"/>
              <a:gd name="T13" fmla="*/ 0 h 138"/>
              <a:gd name="T14" fmla="*/ 0 60000 65536"/>
              <a:gd name="T15" fmla="*/ 0 60000 65536"/>
              <a:gd name="T16" fmla="*/ 0 60000 65536"/>
              <a:gd name="T17" fmla="*/ 0 60000 65536"/>
              <a:gd name="T18" fmla="*/ 0 60000 65536"/>
              <a:gd name="T19" fmla="*/ 0 60000 65536"/>
              <a:gd name="T20" fmla="*/ 0 60000 65536"/>
              <a:gd name="T21" fmla="*/ 0 w 144"/>
              <a:gd name="T22" fmla="*/ 0 h 138"/>
              <a:gd name="T23" fmla="*/ 144 w 144"/>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138">
                <a:moveTo>
                  <a:pt x="0" y="0"/>
                </a:moveTo>
                <a:lnTo>
                  <a:pt x="12" y="0"/>
                </a:lnTo>
                <a:lnTo>
                  <a:pt x="42" y="0"/>
                </a:lnTo>
                <a:lnTo>
                  <a:pt x="144" y="96"/>
                </a:lnTo>
                <a:lnTo>
                  <a:pt x="144" y="126"/>
                </a:lnTo>
                <a:lnTo>
                  <a:pt x="144" y="138"/>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6" name="Freeform 20"/>
          <p:cNvSpPr>
            <a:spLocks noChangeArrowheads="1"/>
          </p:cNvSpPr>
          <p:nvPr/>
        </p:nvSpPr>
        <p:spPr bwMode="auto">
          <a:xfrm>
            <a:off x="6980767" y="3551768"/>
            <a:ext cx="768351" cy="944033"/>
          </a:xfrm>
          <a:custGeom>
            <a:avLst/>
            <a:gdLst>
              <a:gd name="T0" fmla="*/ 0 w 675"/>
              <a:gd name="T1" fmla="*/ 41474 h 717"/>
              <a:gd name="T2" fmla="*/ 0 w 675"/>
              <a:gd name="T3" fmla="*/ 0 h 717"/>
              <a:gd name="T4" fmla="*/ 576263 w 675"/>
              <a:gd name="T5" fmla="*/ 666551 h 717"/>
              <a:gd name="T6" fmla="*/ 576263 w 675"/>
              <a:gd name="T7" fmla="*/ 702100 h 717"/>
              <a:gd name="T8" fmla="*/ 576263 w 675"/>
              <a:gd name="T9" fmla="*/ 708025 h 717"/>
              <a:gd name="T10" fmla="*/ 0 w 675"/>
              <a:gd name="T11" fmla="*/ 41474 h 717"/>
              <a:gd name="T12" fmla="*/ 0 60000 65536"/>
              <a:gd name="T13" fmla="*/ 0 60000 65536"/>
              <a:gd name="T14" fmla="*/ 0 60000 65536"/>
              <a:gd name="T15" fmla="*/ 0 60000 65536"/>
              <a:gd name="T16" fmla="*/ 0 60000 65536"/>
              <a:gd name="T17" fmla="*/ 0 60000 65536"/>
              <a:gd name="T18" fmla="*/ 0 w 675"/>
              <a:gd name="T19" fmla="*/ 0 h 717"/>
              <a:gd name="T20" fmla="*/ 675 w 67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5" h="717">
                <a:moveTo>
                  <a:pt x="0" y="42"/>
                </a:moveTo>
                <a:lnTo>
                  <a:pt x="0" y="0"/>
                </a:lnTo>
                <a:lnTo>
                  <a:pt x="675" y="675"/>
                </a:lnTo>
                <a:lnTo>
                  <a:pt x="675" y="711"/>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7" name="Freeform 21"/>
          <p:cNvSpPr>
            <a:spLocks noChangeArrowheads="1"/>
          </p:cNvSpPr>
          <p:nvPr/>
        </p:nvSpPr>
        <p:spPr bwMode="auto">
          <a:xfrm>
            <a:off x="6980767" y="3354918"/>
            <a:ext cx="768351" cy="941916"/>
          </a:xfrm>
          <a:custGeom>
            <a:avLst/>
            <a:gdLst>
              <a:gd name="T0" fmla="*/ 0 w 675"/>
              <a:gd name="T1" fmla="*/ 41381 h 717"/>
              <a:gd name="T2" fmla="*/ 0 w 675"/>
              <a:gd name="T3" fmla="*/ 0 h 717"/>
              <a:gd name="T4" fmla="*/ 576263 w 675"/>
              <a:gd name="T5" fmla="*/ 665056 h 717"/>
              <a:gd name="T6" fmla="*/ 576263 w 675"/>
              <a:gd name="T7" fmla="*/ 676879 h 717"/>
              <a:gd name="T8" fmla="*/ 576263 w 675"/>
              <a:gd name="T9" fmla="*/ 706437 h 717"/>
              <a:gd name="T10" fmla="*/ 0 w 675"/>
              <a:gd name="T11" fmla="*/ 41381 h 717"/>
              <a:gd name="T12" fmla="*/ 0 60000 65536"/>
              <a:gd name="T13" fmla="*/ 0 60000 65536"/>
              <a:gd name="T14" fmla="*/ 0 60000 65536"/>
              <a:gd name="T15" fmla="*/ 0 60000 65536"/>
              <a:gd name="T16" fmla="*/ 0 60000 65536"/>
              <a:gd name="T17" fmla="*/ 0 60000 65536"/>
              <a:gd name="T18" fmla="*/ 0 w 675"/>
              <a:gd name="T19" fmla="*/ 0 h 717"/>
              <a:gd name="T20" fmla="*/ 675 w 67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5" h="717">
                <a:moveTo>
                  <a:pt x="0" y="42"/>
                </a:moveTo>
                <a:lnTo>
                  <a:pt x="0" y="0"/>
                </a:lnTo>
                <a:lnTo>
                  <a:pt x="675" y="675"/>
                </a:lnTo>
                <a:lnTo>
                  <a:pt x="675" y="687"/>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8" name="Freeform 22"/>
          <p:cNvSpPr>
            <a:spLocks noChangeArrowheads="1"/>
          </p:cNvSpPr>
          <p:nvPr/>
        </p:nvSpPr>
        <p:spPr bwMode="auto">
          <a:xfrm>
            <a:off x="7412568" y="1159933"/>
            <a:ext cx="334433" cy="381000"/>
          </a:xfrm>
          <a:custGeom>
            <a:avLst/>
            <a:gdLst>
              <a:gd name="T0" fmla="*/ 0 w 295"/>
              <a:gd name="T1" fmla="*/ 0 h 289"/>
              <a:gd name="T2" fmla="*/ 40812 w 295"/>
              <a:gd name="T3" fmla="*/ 0 h 289"/>
              <a:gd name="T4" fmla="*/ 250825 w 295"/>
              <a:gd name="T5" fmla="*/ 244222 h 289"/>
              <a:gd name="T6" fmla="*/ 250825 w 295"/>
              <a:gd name="T7" fmla="*/ 285750 h 289"/>
              <a:gd name="T8" fmla="*/ 0 w 295"/>
              <a:gd name="T9" fmla="*/ 0 h 289"/>
              <a:gd name="T10" fmla="*/ 0 60000 65536"/>
              <a:gd name="T11" fmla="*/ 0 60000 65536"/>
              <a:gd name="T12" fmla="*/ 0 60000 65536"/>
              <a:gd name="T13" fmla="*/ 0 60000 65536"/>
              <a:gd name="T14" fmla="*/ 0 60000 65536"/>
              <a:gd name="T15" fmla="*/ 0 w 295"/>
              <a:gd name="T16" fmla="*/ 0 h 289"/>
              <a:gd name="T17" fmla="*/ 295 w 295"/>
              <a:gd name="T18" fmla="*/ 289 h 289"/>
            </a:gdLst>
            <a:ahLst/>
            <a:cxnLst>
              <a:cxn ang="T10">
                <a:pos x="T0" y="T1"/>
              </a:cxn>
              <a:cxn ang="T11">
                <a:pos x="T2" y="T3"/>
              </a:cxn>
              <a:cxn ang="T12">
                <a:pos x="T4" y="T5"/>
              </a:cxn>
              <a:cxn ang="T13">
                <a:pos x="T6" y="T7"/>
              </a:cxn>
              <a:cxn ang="T14">
                <a:pos x="T8" y="T9"/>
              </a:cxn>
            </a:cxnLst>
            <a:rect l="T15" t="T16" r="T17" b="T18"/>
            <a:pathLst>
              <a:path w="295" h="289">
                <a:moveTo>
                  <a:pt x="0" y="0"/>
                </a:moveTo>
                <a:lnTo>
                  <a:pt x="48" y="0"/>
                </a:lnTo>
                <a:lnTo>
                  <a:pt x="295" y="247"/>
                </a:lnTo>
                <a:lnTo>
                  <a:pt x="295" y="289"/>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19" name="Freeform 23"/>
          <p:cNvSpPr>
            <a:spLocks noChangeArrowheads="1"/>
          </p:cNvSpPr>
          <p:nvPr/>
        </p:nvSpPr>
        <p:spPr bwMode="auto">
          <a:xfrm>
            <a:off x="7082367" y="1159934"/>
            <a:ext cx="666751" cy="776817"/>
          </a:xfrm>
          <a:custGeom>
            <a:avLst/>
            <a:gdLst>
              <a:gd name="T0" fmla="*/ 0 w 97"/>
              <a:gd name="T1" fmla="*/ 5945 h 98"/>
              <a:gd name="T2" fmla="*/ 30932 w 97"/>
              <a:gd name="T3" fmla="*/ 0 h 98"/>
              <a:gd name="T4" fmla="*/ 500063 w 97"/>
              <a:gd name="T5" fmla="*/ 535053 h 98"/>
              <a:gd name="T6" fmla="*/ 500063 w 97"/>
              <a:gd name="T7" fmla="*/ 582613 h 98"/>
              <a:gd name="T8" fmla="*/ 0 w 97"/>
              <a:gd name="T9" fmla="*/ 5945 h 98"/>
              <a:gd name="T10" fmla="*/ 0 60000 65536"/>
              <a:gd name="T11" fmla="*/ 0 60000 65536"/>
              <a:gd name="T12" fmla="*/ 0 60000 65536"/>
              <a:gd name="T13" fmla="*/ 0 60000 65536"/>
              <a:gd name="T14" fmla="*/ 0 60000 65536"/>
              <a:gd name="T15" fmla="*/ 0 w 97"/>
              <a:gd name="T16" fmla="*/ 0 h 98"/>
              <a:gd name="T17" fmla="*/ 97 w 97"/>
              <a:gd name="T18" fmla="*/ 98 h 98"/>
            </a:gdLst>
            <a:ahLst/>
            <a:cxnLst>
              <a:cxn ang="T10">
                <a:pos x="T0" y="T1"/>
              </a:cxn>
              <a:cxn ang="T11">
                <a:pos x="T2" y="T3"/>
              </a:cxn>
              <a:cxn ang="T12">
                <a:pos x="T4" y="T5"/>
              </a:cxn>
              <a:cxn ang="T13">
                <a:pos x="T6" y="T7"/>
              </a:cxn>
              <a:cxn ang="T14">
                <a:pos x="T8" y="T9"/>
              </a:cxn>
            </a:cxnLst>
            <a:rect l="T15" t="T16" r="T17" b="T18"/>
            <a:pathLst>
              <a:path w="97" h="98">
                <a:moveTo>
                  <a:pt x="0" y="1"/>
                </a:moveTo>
                <a:cubicBezTo>
                  <a:pt x="2" y="0"/>
                  <a:pt x="4" y="0"/>
                  <a:pt x="6" y="0"/>
                </a:cubicBezTo>
                <a:cubicBezTo>
                  <a:pt x="97" y="90"/>
                  <a:pt x="97" y="90"/>
                  <a:pt x="97" y="90"/>
                </a:cubicBezTo>
                <a:cubicBezTo>
                  <a:pt x="97" y="98"/>
                  <a:pt x="97" y="98"/>
                  <a:pt x="97" y="98"/>
                </a:cubicBezTo>
                <a:lnTo>
                  <a:pt x="0" y="1"/>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0" name="Freeform 24"/>
          <p:cNvSpPr>
            <a:spLocks noChangeArrowheads="1"/>
          </p:cNvSpPr>
          <p:nvPr/>
        </p:nvSpPr>
        <p:spPr bwMode="auto">
          <a:xfrm>
            <a:off x="7027333" y="1176867"/>
            <a:ext cx="719667" cy="855133"/>
          </a:xfrm>
          <a:custGeom>
            <a:avLst/>
            <a:gdLst>
              <a:gd name="T0" fmla="*/ 0 w 105"/>
              <a:gd name="T1" fmla="*/ 17815 h 108"/>
              <a:gd name="T2" fmla="*/ 20562 w 105"/>
              <a:gd name="T3" fmla="*/ 0 h 108"/>
              <a:gd name="T4" fmla="*/ 539750 w 105"/>
              <a:gd name="T5" fmla="*/ 599781 h 108"/>
              <a:gd name="T6" fmla="*/ 539750 w 105"/>
              <a:gd name="T7" fmla="*/ 641350 h 108"/>
              <a:gd name="T8" fmla="*/ 0 w 105"/>
              <a:gd name="T9" fmla="*/ 17815 h 108"/>
              <a:gd name="T10" fmla="*/ 0 60000 65536"/>
              <a:gd name="T11" fmla="*/ 0 60000 65536"/>
              <a:gd name="T12" fmla="*/ 0 60000 65536"/>
              <a:gd name="T13" fmla="*/ 0 60000 65536"/>
              <a:gd name="T14" fmla="*/ 0 60000 65536"/>
              <a:gd name="T15" fmla="*/ 0 w 105"/>
              <a:gd name="T16" fmla="*/ 0 h 108"/>
              <a:gd name="T17" fmla="*/ 105 w 105"/>
              <a:gd name="T18" fmla="*/ 108 h 108"/>
            </a:gdLst>
            <a:ahLst/>
            <a:cxnLst>
              <a:cxn ang="T10">
                <a:pos x="T0" y="T1"/>
              </a:cxn>
              <a:cxn ang="T11">
                <a:pos x="T2" y="T3"/>
              </a:cxn>
              <a:cxn ang="T12">
                <a:pos x="T4" y="T5"/>
              </a:cxn>
              <a:cxn ang="T13">
                <a:pos x="T6" y="T7"/>
              </a:cxn>
              <a:cxn ang="T14">
                <a:pos x="T8" y="T9"/>
              </a:cxn>
            </a:cxnLst>
            <a:rect l="T15" t="T16" r="T17" b="T18"/>
            <a:pathLst>
              <a:path w="105" h="108">
                <a:moveTo>
                  <a:pt x="0" y="3"/>
                </a:moveTo>
                <a:cubicBezTo>
                  <a:pt x="1" y="2"/>
                  <a:pt x="2" y="1"/>
                  <a:pt x="4" y="0"/>
                </a:cubicBezTo>
                <a:cubicBezTo>
                  <a:pt x="105" y="101"/>
                  <a:pt x="105" y="101"/>
                  <a:pt x="105" y="101"/>
                </a:cubicBezTo>
                <a:cubicBezTo>
                  <a:pt x="105" y="108"/>
                  <a:pt x="105" y="108"/>
                  <a:pt x="105" y="108"/>
                </a:cubicBezTo>
                <a:lnTo>
                  <a:pt x="0" y="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1" name="Freeform 25"/>
          <p:cNvSpPr>
            <a:spLocks noChangeArrowheads="1"/>
          </p:cNvSpPr>
          <p:nvPr/>
        </p:nvSpPr>
        <p:spPr bwMode="auto">
          <a:xfrm>
            <a:off x="7158567" y="1159934"/>
            <a:ext cx="590551" cy="673100"/>
          </a:xfrm>
          <a:custGeom>
            <a:avLst/>
            <a:gdLst>
              <a:gd name="T0" fmla="*/ 0 w 518"/>
              <a:gd name="T1" fmla="*/ 0 h 512"/>
              <a:gd name="T2" fmla="*/ 35912 w 518"/>
              <a:gd name="T3" fmla="*/ 0 h 512"/>
              <a:gd name="T4" fmla="*/ 442913 w 518"/>
              <a:gd name="T5" fmla="*/ 463414 h 512"/>
              <a:gd name="T6" fmla="*/ 442913 w 518"/>
              <a:gd name="T7" fmla="*/ 504825 h 512"/>
              <a:gd name="T8" fmla="*/ 0 w 518"/>
              <a:gd name="T9" fmla="*/ 0 h 512"/>
              <a:gd name="T10" fmla="*/ 0 60000 65536"/>
              <a:gd name="T11" fmla="*/ 0 60000 65536"/>
              <a:gd name="T12" fmla="*/ 0 60000 65536"/>
              <a:gd name="T13" fmla="*/ 0 60000 65536"/>
              <a:gd name="T14" fmla="*/ 0 60000 65536"/>
              <a:gd name="T15" fmla="*/ 0 w 518"/>
              <a:gd name="T16" fmla="*/ 0 h 512"/>
              <a:gd name="T17" fmla="*/ 518 w 518"/>
              <a:gd name="T18" fmla="*/ 512 h 512"/>
            </a:gdLst>
            <a:ahLst/>
            <a:cxnLst>
              <a:cxn ang="T10">
                <a:pos x="T0" y="T1"/>
              </a:cxn>
              <a:cxn ang="T11">
                <a:pos x="T2" y="T3"/>
              </a:cxn>
              <a:cxn ang="T12">
                <a:pos x="T4" y="T5"/>
              </a:cxn>
              <a:cxn ang="T13">
                <a:pos x="T6" y="T7"/>
              </a:cxn>
              <a:cxn ang="T14">
                <a:pos x="T8" y="T9"/>
              </a:cxn>
            </a:cxnLst>
            <a:rect l="T15" t="T16" r="T17" b="T18"/>
            <a:pathLst>
              <a:path w="518" h="512">
                <a:moveTo>
                  <a:pt x="0" y="0"/>
                </a:moveTo>
                <a:lnTo>
                  <a:pt x="42" y="0"/>
                </a:lnTo>
                <a:lnTo>
                  <a:pt x="518" y="470"/>
                </a:lnTo>
                <a:lnTo>
                  <a:pt x="518" y="512"/>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2" name="Freeform 26"/>
          <p:cNvSpPr>
            <a:spLocks noChangeArrowheads="1"/>
          </p:cNvSpPr>
          <p:nvPr/>
        </p:nvSpPr>
        <p:spPr bwMode="auto">
          <a:xfrm>
            <a:off x="7330018" y="1159934"/>
            <a:ext cx="416983" cy="474133"/>
          </a:xfrm>
          <a:custGeom>
            <a:avLst/>
            <a:gdLst>
              <a:gd name="T0" fmla="*/ 0 w 368"/>
              <a:gd name="T1" fmla="*/ 0 h 361"/>
              <a:gd name="T2" fmla="*/ 36543 w 368"/>
              <a:gd name="T3" fmla="*/ 0 h 361"/>
              <a:gd name="T4" fmla="*/ 312737 w 368"/>
              <a:gd name="T5" fmla="*/ 314228 h 361"/>
              <a:gd name="T6" fmla="*/ 312737 w 368"/>
              <a:gd name="T7" fmla="*/ 355600 h 361"/>
              <a:gd name="T8" fmla="*/ 0 w 368"/>
              <a:gd name="T9" fmla="*/ 0 h 361"/>
              <a:gd name="T10" fmla="*/ 0 60000 65536"/>
              <a:gd name="T11" fmla="*/ 0 60000 65536"/>
              <a:gd name="T12" fmla="*/ 0 60000 65536"/>
              <a:gd name="T13" fmla="*/ 0 60000 65536"/>
              <a:gd name="T14" fmla="*/ 0 60000 65536"/>
              <a:gd name="T15" fmla="*/ 0 w 368"/>
              <a:gd name="T16" fmla="*/ 0 h 361"/>
              <a:gd name="T17" fmla="*/ 368 w 368"/>
              <a:gd name="T18" fmla="*/ 361 h 361"/>
            </a:gdLst>
            <a:ahLst/>
            <a:cxnLst>
              <a:cxn ang="T10">
                <a:pos x="T0" y="T1"/>
              </a:cxn>
              <a:cxn ang="T11">
                <a:pos x="T2" y="T3"/>
              </a:cxn>
              <a:cxn ang="T12">
                <a:pos x="T4" y="T5"/>
              </a:cxn>
              <a:cxn ang="T13">
                <a:pos x="T6" y="T7"/>
              </a:cxn>
              <a:cxn ang="T14">
                <a:pos x="T8" y="T9"/>
              </a:cxn>
            </a:cxnLst>
            <a:rect l="T15" t="T16" r="T17" b="T18"/>
            <a:pathLst>
              <a:path w="368" h="361">
                <a:moveTo>
                  <a:pt x="0" y="0"/>
                </a:moveTo>
                <a:lnTo>
                  <a:pt x="43" y="0"/>
                </a:lnTo>
                <a:lnTo>
                  <a:pt x="368" y="319"/>
                </a:lnTo>
                <a:lnTo>
                  <a:pt x="368" y="36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3" name="Freeform 27"/>
          <p:cNvSpPr>
            <a:spLocks noChangeArrowheads="1"/>
          </p:cNvSpPr>
          <p:nvPr/>
        </p:nvSpPr>
        <p:spPr bwMode="auto">
          <a:xfrm>
            <a:off x="6980767" y="1674285"/>
            <a:ext cx="768351" cy="952500"/>
          </a:xfrm>
          <a:custGeom>
            <a:avLst/>
            <a:gdLst>
              <a:gd name="T0" fmla="*/ 0 w 675"/>
              <a:gd name="T1" fmla="*/ 42428 h 724"/>
              <a:gd name="T2" fmla="*/ 0 w 675"/>
              <a:gd name="T3" fmla="*/ 0 h 724"/>
              <a:gd name="T4" fmla="*/ 576263 w 675"/>
              <a:gd name="T5" fmla="*/ 666026 h 724"/>
              <a:gd name="T6" fmla="*/ 576263 w 675"/>
              <a:gd name="T7" fmla="*/ 714375 h 724"/>
              <a:gd name="T8" fmla="*/ 0 w 675"/>
              <a:gd name="T9" fmla="*/ 42428 h 724"/>
              <a:gd name="T10" fmla="*/ 0 60000 65536"/>
              <a:gd name="T11" fmla="*/ 0 60000 65536"/>
              <a:gd name="T12" fmla="*/ 0 60000 65536"/>
              <a:gd name="T13" fmla="*/ 0 60000 65536"/>
              <a:gd name="T14" fmla="*/ 0 60000 65536"/>
              <a:gd name="T15" fmla="*/ 0 w 675"/>
              <a:gd name="T16" fmla="*/ 0 h 724"/>
              <a:gd name="T17" fmla="*/ 675 w 675"/>
              <a:gd name="T18" fmla="*/ 724 h 724"/>
            </a:gdLst>
            <a:ahLst/>
            <a:cxnLst>
              <a:cxn ang="T10">
                <a:pos x="T0" y="T1"/>
              </a:cxn>
              <a:cxn ang="T11">
                <a:pos x="T2" y="T3"/>
              </a:cxn>
              <a:cxn ang="T12">
                <a:pos x="T4" y="T5"/>
              </a:cxn>
              <a:cxn ang="T13">
                <a:pos x="T6" y="T7"/>
              </a:cxn>
              <a:cxn ang="T14">
                <a:pos x="T8" y="T9"/>
              </a:cxn>
            </a:cxnLst>
            <a:rect l="T15" t="T16" r="T17" b="T18"/>
            <a:pathLst>
              <a:path w="675" h="724">
                <a:moveTo>
                  <a:pt x="0" y="43"/>
                </a:moveTo>
                <a:lnTo>
                  <a:pt x="0" y="0"/>
                </a:lnTo>
                <a:lnTo>
                  <a:pt x="675" y="675"/>
                </a:lnTo>
                <a:lnTo>
                  <a:pt x="675" y="724"/>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4" name="Freeform 28"/>
          <p:cNvSpPr>
            <a:spLocks noChangeArrowheads="1"/>
          </p:cNvSpPr>
          <p:nvPr/>
        </p:nvSpPr>
        <p:spPr bwMode="auto">
          <a:xfrm>
            <a:off x="6980767" y="4044951"/>
            <a:ext cx="560917" cy="649816"/>
          </a:xfrm>
          <a:custGeom>
            <a:avLst/>
            <a:gdLst>
              <a:gd name="T0" fmla="*/ 0 w 494"/>
              <a:gd name="T1" fmla="*/ 41436 h 494"/>
              <a:gd name="T2" fmla="*/ 0 w 494"/>
              <a:gd name="T3" fmla="*/ 0 h 494"/>
              <a:gd name="T4" fmla="*/ 420688 w 494"/>
              <a:gd name="T5" fmla="*/ 487362 h 494"/>
              <a:gd name="T6" fmla="*/ 379811 w 494"/>
              <a:gd name="T7" fmla="*/ 487362 h 494"/>
              <a:gd name="T8" fmla="*/ 0 w 494"/>
              <a:gd name="T9" fmla="*/ 41436 h 494"/>
              <a:gd name="T10" fmla="*/ 0 60000 65536"/>
              <a:gd name="T11" fmla="*/ 0 60000 65536"/>
              <a:gd name="T12" fmla="*/ 0 60000 65536"/>
              <a:gd name="T13" fmla="*/ 0 60000 65536"/>
              <a:gd name="T14" fmla="*/ 0 60000 65536"/>
              <a:gd name="T15" fmla="*/ 0 w 494"/>
              <a:gd name="T16" fmla="*/ 0 h 494"/>
              <a:gd name="T17" fmla="*/ 494 w 494"/>
              <a:gd name="T18" fmla="*/ 494 h 494"/>
            </a:gdLst>
            <a:ahLst/>
            <a:cxnLst>
              <a:cxn ang="T10">
                <a:pos x="T0" y="T1"/>
              </a:cxn>
              <a:cxn ang="T11">
                <a:pos x="T2" y="T3"/>
              </a:cxn>
              <a:cxn ang="T12">
                <a:pos x="T4" y="T5"/>
              </a:cxn>
              <a:cxn ang="T13">
                <a:pos x="T6" y="T7"/>
              </a:cxn>
              <a:cxn ang="T14">
                <a:pos x="T8" y="T9"/>
              </a:cxn>
            </a:cxnLst>
            <a:rect l="T15" t="T16" r="T17" b="T18"/>
            <a:pathLst>
              <a:path w="494" h="494">
                <a:moveTo>
                  <a:pt x="0" y="42"/>
                </a:moveTo>
                <a:lnTo>
                  <a:pt x="0" y="0"/>
                </a:lnTo>
                <a:lnTo>
                  <a:pt x="494" y="494"/>
                </a:lnTo>
                <a:lnTo>
                  <a:pt x="446" y="49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5" name="Freeform 29"/>
          <p:cNvSpPr>
            <a:spLocks noChangeArrowheads="1"/>
          </p:cNvSpPr>
          <p:nvPr/>
        </p:nvSpPr>
        <p:spPr bwMode="auto">
          <a:xfrm>
            <a:off x="6980767" y="3941234"/>
            <a:ext cx="643467" cy="753533"/>
          </a:xfrm>
          <a:custGeom>
            <a:avLst/>
            <a:gdLst>
              <a:gd name="T0" fmla="*/ 0 w 567"/>
              <a:gd name="T1" fmla="*/ 41425 h 573"/>
              <a:gd name="T2" fmla="*/ 0 w 567"/>
              <a:gd name="T3" fmla="*/ 0 h 573"/>
              <a:gd name="T4" fmla="*/ 482600 w 567"/>
              <a:gd name="T5" fmla="*/ 565150 h 573"/>
              <a:gd name="T6" fmla="*/ 446852 w 567"/>
              <a:gd name="T7" fmla="*/ 565150 h 573"/>
              <a:gd name="T8" fmla="*/ 0 w 567"/>
              <a:gd name="T9" fmla="*/ 41425 h 573"/>
              <a:gd name="T10" fmla="*/ 0 60000 65536"/>
              <a:gd name="T11" fmla="*/ 0 60000 65536"/>
              <a:gd name="T12" fmla="*/ 0 60000 65536"/>
              <a:gd name="T13" fmla="*/ 0 60000 65536"/>
              <a:gd name="T14" fmla="*/ 0 60000 65536"/>
              <a:gd name="T15" fmla="*/ 0 w 567"/>
              <a:gd name="T16" fmla="*/ 0 h 573"/>
              <a:gd name="T17" fmla="*/ 567 w 567"/>
              <a:gd name="T18" fmla="*/ 573 h 573"/>
            </a:gdLst>
            <a:ahLst/>
            <a:cxnLst>
              <a:cxn ang="T10">
                <a:pos x="T0" y="T1"/>
              </a:cxn>
              <a:cxn ang="T11">
                <a:pos x="T2" y="T3"/>
              </a:cxn>
              <a:cxn ang="T12">
                <a:pos x="T4" y="T5"/>
              </a:cxn>
              <a:cxn ang="T13">
                <a:pos x="T6" y="T7"/>
              </a:cxn>
              <a:cxn ang="T14">
                <a:pos x="T8" y="T9"/>
              </a:cxn>
            </a:cxnLst>
            <a:rect l="T15" t="T16" r="T17" b="T18"/>
            <a:pathLst>
              <a:path w="567" h="573">
                <a:moveTo>
                  <a:pt x="0" y="42"/>
                </a:moveTo>
                <a:lnTo>
                  <a:pt x="0" y="0"/>
                </a:lnTo>
                <a:lnTo>
                  <a:pt x="567" y="573"/>
                </a:lnTo>
                <a:lnTo>
                  <a:pt x="525" y="57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6" name="Freeform 30"/>
          <p:cNvSpPr>
            <a:spLocks noChangeArrowheads="1"/>
          </p:cNvSpPr>
          <p:nvPr/>
        </p:nvSpPr>
        <p:spPr bwMode="auto">
          <a:xfrm>
            <a:off x="6980767" y="3845984"/>
            <a:ext cx="732367" cy="846667"/>
          </a:xfrm>
          <a:custGeom>
            <a:avLst/>
            <a:gdLst>
              <a:gd name="T0" fmla="*/ 0 w 645"/>
              <a:gd name="T1" fmla="*/ 41349 h 645"/>
              <a:gd name="T2" fmla="*/ 0 w 645"/>
              <a:gd name="T3" fmla="*/ 0 h 645"/>
              <a:gd name="T4" fmla="*/ 549275 w 645"/>
              <a:gd name="T5" fmla="*/ 635000 h 645"/>
              <a:gd name="T6" fmla="*/ 508399 w 645"/>
              <a:gd name="T7" fmla="*/ 635000 h 645"/>
              <a:gd name="T8" fmla="*/ 0 w 645"/>
              <a:gd name="T9" fmla="*/ 41349 h 645"/>
              <a:gd name="T10" fmla="*/ 0 60000 65536"/>
              <a:gd name="T11" fmla="*/ 0 60000 65536"/>
              <a:gd name="T12" fmla="*/ 0 60000 65536"/>
              <a:gd name="T13" fmla="*/ 0 60000 65536"/>
              <a:gd name="T14" fmla="*/ 0 60000 65536"/>
              <a:gd name="T15" fmla="*/ 0 w 645"/>
              <a:gd name="T16" fmla="*/ 0 h 645"/>
              <a:gd name="T17" fmla="*/ 645 w 645"/>
              <a:gd name="T18" fmla="*/ 645 h 645"/>
            </a:gdLst>
            <a:ahLst/>
            <a:cxnLst>
              <a:cxn ang="T10">
                <a:pos x="T0" y="T1"/>
              </a:cxn>
              <a:cxn ang="T11">
                <a:pos x="T2" y="T3"/>
              </a:cxn>
              <a:cxn ang="T12">
                <a:pos x="T4" y="T5"/>
              </a:cxn>
              <a:cxn ang="T13">
                <a:pos x="T6" y="T7"/>
              </a:cxn>
              <a:cxn ang="T14">
                <a:pos x="T8" y="T9"/>
              </a:cxn>
            </a:cxnLst>
            <a:rect l="T15" t="T16" r="T17" b="T18"/>
            <a:pathLst>
              <a:path w="645" h="645">
                <a:moveTo>
                  <a:pt x="0" y="42"/>
                </a:moveTo>
                <a:lnTo>
                  <a:pt x="0" y="0"/>
                </a:lnTo>
                <a:lnTo>
                  <a:pt x="645" y="645"/>
                </a:lnTo>
                <a:lnTo>
                  <a:pt x="597" y="645"/>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7" name="Freeform 31"/>
          <p:cNvSpPr>
            <a:spLocks noChangeArrowheads="1"/>
          </p:cNvSpPr>
          <p:nvPr/>
        </p:nvSpPr>
        <p:spPr bwMode="auto">
          <a:xfrm>
            <a:off x="6980767" y="3742267"/>
            <a:ext cx="768351" cy="950384"/>
          </a:xfrm>
          <a:custGeom>
            <a:avLst/>
            <a:gdLst>
              <a:gd name="T0" fmla="*/ 0 w 675"/>
              <a:gd name="T1" fmla="*/ 47322 h 723"/>
              <a:gd name="T2" fmla="*/ 0 w 675"/>
              <a:gd name="T3" fmla="*/ 0 h 723"/>
              <a:gd name="T4" fmla="*/ 576263 w 675"/>
              <a:gd name="T5" fmla="*/ 671381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8" name="Freeform 32"/>
          <p:cNvSpPr>
            <a:spLocks noChangeArrowheads="1"/>
          </p:cNvSpPr>
          <p:nvPr/>
        </p:nvSpPr>
        <p:spPr bwMode="auto">
          <a:xfrm>
            <a:off x="6980767" y="3647018"/>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29" name="Freeform 33"/>
          <p:cNvSpPr>
            <a:spLocks noChangeArrowheads="1"/>
          </p:cNvSpPr>
          <p:nvPr/>
        </p:nvSpPr>
        <p:spPr bwMode="auto">
          <a:xfrm>
            <a:off x="6980767" y="4241801"/>
            <a:ext cx="391584" cy="452967"/>
          </a:xfrm>
          <a:custGeom>
            <a:avLst/>
            <a:gdLst>
              <a:gd name="T0" fmla="*/ 0 w 344"/>
              <a:gd name="T1" fmla="*/ 41478 h 344"/>
              <a:gd name="T2" fmla="*/ 0 w 344"/>
              <a:gd name="T3" fmla="*/ 11851 h 344"/>
              <a:gd name="T4" fmla="*/ 0 w 344"/>
              <a:gd name="T5" fmla="*/ 0 h 344"/>
              <a:gd name="T6" fmla="*/ 293688 w 344"/>
              <a:gd name="T7" fmla="*/ 339725 h 344"/>
              <a:gd name="T8" fmla="*/ 256977 w 344"/>
              <a:gd name="T9" fmla="*/ 339725 h 344"/>
              <a:gd name="T10" fmla="*/ 0 w 344"/>
              <a:gd name="T11" fmla="*/ 41478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0" y="42"/>
                </a:moveTo>
                <a:lnTo>
                  <a:pt x="0" y="12"/>
                </a:lnTo>
                <a:lnTo>
                  <a:pt x="0" y="0"/>
                </a:lnTo>
                <a:lnTo>
                  <a:pt x="344" y="344"/>
                </a:lnTo>
                <a:lnTo>
                  <a:pt x="301" y="34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0" name="Freeform 34"/>
          <p:cNvSpPr>
            <a:spLocks noChangeArrowheads="1"/>
          </p:cNvSpPr>
          <p:nvPr/>
        </p:nvSpPr>
        <p:spPr bwMode="auto">
          <a:xfrm>
            <a:off x="6980767" y="4337051"/>
            <a:ext cx="300567" cy="357716"/>
          </a:xfrm>
          <a:custGeom>
            <a:avLst/>
            <a:gdLst>
              <a:gd name="T0" fmla="*/ 0 w 265"/>
              <a:gd name="T1" fmla="*/ 41580 h 271"/>
              <a:gd name="T2" fmla="*/ 0 w 265"/>
              <a:gd name="T3" fmla="*/ 0 h 271"/>
              <a:gd name="T4" fmla="*/ 225425 w 265"/>
              <a:gd name="T5" fmla="*/ 268287 h 271"/>
              <a:gd name="T6" fmla="*/ 189697 w 265"/>
              <a:gd name="T7" fmla="*/ 268287 h 271"/>
              <a:gd name="T8" fmla="*/ 0 w 265"/>
              <a:gd name="T9" fmla="*/ 41580 h 271"/>
              <a:gd name="T10" fmla="*/ 0 60000 65536"/>
              <a:gd name="T11" fmla="*/ 0 60000 65536"/>
              <a:gd name="T12" fmla="*/ 0 60000 65536"/>
              <a:gd name="T13" fmla="*/ 0 60000 65536"/>
              <a:gd name="T14" fmla="*/ 0 60000 65536"/>
              <a:gd name="T15" fmla="*/ 0 w 265"/>
              <a:gd name="T16" fmla="*/ 0 h 271"/>
              <a:gd name="T17" fmla="*/ 265 w 265"/>
              <a:gd name="T18" fmla="*/ 271 h 271"/>
            </a:gdLst>
            <a:ahLst/>
            <a:cxnLst>
              <a:cxn ang="T10">
                <a:pos x="T0" y="T1"/>
              </a:cxn>
              <a:cxn ang="T11">
                <a:pos x="T2" y="T3"/>
              </a:cxn>
              <a:cxn ang="T12">
                <a:pos x="T4" y="T5"/>
              </a:cxn>
              <a:cxn ang="T13">
                <a:pos x="T6" y="T7"/>
              </a:cxn>
              <a:cxn ang="T14">
                <a:pos x="T8" y="T9"/>
              </a:cxn>
            </a:cxnLst>
            <a:rect l="T15" t="T16" r="T17" b="T18"/>
            <a:pathLst>
              <a:path w="265" h="271">
                <a:moveTo>
                  <a:pt x="0" y="42"/>
                </a:moveTo>
                <a:lnTo>
                  <a:pt x="0" y="0"/>
                </a:lnTo>
                <a:lnTo>
                  <a:pt x="265" y="271"/>
                </a:lnTo>
                <a:lnTo>
                  <a:pt x="223" y="27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1" name="Freeform 35"/>
          <p:cNvSpPr>
            <a:spLocks noChangeArrowheads="1"/>
          </p:cNvSpPr>
          <p:nvPr/>
        </p:nvSpPr>
        <p:spPr bwMode="auto">
          <a:xfrm>
            <a:off x="6980767" y="4432300"/>
            <a:ext cx="220133" cy="262467"/>
          </a:xfrm>
          <a:custGeom>
            <a:avLst/>
            <a:gdLst>
              <a:gd name="T0" fmla="*/ 0 w 193"/>
              <a:gd name="T1" fmla="*/ 47481 h 199"/>
              <a:gd name="T2" fmla="*/ 0 w 193"/>
              <a:gd name="T3" fmla="*/ 41546 h 199"/>
              <a:gd name="T4" fmla="*/ 0 w 193"/>
              <a:gd name="T5" fmla="*/ 0 h 199"/>
              <a:gd name="T6" fmla="*/ 165100 w 193"/>
              <a:gd name="T7" fmla="*/ 196850 h 199"/>
              <a:gd name="T8" fmla="*/ 129172 w 193"/>
              <a:gd name="T9" fmla="*/ 196850 h 199"/>
              <a:gd name="T10" fmla="*/ 0 w 193"/>
              <a:gd name="T11" fmla="*/ 47481 h 199"/>
              <a:gd name="T12" fmla="*/ 0 60000 65536"/>
              <a:gd name="T13" fmla="*/ 0 60000 65536"/>
              <a:gd name="T14" fmla="*/ 0 60000 65536"/>
              <a:gd name="T15" fmla="*/ 0 60000 65536"/>
              <a:gd name="T16" fmla="*/ 0 60000 65536"/>
              <a:gd name="T17" fmla="*/ 0 60000 65536"/>
              <a:gd name="T18" fmla="*/ 0 w 193"/>
              <a:gd name="T19" fmla="*/ 0 h 199"/>
              <a:gd name="T20" fmla="*/ 193 w 193"/>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93" h="199">
                <a:moveTo>
                  <a:pt x="0" y="48"/>
                </a:moveTo>
                <a:lnTo>
                  <a:pt x="0" y="42"/>
                </a:lnTo>
                <a:lnTo>
                  <a:pt x="0" y="0"/>
                </a:lnTo>
                <a:lnTo>
                  <a:pt x="193" y="199"/>
                </a:lnTo>
                <a:lnTo>
                  <a:pt x="151" y="199"/>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2" name="Freeform 36"/>
          <p:cNvSpPr>
            <a:spLocks noChangeArrowheads="1"/>
          </p:cNvSpPr>
          <p:nvPr/>
        </p:nvSpPr>
        <p:spPr bwMode="auto">
          <a:xfrm>
            <a:off x="6980767" y="3450167"/>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3" name="Freeform 37"/>
          <p:cNvSpPr>
            <a:spLocks noChangeArrowheads="1"/>
          </p:cNvSpPr>
          <p:nvPr/>
        </p:nvSpPr>
        <p:spPr bwMode="auto">
          <a:xfrm>
            <a:off x="6980767" y="4138085"/>
            <a:ext cx="474133" cy="554567"/>
          </a:xfrm>
          <a:custGeom>
            <a:avLst/>
            <a:gdLst>
              <a:gd name="T0" fmla="*/ 0 w 416"/>
              <a:gd name="T1" fmla="*/ 41395 h 422"/>
              <a:gd name="T2" fmla="*/ 0 w 416"/>
              <a:gd name="T3" fmla="*/ 0 h 422"/>
              <a:gd name="T4" fmla="*/ 355600 w 416"/>
              <a:gd name="T5" fmla="*/ 415925 h 422"/>
              <a:gd name="T6" fmla="*/ 319698 w 416"/>
              <a:gd name="T7" fmla="*/ 415925 h 422"/>
              <a:gd name="T8" fmla="*/ 0 w 416"/>
              <a:gd name="T9" fmla="*/ 41395 h 422"/>
              <a:gd name="T10" fmla="*/ 0 60000 65536"/>
              <a:gd name="T11" fmla="*/ 0 60000 65536"/>
              <a:gd name="T12" fmla="*/ 0 60000 65536"/>
              <a:gd name="T13" fmla="*/ 0 60000 65536"/>
              <a:gd name="T14" fmla="*/ 0 60000 65536"/>
              <a:gd name="T15" fmla="*/ 0 w 416"/>
              <a:gd name="T16" fmla="*/ 0 h 422"/>
              <a:gd name="T17" fmla="*/ 416 w 416"/>
              <a:gd name="T18" fmla="*/ 422 h 422"/>
            </a:gdLst>
            <a:ahLst/>
            <a:cxnLst>
              <a:cxn ang="T10">
                <a:pos x="T0" y="T1"/>
              </a:cxn>
              <a:cxn ang="T11">
                <a:pos x="T2" y="T3"/>
              </a:cxn>
              <a:cxn ang="T12">
                <a:pos x="T4" y="T5"/>
              </a:cxn>
              <a:cxn ang="T13">
                <a:pos x="T6" y="T7"/>
              </a:cxn>
              <a:cxn ang="T14">
                <a:pos x="T8" y="T9"/>
              </a:cxn>
            </a:cxnLst>
            <a:rect l="T15" t="T16" r="T17" b="T18"/>
            <a:pathLst>
              <a:path w="416" h="422">
                <a:moveTo>
                  <a:pt x="0" y="42"/>
                </a:moveTo>
                <a:lnTo>
                  <a:pt x="0" y="0"/>
                </a:lnTo>
                <a:lnTo>
                  <a:pt x="416" y="422"/>
                </a:lnTo>
                <a:lnTo>
                  <a:pt x="374" y="422"/>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4" name="Freeform 38"/>
          <p:cNvSpPr>
            <a:spLocks noChangeArrowheads="1"/>
          </p:cNvSpPr>
          <p:nvPr/>
        </p:nvSpPr>
        <p:spPr bwMode="auto">
          <a:xfrm>
            <a:off x="6980767" y="2863851"/>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5" name="Freeform 39"/>
          <p:cNvSpPr>
            <a:spLocks noChangeArrowheads="1"/>
          </p:cNvSpPr>
          <p:nvPr/>
        </p:nvSpPr>
        <p:spPr bwMode="auto">
          <a:xfrm>
            <a:off x="6980767" y="2664885"/>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6" name="Freeform 40"/>
          <p:cNvSpPr>
            <a:spLocks noChangeArrowheads="1"/>
          </p:cNvSpPr>
          <p:nvPr/>
        </p:nvSpPr>
        <p:spPr bwMode="auto">
          <a:xfrm>
            <a:off x="6980767" y="2561168"/>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7" name="Freeform 41"/>
          <p:cNvSpPr>
            <a:spLocks noChangeArrowheads="1"/>
          </p:cNvSpPr>
          <p:nvPr/>
        </p:nvSpPr>
        <p:spPr bwMode="auto">
          <a:xfrm>
            <a:off x="6980767" y="3251200"/>
            <a:ext cx="768351" cy="950384"/>
          </a:xfrm>
          <a:custGeom>
            <a:avLst/>
            <a:gdLst>
              <a:gd name="T0" fmla="*/ 0 w 675"/>
              <a:gd name="T1" fmla="*/ 41407 h 723"/>
              <a:gd name="T2" fmla="*/ 0 w 675"/>
              <a:gd name="T3" fmla="*/ 0 h 723"/>
              <a:gd name="T4" fmla="*/ 576263 w 675"/>
              <a:gd name="T5" fmla="*/ 665466 h 723"/>
              <a:gd name="T6" fmla="*/ 576263 w 675"/>
              <a:gd name="T7" fmla="*/ 712788 h 723"/>
              <a:gd name="T8" fmla="*/ 0 w 675"/>
              <a:gd name="T9" fmla="*/ 41407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2"/>
                </a:moveTo>
                <a:lnTo>
                  <a:pt x="0" y="0"/>
                </a:lnTo>
                <a:lnTo>
                  <a:pt x="675" y="675"/>
                </a:lnTo>
                <a:lnTo>
                  <a:pt x="675" y="72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8" name="Freeform 42"/>
          <p:cNvSpPr>
            <a:spLocks noChangeArrowheads="1"/>
          </p:cNvSpPr>
          <p:nvPr/>
        </p:nvSpPr>
        <p:spPr bwMode="auto">
          <a:xfrm>
            <a:off x="6980767" y="2760134"/>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39" name="Freeform 43"/>
          <p:cNvSpPr>
            <a:spLocks noChangeArrowheads="1"/>
          </p:cNvSpPr>
          <p:nvPr/>
        </p:nvSpPr>
        <p:spPr bwMode="auto">
          <a:xfrm>
            <a:off x="6980767" y="2468034"/>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0" name="Freeform 44"/>
          <p:cNvSpPr>
            <a:spLocks noChangeArrowheads="1"/>
          </p:cNvSpPr>
          <p:nvPr/>
        </p:nvSpPr>
        <p:spPr bwMode="auto">
          <a:xfrm>
            <a:off x="6980767" y="2364318"/>
            <a:ext cx="768351" cy="950383"/>
          </a:xfrm>
          <a:custGeom>
            <a:avLst/>
            <a:gdLst>
              <a:gd name="T0" fmla="*/ 0 w 675"/>
              <a:gd name="T1" fmla="*/ 47322 h 723"/>
              <a:gd name="T2" fmla="*/ 0 w 675"/>
              <a:gd name="T3" fmla="*/ 0 h 723"/>
              <a:gd name="T4" fmla="*/ 576263 w 675"/>
              <a:gd name="T5" fmla="*/ 665465 h 723"/>
              <a:gd name="T6" fmla="*/ 576263 w 675"/>
              <a:gd name="T7" fmla="*/ 712787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75"/>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1" name="Freeform 45"/>
          <p:cNvSpPr>
            <a:spLocks noChangeArrowheads="1"/>
          </p:cNvSpPr>
          <p:nvPr/>
        </p:nvSpPr>
        <p:spPr bwMode="auto">
          <a:xfrm>
            <a:off x="6980767" y="3052233"/>
            <a:ext cx="768351" cy="950384"/>
          </a:xfrm>
          <a:custGeom>
            <a:avLst/>
            <a:gdLst>
              <a:gd name="T0" fmla="*/ 0 w 675"/>
              <a:gd name="T1" fmla="*/ 47322 h 723"/>
              <a:gd name="T2" fmla="*/ 0 w 675"/>
              <a:gd name="T3" fmla="*/ 0 h 723"/>
              <a:gd name="T4" fmla="*/ 576263 w 675"/>
              <a:gd name="T5" fmla="*/ 665466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75"/>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2" name="Freeform 46"/>
          <p:cNvSpPr>
            <a:spLocks noChangeArrowheads="1"/>
          </p:cNvSpPr>
          <p:nvPr/>
        </p:nvSpPr>
        <p:spPr bwMode="auto">
          <a:xfrm>
            <a:off x="6980767" y="3158067"/>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3" name="Freeform 47"/>
          <p:cNvSpPr>
            <a:spLocks noChangeArrowheads="1"/>
          </p:cNvSpPr>
          <p:nvPr/>
        </p:nvSpPr>
        <p:spPr bwMode="auto">
          <a:xfrm>
            <a:off x="6980767" y="2959100"/>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4" name="Freeform 48"/>
          <p:cNvSpPr>
            <a:spLocks noChangeArrowheads="1"/>
          </p:cNvSpPr>
          <p:nvPr/>
        </p:nvSpPr>
        <p:spPr bwMode="auto">
          <a:xfrm>
            <a:off x="6980767" y="2269068"/>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5" name="Rectangle 49"/>
          <p:cNvSpPr>
            <a:spLocks noChangeArrowheads="1"/>
          </p:cNvSpPr>
          <p:nvPr/>
        </p:nvSpPr>
        <p:spPr bwMode="auto">
          <a:xfrm>
            <a:off x="6980767" y="2008718"/>
            <a:ext cx="768351" cy="2686049"/>
          </a:xfrm>
          <a:prstGeom prst="rect">
            <a:avLst/>
          </a:prstGeom>
          <a:solidFill>
            <a:srgbClr val="D94D4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246" name="Freeform 50"/>
          <p:cNvSpPr>
            <a:spLocks noEditPoints="1" noChangeArrowheads="1"/>
          </p:cNvSpPr>
          <p:nvPr/>
        </p:nvSpPr>
        <p:spPr bwMode="auto">
          <a:xfrm>
            <a:off x="7158567" y="2173818"/>
            <a:ext cx="97367" cy="143933"/>
          </a:xfrm>
          <a:custGeom>
            <a:avLst/>
            <a:gdLst>
              <a:gd name="T0" fmla="*/ 73025 w 14"/>
              <a:gd name="T1" fmla="*/ 77964 h 18"/>
              <a:gd name="T2" fmla="*/ 62593 w 14"/>
              <a:gd name="T3" fmla="*/ 101953 h 18"/>
              <a:gd name="T4" fmla="*/ 36513 w 14"/>
              <a:gd name="T5" fmla="*/ 107950 h 18"/>
              <a:gd name="T6" fmla="*/ 20864 w 14"/>
              <a:gd name="T7" fmla="*/ 107950 h 18"/>
              <a:gd name="T8" fmla="*/ 5216 w 14"/>
              <a:gd name="T9" fmla="*/ 101953 h 18"/>
              <a:gd name="T10" fmla="*/ 0 w 14"/>
              <a:gd name="T11" fmla="*/ 89958 h 18"/>
              <a:gd name="T12" fmla="*/ 0 w 14"/>
              <a:gd name="T13" fmla="*/ 77964 h 18"/>
              <a:gd name="T14" fmla="*/ 0 w 14"/>
              <a:gd name="T15" fmla="*/ 65969 h 18"/>
              <a:gd name="T16" fmla="*/ 15648 w 14"/>
              <a:gd name="T17" fmla="*/ 53975 h 18"/>
              <a:gd name="T18" fmla="*/ 15648 w 14"/>
              <a:gd name="T19" fmla="*/ 53975 h 18"/>
              <a:gd name="T20" fmla="*/ 5216 w 14"/>
              <a:gd name="T21" fmla="*/ 41981 h 18"/>
              <a:gd name="T22" fmla="*/ 0 w 14"/>
              <a:gd name="T23" fmla="*/ 29986 h 18"/>
              <a:gd name="T24" fmla="*/ 10432 w 14"/>
              <a:gd name="T25" fmla="*/ 5997 h 18"/>
              <a:gd name="T26" fmla="*/ 36513 w 14"/>
              <a:gd name="T27" fmla="*/ 0 h 18"/>
              <a:gd name="T28" fmla="*/ 62593 w 14"/>
              <a:gd name="T29" fmla="*/ 5997 h 18"/>
              <a:gd name="T30" fmla="*/ 73025 w 14"/>
              <a:gd name="T31" fmla="*/ 23989 h 18"/>
              <a:gd name="T32" fmla="*/ 67809 w 14"/>
              <a:gd name="T33" fmla="*/ 41981 h 18"/>
              <a:gd name="T34" fmla="*/ 57377 w 14"/>
              <a:gd name="T35" fmla="*/ 47978 h 18"/>
              <a:gd name="T36" fmla="*/ 57377 w 14"/>
              <a:gd name="T37" fmla="*/ 47978 h 18"/>
              <a:gd name="T38" fmla="*/ 67809 w 14"/>
              <a:gd name="T39" fmla="*/ 59972 h 18"/>
              <a:gd name="T40" fmla="*/ 73025 w 14"/>
              <a:gd name="T41" fmla="*/ 77964 h 18"/>
              <a:gd name="T42" fmla="*/ 52161 w 14"/>
              <a:gd name="T43" fmla="*/ 77964 h 18"/>
              <a:gd name="T44" fmla="*/ 46945 w 14"/>
              <a:gd name="T45" fmla="*/ 71967 h 18"/>
              <a:gd name="T46" fmla="*/ 41729 w 14"/>
              <a:gd name="T47" fmla="*/ 65969 h 18"/>
              <a:gd name="T48" fmla="*/ 36513 w 14"/>
              <a:gd name="T49" fmla="*/ 59972 h 18"/>
              <a:gd name="T50" fmla="*/ 26080 w 14"/>
              <a:gd name="T51" fmla="*/ 59972 h 18"/>
              <a:gd name="T52" fmla="*/ 20864 w 14"/>
              <a:gd name="T53" fmla="*/ 65969 h 18"/>
              <a:gd name="T54" fmla="*/ 20864 w 14"/>
              <a:gd name="T55" fmla="*/ 71967 h 18"/>
              <a:gd name="T56" fmla="*/ 26080 w 14"/>
              <a:gd name="T57" fmla="*/ 83961 h 18"/>
              <a:gd name="T58" fmla="*/ 36513 w 14"/>
              <a:gd name="T59" fmla="*/ 89958 h 18"/>
              <a:gd name="T60" fmla="*/ 41729 w 14"/>
              <a:gd name="T61" fmla="*/ 89958 h 18"/>
              <a:gd name="T62" fmla="*/ 46945 w 14"/>
              <a:gd name="T63" fmla="*/ 89958 h 18"/>
              <a:gd name="T64" fmla="*/ 52161 w 14"/>
              <a:gd name="T65" fmla="*/ 83961 h 18"/>
              <a:gd name="T66" fmla="*/ 52161 w 14"/>
              <a:gd name="T67" fmla="*/ 77964 h 18"/>
              <a:gd name="T68" fmla="*/ 52161 w 14"/>
              <a:gd name="T69" fmla="*/ 29986 h 18"/>
              <a:gd name="T70" fmla="*/ 46945 w 14"/>
              <a:gd name="T71" fmla="*/ 17992 h 18"/>
              <a:gd name="T72" fmla="*/ 36513 w 14"/>
              <a:gd name="T73" fmla="*/ 17992 h 18"/>
              <a:gd name="T74" fmla="*/ 31296 w 14"/>
              <a:gd name="T75" fmla="*/ 17992 h 18"/>
              <a:gd name="T76" fmla="*/ 26080 w 14"/>
              <a:gd name="T77" fmla="*/ 17992 h 18"/>
              <a:gd name="T78" fmla="*/ 26080 w 14"/>
              <a:gd name="T79" fmla="*/ 23989 h 18"/>
              <a:gd name="T80" fmla="*/ 26080 w 14"/>
              <a:gd name="T81" fmla="*/ 29986 h 18"/>
              <a:gd name="T82" fmla="*/ 26080 w 14"/>
              <a:gd name="T83" fmla="*/ 35983 h 18"/>
              <a:gd name="T84" fmla="*/ 31296 w 14"/>
              <a:gd name="T85" fmla="*/ 35983 h 18"/>
              <a:gd name="T86" fmla="*/ 36513 w 14"/>
              <a:gd name="T87" fmla="*/ 41981 h 18"/>
              <a:gd name="T88" fmla="*/ 46945 w 14"/>
              <a:gd name="T89" fmla="*/ 41981 h 18"/>
              <a:gd name="T90" fmla="*/ 46945 w 14"/>
              <a:gd name="T91" fmla="*/ 35983 h 18"/>
              <a:gd name="T92" fmla="*/ 52161 w 14"/>
              <a:gd name="T93" fmla="*/ 29986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
              <a:gd name="T142" fmla="*/ 0 h 18"/>
              <a:gd name="T143" fmla="*/ 14 w 14"/>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 h="18">
                <a:moveTo>
                  <a:pt x="14" y="13"/>
                </a:moveTo>
                <a:cubicBezTo>
                  <a:pt x="14" y="14"/>
                  <a:pt x="14" y="16"/>
                  <a:pt x="12" y="17"/>
                </a:cubicBezTo>
                <a:cubicBezTo>
                  <a:pt x="11" y="18"/>
                  <a:pt x="9" y="18"/>
                  <a:pt x="7" y="18"/>
                </a:cubicBezTo>
                <a:cubicBezTo>
                  <a:pt x="6" y="18"/>
                  <a:pt x="5" y="18"/>
                  <a:pt x="4" y="18"/>
                </a:cubicBezTo>
                <a:cubicBezTo>
                  <a:pt x="3" y="17"/>
                  <a:pt x="2" y="17"/>
                  <a:pt x="1" y="17"/>
                </a:cubicBezTo>
                <a:cubicBezTo>
                  <a:pt x="1" y="16"/>
                  <a:pt x="0" y="16"/>
                  <a:pt x="0" y="15"/>
                </a:cubicBezTo>
                <a:cubicBezTo>
                  <a:pt x="0" y="14"/>
                  <a:pt x="0" y="14"/>
                  <a:pt x="0" y="13"/>
                </a:cubicBezTo>
                <a:cubicBezTo>
                  <a:pt x="0" y="12"/>
                  <a:pt x="0" y="11"/>
                  <a:pt x="0" y="11"/>
                </a:cubicBezTo>
                <a:cubicBezTo>
                  <a:pt x="1" y="10"/>
                  <a:pt x="2" y="9"/>
                  <a:pt x="3" y="9"/>
                </a:cubicBezTo>
                <a:cubicBezTo>
                  <a:pt x="3" y="9"/>
                  <a:pt x="3" y="9"/>
                  <a:pt x="3" y="9"/>
                </a:cubicBezTo>
                <a:cubicBezTo>
                  <a:pt x="2" y="8"/>
                  <a:pt x="1" y="8"/>
                  <a:pt x="1" y="7"/>
                </a:cubicBezTo>
                <a:cubicBezTo>
                  <a:pt x="0" y="6"/>
                  <a:pt x="0" y="6"/>
                  <a:pt x="0" y="5"/>
                </a:cubicBezTo>
                <a:cubicBezTo>
                  <a:pt x="0" y="3"/>
                  <a:pt x="1" y="2"/>
                  <a:pt x="2" y="1"/>
                </a:cubicBezTo>
                <a:cubicBezTo>
                  <a:pt x="3" y="0"/>
                  <a:pt x="5" y="0"/>
                  <a:pt x="7" y="0"/>
                </a:cubicBezTo>
                <a:cubicBezTo>
                  <a:pt x="9" y="0"/>
                  <a:pt x="11" y="0"/>
                  <a:pt x="12" y="1"/>
                </a:cubicBezTo>
                <a:cubicBezTo>
                  <a:pt x="13" y="2"/>
                  <a:pt x="14" y="3"/>
                  <a:pt x="14" y="4"/>
                </a:cubicBezTo>
                <a:cubicBezTo>
                  <a:pt x="14" y="5"/>
                  <a:pt x="14" y="6"/>
                  <a:pt x="13" y="7"/>
                </a:cubicBezTo>
                <a:cubicBezTo>
                  <a:pt x="13" y="7"/>
                  <a:pt x="12" y="8"/>
                  <a:pt x="11" y="8"/>
                </a:cubicBezTo>
                <a:cubicBezTo>
                  <a:pt x="11" y="8"/>
                  <a:pt x="11" y="8"/>
                  <a:pt x="11" y="8"/>
                </a:cubicBezTo>
                <a:cubicBezTo>
                  <a:pt x="12" y="9"/>
                  <a:pt x="13" y="9"/>
                  <a:pt x="13" y="10"/>
                </a:cubicBezTo>
                <a:cubicBezTo>
                  <a:pt x="14" y="11"/>
                  <a:pt x="14" y="12"/>
                  <a:pt x="14" y="13"/>
                </a:cubicBezTo>
                <a:close/>
                <a:moveTo>
                  <a:pt x="10" y="13"/>
                </a:moveTo>
                <a:cubicBezTo>
                  <a:pt x="10" y="13"/>
                  <a:pt x="10" y="12"/>
                  <a:pt x="9" y="12"/>
                </a:cubicBezTo>
                <a:cubicBezTo>
                  <a:pt x="9" y="12"/>
                  <a:pt x="9" y="11"/>
                  <a:pt x="8" y="11"/>
                </a:cubicBezTo>
                <a:cubicBezTo>
                  <a:pt x="7" y="11"/>
                  <a:pt x="7" y="11"/>
                  <a:pt x="7" y="10"/>
                </a:cubicBezTo>
                <a:cubicBezTo>
                  <a:pt x="6" y="10"/>
                  <a:pt x="6" y="10"/>
                  <a:pt x="5" y="10"/>
                </a:cubicBezTo>
                <a:cubicBezTo>
                  <a:pt x="5" y="10"/>
                  <a:pt x="5" y="11"/>
                  <a:pt x="4" y="11"/>
                </a:cubicBezTo>
                <a:cubicBezTo>
                  <a:pt x="4" y="11"/>
                  <a:pt x="4" y="12"/>
                  <a:pt x="4" y="12"/>
                </a:cubicBezTo>
                <a:cubicBezTo>
                  <a:pt x="4" y="13"/>
                  <a:pt x="4" y="14"/>
                  <a:pt x="5" y="14"/>
                </a:cubicBezTo>
                <a:cubicBezTo>
                  <a:pt x="6" y="15"/>
                  <a:pt x="6" y="15"/>
                  <a:pt x="7" y="15"/>
                </a:cubicBezTo>
                <a:cubicBezTo>
                  <a:pt x="7" y="15"/>
                  <a:pt x="8" y="15"/>
                  <a:pt x="8" y="15"/>
                </a:cubicBezTo>
                <a:cubicBezTo>
                  <a:pt x="8" y="15"/>
                  <a:pt x="9" y="15"/>
                  <a:pt x="9" y="15"/>
                </a:cubicBezTo>
                <a:cubicBezTo>
                  <a:pt x="9" y="15"/>
                  <a:pt x="9" y="14"/>
                  <a:pt x="10" y="14"/>
                </a:cubicBezTo>
                <a:cubicBezTo>
                  <a:pt x="10" y="14"/>
                  <a:pt x="10" y="13"/>
                  <a:pt x="10" y="13"/>
                </a:cubicBezTo>
                <a:close/>
                <a:moveTo>
                  <a:pt x="10" y="5"/>
                </a:moveTo>
                <a:cubicBezTo>
                  <a:pt x="10" y="4"/>
                  <a:pt x="9" y="4"/>
                  <a:pt x="9" y="3"/>
                </a:cubicBezTo>
                <a:cubicBezTo>
                  <a:pt x="8" y="3"/>
                  <a:pt x="8" y="3"/>
                  <a:pt x="7" y="3"/>
                </a:cubicBezTo>
                <a:cubicBezTo>
                  <a:pt x="7" y="3"/>
                  <a:pt x="6" y="3"/>
                  <a:pt x="6" y="3"/>
                </a:cubicBezTo>
                <a:cubicBezTo>
                  <a:pt x="6" y="3"/>
                  <a:pt x="6" y="3"/>
                  <a:pt x="5" y="3"/>
                </a:cubicBezTo>
                <a:cubicBezTo>
                  <a:pt x="5" y="3"/>
                  <a:pt x="5" y="4"/>
                  <a:pt x="5" y="4"/>
                </a:cubicBezTo>
                <a:cubicBezTo>
                  <a:pt x="5" y="4"/>
                  <a:pt x="5" y="4"/>
                  <a:pt x="5" y="5"/>
                </a:cubicBezTo>
                <a:cubicBezTo>
                  <a:pt x="5" y="5"/>
                  <a:pt x="5" y="5"/>
                  <a:pt x="5" y="6"/>
                </a:cubicBezTo>
                <a:cubicBezTo>
                  <a:pt x="5" y="6"/>
                  <a:pt x="6" y="6"/>
                  <a:pt x="6" y="6"/>
                </a:cubicBezTo>
                <a:cubicBezTo>
                  <a:pt x="6" y="6"/>
                  <a:pt x="7" y="7"/>
                  <a:pt x="7" y="7"/>
                </a:cubicBezTo>
                <a:cubicBezTo>
                  <a:pt x="8" y="7"/>
                  <a:pt x="8" y="7"/>
                  <a:pt x="9" y="7"/>
                </a:cubicBezTo>
                <a:cubicBezTo>
                  <a:pt x="9" y="7"/>
                  <a:pt x="9" y="6"/>
                  <a:pt x="9" y="6"/>
                </a:cubicBezTo>
                <a:cubicBezTo>
                  <a:pt x="9" y="6"/>
                  <a:pt x="10" y="5"/>
                  <a:pt x="10" y="5"/>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7" name="Freeform 51"/>
          <p:cNvSpPr>
            <a:spLocks noChangeArrowheads="1"/>
          </p:cNvSpPr>
          <p:nvPr/>
        </p:nvSpPr>
        <p:spPr bwMode="auto">
          <a:xfrm>
            <a:off x="7289800" y="2173818"/>
            <a:ext cx="76200" cy="143933"/>
          </a:xfrm>
          <a:custGeom>
            <a:avLst/>
            <a:gdLst>
              <a:gd name="T0" fmla="*/ 57150 w 11"/>
              <a:gd name="T1" fmla="*/ 107950 h 18"/>
              <a:gd name="T2" fmla="*/ 0 w 11"/>
              <a:gd name="T3" fmla="*/ 107950 h 18"/>
              <a:gd name="T4" fmla="*/ 0 w 11"/>
              <a:gd name="T5" fmla="*/ 89958 h 18"/>
              <a:gd name="T6" fmla="*/ 15586 w 11"/>
              <a:gd name="T7" fmla="*/ 89958 h 18"/>
              <a:gd name="T8" fmla="*/ 15586 w 11"/>
              <a:gd name="T9" fmla="*/ 29986 h 18"/>
              <a:gd name="T10" fmla="*/ 0 w 11"/>
              <a:gd name="T11" fmla="*/ 29986 h 18"/>
              <a:gd name="T12" fmla="*/ 0 w 11"/>
              <a:gd name="T13" fmla="*/ 17992 h 18"/>
              <a:gd name="T14" fmla="*/ 5195 w 11"/>
              <a:gd name="T15" fmla="*/ 17992 h 18"/>
              <a:gd name="T16" fmla="*/ 15586 w 11"/>
              <a:gd name="T17" fmla="*/ 11994 h 18"/>
              <a:gd name="T18" fmla="*/ 15586 w 11"/>
              <a:gd name="T19" fmla="*/ 5997 h 18"/>
              <a:gd name="T20" fmla="*/ 20782 w 11"/>
              <a:gd name="T21" fmla="*/ 0 h 18"/>
              <a:gd name="T22" fmla="*/ 41564 w 11"/>
              <a:gd name="T23" fmla="*/ 0 h 18"/>
              <a:gd name="T24" fmla="*/ 41564 w 11"/>
              <a:gd name="T25" fmla="*/ 89958 h 18"/>
              <a:gd name="T26" fmla="*/ 57150 w 11"/>
              <a:gd name="T27" fmla="*/ 89958 h 18"/>
              <a:gd name="T28" fmla="*/ 57150 w 11"/>
              <a:gd name="T29" fmla="*/ 10795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18"/>
              <a:gd name="T47" fmla="*/ 11 w 11"/>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18">
                <a:moveTo>
                  <a:pt x="11" y="18"/>
                </a:moveTo>
                <a:cubicBezTo>
                  <a:pt x="0" y="18"/>
                  <a:pt x="0" y="18"/>
                  <a:pt x="0" y="18"/>
                </a:cubicBezTo>
                <a:cubicBezTo>
                  <a:pt x="0" y="15"/>
                  <a:pt x="0" y="15"/>
                  <a:pt x="0" y="15"/>
                </a:cubicBezTo>
                <a:cubicBezTo>
                  <a:pt x="3" y="15"/>
                  <a:pt x="3" y="15"/>
                  <a:pt x="3" y="15"/>
                </a:cubicBezTo>
                <a:cubicBezTo>
                  <a:pt x="3" y="5"/>
                  <a:pt x="3" y="5"/>
                  <a:pt x="3" y="5"/>
                </a:cubicBezTo>
                <a:cubicBezTo>
                  <a:pt x="0" y="5"/>
                  <a:pt x="0" y="5"/>
                  <a:pt x="0" y="5"/>
                </a:cubicBezTo>
                <a:cubicBezTo>
                  <a:pt x="0" y="3"/>
                  <a:pt x="0" y="3"/>
                  <a:pt x="0" y="3"/>
                </a:cubicBezTo>
                <a:cubicBezTo>
                  <a:pt x="0" y="3"/>
                  <a:pt x="1" y="3"/>
                  <a:pt x="1" y="3"/>
                </a:cubicBezTo>
                <a:cubicBezTo>
                  <a:pt x="2" y="2"/>
                  <a:pt x="2" y="2"/>
                  <a:pt x="3" y="2"/>
                </a:cubicBezTo>
                <a:cubicBezTo>
                  <a:pt x="3" y="2"/>
                  <a:pt x="3" y="2"/>
                  <a:pt x="3" y="1"/>
                </a:cubicBezTo>
                <a:cubicBezTo>
                  <a:pt x="4" y="1"/>
                  <a:pt x="4" y="1"/>
                  <a:pt x="4" y="0"/>
                </a:cubicBezTo>
                <a:cubicBezTo>
                  <a:pt x="8" y="0"/>
                  <a:pt x="8" y="0"/>
                  <a:pt x="8" y="0"/>
                </a:cubicBezTo>
                <a:cubicBezTo>
                  <a:pt x="8" y="15"/>
                  <a:pt x="8" y="15"/>
                  <a:pt x="8" y="15"/>
                </a:cubicBezTo>
                <a:cubicBezTo>
                  <a:pt x="11" y="15"/>
                  <a:pt x="11" y="15"/>
                  <a:pt x="11" y="15"/>
                </a:cubicBezTo>
                <a:lnTo>
                  <a:pt x="11" y="18"/>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8" name="Freeform 52"/>
          <p:cNvSpPr>
            <a:spLocks noEditPoints="1" noChangeArrowheads="1"/>
          </p:cNvSpPr>
          <p:nvPr/>
        </p:nvSpPr>
        <p:spPr bwMode="auto">
          <a:xfrm>
            <a:off x="7391400" y="2173818"/>
            <a:ext cx="186267" cy="143933"/>
          </a:xfrm>
          <a:custGeom>
            <a:avLst/>
            <a:gdLst>
              <a:gd name="T0" fmla="*/ 56915 w 27"/>
              <a:gd name="T1" fmla="*/ 35983 h 18"/>
              <a:gd name="T2" fmla="*/ 51741 w 27"/>
              <a:gd name="T3" fmla="*/ 59972 h 18"/>
              <a:gd name="T4" fmla="*/ 31044 w 27"/>
              <a:gd name="T5" fmla="*/ 65969 h 18"/>
              <a:gd name="T6" fmla="*/ 10348 w 27"/>
              <a:gd name="T7" fmla="*/ 59972 h 18"/>
              <a:gd name="T8" fmla="*/ 0 w 27"/>
              <a:gd name="T9" fmla="*/ 35983 h 18"/>
              <a:gd name="T10" fmla="*/ 10348 w 27"/>
              <a:gd name="T11" fmla="*/ 5997 h 18"/>
              <a:gd name="T12" fmla="*/ 31044 w 27"/>
              <a:gd name="T13" fmla="*/ 0 h 18"/>
              <a:gd name="T14" fmla="*/ 51741 w 27"/>
              <a:gd name="T15" fmla="*/ 5997 h 18"/>
              <a:gd name="T16" fmla="*/ 56915 w 27"/>
              <a:gd name="T17" fmla="*/ 35983 h 18"/>
              <a:gd name="T18" fmla="*/ 36219 w 27"/>
              <a:gd name="T19" fmla="*/ 35983 h 18"/>
              <a:gd name="T20" fmla="*/ 36219 w 27"/>
              <a:gd name="T21" fmla="*/ 17992 h 18"/>
              <a:gd name="T22" fmla="*/ 31044 w 27"/>
              <a:gd name="T23" fmla="*/ 11994 h 18"/>
              <a:gd name="T24" fmla="*/ 20696 w 27"/>
              <a:gd name="T25" fmla="*/ 17992 h 18"/>
              <a:gd name="T26" fmla="*/ 20696 w 27"/>
              <a:gd name="T27" fmla="*/ 35983 h 18"/>
              <a:gd name="T28" fmla="*/ 20696 w 27"/>
              <a:gd name="T29" fmla="*/ 47978 h 18"/>
              <a:gd name="T30" fmla="*/ 31044 w 27"/>
              <a:gd name="T31" fmla="*/ 53975 h 18"/>
              <a:gd name="T32" fmla="*/ 36219 w 27"/>
              <a:gd name="T33" fmla="*/ 47978 h 18"/>
              <a:gd name="T34" fmla="*/ 36219 w 27"/>
              <a:gd name="T35" fmla="*/ 35983 h 18"/>
              <a:gd name="T36" fmla="*/ 103481 w 27"/>
              <a:gd name="T37" fmla="*/ 0 h 18"/>
              <a:gd name="T38" fmla="*/ 56915 w 27"/>
              <a:gd name="T39" fmla="*/ 107950 h 18"/>
              <a:gd name="T40" fmla="*/ 41393 w 27"/>
              <a:gd name="T41" fmla="*/ 107950 h 18"/>
              <a:gd name="T42" fmla="*/ 87959 w 27"/>
              <a:gd name="T43" fmla="*/ 0 h 18"/>
              <a:gd name="T44" fmla="*/ 103481 w 27"/>
              <a:gd name="T45" fmla="*/ 0 h 18"/>
              <a:gd name="T46" fmla="*/ 139700 w 27"/>
              <a:gd name="T47" fmla="*/ 71967 h 18"/>
              <a:gd name="T48" fmla="*/ 134526 w 27"/>
              <a:gd name="T49" fmla="*/ 101953 h 18"/>
              <a:gd name="T50" fmla="*/ 113830 w 27"/>
              <a:gd name="T51" fmla="*/ 107950 h 18"/>
              <a:gd name="T52" fmla="*/ 93133 w 27"/>
              <a:gd name="T53" fmla="*/ 101953 h 18"/>
              <a:gd name="T54" fmla="*/ 87959 w 27"/>
              <a:gd name="T55" fmla="*/ 71967 h 18"/>
              <a:gd name="T56" fmla="*/ 93133 w 27"/>
              <a:gd name="T57" fmla="*/ 47978 h 18"/>
              <a:gd name="T58" fmla="*/ 113830 w 27"/>
              <a:gd name="T59" fmla="*/ 41981 h 18"/>
              <a:gd name="T60" fmla="*/ 134526 w 27"/>
              <a:gd name="T61" fmla="*/ 47978 h 18"/>
              <a:gd name="T62" fmla="*/ 139700 w 27"/>
              <a:gd name="T63" fmla="*/ 71967 h 18"/>
              <a:gd name="T64" fmla="*/ 124178 w 27"/>
              <a:gd name="T65" fmla="*/ 71967 h 18"/>
              <a:gd name="T66" fmla="*/ 124178 w 27"/>
              <a:gd name="T67" fmla="*/ 59972 h 18"/>
              <a:gd name="T68" fmla="*/ 113830 w 27"/>
              <a:gd name="T69" fmla="*/ 53975 h 18"/>
              <a:gd name="T70" fmla="*/ 108656 w 27"/>
              <a:gd name="T71" fmla="*/ 59972 h 18"/>
              <a:gd name="T72" fmla="*/ 103481 w 27"/>
              <a:gd name="T73" fmla="*/ 71967 h 18"/>
              <a:gd name="T74" fmla="*/ 108656 w 27"/>
              <a:gd name="T75" fmla="*/ 89958 h 18"/>
              <a:gd name="T76" fmla="*/ 113830 w 27"/>
              <a:gd name="T77" fmla="*/ 95956 h 18"/>
              <a:gd name="T78" fmla="*/ 124178 w 27"/>
              <a:gd name="T79" fmla="*/ 89958 h 18"/>
              <a:gd name="T80" fmla="*/ 124178 w 27"/>
              <a:gd name="T81" fmla="*/ 71967 h 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18"/>
              <a:gd name="T125" fmla="*/ 27 w 27"/>
              <a:gd name="T126" fmla="*/ 18 h 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18">
                <a:moveTo>
                  <a:pt x="11" y="6"/>
                </a:moveTo>
                <a:cubicBezTo>
                  <a:pt x="11" y="8"/>
                  <a:pt x="10" y="9"/>
                  <a:pt x="10" y="10"/>
                </a:cubicBezTo>
                <a:cubicBezTo>
                  <a:pt x="9" y="11"/>
                  <a:pt x="7" y="11"/>
                  <a:pt x="6" y="11"/>
                </a:cubicBezTo>
                <a:cubicBezTo>
                  <a:pt x="4" y="11"/>
                  <a:pt x="3" y="11"/>
                  <a:pt x="2" y="10"/>
                </a:cubicBezTo>
                <a:cubicBezTo>
                  <a:pt x="1" y="9"/>
                  <a:pt x="0" y="8"/>
                  <a:pt x="0" y="6"/>
                </a:cubicBezTo>
                <a:cubicBezTo>
                  <a:pt x="0" y="4"/>
                  <a:pt x="1" y="2"/>
                  <a:pt x="2" y="1"/>
                </a:cubicBezTo>
                <a:cubicBezTo>
                  <a:pt x="3" y="0"/>
                  <a:pt x="4" y="0"/>
                  <a:pt x="6" y="0"/>
                </a:cubicBezTo>
                <a:cubicBezTo>
                  <a:pt x="7" y="0"/>
                  <a:pt x="9" y="0"/>
                  <a:pt x="10" y="1"/>
                </a:cubicBezTo>
                <a:cubicBezTo>
                  <a:pt x="10" y="2"/>
                  <a:pt x="11" y="4"/>
                  <a:pt x="11" y="6"/>
                </a:cubicBezTo>
                <a:close/>
                <a:moveTo>
                  <a:pt x="7" y="6"/>
                </a:moveTo>
                <a:cubicBezTo>
                  <a:pt x="7" y="4"/>
                  <a:pt x="7" y="4"/>
                  <a:pt x="7" y="3"/>
                </a:cubicBezTo>
                <a:cubicBezTo>
                  <a:pt x="7" y="3"/>
                  <a:pt x="6" y="2"/>
                  <a:pt x="6" y="2"/>
                </a:cubicBezTo>
                <a:cubicBezTo>
                  <a:pt x="5" y="2"/>
                  <a:pt x="4" y="3"/>
                  <a:pt x="4" y="3"/>
                </a:cubicBezTo>
                <a:cubicBezTo>
                  <a:pt x="4" y="4"/>
                  <a:pt x="4" y="4"/>
                  <a:pt x="4" y="6"/>
                </a:cubicBezTo>
                <a:cubicBezTo>
                  <a:pt x="4" y="7"/>
                  <a:pt x="4" y="8"/>
                  <a:pt x="4" y="8"/>
                </a:cubicBezTo>
                <a:cubicBezTo>
                  <a:pt x="4" y="9"/>
                  <a:pt x="5" y="9"/>
                  <a:pt x="6" y="9"/>
                </a:cubicBezTo>
                <a:cubicBezTo>
                  <a:pt x="6" y="9"/>
                  <a:pt x="7" y="9"/>
                  <a:pt x="7" y="8"/>
                </a:cubicBezTo>
                <a:cubicBezTo>
                  <a:pt x="7" y="8"/>
                  <a:pt x="7" y="7"/>
                  <a:pt x="7" y="6"/>
                </a:cubicBezTo>
                <a:close/>
                <a:moveTo>
                  <a:pt x="20" y="0"/>
                </a:moveTo>
                <a:cubicBezTo>
                  <a:pt x="11" y="18"/>
                  <a:pt x="11" y="18"/>
                  <a:pt x="11" y="18"/>
                </a:cubicBezTo>
                <a:cubicBezTo>
                  <a:pt x="8" y="18"/>
                  <a:pt x="8" y="18"/>
                  <a:pt x="8" y="18"/>
                </a:cubicBezTo>
                <a:cubicBezTo>
                  <a:pt x="17" y="0"/>
                  <a:pt x="17" y="0"/>
                  <a:pt x="17" y="0"/>
                </a:cubicBezTo>
                <a:lnTo>
                  <a:pt x="20" y="0"/>
                </a:lnTo>
                <a:close/>
                <a:moveTo>
                  <a:pt x="27" y="12"/>
                </a:moveTo>
                <a:cubicBezTo>
                  <a:pt x="27" y="14"/>
                  <a:pt x="27" y="16"/>
                  <a:pt x="26" y="17"/>
                </a:cubicBezTo>
                <a:cubicBezTo>
                  <a:pt x="25" y="18"/>
                  <a:pt x="24" y="18"/>
                  <a:pt x="22" y="18"/>
                </a:cubicBezTo>
                <a:cubicBezTo>
                  <a:pt x="20" y="18"/>
                  <a:pt x="19" y="18"/>
                  <a:pt x="18" y="17"/>
                </a:cubicBezTo>
                <a:cubicBezTo>
                  <a:pt x="17" y="16"/>
                  <a:pt x="17" y="14"/>
                  <a:pt x="17" y="12"/>
                </a:cubicBezTo>
                <a:cubicBezTo>
                  <a:pt x="17" y="11"/>
                  <a:pt x="17" y="9"/>
                  <a:pt x="18" y="8"/>
                </a:cubicBezTo>
                <a:cubicBezTo>
                  <a:pt x="19" y="7"/>
                  <a:pt x="20" y="7"/>
                  <a:pt x="22" y="7"/>
                </a:cubicBezTo>
                <a:cubicBezTo>
                  <a:pt x="24" y="7"/>
                  <a:pt x="25" y="7"/>
                  <a:pt x="26" y="8"/>
                </a:cubicBezTo>
                <a:cubicBezTo>
                  <a:pt x="27" y="9"/>
                  <a:pt x="27" y="10"/>
                  <a:pt x="27" y="12"/>
                </a:cubicBezTo>
                <a:close/>
                <a:moveTo>
                  <a:pt x="24" y="12"/>
                </a:moveTo>
                <a:cubicBezTo>
                  <a:pt x="24" y="11"/>
                  <a:pt x="24" y="10"/>
                  <a:pt x="24" y="10"/>
                </a:cubicBezTo>
                <a:cubicBezTo>
                  <a:pt x="23" y="9"/>
                  <a:pt x="23" y="9"/>
                  <a:pt x="22" y="9"/>
                </a:cubicBezTo>
                <a:cubicBezTo>
                  <a:pt x="21" y="9"/>
                  <a:pt x="21" y="9"/>
                  <a:pt x="21" y="10"/>
                </a:cubicBezTo>
                <a:cubicBezTo>
                  <a:pt x="20" y="10"/>
                  <a:pt x="20" y="11"/>
                  <a:pt x="20" y="12"/>
                </a:cubicBezTo>
                <a:cubicBezTo>
                  <a:pt x="20" y="14"/>
                  <a:pt x="20" y="15"/>
                  <a:pt x="21" y="15"/>
                </a:cubicBezTo>
                <a:cubicBezTo>
                  <a:pt x="21" y="15"/>
                  <a:pt x="21" y="16"/>
                  <a:pt x="22" y="16"/>
                </a:cubicBezTo>
                <a:cubicBezTo>
                  <a:pt x="23" y="16"/>
                  <a:pt x="23" y="15"/>
                  <a:pt x="24" y="15"/>
                </a:cubicBezTo>
                <a:cubicBezTo>
                  <a:pt x="24" y="15"/>
                  <a:pt x="24" y="14"/>
                  <a:pt x="24" y="1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49" name="Freeform 53"/>
          <p:cNvSpPr>
            <a:spLocks noChangeArrowheads="1"/>
          </p:cNvSpPr>
          <p:nvPr/>
        </p:nvSpPr>
        <p:spPr bwMode="auto">
          <a:xfrm>
            <a:off x="7945967" y="1223434"/>
            <a:ext cx="753533" cy="903817"/>
          </a:xfrm>
          <a:custGeom>
            <a:avLst/>
            <a:gdLst>
              <a:gd name="T0" fmla="*/ 0 w 110"/>
              <a:gd name="T1" fmla="*/ 23785 h 114"/>
              <a:gd name="T2" fmla="*/ 15413 w 110"/>
              <a:gd name="T3" fmla="*/ 0 h 114"/>
              <a:gd name="T4" fmla="*/ 565150 w 110"/>
              <a:gd name="T5" fmla="*/ 636240 h 114"/>
              <a:gd name="T6" fmla="*/ 565150 w 110"/>
              <a:gd name="T7" fmla="*/ 677863 h 114"/>
              <a:gd name="T8" fmla="*/ 0 w 110"/>
              <a:gd name="T9" fmla="*/ 23785 h 114"/>
              <a:gd name="T10" fmla="*/ 0 60000 65536"/>
              <a:gd name="T11" fmla="*/ 0 60000 65536"/>
              <a:gd name="T12" fmla="*/ 0 60000 65536"/>
              <a:gd name="T13" fmla="*/ 0 60000 65536"/>
              <a:gd name="T14" fmla="*/ 0 60000 65536"/>
              <a:gd name="T15" fmla="*/ 0 w 110"/>
              <a:gd name="T16" fmla="*/ 0 h 114"/>
              <a:gd name="T17" fmla="*/ 110 w 110"/>
              <a:gd name="T18" fmla="*/ 114 h 114"/>
            </a:gdLst>
            <a:ahLst/>
            <a:cxnLst>
              <a:cxn ang="T10">
                <a:pos x="T0" y="T1"/>
              </a:cxn>
              <a:cxn ang="T11">
                <a:pos x="T2" y="T3"/>
              </a:cxn>
              <a:cxn ang="T12">
                <a:pos x="T4" y="T5"/>
              </a:cxn>
              <a:cxn ang="T13">
                <a:pos x="T6" y="T7"/>
              </a:cxn>
              <a:cxn ang="T14">
                <a:pos x="T8" y="T9"/>
              </a:cxn>
            </a:cxnLst>
            <a:rect l="T15" t="T16" r="T17" b="T18"/>
            <a:pathLst>
              <a:path w="110" h="114">
                <a:moveTo>
                  <a:pt x="0" y="4"/>
                </a:moveTo>
                <a:cubicBezTo>
                  <a:pt x="1" y="3"/>
                  <a:pt x="2" y="1"/>
                  <a:pt x="3" y="0"/>
                </a:cubicBezTo>
                <a:cubicBezTo>
                  <a:pt x="110" y="107"/>
                  <a:pt x="110" y="107"/>
                  <a:pt x="110" y="107"/>
                </a:cubicBezTo>
                <a:cubicBezTo>
                  <a:pt x="110" y="114"/>
                  <a:pt x="110" y="114"/>
                  <a:pt x="110" y="114"/>
                </a:cubicBezTo>
                <a:lnTo>
                  <a:pt x="0" y="4"/>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0" name="Freeform 54"/>
          <p:cNvSpPr>
            <a:spLocks noChangeArrowheads="1"/>
          </p:cNvSpPr>
          <p:nvPr/>
        </p:nvSpPr>
        <p:spPr bwMode="auto">
          <a:xfrm>
            <a:off x="7933267" y="2165351"/>
            <a:ext cx="768351" cy="950383"/>
          </a:xfrm>
          <a:custGeom>
            <a:avLst/>
            <a:gdLst>
              <a:gd name="T0" fmla="*/ 0 w 675"/>
              <a:gd name="T1" fmla="*/ 47322 h 723"/>
              <a:gd name="T2" fmla="*/ 0 w 675"/>
              <a:gd name="T3" fmla="*/ 0 h 723"/>
              <a:gd name="T4" fmla="*/ 576263 w 675"/>
              <a:gd name="T5" fmla="*/ 671380 h 723"/>
              <a:gd name="T6" fmla="*/ 576263 w 675"/>
              <a:gd name="T7" fmla="*/ 712787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1" name="Freeform 55"/>
          <p:cNvSpPr>
            <a:spLocks noChangeArrowheads="1"/>
          </p:cNvSpPr>
          <p:nvPr/>
        </p:nvSpPr>
        <p:spPr bwMode="auto">
          <a:xfrm>
            <a:off x="7933267" y="4533900"/>
            <a:ext cx="137584" cy="160867"/>
          </a:xfrm>
          <a:custGeom>
            <a:avLst/>
            <a:gdLst>
              <a:gd name="T0" fmla="*/ 0 w 121"/>
              <a:gd name="T1" fmla="*/ 41879 h 121"/>
              <a:gd name="T2" fmla="*/ 0 w 121"/>
              <a:gd name="T3" fmla="*/ 0 h 121"/>
              <a:gd name="T4" fmla="*/ 103188 w 121"/>
              <a:gd name="T5" fmla="*/ 120650 h 121"/>
              <a:gd name="T6" fmla="*/ 66518 w 121"/>
              <a:gd name="T7" fmla="*/ 120650 h 121"/>
              <a:gd name="T8" fmla="*/ 0 w 121"/>
              <a:gd name="T9" fmla="*/ 41879 h 121"/>
              <a:gd name="T10" fmla="*/ 0 60000 65536"/>
              <a:gd name="T11" fmla="*/ 0 60000 65536"/>
              <a:gd name="T12" fmla="*/ 0 60000 65536"/>
              <a:gd name="T13" fmla="*/ 0 60000 65536"/>
              <a:gd name="T14" fmla="*/ 0 60000 65536"/>
              <a:gd name="T15" fmla="*/ 0 w 121"/>
              <a:gd name="T16" fmla="*/ 0 h 121"/>
              <a:gd name="T17" fmla="*/ 121 w 121"/>
              <a:gd name="T18" fmla="*/ 121 h 121"/>
            </a:gdLst>
            <a:ahLst/>
            <a:cxnLst>
              <a:cxn ang="T10">
                <a:pos x="T0" y="T1"/>
              </a:cxn>
              <a:cxn ang="T11">
                <a:pos x="T2" y="T3"/>
              </a:cxn>
              <a:cxn ang="T12">
                <a:pos x="T4" y="T5"/>
              </a:cxn>
              <a:cxn ang="T13">
                <a:pos x="T6" y="T7"/>
              </a:cxn>
              <a:cxn ang="T14">
                <a:pos x="T8" y="T9"/>
              </a:cxn>
            </a:cxnLst>
            <a:rect l="T15" t="T16" r="T17" b="T18"/>
            <a:pathLst>
              <a:path w="121" h="121">
                <a:moveTo>
                  <a:pt x="0" y="42"/>
                </a:moveTo>
                <a:lnTo>
                  <a:pt x="0" y="0"/>
                </a:lnTo>
                <a:lnTo>
                  <a:pt x="121" y="121"/>
                </a:lnTo>
                <a:lnTo>
                  <a:pt x="78" y="12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2" name="Freeform 56"/>
          <p:cNvSpPr>
            <a:spLocks noChangeArrowheads="1"/>
          </p:cNvSpPr>
          <p:nvPr/>
        </p:nvSpPr>
        <p:spPr bwMode="auto">
          <a:xfrm>
            <a:off x="7933267" y="1286934"/>
            <a:ext cx="768351" cy="941917"/>
          </a:xfrm>
          <a:custGeom>
            <a:avLst/>
            <a:gdLst>
              <a:gd name="T0" fmla="*/ 0 w 112"/>
              <a:gd name="T1" fmla="*/ 41555 h 119"/>
              <a:gd name="T2" fmla="*/ 0 w 112"/>
              <a:gd name="T3" fmla="*/ 29682 h 119"/>
              <a:gd name="T4" fmla="*/ 5145 w 112"/>
              <a:gd name="T5" fmla="*/ 0 h 119"/>
              <a:gd name="T6" fmla="*/ 576263 w 112"/>
              <a:gd name="T7" fmla="*/ 664883 h 119"/>
              <a:gd name="T8" fmla="*/ 576263 w 112"/>
              <a:gd name="T9" fmla="*/ 706438 h 119"/>
              <a:gd name="T10" fmla="*/ 0 w 112"/>
              <a:gd name="T11" fmla="*/ 41555 h 119"/>
              <a:gd name="T12" fmla="*/ 0 60000 65536"/>
              <a:gd name="T13" fmla="*/ 0 60000 65536"/>
              <a:gd name="T14" fmla="*/ 0 60000 65536"/>
              <a:gd name="T15" fmla="*/ 0 60000 65536"/>
              <a:gd name="T16" fmla="*/ 0 60000 65536"/>
              <a:gd name="T17" fmla="*/ 0 60000 65536"/>
              <a:gd name="T18" fmla="*/ 0 w 112"/>
              <a:gd name="T19" fmla="*/ 0 h 119"/>
              <a:gd name="T20" fmla="*/ 112 w 11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12" h="119">
                <a:moveTo>
                  <a:pt x="0" y="7"/>
                </a:moveTo>
                <a:cubicBezTo>
                  <a:pt x="0" y="5"/>
                  <a:pt x="0" y="5"/>
                  <a:pt x="0" y="5"/>
                </a:cubicBezTo>
                <a:cubicBezTo>
                  <a:pt x="0" y="3"/>
                  <a:pt x="0" y="2"/>
                  <a:pt x="1" y="0"/>
                </a:cubicBezTo>
                <a:cubicBezTo>
                  <a:pt x="112" y="112"/>
                  <a:pt x="112" y="112"/>
                  <a:pt x="112" y="112"/>
                </a:cubicBezTo>
                <a:cubicBezTo>
                  <a:pt x="112" y="119"/>
                  <a:pt x="112" y="119"/>
                  <a:pt x="112" y="119"/>
                </a:cubicBezTo>
                <a:lnTo>
                  <a:pt x="0" y="7"/>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3" name="Freeform 57"/>
          <p:cNvSpPr>
            <a:spLocks noChangeArrowheads="1"/>
          </p:cNvSpPr>
          <p:nvPr/>
        </p:nvSpPr>
        <p:spPr bwMode="auto">
          <a:xfrm>
            <a:off x="7933267" y="1380068"/>
            <a:ext cx="768351" cy="944033"/>
          </a:xfrm>
          <a:custGeom>
            <a:avLst/>
            <a:gdLst>
              <a:gd name="T0" fmla="*/ 0 w 675"/>
              <a:gd name="T1" fmla="*/ 42403 h 718"/>
              <a:gd name="T2" fmla="*/ 0 w 675"/>
              <a:gd name="T3" fmla="*/ 0 h 718"/>
              <a:gd name="T4" fmla="*/ 576263 w 675"/>
              <a:gd name="T5" fmla="*/ 665622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5"/>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4" name="Freeform 58"/>
          <p:cNvSpPr>
            <a:spLocks noChangeArrowheads="1"/>
          </p:cNvSpPr>
          <p:nvPr/>
        </p:nvSpPr>
        <p:spPr bwMode="auto">
          <a:xfrm>
            <a:off x="7933267" y="1477433"/>
            <a:ext cx="768351" cy="950384"/>
          </a:xfrm>
          <a:custGeom>
            <a:avLst/>
            <a:gdLst>
              <a:gd name="T0" fmla="*/ 0 w 675"/>
              <a:gd name="T1" fmla="*/ 47322 h 723"/>
              <a:gd name="T2" fmla="*/ 0 w 675"/>
              <a:gd name="T3" fmla="*/ 0 h 723"/>
              <a:gd name="T4" fmla="*/ 576263 w 675"/>
              <a:gd name="T5" fmla="*/ 671381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5" name="Freeform 59"/>
          <p:cNvSpPr>
            <a:spLocks noChangeArrowheads="1"/>
          </p:cNvSpPr>
          <p:nvPr/>
        </p:nvSpPr>
        <p:spPr bwMode="auto">
          <a:xfrm>
            <a:off x="7933267" y="2070101"/>
            <a:ext cx="768351" cy="944033"/>
          </a:xfrm>
          <a:custGeom>
            <a:avLst/>
            <a:gdLst>
              <a:gd name="T0" fmla="*/ 0 w 675"/>
              <a:gd name="T1" fmla="*/ 41474 h 717"/>
              <a:gd name="T2" fmla="*/ 0 w 675"/>
              <a:gd name="T3" fmla="*/ 0 h 717"/>
              <a:gd name="T4" fmla="*/ 576263 w 675"/>
              <a:gd name="T5" fmla="*/ 666551 h 717"/>
              <a:gd name="T6" fmla="*/ 576263 w 675"/>
              <a:gd name="T7" fmla="*/ 708025 h 717"/>
              <a:gd name="T8" fmla="*/ 0 w 675"/>
              <a:gd name="T9" fmla="*/ 41474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6" name="Freeform 60"/>
          <p:cNvSpPr>
            <a:spLocks noChangeArrowheads="1"/>
          </p:cNvSpPr>
          <p:nvPr/>
        </p:nvSpPr>
        <p:spPr bwMode="auto">
          <a:xfrm>
            <a:off x="7933267" y="1974852"/>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7" name="Freeform 61"/>
          <p:cNvSpPr>
            <a:spLocks noChangeArrowheads="1"/>
          </p:cNvSpPr>
          <p:nvPr/>
        </p:nvSpPr>
        <p:spPr bwMode="auto">
          <a:xfrm>
            <a:off x="7933267" y="1778000"/>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8" name="Freeform 62"/>
          <p:cNvSpPr>
            <a:spLocks noChangeArrowheads="1"/>
          </p:cNvSpPr>
          <p:nvPr/>
        </p:nvSpPr>
        <p:spPr bwMode="auto">
          <a:xfrm>
            <a:off x="7933267" y="1873251"/>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59" name="Freeform 63"/>
          <p:cNvSpPr>
            <a:spLocks noChangeArrowheads="1"/>
          </p:cNvSpPr>
          <p:nvPr/>
        </p:nvSpPr>
        <p:spPr bwMode="auto">
          <a:xfrm>
            <a:off x="7933267" y="1579034"/>
            <a:ext cx="768351" cy="944033"/>
          </a:xfrm>
          <a:custGeom>
            <a:avLst/>
            <a:gdLst>
              <a:gd name="T0" fmla="*/ 0 w 675"/>
              <a:gd name="T1" fmla="*/ 41474 h 717"/>
              <a:gd name="T2" fmla="*/ 0 w 675"/>
              <a:gd name="T3" fmla="*/ 0 h 717"/>
              <a:gd name="T4" fmla="*/ 576263 w 675"/>
              <a:gd name="T5" fmla="*/ 666551 h 717"/>
              <a:gd name="T6" fmla="*/ 576263 w 675"/>
              <a:gd name="T7" fmla="*/ 708025 h 717"/>
              <a:gd name="T8" fmla="*/ 0 w 675"/>
              <a:gd name="T9" fmla="*/ 41474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0" name="Freeform 64"/>
          <p:cNvSpPr>
            <a:spLocks noChangeArrowheads="1"/>
          </p:cNvSpPr>
          <p:nvPr/>
        </p:nvSpPr>
        <p:spPr bwMode="auto">
          <a:xfrm>
            <a:off x="8199967" y="1159934"/>
            <a:ext cx="501651" cy="579967"/>
          </a:xfrm>
          <a:custGeom>
            <a:avLst/>
            <a:gdLst>
              <a:gd name="T0" fmla="*/ 0 w 440"/>
              <a:gd name="T1" fmla="*/ 0 h 440"/>
              <a:gd name="T2" fmla="*/ 35914 w 440"/>
              <a:gd name="T3" fmla="*/ 0 h 440"/>
              <a:gd name="T4" fmla="*/ 376238 w 440"/>
              <a:gd name="T5" fmla="*/ 392466 h 440"/>
              <a:gd name="T6" fmla="*/ 376238 w 440"/>
              <a:gd name="T7" fmla="*/ 423112 h 440"/>
              <a:gd name="T8" fmla="*/ 376238 w 440"/>
              <a:gd name="T9" fmla="*/ 434975 h 440"/>
              <a:gd name="T10" fmla="*/ 0 w 440"/>
              <a:gd name="T11" fmla="*/ 0 h 440"/>
              <a:gd name="T12" fmla="*/ 0 60000 65536"/>
              <a:gd name="T13" fmla="*/ 0 60000 65536"/>
              <a:gd name="T14" fmla="*/ 0 60000 65536"/>
              <a:gd name="T15" fmla="*/ 0 60000 65536"/>
              <a:gd name="T16" fmla="*/ 0 60000 65536"/>
              <a:gd name="T17" fmla="*/ 0 60000 65536"/>
              <a:gd name="T18" fmla="*/ 0 w 440"/>
              <a:gd name="T19" fmla="*/ 0 h 440"/>
              <a:gd name="T20" fmla="*/ 440 w 440"/>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440" h="440">
                <a:moveTo>
                  <a:pt x="0" y="0"/>
                </a:moveTo>
                <a:lnTo>
                  <a:pt x="42" y="0"/>
                </a:lnTo>
                <a:lnTo>
                  <a:pt x="440" y="397"/>
                </a:lnTo>
                <a:lnTo>
                  <a:pt x="440" y="428"/>
                </a:lnTo>
                <a:lnTo>
                  <a:pt x="440" y="440"/>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1" name="Freeform 65"/>
          <p:cNvSpPr>
            <a:spLocks noChangeArrowheads="1"/>
          </p:cNvSpPr>
          <p:nvPr/>
        </p:nvSpPr>
        <p:spPr bwMode="auto">
          <a:xfrm>
            <a:off x="8453967" y="1159933"/>
            <a:ext cx="245533" cy="279400"/>
          </a:xfrm>
          <a:custGeom>
            <a:avLst/>
            <a:gdLst>
              <a:gd name="T0" fmla="*/ 0 w 217"/>
              <a:gd name="T1" fmla="*/ 0 h 211"/>
              <a:gd name="T2" fmla="*/ 41582 w 217"/>
              <a:gd name="T3" fmla="*/ 0 h 211"/>
              <a:gd name="T4" fmla="*/ 184150 w 217"/>
              <a:gd name="T5" fmla="*/ 166845 h 211"/>
              <a:gd name="T6" fmla="*/ 184150 w 217"/>
              <a:gd name="T7" fmla="*/ 209550 h 211"/>
              <a:gd name="T8" fmla="*/ 0 w 217"/>
              <a:gd name="T9" fmla="*/ 0 h 211"/>
              <a:gd name="T10" fmla="*/ 0 60000 65536"/>
              <a:gd name="T11" fmla="*/ 0 60000 65536"/>
              <a:gd name="T12" fmla="*/ 0 60000 65536"/>
              <a:gd name="T13" fmla="*/ 0 60000 65536"/>
              <a:gd name="T14" fmla="*/ 0 60000 65536"/>
              <a:gd name="T15" fmla="*/ 0 w 217"/>
              <a:gd name="T16" fmla="*/ 0 h 211"/>
              <a:gd name="T17" fmla="*/ 217 w 217"/>
              <a:gd name="T18" fmla="*/ 211 h 211"/>
            </a:gdLst>
            <a:ahLst/>
            <a:cxnLst>
              <a:cxn ang="T10">
                <a:pos x="T0" y="T1"/>
              </a:cxn>
              <a:cxn ang="T11">
                <a:pos x="T2" y="T3"/>
              </a:cxn>
              <a:cxn ang="T12">
                <a:pos x="T4" y="T5"/>
              </a:cxn>
              <a:cxn ang="T13">
                <a:pos x="T6" y="T7"/>
              </a:cxn>
              <a:cxn ang="T14">
                <a:pos x="T8" y="T9"/>
              </a:cxn>
            </a:cxnLst>
            <a:rect l="T15" t="T16" r="T17" b="T18"/>
            <a:pathLst>
              <a:path w="217" h="211">
                <a:moveTo>
                  <a:pt x="0" y="0"/>
                </a:moveTo>
                <a:lnTo>
                  <a:pt x="49" y="0"/>
                </a:lnTo>
                <a:lnTo>
                  <a:pt x="217" y="168"/>
                </a:lnTo>
                <a:lnTo>
                  <a:pt x="217" y="21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2" name="Freeform 66"/>
          <p:cNvSpPr>
            <a:spLocks noChangeArrowheads="1"/>
          </p:cNvSpPr>
          <p:nvPr/>
        </p:nvSpPr>
        <p:spPr bwMode="auto">
          <a:xfrm>
            <a:off x="8542868" y="1159934"/>
            <a:ext cx="156633" cy="182033"/>
          </a:xfrm>
          <a:custGeom>
            <a:avLst/>
            <a:gdLst>
              <a:gd name="T0" fmla="*/ 0 w 138"/>
              <a:gd name="T1" fmla="*/ 0 h 138"/>
              <a:gd name="T2" fmla="*/ 10215 w 138"/>
              <a:gd name="T3" fmla="*/ 0 h 138"/>
              <a:gd name="T4" fmla="*/ 35753 w 138"/>
              <a:gd name="T5" fmla="*/ 0 h 138"/>
              <a:gd name="T6" fmla="*/ 117475 w 138"/>
              <a:gd name="T7" fmla="*/ 94974 h 138"/>
              <a:gd name="T8" fmla="*/ 117475 w 138"/>
              <a:gd name="T9" fmla="*/ 124653 h 138"/>
              <a:gd name="T10" fmla="*/ 117475 w 138"/>
              <a:gd name="T11" fmla="*/ 136525 h 138"/>
              <a:gd name="T12" fmla="*/ 0 w 138"/>
              <a:gd name="T13" fmla="*/ 0 h 138"/>
              <a:gd name="T14" fmla="*/ 0 60000 65536"/>
              <a:gd name="T15" fmla="*/ 0 60000 65536"/>
              <a:gd name="T16" fmla="*/ 0 60000 65536"/>
              <a:gd name="T17" fmla="*/ 0 60000 65536"/>
              <a:gd name="T18" fmla="*/ 0 60000 65536"/>
              <a:gd name="T19" fmla="*/ 0 60000 65536"/>
              <a:gd name="T20" fmla="*/ 0 60000 65536"/>
              <a:gd name="T21" fmla="*/ 0 w 138"/>
              <a:gd name="T22" fmla="*/ 0 h 138"/>
              <a:gd name="T23" fmla="*/ 138 w 138"/>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138">
                <a:moveTo>
                  <a:pt x="0" y="0"/>
                </a:moveTo>
                <a:lnTo>
                  <a:pt x="12" y="0"/>
                </a:lnTo>
                <a:lnTo>
                  <a:pt x="42" y="0"/>
                </a:lnTo>
                <a:lnTo>
                  <a:pt x="138" y="96"/>
                </a:lnTo>
                <a:lnTo>
                  <a:pt x="138" y="126"/>
                </a:lnTo>
                <a:lnTo>
                  <a:pt x="138" y="138"/>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3" name="Freeform 67"/>
          <p:cNvSpPr>
            <a:spLocks noChangeArrowheads="1"/>
          </p:cNvSpPr>
          <p:nvPr/>
        </p:nvSpPr>
        <p:spPr bwMode="auto">
          <a:xfrm>
            <a:off x="7933267" y="3551768"/>
            <a:ext cx="768351" cy="944033"/>
          </a:xfrm>
          <a:custGeom>
            <a:avLst/>
            <a:gdLst>
              <a:gd name="T0" fmla="*/ 0 w 675"/>
              <a:gd name="T1" fmla="*/ 41474 h 717"/>
              <a:gd name="T2" fmla="*/ 0 w 675"/>
              <a:gd name="T3" fmla="*/ 0 h 717"/>
              <a:gd name="T4" fmla="*/ 576263 w 675"/>
              <a:gd name="T5" fmla="*/ 666551 h 717"/>
              <a:gd name="T6" fmla="*/ 576263 w 675"/>
              <a:gd name="T7" fmla="*/ 702100 h 717"/>
              <a:gd name="T8" fmla="*/ 576263 w 675"/>
              <a:gd name="T9" fmla="*/ 708025 h 717"/>
              <a:gd name="T10" fmla="*/ 0 w 675"/>
              <a:gd name="T11" fmla="*/ 41474 h 717"/>
              <a:gd name="T12" fmla="*/ 0 60000 65536"/>
              <a:gd name="T13" fmla="*/ 0 60000 65536"/>
              <a:gd name="T14" fmla="*/ 0 60000 65536"/>
              <a:gd name="T15" fmla="*/ 0 60000 65536"/>
              <a:gd name="T16" fmla="*/ 0 60000 65536"/>
              <a:gd name="T17" fmla="*/ 0 60000 65536"/>
              <a:gd name="T18" fmla="*/ 0 w 675"/>
              <a:gd name="T19" fmla="*/ 0 h 717"/>
              <a:gd name="T20" fmla="*/ 675 w 67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5" h="717">
                <a:moveTo>
                  <a:pt x="0" y="42"/>
                </a:moveTo>
                <a:lnTo>
                  <a:pt x="0" y="0"/>
                </a:lnTo>
                <a:lnTo>
                  <a:pt x="675" y="675"/>
                </a:lnTo>
                <a:lnTo>
                  <a:pt x="675" y="711"/>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4" name="Freeform 68"/>
          <p:cNvSpPr>
            <a:spLocks noChangeArrowheads="1"/>
          </p:cNvSpPr>
          <p:nvPr/>
        </p:nvSpPr>
        <p:spPr bwMode="auto">
          <a:xfrm>
            <a:off x="7933267" y="3354918"/>
            <a:ext cx="768351" cy="941916"/>
          </a:xfrm>
          <a:custGeom>
            <a:avLst/>
            <a:gdLst>
              <a:gd name="T0" fmla="*/ 0 w 675"/>
              <a:gd name="T1" fmla="*/ 41381 h 717"/>
              <a:gd name="T2" fmla="*/ 0 w 675"/>
              <a:gd name="T3" fmla="*/ 0 h 717"/>
              <a:gd name="T4" fmla="*/ 576263 w 675"/>
              <a:gd name="T5" fmla="*/ 665056 h 717"/>
              <a:gd name="T6" fmla="*/ 576263 w 675"/>
              <a:gd name="T7" fmla="*/ 676879 h 717"/>
              <a:gd name="T8" fmla="*/ 576263 w 675"/>
              <a:gd name="T9" fmla="*/ 706437 h 717"/>
              <a:gd name="T10" fmla="*/ 0 w 675"/>
              <a:gd name="T11" fmla="*/ 41381 h 717"/>
              <a:gd name="T12" fmla="*/ 0 60000 65536"/>
              <a:gd name="T13" fmla="*/ 0 60000 65536"/>
              <a:gd name="T14" fmla="*/ 0 60000 65536"/>
              <a:gd name="T15" fmla="*/ 0 60000 65536"/>
              <a:gd name="T16" fmla="*/ 0 60000 65536"/>
              <a:gd name="T17" fmla="*/ 0 60000 65536"/>
              <a:gd name="T18" fmla="*/ 0 w 675"/>
              <a:gd name="T19" fmla="*/ 0 h 717"/>
              <a:gd name="T20" fmla="*/ 675 w 675"/>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5" h="717">
                <a:moveTo>
                  <a:pt x="0" y="42"/>
                </a:moveTo>
                <a:lnTo>
                  <a:pt x="0" y="0"/>
                </a:lnTo>
                <a:lnTo>
                  <a:pt x="675" y="675"/>
                </a:lnTo>
                <a:lnTo>
                  <a:pt x="675" y="687"/>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5" name="Freeform 69"/>
          <p:cNvSpPr>
            <a:spLocks noChangeArrowheads="1"/>
          </p:cNvSpPr>
          <p:nvPr/>
        </p:nvSpPr>
        <p:spPr bwMode="auto">
          <a:xfrm>
            <a:off x="8373534" y="1159933"/>
            <a:ext cx="328084" cy="381000"/>
          </a:xfrm>
          <a:custGeom>
            <a:avLst/>
            <a:gdLst>
              <a:gd name="T0" fmla="*/ 0 w 289"/>
              <a:gd name="T1" fmla="*/ 0 h 289"/>
              <a:gd name="T2" fmla="*/ 35760 w 289"/>
              <a:gd name="T3" fmla="*/ 0 h 289"/>
              <a:gd name="T4" fmla="*/ 246063 w 289"/>
              <a:gd name="T5" fmla="*/ 244222 h 289"/>
              <a:gd name="T6" fmla="*/ 246063 w 289"/>
              <a:gd name="T7" fmla="*/ 285750 h 289"/>
              <a:gd name="T8" fmla="*/ 0 w 289"/>
              <a:gd name="T9" fmla="*/ 0 h 289"/>
              <a:gd name="T10" fmla="*/ 0 60000 65536"/>
              <a:gd name="T11" fmla="*/ 0 60000 65536"/>
              <a:gd name="T12" fmla="*/ 0 60000 65536"/>
              <a:gd name="T13" fmla="*/ 0 60000 65536"/>
              <a:gd name="T14" fmla="*/ 0 60000 65536"/>
              <a:gd name="T15" fmla="*/ 0 w 289"/>
              <a:gd name="T16" fmla="*/ 0 h 289"/>
              <a:gd name="T17" fmla="*/ 289 w 289"/>
              <a:gd name="T18" fmla="*/ 289 h 289"/>
            </a:gdLst>
            <a:ahLst/>
            <a:cxnLst>
              <a:cxn ang="T10">
                <a:pos x="T0" y="T1"/>
              </a:cxn>
              <a:cxn ang="T11">
                <a:pos x="T2" y="T3"/>
              </a:cxn>
              <a:cxn ang="T12">
                <a:pos x="T4" y="T5"/>
              </a:cxn>
              <a:cxn ang="T13">
                <a:pos x="T6" y="T7"/>
              </a:cxn>
              <a:cxn ang="T14">
                <a:pos x="T8" y="T9"/>
              </a:cxn>
            </a:cxnLst>
            <a:rect l="T15" t="T16" r="T17" b="T18"/>
            <a:pathLst>
              <a:path w="289" h="289">
                <a:moveTo>
                  <a:pt x="0" y="0"/>
                </a:moveTo>
                <a:lnTo>
                  <a:pt x="42" y="0"/>
                </a:lnTo>
                <a:lnTo>
                  <a:pt x="289" y="247"/>
                </a:lnTo>
                <a:lnTo>
                  <a:pt x="289" y="289"/>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6" name="Freeform 70"/>
          <p:cNvSpPr>
            <a:spLocks noChangeArrowheads="1"/>
          </p:cNvSpPr>
          <p:nvPr/>
        </p:nvSpPr>
        <p:spPr bwMode="auto">
          <a:xfrm>
            <a:off x="8036985" y="1159934"/>
            <a:ext cx="662516" cy="776817"/>
          </a:xfrm>
          <a:custGeom>
            <a:avLst/>
            <a:gdLst>
              <a:gd name="T0" fmla="*/ 0 w 97"/>
              <a:gd name="T1" fmla="*/ 5945 h 98"/>
              <a:gd name="T2" fmla="*/ 30735 w 97"/>
              <a:gd name="T3" fmla="*/ 0 h 98"/>
              <a:gd name="T4" fmla="*/ 496887 w 97"/>
              <a:gd name="T5" fmla="*/ 535053 h 98"/>
              <a:gd name="T6" fmla="*/ 496887 w 97"/>
              <a:gd name="T7" fmla="*/ 582613 h 98"/>
              <a:gd name="T8" fmla="*/ 0 w 97"/>
              <a:gd name="T9" fmla="*/ 5945 h 98"/>
              <a:gd name="T10" fmla="*/ 0 60000 65536"/>
              <a:gd name="T11" fmla="*/ 0 60000 65536"/>
              <a:gd name="T12" fmla="*/ 0 60000 65536"/>
              <a:gd name="T13" fmla="*/ 0 60000 65536"/>
              <a:gd name="T14" fmla="*/ 0 60000 65536"/>
              <a:gd name="T15" fmla="*/ 0 w 97"/>
              <a:gd name="T16" fmla="*/ 0 h 98"/>
              <a:gd name="T17" fmla="*/ 97 w 97"/>
              <a:gd name="T18" fmla="*/ 98 h 98"/>
            </a:gdLst>
            <a:ahLst/>
            <a:cxnLst>
              <a:cxn ang="T10">
                <a:pos x="T0" y="T1"/>
              </a:cxn>
              <a:cxn ang="T11">
                <a:pos x="T2" y="T3"/>
              </a:cxn>
              <a:cxn ang="T12">
                <a:pos x="T4" y="T5"/>
              </a:cxn>
              <a:cxn ang="T13">
                <a:pos x="T6" y="T7"/>
              </a:cxn>
              <a:cxn ang="T14">
                <a:pos x="T8" y="T9"/>
              </a:cxn>
            </a:cxnLst>
            <a:rect l="T15" t="T16" r="T17" b="T18"/>
            <a:pathLst>
              <a:path w="97" h="98">
                <a:moveTo>
                  <a:pt x="0" y="1"/>
                </a:moveTo>
                <a:cubicBezTo>
                  <a:pt x="2" y="0"/>
                  <a:pt x="4" y="0"/>
                  <a:pt x="6" y="0"/>
                </a:cubicBezTo>
                <a:cubicBezTo>
                  <a:pt x="97" y="90"/>
                  <a:pt x="97" y="90"/>
                  <a:pt x="97" y="90"/>
                </a:cubicBezTo>
                <a:cubicBezTo>
                  <a:pt x="97" y="98"/>
                  <a:pt x="97" y="98"/>
                  <a:pt x="97" y="98"/>
                </a:cubicBezTo>
                <a:lnTo>
                  <a:pt x="0" y="1"/>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7" name="Freeform 71"/>
          <p:cNvSpPr>
            <a:spLocks noChangeArrowheads="1"/>
          </p:cNvSpPr>
          <p:nvPr/>
        </p:nvSpPr>
        <p:spPr bwMode="auto">
          <a:xfrm>
            <a:off x="7981951" y="1176867"/>
            <a:ext cx="719667" cy="855133"/>
          </a:xfrm>
          <a:custGeom>
            <a:avLst/>
            <a:gdLst>
              <a:gd name="T0" fmla="*/ 0 w 105"/>
              <a:gd name="T1" fmla="*/ 17815 h 108"/>
              <a:gd name="T2" fmla="*/ 25702 w 105"/>
              <a:gd name="T3" fmla="*/ 0 h 108"/>
              <a:gd name="T4" fmla="*/ 539750 w 105"/>
              <a:gd name="T5" fmla="*/ 599781 h 108"/>
              <a:gd name="T6" fmla="*/ 539750 w 105"/>
              <a:gd name="T7" fmla="*/ 641350 h 108"/>
              <a:gd name="T8" fmla="*/ 0 w 105"/>
              <a:gd name="T9" fmla="*/ 17815 h 108"/>
              <a:gd name="T10" fmla="*/ 0 60000 65536"/>
              <a:gd name="T11" fmla="*/ 0 60000 65536"/>
              <a:gd name="T12" fmla="*/ 0 60000 65536"/>
              <a:gd name="T13" fmla="*/ 0 60000 65536"/>
              <a:gd name="T14" fmla="*/ 0 60000 65536"/>
              <a:gd name="T15" fmla="*/ 0 w 105"/>
              <a:gd name="T16" fmla="*/ 0 h 108"/>
              <a:gd name="T17" fmla="*/ 105 w 105"/>
              <a:gd name="T18" fmla="*/ 108 h 108"/>
            </a:gdLst>
            <a:ahLst/>
            <a:cxnLst>
              <a:cxn ang="T10">
                <a:pos x="T0" y="T1"/>
              </a:cxn>
              <a:cxn ang="T11">
                <a:pos x="T2" y="T3"/>
              </a:cxn>
              <a:cxn ang="T12">
                <a:pos x="T4" y="T5"/>
              </a:cxn>
              <a:cxn ang="T13">
                <a:pos x="T6" y="T7"/>
              </a:cxn>
              <a:cxn ang="T14">
                <a:pos x="T8" y="T9"/>
              </a:cxn>
            </a:cxnLst>
            <a:rect l="T15" t="T16" r="T17" b="T18"/>
            <a:pathLst>
              <a:path w="105" h="108">
                <a:moveTo>
                  <a:pt x="0" y="3"/>
                </a:moveTo>
                <a:cubicBezTo>
                  <a:pt x="2" y="2"/>
                  <a:pt x="3" y="1"/>
                  <a:pt x="5" y="0"/>
                </a:cubicBezTo>
                <a:cubicBezTo>
                  <a:pt x="105" y="101"/>
                  <a:pt x="105" y="101"/>
                  <a:pt x="105" y="101"/>
                </a:cubicBezTo>
                <a:cubicBezTo>
                  <a:pt x="105" y="108"/>
                  <a:pt x="105" y="108"/>
                  <a:pt x="105" y="108"/>
                </a:cubicBezTo>
                <a:lnTo>
                  <a:pt x="0" y="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8" name="Freeform 72"/>
          <p:cNvSpPr>
            <a:spLocks noChangeArrowheads="1"/>
          </p:cNvSpPr>
          <p:nvPr/>
        </p:nvSpPr>
        <p:spPr bwMode="auto">
          <a:xfrm>
            <a:off x="8119534" y="1159934"/>
            <a:ext cx="582084" cy="673100"/>
          </a:xfrm>
          <a:custGeom>
            <a:avLst/>
            <a:gdLst>
              <a:gd name="T0" fmla="*/ 0 w 512"/>
              <a:gd name="T1" fmla="*/ 0 h 512"/>
              <a:gd name="T2" fmla="*/ 35812 w 512"/>
              <a:gd name="T3" fmla="*/ 0 h 512"/>
              <a:gd name="T4" fmla="*/ 436563 w 512"/>
              <a:gd name="T5" fmla="*/ 463414 h 512"/>
              <a:gd name="T6" fmla="*/ 436563 w 512"/>
              <a:gd name="T7" fmla="*/ 504825 h 512"/>
              <a:gd name="T8" fmla="*/ 0 w 512"/>
              <a:gd name="T9" fmla="*/ 0 h 512"/>
              <a:gd name="T10" fmla="*/ 0 60000 65536"/>
              <a:gd name="T11" fmla="*/ 0 60000 65536"/>
              <a:gd name="T12" fmla="*/ 0 60000 65536"/>
              <a:gd name="T13" fmla="*/ 0 60000 65536"/>
              <a:gd name="T14" fmla="*/ 0 60000 65536"/>
              <a:gd name="T15" fmla="*/ 0 w 512"/>
              <a:gd name="T16" fmla="*/ 0 h 512"/>
              <a:gd name="T17" fmla="*/ 512 w 512"/>
              <a:gd name="T18" fmla="*/ 512 h 512"/>
            </a:gdLst>
            <a:ahLst/>
            <a:cxnLst>
              <a:cxn ang="T10">
                <a:pos x="T0" y="T1"/>
              </a:cxn>
              <a:cxn ang="T11">
                <a:pos x="T2" y="T3"/>
              </a:cxn>
              <a:cxn ang="T12">
                <a:pos x="T4" y="T5"/>
              </a:cxn>
              <a:cxn ang="T13">
                <a:pos x="T6" y="T7"/>
              </a:cxn>
              <a:cxn ang="T14">
                <a:pos x="T8" y="T9"/>
              </a:cxn>
            </a:cxnLst>
            <a:rect l="T15" t="T16" r="T17" b="T18"/>
            <a:pathLst>
              <a:path w="512" h="512">
                <a:moveTo>
                  <a:pt x="0" y="0"/>
                </a:moveTo>
                <a:lnTo>
                  <a:pt x="42" y="0"/>
                </a:lnTo>
                <a:lnTo>
                  <a:pt x="512" y="470"/>
                </a:lnTo>
                <a:lnTo>
                  <a:pt x="512" y="512"/>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69" name="Freeform 73"/>
          <p:cNvSpPr>
            <a:spLocks noChangeArrowheads="1"/>
          </p:cNvSpPr>
          <p:nvPr/>
        </p:nvSpPr>
        <p:spPr bwMode="auto">
          <a:xfrm>
            <a:off x="8290985" y="1159934"/>
            <a:ext cx="410633" cy="474133"/>
          </a:xfrm>
          <a:custGeom>
            <a:avLst/>
            <a:gdLst>
              <a:gd name="T0" fmla="*/ 0 w 361"/>
              <a:gd name="T1" fmla="*/ 0 h 361"/>
              <a:gd name="T2" fmla="*/ 35831 w 361"/>
              <a:gd name="T3" fmla="*/ 0 h 361"/>
              <a:gd name="T4" fmla="*/ 307975 w 361"/>
              <a:gd name="T5" fmla="*/ 314228 h 361"/>
              <a:gd name="T6" fmla="*/ 307975 w 361"/>
              <a:gd name="T7" fmla="*/ 355600 h 361"/>
              <a:gd name="T8" fmla="*/ 0 w 361"/>
              <a:gd name="T9" fmla="*/ 0 h 361"/>
              <a:gd name="T10" fmla="*/ 0 60000 65536"/>
              <a:gd name="T11" fmla="*/ 0 60000 65536"/>
              <a:gd name="T12" fmla="*/ 0 60000 65536"/>
              <a:gd name="T13" fmla="*/ 0 60000 65536"/>
              <a:gd name="T14" fmla="*/ 0 60000 65536"/>
              <a:gd name="T15" fmla="*/ 0 w 361"/>
              <a:gd name="T16" fmla="*/ 0 h 361"/>
              <a:gd name="T17" fmla="*/ 361 w 361"/>
              <a:gd name="T18" fmla="*/ 361 h 361"/>
            </a:gdLst>
            <a:ahLst/>
            <a:cxnLst>
              <a:cxn ang="T10">
                <a:pos x="T0" y="T1"/>
              </a:cxn>
              <a:cxn ang="T11">
                <a:pos x="T2" y="T3"/>
              </a:cxn>
              <a:cxn ang="T12">
                <a:pos x="T4" y="T5"/>
              </a:cxn>
              <a:cxn ang="T13">
                <a:pos x="T6" y="T7"/>
              </a:cxn>
              <a:cxn ang="T14">
                <a:pos x="T8" y="T9"/>
              </a:cxn>
            </a:cxnLst>
            <a:rect l="T15" t="T16" r="T17" b="T18"/>
            <a:pathLst>
              <a:path w="361" h="361">
                <a:moveTo>
                  <a:pt x="0" y="0"/>
                </a:moveTo>
                <a:lnTo>
                  <a:pt x="42" y="0"/>
                </a:lnTo>
                <a:lnTo>
                  <a:pt x="361" y="319"/>
                </a:lnTo>
                <a:lnTo>
                  <a:pt x="361" y="36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0" name="Freeform 74"/>
          <p:cNvSpPr>
            <a:spLocks noChangeArrowheads="1"/>
          </p:cNvSpPr>
          <p:nvPr/>
        </p:nvSpPr>
        <p:spPr bwMode="auto">
          <a:xfrm>
            <a:off x="7933267" y="1674285"/>
            <a:ext cx="768351" cy="952500"/>
          </a:xfrm>
          <a:custGeom>
            <a:avLst/>
            <a:gdLst>
              <a:gd name="T0" fmla="*/ 0 w 675"/>
              <a:gd name="T1" fmla="*/ 42428 h 724"/>
              <a:gd name="T2" fmla="*/ 0 w 675"/>
              <a:gd name="T3" fmla="*/ 0 h 724"/>
              <a:gd name="T4" fmla="*/ 576263 w 675"/>
              <a:gd name="T5" fmla="*/ 666026 h 724"/>
              <a:gd name="T6" fmla="*/ 576263 w 675"/>
              <a:gd name="T7" fmla="*/ 714375 h 724"/>
              <a:gd name="T8" fmla="*/ 0 w 675"/>
              <a:gd name="T9" fmla="*/ 42428 h 724"/>
              <a:gd name="T10" fmla="*/ 0 60000 65536"/>
              <a:gd name="T11" fmla="*/ 0 60000 65536"/>
              <a:gd name="T12" fmla="*/ 0 60000 65536"/>
              <a:gd name="T13" fmla="*/ 0 60000 65536"/>
              <a:gd name="T14" fmla="*/ 0 60000 65536"/>
              <a:gd name="T15" fmla="*/ 0 w 675"/>
              <a:gd name="T16" fmla="*/ 0 h 724"/>
              <a:gd name="T17" fmla="*/ 675 w 675"/>
              <a:gd name="T18" fmla="*/ 724 h 724"/>
            </a:gdLst>
            <a:ahLst/>
            <a:cxnLst>
              <a:cxn ang="T10">
                <a:pos x="T0" y="T1"/>
              </a:cxn>
              <a:cxn ang="T11">
                <a:pos x="T2" y="T3"/>
              </a:cxn>
              <a:cxn ang="T12">
                <a:pos x="T4" y="T5"/>
              </a:cxn>
              <a:cxn ang="T13">
                <a:pos x="T6" y="T7"/>
              </a:cxn>
              <a:cxn ang="T14">
                <a:pos x="T8" y="T9"/>
              </a:cxn>
            </a:cxnLst>
            <a:rect l="T15" t="T16" r="T17" b="T18"/>
            <a:pathLst>
              <a:path w="675" h="724">
                <a:moveTo>
                  <a:pt x="0" y="43"/>
                </a:moveTo>
                <a:lnTo>
                  <a:pt x="0" y="0"/>
                </a:lnTo>
                <a:lnTo>
                  <a:pt x="675" y="675"/>
                </a:lnTo>
                <a:lnTo>
                  <a:pt x="675" y="724"/>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1" name="Freeform 75"/>
          <p:cNvSpPr>
            <a:spLocks noChangeArrowheads="1"/>
          </p:cNvSpPr>
          <p:nvPr/>
        </p:nvSpPr>
        <p:spPr bwMode="auto">
          <a:xfrm>
            <a:off x="7933267" y="4044951"/>
            <a:ext cx="560917" cy="649816"/>
          </a:xfrm>
          <a:custGeom>
            <a:avLst/>
            <a:gdLst>
              <a:gd name="T0" fmla="*/ 0 w 494"/>
              <a:gd name="T1" fmla="*/ 41436 h 494"/>
              <a:gd name="T2" fmla="*/ 0 w 494"/>
              <a:gd name="T3" fmla="*/ 0 h 494"/>
              <a:gd name="T4" fmla="*/ 420688 w 494"/>
              <a:gd name="T5" fmla="*/ 487362 h 494"/>
              <a:gd name="T6" fmla="*/ 384921 w 494"/>
              <a:gd name="T7" fmla="*/ 487362 h 494"/>
              <a:gd name="T8" fmla="*/ 0 w 494"/>
              <a:gd name="T9" fmla="*/ 41436 h 494"/>
              <a:gd name="T10" fmla="*/ 0 60000 65536"/>
              <a:gd name="T11" fmla="*/ 0 60000 65536"/>
              <a:gd name="T12" fmla="*/ 0 60000 65536"/>
              <a:gd name="T13" fmla="*/ 0 60000 65536"/>
              <a:gd name="T14" fmla="*/ 0 60000 65536"/>
              <a:gd name="T15" fmla="*/ 0 w 494"/>
              <a:gd name="T16" fmla="*/ 0 h 494"/>
              <a:gd name="T17" fmla="*/ 494 w 494"/>
              <a:gd name="T18" fmla="*/ 494 h 494"/>
            </a:gdLst>
            <a:ahLst/>
            <a:cxnLst>
              <a:cxn ang="T10">
                <a:pos x="T0" y="T1"/>
              </a:cxn>
              <a:cxn ang="T11">
                <a:pos x="T2" y="T3"/>
              </a:cxn>
              <a:cxn ang="T12">
                <a:pos x="T4" y="T5"/>
              </a:cxn>
              <a:cxn ang="T13">
                <a:pos x="T6" y="T7"/>
              </a:cxn>
              <a:cxn ang="T14">
                <a:pos x="T8" y="T9"/>
              </a:cxn>
            </a:cxnLst>
            <a:rect l="T15" t="T16" r="T17" b="T18"/>
            <a:pathLst>
              <a:path w="494" h="494">
                <a:moveTo>
                  <a:pt x="0" y="42"/>
                </a:moveTo>
                <a:lnTo>
                  <a:pt x="0" y="0"/>
                </a:lnTo>
                <a:lnTo>
                  <a:pt x="494" y="494"/>
                </a:lnTo>
                <a:lnTo>
                  <a:pt x="452" y="49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2" name="Freeform 76"/>
          <p:cNvSpPr>
            <a:spLocks noChangeArrowheads="1"/>
          </p:cNvSpPr>
          <p:nvPr/>
        </p:nvSpPr>
        <p:spPr bwMode="auto">
          <a:xfrm>
            <a:off x="7933267" y="3941234"/>
            <a:ext cx="651933" cy="753533"/>
          </a:xfrm>
          <a:custGeom>
            <a:avLst/>
            <a:gdLst>
              <a:gd name="T0" fmla="*/ 0 w 573"/>
              <a:gd name="T1" fmla="*/ 41425 h 573"/>
              <a:gd name="T2" fmla="*/ 0 w 573"/>
              <a:gd name="T3" fmla="*/ 0 h 573"/>
              <a:gd name="T4" fmla="*/ 488950 w 573"/>
              <a:gd name="T5" fmla="*/ 565150 h 573"/>
              <a:gd name="T6" fmla="*/ 447991 w 573"/>
              <a:gd name="T7" fmla="*/ 565150 h 573"/>
              <a:gd name="T8" fmla="*/ 0 w 573"/>
              <a:gd name="T9" fmla="*/ 41425 h 573"/>
              <a:gd name="T10" fmla="*/ 0 60000 65536"/>
              <a:gd name="T11" fmla="*/ 0 60000 65536"/>
              <a:gd name="T12" fmla="*/ 0 60000 65536"/>
              <a:gd name="T13" fmla="*/ 0 60000 65536"/>
              <a:gd name="T14" fmla="*/ 0 60000 65536"/>
              <a:gd name="T15" fmla="*/ 0 w 573"/>
              <a:gd name="T16" fmla="*/ 0 h 573"/>
              <a:gd name="T17" fmla="*/ 573 w 573"/>
              <a:gd name="T18" fmla="*/ 573 h 573"/>
            </a:gdLst>
            <a:ahLst/>
            <a:cxnLst>
              <a:cxn ang="T10">
                <a:pos x="T0" y="T1"/>
              </a:cxn>
              <a:cxn ang="T11">
                <a:pos x="T2" y="T3"/>
              </a:cxn>
              <a:cxn ang="T12">
                <a:pos x="T4" y="T5"/>
              </a:cxn>
              <a:cxn ang="T13">
                <a:pos x="T6" y="T7"/>
              </a:cxn>
              <a:cxn ang="T14">
                <a:pos x="T8" y="T9"/>
              </a:cxn>
            </a:cxnLst>
            <a:rect l="T15" t="T16" r="T17" b="T18"/>
            <a:pathLst>
              <a:path w="573" h="573">
                <a:moveTo>
                  <a:pt x="0" y="42"/>
                </a:moveTo>
                <a:lnTo>
                  <a:pt x="0" y="0"/>
                </a:lnTo>
                <a:lnTo>
                  <a:pt x="573" y="573"/>
                </a:lnTo>
                <a:lnTo>
                  <a:pt x="525" y="57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3" name="Freeform 77"/>
          <p:cNvSpPr>
            <a:spLocks noChangeArrowheads="1"/>
          </p:cNvSpPr>
          <p:nvPr/>
        </p:nvSpPr>
        <p:spPr bwMode="auto">
          <a:xfrm>
            <a:off x="7933267" y="3845984"/>
            <a:ext cx="732367" cy="846667"/>
          </a:xfrm>
          <a:custGeom>
            <a:avLst/>
            <a:gdLst>
              <a:gd name="T0" fmla="*/ 0 w 645"/>
              <a:gd name="T1" fmla="*/ 41349 h 645"/>
              <a:gd name="T2" fmla="*/ 0 w 645"/>
              <a:gd name="T3" fmla="*/ 0 h 645"/>
              <a:gd name="T4" fmla="*/ 549275 w 645"/>
              <a:gd name="T5" fmla="*/ 635000 h 645"/>
              <a:gd name="T6" fmla="*/ 513508 w 645"/>
              <a:gd name="T7" fmla="*/ 635000 h 645"/>
              <a:gd name="T8" fmla="*/ 0 w 645"/>
              <a:gd name="T9" fmla="*/ 41349 h 645"/>
              <a:gd name="T10" fmla="*/ 0 60000 65536"/>
              <a:gd name="T11" fmla="*/ 0 60000 65536"/>
              <a:gd name="T12" fmla="*/ 0 60000 65536"/>
              <a:gd name="T13" fmla="*/ 0 60000 65536"/>
              <a:gd name="T14" fmla="*/ 0 60000 65536"/>
              <a:gd name="T15" fmla="*/ 0 w 645"/>
              <a:gd name="T16" fmla="*/ 0 h 645"/>
              <a:gd name="T17" fmla="*/ 645 w 645"/>
              <a:gd name="T18" fmla="*/ 645 h 645"/>
            </a:gdLst>
            <a:ahLst/>
            <a:cxnLst>
              <a:cxn ang="T10">
                <a:pos x="T0" y="T1"/>
              </a:cxn>
              <a:cxn ang="T11">
                <a:pos x="T2" y="T3"/>
              </a:cxn>
              <a:cxn ang="T12">
                <a:pos x="T4" y="T5"/>
              </a:cxn>
              <a:cxn ang="T13">
                <a:pos x="T6" y="T7"/>
              </a:cxn>
              <a:cxn ang="T14">
                <a:pos x="T8" y="T9"/>
              </a:cxn>
            </a:cxnLst>
            <a:rect l="T15" t="T16" r="T17" b="T18"/>
            <a:pathLst>
              <a:path w="645" h="645">
                <a:moveTo>
                  <a:pt x="0" y="42"/>
                </a:moveTo>
                <a:lnTo>
                  <a:pt x="0" y="0"/>
                </a:lnTo>
                <a:lnTo>
                  <a:pt x="645" y="645"/>
                </a:lnTo>
                <a:lnTo>
                  <a:pt x="603" y="645"/>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4" name="Freeform 78"/>
          <p:cNvSpPr>
            <a:spLocks noChangeArrowheads="1"/>
          </p:cNvSpPr>
          <p:nvPr/>
        </p:nvSpPr>
        <p:spPr bwMode="auto">
          <a:xfrm>
            <a:off x="7933267" y="3742267"/>
            <a:ext cx="768351" cy="950384"/>
          </a:xfrm>
          <a:custGeom>
            <a:avLst/>
            <a:gdLst>
              <a:gd name="T0" fmla="*/ 0 w 675"/>
              <a:gd name="T1" fmla="*/ 47322 h 723"/>
              <a:gd name="T2" fmla="*/ 0 w 675"/>
              <a:gd name="T3" fmla="*/ 0 h 723"/>
              <a:gd name="T4" fmla="*/ 576263 w 675"/>
              <a:gd name="T5" fmla="*/ 671381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81"/>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5" name="Freeform 79"/>
          <p:cNvSpPr>
            <a:spLocks noChangeArrowheads="1"/>
          </p:cNvSpPr>
          <p:nvPr/>
        </p:nvSpPr>
        <p:spPr bwMode="auto">
          <a:xfrm>
            <a:off x="7933267" y="3647018"/>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6" name="Freeform 80"/>
          <p:cNvSpPr>
            <a:spLocks noChangeArrowheads="1"/>
          </p:cNvSpPr>
          <p:nvPr/>
        </p:nvSpPr>
        <p:spPr bwMode="auto">
          <a:xfrm>
            <a:off x="7933267" y="4241801"/>
            <a:ext cx="391584" cy="452967"/>
          </a:xfrm>
          <a:custGeom>
            <a:avLst/>
            <a:gdLst>
              <a:gd name="T0" fmla="*/ 0 w 344"/>
              <a:gd name="T1" fmla="*/ 41478 h 344"/>
              <a:gd name="T2" fmla="*/ 0 w 344"/>
              <a:gd name="T3" fmla="*/ 11851 h 344"/>
              <a:gd name="T4" fmla="*/ 0 w 344"/>
              <a:gd name="T5" fmla="*/ 0 h 344"/>
              <a:gd name="T6" fmla="*/ 293688 w 344"/>
              <a:gd name="T7" fmla="*/ 339725 h 344"/>
              <a:gd name="T8" fmla="*/ 257831 w 344"/>
              <a:gd name="T9" fmla="*/ 339725 h 344"/>
              <a:gd name="T10" fmla="*/ 0 w 344"/>
              <a:gd name="T11" fmla="*/ 41478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0" y="42"/>
                </a:moveTo>
                <a:lnTo>
                  <a:pt x="0" y="12"/>
                </a:lnTo>
                <a:lnTo>
                  <a:pt x="0" y="0"/>
                </a:lnTo>
                <a:lnTo>
                  <a:pt x="344" y="344"/>
                </a:lnTo>
                <a:lnTo>
                  <a:pt x="302" y="34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7" name="Freeform 81"/>
          <p:cNvSpPr>
            <a:spLocks noChangeArrowheads="1"/>
          </p:cNvSpPr>
          <p:nvPr/>
        </p:nvSpPr>
        <p:spPr bwMode="auto">
          <a:xfrm>
            <a:off x="7933268" y="4337051"/>
            <a:ext cx="309033" cy="357716"/>
          </a:xfrm>
          <a:custGeom>
            <a:avLst/>
            <a:gdLst>
              <a:gd name="T0" fmla="*/ 0 w 271"/>
              <a:gd name="T1" fmla="*/ 41580 h 271"/>
              <a:gd name="T2" fmla="*/ 0 w 271"/>
              <a:gd name="T3" fmla="*/ 0 h 271"/>
              <a:gd name="T4" fmla="*/ 231775 w 271"/>
              <a:gd name="T5" fmla="*/ 268287 h 271"/>
              <a:gd name="T6" fmla="*/ 195854 w 271"/>
              <a:gd name="T7" fmla="*/ 268287 h 271"/>
              <a:gd name="T8" fmla="*/ 0 w 271"/>
              <a:gd name="T9" fmla="*/ 41580 h 271"/>
              <a:gd name="T10" fmla="*/ 0 60000 65536"/>
              <a:gd name="T11" fmla="*/ 0 60000 65536"/>
              <a:gd name="T12" fmla="*/ 0 60000 65536"/>
              <a:gd name="T13" fmla="*/ 0 60000 65536"/>
              <a:gd name="T14" fmla="*/ 0 60000 65536"/>
              <a:gd name="T15" fmla="*/ 0 w 271"/>
              <a:gd name="T16" fmla="*/ 0 h 271"/>
              <a:gd name="T17" fmla="*/ 271 w 271"/>
              <a:gd name="T18" fmla="*/ 271 h 271"/>
            </a:gdLst>
            <a:ahLst/>
            <a:cxnLst>
              <a:cxn ang="T10">
                <a:pos x="T0" y="T1"/>
              </a:cxn>
              <a:cxn ang="T11">
                <a:pos x="T2" y="T3"/>
              </a:cxn>
              <a:cxn ang="T12">
                <a:pos x="T4" y="T5"/>
              </a:cxn>
              <a:cxn ang="T13">
                <a:pos x="T6" y="T7"/>
              </a:cxn>
              <a:cxn ang="T14">
                <a:pos x="T8" y="T9"/>
              </a:cxn>
            </a:cxnLst>
            <a:rect l="T15" t="T16" r="T17" b="T18"/>
            <a:pathLst>
              <a:path w="271" h="271">
                <a:moveTo>
                  <a:pt x="0" y="42"/>
                </a:moveTo>
                <a:lnTo>
                  <a:pt x="0" y="0"/>
                </a:lnTo>
                <a:lnTo>
                  <a:pt x="271" y="271"/>
                </a:lnTo>
                <a:lnTo>
                  <a:pt x="229" y="27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8" name="Freeform 82"/>
          <p:cNvSpPr>
            <a:spLocks noChangeArrowheads="1"/>
          </p:cNvSpPr>
          <p:nvPr/>
        </p:nvSpPr>
        <p:spPr bwMode="auto">
          <a:xfrm>
            <a:off x="7933267" y="4432300"/>
            <a:ext cx="226484" cy="262467"/>
          </a:xfrm>
          <a:custGeom>
            <a:avLst/>
            <a:gdLst>
              <a:gd name="T0" fmla="*/ 0 w 199"/>
              <a:gd name="T1" fmla="*/ 47481 h 199"/>
              <a:gd name="T2" fmla="*/ 0 w 199"/>
              <a:gd name="T3" fmla="*/ 41546 h 199"/>
              <a:gd name="T4" fmla="*/ 0 w 199"/>
              <a:gd name="T5" fmla="*/ 0 h 199"/>
              <a:gd name="T6" fmla="*/ 169863 w 199"/>
              <a:gd name="T7" fmla="*/ 196850 h 199"/>
              <a:gd name="T8" fmla="*/ 128891 w 199"/>
              <a:gd name="T9" fmla="*/ 196850 h 199"/>
              <a:gd name="T10" fmla="*/ 0 w 199"/>
              <a:gd name="T11" fmla="*/ 47481 h 199"/>
              <a:gd name="T12" fmla="*/ 0 60000 65536"/>
              <a:gd name="T13" fmla="*/ 0 60000 65536"/>
              <a:gd name="T14" fmla="*/ 0 60000 65536"/>
              <a:gd name="T15" fmla="*/ 0 60000 65536"/>
              <a:gd name="T16" fmla="*/ 0 60000 65536"/>
              <a:gd name="T17" fmla="*/ 0 60000 65536"/>
              <a:gd name="T18" fmla="*/ 0 w 199"/>
              <a:gd name="T19" fmla="*/ 0 h 199"/>
              <a:gd name="T20" fmla="*/ 199 w 199"/>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99" h="199">
                <a:moveTo>
                  <a:pt x="0" y="48"/>
                </a:moveTo>
                <a:lnTo>
                  <a:pt x="0" y="42"/>
                </a:lnTo>
                <a:lnTo>
                  <a:pt x="0" y="0"/>
                </a:lnTo>
                <a:lnTo>
                  <a:pt x="199" y="199"/>
                </a:lnTo>
                <a:lnTo>
                  <a:pt x="151" y="199"/>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79" name="Freeform 83"/>
          <p:cNvSpPr>
            <a:spLocks noChangeArrowheads="1"/>
          </p:cNvSpPr>
          <p:nvPr/>
        </p:nvSpPr>
        <p:spPr bwMode="auto">
          <a:xfrm>
            <a:off x="7933267" y="3450167"/>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0" name="Freeform 84"/>
          <p:cNvSpPr>
            <a:spLocks noChangeArrowheads="1"/>
          </p:cNvSpPr>
          <p:nvPr/>
        </p:nvSpPr>
        <p:spPr bwMode="auto">
          <a:xfrm>
            <a:off x="7933267" y="4138085"/>
            <a:ext cx="480484" cy="554567"/>
          </a:xfrm>
          <a:custGeom>
            <a:avLst/>
            <a:gdLst>
              <a:gd name="T0" fmla="*/ 0 w 422"/>
              <a:gd name="T1" fmla="*/ 41395 h 422"/>
              <a:gd name="T2" fmla="*/ 0 w 422"/>
              <a:gd name="T3" fmla="*/ 0 h 422"/>
              <a:gd name="T4" fmla="*/ 360363 w 422"/>
              <a:gd name="T5" fmla="*/ 415925 h 422"/>
              <a:gd name="T6" fmla="*/ 324497 w 422"/>
              <a:gd name="T7" fmla="*/ 415925 h 422"/>
              <a:gd name="T8" fmla="*/ 0 w 422"/>
              <a:gd name="T9" fmla="*/ 41395 h 422"/>
              <a:gd name="T10" fmla="*/ 0 60000 65536"/>
              <a:gd name="T11" fmla="*/ 0 60000 65536"/>
              <a:gd name="T12" fmla="*/ 0 60000 65536"/>
              <a:gd name="T13" fmla="*/ 0 60000 65536"/>
              <a:gd name="T14" fmla="*/ 0 60000 65536"/>
              <a:gd name="T15" fmla="*/ 0 w 422"/>
              <a:gd name="T16" fmla="*/ 0 h 422"/>
              <a:gd name="T17" fmla="*/ 422 w 422"/>
              <a:gd name="T18" fmla="*/ 422 h 422"/>
            </a:gdLst>
            <a:ahLst/>
            <a:cxnLst>
              <a:cxn ang="T10">
                <a:pos x="T0" y="T1"/>
              </a:cxn>
              <a:cxn ang="T11">
                <a:pos x="T2" y="T3"/>
              </a:cxn>
              <a:cxn ang="T12">
                <a:pos x="T4" y="T5"/>
              </a:cxn>
              <a:cxn ang="T13">
                <a:pos x="T6" y="T7"/>
              </a:cxn>
              <a:cxn ang="T14">
                <a:pos x="T8" y="T9"/>
              </a:cxn>
            </a:cxnLst>
            <a:rect l="T15" t="T16" r="T17" b="T18"/>
            <a:pathLst>
              <a:path w="422" h="422">
                <a:moveTo>
                  <a:pt x="0" y="42"/>
                </a:moveTo>
                <a:lnTo>
                  <a:pt x="0" y="0"/>
                </a:lnTo>
                <a:lnTo>
                  <a:pt x="422" y="422"/>
                </a:lnTo>
                <a:lnTo>
                  <a:pt x="380" y="422"/>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1" name="Freeform 85"/>
          <p:cNvSpPr>
            <a:spLocks noChangeArrowheads="1"/>
          </p:cNvSpPr>
          <p:nvPr/>
        </p:nvSpPr>
        <p:spPr bwMode="auto">
          <a:xfrm>
            <a:off x="7933267" y="2863851"/>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2" name="Freeform 86"/>
          <p:cNvSpPr>
            <a:spLocks noChangeArrowheads="1"/>
          </p:cNvSpPr>
          <p:nvPr/>
        </p:nvSpPr>
        <p:spPr bwMode="auto">
          <a:xfrm>
            <a:off x="7933267" y="2664885"/>
            <a:ext cx="768351" cy="941916"/>
          </a:xfrm>
          <a:custGeom>
            <a:avLst/>
            <a:gdLst>
              <a:gd name="T0" fmla="*/ 0 w 675"/>
              <a:gd name="T1" fmla="*/ 41381 h 717"/>
              <a:gd name="T2" fmla="*/ 0 w 675"/>
              <a:gd name="T3" fmla="*/ 0 h 717"/>
              <a:gd name="T4" fmla="*/ 576263 w 675"/>
              <a:gd name="T5" fmla="*/ 665056 h 717"/>
              <a:gd name="T6" fmla="*/ 576263 w 675"/>
              <a:gd name="T7" fmla="*/ 706437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3" name="Freeform 87"/>
          <p:cNvSpPr>
            <a:spLocks noChangeArrowheads="1"/>
          </p:cNvSpPr>
          <p:nvPr/>
        </p:nvSpPr>
        <p:spPr bwMode="auto">
          <a:xfrm>
            <a:off x="7933267" y="2561168"/>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4" name="Freeform 88"/>
          <p:cNvSpPr>
            <a:spLocks noChangeArrowheads="1"/>
          </p:cNvSpPr>
          <p:nvPr/>
        </p:nvSpPr>
        <p:spPr bwMode="auto">
          <a:xfrm>
            <a:off x="7933267" y="3251200"/>
            <a:ext cx="768351" cy="950384"/>
          </a:xfrm>
          <a:custGeom>
            <a:avLst/>
            <a:gdLst>
              <a:gd name="T0" fmla="*/ 0 w 675"/>
              <a:gd name="T1" fmla="*/ 41407 h 723"/>
              <a:gd name="T2" fmla="*/ 0 w 675"/>
              <a:gd name="T3" fmla="*/ 0 h 723"/>
              <a:gd name="T4" fmla="*/ 576263 w 675"/>
              <a:gd name="T5" fmla="*/ 665466 h 723"/>
              <a:gd name="T6" fmla="*/ 576263 w 675"/>
              <a:gd name="T7" fmla="*/ 712788 h 723"/>
              <a:gd name="T8" fmla="*/ 0 w 675"/>
              <a:gd name="T9" fmla="*/ 41407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2"/>
                </a:moveTo>
                <a:lnTo>
                  <a:pt x="0" y="0"/>
                </a:lnTo>
                <a:lnTo>
                  <a:pt x="675" y="675"/>
                </a:lnTo>
                <a:lnTo>
                  <a:pt x="675" y="72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5" name="Freeform 89"/>
          <p:cNvSpPr>
            <a:spLocks noChangeArrowheads="1"/>
          </p:cNvSpPr>
          <p:nvPr/>
        </p:nvSpPr>
        <p:spPr bwMode="auto">
          <a:xfrm>
            <a:off x="7933267" y="2760134"/>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6" name="Freeform 90"/>
          <p:cNvSpPr>
            <a:spLocks noChangeArrowheads="1"/>
          </p:cNvSpPr>
          <p:nvPr/>
        </p:nvSpPr>
        <p:spPr bwMode="auto">
          <a:xfrm>
            <a:off x="7933267" y="2468034"/>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7" name="Freeform 91"/>
          <p:cNvSpPr>
            <a:spLocks noChangeArrowheads="1"/>
          </p:cNvSpPr>
          <p:nvPr/>
        </p:nvSpPr>
        <p:spPr bwMode="auto">
          <a:xfrm>
            <a:off x="7933267" y="2364318"/>
            <a:ext cx="768351" cy="950383"/>
          </a:xfrm>
          <a:custGeom>
            <a:avLst/>
            <a:gdLst>
              <a:gd name="T0" fmla="*/ 0 w 675"/>
              <a:gd name="T1" fmla="*/ 47322 h 723"/>
              <a:gd name="T2" fmla="*/ 0 w 675"/>
              <a:gd name="T3" fmla="*/ 0 h 723"/>
              <a:gd name="T4" fmla="*/ 576263 w 675"/>
              <a:gd name="T5" fmla="*/ 665465 h 723"/>
              <a:gd name="T6" fmla="*/ 576263 w 675"/>
              <a:gd name="T7" fmla="*/ 712787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75"/>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8" name="Freeform 92"/>
          <p:cNvSpPr>
            <a:spLocks noChangeArrowheads="1"/>
          </p:cNvSpPr>
          <p:nvPr/>
        </p:nvSpPr>
        <p:spPr bwMode="auto">
          <a:xfrm>
            <a:off x="7933267" y="3052233"/>
            <a:ext cx="768351" cy="950384"/>
          </a:xfrm>
          <a:custGeom>
            <a:avLst/>
            <a:gdLst>
              <a:gd name="T0" fmla="*/ 0 w 675"/>
              <a:gd name="T1" fmla="*/ 47322 h 723"/>
              <a:gd name="T2" fmla="*/ 0 w 675"/>
              <a:gd name="T3" fmla="*/ 0 h 723"/>
              <a:gd name="T4" fmla="*/ 576263 w 675"/>
              <a:gd name="T5" fmla="*/ 665466 h 723"/>
              <a:gd name="T6" fmla="*/ 576263 w 675"/>
              <a:gd name="T7" fmla="*/ 712788 h 723"/>
              <a:gd name="T8" fmla="*/ 0 w 675"/>
              <a:gd name="T9" fmla="*/ 47322 h 723"/>
              <a:gd name="T10" fmla="*/ 0 60000 65536"/>
              <a:gd name="T11" fmla="*/ 0 60000 65536"/>
              <a:gd name="T12" fmla="*/ 0 60000 65536"/>
              <a:gd name="T13" fmla="*/ 0 60000 65536"/>
              <a:gd name="T14" fmla="*/ 0 60000 65536"/>
              <a:gd name="T15" fmla="*/ 0 w 675"/>
              <a:gd name="T16" fmla="*/ 0 h 723"/>
              <a:gd name="T17" fmla="*/ 675 w 675"/>
              <a:gd name="T18" fmla="*/ 723 h 723"/>
            </a:gdLst>
            <a:ahLst/>
            <a:cxnLst>
              <a:cxn ang="T10">
                <a:pos x="T0" y="T1"/>
              </a:cxn>
              <a:cxn ang="T11">
                <a:pos x="T2" y="T3"/>
              </a:cxn>
              <a:cxn ang="T12">
                <a:pos x="T4" y="T5"/>
              </a:cxn>
              <a:cxn ang="T13">
                <a:pos x="T6" y="T7"/>
              </a:cxn>
              <a:cxn ang="T14">
                <a:pos x="T8" y="T9"/>
              </a:cxn>
            </a:cxnLst>
            <a:rect l="T15" t="T16" r="T17" b="T18"/>
            <a:pathLst>
              <a:path w="675" h="723">
                <a:moveTo>
                  <a:pt x="0" y="48"/>
                </a:moveTo>
                <a:lnTo>
                  <a:pt x="0" y="0"/>
                </a:lnTo>
                <a:lnTo>
                  <a:pt x="675" y="675"/>
                </a:lnTo>
                <a:lnTo>
                  <a:pt x="675"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89" name="Freeform 93"/>
          <p:cNvSpPr>
            <a:spLocks noChangeArrowheads="1"/>
          </p:cNvSpPr>
          <p:nvPr/>
        </p:nvSpPr>
        <p:spPr bwMode="auto">
          <a:xfrm>
            <a:off x="7933267" y="3158067"/>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0" name="Freeform 94"/>
          <p:cNvSpPr>
            <a:spLocks noChangeArrowheads="1"/>
          </p:cNvSpPr>
          <p:nvPr/>
        </p:nvSpPr>
        <p:spPr bwMode="auto">
          <a:xfrm>
            <a:off x="7933267" y="2959100"/>
            <a:ext cx="768351" cy="941917"/>
          </a:xfrm>
          <a:custGeom>
            <a:avLst/>
            <a:gdLst>
              <a:gd name="T0" fmla="*/ 0 w 675"/>
              <a:gd name="T1" fmla="*/ 41381 h 717"/>
              <a:gd name="T2" fmla="*/ 0 w 675"/>
              <a:gd name="T3" fmla="*/ 0 h 717"/>
              <a:gd name="T4" fmla="*/ 576263 w 675"/>
              <a:gd name="T5" fmla="*/ 665057 h 717"/>
              <a:gd name="T6" fmla="*/ 576263 w 675"/>
              <a:gd name="T7" fmla="*/ 706438 h 717"/>
              <a:gd name="T8" fmla="*/ 0 w 675"/>
              <a:gd name="T9" fmla="*/ 41381 h 717"/>
              <a:gd name="T10" fmla="*/ 0 60000 65536"/>
              <a:gd name="T11" fmla="*/ 0 60000 65536"/>
              <a:gd name="T12" fmla="*/ 0 60000 65536"/>
              <a:gd name="T13" fmla="*/ 0 60000 65536"/>
              <a:gd name="T14" fmla="*/ 0 60000 65536"/>
              <a:gd name="T15" fmla="*/ 0 w 675"/>
              <a:gd name="T16" fmla="*/ 0 h 717"/>
              <a:gd name="T17" fmla="*/ 675 w 675"/>
              <a:gd name="T18" fmla="*/ 717 h 717"/>
            </a:gdLst>
            <a:ahLst/>
            <a:cxnLst>
              <a:cxn ang="T10">
                <a:pos x="T0" y="T1"/>
              </a:cxn>
              <a:cxn ang="T11">
                <a:pos x="T2" y="T3"/>
              </a:cxn>
              <a:cxn ang="T12">
                <a:pos x="T4" y="T5"/>
              </a:cxn>
              <a:cxn ang="T13">
                <a:pos x="T6" y="T7"/>
              </a:cxn>
              <a:cxn ang="T14">
                <a:pos x="T8" y="T9"/>
              </a:cxn>
            </a:cxnLst>
            <a:rect l="T15" t="T16" r="T17" b="T18"/>
            <a:pathLst>
              <a:path w="675" h="717">
                <a:moveTo>
                  <a:pt x="0" y="42"/>
                </a:moveTo>
                <a:lnTo>
                  <a:pt x="0" y="0"/>
                </a:lnTo>
                <a:lnTo>
                  <a:pt x="675" y="675"/>
                </a:lnTo>
                <a:lnTo>
                  <a:pt x="675"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1" name="Freeform 95"/>
          <p:cNvSpPr>
            <a:spLocks noChangeArrowheads="1"/>
          </p:cNvSpPr>
          <p:nvPr/>
        </p:nvSpPr>
        <p:spPr bwMode="auto">
          <a:xfrm>
            <a:off x="7933267" y="2269068"/>
            <a:ext cx="768351" cy="944033"/>
          </a:xfrm>
          <a:custGeom>
            <a:avLst/>
            <a:gdLst>
              <a:gd name="T0" fmla="*/ 0 w 675"/>
              <a:gd name="T1" fmla="*/ 42403 h 718"/>
              <a:gd name="T2" fmla="*/ 0 w 675"/>
              <a:gd name="T3" fmla="*/ 0 h 718"/>
              <a:gd name="T4" fmla="*/ 576263 w 675"/>
              <a:gd name="T5" fmla="*/ 666608 h 718"/>
              <a:gd name="T6" fmla="*/ 576263 w 675"/>
              <a:gd name="T7" fmla="*/ 708025 h 718"/>
              <a:gd name="T8" fmla="*/ 0 w 675"/>
              <a:gd name="T9" fmla="*/ 42403 h 718"/>
              <a:gd name="T10" fmla="*/ 0 60000 65536"/>
              <a:gd name="T11" fmla="*/ 0 60000 65536"/>
              <a:gd name="T12" fmla="*/ 0 60000 65536"/>
              <a:gd name="T13" fmla="*/ 0 60000 65536"/>
              <a:gd name="T14" fmla="*/ 0 60000 65536"/>
              <a:gd name="T15" fmla="*/ 0 w 675"/>
              <a:gd name="T16" fmla="*/ 0 h 718"/>
              <a:gd name="T17" fmla="*/ 675 w 675"/>
              <a:gd name="T18" fmla="*/ 718 h 718"/>
            </a:gdLst>
            <a:ahLst/>
            <a:cxnLst>
              <a:cxn ang="T10">
                <a:pos x="T0" y="T1"/>
              </a:cxn>
              <a:cxn ang="T11">
                <a:pos x="T2" y="T3"/>
              </a:cxn>
              <a:cxn ang="T12">
                <a:pos x="T4" y="T5"/>
              </a:cxn>
              <a:cxn ang="T13">
                <a:pos x="T6" y="T7"/>
              </a:cxn>
              <a:cxn ang="T14">
                <a:pos x="T8" y="T9"/>
              </a:cxn>
            </a:cxnLst>
            <a:rect l="T15" t="T16" r="T17" b="T18"/>
            <a:pathLst>
              <a:path w="675" h="718">
                <a:moveTo>
                  <a:pt x="0" y="43"/>
                </a:moveTo>
                <a:lnTo>
                  <a:pt x="0" y="0"/>
                </a:lnTo>
                <a:lnTo>
                  <a:pt x="675" y="676"/>
                </a:lnTo>
                <a:lnTo>
                  <a:pt x="675"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2" name="Rectangle 96"/>
          <p:cNvSpPr>
            <a:spLocks noChangeArrowheads="1"/>
          </p:cNvSpPr>
          <p:nvPr/>
        </p:nvSpPr>
        <p:spPr bwMode="auto">
          <a:xfrm>
            <a:off x="7933267" y="2451100"/>
            <a:ext cx="768351" cy="2243667"/>
          </a:xfrm>
          <a:prstGeom prst="rect">
            <a:avLst/>
          </a:prstGeom>
          <a:solidFill>
            <a:srgbClr val="87AB66"/>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293" name="Freeform 97"/>
          <p:cNvSpPr>
            <a:spLocks noEditPoints="1" noChangeArrowheads="1"/>
          </p:cNvSpPr>
          <p:nvPr/>
        </p:nvSpPr>
        <p:spPr bwMode="auto">
          <a:xfrm>
            <a:off x="8132233" y="2641601"/>
            <a:ext cx="95251" cy="141817"/>
          </a:xfrm>
          <a:custGeom>
            <a:avLst/>
            <a:gdLst>
              <a:gd name="T0" fmla="*/ 71438 w 14"/>
              <a:gd name="T1" fmla="*/ 70909 h 18"/>
              <a:gd name="T2" fmla="*/ 71438 w 14"/>
              <a:gd name="T3" fmla="*/ 82727 h 18"/>
              <a:gd name="T4" fmla="*/ 61233 w 14"/>
              <a:gd name="T5" fmla="*/ 94545 h 18"/>
              <a:gd name="T6" fmla="*/ 51027 w 14"/>
              <a:gd name="T7" fmla="*/ 106363 h 18"/>
              <a:gd name="T8" fmla="*/ 35719 w 14"/>
              <a:gd name="T9" fmla="*/ 106363 h 18"/>
              <a:gd name="T10" fmla="*/ 20411 w 14"/>
              <a:gd name="T11" fmla="*/ 106363 h 18"/>
              <a:gd name="T12" fmla="*/ 10205 w 14"/>
              <a:gd name="T13" fmla="*/ 94545 h 18"/>
              <a:gd name="T14" fmla="*/ 5103 w 14"/>
              <a:gd name="T15" fmla="*/ 82727 h 18"/>
              <a:gd name="T16" fmla="*/ 0 w 14"/>
              <a:gd name="T17" fmla="*/ 59091 h 18"/>
              <a:gd name="T18" fmla="*/ 5103 w 14"/>
              <a:gd name="T19" fmla="*/ 35454 h 18"/>
              <a:gd name="T20" fmla="*/ 10205 w 14"/>
              <a:gd name="T21" fmla="*/ 17727 h 18"/>
              <a:gd name="T22" fmla="*/ 25514 w 14"/>
              <a:gd name="T23" fmla="*/ 5909 h 18"/>
              <a:gd name="T24" fmla="*/ 51027 w 14"/>
              <a:gd name="T25" fmla="*/ 0 h 18"/>
              <a:gd name="T26" fmla="*/ 61233 w 14"/>
              <a:gd name="T27" fmla="*/ 0 h 18"/>
              <a:gd name="T28" fmla="*/ 66335 w 14"/>
              <a:gd name="T29" fmla="*/ 0 h 18"/>
              <a:gd name="T30" fmla="*/ 66335 w 14"/>
              <a:gd name="T31" fmla="*/ 23636 h 18"/>
              <a:gd name="T32" fmla="*/ 61233 w 14"/>
              <a:gd name="T33" fmla="*/ 23636 h 18"/>
              <a:gd name="T34" fmla="*/ 56130 w 14"/>
              <a:gd name="T35" fmla="*/ 17727 h 18"/>
              <a:gd name="T36" fmla="*/ 51027 w 14"/>
              <a:gd name="T37" fmla="*/ 17727 h 18"/>
              <a:gd name="T38" fmla="*/ 30616 w 14"/>
              <a:gd name="T39" fmla="*/ 23636 h 18"/>
              <a:gd name="T40" fmla="*/ 25514 w 14"/>
              <a:gd name="T41" fmla="*/ 41363 h 18"/>
              <a:gd name="T42" fmla="*/ 30616 w 14"/>
              <a:gd name="T43" fmla="*/ 41363 h 18"/>
              <a:gd name="T44" fmla="*/ 45924 w 14"/>
              <a:gd name="T45" fmla="*/ 35454 h 18"/>
              <a:gd name="T46" fmla="*/ 56130 w 14"/>
              <a:gd name="T47" fmla="*/ 35454 h 18"/>
              <a:gd name="T48" fmla="*/ 61233 w 14"/>
              <a:gd name="T49" fmla="*/ 41363 h 18"/>
              <a:gd name="T50" fmla="*/ 71438 w 14"/>
              <a:gd name="T51" fmla="*/ 53182 h 18"/>
              <a:gd name="T52" fmla="*/ 71438 w 14"/>
              <a:gd name="T53" fmla="*/ 70909 h 18"/>
              <a:gd name="T54" fmla="*/ 45924 w 14"/>
              <a:gd name="T55" fmla="*/ 82727 h 18"/>
              <a:gd name="T56" fmla="*/ 51027 w 14"/>
              <a:gd name="T57" fmla="*/ 82727 h 18"/>
              <a:gd name="T58" fmla="*/ 51027 w 14"/>
              <a:gd name="T59" fmla="*/ 70909 h 18"/>
              <a:gd name="T60" fmla="*/ 51027 w 14"/>
              <a:gd name="T61" fmla="*/ 65000 h 18"/>
              <a:gd name="T62" fmla="*/ 45924 w 14"/>
              <a:gd name="T63" fmla="*/ 59091 h 18"/>
              <a:gd name="T64" fmla="*/ 40822 w 14"/>
              <a:gd name="T65" fmla="*/ 53182 h 18"/>
              <a:gd name="T66" fmla="*/ 35719 w 14"/>
              <a:gd name="T67" fmla="*/ 53182 h 18"/>
              <a:gd name="T68" fmla="*/ 30616 w 14"/>
              <a:gd name="T69" fmla="*/ 53182 h 18"/>
              <a:gd name="T70" fmla="*/ 25514 w 14"/>
              <a:gd name="T71" fmla="*/ 59091 h 18"/>
              <a:gd name="T72" fmla="*/ 25514 w 14"/>
              <a:gd name="T73" fmla="*/ 59091 h 18"/>
              <a:gd name="T74" fmla="*/ 25514 w 14"/>
              <a:gd name="T75" fmla="*/ 65000 h 18"/>
              <a:gd name="T76" fmla="*/ 25514 w 14"/>
              <a:gd name="T77" fmla="*/ 76818 h 18"/>
              <a:gd name="T78" fmla="*/ 30616 w 14"/>
              <a:gd name="T79" fmla="*/ 82727 h 18"/>
              <a:gd name="T80" fmla="*/ 30616 w 14"/>
              <a:gd name="T81" fmla="*/ 88636 h 18"/>
              <a:gd name="T82" fmla="*/ 35719 w 14"/>
              <a:gd name="T83" fmla="*/ 88636 h 18"/>
              <a:gd name="T84" fmla="*/ 40822 w 14"/>
              <a:gd name="T85" fmla="*/ 88636 h 18"/>
              <a:gd name="T86" fmla="*/ 45924 w 14"/>
              <a:gd name="T87" fmla="*/ 82727 h 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
              <a:gd name="T133" fmla="*/ 0 h 18"/>
              <a:gd name="T134" fmla="*/ 14 w 14"/>
              <a:gd name="T135" fmla="*/ 18 h 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 h="18">
                <a:moveTo>
                  <a:pt x="14" y="12"/>
                </a:moveTo>
                <a:cubicBezTo>
                  <a:pt x="14" y="13"/>
                  <a:pt x="14" y="14"/>
                  <a:pt x="14" y="14"/>
                </a:cubicBezTo>
                <a:cubicBezTo>
                  <a:pt x="13" y="15"/>
                  <a:pt x="13" y="16"/>
                  <a:pt x="12" y="16"/>
                </a:cubicBezTo>
                <a:cubicBezTo>
                  <a:pt x="12" y="17"/>
                  <a:pt x="11" y="17"/>
                  <a:pt x="10" y="18"/>
                </a:cubicBezTo>
                <a:cubicBezTo>
                  <a:pt x="9" y="18"/>
                  <a:pt x="8" y="18"/>
                  <a:pt x="7" y="18"/>
                </a:cubicBezTo>
                <a:cubicBezTo>
                  <a:pt x="6" y="18"/>
                  <a:pt x="5" y="18"/>
                  <a:pt x="4" y="18"/>
                </a:cubicBezTo>
                <a:cubicBezTo>
                  <a:pt x="4" y="17"/>
                  <a:pt x="3" y="17"/>
                  <a:pt x="2" y="16"/>
                </a:cubicBezTo>
                <a:cubicBezTo>
                  <a:pt x="2" y="16"/>
                  <a:pt x="1" y="15"/>
                  <a:pt x="1" y="14"/>
                </a:cubicBezTo>
                <a:cubicBezTo>
                  <a:pt x="0" y="13"/>
                  <a:pt x="0" y="11"/>
                  <a:pt x="0" y="10"/>
                </a:cubicBezTo>
                <a:cubicBezTo>
                  <a:pt x="0" y="8"/>
                  <a:pt x="0" y="7"/>
                  <a:pt x="1" y="6"/>
                </a:cubicBezTo>
                <a:cubicBezTo>
                  <a:pt x="1" y="5"/>
                  <a:pt x="1" y="4"/>
                  <a:pt x="2" y="3"/>
                </a:cubicBezTo>
                <a:cubicBezTo>
                  <a:pt x="3" y="2"/>
                  <a:pt x="4" y="1"/>
                  <a:pt x="5" y="1"/>
                </a:cubicBezTo>
                <a:cubicBezTo>
                  <a:pt x="6" y="0"/>
                  <a:pt x="8" y="0"/>
                  <a:pt x="10" y="0"/>
                </a:cubicBezTo>
                <a:cubicBezTo>
                  <a:pt x="10" y="0"/>
                  <a:pt x="11" y="0"/>
                  <a:pt x="12" y="0"/>
                </a:cubicBezTo>
                <a:cubicBezTo>
                  <a:pt x="12" y="0"/>
                  <a:pt x="13" y="0"/>
                  <a:pt x="13" y="0"/>
                </a:cubicBezTo>
                <a:cubicBezTo>
                  <a:pt x="13" y="4"/>
                  <a:pt x="13" y="4"/>
                  <a:pt x="13" y="4"/>
                </a:cubicBezTo>
                <a:cubicBezTo>
                  <a:pt x="12" y="4"/>
                  <a:pt x="12" y="4"/>
                  <a:pt x="12" y="4"/>
                </a:cubicBezTo>
                <a:cubicBezTo>
                  <a:pt x="12" y="4"/>
                  <a:pt x="12" y="4"/>
                  <a:pt x="11" y="3"/>
                </a:cubicBezTo>
                <a:cubicBezTo>
                  <a:pt x="11" y="3"/>
                  <a:pt x="10" y="3"/>
                  <a:pt x="10" y="3"/>
                </a:cubicBezTo>
                <a:cubicBezTo>
                  <a:pt x="8" y="3"/>
                  <a:pt x="7" y="4"/>
                  <a:pt x="6" y="4"/>
                </a:cubicBezTo>
                <a:cubicBezTo>
                  <a:pt x="5" y="5"/>
                  <a:pt x="5" y="6"/>
                  <a:pt x="5" y="7"/>
                </a:cubicBezTo>
                <a:cubicBezTo>
                  <a:pt x="5" y="7"/>
                  <a:pt x="6" y="7"/>
                  <a:pt x="6" y="7"/>
                </a:cubicBezTo>
                <a:cubicBezTo>
                  <a:pt x="7" y="6"/>
                  <a:pt x="8" y="6"/>
                  <a:pt x="9" y="6"/>
                </a:cubicBezTo>
                <a:cubicBezTo>
                  <a:pt x="9" y="6"/>
                  <a:pt x="10" y="6"/>
                  <a:pt x="11" y="6"/>
                </a:cubicBezTo>
                <a:cubicBezTo>
                  <a:pt x="11" y="7"/>
                  <a:pt x="12" y="7"/>
                  <a:pt x="12" y="7"/>
                </a:cubicBezTo>
                <a:cubicBezTo>
                  <a:pt x="13" y="8"/>
                  <a:pt x="13" y="8"/>
                  <a:pt x="14" y="9"/>
                </a:cubicBezTo>
                <a:cubicBezTo>
                  <a:pt x="14" y="10"/>
                  <a:pt x="14" y="11"/>
                  <a:pt x="14" y="12"/>
                </a:cubicBezTo>
                <a:close/>
                <a:moveTo>
                  <a:pt x="9" y="14"/>
                </a:moveTo>
                <a:cubicBezTo>
                  <a:pt x="9" y="14"/>
                  <a:pt x="9" y="14"/>
                  <a:pt x="10" y="14"/>
                </a:cubicBezTo>
                <a:cubicBezTo>
                  <a:pt x="10" y="13"/>
                  <a:pt x="10" y="13"/>
                  <a:pt x="10" y="12"/>
                </a:cubicBezTo>
                <a:cubicBezTo>
                  <a:pt x="10" y="11"/>
                  <a:pt x="10" y="11"/>
                  <a:pt x="10" y="11"/>
                </a:cubicBezTo>
                <a:cubicBezTo>
                  <a:pt x="9" y="10"/>
                  <a:pt x="9" y="10"/>
                  <a:pt x="9" y="10"/>
                </a:cubicBezTo>
                <a:cubicBezTo>
                  <a:pt x="9" y="10"/>
                  <a:pt x="8" y="9"/>
                  <a:pt x="8" y="9"/>
                </a:cubicBezTo>
                <a:cubicBezTo>
                  <a:pt x="7" y="9"/>
                  <a:pt x="7" y="9"/>
                  <a:pt x="7" y="9"/>
                </a:cubicBezTo>
                <a:cubicBezTo>
                  <a:pt x="6" y="9"/>
                  <a:pt x="6" y="9"/>
                  <a:pt x="6" y="9"/>
                </a:cubicBezTo>
                <a:cubicBezTo>
                  <a:pt x="5" y="9"/>
                  <a:pt x="5" y="10"/>
                  <a:pt x="5" y="10"/>
                </a:cubicBezTo>
                <a:cubicBezTo>
                  <a:pt x="5" y="10"/>
                  <a:pt x="5" y="10"/>
                  <a:pt x="5" y="10"/>
                </a:cubicBezTo>
                <a:cubicBezTo>
                  <a:pt x="5" y="10"/>
                  <a:pt x="5" y="10"/>
                  <a:pt x="5" y="11"/>
                </a:cubicBezTo>
                <a:cubicBezTo>
                  <a:pt x="5" y="12"/>
                  <a:pt x="5" y="12"/>
                  <a:pt x="5" y="13"/>
                </a:cubicBezTo>
                <a:cubicBezTo>
                  <a:pt x="5" y="14"/>
                  <a:pt x="5" y="14"/>
                  <a:pt x="6" y="14"/>
                </a:cubicBezTo>
                <a:cubicBezTo>
                  <a:pt x="6" y="15"/>
                  <a:pt x="6" y="15"/>
                  <a:pt x="6" y="15"/>
                </a:cubicBezTo>
                <a:cubicBezTo>
                  <a:pt x="7" y="15"/>
                  <a:pt x="7" y="15"/>
                  <a:pt x="7" y="15"/>
                </a:cubicBezTo>
                <a:cubicBezTo>
                  <a:pt x="8" y="15"/>
                  <a:pt x="8" y="15"/>
                  <a:pt x="8" y="15"/>
                </a:cubicBezTo>
                <a:cubicBezTo>
                  <a:pt x="8" y="15"/>
                  <a:pt x="9" y="15"/>
                  <a:pt x="9" y="14"/>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4" name="Freeform 98"/>
          <p:cNvSpPr>
            <a:spLocks noChangeArrowheads="1"/>
          </p:cNvSpPr>
          <p:nvPr/>
        </p:nvSpPr>
        <p:spPr bwMode="auto">
          <a:xfrm>
            <a:off x="8248652" y="2641601"/>
            <a:ext cx="95249" cy="141817"/>
          </a:xfrm>
          <a:custGeom>
            <a:avLst/>
            <a:gdLst>
              <a:gd name="T0" fmla="*/ 71437 w 14"/>
              <a:gd name="T1" fmla="*/ 70909 h 18"/>
              <a:gd name="T2" fmla="*/ 71437 w 14"/>
              <a:gd name="T3" fmla="*/ 82727 h 18"/>
              <a:gd name="T4" fmla="*/ 61232 w 14"/>
              <a:gd name="T5" fmla="*/ 94545 h 18"/>
              <a:gd name="T6" fmla="*/ 51026 w 14"/>
              <a:gd name="T7" fmla="*/ 106363 h 18"/>
              <a:gd name="T8" fmla="*/ 30616 w 14"/>
              <a:gd name="T9" fmla="*/ 106363 h 18"/>
              <a:gd name="T10" fmla="*/ 15308 w 14"/>
              <a:gd name="T11" fmla="*/ 106363 h 18"/>
              <a:gd name="T12" fmla="*/ 0 w 14"/>
              <a:gd name="T13" fmla="*/ 100454 h 18"/>
              <a:gd name="T14" fmla="*/ 0 w 14"/>
              <a:gd name="T15" fmla="*/ 76818 h 18"/>
              <a:gd name="T16" fmla="*/ 5103 w 14"/>
              <a:gd name="T17" fmla="*/ 76818 h 18"/>
              <a:gd name="T18" fmla="*/ 15308 w 14"/>
              <a:gd name="T19" fmla="*/ 82727 h 18"/>
              <a:gd name="T20" fmla="*/ 30616 w 14"/>
              <a:gd name="T21" fmla="*/ 88636 h 18"/>
              <a:gd name="T22" fmla="*/ 35719 w 14"/>
              <a:gd name="T23" fmla="*/ 88636 h 18"/>
              <a:gd name="T24" fmla="*/ 45924 w 14"/>
              <a:gd name="T25" fmla="*/ 82727 h 18"/>
              <a:gd name="T26" fmla="*/ 45924 w 14"/>
              <a:gd name="T27" fmla="*/ 76818 h 18"/>
              <a:gd name="T28" fmla="*/ 45924 w 14"/>
              <a:gd name="T29" fmla="*/ 70909 h 18"/>
              <a:gd name="T30" fmla="*/ 45924 w 14"/>
              <a:gd name="T31" fmla="*/ 65000 h 18"/>
              <a:gd name="T32" fmla="*/ 40821 w 14"/>
              <a:gd name="T33" fmla="*/ 59091 h 18"/>
              <a:gd name="T34" fmla="*/ 35719 w 14"/>
              <a:gd name="T35" fmla="*/ 59091 h 18"/>
              <a:gd name="T36" fmla="*/ 25513 w 14"/>
              <a:gd name="T37" fmla="*/ 59091 h 18"/>
              <a:gd name="T38" fmla="*/ 15308 w 14"/>
              <a:gd name="T39" fmla="*/ 59091 h 18"/>
              <a:gd name="T40" fmla="*/ 10205 w 14"/>
              <a:gd name="T41" fmla="*/ 59091 h 18"/>
              <a:gd name="T42" fmla="*/ 5103 w 14"/>
              <a:gd name="T43" fmla="*/ 59091 h 18"/>
              <a:gd name="T44" fmla="*/ 5103 w 14"/>
              <a:gd name="T45" fmla="*/ 0 h 18"/>
              <a:gd name="T46" fmla="*/ 71437 w 14"/>
              <a:gd name="T47" fmla="*/ 0 h 18"/>
              <a:gd name="T48" fmla="*/ 71437 w 14"/>
              <a:gd name="T49" fmla="*/ 23636 h 18"/>
              <a:gd name="T50" fmla="*/ 25513 w 14"/>
              <a:gd name="T51" fmla="*/ 23636 h 18"/>
              <a:gd name="T52" fmla="*/ 25513 w 14"/>
              <a:gd name="T53" fmla="*/ 41363 h 18"/>
              <a:gd name="T54" fmla="*/ 30616 w 14"/>
              <a:gd name="T55" fmla="*/ 35454 h 18"/>
              <a:gd name="T56" fmla="*/ 35719 w 14"/>
              <a:gd name="T57" fmla="*/ 35454 h 18"/>
              <a:gd name="T58" fmla="*/ 51026 w 14"/>
              <a:gd name="T59" fmla="*/ 41363 h 18"/>
              <a:gd name="T60" fmla="*/ 61232 w 14"/>
              <a:gd name="T61" fmla="*/ 47272 h 18"/>
              <a:gd name="T62" fmla="*/ 66334 w 14"/>
              <a:gd name="T63" fmla="*/ 53182 h 18"/>
              <a:gd name="T64" fmla="*/ 71437 w 14"/>
              <a:gd name="T65" fmla="*/ 70909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
              <a:gd name="T100" fmla="*/ 0 h 18"/>
              <a:gd name="T101" fmla="*/ 14 w 14"/>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 h="18">
                <a:moveTo>
                  <a:pt x="14" y="12"/>
                </a:moveTo>
                <a:cubicBezTo>
                  <a:pt x="14" y="13"/>
                  <a:pt x="14" y="14"/>
                  <a:pt x="14" y="14"/>
                </a:cubicBezTo>
                <a:cubicBezTo>
                  <a:pt x="13" y="15"/>
                  <a:pt x="13" y="16"/>
                  <a:pt x="12" y="16"/>
                </a:cubicBezTo>
                <a:cubicBezTo>
                  <a:pt x="11" y="17"/>
                  <a:pt x="10" y="17"/>
                  <a:pt x="10" y="18"/>
                </a:cubicBezTo>
                <a:cubicBezTo>
                  <a:pt x="9" y="18"/>
                  <a:pt x="8" y="18"/>
                  <a:pt x="6" y="18"/>
                </a:cubicBezTo>
                <a:cubicBezTo>
                  <a:pt x="5" y="18"/>
                  <a:pt x="4" y="18"/>
                  <a:pt x="3" y="18"/>
                </a:cubicBezTo>
                <a:cubicBezTo>
                  <a:pt x="2" y="18"/>
                  <a:pt x="1" y="17"/>
                  <a:pt x="0" y="17"/>
                </a:cubicBezTo>
                <a:cubicBezTo>
                  <a:pt x="0" y="13"/>
                  <a:pt x="0" y="13"/>
                  <a:pt x="0" y="13"/>
                </a:cubicBezTo>
                <a:cubicBezTo>
                  <a:pt x="1" y="13"/>
                  <a:pt x="1" y="13"/>
                  <a:pt x="1" y="13"/>
                </a:cubicBezTo>
                <a:cubicBezTo>
                  <a:pt x="2" y="14"/>
                  <a:pt x="2" y="14"/>
                  <a:pt x="3" y="14"/>
                </a:cubicBezTo>
                <a:cubicBezTo>
                  <a:pt x="4" y="15"/>
                  <a:pt x="5" y="15"/>
                  <a:pt x="6" y="15"/>
                </a:cubicBezTo>
                <a:cubicBezTo>
                  <a:pt x="6" y="15"/>
                  <a:pt x="7" y="15"/>
                  <a:pt x="7" y="15"/>
                </a:cubicBezTo>
                <a:cubicBezTo>
                  <a:pt x="8" y="14"/>
                  <a:pt x="8" y="14"/>
                  <a:pt x="9" y="14"/>
                </a:cubicBezTo>
                <a:cubicBezTo>
                  <a:pt x="9" y="14"/>
                  <a:pt x="9" y="13"/>
                  <a:pt x="9" y="13"/>
                </a:cubicBezTo>
                <a:cubicBezTo>
                  <a:pt x="9" y="13"/>
                  <a:pt x="9" y="13"/>
                  <a:pt x="9" y="12"/>
                </a:cubicBezTo>
                <a:cubicBezTo>
                  <a:pt x="9" y="12"/>
                  <a:pt x="9" y="11"/>
                  <a:pt x="9" y="11"/>
                </a:cubicBezTo>
                <a:cubicBezTo>
                  <a:pt x="9" y="11"/>
                  <a:pt x="9" y="10"/>
                  <a:pt x="8" y="10"/>
                </a:cubicBezTo>
                <a:cubicBezTo>
                  <a:pt x="8" y="10"/>
                  <a:pt x="8" y="10"/>
                  <a:pt x="7" y="10"/>
                </a:cubicBezTo>
                <a:cubicBezTo>
                  <a:pt x="6" y="10"/>
                  <a:pt x="6" y="10"/>
                  <a:pt x="5" y="10"/>
                </a:cubicBezTo>
                <a:cubicBezTo>
                  <a:pt x="5" y="10"/>
                  <a:pt x="4" y="10"/>
                  <a:pt x="3" y="10"/>
                </a:cubicBezTo>
                <a:cubicBezTo>
                  <a:pt x="3" y="10"/>
                  <a:pt x="2" y="10"/>
                  <a:pt x="2" y="10"/>
                </a:cubicBezTo>
                <a:cubicBezTo>
                  <a:pt x="1" y="10"/>
                  <a:pt x="1" y="10"/>
                  <a:pt x="1" y="10"/>
                </a:cubicBezTo>
                <a:cubicBezTo>
                  <a:pt x="1" y="0"/>
                  <a:pt x="1" y="0"/>
                  <a:pt x="1" y="0"/>
                </a:cubicBezTo>
                <a:cubicBezTo>
                  <a:pt x="14" y="0"/>
                  <a:pt x="14" y="0"/>
                  <a:pt x="14" y="0"/>
                </a:cubicBezTo>
                <a:cubicBezTo>
                  <a:pt x="14" y="4"/>
                  <a:pt x="14" y="4"/>
                  <a:pt x="14" y="4"/>
                </a:cubicBezTo>
                <a:cubicBezTo>
                  <a:pt x="5" y="4"/>
                  <a:pt x="5" y="4"/>
                  <a:pt x="5" y="4"/>
                </a:cubicBezTo>
                <a:cubicBezTo>
                  <a:pt x="5" y="7"/>
                  <a:pt x="5" y="7"/>
                  <a:pt x="5" y="7"/>
                </a:cubicBezTo>
                <a:cubicBezTo>
                  <a:pt x="6" y="7"/>
                  <a:pt x="6" y="7"/>
                  <a:pt x="6" y="6"/>
                </a:cubicBezTo>
                <a:cubicBezTo>
                  <a:pt x="7" y="6"/>
                  <a:pt x="7" y="6"/>
                  <a:pt x="7" y="6"/>
                </a:cubicBezTo>
                <a:cubicBezTo>
                  <a:pt x="8" y="6"/>
                  <a:pt x="9" y="7"/>
                  <a:pt x="10" y="7"/>
                </a:cubicBezTo>
                <a:cubicBezTo>
                  <a:pt x="11" y="7"/>
                  <a:pt x="11" y="7"/>
                  <a:pt x="12" y="8"/>
                </a:cubicBezTo>
                <a:cubicBezTo>
                  <a:pt x="12" y="8"/>
                  <a:pt x="13" y="9"/>
                  <a:pt x="13" y="9"/>
                </a:cubicBezTo>
                <a:cubicBezTo>
                  <a:pt x="14" y="10"/>
                  <a:pt x="14" y="11"/>
                  <a:pt x="14" y="1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5" name="Freeform 99"/>
          <p:cNvSpPr>
            <a:spLocks noEditPoints="1" noChangeArrowheads="1"/>
          </p:cNvSpPr>
          <p:nvPr/>
        </p:nvSpPr>
        <p:spPr bwMode="auto">
          <a:xfrm>
            <a:off x="8365067" y="2641601"/>
            <a:ext cx="186267" cy="141817"/>
          </a:xfrm>
          <a:custGeom>
            <a:avLst/>
            <a:gdLst>
              <a:gd name="T0" fmla="*/ 56915 w 27"/>
              <a:gd name="T1" fmla="*/ 35454 h 18"/>
              <a:gd name="T2" fmla="*/ 51741 w 27"/>
              <a:gd name="T3" fmla="*/ 59091 h 18"/>
              <a:gd name="T4" fmla="*/ 31044 w 27"/>
              <a:gd name="T5" fmla="*/ 65000 h 18"/>
              <a:gd name="T6" fmla="*/ 10348 w 27"/>
              <a:gd name="T7" fmla="*/ 59091 h 18"/>
              <a:gd name="T8" fmla="*/ 0 w 27"/>
              <a:gd name="T9" fmla="*/ 35454 h 18"/>
              <a:gd name="T10" fmla="*/ 10348 w 27"/>
              <a:gd name="T11" fmla="*/ 5909 h 18"/>
              <a:gd name="T12" fmla="*/ 31044 w 27"/>
              <a:gd name="T13" fmla="*/ 0 h 18"/>
              <a:gd name="T14" fmla="*/ 51741 w 27"/>
              <a:gd name="T15" fmla="*/ 5909 h 18"/>
              <a:gd name="T16" fmla="*/ 56915 w 27"/>
              <a:gd name="T17" fmla="*/ 35454 h 18"/>
              <a:gd name="T18" fmla="*/ 36219 w 27"/>
              <a:gd name="T19" fmla="*/ 35454 h 18"/>
              <a:gd name="T20" fmla="*/ 36219 w 27"/>
              <a:gd name="T21" fmla="*/ 17727 h 18"/>
              <a:gd name="T22" fmla="*/ 31044 w 27"/>
              <a:gd name="T23" fmla="*/ 11818 h 18"/>
              <a:gd name="T24" fmla="*/ 20696 w 27"/>
              <a:gd name="T25" fmla="*/ 17727 h 18"/>
              <a:gd name="T26" fmla="*/ 20696 w 27"/>
              <a:gd name="T27" fmla="*/ 35454 h 18"/>
              <a:gd name="T28" fmla="*/ 20696 w 27"/>
              <a:gd name="T29" fmla="*/ 47272 h 18"/>
              <a:gd name="T30" fmla="*/ 31044 w 27"/>
              <a:gd name="T31" fmla="*/ 53182 h 18"/>
              <a:gd name="T32" fmla="*/ 36219 w 27"/>
              <a:gd name="T33" fmla="*/ 47272 h 18"/>
              <a:gd name="T34" fmla="*/ 36219 w 27"/>
              <a:gd name="T35" fmla="*/ 35454 h 18"/>
              <a:gd name="T36" fmla="*/ 103481 w 27"/>
              <a:gd name="T37" fmla="*/ 0 h 18"/>
              <a:gd name="T38" fmla="*/ 56915 w 27"/>
              <a:gd name="T39" fmla="*/ 106363 h 18"/>
              <a:gd name="T40" fmla="*/ 41393 w 27"/>
              <a:gd name="T41" fmla="*/ 106363 h 18"/>
              <a:gd name="T42" fmla="*/ 87959 w 27"/>
              <a:gd name="T43" fmla="*/ 0 h 18"/>
              <a:gd name="T44" fmla="*/ 103481 w 27"/>
              <a:gd name="T45" fmla="*/ 0 h 18"/>
              <a:gd name="T46" fmla="*/ 139700 w 27"/>
              <a:gd name="T47" fmla="*/ 70909 h 18"/>
              <a:gd name="T48" fmla="*/ 134526 w 27"/>
              <a:gd name="T49" fmla="*/ 100454 h 18"/>
              <a:gd name="T50" fmla="*/ 113830 w 27"/>
              <a:gd name="T51" fmla="*/ 106363 h 18"/>
              <a:gd name="T52" fmla="*/ 93133 w 27"/>
              <a:gd name="T53" fmla="*/ 100454 h 18"/>
              <a:gd name="T54" fmla="*/ 87959 w 27"/>
              <a:gd name="T55" fmla="*/ 70909 h 18"/>
              <a:gd name="T56" fmla="*/ 93133 w 27"/>
              <a:gd name="T57" fmla="*/ 47272 h 18"/>
              <a:gd name="T58" fmla="*/ 113830 w 27"/>
              <a:gd name="T59" fmla="*/ 41363 h 18"/>
              <a:gd name="T60" fmla="*/ 134526 w 27"/>
              <a:gd name="T61" fmla="*/ 47272 h 18"/>
              <a:gd name="T62" fmla="*/ 139700 w 27"/>
              <a:gd name="T63" fmla="*/ 70909 h 18"/>
              <a:gd name="T64" fmla="*/ 124178 w 27"/>
              <a:gd name="T65" fmla="*/ 70909 h 18"/>
              <a:gd name="T66" fmla="*/ 124178 w 27"/>
              <a:gd name="T67" fmla="*/ 59091 h 18"/>
              <a:gd name="T68" fmla="*/ 113830 w 27"/>
              <a:gd name="T69" fmla="*/ 53182 h 18"/>
              <a:gd name="T70" fmla="*/ 108656 w 27"/>
              <a:gd name="T71" fmla="*/ 59091 h 18"/>
              <a:gd name="T72" fmla="*/ 103481 w 27"/>
              <a:gd name="T73" fmla="*/ 70909 h 18"/>
              <a:gd name="T74" fmla="*/ 108656 w 27"/>
              <a:gd name="T75" fmla="*/ 88636 h 18"/>
              <a:gd name="T76" fmla="*/ 113830 w 27"/>
              <a:gd name="T77" fmla="*/ 94545 h 18"/>
              <a:gd name="T78" fmla="*/ 124178 w 27"/>
              <a:gd name="T79" fmla="*/ 88636 h 18"/>
              <a:gd name="T80" fmla="*/ 124178 w 27"/>
              <a:gd name="T81" fmla="*/ 70909 h 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18"/>
              <a:gd name="T125" fmla="*/ 27 w 27"/>
              <a:gd name="T126" fmla="*/ 18 h 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18">
                <a:moveTo>
                  <a:pt x="11" y="6"/>
                </a:moveTo>
                <a:cubicBezTo>
                  <a:pt x="11" y="8"/>
                  <a:pt x="10" y="9"/>
                  <a:pt x="10" y="10"/>
                </a:cubicBezTo>
                <a:cubicBezTo>
                  <a:pt x="9" y="11"/>
                  <a:pt x="7" y="11"/>
                  <a:pt x="6" y="11"/>
                </a:cubicBezTo>
                <a:cubicBezTo>
                  <a:pt x="4" y="11"/>
                  <a:pt x="3" y="11"/>
                  <a:pt x="2" y="10"/>
                </a:cubicBezTo>
                <a:cubicBezTo>
                  <a:pt x="1" y="9"/>
                  <a:pt x="0" y="8"/>
                  <a:pt x="0" y="6"/>
                </a:cubicBezTo>
                <a:cubicBezTo>
                  <a:pt x="0" y="4"/>
                  <a:pt x="1" y="2"/>
                  <a:pt x="2" y="1"/>
                </a:cubicBezTo>
                <a:cubicBezTo>
                  <a:pt x="3" y="0"/>
                  <a:pt x="4" y="0"/>
                  <a:pt x="6" y="0"/>
                </a:cubicBezTo>
                <a:cubicBezTo>
                  <a:pt x="7" y="0"/>
                  <a:pt x="9" y="0"/>
                  <a:pt x="10" y="1"/>
                </a:cubicBezTo>
                <a:cubicBezTo>
                  <a:pt x="10" y="2"/>
                  <a:pt x="11" y="4"/>
                  <a:pt x="11" y="6"/>
                </a:cubicBezTo>
                <a:close/>
                <a:moveTo>
                  <a:pt x="7" y="6"/>
                </a:moveTo>
                <a:cubicBezTo>
                  <a:pt x="7" y="4"/>
                  <a:pt x="7" y="4"/>
                  <a:pt x="7" y="3"/>
                </a:cubicBezTo>
                <a:cubicBezTo>
                  <a:pt x="7" y="3"/>
                  <a:pt x="6" y="2"/>
                  <a:pt x="6" y="2"/>
                </a:cubicBezTo>
                <a:cubicBezTo>
                  <a:pt x="5" y="2"/>
                  <a:pt x="4" y="3"/>
                  <a:pt x="4" y="3"/>
                </a:cubicBezTo>
                <a:cubicBezTo>
                  <a:pt x="4" y="4"/>
                  <a:pt x="4" y="4"/>
                  <a:pt x="4" y="6"/>
                </a:cubicBezTo>
                <a:cubicBezTo>
                  <a:pt x="4" y="7"/>
                  <a:pt x="4" y="8"/>
                  <a:pt x="4" y="8"/>
                </a:cubicBezTo>
                <a:cubicBezTo>
                  <a:pt x="4" y="9"/>
                  <a:pt x="5" y="9"/>
                  <a:pt x="6" y="9"/>
                </a:cubicBezTo>
                <a:cubicBezTo>
                  <a:pt x="6" y="9"/>
                  <a:pt x="7" y="9"/>
                  <a:pt x="7" y="8"/>
                </a:cubicBezTo>
                <a:cubicBezTo>
                  <a:pt x="7" y="8"/>
                  <a:pt x="7" y="7"/>
                  <a:pt x="7" y="6"/>
                </a:cubicBezTo>
                <a:close/>
                <a:moveTo>
                  <a:pt x="20" y="0"/>
                </a:moveTo>
                <a:cubicBezTo>
                  <a:pt x="11" y="18"/>
                  <a:pt x="11" y="18"/>
                  <a:pt x="11" y="18"/>
                </a:cubicBezTo>
                <a:cubicBezTo>
                  <a:pt x="8" y="18"/>
                  <a:pt x="8" y="18"/>
                  <a:pt x="8" y="18"/>
                </a:cubicBezTo>
                <a:cubicBezTo>
                  <a:pt x="17" y="0"/>
                  <a:pt x="17" y="0"/>
                  <a:pt x="17" y="0"/>
                </a:cubicBezTo>
                <a:lnTo>
                  <a:pt x="20" y="0"/>
                </a:lnTo>
                <a:close/>
                <a:moveTo>
                  <a:pt x="27" y="12"/>
                </a:moveTo>
                <a:cubicBezTo>
                  <a:pt x="27" y="14"/>
                  <a:pt x="27" y="16"/>
                  <a:pt x="26" y="17"/>
                </a:cubicBezTo>
                <a:cubicBezTo>
                  <a:pt x="25" y="18"/>
                  <a:pt x="24" y="18"/>
                  <a:pt x="22" y="18"/>
                </a:cubicBezTo>
                <a:cubicBezTo>
                  <a:pt x="20" y="18"/>
                  <a:pt x="19" y="18"/>
                  <a:pt x="18" y="17"/>
                </a:cubicBezTo>
                <a:cubicBezTo>
                  <a:pt x="17" y="16"/>
                  <a:pt x="17" y="14"/>
                  <a:pt x="17" y="12"/>
                </a:cubicBezTo>
                <a:cubicBezTo>
                  <a:pt x="17" y="11"/>
                  <a:pt x="17" y="9"/>
                  <a:pt x="18" y="8"/>
                </a:cubicBezTo>
                <a:cubicBezTo>
                  <a:pt x="19" y="7"/>
                  <a:pt x="20" y="7"/>
                  <a:pt x="22" y="7"/>
                </a:cubicBezTo>
                <a:cubicBezTo>
                  <a:pt x="24" y="7"/>
                  <a:pt x="25" y="7"/>
                  <a:pt x="26" y="8"/>
                </a:cubicBezTo>
                <a:cubicBezTo>
                  <a:pt x="27" y="9"/>
                  <a:pt x="27" y="11"/>
                  <a:pt x="27" y="12"/>
                </a:cubicBezTo>
                <a:close/>
                <a:moveTo>
                  <a:pt x="24" y="12"/>
                </a:moveTo>
                <a:cubicBezTo>
                  <a:pt x="24" y="11"/>
                  <a:pt x="24" y="10"/>
                  <a:pt x="24" y="10"/>
                </a:cubicBezTo>
                <a:cubicBezTo>
                  <a:pt x="23" y="9"/>
                  <a:pt x="23" y="9"/>
                  <a:pt x="22" y="9"/>
                </a:cubicBezTo>
                <a:cubicBezTo>
                  <a:pt x="21" y="9"/>
                  <a:pt x="21" y="9"/>
                  <a:pt x="21" y="10"/>
                </a:cubicBezTo>
                <a:cubicBezTo>
                  <a:pt x="20" y="10"/>
                  <a:pt x="20" y="11"/>
                  <a:pt x="20" y="12"/>
                </a:cubicBezTo>
                <a:cubicBezTo>
                  <a:pt x="20" y="14"/>
                  <a:pt x="20" y="15"/>
                  <a:pt x="21" y="15"/>
                </a:cubicBezTo>
                <a:cubicBezTo>
                  <a:pt x="21" y="15"/>
                  <a:pt x="21" y="16"/>
                  <a:pt x="22" y="16"/>
                </a:cubicBezTo>
                <a:cubicBezTo>
                  <a:pt x="23" y="16"/>
                  <a:pt x="23" y="15"/>
                  <a:pt x="24" y="15"/>
                </a:cubicBezTo>
                <a:cubicBezTo>
                  <a:pt x="24" y="15"/>
                  <a:pt x="24" y="14"/>
                  <a:pt x="24" y="1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6" name="Freeform 100"/>
          <p:cNvSpPr>
            <a:spLocks noChangeArrowheads="1"/>
          </p:cNvSpPr>
          <p:nvPr/>
        </p:nvSpPr>
        <p:spPr bwMode="auto">
          <a:xfrm>
            <a:off x="8934452" y="1223434"/>
            <a:ext cx="755649" cy="903817"/>
          </a:xfrm>
          <a:custGeom>
            <a:avLst/>
            <a:gdLst>
              <a:gd name="T0" fmla="*/ 0 w 110"/>
              <a:gd name="T1" fmla="*/ 23785 h 114"/>
              <a:gd name="T2" fmla="*/ 10304 w 110"/>
              <a:gd name="T3" fmla="*/ 0 h 114"/>
              <a:gd name="T4" fmla="*/ 566737 w 110"/>
              <a:gd name="T5" fmla="*/ 636240 h 114"/>
              <a:gd name="T6" fmla="*/ 566737 w 110"/>
              <a:gd name="T7" fmla="*/ 677863 h 114"/>
              <a:gd name="T8" fmla="*/ 0 w 110"/>
              <a:gd name="T9" fmla="*/ 23785 h 114"/>
              <a:gd name="T10" fmla="*/ 0 60000 65536"/>
              <a:gd name="T11" fmla="*/ 0 60000 65536"/>
              <a:gd name="T12" fmla="*/ 0 60000 65536"/>
              <a:gd name="T13" fmla="*/ 0 60000 65536"/>
              <a:gd name="T14" fmla="*/ 0 60000 65536"/>
              <a:gd name="T15" fmla="*/ 0 w 110"/>
              <a:gd name="T16" fmla="*/ 0 h 114"/>
              <a:gd name="T17" fmla="*/ 110 w 110"/>
              <a:gd name="T18" fmla="*/ 114 h 114"/>
            </a:gdLst>
            <a:ahLst/>
            <a:cxnLst>
              <a:cxn ang="T10">
                <a:pos x="T0" y="T1"/>
              </a:cxn>
              <a:cxn ang="T11">
                <a:pos x="T2" y="T3"/>
              </a:cxn>
              <a:cxn ang="T12">
                <a:pos x="T4" y="T5"/>
              </a:cxn>
              <a:cxn ang="T13">
                <a:pos x="T6" y="T7"/>
              </a:cxn>
              <a:cxn ang="T14">
                <a:pos x="T8" y="T9"/>
              </a:cxn>
            </a:cxnLst>
            <a:rect l="T15" t="T16" r="T17" b="T18"/>
            <a:pathLst>
              <a:path w="110" h="114">
                <a:moveTo>
                  <a:pt x="0" y="4"/>
                </a:moveTo>
                <a:cubicBezTo>
                  <a:pt x="0" y="3"/>
                  <a:pt x="1" y="1"/>
                  <a:pt x="2" y="0"/>
                </a:cubicBezTo>
                <a:cubicBezTo>
                  <a:pt x="110" y="107"/>
                  <a:pt x="110" y="107"/>
                  <a:pt x="110" y="107"/>
                </a:cubicBezTo>
                <a:cubicBezTo>
                  <a:pt x="110" y="114"/>
                  <a:pt x="110" y="114"/>
                  <a:pt x="110" y="114"/>
                </a:cubicBezTo>
                <a:lnTo>
                  <a:pt x="0" y="4"/>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7" name="Freeform 101"/>
          <p:cNvSpPr>
            <a:spLocks noChangeArrowheads="1"/>
          </p:cNvSpPr>
          <p:nvPr/>
        </p:nvSpPr>
        <p:spPr bwMode="auto">
          <a:xfrm>
            <a:off x="8919633" y="2165351"/>
            <a:ext cx="770467" cy="950383"/>
          </a:xfrm>
          <a:custGeom>
            <a:avLst/>
            <a:gdLst>
              <a:gd name="T0" fmla="*/ 0 w 676"/>
              <a:gd name="T1" fmla="*/ 47322 h 723"/>
              <a:gd name="T2" fmla="*/ 0 w 676"/>
              <a:gd name="T3" fmla="*/ 0 h 723"/>
              <a:gd name="T4" fmla="*/ 577850 w 676"/>
              <a:gd name="T5" fmla="*/ 671380 h 723"/>
              <a:gd name="T6" fmla="*/ 577850 w 676"/>
              <a:gd name="T7" fmla="*/ 712787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8" name="Freeform 102"/>
          <p:cNvSpPr>
            <a:spLocks noChangeArrowheads="1"/>
          </p:cNvSpPr>
          <p:nvPr/>
        </p:nvSpPr>
        <p:spPr bwMode="auto">
          <a:xfrm>
            <a:off x="8919634" y="4533900"/>
            <a:ext cx="139700" cy="160867"/>
          </a:xfrm>
          <a:custGeom>
            <a:avLst/>
            <a:gdLst>
              <a:gd name="T0" fmla="*/ 0 w 121"/>
              <a:gd name="T1" fmla="*/ 41879 h 121"/>
              <a:gd name="T2" fmla="*/ 0 w 121"/>
              <a:gd name="T3" fmla="*/ 0 h 121"/>
              <a:gd name="T4" fmla="*/ 104775 w 121"/>
              <a:gd name="T5" fmla="*/ 120650 h 121"/>
              <a:gd name="T6" fmla="*/ 68407 w 121"/>
              <a:gd name="T7" fmla="*/ 120650 h 121"/>
              <a:gd name="T8" fmla="*/ 0 w 121"/>
              <a:gd name="T9" fmla="*/ 41879 h 121"/>
              <a:gd name="T10" fmla="*/ 0 60000 65536"/>
              <a:gd name="T11" fmla="*/ 0 60000 65536"/>
              <a:gd name="T12" fmla="*/ 0 60000 65536"/>
              <a:gd name="T13" fmla="*/ 0 60000 65536"/>
              <a:gd name="T14" fmla="*/ 0 60000 65536"/>
              <a:gd name="T15" fmla="*/ 0 w 121"/>
              <a:gd name="T16" fmla="*/ 0 h 121"/>
              <a:gd name="T17" fmla="*/ 121 w 121"/>
              <a:gd name="T18" fmla="*/ 121 h 121"/>
            </a:gdLst>
            <a:ahLst/>
            <a:cxnLst>
              <a:cxn ang="T10">
                <a:pos x="T0" y="T1"/>
              </a:cxn>
              <a:cxn ang="T11">
                <a:pos x="T2" y="T3"/>
              </a:cxn>
              <a:cxn ang="T12">
                <a:pos x="T4" y="T5"/>
              </a:cxn>
              <a:cxn ang="T13">
                <a:pos x="T6" y="T7"/>
              </a:cxn>
              <a:cxn ang="T14">
                <a:pos x="T8" y="T9"/>
              </a:cxn>
            </a:cxnLst>
            <a:rect l="T15" t="T16" r="T17" b="T18"/>
            <a:pathLst>
              <a:path w="121" h="121">
                <a:moveTo>
                  <a:pt x="0" y="42"/>
                </a:moveTo>
                <a:lnTo>
                  <a:pt x="0" y="0"/>
                </a:lnTo>
                <a:lnTo>
                  <a:pt x="121" y="121"/>
                </a:lnTo>
                <a:lnTo>
                  <a:pt x="79" y="12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299" name="Freeform 103"/>
          <p:cNvSpPr>
            <a:spLocks noChangeArrowheads="1"/>
          </p:cNvSpPr>
          <p:nvPr/>
        </p:nvSpPr>
        <p:spPr bwMode="auto">
          <a:xfrm>
            <a:off x="8919633" y="1286934"/>
            <a:ext cx="770467" cy="941917"/>
          </a:xfrm>
          <a:custGeom>
            <a:avLst/>
            <a:gdLst>
              <a:gd name="T0" fmla="*/ 0 w 112"/>
              <a:gd name="T1" fmla="*/ 41555 h 119"/>
              <a:gd name="T2" fmla="*/ 0 w 112"/>
              <a:gd name="T3" fmla="*/ 29682 h 119"/>
              <a:gd name="T4" fmla="*/ 0 w 112"/>
              <a:gd name="T5" fmla="*/ 0 h 119"/>
              <a:gd name="T6" fmla="*/ 577850 w 112"/>
              <a:gd name="T7" fmla="*/ 664883 h 119"/>
              <a:gd name="T8" fmla="*/ 577850 w 112"/>
              <a:gd name="T9" fmla="*/ 706438 h 119"/>
              <a:gd name="T10" fmla="*/ 0 w 112"/>
              <a:gd name="T11" fmla="*/ 41555 h 119"/>
              <a:gd name="T12" fmla="*/ 0 60000 65536"/>
              <a:gd name="T13" fmla="*/ 0 60000 65536"/>
              <a:gd name="T14" fmla="*/ 0 60000 65536"/>
              <a:gd name="T15" fmla="*/ 0 60000 65536"/>
              <a:gd name="T16" fmla="*/ 0 60000 65536"/>
              <a:gd name="T17" fmla="*/ 0 60000 65536"/>
              <a:gd name="T18" fmla="*/ 0 w 112"/>
              <a:gd name="T19" fmla="*/ 0 h 119"/>
              <a:gd name="T20" fmla="*/ 112 w 11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12" h="119">
                <a:moveTo>
                  <a:pt x="0" y="7"/>
                </a:moveTo>
                <a:cubicBezTo>
                  <a:pt x="0" y="5"/>
                  <a:pt x="0" y="5"/>
                  <a:pt x="0" y="5"/>
                </a:cubicBezTo>
                <a:cubicBezTo>
                  <a:pt x="0" y="3"/>
                  <a:pt x="0" y="2"/>
                  <a:pt x="0" y="0"/>
                </a:cubicBezTo>
                <a:cubicBezTo>
                  <a:pt x="112" y="112"/>
                  <a:pt x="112" y="112"/>
                  <a:pt x="112" y="112"/>
                </a:cubicBezTo>
                <a:cubicBezTo>
                  <a:pt x="112" y="119"/>
                  <a:pt x="112" y="119"/>
                  <a:pt x="112" y="119"/>
                </a:cubicBezTo>
                <a:lnTo>
                  <a:pt x="0" y="7"/>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0" name="Freeform 104"/>
          <p:cNvSpPr>
            <a:spLocks noChangeArrowheads="1"/>
          </p:cNvSpPr>
          <p:nvPr/>
        </p:nvSpPr>
        <p:spPr bwMode="auto">
          <a:xfrm>
            <a:off x="8919633" y="1380068"/>
            <a:ext cx="770467" cy="944033"/>
          </a:xfrm>
          <a:custGeom>
            <a:avLst/>
            <a:gdLst>
              <a:gd name="T0" fmla="*/ 0 w 676"/>
              <a:gd name="T1" fmla="*/ 42403 h 718"/>
              <a:gd name="T2" fmla="*/ 0 w 676"/>
              <a:gd name="T3" fmla="*/ 0 h 718"/>
              <a:gd name="T4" fmla="*/ 577850 w 676"/>
              <a:gd name="T5" fmla="*/ 665622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5"/>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1" name="Freeform 105"/>
          <p:cNvSpPr>
            <a:spLocks noChangeArrowheads="1"/>
          </p:cNvSpPr>
          <p:nvPr/>
        </p:nvSpPr>
        <p:spPr bwMode="auto">
          <a:xfrm>
            <a:off x="8919633" y="1477433"/>
            <a:ext cx="770467" cy="950384"/>
          </a:xfrm>
          <a:custGeom>
            <a:avLst/>
            <a:gdLst>
              <a:gd name="T0" fmla="*/ 0 w 676"/>
              <a:gd name="T1" fmla="*/ 47322 h 723"/>
              <a:gd name="T2" fmla="*/ 0 w 676"/>
              <a:gd name="T3" fmla="*/ 0 h 723"/>
              <a:gd name="T4" fmla="*/ 577850 w 676"/>
              <a:gd name="T5" fmla="*/ 671381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2" name="Freeform 106"/>
          <p:cNvSpPr>
            <a:spLocks noChangeArrowheads="1"/>
          </p:cNvSpPr>
          <p:nvPr/>
        </p:nvSpPr>
        <p:spPr bwMode="auto">
          <a:xfrm>
            <a:off x="8919633" y="2070101"/>
            <a:ext cx="770467" cy="944033"/>
          </a:xfrm>
          <a:custGeom>
            <a:avLst/>
            <a:gdLst>
              <a:gd name="T0" fmla="*/ 0 w 676"/>
              <a:gd name="T1" fmla="*/ 41474 h 717"/>
              <a:gd name="T2" fmla="*/ 0 w 676"/>
              <a:gd name="T3" fmla="*/ 0 h 717"/>
              <a:gd name="T4" fmla="*/ 577850 w 676"/>
              <a:gd name="T5" fmla="*/ 666551 h 717"/>
              <a:gd name="T6" fmla="*/ 577850 w 676"/>
              <a:gd name="T7" fmla="*/ 708025 h 717"/>
              <a:gd name="T8" fmla="*/ 0 w 676"/>
              <a:gd name="T9" fmla="*/ 41474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3" name="Freeform 107"/>
          <p:cNvSpPr>
            <a:spLocks noChangeArrowheads="1"/>
          </p:cNvSpPr>
          <p:nvPr/>
        </p:nvSpPr>
        <p:spPr bwMode="auto">
          <a:xfrm>
            <a:off x="8919633" y="1974852"/>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4" name="Freeform 108"/>
          <p:cNvSpPr>
            <a:spLocks noChangeArrowheads="1"/>
          </p:cNvSpPr>
          <p:nvPr/>
        </p:nvSpPr>
        <p:spPr bwMode="auto">
          <a:xfrm>
            <a:off x="8919633" y="1778000"/>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5" name="Freeform 109"/>
          <p:cNvSpPr>
            <a:spLocks noChangeArrowheads="1"/>
          </p:cNvSpPr>
          <p:nvPr/>
        </p:nvSpPr>
        <p:spPr bwMode="auto">
          <a:xfrm>
            <a:off x="8919633" y="1873251"/>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6" name="Freeform 110"/>
          <p:cNvSpPr>
            <a:spLocks noChangeArrowheads="1"/>
          </p:cNvSpPr>
          <p:nvPr/>
        </p:nvSpPr>
        <p:spPr bwMode="auto">
          <a:xfrm>
            <a:off x="8919633" y="1579034"/>
            <a:ext cx="770467" cy="944033"/>
          </a:xfrm>
          <a:custGeom>
            <a:avLst/>
            <a:gdLst>
              <a:gd name="T0" fmla="*/ 0 w 676"/>
              <a:gd name="T1" fmla="*/ 41474 h 717"/>
              <a:gd name="T2" fmla="*/ 0 w 676"/>
              <a:gd name="T3" fmla="*/ 0 h 717"/>
              <a:gd name="T4" fmla="*/ 577850 w 676"/>
              <a:gd name="T5" fmla="*/ 666551 h 717"/>
              <a:gd name="T6" fmla="*/ 577850 w 676"/>
              <a:gd name="T7" fmla="*/ 708025 h 717"/>
              <a:gd name="T8" fmla="*/ 0 w 676"/>
              <a:gd name="T9" fmla="*/ 41474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7" name="Freeform 111"/>
          <p:cNvSpPr>
            <a:spLocks noChangeArrowheads="1"/>
          </p:cNvSpPr>
          <p:nvPr/>
        </p:nvSpPr>
        <p:spPr bwMode="auto">
          <a:xfrm>
            <a:off x="9186333" y="1159934"/>
            <a:ext cx="501651" cy="579967"/>
          </a:xfrm>
          <a:custGeom>
            <a:avLst/>
            <a:gdLst>
              <a:gd name="T0" fmla="*/ 0 w 441"/>
              <a:gd name="T1" fmla="*/ 0 h 440"/>
              <a:gd name="T2" fmla="*/ 36685 w 441"/>
              <a:gd name="T3" fmla="*/ 0 h 440"/>
              <a:gd name="T4" fmla="*/ 376238 w 441"/>
              <a:gd name="T5" fmla="*/ 392466 h 440"/>
              <a:gd name="T6" fmla="*/ 376238 w 441"/>
              <a:gd name="T7" fmla="*/ 423112 h 440"/>
              <a:gd name="T8" fmla="*/ 376238 w 441"/>
              <a:gd name="T9" fmla="*/ 434975 h 440"/>
              <a:gd name="T10" fmla="*/ 0 w 441"/>
              <a:gd name="T11" fmla="*/ 0 h 440"/>
              <a:gd name="T12" fmla="*/ 0 60000 65536"/>
              <a:gd name="T13" fmla="*/ 0 60000 65536"/>
              <a:gd name="T14" fmla="*/ 0 60000 65536"/>
              <a:gd name="T15" fmla="*/ 0 60000 65536"/>
              <a:gd name="T16" fmla="*/ 0 60000 65536"/>
              <a:gd name="T17" fmla="*/ 0 60000 65536"/>
              <a:gd name="T18" fmla="*/ 0 w 441"/>
              <a:gd name="T19" fmla="*/ 0 h 440"/>
              <a:gd name="T20" fmla="*/ 441 w 441"/>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441" h="440">
                <a:moveTo>
                  <a:pt x="0" y="0"/>
                </a:moveTo>
                <a:lnTo>
                  <a:pt x="43" y="0"/>
                </a:lnTo>
                <a:lnTo>
                  <a:pt x="441" y="397"/>
                </a:lnTo>
                <a:lnTo>
                  <a:pt x="441" y="428"/>
                </a:lnTo>
                <a:lnTo>
                  <a:pt x="441" y="440"/>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8" name="Freeform 112"/>
          <p:cNvSpPr>
            <a:spLocks noChangeArrowheads="1"/>
          </p:cNvSpPr>
          <p:nvPr/>
        </p:nvSpPr>
        <p:spPr bwMode="auto">
          <a:xfrm>
            <a:off x="9442451" y="1159933"/>
            <a:ext cx="245533" cy="279400"/>
          </a:xfrm>
          <a:custGeom>
            <a:avLst/>
            <a:gdLst>
              <a:gd name="T0" fmla="*/ 0 w 217"/>
              <a:gd name="T1" fmla="*/ 0 h 211"/>
              <a:gd name="T2" fmla="*/ 35642 w 217"/>
              <a:gd name="T3" fmla="*/ 0 h 211"/>
              <a:gd name="T4" fmla="*/ 184150 w 217"/>
              <a:gd name="T5" fmla="*/ 166845 h 211"/>
              <a:gd name="T6" fmla="*/ 184150 w 217"/>
              <a:gd name="T7" fmla="*/ 209550 h 211"/>
              <a:gd name="T8" fmla="*/ 0 w 217"/>
              <a:gd name="T9" fmla="*/ 0 h 211"/>
              <a:gd name="T10" fmla="*/ 0 60000 65536"/>
              <a:gd name="T11" fmla="*/ 0 60000 65536"/>
              <a:gd name="T12" fmla="*/ 0 60000 65536"/>
              <a:gd name="T13" fmla="*/ 0 60000 65536"/>
              <a:gd name="T14" fmla="*/ 0 60000 65536"/>
              <a:gd name="T15" fmla="*/ 0 w 217"/>
              <a:gd name="T16" fmla="*/ 0 h 211"/>
              <a:gd name="T17" fmla="*/ 217 w 217"/>
              <a:gd name="T18" fmla="*/ 211 h 211"/>
            </a:gdLst>
            <a:ahLst/>
            <a:cxnLst>
              <a:cxn ang="T10">
                <a:pos x="T0" y="T1"/>
              </a:cxn>
              <a:cxn ang="T11">
                <a:pos x="T2" y="T3"/>
              </a:cxn>
              <a:cxn ang="T12">
                <a:pos x="T4" y="T5"/>
              </a:cxn>
              <a:cxn ang="T13">
                <a:pos x="T6" y="T7"/>
              </a:cxn>
              <a:cxn ang="T14">
                <a:pos x="T8" y="T9"/>
              </a:cxn>
            </a:cxnLst>
            <a:rect l="T15" t="T16" r="T17" b="T18"/>
            <a:pathLst>
              <a:path w="217" h="211">
                <a:moveTo>
                  <a:pt x="0" y="0"/>
                </a:moveTo>
                <a:lnTo>
                  <a:pt x="42" y="0"/>
                </a:lnTo>
                <a:lnTo>
                  <a:pt x="217" y="168"/>
                </a:lnTo>
                <a:lnTo>
                  <a:pt x="217" y="21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09" name="Freeform 113"/>
          <p:cNvSpPr>
            <a:spLocks noChangeArrowheads="1"/>
          </p:cNvSpPr>
          <p:nvPr/>
        </p:nvSpPr>
        <p:spPr bwMode="auto">
          <a:xfrm>
            <a:off x="9531351" y="1159934"/>
            <a:ext cx="158749" cy="182033"/>
          </a:xfrm>
          <a:custGeom>
            <a:avLst/>
            <a:gdLst>
              <a:gd name="T0" fmla="*/ 0 w 139"/>
              <a:gd name="T1" fmla="*/ 0 h 138"/>
              <a:gd name="T2" fmla="*/ 5139 w 139"/>
              <a:gd name="T3" fmla="*/ 0 h 138"/>
              <a:gd name="T4" fmla="*/ 35976 w 139"/>
              <a:gd name="T5" fmla="*/ 0 h 138"/>
              <a:gd name="T6" fmla="*/ 119062 w 139"/>
              <a:gd name="T7" fmla="*/ 94974 h 138"/>
              <a:gd name="T8" fmla="*/ 119062 w 139"/>
              <a:gd name="T9" fmla="*/ 124653 h 138"/>
              <a:gd name="T10" fmla="*/ 119062 w 139"/>
              <a:gd name="T11" fmla="*/ 136525 h 138"/>
              <a:gd name="T12" fmla="*/ 0 w 139"/>
              <a:gd name="T13" fmla="*/ 0 h 138"/>
              <a:gd name="T14" fmla="*/ 0 60000 65536"/>
              <a:gd name="T15" fmla="*/ 0 60000 65536"/>
              <a:gd name="T16" fmla="*/ 0 60000 65536"/>
              <a:gd name="T17" fmla="*/ 0 60000 65536"/>
              <a:gd name="T18" fmla="*/ 0 60000 65536"/>
              <a:gd name="T19" fmla="*/ 0 60000 65536"/>
              <a:gd name="T20" fmla="*/ 0 60000 65536"/>
              <a:gd name="T21" fmla="*/ 0 w 139"/>
              <a:gd name="T22" fmla="*/ 0 h 138"/>
              <a:gd name="T23" fmla="*/ 139 w 139"/>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138">
                <a:moveTo>
                  <a:pt x="0" y="0"/>
                </a:moveTo>
                <a:lnTo>
                  <a:pt x="6" y="0"/>
                </a:lnTo>
                <a:lnTo>
                  <a:pt x="42" y="0"/>
                </a:lnTo>
                <a:lnTo>
                  <a:pt x="139" y="96"/>
                </a:lnTo>
                <a:lnTo>
                  <a:pt x="139" y="126"/>
                </a:lnTo>
                <a:lnTo>
                  <a:pt x="139" y="138"/>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0" name="Freeform 114"/>
          <p:cNvSpPr>
            <a:spLocks noChangeArrowheads="1"/>
          </p:cNvSpPr>
          <p:nvPr/>
        </p:nvSpPr>
        <p:spPr bwMode="auto">
          <a:xfrm>
            <a:off x="8919633" y="3551768"/>
            <a:ext cx="770467" cy="944033"/>
          </a:xfrm>
          <a:custGeom>
            <a:avLst/>
            <a:gdLst>
              <a:gd name="T0" fmla="*/ 0 w 676"/>
              <a:gd name="T1" fmla="*/ 41474 h 717"/>
              <a:gd name="T2" fmla="*/ 0 w 676"/>
              <a:gd name="T3" fmla="*/ 0 h 717"/>
              <a:gd name="T4" fmla="*/ 577850 w 676"/>
              <a:gd name="T5" fmla="*/ 666551 h 717"/>
              <a:gd name="T6" fmla="*/ 577850 w 676"/>
              <a:gd name="T7" fmla="*/ 702100 h 717"/>
              <a:gd name="T8" fmla="*/ 577850 w 676"/>
              <a:gd name="T9" fmla="*/ 708025 h 717"/>
              <a:gd name="T10" fmla="*/ 0 w 676"/>
              <a:gd name="T11" fmla="*/ 41474 h 717"/>
              <a:gd name="T12" fmla="*/ 0 60000 65536"/>
              <a:gd name="T13" fmla="*/ 0 60000 65536"/>
              <a:gd name="T14" fmla="*/ 0 60000 65536"/>
              <a:gd name="T15" fmla="*/ 0 60000 65536"/>
              <a:gd name="T16" fmla="*/ 0 60000 65536"/>
              <a:gd name="T17" fmla="*/ 0 60000 65536"/>
              <a:gd name="T18" fmla="*/ 0 w 676"/>
              <a:gd name="T19" fmla="*/ 0 h 717"/>
              <a:gd name="T20" fmla="*/ 676 w 676"/>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6" h="717">
                <a:moveTo>
                  <a:pt x="0" y="42"/>
                </a:moveTo>
                <a:lnTo>
                  <a:pt x="0" y="0"/>
                </a:lnTo>
                <a:lnTo>
                  <a:pt x="676" y="675"/>
                </a:lnTo>
                <a:lnTo>
                  <a:pt x="676" y="711"/>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1" name="Freeform 115"/>
          <p:cNvSpPr>
            <a:spLocks noChangeArrowheads="1"/>
          </p:cNvSpPr>
          <p:nvPr/>
        </p:nvSpPr>
        <p:spPr bwMode="auto">
          <a:xfrm>
            <a:off x="8919633" y="3354918"/>
            <a:ext cx="770467" cy="941916"/>
          </a:xfrm>
          <a:custGeom>
            <a:avLst/>
            <a:gdLst>
              <a:gd name="T0" fmla="*/ 0 w 676"/>
              <a:gd name="T1" fmla="*/ 41381 h 717"/>
              <a:gd name="T2" fmla="*/ 0 w 676"/>
              <a:gd name="T3" fmla="*/ 0 h 717"/>
              <a:gd name="T4" fmla="*/ 577850 w 676"/>
              <a:gd name="T5" fmla="*/ 665056 h 717"/>
              <a:gd name="T6" fmla="*/ 577850 w 676"/>
              <a:gd name="T7" fmla="*/ 676879 h 717"/>
              <a:gd name="T8" fmla="*/ 577850 w 676"/>
              <a:gd name="T9" fmla="*/ 706437 h 717"/>
              <a:gd name="T10" fmla="*/ 0 w 676"/>
              <a:gd name="T11" fmla="*/ 41381 h 717"/>
              <a:gd name="T12" fmla="*/ 0 60000 65536"/>
              <a:gd name="T13" fmla="*/ 0 60000 65536"/>
              <a:gd name="T14" fmla="*/ 0 60000 65536"/>
              <a:gd name="T15" fmla="*/ 0 60000 65536"/>
              <a:gd name="T16" fmla="*/ 0 60000 65536"/>
              <a:gd name="T17" fmla="*/ 0 60000 65536"/>
              <a:gd name="T18" fmla="*/ 0 w 676"/>
              <a:gd name="T19" fmla="*/ 0 h 717"/>
              <a:gd name="T20" fmla="*/ 676 w 676"/>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6" h="717">
                <a:moveTo>
                  <a:pt x="0" y="42"/>
                </a:moveTo>
                <a:lnTo>
                  <a:pt x="0" y="0"/>
                </a:lnTo>
                <a:lnTo>
                  <a:pt x="676" y="675"/>
                </a:lnTo>
                <a:lnTo>
                  <a:pt x="676" y="687"/>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2" name="Freeform 116"/>
          <p:cNvSpPr>
            <a:spLocks noChangeArrowheads="1"/>
          </p:cNvSpPr>
          <p:nvPr/>
        </p:nvSpPr>
        <p:spPr bwMode="auto">
          <a:xfrm>
            <a:off x="9359901" y="1159933"/>
            <a:ext cx="328084" cy="381000"/>
          </a:xfrm>
          <a:custGeom>
            <a:avLst/>
            <a:gdLst>
              <a:gd name="T0" fmla="*/ 0 w 290"/>
              <a:gd name="T1" fmla="*/ 0 h 289"/>
              <a:gd name="T2" fmla="*/ 35637 w 290"/>
              <a:gd name="T3" fmla="*/ 0 h 289"/>
              <a:gd name="T4" fmla="*/ 246063 w 290"/>
              <a:gd name="T5" fmla="*/ 244222 h 289"/>
              <a:gd name="T6" fmla="*/ 246063 w 290"/>
              <a:gd name="T7" fmla="*/ 285750 h 289"/>
              <a:gd name="T8" fmla="*/ 0 w 290"/>
              <a:gd name="T9" fmla="*/ 0 h 289"/>
              <a:gd name="T10" fmla="*/ 0 60000 65536"/>
              <a:gd name="T11" fmla="*/ 0 60000 65536"/>
              <a:gd name="T12" fmla="*/ 0 60000 65536"/>
              <a:gd name="T13" fmla="*/ 0 60000 65536"/>
              <a:gd name="T14" fmla="*/ 0 60000 65536"/>
              <a:gd name="T15" fmla="*/ 0 w 290"/>
              <a:gd name="T16" fmla="*/ 0 h 289"/>
              <a:gd name="T17" fmla="*/ 290 w 290"/>
              <a:gd name="T18" fmla="*/ 289 h 289"/>
            </a:gdLst>
            <a:ahLst/>
            <a:cxnLst>
              <a:cxn ang="T10">
                <a:pos x="T0" y="T1"/>
              </a:cxn>
              <a:cxn ang="T11">
                <a:pos x="T2" y="T3"/>
              </a:cxn>
              <a:cxn ang="T12">
                <a:pos x="T4" y="T5"/>
              </a:cxn>
              <a:cxn ang="T13">
                <a:pos x="T6" y="T7"/>
              </a:cxn>
              <a:cxn ang="T14">
                <a:pos x="T8" y="T9"/>
              </a:cxn>
            </a:cxnLst>
            <a:rect l="T15" t="T16" r="T17" b="T18"/>
            <a:pathLst>
              <a:path w="290" h="289">
                <a:moveTo>
                  <a:pt x="0" y="0"/>
                </a:moveTo>
                <a:lnTo>
                  <a:pt x="42" y="0"/>
                </a:lnTo>
                <a:lnTo>
                  <a:pt x="290" y="247"/>
                </a:lnTo>
                <a:lnTo>
                  <a:pt x="290" y="289"/>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3" name="Freeform 117"/>
          <p:cNvSpPr>
            <a:spLocks noChangeArrowheads="1"/>
          </p:cNvSpPr>
          <p:nvPr/>
        </p:nvSpPr>
        <p:spPr bwMode="auto">
          <a:xfrm>
            <a:off x="9023351" y="1159934"/>
            <a:ext cx="666749" cy="776817"/>
          </a:xfrm>
          <a:custGeom>
            <a:avLst/>
            <a:gdLst>
              <a:gd name="T0" fmla="*/ 0 w 97"/>
              <a:gd name="T1" fmla="*/ 5945 h 98"/>
              <a:gd name="T2" fmla="*/ 30932 w 97"/>
              <a:gd name="T3" fmla="*/ 0 h 98"/>
              <a:gd name="T4" fmla="*/ 500062 w 97"/>
              <a:gd name="T5" fmla="*/ 535053 h 98"/>
              <a:gd name="T6" fmla="*/ 500062 w 97"/>
              <a:gd name="T7" fmla="*/ 582613 h 98"/>
              <a:gd name="T8" fmla="*/ 0 w 97"/>
              <a:gd name="T9" fmla="*/ 5945 h 98"/>
              <a:gd name="T10" fmla="*/ 0 60000 65536"/>
              <a:gd name="T11" fmla="*/ 0 60000 65536"/>
              <a:gd name="T12" fmla="*/ 0 60000 65536"/>
              <a:gd name="T13" fmla="*/ 0 60000 65536"/>
              <a:gd name="T14" fmla="*/ 0 60000 65536"/>
              <a:gd name="T15" fmla="*/ 0 w 97"/>
              <a:gd name="T16" fmla="*/ 0 h 98"/>
              <a:gd name="T17" fmla="*/ 97 w 97"/>
              <a:gd name="T18" fmla="*/ 98 h 98"/>
            </a:gdLst>
            <a:ahLst/>
            <a:cxnLst>
              <a:cxn ang="T10">
                <a:pos x="T0" y="T1"/>
              </a:cxn>
              <a:cxn ang="T11">
                <a:pos x="T2" y="T3"/>
              </a:cxn>
              <a:cxn ang="T12">
                <a:pos x="T4" y="T5"/>
              </a:cxn>
              <a:cxn ang="T13">
                <a:pos x="T6" y="T7"/>
              </a:cxn>
              <a:cxn ang="T14">
                <a:pos x="T8" y="T9"/>
              </a:cxn>
            </a:cxnLst>
            <a:rect l="T15" t="T16" r="T17" b="T18"/>
            <a:pathLst>
              <a:path w="97" h="98">
                <a:moveTo>
                  <a:pt x="0" y="1"/>
                </a:moveTo>
                <a:cubicBezTo>
                  <a:pt x="2" y="0"/>
                  <a:pt x="4" y="0"/>
                  <a:pt x="6" y="0"/>
                </a:cubicBezTo>
                <a:cubicBezTo>
                  <a:pt x="97" y="90"/>
                  <a:pt x="97" y="90"/>
                  <a:pt x="97" y="90"/>
                </a:cubicBezTo>
                <a:cubicBezTo>
                  <a:pt x="97" y="98"/>
                  <a:pt x="97" y="98"/>
                  <a:pt x="97" y="98"/>
                </a:cubicBezTo>
                <a:lnTo>
                  <a:pt x="0" y="1"/>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4" name="Freeform 118"/>
          <p:cNvSpPr>
            <a:spLocks noChangeArrowheads="1"/>
          </p:cNvSpPr>
          <p:nvPr/>
        </p:nvSpPr>
        <p:spPr bwMode="auto">
          <a:xfrm>
            <a:off x="8970433" y="1176867"/>
            <a:ext cx="719667" cy="855133"/>
          </a:xfrm>
          <a:custGeom>
            <a:avLst/>
            <a:gdLst>
              <a:gd name="T0" fmla="*/ 0 w 105"/>
              <a:gd name="T1" fmla="*/ 17815 h 108"/>
              <a:gd name="T2" fmla="*/ 20562 w 105"/>
              <a:gd name="T3" fmla="*/ 0 h 108"/>
              <a:gd name="T4" fmla="*/ 539750 w 105"/>
              <a:gd name="T5" fmla="*/ 599781 h 108"/>
              <a:gd name="T6" fmla="*/ 539750 w 105"/>
              <a:gd name="T7" fmla="*/ 641350 h 108"/>
              <a:gd name="T8" fmla="*/ 0 w 105"/>
              <a:gd name="T9" fmla="*/ 17815 h 108"/>
              <a:gd name="T10" fmla="*/ 0 60000 65536"/>
              <a:gd name="T11" fmla="*/ 0 60000 65536"/>
              <a:gd name="T12" fmla="*/ 0 60000 65536"/>
              <a:gd name="T13" fmla="*/ 0 60000 65536"/>
              <a:gd name="T14" fmla="*/ 0 60000 65536"/>
              <a:gd name="T15" fmla="*/ 0 w 105"/>
              <a:gd name="T16" fmla="*/ 0 h 108"/>
              <a:gd name="T17" fmla="*/ 105 w 105"/>
              <a:gd name="T18" fmla="*/ 108 h 108"/>
            </a:gdLst>
            <a:ahLst/>
            <a:cxnLst>
              <a:cxn ang="T10">
                <a:pos x="T0" y="T1"/>
              </a:cxn>
              <a:cxn ang="T11">
                <a:pos x="T2" y="T3"/>
              </a:cxn>
              <a:cxn ang="T12">
                <a:pos x="T4" y="T5"/>
              </a:cxn>
              <a:cxn ang="T13">
                <a:pos x="T6" y="T7"/>
              </a:cxn>
              <a:cxn ang="T14">
                <a:pos x="T8" y="T9"/>
              </a:cxn>
            </a:cxnLst>
            <a:rect l="T15" t="T16" r="T17" b="T18"/>
            <a:pathLst>
              <a:path w="105" h="108">
                <a:moveTo>
                  <a:pt x="0" y="3"/>
                </a:moveTo>
                <a:cubicBezTo>
                  <a:pt x="1" y="2"/>
                  <a:pt x="3" y="1"/>
                  <a:pt x="4" y="0"/>
                </a:cubicBezTo>
                <a:cubicBezTo>
                  <a:pt x="105" y="101"/>
                  <a:pt x="105" y="101"/>
                  <a:pt x="105" y="101"/>
                </a:cubicBezTo>
                <a:cubicBezTo>
                  <a:pt x="105" y="108"/>
                  <a:pt x="105" y="108"/>
                  <a:pt x="105" y="108"/>
                </a:cubicBezTo>
                <a:lnTo>
                  <a:pt x="0" y="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5" name="Freeform 119"/>
          <p:cNvSpPr>
            <a:spLocks noChangeArrowheads="1"/>
          </p:cNvSpPr>
          <p:nvPr/>
        </p:nvSpPr>
        <p:spPr bwMode="auto">
          <a:xfrm>
            <a:off x="9099551" y="1159934"/>
            <a:ext cx="590549" cy="673100"/>
          </a:xfrm>
          <a:custGeom>
            <a:avLst/>
            <a:gdLst>
              <a:gd name="T0" fmla="*/ 0 w 519"/>
              <a:gd name="T1" fmla="*/ 0 h 512"/>
              <a:gd name="T2" fmla="*/ 40963 w 519"/>
              <a:gd name="T3" fmla="*/ 0 h 512"/>
              <a:gd name="T4" fmla="*/ 442912 w 519"/>
              <a:gd name="T5" fmla="*/ 463414 h 512"/>
              <a:gd name="T6" fmla="*/ 442912 w 519"/>
              <a:gd name="T7" fmla="*/ 504825 h 512"/>
              <a:gd name="T8" fmla="*/ 0 w 519"/>
              <a:gd name="T9" fmla="*/ 0 h 512"/>
              <a:gd name="T10" fmla="*/ 0 60000 65536"/>
              <a:gd name="T11" fmla="*/ 0 60000 65536"/>
              <a:gd name="T12" fmla="*/ 0 60000 65536"/>
              <a:gd name="T13" fmla="*/ 0 60000 65536"/>
              <a:gd name="T14" fmla="*/ 0 60000 65536"/>
              <a:gd name="T15" fmla="*/ 0 w 519"/>
              <a:gd name="T16" fmla="*/ 0 h 512"/>
              <a:gd name="T17" fmla="*/ 519 w 519"/>
              <a:gd name="T18" fmla="*/ 512 h 512"/>
            </a:gdLst>
            <a:ahLst/>
            <a:cxnLst>
              <a:cxn ang="T10">
                <a:pos x="T0" y="T1"/>
              </a:cxn>
              <a:cxn ang="T11">
                <a:pos x="T2" y="T3"/>
              </a:cxn>
              <a:cxn ang="T12">
                <a:pos x="T4" y="T5"/>
              </a:cxn>
              <a:cxn ang="T13">
                <a:pos x="T6" y="T7"/>
              </a:cxn>
              <a:cxn ang="T14">
                <a:pos x="T8" y="T9"/>
              </a:cxn>
            </a:cxnLst>
            <a:rect l="T15" t="T16" r="T17" b="T18"/>
            <a:pathLst>
              <a:path w="519" h="512">
                <a:moveTo>
                  <a:pt x="0" y="0"/>
                </a:moveTo>
                <a:lnTo>
                  <a:pt x="48" y="0"/>
                </a:lnTo>
                <a:lnTo>
                  <a:pt x="519" y="470"/>
                </a:lnTo>
                <a:lnTo>
                  <a:pt x="519" y="512"/>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6" name="Freeform 120"/>
          <p:cNvSpPr>
            <a:spLocks noChangeArrowheads="1"/>
          </p:cNvSpPr>
          <p:nvPr/>
        </p:nvSpPr>
        <p:spPr bwMode="auto">
          <a:xfrm>
            <a:off x="9271001" y="1159934"/>
            <a:ext cx="419100" cy="474133"/>
          </a:xfrm>
          <a:custGeom>
            <a:avLst/>
            <a:gdLst>
              <a:gd name="T0" fmla="*/ 0 w 368"/>
              <a:gd name="T1" fmla="*/ 0 h 361"/>
              <a:gd name="T2" fmla="*/ 35874 w 368"/>
              <a:gd name="T3" fmla="*/ 0 h 361"/>
              <a:gd name="T4" fmla="*/ 314325 w 368"/>
              <a:gd name="T5" fmla="*/ 314228 h 361"/>
              <a:gd name="T6" fmla="*/ 314325 w 368"/>
              <a:gd name="T7" fmla="*/ 355600 h 361"/>
              <a:gd name="T8" fmla="*/ 0 w 368"/>
              <a:gd name="T9" fmla="*/ 0 h 361"/>
              <a:gd name="T10" fmla="*/ 0 60000 65536"/>
              <a:gd name="T11" fmla="*/ 0 60000 65536"/>
              <a:gd name="T12" fmla="*/ 0 60000 65536"/>
              <a:gd name="T13" fmla="*/ 0 60000 65536"/>
              <a:gd name="T14" fmla="*/ 0 60000 65536"/>
              <a:gd name="T15" fmla="*/ 0 w 368"/>
              <a:gd name="T16" fmla="*/ 0 h 361"/>
              <a:gd name="T17" fmla="*/ 368 w 368"/>
              <a:gd name="T18" fmla="*/ 361 h 361"/>
            </a:gdLst>
            <a:ahLst/>
            <a:cxnLst>
              <a:cxn ang="T10">
                <a:pos x="T0" y="T1"/>
              </a:cxn>
              <a:cxn ang="T11">
                <a:pos x="T2" y="T3"/>
              </a:cxn>
              <a:cxn ang="T12">
                <a:pos x="T4" y="T5"/>
              </a:cxn>
              <a:cxn ang="T13">
                <a:pos x="T6" y="T7"/>
              </a:cxn>
              <a:cxn ang="T14">
                <a:pos x="T8" y="T9"/>
              </a:cxn>
            </a:cxnLst>
            <a:rect l="T15" t="T16" r="T17" b="T18"/>
            <a:pathLst>
              <a:path w="368" h="361">
                <a:moveTo>
                  <a:pt x="0" y="0"/>
                </a:moveTo>
                <a:lnTo>
                  <a:pt x="42" y="0"/>
                </a:lnTo>
                <a:lnTo>
                  <a:pt x="368" y="319"/>
                </a:lnTo>
                <a:lnTo>
                  <a:pt x="368" y="36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7" name="Freeform 121"/>
          <p:cNvSpPr>
            <a:spLocks noChangeArrowheads="1"/>
          </p:cNvSpPr>
          <p:nvPr/>
        </p:nvSpPr>
        <p:spPr bwMode="auto">
          <a:xfrm>
            <a:off x="8919633" y="1674285"/>
            <a:ext cx="770467" cy="952500"/>
          </a:xfrm>
          <a:custGeom>
            <a:avLst/>
            <a:gdLst>
              <a:gd name="T0" fmla="*/ 0 w 676"/>
              <a:gd name="T1" fmla="*/ 42428 h 724"/>
              <a:gd name="T2" fmla="*/ 0 w 676"/>
              <a:gd name="T3" fmla="*/ 0 h 724"/>
              <a:gd name="T4" fmla="*/ 577850 w 676"/>
              <a:gd name="T5" fmla="*/ 666026 h 724"/>
              <a:gd name="T6" fmla="*/ 577850 w 676"/>
              <a:gd name="T7" fmla="*/ 714375 h 724"/>
              <a:gd name="T8" fmla="*/ 0 w 676"/>
              <a:gd name="T9" fmla="*/ 42428 h 724"/>
              <a:gd name="T10" fmla="*/ 0 60000 65536"/>
              <a:gd name="T11" fmla="*/ 0 60000 65536"/>
              <a:gd name="T12" fmla="*/ 0 60000 65536"/>
              <a:gd name="T13" fmla="*/ 0 60000 65536"/>
              <a:gd name="T14" fmla="*/ 0 60000 65536"/>
              <a:gd name="T15" fmla="*/ 0 w 676"/>
              <a:gd name="T16" fmla="*/ 0 h 724"/>
              <a:gd name="T17" fmla="*/ 676 w 676"/>
              <a:gd name="T18" fmla="*/ 724 h 724"/>
            </a:gdLst>
            <a:ahLst/>
            <a:cxnLst>
              <a:cxn ang="T10">
                <a:pos x="T0" y="T1"/>
              </a:cxn>
              <a:cxn ang="T11">
                <a:pos x="T2" y="T3"/>
              </a:cxn>
              <a:cxn ang="T12">
                <a:pos x="T4" y="T5"/>
              </a:cxn>
              <a:cxn ang="T13">
                <a:pos x="T6" y="T7"/>
              </a:cxn>
              <a:cxn ang="T14">
                <a:pos x="T8" y="T9"/>
              </a:cxn>
            </a:cxnLst>
            <a:rect l="T15" t="T16" r="T17" b="T18"/>
            <a:pathLst>
              <a:path w="676" h="724">
                <a:moveTo>
                  <a:pt x="0" y="43"/>
                </a:moveTo>
                <a:lnTo>
                  <a:pt x="0" y="0"/>
                </a:lnTo>
                <a:lnTo>
                  <a:pt x="676" y="675"/>
                </a:lnTo>
                <a:lnTo>
                  <a:pt x="676" y="724"/>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8" name="Freeform 122"/>
          <p:cNvSpPr>
            <a:spLocks noChangeArrowheads="1"/>
          </p:cNvSpPr>
          <p:nvPr/>
        </p:nvSpPr>
        <p:spPr bwMode="auto">
          <a:xfrm>
            <a:off x="8919634" y="4044951"/>
            <a:ext cx="563033" cy="649816"/>
          </a:xfrm>
          <a:custGeom>
            <a:avLst/>
            <a:gdLst>
              <a:gd name="T0" fmla="*/ 0 w 495"/>
              <a:gd name="T1" fmla="*/ 41436 h 494"/>
              <a:gd name="T2" fmla="*/ 0 w 495"/>
              <a:gd name="T3" fmla="*/ 0 h 494"/>
              <a:gd name="T4" fmla="*/ 422275 w 495"/>
              <a:gd name="T5" fmla="*/ 487362 h 494"/>
              <a:gd name="T6" fmla="*/ 386446 w 495"/>
              <a:gd name="T7" fmla="*/ 487362 h 494"/>
              <a:gd name="T8" fmla="*/ 0 w 495"/>
              <a:gd name="T9" fmla="*/ 41436 h 494"/>
              <a:gd name="T10" fmla="*/ 0 60000 65536"/>
              <a:gd name="T11" fmla="*/ 0 60000 65536"/>
              <a:gd name="T12" fmla="*/ 0 60000 65536"/>
              <a:gd name="T13" fmla="*/ 0 60000 65536"/>
              <a:gd name="T14" fmla="*/ 0 60000 65536"/>
              <a:gd name="T15" fmla="*/ 0 w 495"/>
              <a:gd name="T16" fmla="*/ 0 h 494"/>
              <a:gd name="T17" fmla="*/ 495 w 495"/>
              <a:gd name="T18" fmla="*/ 494 h 494"/>
            </a:gdLst>
            <a:ahLst/>
            <a:cxnLst>
              <a:cxn ang="T10">
                <a:pos x="T0" y="T1"/>
              </a:cxn>
              <a:cxn ang="T11">
                <a:pos x="T2" y="T3"/>
              </a:cxn>
              <a:cxn ang="T12">
                <a:pos x="T4" y="T5"/>
              </a:cxn>
              <a:cxn ang="T13">
                <a:pos x="T6" y="T7"/>
              </a:cxn>
              <a:cxn ang="T14">
                <a:pos x="T8" y="T9"/>
              </a:cxn>
            </a:cxnLst>
            <a:rect l="T15" t="T16" r="T17" b="T18"/>
            <a:pathLst>
              <a:path w="495" h="494">
                <a:moveTo>
                  <a:pt x="0" y="42"/>
                </a:moveTo>
                <a:lnTo>
                  <a:pt x="0" y="0"/>
                </a:lnTo>
                <a:lnTo>
                  <a:pt x="495" y="494"/>
                </a:lnTo>
                <a:lnTo>
                  <a:pt x="453" y="49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19" name="Freeform 123"/>
          <p:cNvSpPr>
            <a:spLocks noChangeArrowheads="1"/>
          </p:cNvSpPr>
          <p:nvPr/>
        </p:nvSpPr>
        <p:spPr bwMode="auto">
          <a:xfrm>
            <a:off x="8919633" y="3941234"/>
            <a:ext cx="645584" cy="753533"/>
          </a:xfrm>
          <a:custGeom>
            <a:avLst/>
            <a:gdLst>
              <a:gd name="T0" fmla="*/ 0 w 567"/>
              <a:gd name="T1" fmla="*/ 41425 h 573"/>
              <a:gd name="T2" fmla="*/ 0 w 567"/>
              <a:gd name="T3" fmla="*/ 0 h 573"/>
              <a:gd name="T4" fmla="*/ 484188 w 567"/>
              <a:gd name="T5" fmla="*/ 565150 h 573"/>
              <a:gd name="T6" fmla="*/ 448322 w 567"/>
              <a:gd name="T7" fmla="*/ 565150 h 573"/>
              <a:gd name="T8" fmla="*/ 0 w 567"/>
              <a:gd name="T9" fmla="*/ 41425 h 573"/>
              <a:gd name="T10" fmla="*/ 0 60000 65536"/>
              <a:gd name="T11" fmla="*/ 0 60000 65536"/>
              <a:gd name="T12" fmla="*/ 0 60000 65536"/>
              <a:gd name="T13" fmla="*/ 0 60000 65536"/>
              <a:gd name="T14" fmla="*/ 0 60000 65536"/>
              <a:gd name="T15" fmla="*/ 0 w 567"/>
              <a:gd name="T16" fmla="*/ 0 h 573"/>
              <a:gd name="T17" fmla="*/ 567 w 567"/>
              <a:gd name="T18" fmla="*/ 573 h 573"/>
            </a:gdLst>
            <a:ahLst/>
            <a:cxnLst>
              <a:cxn ang="T10">
                <a:pos x="T0" y="T1"/>
              </a:cxn>
              <a:cxn ang="T11">
                <a:pos x="T2" y="T3"/>
              </a:cxn>
              <a:cxn ang="T12">
                <a:pos x="T4" y="T5"/>
              </a:cxn>
              <a:cxn ang="T13">
                <a:pos x="T6" y="T7"/>
              </a:cxn>
              <a:cxn ang="T14">
                <a:pos x="T8" y="T9"/>
              </a:cxn>
            </a:cxnLst>
            <a:rect l="T15" t="T16" r="T17" b="T18"/>
            <a:pathLst>
              <a:path w="567" h="573">
                <a:moveTo>
                  <a:pt x="0" y="42"/>
                </a:moveTo>
                <a:lnTo>
                  <a:pt x="0" y="0"/>
                </a:lnTo>
                <a:lnTo>
                  <a:pt x="567" y="573"/>
                </a:lnTo>
                <a:lnTo>
                  <a:pt x="525" y="57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0" name="Freeform 124"/>
          <p:cNvSpPr>
            <a:spLocks noChangeArrowheads="1"/>
          </p:cNvSpPr>
          <p:nvPr/>
        </p:nvSpPr>
        <p:spPr bwMode="auto">
          <a:xfrm>
            <a:off x="8919634" y="3845984"/>
            <a:ext cx="734484" cy="846667"/>
          </a:xfrm>
          <a:custGeom>
            <a:avLst/>
            <a:gdLst>
              <a:gd name="T0" fmla="*/ 0 w 645"/>
              <a:gd name="T1" fmla="*/ 41349 h 645"/>
              <a:gd name="T2" fmla="*/ 0 w 645"/>
              <a:gd name="T3" fmla="*/ 0 h 645"/>
              <a:gd name="T4" fmla="*/ 550863 w 645"/>
              <a:gd name="T5" fmla="*/ 635000 h 645"/>
              <a:gd name="T6" fmla="*/ 514993 w 645"/>
              <a:gd name="T7" fmla="*/ 635000 h 645"/>
              <a:gd name="T8" fmla="*/ 0 w 645"/>
              <a:gd name="T9" fmla="*/ 41349 h 645"/>
              <a:gd name="T10" fmla="*/ 0 60000 65536"/>
              <a:gd name="T11" fmla="*/ 0 60000 65536"/>
              <a:gd name="T12" fmla="*/ 0 60000 65536"/>
              <a:gd name="T13" fmla="*/ 0 60000 65536"/>
              <a:gd name="T14" fmla="*/ 0 60000 65536"/>
              <a:gd name="T15" fmla="*/ 0 w 645"/>
              <a:gd name="T16" fmla="*/ 0 h 645"/>
              <a:gd name="T17" fmla="*/ 645 w 645"/>
              <a:gd name="T18" fmla="*/ 645 h 645"/>
            </a:gdLst>
            <a:ahLst/>
            <a:cxnLst>
              <a:cxn ang="T10">
                <a:pos x="T0" y="T1"/>
              </a:cxn>
              <a:cxn ang="T11">
                <a:pos x="T2" y="T3"/>
              </a:cxn>
              <a:cxn ang="T12">
                <a:pos x="T4" y="T5"/>
              </a:cxn>
              <a:cxn ang="T13">
                <a:pos x="T6" y="T7"/>
              </a:cxn>
              <a:cxn ang="T14">
                <a:pos x="T8" y="T9"/>
              </a:cxn>
            </a:cxnLst>
            <a:rect l="T15" t="T16" r="T17" b="T18"/>
            <a:pathLst>
              <a:path w="645" h="645">
                <a:moveTo>
                  <a:pt x="0" y="42"/>
                </a:moveTo>
                <a:lnTo>
                  <a:pt x="0" y="0"/>
                </a:lnTo>
                <a:lnTo>
                  <a:pt x="645" y="645"/>
                </a:lnTo>
                <a:lnTo>
                  <a:pt x="603" y="645"/>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1" name="Freeform 125"/>
          <p:cNvSpPr>
            <a:spLocks noChangeArrowheads="1"/>
          </p:cNvSpPr>
          <p:nvPr/>
        </p:nvSpPr>
        <p:spPr bwMode="auto">
          <a:xfrm>
            <a:off x="8919633" y="3742267"/>
            <a:ext cx="770467" cy="950384"/>
          </a:xfrm>
          <a:custGeom>
            <a:avLst/>
            <a:gdLst>
              <a:gd name="T0" fmla="*/ 0 w 676"/>
              <a:gd name="T1" fmla="*/ 47322 h 723"/>
              <a:gd name="T2" fmla="*/ 0 w 676"/>
              <a:gd name="T3" fmla="*/ 0 h 723"/>
              <a:gd name="T4" fmla="*/ 577850 w 676"/>
              <a:gd name="T5" fmla="*/ 671381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2" name="Freeform 126"/>
          <p:cNvSpPr>
            <a:spLocks noChangeArrowheads="1"/>
          </p:cNvSpPr>
          <p:nvPr/>
        </p:nvSpPr>
        <p:spPr bwMode="auto">
          <a:xfrm>
            <a:off x="8919633" y="3647018"/>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3" name="Freeform 127"/>
          <p:cNvSpPr>
            <a:spLocks noChangeArrowheads="1"/>
          </p:cNvSpPr>
          <p:nvPr/>
        </p:nvSpPr>
        <p:spPr bwMode="auto">
          <a:xfrm>
            <a:off x="8919633" y="4241801"/>
            <a:ext cx="391584" cy="452967"/>
          </a:xfrm>
          <a:custGeom>
            <a:avLst/>
            <a:gdLst>
              <a:gd name="T0" fmla="*/ 0 w 344"/>
              <a:gd name="T1" fmla="*/ 41478 h 344"/>
              <a:gd name="T2" fmla="*/ 0 w 344"/>
              <a:gd name="T3" fmla="*/ 11851 h 344"/>
              <a:gd name="T4" fmla="*/ 0 w 344"/>
              <a:gd name="T5" fmla="*/ 0 h 344"/>
              <a:gd name="T6" fmla="*/ 293688 w 344"/>
              <a:gd name="T7" fmla="*/ 339725 h 344"/>
              <a:gd name="T8" fmla="*/ 257831 w 344"/>
              <a:gd name="T9" fmla="*/ 339725 h 344"/>
              <a:gd name="T10" fmla="*/ 0 w 344"/>
              <a:gd name="T11" fmla="*/ 41478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0" y="42"/>
                </a:moveTo>
                <a:lnTo>
                  <a:pt x="0" y="12"/>
                </a:lnTo>
                <a:lnTo>
                  <a:pt x="0" y="0"/>
                </a:lnTo>
                <a:lnTo>
                  <a:pt x="344" y="344"/>
                </a:lnTo>
                <a:lnTo>
                  <a:pt x="302" y="34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4" name="Freeform 128"/>
          <p:cNvSpPr>
            <a:spLocks noChangeArrowheads="1"/>
          </p:cNvSpPr>
          <p:nvPr/>
        </p:nvSpPr>
        <p:spPr bwMode="auto">
          <a:xfrm>
            <a:off x="8919634" y="4337051"/>
            <a:ext cx="309033" cy="357716"/>
          </a:xfrm>
          <a:custGeom>
            <a:avLst/>
            <a:gdLst>
              <a:gd name="T0" fmla="*/ 0 w 272"/>
              <a:gd name="T1" fmla="*/ 41580 h 271"/>
              <a:gd name="T2" fmla="*/ 0 w 272"/>
              <a:gd name="T3" fmla="*/ 0 h 271"/>
              <a:gd name="T4" fmla="*/ 231775 w 272"/>
              <a:gd name="T5" fmla="*/ 268287 h 271"/>
              <a:gd name="T6" fmla="*/ 190021 w 272"/>
              <a:gd name="T7" fmla="*/ 268287 h 271"/>
              <a:gd name="T8" fmla="*/ 0 w 272"/>
              <a:gd name="T9" fmla="*/ 41580 h 271"/>
              <a:gd name="T10" fmla="*/ 0 60000 65536"/>
              <a:gd name="T11" fmla="*/ 0 60000 65536"/>
              <a:gd name="T12" fmla="*/ 0 60000 65536"/>
              <a:gd name="T13" fmla="*/ 0 60000 65536"/>
              <a:gd name="T14" fmla="*/ 0 60000 65536"/>
              <a:gd name="T15" fmla="*/ 0 w 272"/>
              <a:gd name="T16" fmla="*/ 0 h 271"/>
              <a:gd name="T17" fmla="*/ 272 w 272"/>
              <a:gd name="T18" fmla="*/ 271 h 271"/>
            </a:gdLst>
            <a:ahLst/>
            <a:cxnLst>
              <a:cxn ang="T10">
                <a:pos x="T0" y="T1"/>
              </a:cxn>
              <a:cxn ang="T11">
                <a:pos x="T2" y="T3"/>
              </a:cxn>
              <a:cxn ang="T12">
                <a:pos x="T4" y="T5"/>
              </a:cxn>
              <a:cxn ang="T13">
                <a:pos x="T6" y="T7"/>
              </a:cxn>
              <a:cxn ang="T14">
                <a:pos x="T8" y="T9"/>
              </a:cxn>
            </a:cxnLst>
            <a:rect l="T15" t="T16" r="T17" b="T18"/>
            <a:pathLst>
              <a:path w="272" h="271">
                <a:moveTo>
                  <a:pt x="0" y="42"/>
                </a:moveTo>
                <a:lnTo>
                  <a:pt x="0" y="0"/>
                </a:lnTo>
                <a:lnTo>
                  <a:pt x="272" y="271"/>
                </a:lnTo>
                <a:lnTo>
                  <a:pt x="223" y="27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5" name="Freeform 129"/>
          <p:cNvSpPr>
            <a:spLocks noChangeArrowheads="1"/>
          </p:cNvSpPr>
          <p:nvPr/>
        </p:nvSpPr>
        <p:spPr bwMode="auto">
          <a:xfrm>
            <a:off x="8919634" y="4432300"/>
            <a:ext cx="220133" cy="262467"/>
          </a:xfrm>
          <a:custGeom>
            <a:avLst/>
            <a:gdLst>
              <a:gd name="T0" fmla="*/ 0 w 193"/>
              <a:gd name="T1" fmla="*/ 47481 h 199"/>
              <a:gd name="T2" fmla="*/ 0 w 193"/>
              <a:gd name="T3" fmla="*/ 41546 h 199"/>
              <a:gd name="T4" fmla="*/ 0 w 193"/>
              <a:gd name="T5" fmla="*/ 0 h 199"/>
              <a:gd name="T6" fmla="*/ 165100 w 193"/>
              <a:gd name="T7" fmla="*/ 196850 h 199"/>
              <a:gd name="T8" fmla="*/ 129172 w 193"/>
              <a:gd name="T9" fmla="*/ 196850 h 199"/>
              <a:gd name="T10" fmla="*/ 0 w 193"/>
              <a:gd name="T11" fmla="*/ 47481 h 199"/>
              <a:gd name="T12" fmla="*/ 0 60000 65536"/>
              <a:gd name="T13" fmla="*/ 0 60000 65536"/>
              <a:gd name="T14" fmla="*/ 0 60000 65536"/>
              <a:gd name="T15" fmla="*/ 0 60000 65536"/>
              <a:gd name="T16" fmla="*/ 0 60000 65536"/>
              <a:gd name="T17" fmla="*/ 0 60000 65536"/>
              <a:gd name="T18" fmla="*/ 0 w 193"/>
              <a:gd name="T19" fmla="*/ 0 h 199"/>
              <a:gd name="T20" fmla="*/ 193 w 193"/>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93" h="199">
                <a:moveTo>
                  <a:pt x="0" y="48"/>
                </a:moveTo>
                <a:lnTo>
                  <a:pt x="0" y="42"/>
                </a:lnTo>
                <a:lnTo>
                  <a:pt x="0" y="0"/>
                </a:lnTo>
                <a:lnTo>
                  <a:pt x="193" y="199"/>
                </a:lnTo>
                <a:lnTo>
                  <a:pt x="151" y="199"/>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6" name="Freeform 130"/>
          <p:cNvSpPr>
            <a:spLocks noChangeArrowheads="1"/>
          </p:cNvSpPr>
          <p:nvPr/>
        </p:nvSpPr>
        <p:spPr bwMode="auto">
          <a:xfrm>
            <a:off x="8919633" y="3450167"/>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7" name="Freeform 131"/>
          <p:cNvSpPr>
            <a:spLocks noChangeArrowheads="1"/>
          </p:cNvSpPr>
          <p:nvPr/>
        </p:nvSpPr>
        <p:spPr bwMode="auto">
          <a:xfrm>
            <a:off x="8919634" y="4138085"/>
            <a:ext cx="474133" cy="554567"/>
          </a:xfrm>
          <a:custGeom>
            <a:avLst/>
            <a:gdLst>
              <a:gd name="T0" fmla="*/ 0 w 416"/>
              <a:gd name="T1" fmla="*/ 41395 h 422"/>
              <a:gd name="T2" fmla="*/ 0 w 416"/>
              <a:gd name="T3" fmla="*/ 0 h 422"/>
              <a:gd name="T4" fmla="*/ 355600 w 416"/>
              <a:gd name="T5" fmla="*/ 415925 h 422"/>
              <a:gd name="T6" fmla="*/ 319698 w 416"/>
              <a:gd name="T7" fmla="*/ 415925 h 422"/>
              <a:gd name="T8" fmla="*/ 0 w 416"/>
              <a:gd name="T9" fmla="*/ 41395 h 422"/>
              <a:gd name="T10" fmla="*/ 0 60000 65536"/>
              <a:gd name="T11" fmla="*/ 0 60000 65536"/>
              <a:gd name="T12" fmla="*/ 0 60000 65536"/>
              <a:gd name="T13" fmla="*/ 0 60000 65536"/>
              <a:gd name="T14" fmla="*/ 0 60000 65536"/>
              <a:gd name="T15" fmla="*/ 0 w 416"/>
              <a:gd name="T16" fmla="*/ 0 h 422"/>
              <a:gd name="T17" fmla="*/ 416 w 416"/>
              <a:gd name="T18" fmla="*/ 422 h 422"/>
            </a:gdLst>
            <a:ahLst/>
            <a:cxnLst>
              <a:cxn ang="T10">
                <a:pos x="T0" y="T1"/>
              </a:cxn>
              <a:cxn ang="T11">
                <a:pos x="T2" y="T3"/>
              </a:cxn>
              <a:cxn ang="T12">
                <a:pos x="T4" y="T5"/>
              </a:cxn>
              <a:cxn ang="T13">
                <a:pos x="T6" y="T7"/>
              </a:cxn>
              <a:cxn ang="T14">
                <a:pos x="T8" y="T9"/>
              </a:cxn>
            </a:cxnLst>
            <a:rect l="T15" t="T16" r="T17" b="T18"/>
            <a:pathLst>
              <a:path w="416" h="422">
                <a:moveTo>
                  <a:pt x="0" y="42"/>
                </a:moveTo>
                <a:lnTo>
                  <a:pt x="0" y="0"/>
                </a:lnTo>
                <a:lnTo>
                  <a:pt x="416" y="422"/>
                </a:lnTo>
                <a:lnTo>
                  <a:pt x="374" y="422"/>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8" name="Freeform 132"/>
          <p:cNvSpPr>
            <a:spLocks noChangeArrowheads="1"/>
          </p:cNvSpPr>
          <p:nvPr/>
        </p:nvSpPr>
        <p:spPr bwMode="auto">
          <a:xfrm>
            <a:off x="8919633" y="2863851"/>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29" name="Freeform 133"/>
          <p:cNvSpPr>
            <a:spLocks noChangeArrowheads="1"/>
          </p:cNvSpPr>
          <p:nvPr/>
        </p:nvSpPr>
        <p:spPr bwMode="auto">
          <a:xfrm>
            <a:off x="8919633" y="2664885"/>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0" name="Freeform 134"/>
          <p:cNvSpPr>
            <a:spLocks noChangeArrowheads="1"/>
          </p:cNvSpPr>
          <p:nvPr/>
        </p:nvSpPr>
        <p:spPr bwMode="auto">
          <a:xfrm>
            <a:off x="8919633" y="2561168"/>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1" name="Freeform 135"/>
          <p:cNvSpPr>
            <a:spLocks noChangeArrowheads="1"/>
          </p:cNvSpPr>
          <p:nvPr/>
        </p:nvSpPr>
        <p:spPr bwMode="auto">
          <a:xfrm>
            <a:off x="8919633" y="3251200"/>
            <a:ext cx="770467" cy="950384"/>
          </a:xfrm>
          <a:custGeom>
            <a:avLst/>
            <a:gdLst>
              <a:gd name="T0" fmla="*/ 0 w 676"/>
              <a:gd name="T1" fmla="*/ 41407 h 723"/>
              <a:gd name="T2" fmla="*/ 0 w 676"/>
              <a:gd name="T3" fmla="*/ 0 h 723"/>
              <a:gd name="T4" fmla="*/ 577850 w 676"/>
              <a:gd name="T5" fmla="*/ 665466 h 723"/>
              <a:gd name="T6" fmla="*/ 577850 w 676"/>
              <a:gd name="T7" fmla="*/ 712788 h 723"/>
              <a:gd name="T8" fmla="*/ 0 w 676"/>
              <a:gd name="T9" fmla="*/ 41407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2"/>
                </a:moveTo>
                <a:lnTo>
                  <a:pt x="0" y="0"/>
                </a:lnTo>
                <a:lnTo>
                  <a:pt x="676" y="675"/>
                </a:lnTo>
                <a:lnTo>
                  <a:pt x="676" y="72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2" name="Freeform 136"/>
          <p:cNvSpPr>
            <a:spLocks noChangeArrowheads="1"/>
          </p:cNvSpPr>
          <p:nvPr/>
        </p:nvSpPr>
        <p:spPr bwMode="auto">
          <a:xfrm>
            <a:off x="8919633" y="2760134"/>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3" name="Freeform 137"/>
          <p:cNvSpPr>
            <a:spLocks noChangeArrowheads="1"/>
          </p:cNvSpPr>
          <p:nvPr/>
        </p:nvSpPr>
        <p:spPr bwMode="auto">
          <a:xfrm>
            <a:off x="8919633" y="2468034"/>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4" name="Freeform 138"/>
          <p:cNvSpPr>
            <a:spLocks noChangeArrowheads="1"/>
          </p:cNvSpPr>
          <p:nvPr/>
        </p:nvSpPr>
        <p:spPr bwMode="auto">
          <a:xfrm>
            <a:off x="8919633" y="2364318"/>
            <a:ext cx="770467" cy="950383"/>
          </a:xfrm>
          <a:custGeom>
            <a:avLst/>
            <a:gdLst>
              <a:gd name="T0" fmla="*/ 0 w 676"/>
              <a:gd name="T1" fmla="*/ 47322 h 723"/>
              <a:gd name="T2" fmla="*/ 0 w 676"/>
              <a:gd name="T3" fmla="*/ 0 h 723"/>
              <a:gd name="T4" fmla="*/ 577850 w 676"/>
              <a:gd name="T5" fmla="*/ 665465 h 723"/>
              <a:gd name="T6" fmla="*/ 577850 w 676"/>
              <a:gd name="T7" fmla="*/ 712787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75"/>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5" name="Freeform 139"/>
          <p:cNvSpPr>
            <a:spLocks noChangeArrowheads="1"/>
          </p:cNvSpPr>
          <p:nvPr/>
        </p:nvSpPr>
        <p:spPr bwMode="auto">
          <a:xfrm>
            <a:off x="8919633" y="3052233"/>
            <a:ext cx="770467" cy="950384"/>
          </a:xfrm>
          <a:custGeom>
            <a:avLst/>
            <a:gdLst>
              <a:gd name="T0" fmla="*/ 0 w 676"/>
              <a:gd name="T1" fmla="*/ 47322 h 723"/>
              <a:gd name="T2" fmla="*/ 0 w 676"/>
              <a:gd name="T3" fmla="*/ 0 h 723"/>
              <a:gd name="T4" fmla="*/ 577850 w 676"/>
              <a:gd name="T5" fmla="*/ 665466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75"/>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6" name="Freeform 140"/>
          <p:cNvSpPr>
            <a:spLocks noChangeArrowheads="1"/>
          </p:cNvSpPr>
          <p:nvPr/>
        </p:nvSpPr>
        <p:spPr bwMode="auto">
          <a:xfrm>
            <a:off x="8919633" y="3158067"/>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7" name="Freeform 141"/>
          <p:cNvSpPr>
            <a:spLocks noChangeArrowheads="1"/>
          </p:cNvSpPr>
          <p:nvPr/>
        </p:nvSpPr>
        <p:spPr bwMode="auto">
          <a:xfrm>
            <a:off x="8919633" y="2959100"/>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8" name="Freeform 142"/>
          <p:cNvSpPr>
            <a:spLocks noChangeArrowheads="1"/>
          </p:cNvSpPr>
          <p:nvPr/>
        </p:nvSpPr>
        <p:spPr bwMode="auto">
          <a:xfrm>
            <a:off x="8919633" y="2269068"/>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39" name="Rectangle 143"/>
          <p:cNvSpPr>
            <a:spLocks noChangeArrowheads="1"/>
          </p:cNvSpPr>
          <p:nvPr/>
        </p:nvSpPr>
        <p:spPr bwMode="auto">
          <a:xfrm>
            <a:off x="8919633" y="3172885"/>
            <a:ext cx="770467" cy="1519767"/>
          </a:xfrm>
          <a:prstGeom prst="rect">
            <a:avLst/>
          </a:prstGeom>
          <a:solidFill>
            <a:srgbClr val="EBA538"/>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000000"/>
              </a:solidFill>
              <a:latin typeface="Calibri" panose="020F0502020204030204" pitchFamily="34" charset="0"/>
              <a:sym typeface="宋体" panose="02010600030101010101" pitchFamily="2" charset="-122"/>
            </a:endParaRPr>
          </a:p>
        </p:txBody>
      </p:sp>
      <p:sp>
        <p:nvSpPr>
          <p:cNvPr id="8340" name="Freeform 144"/>
          <p:cNvSpPr>
            <a:spLocks noEditPoints="1" noChangeArrowheads="1"/>
          </p:cNvSpPr>
          <p:nvPr/>
        </p:nvSpPr>
        <p:spPr bwMode="auto">
          <a:xfrm>
            <a:off x="9093200" y="3297767"/>
            <a:ext cx="101600" cy="143933"/>
          </a:xfrm>
          <a:custGeom>
            <a:avLst/>
            <a:gdLst>
              <a:gd name="T0" fmla="*/ 76200 w 90"/>
              <a:gd name="T1" fmla="*/ 83961 h 108"/>
              <a:gd name="T2" fmla="*/ 60960 w 90"/>
              <a:gd name="T3" fmla="*/ 83961 h 108"/>
              <a:gd name="T4" fmla="*/ 60960 w 90"/>
              <a:gd name="T5" fmla="*/ 107950 h 108"/>
              <a:gd name="T6" fmla="*/ 40640 w 90"/>
              <a:gd name="T7" fmla="*/ 107950 h 108"/>
              <a:gd name="T8" fmla="*/ 40640 w 90"/>
              <a:gd name="T9" fmla="*/ 83961 h 108"/>
              <a:gd name="T10" fmla="*/ 0 w 90"/>
              <a:gd name="T11" fmla="*/ 83961 h 108"/>
              <a:gd name="T12" fmla="*/ 0 w 90"/>
              <a:gd name="T13" fmla="*/ 65969 h 108"/>
              <a:gd name="T14" fmla="*/ 40640 w 90"/>
              <a:gd name="T15" fmla="*/ 0 h 108"/>
              <a:gd name="T16" fmla="*/ 60960 w 90"/>
              <a:gd name="T17" fmla="*/ 0 h 108"/>
              <a:gd name="T18" fmla="*/ 60960 w 90"/>
              <a:gd name="T19" fmla="*/ 65969 h 108"/>
              <a:gd name="T20" fmla="*/ 76200 w 90"/>
              <a:gd name="T21" fmla="*/ 65969 h 108"/>
              <a:gd name="T22" fmla="*/ 76200 w 90"/>
              <a:gd name="T23" fmla="*/ 83961 h 108"/>
              <a:gd name="T24" fmla="*/ 40640 w 90"/>
              <a:gd name="T25" fmla="*/ 65969 h 108"/>
              <a:gd name="T26" fmla="*/ 40640 w 90"/>
              <a:gd name="T27" fmla="*/ 23989 h 108"/>
              <a:gd name="T28" fmla="*/ 15240 w 90"/>
              <a:gd name="T29" fmla="*/ 65969 h 108"/>
              <a:gd name="T30" fmla="*/ 40640 w 90"/>
              <a:gd name="T31" fmla="*/ 65969 h 1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108"/>
              <a:gd name="T50" fmla="*/ 90 w 90"/>
              <a:gd name="T51" fmla="*/ 108 h 10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108">
                <a:moveTo>
                  <a:pt x="90" y="84"/>
                </a:moveTo>
                <a:lnTo>
                  <a:pt x="72" y="84"/>
                </a:lnTo>
                <a:lnTo>
                  <a:pt x="72" y="108"/>
                </a:lnTo>
                <a:lnTo>
                  <a:pt x="48" y="108"/>
                </a:lnTo>
                <a:lnTo>
                  <a:pt x="48" y="84"/>
                </a:lnTo>
                <a:lnTo>
                  <a:pt x="0" y="84"/>
                </a:lnTo>
                <a:lnTo>
                  <a:pt x="0" y="66"/>
                </a:lnTo>
                <a:lnTo>
                  <a:pt x="48" y="0"/>
                </a:lnTo>
                <a:lnTo>
                  <a:pt x="72" y="0"/>
                </a:lnTo>
                <a:lnTo>
                  <a:pt x="72" y="66"/>
                </a:lnTo>
                <a:lnTo>
                  <a:pt x="90" y="66"/>
                </a:lnTo>
                <a:lnTo>
                  <a:pt x="90" y="84"/>
                </a:lnTo>
                <a:close/>
                <a:moveTo>
                  <a:pt x="48" y="66"/>
                </a:moveTo>
                <a:lnTo>
                  <a:pt x="48" y="24"/>
                </a:lnTo>
                <a:lnTo>
                  <a:pt x="18" y="66"/>
                </a:lnTo>
                <a:lnTo>
                  <a:pt x="48" y="6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1" name="Freeform 145"/>
          <p:cNvSpPr>
            <a:spLocks noChangeArrowheads="1"/>
          </p:cNvSpPr>
          <p:nvPr/>
        </p:nvSpPr>
        <p:spPr bwMode="auto">
          <a:xfrm>
            <a:off x="9209618" y="3297767"/>
            <a:ext cx="95249" cy="143933"/>
          </a:xfrm>
          <a:custGeom>
            <a:avLst/>
            <a:gdLst>
              <a:gd name="T0" fmla="*/ 66334 w 14"/>
              <a:gd name="T1" fmla="*/ 59972 h 18"/>
              <a:gd name="T2" fmla="*/ 71437 w 14"/>
              <a:gd name="T3" fmla="*/ 65969 h 18"/>
              <a:gd name="T4" fmla="*/ 71437 w 14"/>
              <a:gd name="T5" fmla="*/ 77964 h 18"/>
              <a:gd name="T6" fmla="*/ 71437 w 14"/>
              <a:gd name="T7" fmla="*/ 89958 h 18"/>
              <a:gd name="T8" fmla="*/ 61232 w 14"/>
              <a:gd name="T9" fmla="*/ 101953 h 18"/>
              <a:gd name="T10" fmla="*/ 51026 w 14"/>
              <a:gd name="T11" fmla="*/ 107950 h 18"/>
              <a:gd name="T12" fmla="*/ 30616 w 14"/>
              <a:gd name="T13" fmla="*/ 107950 h 18"/>
              <a:gd name="T14" fmla="*/ 15308 w 14"/>
              <a:gd name="T15" fmla="*/ 107950 h 18"/>
              <a:gd name="T16" fmla="*/ 0 w 14"/>
              <a:gd name="T17" fmla="*/ 101953 h 18"/>
              <a:gd name="T18" fmla="*/ 0 w 14"/>
              <a:gd name="T19" fmla="*/ 77964 h 18"/>
              <a:gd name="T20" fmla="*/ 5103 w 14"/>
              <a:gd name="T21" fmla="*/ 77964 h 18"/>
              <a:gd name="T22" fmla="*/ 15308 w 14"/>
              <a:gd name="T23" fmla="*/ 83961 h 18"/>
              <a:gd name="T24" fmla="*/ 30616 w 14"/>
              <a:gd name="T25" fmla="*/ 89958 h 18"/>
              <a:gd name="T26" fmla="*/ 35719 w 14"/>
              <a:gd name="T27" fmla="*/ 89958 h 18"/>
              <a:gd name="T28" fmla="*/ 40821 w 14"/>
              <a:gd name="T29" fmla="*/ 83961 h 18"/>
              <a:gd name="T30" fmla="*/ 45924 w 14"/>
              <a:gd name="T31" fmla="*/ 77964 h 18"/>
              <a:gd name="T32" fmla="*/ 45924 w 14"/>
              <a:gd name="T33" fmla="*/ 71967 h 18"/>
              <a:gd name="T34" fmla="*/ 45924 w 14"/>
              <a:gd name="T35" fmla="*/ 65969 h 18"/>
              <a:gd name="T36" fmla="*/ 40821 w 14"/>
              <a:gd name="T37" fmla="*/ 65969 h 18"/>
              <a:gd name="T38" fmla="*/ 35719 w 14"/>
              <a:gd name="T39" fmla="*/ 59972 h 18"/>
              <a:gd name="T40" fmla="*/ 25513 w 14"/>
              <a:gd name="T41" fmla="*/ 59972 h 18"/>
              <a:gd name="T42" fmla="*/ 20411 w 14"/>
              <a:gd name="T43" fmla="*/ 59972 h 18"/>
              <a:gd name="T44" fmla="*/ 20411 w 14"/>
              <a:gd name="T45" fmla="*/ 41981 h 18"/>
              <a:gd name="T46" fmla="*/ 25513 w 14"/>
              <a:gd name="T47" fmla="*/ 41981 h 18"/>
              <a:gd name="T48" fmla="*/ 35719 w 14"/>
              <a:gd name="T49" fmla="*/ 41981 h 18"/>
              <a:gd name="T50" fmla="*/ 40821 w 14"/>
              <a:gd name="T51" fmla="*/ 41981 h 18"/>
              <a:gd name="T52" fmla="*/ 45924 w 14"/>
              <a:gd name="T53" fmla="*/ 35983 h 18"/>
              <a:gd name="T54" fmla="*/ 45924 w 14"/>
              <a:gd name="T55" fmla="*/ 29986 h 18"/>
              <a:gd name="T56" fmla="*/ 45924 w 14"/>
              <a:gd name="T57" fmla="*/ 23989 h 18"/>
              <a:gd name="T58" fmla="*/ 40821 w 14"/>
              <a:gd name="T59" fmla="*/ 23989 h 18"/>
              <a:gd name="T60" fmla="*/ 35719 w 14"/>
              <a:gd name="T61" fmla="*/ 23989 h 18"/>
              <a:gd name="T62" fmla="*/ 30616 w 14"/>
              <a:gd name="T63" fmla="*/ 17992 h 18"/>
              <a:gd name="T64" fmla="*/ 20411 w 14"/>
              <a:gd name="T65" fmla="*/ 23989 h 18"/>
              <a:gd name="T66" fmla="*/ 5103 w 14"/>
              <a:gd name="T67" fmla="*/ 29986 h 18"/>
              <a:gd name="T68" fmla="*/ 5103 w 14"/>
              <a:gd name="T69" fmla="*/ 29986 h 18"/>
              <a:gd name="T70" fmla="*/ 5103 w 14"/>
              <a:gd name="T71" fmla="*/ 5997 h 18"/>
              <a:gd name="T72" fmla="*/ 15308 w 14"/>
              <a:gd name="T73" fmla="*/ 0 h 18"/>
              <a:gd name="T74" fmla="*/ 35719 w 14"/>
              <a:gd name="T75" fmla="*/ 0 h 18"/>
              <a:gd name="T76" fmla="*/ 51026 w 14"/>
              <a:gd name="T77" fmla="*/ 0 h 18"/>
              <a:gd name="T78" fmla="*/ 61232 w 14"/>
              <a:gd name="T79" fmla="*/ 5997 h 18"/>
              <a:gd name="T80" fmla="*/ 66334 w 14"/>
              <a:gd name="T81" fmla="*/ 11994 h 18"/>
              <a:gd name="T82" fmla="*/ 71437 w 14"/>
              <a:gd name="T83" fmla="*/ 23989 h 18"/>
              <a:gd name="T84" fmla="*/ 66334 w 14"/>
              <a:gd name="T85" fmla="*/ 41981 h 18"/>
              <a:gd name="T86" fmla="*/ 51026 w 14"/>
              <a:gd name="T87" fmla="*/ 47978 h 18"/>
              <a:gd name="T88" fmla="*/ 51026 w 14"/>
              <a:gd name="T89" fmla="*/ 53975 h 18"/>
              <a:gd name="T90" fmla="*/ 61232 w 14"/>
              <a:gd name="T91" fmla="*/ 53975 h 18"/>
              <a:gd name="T92" fmla="*/ 66334 w 14"/>
              <a:gd name="T93" fmla="*/ 59972 h 1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
              <a:gd name="T142" fmla="*/ 0 h 18"/>
              <a:gd name="T143" fmla="*/ 14 w 14"/>
              <a:gd name="T144" fmla="*/ 18 h 1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 h="18">
                <a:moveTo>
                  <a:pt x="13" y="10"/>
                </a:moveTo>
                <a:cubicBezTo>
                  <a:pt x="13" y="10"/>
                  <a:pt x="13" y="10"/>
                  <a:pt x="14" y="11"/>
                </a:cubicBezTo>
                <a:cubicBezTo>
                  <a:pt x="14" y="11"/>
                  <a:pt x="14" y="12"/>
                  <a:pt x="14" y="13"/>
                </a:cubicBezTo>
                <a:cubicBezTo>
                  <a:pt x="14" y="13"/>
                  <a:pt x="14" y="14"/>
                  <a:pt x="14" y="15"/>
                </a:cubicBezTo>
                <a:cubicBezTo>
                  <a:pt x="13" y="16"/>
                  <a:pt x="13" y="16"/>
                  <a:pt x="12" y="17"/>
                </a:cubicBezTo>
                <a:cubicBezTo>
                  <a:pt x="11" y="17"/>
                  <a:pt x="11" y="18"/>
                  <a:pt x="10" y="18"/>
                </a:cubicBezTo>
                <a:cubicBezTo>
                  <a:pt x="9" y="18"/>
                  <a:pt x="8" y="18"/>
                  <a:pt x="6" y="18"/>
                </a:cubicBezTo>
                <a:cubicBezTo>
                  <a:pt x="5" y="18"/>
                  <a:pt x="4" y="18"/>
                  <a:pt x="3" y="18"/>
                </a:cubicBezTo>
                <a:cubicBezTo>
                  <a:pt x="2" y="18"/>
                  <a:pt x="1" y="17"/>
                  <a:pt x="0" y="17"/>
                </a:cubicBezTo>
                <a:cubicBezTo>
                  <a:pt x="0" y="13"/>
                  <a:pt x="0" y="13"/>
                  <a:pt x="0" y="13"/>
                </a:cubicBezTo>
                <a:cubicBezTo>
                  <a:pt x="1" y="13"/>
                  <a:pt x="1" y="13"/>
                  <a:pt x="1" y="13"/>
                </a:cubicBezTo>
                <a:cubicBezTo>
                  <a:pt x="1" y="14"/>
                  <a:pt x="2" y="14"/>
                  <a:pt x="3" y="14"/>
                </a:cubicBezTo>
                <a:cubicBezTo>
                  <a:pt x="4" y="15"/>
                  <a:pt x="5" y="15"/>
                  <a:pt x="6" y="15"/>
                </a:cubicBezTo>
                <a:cubicBezTo>
                  <a:pt x="6" y="15"/>
                  <a:pt x="7" y="15"/>
                  <a:pt x="7" y="15"/>
                </a:cubicBezTo>
                <a:cubicBezTo>
                  <a:pt x="8" y="15"/>
                  <a:pt x="8" y="14"/>
                  <a:pt x="8" y="14"/>
                </a:cubicBezTo>
                <a:cubicBezTo>
                  <a:pt x="9" y="14"/>
                  <a:pt x="9" y="14"/>
                  <a:pt x="9" y="13"/>
                </a:cubicBezTo>
                <a:cubicBezTo>
                  <a:pt x="9" y="13"/>
                  <a:pt x="9" y="13"/>
                  <a:pt x="9" y="12"/>
                </a:cubicBezTo>
                <a:cubicBezTo>
                  <a:pt x="9" y="12"/>
                  <a:pt x="9" y="11"/>
                  <a:pt x="9" y="11"/>
                </a:cubicBezTo>
                <a:cubicBezTo>
                  <a:pt x="9" y="11"/>
                  <a:pt x="9" y="11"/>
                  <a:pt x="8" y="11"/>
                </a:cubicBezTo>
                <a:cubicBezTo>
                  <a:pt x="8" y="10"/>
                  <a:pt x="7" y="10"/>
                  <a:pt x="7" y="10"/>
                </a:cubicBezTo>
                <a:cubicBezTo>
                  <a:pt x="6" y="10"/>
                  <a:pt x="6" y="10"/>
                  <a:pt x="5" y="10"/>
                </a:cubicBezTo>
                <a:cubicBezTo>
                  <a:pt x="4" y="10"/>
                  <a:pt x="4" y="10"/>
                  <a:pt x="4" y="10"/>
                </a:cubicBezTo>
                <a:cubicBezTo>
                  <a:pt x="4" y="7"/>
                  <a:pt x="4" y="7"/>
                  <a:pt x="4" y="7"/>
                </a:cubicBezTo>
                <a:cubicBezTo>
                  <a:pt x="5" y="7"/>
                  <a:pt x="5" y="7"/>
                  <a:pt x="5" y="7"/>
                </a:cubicBezTo>
                <a:cubicBezTo>
                  <a:pt x="6" y="7"/>
                  <a:pt x="6" y="7"/>
                  <a:pt x="7" y="7"/>
                </a:cubicBezTo>
                <a:cubicBezTo>
                  <a:pt x="7" y="7"/>
                  <a:pt x="8" y="7"/>
                  <a:pt x="8" y="7"/>
                </a:cubicBezTo>
                <a:cubicBezTo>
                  <a:pt x="8" y="7"/>
                  <a:pt x="9" y="7"/>
                  <a:pt x="9" y="6"/>
                </a:cubicBezTo>
                <a:cubicBezTo>
                  <a:pt x="9" y="6"/>
                  <a:pt x="9" y="6"/>
                  <a:pt x="9" y="5"/>
                </a:cubicBezTo>
                <a:cubicBezTo>
                  <a:pt x="9" y="5"/>
                  <a:pt x="9" y="5"/>
                  <a:pt x="9" y="4"/>
                </a:cubicBezTo>
                <a:cubicBezTo>
                  <a:pt x="9" y="4"/>
                  <a:pt x="8" y="4"/>
                  <a:pt x="8" y="4"/>
                </a:cubicBezTo>
                <a:cubicBezTo>
                  <a:pt x="8" y="4"/>
                  <a:pt x="8" y="4"/>
                  <a:pt x="7" y="4"/>
                </a:cubicBezTo>
                <a:cubicBezTo>
                  <a:pt x="7" y="3"/>
                  <a:pt x="6" y="3"/>
                  <a:pt x="6" y="3"/>
                </a:cubicBezTo>
                <a:cubicBezTo>
                  <a:pt x="5" y="3"/>
                  <a:pt x="5" y="4"/>
                  <a:pt x="4" y="4"/>
                </a:cubicBezTo>
                <a:cubicBezTo>
                  <a:pt x="3" y="4"/>
                  <a:pt x="2" y="4"/>
                  <a:pt x="1" y="5"/>
                </a:cubicBezTo>
                <a:cubicBezTo>
                  <a:pt x="1" y="5"/>
                  <a:pt x="1" y="5"/>
                  <a:pt x="1" y="5"/>
                </a:cubicBezTo>
                <a:cubicBezTo>
                  <a:pt x="1" y="1"/>
                  <a:pt x="1" y="1"/>
                  <a:pt x="1" y="1"/>
                </a:cubicBezTo>
                <a:cubicBezTo>
                  <a:pt x="1" y="1"/>
                  <a:pt x="2" y="1"/>
                  <a:pt x="3" y="0"/>
                </a:cubicBezTo>
                <a:cubicBezTo>
                  <a:pt x="4" y="0"/>
                  <a:pt x="6" y="0"/>
                  <a:pt x="7" y="0"/>
                </a:cubicBezTo>
                <a:cubicBezTo>
                  <a:pt x="8" y="0"/>
                  <a:pt x="9" y="0"/>
                  <a:pt x="10" y="0"/>
                </a:cubicBezTo>
                <a:cubicBezTo>
                  <a:pt x="10" y="1"/>
                  <a:pt x="11" y="1"/>
                  <a:pt x="12" y="1"/>
                </a:cubicBezTo>
                <a:cubicBezTo>
                  <a:pt x="12" y="1"/>
                  <a:pt x="13" y="2"/>
                  <a:pt x="13" y="2"/>
                </a:cubicBezTo>
                <a:cubicBezTo>
                  <a:pt x="13" y="3"/>
                  <a:pt x="14" y="4"/>
                  <a:pt x="14" y="4"/>
                </a:cubicBezTo>
                <a:cubicBezTo>
                  <a:pt x="14" y="5"/>
                  <a:pt x="13" y="6"/>
                  <a:pt x="13" y="7"/>
                </a:cubicBezTo>
                <a:cubicBezTo>
                  <a:pt x="12" y="8"/>
                  <a:pt x="11" y="8"/>
                  <a:pt x="10" y="8"/>
                </a:cubicBezTo>
                <a:cubicBezTo>
                  <a:pt x="10" y="9"/>
                  <a:pt x="10" y="9"/>
                  <a:pt x="10" y="9"/>
                </a:cubicBezTo>
                <a:cubicBezTo>
                  <a:pt x="11" y="9"/>
                  <a:pt x="11" y="9"/>
                  <a:pt x="12" y="9"/>
                </a:cubicBezTo>
                <a:cubicBezTo>
                  <a:pt x="12" y="9"/>
                  <a:pt x="12" y="9"/>
                  <a:pt x="13" y="1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2" name="Freeform 146"/>
          <p:cNvSpPr>
            <a:spLocks noEditPoints="1" noChangeArrowheads="1"/>
          </p:cNvSpPr>
          <p:nvPr/>
        </p:nvSpPr>
        <p:spPr bwMode="auto">
          <a:xfrm>
            <a:off x="9326034" y="3297767"/>
            <a:ext cx="190500" cy="143933"/>
          </a:xfrm>
          <a:custGeom>
            <a:avLst/>
            <a:gdLst>
              <a:gd name="T0" fmla="*/ 56129 w 28"/>
              <a:gd name="T1" fmla="*/ 35983 h 18"/>
              <a:gd name="T2" fmla="*/ 51027 w 28"/>
              <a:gd name="T3" fmla="*/ 59972 h 18"/>
              <a:gd name="T4" fmla="*/ 30616 w 28"/>
              <a:gd name="T5" fmla="*/ 65969 h 18"/>
              <a:gd name="T6" fmla="*/ 10205 w 28"/>
              <a:gd name="T7" fmla="*/ 59972 h 18"/>
              <a:gd name="T8" fmla="*/ 0 w 28"/>
              <a:gd name="T9" fmla="*/ 35983 h 18"/>
              <a:gd name="T10" fmla="*/ 10205 w 28"/>
              <a:gd name="T11" fmla="*/ 5997 h 18"/>
              <a:gd name="T12" fmla="*/ 30616 w 28"/>
              <a:gd name="T13" fmla="*/ 0 h 18"/>
              <a:gd name="T14" fmla="*/ 51027 w 28"/>
              <a:gd name="T15" fmla="*/ 5997 h 18"/>
              <a:gd name="T16" fmla="*/ 56129 w 28"/>
              <a:gd name="T17" fmla="*/ 35983 h 18"/>
              <a:gd name="T18" fmla="*/ 40821 w 28"/>
              <a:gd name="T19" fmla="*/ 35983 h 18"/>
              <a:gd name="T20" fmla="*/ 35719 w 28"/>
              <a:gd name="T21" fmla="*/ 17992 h 18"/>
              <a:gd name="T22" fmla="*/ 30616 w 28"/>
              <a:gd name="T23" fmla="*/ 17992 h 18"/>
              <a:gd name="T24" fmla="*/ 20411 w 28"/>
              <a:gd name="T25" fmla="*/ 17992 h 18"/>
              <a:gd name="T26" fmla="*/ 20411 w 28"/>
              <a:gd name="T27" fmla="*/ 35983 h 18"/>
              <a:gd name="T28" fmla="*/ 20411 w 28"/>
              <a:gd name="T29" fmla="*/ 47978 h 18"/>
              <a:gd name="T30" fmla="*/ 30616 w 28"/>
              <a:gd name="T31" fmla="*/ 53975 h 18"/>
              <a:gd name="T32" fmla="*/ 35719 w 28"/>
              <a:gd name="T33" fmla="*/ 47978 h 18"/>
              <a:gd name="T34" fmla="*/ 40821 w 28"/>
              <a:gd name="T35" fmla="*/ 35983 h 18"/>
              <a:gd name="T36" fmla="*/ 102054 w 28"/>
              <a:gd name="T37" fmla="*/ 0 h 18"/>
              <a:gd name="T38" fmla="*/ 56129 w 28"/>
              <a:gd name="T39" fmla="*/ 107950 h 18"/>
              <a:gd name="T40" fmla="*/ 40821 w 28"/>
              <a:gd name="T41" fmla="*/ 107950 h 18"/>
              <a:gd name="T42" fmla="*/ 86746 w 28"/>
              <a:gd name="T43" fmla="*/ 0 h 18"/>
              <a:gd name="T44" fmla="*/ 102054 w 28"/>
              <a:gd name="T45" fmla="*/ 0 h 18"/>
              <a:gd name="T46" fmla="*/ 142875 w 28"/>
              <a:gd name="T47" fmla="*/ 71967 h 18"/>
              <a:gd name="T48" fmla="*/ 132670 w 28"/>
              <a:gd name="T49" fmla="*/ 101953 h 18"/>
              <a:gd name="T50" fmla="*/ 112259 w 28"/>
              <a:gd name="T51" fmla="*/ 107950 h 18"/>
              <a:gd name="T52" fmla="*/ 91848 w 28"/>
              <a:gd name="T53" fmla="*/ 101953 h 18"/>
              <a:gd name="T54" fmla="*/ 86746 w 28"/>
              <a:gd name="T55" fmla="*/ 77964 h 18"/>
              <a:gd name="T56" fmla="*/ 91848 w 28"/>
              <a:gd name="T57" fmla="*/ 47978 h 18"/>
              <a:gd name="T58" fmla="*/ 112259 w 28"/>
              <a:gd name="T59" fmla="*/ 41981 h 18"/>
              <a:gd name="T60" fmla="*/ 132670 w 28"/>
              <a:gd name="T61" fmla="*/ 47978 h 18"/>
              <a:gd name="T62" fmla="*/ 142875 w 28"/>
              <a:gd name="T63" fmla="*/ 71967 h 18"/>
              <a:gd name="T64" fmla="*/ 122464 w 28"/>
              <a:gd name="T65" fmla="*/ 77964 h 18"/>
              <a:gd name="T66" fmla="*/ 122464 w 28"/>
              <a:gd name="T67" fmla="*/ 59972 h 18"/>
              <a:gd name="T68" fmla="*/ 112259 w 28"/>
              <a:gd name="T69" fmla="*/ 53975 h 18"/>
              <a:gd name="T70" fmla="*/ 107156 w 28"/>
              <a:gd name="T71" fmla="*/ 59972 h 18"/>
              <a:gd name="T72" fmla="*/ 102054 w 28"/>
              <a:gd name="T73" fmla="*/ 77964 h 18"/>
              <a:gd name="T74" fmla="*/ 107156 w 28"/>
              <a:gd name="T75" fmla="*/ 89958 h 18"/>
              <a:gd name="T76" fmla="*/ 112259 w 28"/>
              <a:gd name="T77" fmla="*/ 95956 h 18"/>
              <a:gd name="T78" fmla="*/ 122464 w 28"/>
              <a:gd name="T79" fmla="*/ 89958 h 18"/>
              <a:gd name="T80" fmla="*/ 122464 w 28"/>
              <a:gd name="T81" fmla="*/ 77964 h 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
              <a:gd name="T124" fmla="*/ 0 h 18"/>
              <a:gd name="T125" fmla="*/ 28 w 28"/>
              <a:gd name="T126" fmla="*/ 18 h 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 h="18">
                <a:moveTo>
                  <a:pt x="11" y="6"/>
                </a:moveTo>
                <a:cubicBezTo>
                  <a:pt x="11" y="8"/>
                  <a:pt x="11" y="9"/>
                  <a:pt x="10" y="10"/>
                </a:cubicBezTo>
                <a:cubicBezTo>
                  <a:pt x="9" y="11"/>
                  <a:pt x="7" y="11"/>
                  <a:pt x="6" y="11"/>
                </a:cubicBezTo>
                <a:cubicBezTo>
                  <a:pt x="4" y="11"/>
                  <a:pt x="3" y="11"/>
                  <a:pt x="2" y="10"/>
                </a:cubicBezTo>
                <a:cubicBezTo>
                  <a:pt x="1" y="9"/>
                  <a:pt x="0" y="8"/>
                  <a:pt x="0" y="6"/>
                </a:cubicBezTo>
                <a:cubicBezTo>
                  <a:pt x="0" y="4"/>
                  <a:pt x="1" y="2"/>
                  <a:pt x="2" y="1"/>
                </a:cubicBezTo>
                <a:cubicBezTo>
                  <a:pt x="3" y="1"/>
                  <a:pt x="4" y="0"/>
                  <a:pt x="6" y="0"/>
                </a:cubicBezTo>
                <a:cubicBezTo>
                  <a:pt x="7" y="0"/>
                  <a:pt x="9" y="1"/>
                  <a:pt x="10" y="1"/>
                </a:cubicBezTo>
                <a:cubicBezTo>
                  <a:pt x="11" y="2"/>
                  <a:pt x="11" y="4"/>
                  <a:pt x="11" y="6"/>
                </a:cubicBezTo>
                <a:close/>
                <a:moveTo>
                  <a:pt x="8" y="6"/>
                </a:moveTo>
                <a:cubicBezTo>
                  <a:pt x="8" y="4"/>
                  <a:pt x="7" y="4"/>
                  <a:pt x="7" y="3"/>
                </a:cubicBezTo>
                <a:cubicBezTo>
                  <a:pt x="7" y="3"/>
                  <a:pt x="6" y="3"/>
                  <a:pt x="6" y="3"/>
                </a:cubicBezTo>
                <a:cubicBezTo>
                  <a:pt x="5" y="3"/>
                  <a:pt x="5" y="3"/>
                  <a:pt x="4" y="3"/>
                </a:cubicBezTo>
                <a:cubicBezTo>
                  <a:pt x="4" y="4"/>
                  <a:pt x="4" y="5"/>
                  <a:pt x="4" y="6"/>
                </a:cubicBezTo>
                <a:cubicBezTo>
                  <a:pt x="4" y="7"/>
                  <a:pt x="4" y="8"/>
                  <a:pt x="4" y="8"/>
                </a:cubicBezTo>
                <a:cubicBezTo>
                  <a:pt x="5" y="9"/>
                  <a:pt x="5" y="9"/>
                  <a:pt x="6" y="9"/>
                </a:cubicBezTo>
                <a:cubicBezTo>
                  <a:pt x="6" y="9"/>
                  <a:pt x="7" y="9"/>
                  <a:pt x="7" y="8"/>
                </a:cubicBezTo>
                <a:cubicBezTo>
                  <a:pt x="7" y="8"/>
                  <a:pt x="8" y="7"/>
                  <a:pt x="8" y="6"/>
                </a:cubicBezTo>
                <a:close/>
                <a:moveTo>
                  <a:pt x="20" y="0"/>
                </a:moveTo>
                <a:cubicBezTo>
                  <a:pt x="11" y="18"/>
                  <a:pt x="11" y="18"/>
                  <a:pt x="11" y="18"/>
                </a:cubicBezTo>
                <a:cubicBezTo>
                  <a:pt x="8" y="18"/>
                  <a:pt x="8" y="18"/>
                  <a:pt x="8" y="18"/>
                </a:cubicBezTo>
                <a:cubicBezTo>
                  <a:pt x="17" y="0"/>
                  <a:pt x="17" y="0"/>
                  <a:pt x="17" y="0"/>
                </a:cubicBezTo>
                <a:lnTo>
                  <a:pt x="20" y="0"/>
                </a:lnTo>
                <a:close/>
                <a:moveTo>
                  <a:pt x="28" y="12"/>
                </a:moveTo>
                <a:cubicBezTo>
                  <a:pt x="28" y="14"/>
                  <a:pt x="27" y="16"/>
                  <a:pt x="26" y="17"/>
                </a:cubicBezTo>
                <a:cubicBezTo>
                  <a:pt x="25" y="18"/>
                  <a:pt x="24" y="18"/>
                  <a:pt x="22" y="18"/>
                </a:cubicBezTo>
                <a:cubicBezTo>
                  <a:pt x="20" y="18"/>
                  <a:pt x="19" y="18"/>
                  <a:pt x="18" y="17"/>
                </a:cubicBezTo>
                <a:cubicBezTo>
                  <a:pt x="17" y="16"/>
                  <a:pt x="17" y="14"/>
                  <a:pt x="17" y="13"/>
                </a:cubicBezTo>
                <a:cubicBezTo>
                  <a:pt x="17" y="11"/>
                  <a:pt x="17" y="9"/>
                  <a:pt x="18" y="8"/>
                </a:cubicBezTo>
                <a:cubicBezTo>
                  <a:pt x="19" y="7"/>
                  <a:pt x="21" y="7"/>
                  <a:pt x="22" y="7"/>
                </a:cubicBezTo>
                <a:cubicBezTo>
                  <a:pt x="24" y="7"/>
                  <a:pt x="25" y="7"/>
                  <a:pt x="26" y="8"/>
                </a:cubicBezTo>
                <a:cubicBezTo>
                  <a:pt x="27" y="9"/>
                  <a:pt x="28" y="11"/>
                  <a:pt x="28" y="12"/>
                </a:cubicBezTo>
                <a:close/>
                <a:moveTo>
                  <a:pt x="24" y="13"/>
                </a:moveTo>
                <a:cubicBezTo>
                  <a:pt x="24" y="11"/>
                  <a:pt x="24" y="10"/>
                  <a:pt x="24" y="10"/>
                </a:cubicBezTo>
                <a:cubicBezTo>
                  <a:pt x="23" y="10"/>
                  <a:pt x="23" y="9"/>
                  <a:pt x="22" y="9"/>
                </a:cubicBezTo>
                <a:cubicBezTo>
                  <a:pt x="22" y="9"/>
                  <a:pt x="21" y="10"/>
                  <a:pt x="21" y="10"/>
                </a:cubicBezTo>
                <a:cubicBezTo>
                  <a:pt x="21" y="10"/>
                  <a:pt x="20" y="11"/>
                  <a:pt x="20" y="13"/>
                </a:cubicBezTo>
                <a:cubicBezTo>
                  <a:pt x="20" y="14"/>
                  <a:pt x="21" y="15"/>
                  <a:pt x="21" y="15"/>
                </a:cubicBezTo>
                <a:cubicBezTo>
                  <a:pt x="21" y="16"/>
                  <a:pt x="22" y="16"/>
                  <a:pt x="22" y="16"/>
                </a:cubicBezTo>
                <a:cubicBezTo>
                  <a:pt x="23" y="16"/>
                  <a:pt x="23" y="16"/>
                  <a:pt x="24" y="15"/>
                </a:cubicBezTo>
                <a:cubicBezTo>
                  <a:pt x="24" y="15"/>
                  <a:pt x="24" y="14"/>
                  <a:pt x="24" y="13"/>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3" name="Freeform 147"/>
          <p:cNvSpPr>
            <a:spLocks noChangeArrowheads="1"/>
          </p:cNvSpPr>
          <p:nvPr/>
        </p:nvSpPr>
        <p:spPr bwMode="auto">
          <a:xfrm>
            <a:off x="9886952" y="1223434"/>
            <a:ext cx="755649" cy="903817"/>
          </a:xfrm>
          <a:custGeom>
            <a:avLst/>
            <a:gdLst>
              <a:gd name="T0" fmla="*/ 0 w 110"/>
              <a:gd name="T1" fmla="*/ 23785 h 114"/>
              <a:gd name="T2" fmla="*/ 15456 w 110"/>
              <a:gd name="T3" fmla="*/ 0 h 114"/>
              <a:gd name="T4" fmla="*/ 566737 w 110"/>
              <a:gd name="T5" fmla="*/ 636240 h 114"/>
              <a:gd name="T6" fmla="*/ 566737 w 110"/>
              <a:gd name="T7" fmla="*/ 677863 h 114"/>
              <a:gd name="T8" fmla="*/ 0 w 110"/>
              <a:gd name="T9" fmla="*/ 23785 h 114"/>
              <a:gd name="T10" fmla="*/ 0 60000 65536"/>
              <a:gd name="T11" fmla="*/ 0 60000 65536"/>
              <a:gd name="T12" fmla="*/ 0 60000 65536"/>
              <a:gd name="T13" fmla="*/ 0 60000 65536"/>
              <a:gd name="T14" fmla="*/ 0 60000 65536"/>
              <a:gd name="T15" fmla="*/ 0 w 110"/>
              <a:gd name="T16" fmla="*/ 0 h 114"/>
              <a:gd name="T17" fmla="*/ 110 w 110"/>
              <a:gd name="T18" fmla="*/ 114 h 114"/>
            </a:gdLst>
            <a:ahLst/>
            <a:cxnLst>
              <a:cxn ang="T10">
                <a:pos x="T0" y="T1"/>
              </a:cxn>
              <a:cxn ang="T11">
                <a:pos x="T2" y="T3"/>
              </a:cxn>
              <a:cxn ang="T12">
                <a:pos x="T4" y="T5"/>
              </a:cxn>
              <a:cxn ang="T13">
                <a:pos x="T6" y="T7"/>
              </a:cxn>
              <a:cxn ang="T14">
                <a:pos x="T8" y="T9"/>
              </a:cxn>
            </a:cxnLst>
            <a:rect l="T15" t="T16" r="T17" b="T18"/>
            <a:pathLst>
              <a:path w="110" h="114">
                <a:moveTo>
                  <a:pt x="0" y="4"/>
                </a:moveTo>
                <a:cubicBezTo>
                  <a:pt x="1" y="3"/>
                  <a:pt x="1" y="1"/>
                  <a:pt x="3" y="0"/>
                </a:cubicBezTo>
                <a:cubicBezTo>
                  <a:pt x="110" y="107"/>
                  <a:pt x="110" y="107"/>
                  <a:pt x="110" y="107"/>
                </a:cubicBezTo>
                <a:cubicBezTo>
                  <a:pt x="110" y="114"/>
                  <a:pt x="110" y="114"/>
                  <a:pt x="110" y="114"/>
                </a:cubicBezTo>
                <a:lnTo>
                  <a:pt x="0" y="4"/>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4" name="Freeform 148"/>
          <p:cNvSpPr>
            <a:spLocks noChangeArrowheads="1"/>
          </p:cNvSpPr>
          <p:nvPr/>
        </p:nvSpPr>
        <p:spPr bwMode="auto">
          <a:xfrm>
            <a:off x="9872133" y="2165351"/>
            <a:ext cx="770467" cy="950383"/>
          </a:xfrm>
          <a:custGeom>
            <a:avLst/>
            <a:gdLst>
              <a:gd name="T0" fmla="*/ 0 w 676"/>
              <a:gd name="T1" fmla="*/ 47322 h 723"/>
              <a:gd name="T2" fmla="*/ 0 w 676"/>
              <a:gd name="T3" fmla="*/ 0 h 723"/>
              <a:gd name="T4" fmla="*/ 577850 w 676"/>
              <a:gd name="T5" fmla="*/ 671380 h 723"/>
              <a:gd name="T6" fmla="*/ 577850 w 676"/>
              <a:gd name="T7" fmla="*/ 712787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5" name="Freeform 149"/>
          <p:cNvSpPr>
            <a:spLocks noChangeArrowheads="1"/>
          </p:cNvSpPr>
          <p:nvPr/>
        </p:nvSpPr>
        <p:spPr bwMode="auto">
          <a:xfrm>
            <a:off x="9872134" y="4533900"/>
            <a:ext cx="139700" cy="160867"/>
          </a:xfrm>
          <a:custGeom>
            <a:avLst/>
            <a:gdLst>
              <a:gd name="T0" fmla="*/ 0 w 121"/>
              <a:gd name="T1" fmla="*/ 41879 h 121"/>
              <a:gd name="T2" fmla="*/ 0 w 121"/>
              <a:gd name="T3" fmla="*/ 0 h 121"/>
              <a:gd name="T4" fmla="*/ 104775 w 121"/>
              <a:gd name="T5" fmla="*/ 120650 h 121"/>
              <a:gd name="T6" fmla="*/ 68407 w 121"/>
              <a:gd name="T7" fmla="*/ 120650 h 121"/>
              <a:gd name="T8" fmla="*/ 0 w 121"/>
              <a:gd name="T9" fmla="*/ 41879 h 121"/>
              <a:gd name="T10" fmla="*/ 0 60000 65536"/>
              <a:gd name="T11" fmla="*/ 0 60000 65536"/>
              <a:gd name="T12" fmla="*/ 0 60000 65536"/>
              <a:gd name="T13" fmla="*/ 0 60000 65536"/>
              <a:gd name="T14" fmla="*/ 0 60000 65536"/>
              <a:gd name="T15" fmla="*/ 0 w 121"/>
              <a:gd name="T16" fmla="*/ 0 h 121"/>
              <a:gd name="T17" fmla="*/ 121 w 121"/>
              <a:gd name="T18" fmla="*/ 121 h 121"/>
            </a:gdLst>
            <a:ahLst/>
            <a:cxnLst>
              <a:cxn ang="T10">
                <a:pos x="T0" y="T1"/>
              </a:cxn>
              <a:cxn ang="T11">
                <a:pos x="T2" y="T3"/>
              </a:cxn>
              <a:cxn ang="T12">
                <a:pos x="T4" y="T5"/>
              </a:cxn>
              <a:cxn ang="T13">
                <a:pos x="T6" y="T7"/>
              </a:cxn>
              <a:cxn ang="T14">
                <a:pos x="T8" y="T9"/>
              </a:cxn>
            </a:cxnLst>
            <a:rect l="T15" t="T16" r="T17" b="T18"/>
            <a:pathLst>
              <a:path w="121" h="121">
                <a:moveTo>
                  <a:pt x="0" y="42"/>
                </a:moveTo>
                <a:lnTo>
                  <a:pt x="0" y="0"/>
                </a:lnTo>
                <a:lnTo>
                  <a:pt x="121" y="121"/>
                </a:lnTo>
                <a:lnTo>
                  <a:pt x="79" y="12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6" name="Freeform 150"/>
          <p:cNvSpPr>
            <a:spLocks noChangeArrowheads="1"/>
          </p:cNvSpPr>
          <p:nvPr/>
        </p:nvSpPr>
        <p:spPr bwMode="auto">
          <a:xfrm>
            <a:off x="9872133" y="1286934"/>
            <a:ext cx="770467" cy="941917"/>
          </a:xfrm>
          <a:custGeom>
            <a:avLst/>
            <a:gdLst>
              <a:gd name="T0" fmla="*/ 0 w 112"/>
              <a:gd name="T1" fmla="*/ 41555 h 119"/>
              <a:gd name="T2" fmla="*/ 0 w 112"/>
              <a:gd name="T3" fmla="*/ 29682 h 119"/>
              <a:gd name="T4" fmla="*/ 5159 w 112"/>
              <a:gd name="T5" fmla="*/ 0 h 119"/>
              <a:gd name="T6" fmla="*/ 577850 w 112"/>
              <a:gd name="T7" fmla="*/ 664883 h 119"/>
              <a:gd name="T8" fmla="*/ 577850 w 112"/>
              <a:gd name="T9" fmla="*/ 706438 h 119"/>
              <a:gd name="T10" fmla="*/ 0 w 112"/>
              <a:gd name="T11" fmla="*/ 41555 h 119"/>
              <a:gd name="T12" fmla="*/ 0 60000 65536"/>
              <a:gd name="T13" fmla="*/ 0 60000 65536"/>
              <a:gd name="T14" fmla="*/ 0 60000 65536"/>
              <a:gd name="T15" fmla="*/ 0 60000 65536"/>
              <a:gd name="T16" fmla="*/ 0 60000 65536"/>
              <a:gd name="T17" fmla="*/ 0 60000 65536"/>
              <a:gd name="T18" fmla="*/ 0 w 112"/>
              <a:gd name="T19" fmla="*/ 0 h 119"/>
              <a:gd name="T20" fmla="*/ 112 w 11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112" h="119">
                <a:moveTo>
                  <a:pt x="0" y="7"/>
                </a:moveTo>
                <a:cubicBezTo>
                  <a:pt x="0" y="5"/>
                  <a:pt x="0" y="5"/>
                  <a:pt x="0" y="5"/>
                </a:cubicBezTo>
                <a:cubicBezTo>
                  <a:pt x="0" y="3"/>
                  <a:pt x="0" y="2"/>
                  <a:pt x="1" y="0"/>
                </a:cubicBezTo>
                <a:cubicBezTo>
                  <a:pt x="112" y="112"/>
                  <a:pt x="112" y="112"/>
                  <a:pt x="112" y="112"/>
                </a:cubicBezTo>
                <a:cubicBezTo>
                  <a:pt x="112" y="119"/>
                  <a:pt x="112" y="119"/>
                  <a:pt x="112" y="119"/>
                </a:cubicBezTo>
                <a:lnTo>
                  <a:pt x="0" y="7"/>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7" name="Freeform 151"/>
          <p:cNvSpPr>
            <a:spLocks noChangeArrowheads="1"/>
          </p:cNvSpPr>
          <p:nvPr/>
        </p:nvSpPr>
        <p:spPr bwMode="auto">
          <a:xfrm>
            <a:off x="9872133" y="1380068"/>
            <a:ext cx="770467" cy="944033"/>
          </a:xfrm>
          <a:custGeom>
            <a:avLst/>
            <a:gdLst>
              <a:gd name="T0" fmla="*/ 0 w 676"/>
              <a:gd name="T1" fmla="*/ 42403 h 718"/>
              <a:gd name="T2" fmla="*/ 0 w 676"/>
              <a:gd name="T3" fmla="*/ 0 h 718"/>
              <a:gd name="T4" fmla="*/ 577850 w 676"/>
              <a:gd name="T5" fmla="*/ 665622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5"/>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8" name="Freeform 152"/>
          <p:cNvSpPr>
            <a:spLocks noChangeArrowheads="1"/>
          </p:cNvSpPr>
          <p:nvPr/>
        </p:nvSpPr>
        <p:spPr bwMode="auto">
          <a:xfrm>
            <a:off x="9872133" y="1477433"/>
            <a:ext cx="770467" cy="950384"/>
          </a:xfrm>
          <a:custGeom>
            <a:avLst/>
            <a:gdLst>
              <a:gd name="T0" fmla="*/ 0 w 676"/>
              <a:gd name="T1" fmla="*/ 47322 h 723"/>
              <a:gd name="T2" fmla="*/ 0 w 676"/>
              <a:gd name="T3" fmla="*/ 0 h 723"/>
              <a:gd name="T4" fmla="*/ 577850 w 676"/>
              <a:gd name="T5" fmla="*/ 671381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49" name="Freeform 153"/>
          <p:cNvSpPr>
            <a:spLocks noChangeArrowheads="1"/>
          </p:cNvSpPr>
          <p:nvPr/>
        </p:nvSpPr>
        <p:spPr bwMode="auto">
          <a:xfrm>
            <a:off x="9872133" y="2070101"/>
            <a:ext cx="770467" cy="944033"/>
          </a:xfrm>
          <a:custGeom>
            <a:avLst/>
            <a:gdLst>
              <a:gd name="T0" fmla="*/ 0 w 676"/>
              <a:gd name="T1" fmla="*/ 41474 h 717"/>
              <a:gd name="T2" fmla="*/ 0 w 676"/>
              <a:gd name="T3" fmla="*/ 0 h 717"/>
              <a:gd name="T4" fmla="*/ 577850 w 676"/>
              <a:gd name="T5" fmla="*/ 666551 h 717"/>
              <a:gd name="T6" fmla="*/ 577850 w 676"/>
              <a:gd name="T7" fmla="*/ 708025 h 717"/>
              <a:gd name="T8" fmla="*/ 0 w 676"/>
              <a:gd name="T9" fmla="*/ 41474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0" name="Freeform 154"/>
          <p:cNvSpPr>
            <a:spLocks noChangeArrowheads="1"/>
          </p:cNvSpPr>
          <p:nvPr/>
        </p:nvSpPr>
        <p:spPr bwMode="auto">
          <a:xfrm>
            <a:off x="9872133" y="1974852"/>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1" name="Freeform 155"/>
          <p:cNvSpPr>
            <a:spLocks noChangeArrowheads="1"/>
          </p:cNvSpPr>
          <p:nvPr/>
        </p:nvSpPr>
        <p:spPr bwMode="auto">
          <a:xfrm>
            <a:off x="9872133" y="1778000"/>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2" name="Freeform 156"/>
          <p:cNvSpPr>
            <a:spLocks noChangeArrowheads="1"/>
          </p:cNvSpPr>
          <p:nvPr/>
        </p:nvSpPr>
        <p:spPr bwMode="auto">
          <a:xfrm>
            <a:off x="9872133" y="1873251"/>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3" name="Freeform 157"/>
          <p:cNvSpPr>
            <a:spLocks noChangeArrowheads="1"/>
          </p:cNvSpPr>
          <p:nvPr/>
        </p:nvSpPr>
        <p:spPr bwMode="auto">
          <a:xfrm>
            <a:off x="9872133" y="1579034"/>
            <a:ext cx="770467" cy="944033"/>
          </a:xfrm>
          <a:custGeom>
            <a:avLst/>
            <a:gdLst>
              <a:gd name="T0" fmla="*/ 0 w 676"/>
              <a:gd name="T1" fmla="*/ 41474 h 717"/>
              <a:gd name="T2" fmla="*/ 0 w 676"/>
              <a:gd name="T3" fmla="*/ 0 h 717"/>
              <a:gd name="T4" fmla="*/ 577850 w 676"/>
              <a:gd name="T5" fmla="*/ 666551 h 717"/>
              <a:gd name="T6" fmla="*/ 577850 w 676"/>
              <a:gd name="T7" fmla="*/ 708025 h 717"/>
              <a:gd name="T8" fmla="*/ 0 w 676"/>
              <a:gd name="T9" fmla="*/ 41474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4" name="Freeform 158"/>
          <p:cNvSpPr>
            <a:spLocks noChangeArrowheads="1"/>
          </p:cNvSpPr>
          <p:nvPr/>
        </p:nvSpPr>
        <p:spPr bwMode="auto">
          <a:xfrm>
            <a:off x="10140952" y="1159934"/>
            <a:ext cx="501649" cy="579967"/>
          </a:xfrm>
          <a:custGeom>
            <a:avLst/>
            <a:gdLst>
              <a:gd name="T0" fmla="*/ 0 w 440"/>
              <a:gd name="T1" fmla="*/ 0 h 440"/>
              <a:gd name="T2" fmla="*/ 35914 w 440"/>
              <a:gd name="T3" fmla="*/ 0 h 440"/>
              <a:gd name="T4" fmla="*/ 376237 w 440"/>
              <a:gd name="T5" fmla="*/ 392466 h 440"/>
              <a:gd name="T6" fmla="*/ 376237 w 440"/>
              <a:gd name="T7" fmla="*/ 423112 h 440"/>
              <a:gd name="T8" fmla="*/ 376237 w 440"/>
              <a:gd name="T9" fmla="*/ 434975 h 440"/>
              <a:gd name="T10" fmla="*/ 0 w 440"/>
              <a:gd name="T11" fmla="*/ 0 h 440"/>
              <a:gd name="T12" fmla="*/ 0 60000 65536"/>
              <a:gd name="T13" fmla="*/ 0 60000 65536"/>
              <a:gd name="T14" fmla="*/ 0 60000 65536"/>
              <a:gd name="T15" fmla="*/ 0 60000 65536"/>
              <a:gd name="T16" fmla="*/ 0 60000 65536"/>
              <a:gd name="T17" fmla="*/ 0 60000 65536"/>
              <a:gd name="T18" fmla="*/ 0 w 440"/>
              <a:gd name="T19" fmla="*/ 0 h 440"/>
              <a:gd name="T20" fmla="*/ 440 w 440"/>
              <a:gd name="T21" fmla="*/ 440 h 440"/>
            </a:gdLst>
            <a:ahLst/>
            <a:cxnLst>
              <a:cxn ang="T12">
                <a:pos x="T0" y="T1"/>
              </a:cxn>
              <a:cxn ang="T13">
                <a:pos x="T2" y="T3"/>
              </a:cxn>
              <a:cxn ang="T14">
                <a:pos x="T4" y="T5"/>
              </a:cxn>
              <a:cxn ang="T15">
                <a:pos x="T6" y="T7"/>
              </a:cxn>
              <a:cxn ang="T16">
                <a:pos x="T8" y="T9"/>
              </a:cxn>
              <a:cxn ang="T17">
                <a:pos x="T10" y="T11"/>
              </a:cxn>
            </a:cxnLst>
            <a:rect l="T18" t="T19" r="T20" b="T21"/>
            <a:pathLst>
              <a:path w="440" h="440">
                <a:moveTo>
                  <a:pt x="0" y="0"/>
                </a:moveTo>
                <a:lnTo>
                  <a:pt x="42" y="0"/>
                </a:lnTo>
                <a:lnTo>
                  <a:pt x="440" y="397"/>
                </a:lnTo>
                <a:lnTo>
                  <a:pt x="440" y="428"/>
                </a:lnTo>
                <a:lnTo>
                  <a:pt x="440" y="440"/>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5" name="Freeform 159"/>
          <p:cNvSpPr>
            <a:spLocks noChangeArrowheads="1"/>
          </p:cNvSpPr>
          <p:nvPr/>
        </p:nvSpPr>
        <p:spPr bwMode="auto">
          <a:xfrm>
            <a:off x="10394952" y="1159933"/>
            <a:ext cx="247649" cy="279400"/>
          </a:xfrm>
          <a:custGeom>
            <a:avLst/>
            <a:gdLst>
              <a:gd name="T0" fmla="*/ 0 w 217"/>
              <a:gd name="T1" fmla="*/ 0 h 211"/>
              <a:gd name="T2" fmla="*/ 35949 w 217"/>
              <a:gd name="T3" fmla="*/ 0 h 211"/>
              <a:gd name="T4" fmla="*/ 185737 w 217"/>
              <a:gd name="T5" fmla="*/ 166845 h 211"/>
              <a:gd name="T6" fmla="*/ 185737 w 217"/>
              <a:gd name="T7" fmla="*/ 209550 h 211"/>
              <a:gd name="T8" fmla="*/ 0 w 217"/>
              <a:gd name="T9" fmla="*/ 0 h 211"/>
              <a:gd name="T10" fmla="*/ 0 60000 65536"/>
              <a:gd name="T11" fmla="*/ 0 60000 65536"/>
              <a:gd name="T12" fmla="*/ 0 60000 65536"/>
              <a:gd name="T13" fmla="*/ 0 60000 65536"/>
              <a:gd name="T14" fmla="*/ 0 60000 65536"/>
              <a:gd name="T15" fmla="*/ 0 w 217"/>
              <a:gd name="T16" fmla="*/ 0 h 211"/>
              <a:gd name="T17" fmla="*/ 217 w 217"/>
              <a:gd name="T18" fmla="*/ 211 h 211"/>
            </a:gdLst>
            <a:ahLst/>
            <a:cxnLst>
              <a:cxn ang="T10">
                <a:pos x="T0" y="T1"/>
              </a:cxn>
              <a:cxn ang="T11">
                <a:pos x="T2" y="T3"/>
              </a:cxn>
              <a:cxn ang="T12">
                <a:pos x="T4" y="T5"/>
              </a:cxn>
              <a:cxn ang="T13">
                <a:pos x="T6" y="T7"/>
              </a:cxn>
              <a:cxn ang="T14">
                <a:pos x="T8" y="T9"/>
              </a:cxn>
            </a:cxnLst>
            <a:rect l="T15" t="T16" r="T17" b="T18"/>
            <a:pathLst>
              <a:path w="217" h="211">
                <a:moveTo>
                  <a:pt x="0" y="0"/>
                </a:moveTo>
                <a:lnTo>
                  <a:pt x="42" y="0"/>
                </a:lnTo>
                <a:lnTo>
                  <a:pt x="217" y="168"/>
                </a:lnTo>
                <a:lnTo>
                  <a:pt x="217" y="21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6" name="Freeform 160"/>
          <p:cNvSpPr>
            <a:spLocks noChangeArrowheads="1"/>
          </p:cNvSpPr>
          <p:nvPr/>
        </p:nvSpPr>
        <p:spPr bwMode="auto">
          <a:xfrm>
            <a:off x="10483851" y="1159934"/>
            <a:ext cx="158749" cy="182033"/>
          </a:xfrm>
          <a:custGeom>
            <a:avLst/>
            <a:gdLst>
              <a:gd name="T0" fmla="*/ 0 w 139"/>
              <a:gd name="T1" fmla="*/ 0 h 138"/>
              <a:gd name="T2" fmla="*/ 10279 w 139"/>
              <a:gd name="T3" fmla="*/ 0 h 138"/>
              <a:gd name="T4" fmla="*/ 35976 w 139"/>
              <a:gd name="T5" fmla="*/ 0 h 138"/>
              <a:gd name="T6" fmla="*/ 119062 w 139"/>
              <a:gd name="T7" fmla="*/ 94974 h 138"/>
              <a:gd name="T8" fmla="*/ 119062 w 139"/>
              <a:gd name="T9" fmla="*/ 124653 h 138"/>
              <a:gd name="T10" fmla="*/ 119062 w 139"/>
              <a:gd name="T11" fmla="*/ 136525 h 138"/>
              <a:gd name="T12" fmla="*/ 0 w 139"/>
              <a:gd name="T13" fmla="*/ 0 h 138"/>
              <a:gd name="T14" fmla="*/ 0 60000 65536"/>
              <a:gd name="T15" fmla="*/ 0 60000 65536"/>
              <a:gd name="T16" fmla="*/ 0 60000 65536"/>
              <a:gd name="T17" fmla="*/ 0 60000 65536"/>
              <a:gd name="T18" fmla="*/ 0 60000 65536"/>
              <a:gd name="T19" fmla="*/ 0 60000 65536"/>
              <a:gd name="T20" fmla="*/ 0 60000 65536"/>
              <a:gd name="T21" fmla="*/ 0 w 139"/>
              <a:gd name="T22" fmla="*/ 0 h 138"/>
              <a:gd name="T23" fmla="*/ 139 w 139"/>
              <a:gd name="T24" fmla="*/ 138 h 1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9" h="138">
                <a:moveTo>
                  <a:pt x="0" y="0"/>
                </a:moveTo>
                <a:lnTo>
                  <a:pt x="12" y="0"/>
                </a:lnTo>
                <a:lnTo>
                  <a:pt x="42" y="0"/>
                </a:lnTo>
                <a:lnTo>
                  <a:pt x="139" y="96"/>
                </a:lnTo>
                <a:lnTo>
                  <a:pt x="139" y="126"/>
                </a:lnTo>
                <a:lnTo>
                  <a:pt x="139" y="138"/>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7" name="Freeform 161"/>
          <p:cNvSpPr>
            <a:spLocks noChangeArrowheads="1"/>
          </p:cNvSpPr>
          <p:nvPr/>
        </p:nvSpPr>
        <p:spPr bwMode="auto">
          <a:xfrm>
            <a:off x="9872133" y="3551768"/>
            <a:ext cx="770467" cy="944033"/>
          </a:xfrm>
          <a:custGeom>
            <a:avLst/>
            <a:gdLst>
              <a:gd name="T0" fmla="*/ 0 w 676"/>
              <a:gd name="T1" fmla="*/ 41474 h 717"/>
              <a:gd name="T2" fmla="*/ 0 w 676"/>
              <a:gd name="T3" fmla="*/ 0 h 717"/>
              <a:gd name="T4" fmla="*/ 577850 w 676"/>
              <a:gd name="T5" fmla="*/ 666551 h 717"/>
              <a:gd name="T6" fmla="*/ 577850 w 676"/>
              <a:gd name="T7" fmla="*/ 702100 h 717"/>
              <a:gd name="T8" fmla="*/ 577850 w 676"/>
              <a:gd name="T9" fmla="*/ 708025 h 717"/>
              <a:gd name="T10" fmla="*/ 0 w 676"/>
              <a:gd name="T11" fmla="*/ 41474 h 717"/>
              <a:gd name="T12" fmla="*/ 0 60000 65536"/>
              <a:gd name="T13" fmla="*/ 0 60000 65536"/>
              <a:gd name="T14" fmla="*/ 0 60000 65536"/>
              <a:gd name="T15" fmla="*/ 0 60000 65536"/>
              <a:gd name="T16" fmla="*/ 0 60000 65536"/>
              <a:gd name="T17" fmla="*/ 0 60000 65536"/>
              <a:gd name="T18" fmla="*/ 0 w 676"/>
              <a:gd name="T19" fmla="*/ 0 h 717"/>
              <a:gd name="T20" fmla="*/ 676 w 676"/>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6" h="717">
                <a:moveTo>
                  <a:pt x="0" y="42"/>
                </a:moveTo>
                <a:lnTo>
                  <a:pt x="0" y="0"/>
                </a:lnTo>
                <a:lnTo>
                  <a:pt x="676" y="675"/>
                </a:lnTo>
                <a:lnTo>
                  <a:pt x="676" y="711"/>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8" name="Freeform 162"/>
          <p:cNvSpPr>
            <a:spLocks noChangeArrowheads="1"/>
          </p:cNvSpPr>
          <p:nvPr/>
        </p:nvSpPr>
        <p:spPr bwMode="auto">
          <a:xfrm>
            <a:off x="9872133" y="3354918"/>
            <a:ext cx="770467" cy="941916"/>
          </a:xfrm>
          <a:custGeom>
            <a:avLst/>
            <a:gdLst>
              <a:gd name="T0" fmla="*/ 0 w 676"/>
              <a:gd name="T1" fmla="*/ 41381 h 717"/>
              <a:gd name="T2" fmla="*/ 0 w 676"/>
              <a:gd name="T3" fmla="*/ 0 h 717"/>
              <a:gd name="T4" fmla="*/ 577850 w 676"/>
              <a:gd name="T5" fmla="*/ 665056 h 717"/>
              <a:gd name="T6" fmla="*/ 577850 w 676"/>
              <a:gd name="T7" fmla="*/ 676879 h 717"/>
              <a:gd name="T8" fmla="*/ 577850 w 676"/>
              <a:gd name="T9" fmla="*/ 706437 h 717"/>
              <a:gd name="T10" fmla="*/ 0 w 676"/>
              <a:gd name="T11" fmla="*/ 41381 h 717"/>
              <a:gd name="T12" fmla="*/ 0 60000 65536"/>
              <a:gd name="T13" fmla="*/ 0 60000 65536"/>
              <a:gd name="T14" fmla="*/ 0 60000 65536"/>
              <a:gd name="T15" fmla="*/ 0 60000 65536"/>
              <a:gd name="T16" fmla="*/ 0 60000 65536"/>
              <a:gd name="T17" fmla="*/ 0 60000 65536"/>
              <a:gd name="T18" fmla="*/ 0 w 676"/>
              <a:gd name="T19" fmla="*/ 0 h 717"/>
              <a:gd name="T20" fmla="*/ 676 w 676"/>
              <a:gd name="T21" fmla="*/ 717 h 717"/>
            </a:gdLst>
            <a:ahLst/>
            <a:cxnLst>
              <a:cxn ang="T12">
                <a:pos x="T0" y="T1"/>
              </a:cxn>
              <a:cxn ang="T13">
                <a:pos x="T2" y="T3"/>
              </a:cxn>
              <a:cxn ang="T14">
                <a:pos x="T4" y="T5"/>
              </a:cxn>
              <a:cxn ang="T15">
                <a:pos x="T6" y="T7"/>
              </a:cxn>
              <a:cxn ang="T16">
                <a:pos x="T8" y="T9"/>
              </a:cxn>
              <a:cxn ang="T17">
                <a:pos x="T10" y="T11"/>
              </a:cxn>
            </a:cxnLst>
            <a:rect l="T18" t="T19" r="T20" b="T21"/>
            <a:pathLst>
              <a:path w="676" h="717">
                <a:moveTo>
                  <a:pt x="0" y="42"/>
                </a:moveTo>
                <a:lnTo>
                  <a:pt x="0" y="0"/>
                </a:lnTo>
                <a:lnTo>
                  <a:pt x="676" y="675"/>
                </a:lnTo>
                <a:lnTo>
                  <a:pt x="676" y="687"/>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59" name="Freeform 163"/>
          <p:cNvSpPr>
            <a:spLocks noChangeArrowheads="1"/>
          </p:cNvSpPr>
          <p:nvPr/>
        </p:nvSpPr>
        <p:spPr bwMode="auto">
          <a:xfrm>
            <a:off x="10312400" y="1159933"/>
            <a:ext cx="330200" cy="381000"/>
          </a:xfrm>
          <a:custGeom>
            <a:avLst/>
            <a:gdLst>
              <a:gd name="T0" fmla="*/ 0 w 290"/>
              <a:gd name="T1" fmla="*/ 0 h 289"/>
              <a:gd name="T2" fmla="*/ 35867 w 290"/>
              <a:gd name="T3" fmla="*/ 0 h 289"/>
              <a:gd name="T4" fmla="*/ 247650 w 290"/>
              <a:gd name="T5" fmla="*/ 244222 h 289"/>
              <a:gd name="T6" fmla="*/ 247650 w 290"/>
              <a:gd name="T7" fmla="*/ 285750 h 289"/>
              <a:gd name="T8" fmla="*/ 0 w 290"/>
              <a:gd name="T9" fmla="*/ 0 h 289"/>
              <a:gd name="T10" fmla="*/ 0 60000 65536"/>
              <a:gd name="T11" fmla="*/ 0 60000 65536"/>
              <a:gd name="T12" fmla="*/ 0 60000 65536"/>
              <a:gd name="T13" fmla="*/ 0 60000 65536"/>
              <a:gd name="T14" fmla="*/ 0 60000 65536"/>
              <a:gd name="T15" fmla="*/ 0 w 290"/>
              <a:gd name="T16" fmla="*/ 0 h 289"/>
              <a:gd name="T17" fmla="*/ 290 w 290"/>
              <a:gd name="T18" fmla="*/ 289 h 289"/>
            </a:gdLst>
            <a:ahLst/>
            <a:cxnLst>
              <a:cxn ang="T10">
                <a:pos x="T0" y="T1"/>
              </a:cxn>
              <a:cxn ang="T11">
                <a:pos x="T2" y="T3"/>
              </a:cxn>
              <a:cxn ang="T12">
                <a:pos x="T4" y="T5"/>
              </a:cxn>
              <a:cxn ang="T13">
                <a:pos x="T6" y="T7"/>
              </a:cxn>
              <a:cxn ang="T14">
                <a:pos x="T8" y="T9"/>
              </a:cxn>
            </a:cxnLst>
            <a:rect l="T15" t="T16" r="T17" b="T18"/>
            <a:pathLst>
              <a:path w="290" h="289">
                <a:moveTo>
                  <a:pt x="0" y="0"/>
                </a:moveTo>
                <a:lnTo>
                  <a:pt x="42" y="0"/>
                </a:lnTo>
                <a:lnTo>
                  <a:pt x="290" y="247"/>
                </a:lnTo>
                <a:lnTo>
                  <a:pt x="290" y="289"/>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0" name="Freeform 164"/>
          <p:cNvSpPr>
            <a:spLocks noChangeArrowheads="1"/>
          </p:cNvSpPr>
          <p:nvPr/>
        </p:nvSpPr>
        <p:spPr bwMode="auto">
          <a:xfrm>
            <a:off x="9977968" y="1159934"/>
            <a:ext cx="664633" cy="776817"/>
          </a:xfrm>
          <a:custGeom>
            <a:avLst/>
            <a:gdLst>
              <a:gd name="T0" fmla="*/ 0 w 97"/>
              <a:gd name="T1" fmla="*/ 5945 h 98"/>
              <a:gd name="T2" fmla="*/ 30834 w 97"/>
              <a:gd name="T3" fmla="*/ 0 h 98"/>
              <a:gd name="T4" fmla="*/ 498475 w 97"/>
              <a:gd name="T5" fmla="*/ 535053 h 98"/>
              <a:gd name="T6" fmla="*/ 498475 w 97"/>
              <a:gd name="T7" fmla="*/ 582613 h 98"/>
              <a:gd name="T8" fmla="*/ 0 w 97"/>
              <a:gd name="T9" fmla="*/ 5945 h 98"/>
              <a:gd name="T10" fmla="*/ 0 60000 65536"/>
              <a:gd name="T11" fmla="*/ 0 60000 65536"/>
              <a:gd name="T12" fmla="*/ 0 60000 65536"/>
              <a:gd name="T13" fmla="*/ 0 60000 65536"/>
              <a:gd name="T14" fmla="*/ 0 60000 65536"/>
              <a:gd name="T15" fmla="*/ 0 w 97"/>
              <a:gd name="T16" fmla="*/ 0 h 98"/>
              <a:gd name="T17" fmla="*/ 97 w 97"/>
              <a:gd name="T18" fmla="*/ 98 h 98"/>
            </a:gdLst>
            <a:ahLst/>
            <a:cxnLst>
              <a:cxn ang="T10">
                <a:pos x="T0" y="T1"/>
              </a:cxn>
              <a:cxn ang="T11">
                <a:pos x="T2" y="T3"/>
              </a:cxn>
              <a:cxn ang="T12">
                <a:pos x="T4" y="T5"/>
              </a:cxn>
              <a:cxn ang="T13">
                <a:pos x="T6" y="T7"/>
              </a:cxn>
              <a:cxn ang="T14">
                <a:pos x="T8" y="T9"/>
              </a:cxn>
            </a:cxnLst>
            <a:rect l="T15" t="T16" r="T17" b="T18"/>
            <a:pathLst>
              <a:path w="97" h="98">
                <a:moveTo>
                  <a:pt x="0" y="1"/>
                </a:moveTo>
                <a:cubicBezTo>
                  <a:pt x="2" y="0"/>
                  <a:pt x="4" y="0"/>
                  <a:pt x="6" y="0"/>
                </a:cubicBezTo>
                <a:cubicBezTo>
                  <a:pt x="97" y="90"/>
                  <a:pt x="97" y="90"/>
                  <a:pt x="97" y="90"/>
                </a:cubicBezTo>
                <a:cubicBezTo>
                  <a:pt x="97" y="98"/>
                  <a:pt x="97" y="98"/>
                  <a:pt x="97" y="98"/>
                </a:cubicBezTo>
                <a:lnTo>
                  <a:pt x="0" y="1"/>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1" name="Freeform 165"/>
          <p:cNvSpPr>
            <a:spLocks noChangeArrowheads="1"/>
          </p:cNvSpPr>
          <p:nvPr/>
        </p:nvSpPr>
        <p:spPr bwMode="auto">
          <a:xfrm>
            <a:off x="9922933" y="1176867"/>
            <a:ext cx="719667" cy="855133"/>
          </a:xfrm>
          <a:custGeom>
            <a:avLst/>
            <a:gdLst>
              <a:gd name="T0" fmla="*/ 0 w 105"/>
              <a:gd name="T1" fmla="*/ 17815 h 108"/>
              <a:gd name="T2" fmla="*/ 20562 w 105"/>
              <a:gd name="T3" fmla="*/ 0 h 108"/>
              <a:gd name="T4" fmla="*/ 539750 w 105"/>
              <a:gd name="T5" fmla="*/ 599781 h 108"/>
              <a:gd name="T6" fmla="*/ 539750 w 105"/>
              <a:gd name="T7" fmla="*/ 641350 h 108"/>
              <a:gd name="T8" fmla="*/ 0 w 105"/>
              <a:gd name="T9" fmla="*/ 17815 h 108"/>
              <a:gd name="T10" fmla="*/ 0 60000 65536"/>
              <a:gd name="T11" fmla="*/ 0 60000 65536"/>
              <a:gd name="T12" fmla="*/ 0 60000 65536"/>
              <a:gd name="T13" fmla="*/ 0 60000 65536"/>
              <a:gd name="T14" fmla="*/ 0 60000 65536"/>
              <a:gd name="T15" fmla="*/ 0 w 105"/>
              <a:gd name="T16" fmla="*/ 0 h 108"/>
              <a:gd name="T17" fmla="*/ 105 w 105"/>
              <a:gd name="T18" fmla="*/ 108 h 108"/>
            </a:gdLst>
            <a:ahLst/>
            <a:cxnLst>
              <a:cxn ang="T10">
                <a:pos x="T0" y="T1"/>
              </a:cxn>
              <a:cxn ang="T11">
                <a:pos x="T2" y="T3"/>
              </a:cxn>
              <a:cxn ang="T12">
                <a:pos x="T4" y="T5"/>
              </a:cxn>
              <a:cxn ang="T13">
                <a:pos x="T6" y="T7"/>
              </a:cxn>
              <a:cxn ang="T14">
                <a:pos x="T8" y="T9"/>
              </a:cxn>
            </a:cxnLst>
            <a:rect l="T15" t="T16" r="T17" b="T18"/>
            <a:pathLst>
              <a:path w="105" h="108">
                <a:moveTo>
                  <a:pt x="0" y="3"/>
                </a:moveTo>
                <a:cubicBezTo>
                  <a:pt x="1" y="2"/>
                  <a:pt x="3" y="1"/>
                  <a:pt x="4" y="0"/>
                </a:cubicBezTo>
                <a:cubicBezTo>
                  <a:pt x="105" y="101"/>
                  <a:pt x="105" y="101"/>
                  <a:pt x="105" y="101"/>
                </a:cubicBezTo>
                <a:cubicBezTo>
                  <a:pt x="105" y="108"/>
                  <a:pt x="105" y="108"/>
                  <a:pt x="105" y="108"/>
                </a:cubicBezTo>
                <a:lnTo>
                  <a:pt x="0" y="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2" name="Freeform 166"/>
          <p:cNvSpPr>
            <a:spLocks noChangeArrowheads="1"/>
          </p:cNvSpPr>
          <p:nvPr/>
        </p:nvSpPr>
        <p:spPr bwMode="auto">
          <a:xfrm>
            <a:off x="10052051" y="1159934"/>
            <a:ext cx="590549" cy="673100"/>
          </a:xfrm>
          <a:custGeom>
            <a:avLst/>
            <a:gdLst>
              <a:gd name="T0" fmla="*/ 0 w 519"/>
              <a:gd name="T1" fmla="*/ 0 h 512"/>
              <a:gd name="T2" fmla="*/ 40963 w 519"/>
              <a:gd name="T3" fmla="*/ 0 h 512"/>
              <a:gd name="T4" fmla="*/ 442912 w 519"/>
              <a:gd name="T5" fmla="*/ 463414 h 512"/>
              <a:gd name="T6" fmla="*/ 442912 w 519"/>
              <a:gd name="T7" fmla="*/ 504825 h 512"/>
              <a:gd name="T8" fmla="*/ 0 w 519"/>
              <a:gd name="T9" fmla="*/ 0 h 512"/>
              <a:gd name="T10" fmla="*/ 0 60000 65536"/>
              <a:gd name="T11" fmla="*/ 0 60000 65536"/>
              <a:gd name="T12" fmla="*/ 0 60000 65536"/>
              <a:gd name="T13" fmla="*/ 0 60000 65536"/>
              <a:gd name="T14" fmla="*/ 0 60000 65536"/>
              <a:gd name="T15" fmla="*/ 0 w 519"/>
              <a:gd name="T16" fmla="*/ 0 h 512"/>
              <a:gd name="T17" fmla="*/ 519 w 519"/>
              <a:gd name="T18" fmla="*/ 512 h 512"/>
            </a:gdLst>
            <a:ahLst/>
            <a:cxnLst>
              <a:cxn ang="T10">
                <a:pos x="T0" y="T1"/>
              </a:cxn>
              <a:cxn ang="T11">
                <a:pos x="T2" y="T3"/>
              </a:cxn>
              <a:cxn ang="T12">
                <a:pos x="T4" y="T5"/>
              </a:cxn>
              <a:cxn ang="T13">
                <a:pos x="T6" y="T7"/>
              </a:cxn>
              <a:cxn ang="T14">
                <a:pos x="T8" y="T9"/>
              </a:cxn>
            </a:cxnLst>
            <a:rect l="T15" t="T16" r="T17" b="T18"/>
            <a:pathLst>
              <a:path w="519" h="512">
                <a:moveTo>
                  <a:pt x="0" y="0"/>
                </a:moveTo>
                <a:lnTo>
                  <a:pt x="48" y="0"/>
                </a:lnTo>
                <a:lnTo>
                  <a:pt x="519" y="470"/>
                </a:lnTo>
                <a:lnTo>
                  <a:pt x="519" y="512"/>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3" name="Freeform 167"/>
          <p:cNvSpPr>
            <a:spLocks noChangeArrowheads="1"/>
          </p:cNvSpPr>
          <p:nvPr/>
        </p:nvSpPr>
        <p:spPr bwMode="auto">
          <a:xfrm>
            <a:off x="10223501" y="1159934"/>
            <a:ext cx="419100" cy="474133"/>
          </a:xfrm>
          <a:custGeom>
            <a:avLst/>
            <a:gdLst>
              <a:gd name="T0" fmla="*/ 0 w 368"/>
              <a:gd name="T1" fmla="*/ 0 h 361"/>
              <a:gd name="T2" fmla="*/ 35874 w 368"/>
              <a:gd name="T3" fmla="*/ 0 h 361"/>
              <a:gd name="T4" fmla="*/ 314325 w 368"/>
              <a:gd name="T5" fmla="*/ 314228 h 361"/>
              <a:gd name="T6" fmla="*/ 314325 w 368"/>
              <a:gd name="T7" fmla="*/ 355600 h 361"/>
              <a:gd name="T8" fmla="*/ 0 w 368"/>
              <a:gd name="T9" fmla="*/ 0 h 361"/>
              <a:gd name="T10" fmla="*/ 0 60000 65536"/>
              <a:gd name="T11" fmla="*/ 0 60000 65536"/>
              <a:gd name="T12" fmla="*/ 0 60000 65536"/>
              <a:gd name="T13" fmla="*/ 0 60000 65536"/>
              <a:gd name="T14" fmla="*/ 0 60000 65536"/>
              <a:gd name="T15" fmla="*/ 0 w 368"/>
              <a:gd name="T16" fmla="*/ 0 h 361"/>
              <a:gd name="T17" fmla="*/ 368 w 368"/>
              <a:gd name="T18" fmla="*/ 361 h 361"/>
            </a:gdLst>
            <a:ahLst/>
            <a:cxnLst>
              <a:cxn ang="T10">
                <a:pos x="T0" y="T1"/>
              </a:cxn>
              <a:cxn ang="T11">
                <a:pos x="T2" y="T3"/>
              </a:cxn>
              <a:cxn ang="T12">
                <a:pos x="T4" y="T5"/>
              </a:cxn>
              <a:cxn ang="T13">
                <a:pos x="T6" y="T7"/>
              </a:cxn>
              <a:cxn ang="T14">
                <a:pos x="T8" y="T9"/>
              </a:cxn>
            </a:cxnLst>
            <a:rect l="T15" t="T16" r="T17" b="T18"/>
            <a:pathLst>
              <a:path w="368" h="361">
                <a:moveTo>
                  <a:pt x="0" y="0"/>
                </a:moveTo>
                <a:lnTo>
                  <a:pt x="42" y="0"/>
                </a:lnTo>
                <a:lnTo>
                  <a:pt x="368" y="319"/>
                </a:lnTo>
                <a:lnTo>
                  <a:pt x="368" y="361"/>
                </a:lnTo>
                <a:lnTo>
                  <a:pt x="0" y="0"/>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4" name="Freeform 168"/>
          <p:cNvSpPr>
            <a:spLocks noChangeArrowheads="1"/>
          </p:cNvSpPr>
          <p:nvPr/>
        </p:nvSpPr>
        <p:spPr bwMode="auto">
          <a:xfrm>
            <a:off x="9872133" y="1674285"/>
            <a:ext cx="770467" cy="952500"/>
          </a:xfrm>
          <a:custGeom>
            <a:avLst/>
            <a:gdLst>
              <a:gd name="T0" fmla="*/ 0 w 676"/>
              <a:gd name="T1" fmla="*/ 42428 h 724"/>
              <a:gd name="T2" fmla="*/ 0 w 676"/>
              <a:gd name="T3" fmla="*/ 0 h 724"/>
              <a:gd name="T4" fmla="*/ 577850 w 676"/>
              <a:gd name="T5" fmla="*/ 666026 h 724"/>
              <a:gd name="T6" fmla="*/ 577850 w 676"/>
              <a:gd name="T7" fmla="*/ 714375 h 724"/>
              <a:gd name="T8" fmla="*/ 0 w 676"/>
              <a:gd name="T9" fmla="*/ 42428 h 724"/>
              <a:gd name="T10" fmla="*/ 0 60000 65536"/>
              <a:gd name="T11" fmla="*/ 0 60000 65536"/>
              <a:gd name="T12" fmla="*/ 0 60000 65536"/>
              <a:gd name="T13" fmla="*/ 0 60000 65536"/>
              <a:gd name="T14" fmla="*/ 0 60000 65536"/>
              <a:gd name="T15" fmla="*/ 0 w 676"/>
              <a:gd name="T16" fmla="*/ 0 h 724"/>
              <a:gd name="T17" fmla="*/ 676 w 676"/>
              <a:gd name="T18" fmla="*/ 724 h 724"/>
            </a:gdLst>
            <a:ahLst/>
            <a:cxnLst>
              <a:cxn ang="T10">
                <a:pos x="T0" y="T1"/>
              </a:cxn>
              <a:cxn ang="T11">
                <a:pos x="T2" y="T3"/>
              </a:cxn>
              <a:cxn ang="T12">
                <a:pos x="T4" y="T5"/>
              </a:cxn>
              <a:cxn ang="T13">
                <a:pos x="T6" y="T7"/>
              </a:cxn>
              <a:cxn ang="T14">
                <a:pos x="T8" y="T9"/>
              </a:cxn>
            </a:cxnLst>
            <a:rect l="T15" t="T16" r="T17" b="T18"/>
            <a:pathLst>
              <a:path w="676" h="724">
                <a:moveTo>
                  <a:pt x="0" y="43"/>
                </a:moveTo>
                <a:lnTo>
                  <a:pt x="0" y="0"/>
                </a:lnTo>
                <a:lnTo>
                  <a:pt x="676" y="675"/>
                </a:lnTo>
                <a:lnTo>
                  <a:pt x="676" y="724"/>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5" name="Freeform 169"/>
          <p:cNvSpPr>
            <a:spLocks noChangeArrowheads="1"/>
          </p:cNvSpPr>
          <p:nvPr/>
        </p:nvSpPr>
        <p:spPr bwMode="auto">
          <a:xfrm>
            <a:off x="9872134" y="4044951"/>
            <a:ext cx="563033" cy="649816"/>
          </a:xfrm>
          <a:custGeom>
            <a:avLst/>
            <a:gdLst>
              <a:gd name="T0" fmla="*/ 0 w 495"/>
              <a:gd name="T1" fmla="*/ 41436 h 494"/>
              <a:gd name="T2" fmla="*/ 0 w 495"/>
              <a:gd name="T3" fmla="*/ 0 h 494"/>
              <a:gd name="T4" fmla="*/ 422275 w 495"/>
              <a:gd name="T5" fmla="*/ 487362 h 494"/>
              <a:gd name="T6" fmla="*/ 386446 w 495"/>
              <a:gd name="T7" fmla="*/ 487362 h 494"/>
              <a:gd name="T8" fmla="*/ 0 w 495"/>
              <a:gd name="T9" fmla="*/ 41436 h 494"/>
              <a:gd name="T10" fmla="*/ 0 60000 65536"/>
              <a:gd name="T11" fmla="*/ 0 60000 65536"/>
              <a:gd name="T12" fmla="*/ 0 60000 65536"/>
              <a:gd name="T13" fmla="*/ 0 60000 65536"/>
              <a:gd name="T14" fmla="*/ 0 60000 65536"/>
              <a:gd name="T15" fmla="*/ 0 w 495"/>
              <a:gd name="T16" fmla="*/ 0 h 494"/>
              <a:gd name="T17" fmla="*/ 495 w 495"/>
              <a:gd name="T18" fmla="*/ 494 h 494"/>
            </a:gdLst>
            <a:ahLst/>
            <a:cxnLst>
              <a:cxn ang="T10">
                <a:pos x="T0" y="T1"/>
              </a:cxn>
              <a:cxn ang="T11">
                <a:pos x="T2" y="T3"/>
              </a:cxn>
              <a:cxn ang="T12">
                <a:pos x="T4" y="T5"/>
              </a:cxn>
              <a:cxn ang="T13">
                <a:pos x="T6" y="T7"/>
              </a:cxn>
              <a:cxn ang="T14">
                <a:pos x="T8" y="T9"/>
              </a:cxn>
            </a:cxnLst>
            <a:rect l="T15" t="T16" r="T17" b="T18"/>
            <a:pathLst>
              <a:path w="495" h="494">
                <a:moveTo>
                  <a:pt x="0" y="42"/>
                </a:moveTo>
                <a:lnTo>
                  <a:pt x="0" y="0"/>
                </a:lnTo>
                <a:lnTo>
                  <a:pt x="495" y="494"/>
                </a:lnTo>
                <a:lnTo>
                  <a:pt x="453" y="49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6" name="Freeform 170"/>
          <p:cNvSpPr>
            <a:spLocks noChangeArrowheads="1"/>
          </p:cNvSpPr>
          <p:nvPr/>
        </p:nvSpPr>
        <p:spPr bwMode="auto">
          <a:xfrm>
            <a:off x="9872133" y="3941234"/>
            <a:ext cx="645584" cy="753533"/>
          </a:xfrm>
          <a:custGeom>
            <a:avLst/>
            <a:gdLst>
              <a:gd name="T0" fmla="*/ 0 w 567"/>
              <a:gd name="T1" fmla="*/ 41425 h 573"/>
              <a:gd name="T2" fmla="*/ 0 w 567"/>
              <a:gd name="T3" fmla="*/ 0 h 573"/>
              <a:gd name="T4" fmla="*/ 484188 w 567"/>
              <a:gd name="T5" fmla="*/ 565150 h 573"/>
              <a:gd name="T6" fmla="*/ 448322 w 567"/>
              <a:gd name="T7" fmla="*/ 565150 h 573"/>
              <a:gd name="T8" fmla="*/ 0 w 567"/>
              <a:gd name="T9" fmla="*/ 41425 h 573"/>
              <a:gd name="T10" fmla="*/ 0 60000 65536"/>
              <a:gd name="T11" fmla="*/ 0 60000 65536"/>
              <a:gd name="T12" fmla="*/ 0 60000 65536"/>
              <a:gd name="T13" fmla="*/ 0 60000 65536"/>
              <a:gd name="T14" fmla="*/ 0 60000 65536"/>
              <a:gd name="T15" fmla="*/ 0 w 567"/>
              <a:gd name="T16" fmla="*/ 0 h 573"/>
              <a:gd name="T17" fmla="*/ 567 w 567"/>
              <a:gd name="T18" fmla="*/ 573 h 573"/>
            </a:gdLst>
            <a:ahLst/>
            <a:cxnLst>
              <a:cxn ang="T10">
                <a:pos x="T0" y="T1"/>
              </a:cxn>
              <a:cxn ang="T11">
                <a:pos x="T2" y="T3"/>
              </a:cxn>
              <a:cxn ang="T12">
                <a:pos x="T4" y="T5"/>
              </a:cxn>
              <a:cxn ang="T13">
                <a:pos x="T6" y="T7"/>
              </a:cxn>
              <a:cxn ang="T14">
                <a:pos x="T8" y="T9"/>
              </a:cxn>
            </a:cxnLst>
            <a:rect l="T15" t="T16" r="T17" b="T18"/>
            <a:pathLst>
              <a:path w="567" h="573">
                <a:moveTo>
                  <a:pt x="0" y="42"/>
                </a:moveTo>
                <a:lnTo>
                  <a:pt x="0" y="0"/>
                </a:lnTo>
                <a:lnTo>
                  <a:pt x="567" y="573"/>
                </a:lnTo>
                <a:lnTo>
                  <a:pt x="525" y="57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7" name="Freeform 171"/>
          <p:cNvSpPr>
            <a:spLocks noChangeArrowheads="1"/>
          </p:cNvSpPr>
          <p:nvPr/>
        </p:nvSpPr>
        <p:spPr bwMode="auto">
          <a:xfrm>
            <a:off x="9872133" y="3845984"/>
            <a:ext cx="736600" cy="846667"/>
          </a:xfrm>
          <a:custGeom>
            <a:avLst/>
            <a:gdLst>
              <a:gd name="T0" fmla="*/ 0 w 646"/>
              <a:gd name="T1" fmla="*/ 41349 h 645"/>
              <a:gd name="T2" fmla="*/ 0 w 646"/>
              <a:gd name="T3" fmla="*/ 0 h 645"/>
              <a:gd name="T4" fmla="*/ 552450 w 646"/>
              <a:gd name="T5" fmla="*/ 635000 h 645"/>
              <a:gd name="T6" fmla="*/ 515677 w 646"/>
              <a:gd name="T7" fmla="*/ 635000 h 645"/>
              <a:gd name="T8" fmla="*/ 0 w 646"/>
              <a:gd name="T9" fmla="*/ 41349 h 645"/>
              <a:gd name="T10" fmla="*/ 0 60000 65536"/>
              <a:gd name="T11" fmla="*/ 0 60000 65536"/>
              <a:gd name="T12" fmla="*/ 0 60000 65536"/>
              <a:gd name="T13" fmla="*/ 0 60000 65536"/>
              <a:gd name="T14" fmla="*/ 0 60000 65536"/>
              <a:gd name="T15" fmla="*/ 0 w 646"/>
              <a:gd name="T16" fmla="*/ 0 h 645"/>
              <a:gd name="T17" fmla="*/ 646 w 646"/>
              <a:gd name="T18" fmla="*/ 645 h 645"/>
            </a:gdLst>
            <a:ahLst/>
            <a:cxnLst>
              <a:cxn ang="T10">
                <a:pos x="T0" y="T1"/>
              </a:cxn>
              <a:cxn ang="T11">
                <a:pos x="T2" y="T3"/>
              </a:cxn>
              <a:cxn ang="T12">
                <a:pos x="T4" y="T5"/>
              </a:cxn>
              <a:cxn ang="T13">
                <a:pos x="T6" y="T7"/>
              </a:cxn>
              <a:cxn ang="T14">
                <a:pos x="T8" y="T9"/>
              </a:cxn>
            </a:cxnLst>
            <a:rect l="T15" t="T16" r="T17" b="T18"/>
            <a:pathLst>
              <a:path w="646" h="645">
                <a:moveTo>
                  <a:pt x="0" y="42"/>
                </a:moveTo>
                <a:lnTo>
                  <a:pt x="0" y="0"/>
                </a:lnTo>
                <a:lnTo>
                  <a:pt x="646" y="645"/>
                </a:lnTo>
                <a:lnTo>
                  <a:pt x="603" y="645"/>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8" name="Freeform 172"/>
          <p:cNvSpPr>
            <a:spLocks noChangeArrowheads="1"/>
          </p:cNvSpPr>
          <p:nvPr/>
        </p:nvSpPr>
        <p:spPr bwMode="auto">
          <a:xfrm>
            <a:off x="9872133" y="3742267"/>
            <a:ext cx="770467" cy="950384"/>
          </a:xfrm>
          <a:custGeom>
            <a:avLst/>
            <a:gdLst>
              <a:gd name="T0" fmla="*/ 0 w 676"/>
              <a:gd name="T1" fmla="*/ 47322 h 723"/>
              <a:gd name="T2" fmla="*/ 0 w 676"/>
              <a:gd name="T3" fmla="*/ 0 h 723"/>
              <a:gd name="T4" fmla="*/ 577850 w 676"/>
              <a:gd name="T5" fmla="*/ 671381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81"/>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69" name="Freeform 173"/>
          <p:cNvSpPr>
            <a:spLocks noChangeArrowheads="1"/>
          </p:cNvSpPr>
          <p:nvPr/>
        </p:nvSpPr>
        <p:spPr bwMode="auto">
          <a:xfrm>
            <a:off x="9872133" y="3647018"/>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0" name="Freeform 174"/>
          <p:cNvSpPr>
            <a:spLocks noChangeArrowheads="1"/>
          </p:cNvSpPr>
          <p:nvPr/>
        </p:nvSpPr>
        <p:spPr bwMode="auto">
          <a:xfrm>
            <a:off x="9872133" y="4241801"/>
            <a:ext cx="391584" cy="452967"/>
          </a:xfrm>
          <a:custGeom>
            <a:avLst/>
            <a:gdLst>
              <a:gd name="T0" fmla="*/ 0 w 344"/>
              <a:gd name="T1" fmla="*/ 41478 h 344"/>
              <a:gd name="T2" fmla="*/ 0 w 344"/>
              <a:gd name="T3" fmla="*/ 11851 h 344"/>
              <a:gd name="T4" fmla="*/ 0 w 344"/>
              <a:gd name="T5" fmla="*/ 0 h 344"/>
              <a:gd name="T6" fmla="*/ 293688 w 344"/>
              <a:gd name="T7" fmla="*/ 339725 h 344"/>
              <a:gd name="T8" fmla="*/ 257831 w 344"/>
              <a:gd name="T9" fmla="*/ 339725 h 344"/>
              <a:gd name="T10" fmla="*/ 0 w 344"/>
              <a:gd name="T11" fmla="*/ 41478 h 344"/>
              <a:gd name="T12" fmla="*/ 0 60000 65536"/>
              <a:gd name="T13" fmla="*/ 0 60000 65536"/>
              <a:gd name="T14" fmla="*/ 0 60000 65536"/>
              <a:gd name="T15" fmla="*/ 0 60000 65536"/>
              <a:gd name="T16" fmla="*/ 0 60000 65536"/>
              <a:gd name="T17" fmla="*/ 0 60000 65536"/>
              <a:gd name="T18" fmla="*/ 0 w 344"/>
              <a:gd name="T19" fmla="*/ 0 h 344"/>
              <a:gd name="T20" fmla="*/ 344 w 344"/>
              <a:gd name="T21" fmla="*/ 344 h 344"/>
            </a:gdLst>
            <a:ahLst/>
            <a:cxnLst>
              <a:cxn ang="T12">
                <a:pos x="T0" y="T1"/>
              </a:cxn>
              <a:cxn ang="T13">
                <a:pos x="T2" y="T3"/>
              </a:cxn>
              <a:cxn ang="T14">
                <a:pos x="T4" y="T5"/>
              </a:cxn>
              <a:cxn ang="T15">
                <a:pos x="T6" y="T7"/>
              </a:cxn>
              <a:cxn ang="T16">
                <a:pos x="T8" y="T9"/>
              </a:cxn>
              <a:cxn ang="T17">
                <a:pos x="T10" y="T11"/>
              </a:cxn>
            </a:cxnLst>
            <a:rect l="T18" t="T19" r="T20" b="T21"/>
            <a:pathLst>
              <a:path w="344" h="344">
                <a:moveTo>
                  <a:pt x="0" y="42"/>
                </a:moveTo>
                <a:lnTo>
                  <a:pt x="0" y="12"/>
                </a:lnTo>
                <a:lnTo>
                  <a:pt x="0" y="0"/>
                </a:lnTo>
                <a:lnTo>
                  <a:pt x="344" y="344"/>
                </a:lnTo>
                <a:lnTo>
                  <a:pt x="302" y="344"/>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1" name="Freeform 175"/>
          <p:cNvSpPr>
            <a:spLocks noChangeArrowheads="1"/>
          </p:cNvSpPr>
          <p:nvPr/>
        </p:nvSpPr>
        <p:spPr bwMode="auto">
          <a:xfrm>
            <a:off x="9872134" y="4337051"/>
            <a:ext cx="309033" cy="357716"/>
          </a:xfrm>
          <a:custGeom>
            <a:avLst/>
            <a:gdLst>
              <a:gd name="T0" fmla="*/ 0 w 272"/>
              <a:gd name="T1" fmla="*/ 41580 h 271"/>
              <a:gd name="T2" fmla="*/ 0 w 272"/>
              <a:gd name="T3" fmla="*/ 0 h 271"/>
              <a:gd name="T4" fmla="*/ 231775 w 272"/>
              <a:gd name="T5" fmla="*/ 268287 h 271"/>
              <a:gd name="T6" fmla="*/ 195986 w 272"/>
              <a:gd name="T7" fmla="*/ 268287 h 271"/>
              <a:gd name="T8" fmla="*/ 0 w 272"/>
              <a:gd name="T9" fmla="*/ 41580 h 271"/>
              <a:gd name="T10" fmla="*/ 0 60000 65536"/>
              <a:gd name="T11" fmla="*/ 0 60000 65536"/>
              <a:gd name="T12" fmla="*/ 0 60000 65536"/>
              <a:gd name="T13" fmla="*/ 0 60000 65536"/>
              <a:gd name="T14" fmla="*/ 0 60000 65536"/>
              <a:gd name="T15" fmla="*/ 0 w 272"/>
              <a:gd name="T16" fmla="*/ 0 h 271"/>
              <a:gd name="T17" fmla="*/ 272 w 272"/>
              <a:gd name="T18" fmla="*/ 271 h 271"/>
            </a:gdLst>
            <a:ahLst/>
            <a:cxnLst>
              <a:cxn ang="T10">
                <a:pos x="T0" y="T1"/>
              </a:cxn>
              <a:cxn ang="T11">
                <a:pos x="T2" y="T3"/>
              </a:cxn>
              <a:cxn ang="T12">
                <a:pos x="T4" y="T5"/>
              </a:cxn>
              <a:cxn ang="T13">
                <a:pos x="T6" y="T7"/>
              </a:cxn>
              <a:cxn ang="T14">
                <a:pos x="T8" y="T9"/>
              </a:cxn>
            </a:cxnLst>
            <a:rect l="T15" t="T16" r="T17" b="T18"/>
            <a:pathLst>
              <a:path w="272" h="271">
                <a:moveTo>
                  <a:pt x="0" y="42"/>
                </a:moveTo>
                <a:lnTo>
                  <a:pt x="0" y="0"/>
                </a:lnTo>
                <a:lnTo>
                  <a:pt x="272" y="271"/>
                </a:lnTo>
                <a:lnTo>
                  <a:pt x="230" y="271"/>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2" name="Freeform 176"/>
          <p:cNvSpPr>
            <a:spLocks noChangeArrowheads="1"/>
          </p:cNvSpPr>
          <p:nvPr/>
        </p:nvSpPr>
        <p:spPr bwMode="auto">
          <a:xfrm>
            <a:off x="9872134" y="4432300"/>
            <a:ext cx="220133" cy="262467"/>
          </a:xfrm>
          <a:custGeom>
            <a:avLst/>
            <a:gdLst>
              <a:gd name="T0" fmla="*/ 0 w 193"/>
              <a:gd name="T1" fmla="*/ 47481 h 199"/>
              <a:gd name="T2" fmla="*/ 0 w 193"/>
              <a:gd name="T3" fmla="*/ 41546 h 199"/>
              <a:gd name="T4" fmla="*/ 0 w 193"/>
              <a:gd name="T5" fmla="*/ 0 h 199"/>
              <a:gd name="T6" fmla="*/ 165100 w 193"/>
              <a:gd name="T7" fmla="*/ 196850 h 199"/>
              <a:gd name="T8" fmla="*/ 129172 w 193"/>
              <a:gd name="T9" fmla="*/ 196850 h 199"/>
              <a:gd name="T10" fmla="*/ 0 w 193"/>
              <a:gd name="T11" fmla="*/ 47481 h 199"/>
              <a:gd name="T12" fmla="*/ 0 60000 65536"/>
              <a:gd name="T13" fmla="*/ 0 60000 65536"/>
              <a:gd name="T14" fmla="*/ 0 60000 65536"/>
              <a:gd name="T15" fmla="*/ 0 60000 65536"/>
              <a:gd name="T16" fmla="*/ 0 60000 65536"/>
              <a:gd name="T17" fmla="*/ 0 60000 65536"/>
              <a:gd name="T18" fmla="*/ 0 w 193"/>
              <a:gd name="T19" fmla="*/ 0 h 199"/>
              <a:gd name="T20" fmla="*/ 193 w 193"/>
              <a:gd name="T21" fmla="*/ 199 h 199"/>
            </a:gdLst>
            <a:ahLst/>
            <a:cxnLst>
              <a:cxn ang="T12">
                <a:pos x="T0" y="T1"/>
              </a:cxn>
              <a:cxn ang="T13">
                <a:pos x="T2" y="T3"/>
              </a:cxn>
              <a:cxn ang="T14">
                <a:pos x="T4" y="T5"/>
              </a:cxn>
              <a:cxn ang="T15">
                <a:pos x="T6" y="T7"/>
              </a:cxn>
              <a:cxn ang="T16">
                <a:pos x="T8" y="T9"/>
              </a:cxn>
              <a:cxn ang="T17">
                <a:pos x="T10" y="T11"/>
              </a:cxn>
            </a:cxnLst>
            <a:rect l="T18" t="T19" r="T20" b="T21"/>
            <a:pathLst>
              <a:path w="193" h="199">
                <a:moveTo>
                  <a:pt x="0" y="48"/>
                </a:moveTo>
                <a:lnTo>
                  <a:pt x="0" y="42"/>
                </a:lnTo>
                <a:lnTo>
                  <a:pt x="0" y="0"/>
                </a:lnTo>
                <a:lnTo>
                  <a:pt x="193" y="199"/>
                </a:lnTo>
                <a:lnTo>
                  <a:pt x="151" y="199"/>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3" name="Freeform 177"/>
          <p:cNvSpPr>
            <a:spLocks noChangeArrowheads="1"/>
          </p:cNvSpPr>
          <p:nvPr/>
        </p:nvSpPr>
        <p:spPr bwMode="auto">
          <a:xfrm>
            <a:off x="9872133" y="3450167"/>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4" name="Freeform 178"/>
          <p:cNvSpPr>
            <a:spLocks noChangeArrowheads="1"/>
          </p:cNvSpPr>
          <p:nvPr/>
        </p:nvSpPr>
        <p:spPr bwMode="auto">
          <a:xfrm>
            <a:off x="9872134" y="4138085"/>
            <a:ext cx="480484" cy="554567"/>
          </a:xfrm>
          <a:custGeom>
            <a:avLst/>
            <a:gdLst>
              <a:gd name="T0" fmla="*/ 0 w 422"/>
              <a:gd name="T1" fmla="*/ 41395 h 422"/>
              <a:gd name="T2" fmla="*/ 0 w 422"/>
              <a:gd name="T3" fmla="*/ 0 h 422"/>
              <a:gd name="T4" fmla="*/ 360363 w 422"/>
              <a:gd name="T5" fmla="*/ 415925 h 422"/>
              <a:gd name="T6" fmla="*/ 319374 w 422"/>
              <a:gd name="T7" fmla="*/ 415925 h 422"/>
              <a:gd name="T8" fmla="*/ 0 w 422"/>
              <a:gd name="T9" fmla="*/ 41395 h 422"/>
              <a:gd name="T10" fmla="*/ 0 60000 65536"/>
              <a:gd name="T11" fmla="*/ 0 60000 65536"/>
              <a:gd name="T12" fmla="*/ 0 60000 65536"/>
              <a:gd name="T13" fmla="*/ 0 60000 65536"/>
              <a:gd name="T14" fmla="*/ 0 60000 65536"/>
              <a:gd name="T15" fmla="*/ 0 w 422"/>
              <a:gd name="T16" fmla="*/ 0 h 422"/>
              <a:gd name="T17" fmla="*/ 422 w 422"/>
              <a:gd name="T18" fmla="*/ 422 h 422"/>
            </a:gdLst>
            <a:ahLst/>
            <a:cxnLst>
              <a:cxn ang="T10">
                <a:pos x="T0" y="T1"/>
              </a:cxn>
              <a:cxn ang="T11">
                <a:pos x="T2" y="T3"/>
              </a:cxn>
              <a:cxn ang="T12">
                <a:pos x="T4" y="T5"/>
              </a:cxn>
              <a:cxn ang="T13">
                <a:pos x="T6" y="T7"/>
              </a:cxn>
              <a:cxn ang="T14">
                <a:pos x="T8" y="T9"/>
              </a:cxn>
            </a:cxnLst>
            <a:rect l="T15" t="T16" r="T17" b="T18"/>
            <a:pathLst>
              <a:path w="422" h="422">
                <a:moveTo>
                  <a:pt x="0" y="42"/>
                </a:moveTo>
                <a:lnTo>
                  <a:pt x="0" y="0"/>
                </a:lnTo>
                <a:lnTo>
                  <a:pt x="422" y="422"/>
                </a:lnTo>
                <a:lnTo>
                  <a:pt x="374" y="422"/>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5" name="Freeform 179"/>
          <p:cNvSpPr>
            <a:spLocks noChangeArrowheads="1"/>
          </p:cNvSpPr>
          <p:nvPr/>
        </p:nvSpPr>
        <p:spPr bwMode="auto">
          <a:xfrm>
            <a:off x="9872133" y="2863851"/>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6" name="Freeform 180"/>
          <p:cNvSpPr>
            <a:spLocks noChangeArrowheads="1"/>
          </p:cNvSpPr>
          <p:nvPr/>
        </p:nvSpPr>
        <p:spPr bwMode="auto">
          <a:xfrm>
            <a:off x="9872133" y="2664885"/>
            <a:ext cx="770467" cy="941916"/>
          </a:xfrm>
          <a:custGeom>
            <a:avLst/>
            <a:gdLst>
              <a:gd name="T0" fmla="*/ 0 w 676"/>
              <a:gd name="T1" fmla="*/ 41381 h 717"/>
              <a:gd name="T2" fmla="*/ 0 w 676"/>
              <a:gd name="T3" fmla="*/ 0 h 717"/>
              <a:gd name="T4" fmla="*/ 577850 w 676"/>
              <a:gd name="T5" fmla="*/ 665056 h 717"/>
              <a:gd name="T6" fmla="*/ 577850 w 676"/>
              <a:gd name="T7" fmla="*/ 706437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7" name="Freeform 181"/>
          <p:cNvSpPr>
            <a:spLocks noChangeArrowheads="1"/>
          </p:cNvSpPr>
          <p:nvPr/>
        </p:nvSpPr>
        <p:spPr bwMode="auto">
          <a:xfrm>
            <a:off x="9872133" y="2561168"/>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8" name="Freeform 182"/>
          <p:cNvSpPr>
            <a:spLocks noChangeArrowheads="1"/>
          </p:cNvSpPr>
          <p:nvPr/>
        </p:nvSpPr>
        <p:spPr bwMode="auto">
          <a:xfrm>
            <a:off x="9872133" y="3251200"/>
            <a:ext cx="770467" cy="950384"/>
          </a:xfrm>
          <a:custGeom>
            <a:avLst/>
            <a:gdLst>
              <a:gd name="T0" fmla="*/ 0 w 676"/>
              <a:gd name="T1" fmla="*/ 41407 h 723"/>
              <a:gd name="T2" fmla="*/ 0 w 676"/>
              <a:gd name="T3" fmla="*/ 0 h 723"/>
              <a:gd name="T4" fmla="*/ 577850 w 676"/>
              <a:gd name="T5" fmla="*/ 665466 h 723"/>
              <a:gd name="T6" fmla="*/ 577850 w 676"/>
              <a:gd name="T7" fmla="*/ 712788 h 723"/>
              <a:gd name="T8" fmla="*/ 0 w 676"/>
              <a:gd name="T9" fmla="*/ 41407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2"/>
                </a:moveTo>
                <a:lnTo>
                  <a:pt x="0" y="0"/>
                </a:lnTo>
                <a:lnTo>
                  <a:pt x="676" y="675"/>
                </a:lnTo>
                <a:lnTo>
                  <a:pt x="676" y="723"/>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79" name="Freeform 183"/>
          <p:cNvSpPr>
            <a:spLocks noChangeArrowheads="1"/>
          </p:cNvSpPr>
          <p:nvPr/>
        </p:nvSpPr>
        <p:spPr bwMode="auto">
          <a:xfrm>
            <a:off x="9872133" y="2760134"/>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0" name="Freeform 184"/>
          <p:cNvSpPr>
            <a:spLocks noChangeArrowheads="1"/>
          </p:cNvSpPr>
          <p:nvPr/>
        </p:nvSpPr>
        <p:spPr bwMode="auto">
          <a:xfrm>
            <a:off x="9872133" y="2468034"/>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1" name="Freeform 185"/>
          <p:cNvSpPr>
            <a:spLocks noChangeArrowheads="1"/>
          </p:cNvSpPr>
          <p:nvPr/>
        </p:nvSpPr>
        <p:spPr bwMode="auto">
          <a:xfrm>
            <a:off x="9872133" y="2364318"/>
            <a:ext cx="770467" cy="950383"/>
          </a:xfrm>
          <a:custGeom>
            <a:avLst/>
            <a:gdLst>
              <a:gd name="T0" fmla="*/ 0 w 676"/>
              <a:gd name="T1" fmla="*/ 47322 h 723"/>
              <a:gd name="T2" fmla="*/ 0 w 676"/>
              <a:gd name="T3" fmla="*/ 0 h 723"/>
              <a:gd name="T4" fmla="*/ 577850 w 676"/>
              <a:gd name="T5" fmla="*/ 665465 h 723"/>
              <a:gd name="T6" fmla="*/ 577850 w 676"/>
              <a:gd name="T7" fmla="*/ 712787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75"/>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2" name="Freeform 186"/>
          <p:cNvSpPr>
            <a:spLocks noChangeArrowheads="1"/>
          </p:cNvSpPr>
          <p:nvPr/>
        </p:nvSpPr>
        <p:spPr bwMode="auto">
          <a:xfrm>
            <a:off x="9872133" y="3052233"/>
            <a:ext cx="770467" cy="950384"/>
          </a:xfrm>
          <a:custGeom>
            <a:avLst/>
            <a:gdLst>
              <a:gd name="T0" fmla="*/ 0 w 676"/>
              <a:gd name="T1" fmla="*/ 47322 h 723"/>
              <a:gd name="T2" fmla="*/ 0 w 676"/>
              <a:gd name="T3" fmla="*/ 0 h 723"/>
              <a:gd name="T4" fmla="*/ 577850 w 676"/>
              <a:gd name="T5" fmla="*/ 665466 h 723"/>
              <a:gd name="T6" fmla="*/ 577850 w 676"/>
              <a:gd name="T7" fmla="*/ 712788 h 723"/>
              <a:gd name="T8" fmla="*/ 0 w 676"/>
              <a:gd name="T9" fmla="*/ 47322 h 723"/>
              <a:gd name="T10" fmla="*/ 0 60000 65536"/>
              <a:gd name="T11" fmla="*/ 0 60000 65536"/>
              <a:gd name="T12" fmla="*/ 0 60000 65536"/>
              <a:gd name="T13" fmla="*/ 0 60000 65536"/>
              <a:gd name="T14" fmla="*/ 0 60000 65536"/>
              <a:gd name="T15" fmla="*/ 0 w 676"/>
              <a:gd name="T16" fmla="*/ 0 h 723"/>
              <a:gd name="T17" fmla="*/ 676 w 676"/>
              <a:gd name="T18" fmla="*/ 723 h 723"/>
            </a:gdLst>
            <a:ahLst/>
            <a:cxnLst>
              <a:cxn ang="T10">
                <a:pos x="T0" y="T1"/>
              </a:cxn>
              <a:cxn ang="T11">
                <a:pos x="T2" y="T3"/>
              </a:cxn>
              <a:cxn ang="T12">
                <a:pos x="T4" y="T5"/>
              </a:cxn>
              <a:cxn ang="T13">
                <a:pos x="T6" y="T7"/>
              </a:cxn>
              <a:cxn ang="T14">
                <a:pos x="T8" y="T9"/>
              </a:cxn>
            </a:cxnLst>
            <a:rect l="T15" t="T16" r="T17" b="T18"/>
            <a:pathLst>
              <a:path w="676" h="723">
                <a:moveTo>
                  <a:pt x="0" y="48"/>
                </a:moveTo>
                <a:lnTo>
                  <a:pt x="0" y="0"/>
                </a:lnTo>
                <a:lnTo>
                  <a:pt x="676" y="675"/>
                </a:lnTo>
                <a:lnTo>
                  <a:pt x="676" y="723"/>
                </a:lnTo>
                <a:lnTo>
                  <a:pt x="0" y="48"/>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3" name="Freeform 187"/>
          <p:cNvSpPr>
            <a:spLocks noChangeArrowheads="1"/>
          </p:cNvSpPr>
          <p:nvPr/>
        </p:nvSpPr>
        <p:spPr bwMode="auto">
          <a:xfrm>
            <a:off x="9872133" y="3158067"/>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4" name="Freeform 188"/>
          <p:cNvSpPr>
            <a:spLocks noChangeArrowheads="1"/>
          </p:cNvSpPr>
          <p:nvPr/>
        </p:nvSpPr>
        <p:spPr bwMode="auto">
          <a:xfrm>
            <a:off x="9872133" y="2959100"/>
            <a:ext cx="770467" cy="941917"/>
          </a:xfrm>
          <a:custGeom>
            <a:avLst/>
            <a:gdLst>
              <a:gd name="T0" fmla="*/ 0 w 676"/>
              <a:gd name="T1" fmla="*/ 41381 h 717"/>
              <a:gd name="T2" fmla="*/ 0 w 676"/>
              <a:gd name="T3" fmla="*/ 0 h 717"/>
              <a:gd name="T4" fmla="*/ 577850 w 676"/>
              <a:gd name="T5" fmla="*/ 665057 h 717"/>
              <a:gd name="T6" fmla="*/ 577850 w 676"/>
              <a:gd name="T7" fmla="*/ 706438 h 717"/>
              <a:gd name="T8" fmla="*/ 0 w 676"/>
              <a:gd name="T9" fmla="*/ 41381 h 717"/>
              <a:gd name="T10" fmla="*/ 0 60000 65536"/>
              <a:gd name="T11" fmla="*/ 0 60000 65536"/>
              <a:gd name="T12" fmla="*/ 0 60000 65536"/>
              <a:gd name="T13" fmla="*/ 0 60000 65536"/>
              <a:gd name="T14" fmla="*/ 0 60000 65536"/>
              <a:gd name="T15" fmla="*/ 0 w 676"/>
              <a:gd name="T16" fmla="*/ 0 h 717"/>
              <a:gd name="T17" fmla="*/ 676 w 676"/>
              <a:gd name="T18" fmla="*/ 717 h 717"/>
            </a:gdLst>
            <a:ahLst/>
            <a:cxnLst>
              <a:cxn ang="T10">
                <a:pos x="T0" y="T1"/>
              </a:cxn>
              <a:cxn ang="T11">
                <a:pos x="T2" y="T3"/>
              </a:cxn>
              <a:cxn ang="T12">
                <a:pos x="T4" y="T5"/>
              </a:cxn>
              <a:cxn ang="T13">
                <a:pos x="T6" y="T7"/>
              </a:cxn>
              <a:cxn ang="T14">
                <a:pos x="T8" y="T9"/>
              </a:cxn>
            </a:cxnLst>
            <a:rect l="T15" t="T16" r="T17" b="T18"/>
            <a:pathLst>
              <a:path w="676" h="717">
                <a:moveTo>
                  <a:pt x="0" y="42"/>
                </a:moveTo>
                <a:lnTo>
                  <a:pt x="0" y="0"/>
                </a:lnTo>
                <a:lnTo>
                  <a:pt x="676" y="675"/>
                </a:lnTo>
                <a:lnTo>
                  <a:pt x="676" y="717"/>
                </a:lnTo>
                <a:lnTo>
                  <a:pt x="0" y="42"/>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5" name="Freeform 189"/>
          <p:cNvSpPr>
            <a:spLocks noChangeArrowheads="1"/>
          </p:cNvSpPr>
          <p:nvPr/>
        </p:nvSpPr>
        <p:spPr bwMode="auto">
          <a:xfrm>
            <a:off x="9872133" y="2269068"/>
            <a:ext cx="770467" cy="944033"/>
          </a:xfrm>
          <a:custGeom>
            <a:avLst/>
            <a:gdLst>
              <a:gd name="T0" fmla="*/ 0 w 676"/>
              <a:gd name="T1" fmla="*/ 42403 h 718"/>
              <a:gd name="T2" fmla="*/ 0 w 676"/>
              <a:gd name="T3" fmla="*/ 0 h 718"/>
              <a:gd name="T4" fmla="*/ 577850 w 676"/>
              <a:gd name="T5" fmla="*/ 666608 h 718"/>
              <a:gd name="T6" fmla="*/ 577850 w 676"/>
              <a:gd name="T7" fmla="*/ 708025 h 718"/>
              <a:gd name="T8" fmla="*/ 0 w 676"/>
              <a:gd name="T9" fmla="*/ 42403 h 718"/>
              <a:gd name="T10" fmla="*/ 0 60000 65536"/>
              <a:gd name="T11" fmla="*/ 0 60000 65536"/>
              <a:gd name="T12" fmla="*/ 0 60000 65536"/>
              <a:gd name="T13" fmla="*/ 0 60000 65536"/>
              <a:gd name="T14" fmla="*/ 0 60000 65536"/>
              <a:gd name="T15" fmla="*/ 0 w 676"/>
              <a:gd name="T16" fmla="*/ 0 h 718"/>
              <a:gd name="T17" fmla="*/ 676 w 676"/>
              <a:gd name="T18" fmla="*/ 718 h 718"/>
            </a:gdLst>
            <a:ahLst/>
            <a:cxnLst>
              <a:cxn ang="T10">
                <a:pos x="T0" y="T1"/>
              </a:cxn>
              <a:cxn ang="T11">
                <a:pos x="T2" y="T3"/>
              </a:cxn>
              <a:cxn ang="T12">
                <a:pos x="T4" y="T5"/>
              </a:cxn>
              <a:cxn ang="T13">
                <a:pos x="T6" y="T7"/>
              </a:cxn>
              <a:cxn ang="T14">
                <a:pos x="T8" y="T9"/>
              </a:cxn>
            </a:cxnLst>
            <a:rect l="T15" t="T16" r="T17" b="T18"/>
            <a:pathLst>
              <a:path w="676" h="718">
                <a:moveTo>
                  <a:pt x="0" y="43"/>
                </a:moveTo>
                <a:lnTo>
                  <a:pt x="0" y="0"/>
                </a:lnTo>
                <a:lnTo>
                  <a:pt x="676" y="676"/>
                </a:lnTo>
                <a:lnTo>
                  <a:pt x="676" y="718"/>
                </a:lnTo>
                <a:lnTo>
                  <a:pt x="0" y="43"/>
                </a:lnTo>
                <a:close/>
              </a:path>
            </a:pathLst>
          </a:custGeom>
          <a:solidFill>
            <a:srgbClr val="CDC9C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6" name="Rectangle 190"/>
          <p:cNvSpPr>
            <a:spLocks noChangeArrowheads="1"/>
          </p:cNvSpPr>
          <p:nvPr/>
        </p:nvSpPr>
        <p:spPr bwMode="auto">
          <a:xfrm>
            <a:off x="9872133" y="4169834"/>
            <a:ext cx="770467" cy="524933"/>
          </a:xfrm>
          <a:prstGeom prst="rect">
            <a:avLst/>
          </a:prstGeom>
          <a:solidFill>
            <a:srgbClr val="00B5ED"/>
          </a:solidFill>
          <a:ln>
            <a:noFill/>
          </a:ln>
          <a:extLst>
            <a:ext uri="{91240B29-F687-4F45-9708-019B960494DF}">
              <a14:hiddenLine xmlns:a14="http://schemas.microsoft.com/office/drawing/2010/main" w="9525">
                <a:solidFill>
                  <a:srgbClr val="000000"/>
                </a:solidFill>
                <a:bevel/>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solidFill>
                <a:srgbClr val="4BB3D2"/>
              </a:solidFill>
              <a:latin typeface="Calibri" panose="020F0502020204030204" pitchFamily="34" charset="0"/>
              <a:sym typeface="宋体" panose="02010600030101010101" pitchFamily="2" charset="-122"/>
            </a:endParaRPr>
          </a:p>
        </p:txBody>
      </p:sp>
      <p:sp>
        <p:nvSpPr>
          <p:cNvPr id="8387" name="Freeform 191"/>
          <p:cNvSpPr>
            <a:spLocks noChangeArrowheads="1"/>
          </p:cNvSpPr>
          <p:nvPr/>
        </p:nvSpPr>
        <p:spPr bwMode="auto">
          <a:xfrm>
            <a:off x="10079567" y="4218517"/>
            <a:ext cx="82551" cy="141816"/>
          </a:xfrm>
          <a:custGeom>
            <a:avLst/>
            <a:gdLst>
              <a:gd name="T0" fmla="*/ 61913 w 12"/>
              <a:gd name="T1" fmla="*/ 106362 h 18"/>
              <a:gd name="T2" fmla="*/ 0 w 12"/>
              <a:gd name="T3" fmla="*/ 106362 h 18"/>
              <a:gd name="T4" fmla="*/ 0 w 12"/>
              <a:gd name="T5" fmla="*/ 88635 h 18"/>
              <a:gd name="T6" fmla="*/ 20638 w 12"/>
              <a:gd name="T7" fmla="*/ 88635 h 18"/>
              <a:gd name="T8" fmla="*/ 20638 w 12"/>
              <a:gd name="T9" fmla="*/ 35454 h 18"/>
              <a:gd name="T10" fmla="*/ 0 w 12"/>
              <a:gd name="T11" fmla="*/ 35454 h 18"/>
              <a:gd name="T12" fmla="*/ 0 w 12"/>
              <a:gd name="T13" fmla="*/ 17727 h 18"/>
              <a:gd name="T14" fmla="*/ 10319 w 12"/>
              <a:gd name="T15" fmla="*/ 17727 h 18"/>
              <a:gd name="T16" fmla="*/ 15478 w 12"/>
              <a:gd name="T17" fmla="*/ 11818 h 18"/>
              <a:gd name="T18" fmla="*/ 20638 w 12"/>
              <a:gd name="T19" fmla="*/ 5909 h 18"/>
              <a:gd name="T20" fmla="*/ 25797 w 12"/>
              <a:gd name="T21" fmla="*/ 0 h 18"/>
              <a:gd name="T22" fmla="*/ 41275 w 12"/>
              <a:gd name="T23" fmla="*/ 0 h 18"/>
              <a:gd name="T24" fmla="*/ 41275 w 12"/>
              <a:gd name="T25" fmla="*/ 88635 h 18"/>
              <a:gd name="T26" fmla="*/ 61913 w 12"/>
              <a:gd name="T27" fmla="*/ 88635 h 18"/>
              <a:gd name="T28" fmla="*/ 61913 w 12"/>
              <a:gd name="T29" fmla="*/ 106362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8"/>
              <a:gd name="T47" fmla="*/ 12 w 12"/>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8">
                <a:moveTo>
                  <a:pt x="12" y="18"/>
                </a:moveTo>
                <a:cubicBezTo>
                  <a:pt x="0" y="18"/>
                  <a:pt x="0" y="18"/>
                  <a:pt x="0" y="18"/>
                </a:cubicBezTo>
                <a:cubicBezTo>
                  <a:pt x="0" y="15"/>
                  <a:pt x="0" y="15"/>
                  <a:pt x="0" y="15"/>
                </a:cubicBezTo>
                <a:cubicBezTo>
                  <a:pt x="4" y="15"/>
                  <a:pt x="4" y="15"/>
                  <a:pt x="4" y="15"/>
                </a:cubicBezTo>
                <a:cubicBezTo>
                  <a:pt x="4" y="6"/>
                  <a:pt x="4" y="6"/>
                  <a:pt x="4" y="6"/>
                </a:cubicBezTo>
                <a:cubicBezTo>
                  <a:pt x="0" y="6"/>
                  <a:pt x="0" y="6"/>
                  <a:pt x="0" y="6"/>
                </a:cubicBezTo>
                <a:cubicBezTo>
                  <a:pt x="0" y="3"/>
                  <a:pt x="0" y="3"/>
                  <a:pt x="0" y="3"/>
                </a:cubicBezTo>
                <a:cubicBezTo>
                  <a:pt x="1" y="3"/>
                  <a:pt x="1" y="3"/>
                  <a:pt x="2" y="3"/>
                </a:cubicBezTo>
                <a:cubicBezTo>
                  <a:pt x="3" y="3"/>
                  <a:pt x="3" y="2"/>
                  <a:pt x="3" y="2"/>
                </a:cubicBezTo>
                <a:cubicBezTo>
                  <a:pt x="4" y="2"/>
                  <a:pt x="4" y="2"/>
                  <a:pt x="4" y="1"/>
                </a:cubicBezTo>
                <a:cubicBezTo>
                  <a:pt x="4" y="1"/>
                  <a:pt x="5" y="1"/>
                  <a:pt x="5" y="0"/>
                </a:cubicBezTo>
                <a:cubicBezTo>
                  <a:pt x="8" y="0"/>
                  <a:pt x="8" y="0"/>
                  <a:pt x="8" y="0"/>
                </a:cubicBezTo>
                <a:cubicBezTo>
                  <a:pt x="8" y="15"/>
                  <a:pt x="8" y="15"/>
                  <a:pt x="8" y="15"/>
                </a:cubicBezTo>
                <a:cubicBezTo>
                  <a:pt x="12" y="15"/>
                  <a:pt x="12" y="15"/>
                  <a:pt x="12" y="15"/>
                </a:cubicBezTo>
                <a:lnTo>
                  <a:pt x="12" y="18"/>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8" name="Freeform 192"/>
          <p:cNvSpPr>
            <a:spLocks noEditPoints="1" noChangeArrowheads="1"/>
          </p:cNvSpPr>
          <p:nvPr/>
        </p:nvSpPr>
        <p:spPr bwMode="auto">
          <a:xfrm>
            <a:off x="10189633" y="4218517"/>
            <a:ext cx="95251" cy="141816"/>
          </a:xfrm>
          <a:custGeom>
            <a:avLst/>
            <a:gdLst>
              <a:gd name="T0" fmla="*/ 71438 w 14"/>
              <a:gd name="T1" fmla="*/ 47272 h 18"/>
              <a:gd name="T2" fmla="*/ 66335 w 14"/>
              <a:gd name="T3" fmla="*/ 70908 h 18"/>
              <a:gd name="T4" fmla="*/ 61233 w 14"/>
              <a:gd name="T5" fmla="*/ 88635 h 18"/>
              <a:gd name="T6" fmla="*/ 40822 w 14"/>
              <a:gd name="T7" fmla="*/ 100453 h 18"/>
              <a:gd name="T8" fmla="*/ 20411 w 14"/>
              <a:gd name="T9" fmla="*/ 106362 h 18"/>
              <a:gd name="T10" fmla="*/ 10205 w 14"/>
              <a:gd name="T11" fmla="*/ 106362 h 18"/>
              <a:gd name="T12" fmla="*/ 5103 w 14"/>
              <a:gd name="T13" fmla="*/ 106362 h 18"/>
              <a:gd name="T14" fmla="*/ 5103 w 14"/>
              <a:gd name="T15" fmla="*/ 82726 h 18"/>
              <a:gd name="T16" fmla="*/ 5103 w 14"/>
              <a:gd name="T17" fmla="*/ 82726 h 18"/>
              <a:gd name="T18" fmla="*/ 10205 w 14"/>
              <a:gd name="T19" fmla="*/ 88635 h 18"/>
              <a:gd name="T20" fmla="*/ 20411 w 14"/>
              <a:gd name="T21" fmla="*/ 88635 h 18"/>
              <a:gd name="T22" fmla="*/ 30616 w 14"/>
              <a:gd name="T23" fmla="*/ 88635 h 18"/>
              <a:gd name="T24" fmla="*/ 40822 w 14"/>
              <a:gd name="T25" fmla="*/ 82726 h 18"/>
              <a:gd name="T26" fmla="*/ 45924 w 14"/>
              <a:gd name="T27" fmla="*/ 76817 h 18"/>
              <a:gd name="T28" fmla="*/ 45924 w 14"/>
              <a:gd name="T29" fmla="*/ 64999 h 18"/>
              <a:gd name="T30" fmla="*/ 35719 w 14"/>
              <a:gd name="T31" fmla="*/ 70908 h 18"/>
              <a:gd name="T32" fmla="*/ 25514 w 14"/>
              <a:gd name="T33" fmla="*/ 70908 h 18"/>
              <a:gd name="T34" fmla="*/ 15308 w 14"/>
              <a:gd name="T35" fmla="*/ 70908 h 18"/>
              <a:gd name="T36" fmla="*/ 10205 w 14"/>
              <a:gd name="T37" fmla="*/ 64999 h 18"/>
              <a:gd name="T38" fmla="*/ 0 w 14"/>
              <a:gd name="T39" fmla="*/ 53181 h 18"/>
              <a:gd name="T40" fmla="*/ 0 w 14"/>
              <a:gd name="T41" fmla="*/ 35454 h 18"/>
              <a:gd name="T42" fmla="*/ 5103 w 14"/>
              <a:gd name="T43" fmla="*/ 11818 h 18"/>
              <a:gd name="T44" fmla="*/ 35719 w 14"/>
              <a:gd name="T45" fmla="*/ 0 h 18"/>
              <a:gd name="T46" fmla="*/ 45924 w 14"/>
              <a:gd name="T47" fmla="*/ 0 h 18"/>
              <a:gd name="T48" fmla="*/ 61233 w 14"/>
              <a:gd name="T49" fmla="*/ 11818 h 18"/>
              <a:gd name="T50" fmla="*/ 66335 w 14"/>
              <a:gd name="T51" fmla="*/ 23636 h 18"/>
              <a:gd name="T52" fmla="*/ 71438 w 14"/>
              <a:gd name="T53" fmla="*/ 47272 h 18"/>
              <a:gd name="T54" fmla="*/ 45924 w 14"/>
              <a:gd name="T55" fmla="*/ 41363 h 18"/>
              <a:gd name="T56" fmla="*/ 45924 w 14"/>
              <a:gd name="T57" fmla="*/ 29545 h 18"/>
              <a:gd name="T58" fmla="*/ 40822 w 14"/>
              <a:gd name="T59" fmla="*/ 23636 h 18"/>
              <a:gd name="T60" fmla="*/ 40822 w 14"/>
              <a:gd name="T61" fmla="*/ 17727 h 18"/>
              <a:gd name="T62" fmla="*/ 35719 w 14"/>
              <a:gd name="T63" fmla="*/ 17727 h 18"/>
              <a:gd name="T64" fmla="*/ 30616 w 14"/>
              <a:gd name="T65" fmla="*/ 17727 h 18"/>
              <a:gd name="T66" fmla="*/ 25514 w 14"/>
              <a:gd name="T67" fmla="*/ 23636 h 18"/>
              <a:gd name="T68" fmla="*/ 20411 w 14"/>
              <a:gd name="T69" fmla="*/ 29545 h 18"/>
              <a:gd name="T70" fmla="*/ 20411 w 14"/>
              <a:gd name="T71" fmla="*/ 35454 h 18"/>
              <a:gd name="T72" fmla="*/ 20411 w 14"/>
              <a:gd name="T73" fmla="*/ 41363 h 18"/>
              <a:gd name="T74" fmla="*/ 25514 w 14"/>
              <a:gd name="T75" fmla="*/ 47272 h 18"/>
              <a:gd name="T76" fmla="*/ 30616 w 14"/>
              <a:gd name="T77" fmla="*/ 53181 h 18"/>
              <a:gd name="T78" fmla="*/ 35719 w 14"/>
              <a:gd name="T79" fmla="*/ 53181 h 18"/>
              <a:gd name="T80" fmla="*/ 40822 w 14"/>
              <a:gd name="T81" fmla="*/ 53181 h 18"/>
              <a:gd name="T82" fmla="*/ 45924 w 14"/>
              <a:gd name="T83" fmla="*/ 53181 h 18"/>
              <a:gd name="T84" fmla="*/ 45924 w 14"/>
              <a:gd name="T85" fmla="*/ 47272 h 18"/>
              <a:gd name="T86" fmla="*/ 45924 w 14"/>
              <a:gd name="T87" fmla="*/ 41363 h 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
              <a:gd name="T133" fmla="*/ 0 h 18"/>
              <a:gd name="T134" fmla="*/ 14 w 14"/>
              <a:gd name="T135" fmla="*/ 18 h 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 h="18">
                <a:moveTo>
                  <a:pt x="14" y="8"/>
                </a:moveTo>
                <a:cubicBezTo>
                  <a:pt x="14" y="10"/>
                  <a:pt x="14" y="11"/>
                  <a:pt x="13" y="12"/>
                </a:cubicBezTo>
                <a:cubicBezTo>
                  <a:pt x="13" y="13"/>
                  <a:pt x="12" y="14"/>
                  <a:pt x="12" y="15"/>
                </a:cubicBezTo>
                <a:cubicBezTo>
                  <a:pt x="11" y="16"/>
                  <a:pt x="10" y="17"/>
                  <a:pt x="8" y="17"/>
                </a:cubicBezTo>
                <a:cubicBezTo>
                  <a:pt x="7" y="18"/>
                  <a:pt x="6" y="18"/>
                  <a:pt x="4" y="18"/>
                </a:cubicBezTo>
                <a:cubicBezTo>
                  <a:pt x="4" y="18"/>
                  <a:pt x="3" y="18"/>
                  <a:pt x="2" y="18"/>
                </a:cubicBezTo>
                <a:cubicBezTo>
                  <a:pt x="2" y="18"/>
                  <a:pt x="1" y="18"/>
                  <a:pt x="1" y="18"/>
                </a:cubicBezTo>
                <a:cubicBezTo>
                  <a:pt x="1" y="14"/>
                  <a:pt x="1" y="14"/>
                  <a:pt x="1" y="14"/>
                </a:cubicBezTo>
                <a:cubicBezTo>
                  <a:pt x="1" y="14"/>
                  <a:pt x="1" y="14"/>
                  <a:pt x="1" y="14"/>
                </a:cubicBezTo>
                <a:cubicBezTo>
                  <a:pt x="2" y="15"/>
                  <a:pt x="2" y="15"/>
                  <a:pt x="2" y="15"/>
                </a:cubicBezTo>
                <a:cubicBezTo>
                  <a:pt x="3" y="15"/>
                  <a:pt x="3" y="15"/>
                  <a:pt x="4" y="15"/>
                </a:cubicBezTo>
                <a:cubicBezTo>
                  <a:pt x="5" y="15"/>
                  <a:pt x="5" y="15"/>
                  <a:pt x="6" y="15"/>
                </a:cubicBezTo>
                <a:cubicBezTo>
                  <a:pt x="7" y="15"/>
                  <a:pt x="7" y="14"/>
                  <a:pt x="8" y="14"/>
                </a:cubicBezTo>
                <a:cubicBezTo>
                  <a:pt x="8" y="14"/>
                  <a:pt x="8" y="13"/>
                  <a:pt x="9" y="13"/>
                </a:cubicBezTo>
                <a:cubicBezTo>
                  <a:pt x="9" y="12"/>
                  <a:pt x="9" y="12"/>
                  <a:pt x="9" y="11"/>
                </a:cubicBezTo>
                <a:cubicBezTo>
                  <a:pt x="9" y="11"/>
                  <a:pt x="8" y="11"/>
                  <a:pt x="7" y="12"/>
                </a:cubicBezTo>
                <a:cubicBezTo>
                  <a:pt x="7" y="12"/>
                  <a:pt x="6" y="12"/>
                  <a:pt x="5" y="12"/>
                </a:cubicBezTo>
                <a:cubicBezTo>
                  <a:pt x="5" y="12"/>
                  <a:pt x="4" y="12"/>
                  <a:pt x="3" y="12"/>
                </a:cubicBezTo>
                <a:cubicBezTo>
                  <a:pt x="3" y="12"/>
                  <a:pt x="2" y="11"/>
                  <a:pt x="2" y="11"/>
                </a:cubicBezTo>
                <a:cubicBezTo>
                  <a:pt x="1" y="11"/>
                  <a:pt x="0" y="10"/>
                  <a:pt x="0" y="9"/>
                </a:cubicBezTo>
                <a:cubicBezTo>
                  <a:pt x="0" y="8"/>
                  <a:pt x="0" y="7"/>
                  <a:pt x="0" y="6"/>
                </a:cubicBezTo>
                <a:cubicBezTo>
                  <a:pt x="0" y="4"/>
                  <a:pt x="0" y="3"/>
                  <a:pt x="1" y="2"/>
                </a:cubicBezTo>
                <a:cubicBezTo>
                  <a:pt x="3" y="1"/>
                  <a:pt x="4" y="0"/>
                  <a:pt x="7" y="0"/>
                </a:cubicBezTo>
                <a:cubicBezTo>
                  <a:pt x="8" y="0"/>
                  <a:pt x="9" y="0"/>
                  <a:pt x="9" y="0"/>
                </a:cubicBezTo>
                <a:cubicBezTo>
                  <a:pt x="10" y="1"/>
                  <a:pt x="11" y="1"/>
                  <a:pt x="12" y="2"/>
                </a:cubicBezTo>
                <a:cubicBezTo>
                  <a:pt x="12" y="2"/>
                  <a:pt x="13" y="3"/>
                  <a:pt x="13" y="4"/>
                </a:cubicBezTo>
                <a:cubicBezTo>
                  <a:pt x="14" y="5"/>
                  <a:pt x="14" y="7"/>
                  <a:pt x="14" y="8"/>
                </a:cubicBezTo>
                <a:close/>
                <a:moveTo>
                  <a:pt x="9" y="7"/>
                </a:moveTo>
                <a:cubicBezTo>
                  <a:pt x="9" y="6"/>
                  <a:pt x="9" y="6"/>
                  <a:pt x="9" y="5"/>
                </a:cubicBezTo>
                <a:cubicBezTo>
                  <a:pt x="9" y="4"/>
                  <a:pt x="9" y="4"/>
                  <a:pt x="8" y="4"/>
                </a:cubicBezTo>
                <a:cubicBezTo>
                  <a:pt x="8" y="3"/>
                  <a:pt x="8" y="3"/>
                  <a:pt x="8" y="3"/>
                </a:cubicBezTo>
                <a:cubicBezTo>
                  <a:pt x="7" y="3"/>
                  <a:pt x="7" y="3"/>
                  <a:pt x="7" y="3"/>
                </a:cubicBezTo>
                <a:cubicBezTo>
                  <a:pt x="6" y="3"/>
                  <a:pt x="6" y="3"/>
                  <a:pt x="6" y="3"/>
                </a:cubicBezTo>
                <a:cubicBezTo>
                  <a:pt x="5" y="3"/>
                  <a:pt x="5" y="3"/>
                  <a:pt x="5" y="4"/>
                </a:cubicBezTo>
                <a:cubicBezTo>
                  <a:pt x="5" y="4"/>
                  <a:pt x="4" y="4"/>
                  <a:pt x="4" y="5"/>
                </a:cubicBezTo>
                <a:cubicBezTo>
                  <a:pt x="4" y="5"/>
                  <a:pt x="4" y="6"/>
                  <a:pt x="4" y="6"/>
                </a:cubicBezTo>
                <a:cubicBezTo>
                  <a:pt x="4" y="7"/>
                  <a:pt x="4" y="7"/>
                  <a:pt x="4" y="7"/>
                </a:cubicBezTo>
                <a:cubicBezTo>
                  <a:pt x="4" y="8"/>
                  <a:pt x="5" y="8"/>
                  <a:pt x="5" y="8"/>
                </a:cubicBezTo>
                <a:cubicBezTo>
                  <a:pt x="5" y="9"/>
                  <a:pt x="6" y="9"/>
                  <a:pt x="6" y="9"/>
                </a:cubicBezTo>
                <a:cubicBezTo>
                  <a:pt x="6" y="9"/>
                  <a:pt x="7" y="9"/>
                  <a:pt x="7" y="9"/>
                </a:cubicBezTo>
                <a:cubicBezTo>
                  <a:pt x="8" y="9"/>
                  <a:pt x="8" y="9"/>
                  <a:pt x="8" y="9"/>
                </a:cubicBezTo>
                <a:cubicBezTo>
                  <a:pt x="9" y="9"/>
                  <a:pt x="9" y="9"/>
                  <a:pt x="9" y="9"/>
                </a:cubicBezTo>
                <a:cubicBezTo>
                  <a:pt x="9" y="8"/>
                  <a:pt x="9" y="8"/>
                  <a:pt x="9" y="8"/>
                </a:cubicBezTo>
                <a:cubicBezTo>
                  <a:pt x="9" y="8"/>
                  <a:pt x="9" y="8"/>
                  <a:pt x="9"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89" name="Freeform 193"/>
          <p:cNvSpPr>
            <a:spLocks noEditPoints="1" noChangeArrowheads="1"/>
          </p:cNvSpPr>
          <p:nvPr/>
        </p:nvSpPr>
        <p:spPr bwMode="auto">
          <a:xfrm>
            <a:off x="10306051" y="4218517"/>
            <a:ext cx="184149" cy="141816"/>
          </a:xfrm>
          <a:custGeom>
            <a:avLst/>
            <a:gdLst>
              <a:gd name="T0" fmla="*/ 56268 w 27"/>
              <a:gd name="T1" fmla="*/ 35454 h 18"/>
              <a:gd name="T2" fmla="*/ 46037 w 27"/>
              <a:gd name="T3" fmla="*/ 59090 h 18"/>
              <a:gd name="T4" fmla="*/ 25576 w 27"/>
              <a:gd name="T5" fmla="*/ 64999 h 18"/>
              <a:gd name="T6" fmla="*/ 5115 w 27"/>
              <a:gd name="T7" fmla="*/ 59090 h 18"/>
              <a:gd name="T8" fmla="*/ 0 w 27"/>
              <a:gd name="T9" fmla="*/ 35454 h 18"/>
              <a:gd name="T10" fmla="*/ 5115 w 27"/>
              <a:gd name="T11" fmla="*/ 5909 h 18"/>
              <a:gd name="T12" fmla="*/ 25576 w 27"/>
              <a:gd name="T13" fmla="*/ 0 h 18"/>
              <a:gd name="T14" fmla="*/ 46037 w 27"/>
              <a:gd name="T15" fmla="*/ 5909 h 18"/>
              <a:gd name="T16" fmla="*/ 56268 w 27"/>
              <a:gd name="T17" fmla="*/ 35454 h 18"/>
              <a:gd name="T18" fmla="*/ 35807 w 27"/>
              <a:gd name="T19" fmla="*/ 35454 h 18"/>
              <a:gd name="T20" fmla="*/ 35807 w 27"/>
              <a:gd name="T21" fmla="*/ 17727 h 18"/>
              <a:gd name="T22" fmla="*/ 25576 w 27"/>
              <a:gd name="T23" fmla="*/ 11818 h 18"/>
              <a:gd name="T24" fmla="*/ 20461 w 27"/>
              <a:gd name="T25" fmla="*/ 17727 h 18"/>
              <a:gd name="T26" fmla="*/ 20461 w 27"/>
              <a:gd name="T27" fmla="*/ 35454 h 18"/>
              <a:gd name="T28" fmla="*/ 20461 w 27"/>
              <a:gd name="T29" fmla="*/ 47272 h 18"/>
              <a:gd name="T30" fmla="*/ 25576 w 27"/>
              <a:gd name="T31" fmla="*/ 53181 h 18"/>
              <a:gd name="T32" fmla="*/ 35807 w 27"/>
              <a:gd name="T33" fmla="*/ 47272 h 18"/>
              <a:gd name="T34" fmla="*/ 35807 w 27"/>
              <a:gd name="T35" fmla="*/ 35454 h 18"/>
              <a:gd name="T36" fmla="*/ 102305 w 27"/>
              <a:gd name="T37" fmla="*/ 0 h 18"/>
              <a:gd name="T38" fmla="*/ 56268 w 27"/>
              <a:gd name="T39" fmla="*/ 106362 h 18"/>
              <a:gd name="T40" fmla="*/ 40922 w 27"/>
              <a:gd name="T41" fmla="*/ 106362 h 18"/>
              <a:gd name="T42" fmla="*/ 86959 w 27"/>
              <a:gd name="T43" fmla="*/ 0 h 18"/>
              <a:gd name="T44" fmla="*/ 102305 w 27"/>
              <a:gd name="T45" fmla="*/ 0 h 18"/>
              <a:gd name="T46" fmla="*/ 138112 w 27"/>
              <a:gd name="T47" fmla="*/ 70908 h 18"/>
              <a:gd name="T48" fmla="*/ 132997 w 27"/>
              <a:gd name="T49" fmla="*/ 100453 h 18"/>
              <a:gd name="T50" fmla="*/ 112536 w 27"/>
              <a:gd name="T51" fmla="*/ 106362 h 18"/>
              <a:gd name="T52" fmla="*/ 92075 w 27"/>
              <a:gd name="T53" fmla="*/ 100453 h 18"/>
              <a:gd name="T54" fmla="*/ 86959 w 27"/>
              <a:gd name="T55" fmla="*/ 70908 h 18"/>
              <a:gd name="T56" fmla="*/ 92075 w 27"/>
              <a:gd name="T57" fmla="*/ 47272 h 18"/>
              <a:gd name="T58" fmla="*/ 112536 w 27"/>
              <a:gd name="T59" fmla="*/ 41363 h 18"/>
              <a:gd name="T60" fmla="*/ 132997 w 27"/>
              <a:gd name="T61" fmla="*/ 47272 h 18"/>
              <a:gd name="T62" fmla="*/ 138112 w 27"/>
              <a:gd name="T63" fmla="*/ 70908 h 18"/>
              <a:gd name="T64" fmla="*/ 122766 w 27"/>
              <a:gd name="T65" fmla="*/ 70908 h 18"/>
              <a:gd name="T66" fmla="*/ 117651 w 27"/>
              <a:gd name="T67" fmla="*/ 59090 h 18"/>
              <a:gd name="T68" fmla="*/ 112536 w 27"/>
              <a:gd name="T69" fmla="*/ 53181 h 18"/>
              <a:gd name="T70" fmla="*/ 107420 w 27"/>
              <a:gd name="T71" fmla="*/ 59090 h 18"/>
              <a:gd name="T72" fmla="*/ 102305 w 27"/>
              <a:gd name="T73" fmla="*/ 70908 h 18"/>
              <a:gd name="T74" fmla="*/ 107420 w 27"/>
              <a:gd name="T75" fmla="*/ 88635 h 18"/>
              <a:gd name="T76" fmla="*/ 112536 w 27"/>
              <a:gd name="T77" fmla="*/ 94544 h 18"/>
              <a:gd name="T78" fmla="*/ 117651 w 27"/>
              <a:gd name="T79" fmla="*/ 88635 h 18"/>
              <a:gd name="T80" fmla="*/ 122766 w 27"/>
              <a:gd name="T81" fmla="*/ 70908 h 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18"/>
              <a:gd name="T125" fmla="*/ 27 w 27"/>
              <a:gd name="T126" fmla="*/ 18 h 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18">
                <a:moveTo>
                  <a:pt x="11" y="6"/>
                </a:moveTo>
                <a:cubicBezTo>
                  <a:pt x="11" y="8"/>
                  <a:pt x="10" y="9"/>
                  <a:pt x="9" y="10"/>
                </a:cubicBezTo>
                <a:cubicBezTo>
                  <a:pt x="8" y="11"/>
                  <a:pt x="7" y="11"/>
                  <a:pt x="5" y="11"/>
                </a:cubicBezTo>
                <a:cubicBezTo>
                  <a:pt x="4" y="11"/>
                  <a:pt x="2" y="11"/>
                  <a:pt x="1" y="10"/>
                </a:cubicBezTo>
                <a:cubicBezTo>
                  <a:pt x="0" y="9"/>
                  <a:pt x="0" y="8"/>
                  <a:pt x="0" y="6"/>
                </a:cubicBezTo>
                <a:cubicBezTo>
                  <a:pt x="0" y="4"/>
                  <a:pt x="1" y="2"/>
                  <a:pt x="1" y="1"/>
                </a:cubicBezTo>
                <a:cubicBezTo>
                  <a:pt x="2" y="0"/>
                  <a:pt x="4" y="0"/>
                  <a:pt x="5" y="0"/>
                </a:cubicBezTo>
                <a:cubicBezTo>
                  <a:pt x="7" y="0"/>
                  <a:pt x="8" y="0"/>
                  <a:pt x="9" y="1"/>
                </a:cubicBezTo>
                <a:cubicBezTo>
                  <a:pt x="10" y="2"/>
                  <a:pt x="11" y="4"/>
                  <a:pt x="11" y="6"/>
                </a:cubicBezTo>
                <a:close/>
                <a:moveTo>
                  <a:pt x="7" y="6"/>
                </a:moveTo>
                <a:cubicBezTo>
                  <a:pt x="7" y="4"/>
                  <a:pt x="7" y="4"/>
                  <a:pt x="7" y="3"/>
                </a:cubicBezTo>
                <a:cubicBezTo>
                  <a:pt x="6" y="3"/>
                  <a:pt x="6" y="2"/>
                  <a:pt x="5" y="2"/>
                </a:cubicBezTo>
                <a:cubicBezTo>
                  <a:pt x="5" y="2"/>
                  <a:pt x="4" y="3"/>
                  <a:pt x="4" y="3"/>
                </a:cubicBezTo>
                <a:cubicBezTo>
                  <a:pt x="4" y="4"/>
                  <a:pt x="4" y="4"/>
                  <a:pt x="4" y="6"/>
                </a:cubicBezTo>
                <a:cubicBezTo>
                  <a:pt x="4" y="7"/>
                  <a:pt x="4" y="8"/>
                  <a:pt x="4" y="8"/>
                </a:cubicBezTo>
                <a:cubicBezTo>
                  <a:pt x="4" y="9"/>
                  <a:pt x="5" y="9"/>
                  <a:pt x="5" y="9"/>
                </a:cubicBezTo>
                <a:cubicBezTo>
                  <a:pt x="6" y="9"/>
                  <a:pt x="6" y="9"/>
                  <a:pt x="7" y="8"/>
                </a:cubicBezTo>
                <a:cubicBezTo>
                  <a:pt x="7" y="8"/>
                  <a:pt x="7" y="7"/>
                  <a:pt x="7" y="6"/>
                </a:cubicBezTo>
                <a:close/>
                <a:moveTo>
                  <a:pt x="20" y="0"/>
                </a:moveTo>
                <a:cubicBezTo>
                  <a:pt x="11" y="18"/>
                  <a:pt x="11" y="18"/>
                  <a:pt x="11" y="18"/>
                </a:cubicBezTo>
                <a:cubicBezTo>
                  <a:pt x="8" y="18"/>
                  <a:pt x="8" y="18"/>
                  <a:pt x="8" y="18"/>
                </a:cubicBezTo>
                <a:cubicBezTo>
                  <a:pt x="17" y="0"/>
                  <a:pt x="17" y="0"/>
                  <a:pt x="17" y="0"/>
                </a:cubicBezTo>
                <a:lnTo>
                  <a:pt x="20" y="0"/>
                </a:lnTo>
                <a:close/>
                <a:moveTo>
                  <a:pt x="27" y="12"/>
                </a:moveTo>
                <a:cubicBezTo>
                  <a:pt x="27" y="14"/>
                  <a:pt x="27" y="16"/>
                  <a:pt x="26" y="17"/>
                </a:cubicBezTo>
                <a:cubicBezTo>
                  <a:pt x="25" y="18"/>
                  <a:pt x="24" y="18"/>
                  <a:pt x="22" y="18"/>
                </a:cubicBezTo>
                <a:cubicBezTo>
                  <a:pt x="20" y="18"/>
                  <a:pt x="19" y="18"/>
                  <a:pt x="18" y="17"/>
                </a:cubicBezTo>
                <a:cubicBezTo>
                  <a:pt x="17" y="16"/>
                  <a:pt x="17" y="14"/>
                  <a:pt x="17" y="12"/>
                </a:cubicBezTo>
                <a:cubicBezTo>
                  <a:pt x="17" y="11"/>
                  <a:pt x="17" y="9"/>
                  <a:pt x="18" y="8"/>
                </a:cubicBezTo>
                <a:cubicBezTo>
                  <a:pt x="19" y="7"/>
                  <a:pt x="20" y="7"/>
                  <a:pt x="22" y="7"/>
                </a:cubicBezTo>
                <a:cubicBezTo>
                  <a:pt x="24" y="7"/>
                  <a:pt x="25" y="7"/>
                  <a:pt x="26" y="8"/>
                </a:cubicBezTo>
                <a:cubicBezTo>
                  <a:pt x="27" y="9"/>
                  <a:pt x="27" y="11"/>
                  <a:pt x="27" y="12"/>
                </a:cubicBezTo>
                <a:close/>
                <a:moveTo>
                  <a:pt x="24" y="12"/>
                </a:moveTo>
                <a:cubicBezTo>
                  <a:pt x="24" y="11"/>
                  <a:pt x="24" y="10"/>
                  <a:pt x="23" y="10"/>
                </a:cubicBezTo>
                <a:cubicBezTo>
                  <a:pt x="23" y="9"/>
                  <a:pt x="23" y="9"/>
                  <a:pt x="22" y="9"/>
                </a:cubicBezTo>
                <a:cubicBezTo>
                  <a:pt x="21" y="9"/>
                  <a:pt x="21" y="9"/>
                  <a:pt x="21" y="10"/>
                </a:cubicBezTo>
                <a:cubicBezTo>
                  <a:pt x="20" y="10"/>
                  <a:pt x="20" y="11"/>
                  <a:pt x="20" y="12"/>
                </a:cubicBezTo>
                <a:cubicBezTo>
                  <a:pt x="20" y="14"/>
                  <a:pt x="20" y="15"/>
                  <a:pt x="21" y="15"/>
                </a:cubicBezTo>
                <a:cubicBezTo>
                  <a:pt x="21" y="15"/>
                  <a:pt x="21" y="16"/>
                  <a:pt x="22" y="16"/>
                </a:cubicBezTo>
                <a:cubicBezTo>
                  <a:pt x="23" y="16"/>
                  <a:pt x="23" y="15"/>
                  <a:pt x="23" y="15"/>
                </a:cubicBezTo>
                <a:cubicBezTo>
                  <a:pt x="24" y="15"/>
                  <a:pt x="24" y="14"/>
                  <a:pt x="24" y="12"/>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en-US" sz="2400"/>
          </a:p>
        </p:txBody>
      </p:sp>
      <p:sp>
        <p:nvSpPr>
          <p:cNvPr id="8390" name="矩形 299"/>
          <p:cNvSpPr>
            <a:spLocks noChangeArrowheads="1"/>
          </p:cNvSpPr>
          <p:nvPr/>
        </p:nvSpPr>
        <p:spPr bwMode="auto">
          <a:xfrm>
            <a:off x="9002184" y="5060951"/>
            <a:ext cx="505248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8391" name="矩形 300"/>
          <p:cNvSpPr>
            <a:spLocks noChangeArrowheads="1"/>
          </p:cNvSpPr>
          <p:nvPr/>
        </p:nvSpPr>
        <p:spPr bwMode="auto">
          <a:xfrm>
            <a:off x="9012767" y="5556251"/>
            <a:ext cx="50524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8392" name="矩形 301"/>
          <p:cNvSpPr>
            <a:spLocks noChangeArrowheads="1"/>
          </p:cNvSpPr>
          <p:nvPr/>
        </p:nvSpPr>
        <p:spPr bwMode="auto">
          <a:xfrm>
            <a:off x="9012767" y="6064251"/>
            <a:ext cx="50524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
        <p:nvSpPr>
          <p:cNvPr id="8393" name="矩形 302"/>
          <p:cNvSpPr>
            <a:spLocks noChangeArrowheads="1"/>
          </p:cNvSpPr>
          <p:nvPr/>
        </p:nvSpPr>
        <p:spPr bwMode="auto">
          <a:xfrm>
            <a:off x="9002184" y="6447367"/>
            <a:ext cx="505248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133"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玩转大学</a:t>
            </a:r>
            <a:endParaRPr lang="zh-CN" altLang="en-US" sz="2400"/>
          </a:p>
        </p:txBody>
      </p:sp>
    </p:spTree>
    <p:extLst>
      <p:ext uri="{BB962C8B-B14F-4D97-AF65-F5344CB8AC3E}">
        <p14:creationId xmlns:p14="http://schemas.microsoft.com/office/powerpoint/2010/main" val="575144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1267" name="矩形 1"/>
          <p:cNvSpPr>
            <a:spLocks noChangeArrowheads="1"/>
          </p:cNvSpPr>
          <p:nvPr/>
        </p:nvSpPr>
        <p:spPr bwMode="auto">
          <a:xfrm>
            <a:off x="1775885" y="442384"/>
            <a:ext cx="7488767" cy="995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中国有超过</a:t>
            </a:r>
            <a:r>
              <a:rPr lang="en-US" sz="5867">
                <a:solidFill>
                  <a:srgbClr val="F88A44"/>
                </a:solidFill>
                <a:latin typeface="Impact" panose="020B0806030902050204" pitchFamily="34" charset="0"/>
                <a:ea typeface="微软雅黑" panose="020B0503020204020204" pitchFamily="34" charset="-122"/>
                <a:sym typeface="宋体" panose="02010600030101010101" pitchFamily="2" charset="-122"/>
              </a:rPr>
              <a:t>6</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亿社交网络的用户</a:t>
            </a:r>
          </a:p>
        </p:txBody>
      </p:sp>
      <p:sp>
        <p:nvSpPr>
          <p:cNvPr id="11268" name="等腰三角形 2"/>
          <p:cNvSpPr>
            <a:spLocks noChangeArrowheads="1"/>
          </p:cNvSpPr>
          <p:nvPr/>
        </p:nvSpPr>
        <p:spPr bwMode="auto">
          <a:xfrm rot="5400000">
            <a:off x="1155701" y="8953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1269" name="组合 84"/>
          <p:cNvGrpSpPr>
            <a:grpSpLocks/>
          </p:cNvGrpSpPr>
          <p:nvPr/>
        </p:nvGrpSpPr>
        <p:grpSpPr bwMode="auto">
          <a:xfrm>
            <a:off x="3215218" y="1521885"/>
            <a:ext cx="4957233" cy="4955116"/>
            <a:chOff x="0" y="0"/>
            <a:chExt cx="3717924" cy="3716338"/>
          </a:xfrm>
        </p:grpSpPr>
        <p:sp>
          <p:nvSpPr>
            <p:cNvPr id="11270" name="Oval 5"/>
            <p:cNvSpPr>
              <a:spLocks noChangeArrowheads="1"/>
            </p:cNvSpPr>
            <p:nvPr/>
          </p:nvSpPr>
          <p:spPr bwMode="auto">
            <a:xfrm>
              <a:off x="546100" y="546101"/>
              <a:ext cx="2625725" cy="2625725"/>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1" name="Oval 6"/>
            <p:cNvSpPr>
              <a:spLocks noChangeArrowheads="1"/>
            </p:cNvSpPr>
            <p:nvPr/>
          </p:nvSpPr>
          <p:spPr bwMode="auto">
            <a:xfrm>
              <a:off x="611187" y="611188"/>
              <a:ext cx="2497137" cy="2497138"/>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2" name="Freeform 7"/>
            <p:cNvSpPr>
              <a:spLocks noChangeArrowheads="1"/>
            </p:cNvSpPr>
            <p:nvPr/>
          </p:nvSpPr>
          <p:spPr bwMode="auto">
            <a:xfrm>
              <a:off x="1395412" y="1146176"/>
              <a:ext cx="928687" cy="1427163"/>
            </a:xfrm>
            <a:custGeom>
              <a:avLst/>
              <a:gdLst>
                <a:gd name="T0" fmla="*/ 928687 w 524"/>
                <a:gd name="T1" fmla="*/ 1379355 h 806"/>
                <a:gd name="T2" fmla="*/ 928687 w 524"/>
                <a:gd name="T3" fmla="*/ 47808 h 806"/>
                <a:gd name="T4" fmla="*/ 880835 w 524"/>
                <a:gd name="T5" fmla="*/ 0 h 806"/>
                <a:gd name="T6" fmla="*/ 47852 w 524"/>
                <a:gd name="T7" fmla="*/ 0 h 806"/>
                <a:gd name="T8" fmla="*/ 0 w 524"/>
                <a:gd name="T9" fmla="*/ 47808 h 806"/>
                <a:gd name="T10" fmla="*/ 0 w 524"/>
                <a:gd name="T11" fmla="*/ 1379355 h 806"/>
                <a:gd name="T12" fmla="*/ 47852 w 524"/>
                <a:gd name="T13" fmla="*/ 1427163 h 806"/>
                <a:gd name="T14" fmla="*/ 880835 w 524"/>
                <a:gd name="T15" fmla="*/ 1427163 h 806"/>
                <a:gd name="T16" fmla="*/ 928687 w 524"/>
                <a:gd name="T17" fmla="*/ 1379355 h 806"/>
                <a:gd name="T18" fmla="*/ 928687 w 524"/>
                <a:gd name="T19" fmla="*/ 1379355 h 8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4"/>
                <a:gd name="T31" fmla="*/ 0 h 806"/>
                <a:gd name="T32" fmla="*/ 524 w 524"/>
                <a:gd name="T33" fmla="*/ 806 h 8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4" h="806">
                  <a:moveTo>
                    <a:pt x="524" y="779"/>
                  </a:moveTo>
                  <a:cubicBezTo>
                    <a:pt x="524" y="27"/>
                    <a:pt x="524" y="27"/>
                    <a:pt x="524" y="27"/>
                  </a:cubicBezTo>
                  <a:cubicBezTo>
                    <a:pt x="524" y="12"/>
                    <a:pt x="512" y="0"/>
                    <a:pt x="497" y="0"/>
                  </a:cubicBezTo>
                  <a:cubicBezTo>
                    <a:pt x="27" y="0"/>
                    <a:pt x="27" y="0"/>
                    <a:pt x="27" y="0"/>
                  </a:cubicBezTo>
                  <a:cubicBezTo>
                    <a:pt x="12" y="0"/>
                    <a:pt x="0" y="12"/>
                    <a:pt x="0" y="27"/>
                  </a:cubicBezTo>
                  <a:cubicBezTo>
                    <a:pt x="0" y="779"/>
                    <a:pt x="0" y="779"/>
                    <a:pt x="0" y="779"/>
                  </a:cubicBezTo>
                  <a:cubicBezTo>
                    <a:pt x="0" y="794"/>
                    <a:pt x="12" y="806"/>
                    <a:pt x="27" y="806"/>
                  </a:cubicBezTo>
                  <a:cubicBezTo>
                    <a:pt x="497" y="806"/>
                    <a:pt x="497" y="806"/>
                    <a:pt x="497" y="806"/>
                  </a:cubicBezTo>
                  <a:cubicBezTo>
                    <a:pt x="512" y="806"/>
                    <a:pt x="524" y="794"/>
                    <a:pt x="524" y="779"/>
                  </a:cubicBezTo>
                  <a:cubicBezTo>
                    <a:pt x="524" y="779"/>
                    <a:pt x="524" y="779"/>
                    <a:pt x="524" y="77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73" name="Freeform 8"/>
            <p:cNvSpPr>
              <a:spLocks noChangeArrowheads="1"/>
            </p:cNvSpPr>
            <p:nvPr/>
          </p:nvSpPr>
          <p:spPr bwMode="auto">
            <a:xfrm>
              <a:off x="1487487" y="1238251"/>
              <a:ext cx="744537" cy="1243013"/>
            </a:xfrm>
            <a:custGeom>
              <a:avLst/>
              <a:gdLst>
                <a:gd name="T0" fmla="*/ 744537 w 469"/>
                <a:gd name="T1" fmla="*/ 1243013 h 783"/>
                <a:gd name="T2" fmla="*/ 744537 w 469"/>
                <a:gd name="T3" fmla="*/ 0 h 783"/>
                <a:gd name="T4" fmla="*/ 0 w 469"/>
                <a:gd name="T5" fmla="*/ 0 h 783"/>
                <a:gd name="T6" fmla="*/ 0 w 469"/>
                <a:gd name="T7" fmla="*/ 1243013 h 783"/>
                <a:gd name="T8" fmla="*/ 744537 w 469"/>
                <a:gd name="T9" fmla="*/ 1243013 h 783"/>
                <a:gd name="T10" fmla="*/ 744537 w 469"/>
                <a:gd name="T11" fmla="*/ 1243013 h 783"/>
                <a:gd name="T12" fmla="*/ 0 60000 65536"/>
                <a:gd name="T13" fmla="*/ 0 60000 65536"/>
                <a:gd name="T14" fmla="*/ 0 60000 65536"/>
                <a:gd name="T15" fmla="*/ 0 60000 65536"/>
                <a:gd name="T16" fmla="*/ 0 60000 65536"/>
                <a:gd name="T17" fmla="*/ 0 60000 65536"/>
                <a:gd name="T18" fmla="*/ 0 w 469"/>
                <a:gd name="T19" fmla="*/ 0 h 783"/>
                <a:gd name="T20" fmla="*/ 469 w 469"/>
                <a:gd name="T21" fmla="*/ 783 h 783"/>
              </a:gdLst>
              <a:ahLst/>
              <a:cxnLst>
                <a:cxn ang="T12">
                  <a:pos x="T0" y="T1"/>
                </a:cxn>
                <a:cxn ang="T13">
                  <a:pos x="T2" y="T3"/>
                </a:cxn>
                <a:cxn ang="T14">
                  <a:pos x="T4" y="T5"/>
                </a:cxn>
                <a:cxn ang="T15">
                  <a:pos x="T6" y="T7"/>
                </a:cxn>
                <a:cxn ang="T16">
                  <a:pos x="T8" y="T9"/>
                </a:cxn>
                <a:cxn ang="T17">
                  <a:pos x="T10" y="T11"/>
                </a:cxn>
              </a:cxnLst>
              <a:rect l="T18" t="T19" r="T20" b="T21"/>
              <a:pathLst>
                <a:path w="469" h="783">
                  <a:moveTo>
                    <a:pt x="469" y="783"/>
                  </a:moveTo>
                  <a:lnTo>
                    <a:pt x="469" y="0"/>
                  </a:lnTo>
                  <a:lnTo>
                    <a:pt x="0" y="0"/>
                  </a:lnTo>
                  <a:lnTo>
                    <a:pt x="0" y="783"/>
                  </a:lnTo>
                  <a:lnTo>
                    <a:pt x="469" y="783"/>
                  </a:lnTo>
                  <a:close/>
                </a:path>
              </a:pathLst>
            </a:custGeom>
            <a:solidFill>
              <a:srgbClr val="87CD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74" name="Oval 9"/>
            <p:cNvSpPr>
              <a:spLocks noChangeArrowheads="1"/>
            </p:cNvSpPr>
            <p:nvPr/>
          </p:nvSpPr>
          <p:spPr bwMode="auto">
            <a:xfrm>
              <a:off x="1725612" y="1724026"/>
              <a:ext cx="268287" cy="269875"/>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5" name="Oval 10"/>
            <p:cNvSpPr>
              <a:spLocks noChangeArrowheads="1"/>
            </p:cNvSpPr>
            <p:nvPr/>
          </p:nvSpPr>
          <p:spPr bwMode="auto">
            <a:xfrm>
              <a:off x="1833562" y="1304926"/>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6" name="Oval 11"/>
            <p:cNvSpPr>
              <a:spLocks noChangeArrowheads="1"/>
            </p:cNvSpPr>
            <p:nvPr/>
          </p:nvSpPr>
          <p:spPr bwMode="auto">
            <a:xfrm>
              <a:off x="1833562" y="1382713"/>
              <a:ext cx="52387" cy="53975"/>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7" name="Oval 12"/>
            <p:cNvSpPr>
              <a:spLocks noChangeArrowheads="1"/>
            </p:cNvSpPr>
            <p:nvPr/>
          </p:nvSpPr>
          <p:spPr bwMode="auto">
            <a:xfrm>
              <a:off x="1833562" y="1460501"/>
              <a:ext cx="52387" cy="53975"/>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8" name="Oval 13"/>
            <p:cNvSpPr>
              <a:spLocks noChangeArrowheads="1"/>
            </p:cNvSpPr>
            <p:nvPr/>
          </p:nvSpPr>
          <p:spPr bwMode="auto">
            <a:xfrm>
              <a:off x="1833562" y="1538288"/>
              <a:ext cx="52387" cy="53975"/>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79" name="Oval 14"/>
            <p:cNvSpPr>
              <a:spLocks noChangeArrowheads="1"/>
            </p:cNvSpPr>
            <p:nvPr/>
          </p:nvSpPr>
          <p:spPr bwMode="auto">
            <a:xfrm>
              <a:off x="1833562" y="1616076"/>
              <a:ext cx="52387" cy="53975"/>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0" name="Freeform 15"/>
            <p:cNvSpPr>
              <a:spLocks noChangeArrowheads="1"/>
            </p:cNvSpPr>
            <p:nvPr/>
          </p:nvSpPr>
          <p:spPr bwMode="auto">
            <a:xfrm>
              <a:off x="1776412" y="1357313"/>
              <a:ext cx="57150" cy="57150"/>
            </a:xfrm>
            <a:custGeom>
              <a:avLst/>
              <a:gdLst>
                <a:gd name="T0" fmla="*/ 46434 w 32"/>
                <a:gd name="T1" fmla="*/ 10716 h 32"/>
                <a:gd name="T2" fmla="*/ 46434 w 32"/>
                <a:gd name="T3" fmla="*/ 48220 h 32"/>
                <a:gd name="T4" fmla="*/ 8930 w 32"/>
                <a:gd name="T5" fmla="*/ 48220 h 32"/>
                <a:gd name="T6" fmla="*/ 8930 w 32"/>
                <a:gd name="T7" fmla="*/ 10716 h 32"/>
                <a:gd name="T8" fmla="*/ 46434 w 32"/>
                <a:gd name="T9" fmla="*/ 10716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26" y="6"/>
                  </a:moveTo>
                  <a:cubicBezTo>
                    <a:pt x="32" y="11"/>
                    <a:pt x="32" y="21"/>
                    <a:pt x="26" y="27"/>
                  </a:cubicBezTo>
                  <a:cubicBezTo>
                    <a:pt x="21" y="32"/>
                    <a:pt x="11" y="32"/>
                    <a:pt x="5" y="27"/>
                  </a:cubicBezTo>
                  <a:cubicBezTo>
                    <a:pt x="0" y="21"/>
                    <a:pt x="0" y="11"/>
                    <a:pt x="5" y="6"/>
                  </a:cubicBezTo>
                  <a:cubicBezTo>
                    <a:pt x="11" y="0"/>
                    <a:pt x="21" y="0"/>
                    <a:pt x="26" y="6"/>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81" name="Freeform 16"/>
            <p:cNvSpPr>
              <a:spLocks noChangeArrowheads="1"/>
            </p:cNvSpPr>
            <p:nvPr/>
          </p:nvSpPr>
          <p:spPr bwMode="auto">
            <a:xfrm>
              <a:off x="1719262" y="1412876"/>
              <a:ext cx="58737" cy="57150"/>
            </a:xfrm>
            <a:custGeom>
              <a:avLst/>
              <a:gdLst>
                <a:gd name="T0" fmla="*/ 48058 w 33"/>
                <a:gd name="T1" fmla="*/ 10716 h 32"/>
                <a:gd name="T2" fmla="*/ 48058 w 33"/>
                <a:gd name="T3" fmla="*/ 48220 h 32"/>
                <a:gd name="T4" fmla="*/ 10679 w 33"/>
                <a:gd name="T5" fmla="*/ 48220 h 32"/>
                <a:gd name="T6" fmla="*/ 10679 w 33"/>
                <a:gd name="T7" fmla="*/ 10716 h 32"/>
                <a:gd name="T8" fmla="*/ 48058 w 33"/>
                <a:gd name="T9" fmla="*/ 10716 h 32"/>
                <a:gd name="T10" fmla="*/ 0 60000 65536"/>
                <a:gd name="T11" fmla="*/ 0 60000 65536"/>
                <a:gd name="T12" fmla="*/ 0 60000 65536"/>
                <a:gd name="T13" fmla="*/ 0 60000 65536"/>
                <a:gd name="T14" fmla="*/ 0 60000 65536"/>
                <a:gd name="T15" fmla="*/ 0 w 33"/>
                <a:gd name="T16" fmla="*/ 0 h 32"/>
                <a:gd name="T17" fmla="*/ 33 w 33"/>
                <a:gd name="T18" fmla="*/ 32 h 32"/>
              </a:gdLst>
              <a:ahLst/>
              <a:cxnLst>
                <a:cxn ang="T10">
                  <a:pos x="T0" y="T1"/>
                </a:cxn>
                <a:cxn ang="T11">
                  <a:pos x="T2" y="T3"/>
                </a:cxn>
                <a:cxn ang="T12">
                  <a:pos x="T4" y="T5"/>
                </a:cxn>
                <a:cxn ang="T13">
                  <a:pos x="T6" y="T7"/>
                </a:cxn>
                <a:cxn ang="T14">
                  <a:pos x="T8" y="T9"/>
                </a:cxn>
              </a:cxnLst>
              <a:rect l="T15" t="T16" r="T17" b="T18"/>
              <a:pathLst>
                <a:path w="33" h="32">
                  <a:moveTo>
                    <a:pt x="27" y="6"/>
                  </a:moveTo>
                  <a:cubicBezTo>
                    <a:pt x="33" y="11"/>
                    <a:pt x="33" y="21"/>
                    <a:pt x="27" y="27"/>
                  </a:cubicBezTo>
                  <a:cubicBezTo>
                    <a:pt x="22" y="32"/>
                    <a:pt x="12" y="32"/>
                    <a:pt x="6" y="27"/>
                  </a:cubicBezTo>
                  <a:cubicBezTo>
                    <a:pt x="0" y="21"/>
                    <a:pt x="0" y="11"/>
                    <a:pt x="6" y="6"/>
                  </a:cubicBezTo>
                  <a:cubicBezTo>
                    <a:pt x="12" y="0"/>
                    <a:pt x="22" y="0"/>
                    <a:pt x="27" y="6"/>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82" name="Freeform 17"/>
            <p:cNvSpPr>
              <a:spLocks noChangeArrowheads="1"/>
            </p:cNvSpPr>
            <p:nvPr/>
          </p:nvSpPr>
          <p:spPr bwMode="auto">
            <a:xfrm>
              <a:off x="1885950" y="1357313"/>
              <a:ext cx="57150" cy="57150"/>
            </a:xfrm>
            <a:custGeom>
              <a:avLst/>
              <a:gdLst>
                <a:gd name="T0" fmla="*/ 8930 w 32"/>
                <a:gd name="T1" fmla="*/ 10716 h 32"/>
                <a:gd name="T2" fmla="*/ 8930 w 32"/>
                <a:gd name="T3" fmla="*/ 48220 h 32"/>
                <a:gd name="T4" fmla="*/ 46434 w 32"/>
                <a:gd name="T5" fmla="*/ 48220 h 32"/>
                <a:gd name="T6" fmla="*/ 46434 w 32"/>
                <a:gd name="T7" fmla="*/ 10716 h 32"/>
                <a:gd name="T8" fmla="*/ 8930 w 32"/>
                <a:gd name="T9" fmla="*/ 10716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5" y="6"/>
                  </a:moveTo>
                  <a:cubicBezTo>
                    <a:pt x="0" y="11"/>
                    <a:pt x="0" y="21"/>
                    <a:pt x="5" y="27"/>
                  </a:cubicBezTo>
                  <a:cubicBezTo>
                    <a:pt x="11" y="32"/>
                    <a:pt x="21" y="32"/>
                    <a:pt x="26" y="27"/>
                  </a:cubicBezTo>
                  <a:cubicBezTo>
                    <a:pt x="32" y="21"/>
                    <a:pt x="32" y="11"/>
                    <a:pt x="26" y="6"/>
                  </a:cubicBezTo>
                  <a:cubicBezTo>
                    <a:pt x="21" y="0"/>
                    <a:pt x="11" y="0"/>
                    <a:pt x="5" y="6"/>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83" name="Freeform 18"/>
            <p:cNvSpPr>
              <a:spLocks noChangeArrowheads="1"/>
            </p:cNvSpPr>
            <p:nvPr/>
          </p:nvSpPr>
          <p:spPr bwMode="auto">
            <a:xfrm>
              <a:off x="1941512" y="1412876"/>
              <a:ext cx="57150" cy="57150"/>
            </a:xfrm>
            <a:custGeom>
              <a:avLst/>
              <a:gdLst>
                <a:gd name="T0" fmla="*/ 8930 w 32"/>
                <a:gd name="T1" fmla="*/ 10716 h 32"/>
                <a:gd name="T2" fmla="*/ 8930 w 32"/>
                <a:gd name="T3" fmla="*/ 48220 h 32"/>
                <a:gd name="T4" fmla="*/ 46434 w 32"/>
                <a:gd name="T5" fmla="*/ 48220 h 32"/>
                <a:gd name="T6" fmla="*/ 46434 w 32"/>
                <a:gd name="T7" fmla="*/ 10716 h 32"/>
                <a:gd name="T8" fmla="*/ 8930 w 32"/>
                <a:gd name="T9" fmla="*/ 10716 h 32"/>
                <a:gd name="T10" fmla="*/ 0 60000 65536"/>
                <a:gd name="T11" fmla="*/ 0 60000 65536"/>
                <a:gd name="T12" fmla="*/ 0 60000 65536"/>
                <a:gd name="T13" fmla="*/ 0 60000 65536"/>
                <a:gd name="T14" fmla="*/ 0 60000 65536"/>
                <a:gd name="T15" fmla="*/ 0 w 32"/>
                <a:gd name="T16" fmla="*/ 0 h 32"/>
                <a:gd name="T17" fmla="*/ 32 w 32"/>
                <a:gd name="T18" fmla="*/ 32 h 32"/>
              </a:gdLst>
              <a:ahLst/>
              <a:cxnLst>
                <a:cxn ang="T10">
                  <a:pos x="T0" y="T1"/>
                </a:cxn>
                <a:cxn ang="T11">
                  <a:pos x="T2" y="T3"/>
                </a:cxn>
                <a:cxn ang="T12">
                  <a:pos x="T4" y="T5"/>
                </a:cxn>
                <a:cxn ang="T13">
                  <a:pos x="T6" y="T7"/>
                </a:cxn>
                <a:cxn ang="T14">
                  <a:pos x="T8" y="T9"/>
                </a:cxn>
              </a:cxnLst>
              <a:rect l="T15" t="T16" r="T17" b="T18"/>
              <a:pathLst>
                <a:path w="32" h="32">
                  <a:moveTo>
                    <a:pt x="5" y="6"/>
                  </a:moveTo>
                  <a:cubicBezTo>
                    <a:pt x="0" y="11"/>
                    <a:pt x="0" y="21"/>
                    <a:pt x="5" y="27"/>
                  </a:cubicBezTo>
                  <a:cubicBezTo>
                    <a:pt x="11" y="32"/>
                    <a:pt x="21" y="32"/>
                    <a:pt x="26" y="27"/>
                  </a:cubicBezTo>
                  <a:cubicBezTo>
                    <a:pt x="32" y="21"/>
                    <a:pt x="32" y="11"/>
                    <a:pt x="26" y="6"/>
                  </a:cubicBezTo>
                  <a:cubicBezTo>
                    <a:pt x="21" y="0"/>
                    <a:pt x="11" y="0"/>
                    <a:pt x="5" y="6"/>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84" name="Oval 19"/>
            <p:cNvSpPr>
              <a:spLocks noChangeArrowheads="1"/>
            </p:cNvSpPr>
            <p:nvPr/>
          </p:nvSpPr>
          <p:spPr bwMode="auto">
            <a:xfrm>
              <a:off x="1833562" y="2360613"/>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5" name="Oval 20"/>
            <p:cNvSpPr>
              <a:spLocks noChangeArrowheads="1"/>
            </p:cNvSpPr>
            <p:nvPr/>
          </p:nvSpPr>
          <p:spPr bwMode="auto">
            <a:xfrm>
              <a:off x="1833562" y="2282826"/>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6" name="Oval 21"/>
            <p:cNvSpPr>
              <a:spLocks noChangeArrowheads="1"/>
            </p:cNvSpPr>
            <p:nvPr/>
          </p:nvSpPr>
          <p:spPr bwMode="auto">
            <a:xfrm>
              <a:off x="1833562" y="2205038"/>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7" name="Oval 22"/>
            <p:cNvSpPr>
              <a:spLocks noChangeArrowheads="1"/>
            </p:cNvSpPr>
            <p:nvPr/>
          </p:nvSpPr>
          <p:spPr bwMode="auto">
            <a:xfrm>
              <a:off x="1833562" y="2127251"/>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8" name="Oval 23"/>
            <p:cNvSpPr>
              <a:spLocks noChangeArrowheads="1"/>
            </p:cNvSpPr>
            <p:nvPr/>
          </p:nvSpPr>
          <p:spPr bwMode="auto">
            <a:xfrm>
              <a:off x="1833562" y="2049463"/>
              <a:ext cx="52387" cy="52388"/>
            </a:xfrm>
            <a:prstGeom prst="ellipse">
              <a:avLst/>
            </a:pr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289" name="Freeform 24"/>
            <p:cNvSpPr>
              <a:spLocks noChangeArrowheads="1"/>
            </p:cNvSpPr>
            <p:nvPr/>
          </p:nvSpPr>
          <p:spPr bwMode="auto">
            <a:xfrm>
              <a:off x="1776412" y="2301876"/>
              <a:ext cx="57150" cy="58738"/>
            </a:xfrm>
            <a:custGeom>
              <a:avLst/>
              <a:gdLst>
                <a:gd name="T0" fmla="*/ 46434 w 32"/>
                <a:gd name="T1" fmla="*/ 48058 h 33"/>
                <a:gd name="T2" fmla="*/ 46434 w 32"/>
                <a:gd name="T3" fmla="*/ 10680 h 33"/>
                <a:gd name="T4" fmla="*/ 8930 w 32"/>
                <a:gd name="T5" fmla="*/ 10680 h 33"/>
                <a:gd name="T6" fmla="*/ 8930 w 32"/>
                <a:gd name="T7" fmla="*/ 48058 h 33"/>
                <a:gd name="T8" fmla="*/ 46434 w 32"/>
                <a:gd name="T9" fmla="*/ 48058 h 33"/>
                <a:gd name="T10" fmla="*/ 0 60000 65536"/>
                <a:gd name="T11" fmla="*/ 0 60000 65536"/>
                <a:gd name="T12" fmla="*/ 0 60000 65536"/>
                <a:gd name="T13" fmla="*/ 0 60000 65536"/>
                <a:gd name="T14" fmla="*/ 0 60000 65536"/>
                <a:gd name="T15" fmla="*/ 0 w 32"/>
                <a:gd name="T16" fmla="*/ 0 h 33"/>
                <a:gd name="T17" fmla="*/ 32 w 32"/>
                <a:gd name="T18" fmla="*/ 33 h 33"/>
              </a:gdLst>
              <a:ahLst/>
              <a:cxnLst>
                <a:cxn ang="T10">
                  <a:pos x="T0" y="T1"/>
                </a:cxn>
                <a:cxn ang="T11">
                  <a:pos x="T2" y="T3"/>
                </a:cxn>
                <a:cxn ang="T12">
                  <a:pos x="T4" y="T5"/>
                </a:cxn>
                <a:cxn ang="T13">
                  <a:pos x="T6" y="T7"/>
                </a:cxn>
                <a:cxn ang="T14">
                  <a:pos x="T8" y="T9"/>
                </a:cxn>
              </a:cxnLst>
              <a:rect l="T15" t="T16" r="T17" b="T18"/>
              <a:pathLst>
                <a:path w="32" h="33">
                  <a:moveTo>
                    <a:pt x="26" y="27"/>
                  </a:moveTo>
                  <a:cubicBezTo>
                    <a:pt x="32" y="21"/>
                    <a:pt x="32" y="12"/>
                    <a:pt x="26" y="6"/>
                  </a:cubicBezTo>
                  <a:cubicBezTo>
                    <a:pt x="21" y="0"/>
                    <a:pt x="11" y="0"/>
                    <a:pt x="5" y="6"/>
                  </a:cubicBezTo>
                  <a:cubicBezTo>
                    <a:pt x="0" y="12"/>
                    <a:pt x="0" y="21"/>
                    <a:pt x="5" y="27"/>
                  </a:cubicBezTo>
                  <a:cubicBezTo>
                    <a:pt x="11" y="33"/>
                    <a:pt x="21" y="33"/>
                    <a:pt x="26" y="27"/>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0" name="Freeform 25"/>
            <p:cNvSpPr>
              <a:spLocks noChangeArrowheads="1"/>
            </p:cNvSpPr>
            <p:nvPr/>
          </p:nvSpPr>
          <p:spPr bwMode="auto">
            <a:xfrm>
              <a:off x="1719262" y="2246313"/>
              <a:ext cx="58737" cy="58738"/>
            </a:xfrm>
            <a:custGeom>
              <a:avLst/>
              <a:gdLst>
                <a:gd name="T0" fmla="*/ 48058 w 33"/>
                <a:gd name="T1" fmla="*/ 48058 h 33"/>
                <a:gd name="T2" fmla="*/ 48058 w 33"/>
                <a:gd name="T3" fmla="*/ 10680 h 33"/>
                <a:gd name="T4" fmla="*/ 10679 w 33"/>
                <a:gd name="T5" fmla="*/ 10680 h 33"/>
                <a:gd name="T6" fmla="*/ 10679 w 33"/>
                <a:gd name="T7" fmla="*/ 48058 h 33"/>
                <a:gd name="T8" fmla="*/ 48058 w 33"/>
                <a:gd name="T9" fmla="*/ 48058 h 33"/>
                <a:gd name="T10" fmla="*/ 0 60000 65536"/>
                <a:gd name="T11" fmla="*/ 0 60000 65536"/>
                <a:gd name="T12" fmla="*/ 0 60000 65536"/>
                <a:gd name="T13" fmla="*/ 0 60000 65536"/>
                <a:gd name="T14" fmla="*/ 0 60000 65536"/>
                <a:gd name="T15" fmla="*/ 0 w 33"/>
                <a:gd name="T16" fmla="*/ 0 h 33"/>
                <a:gd name="T17" fmla="*/ 33 w 33"/>
                <a:gd name="T18" fmla="*/ 33 h 33"/>
              </a:gdLst>
              <a:ahLst/>
              <a:cxnLst>
                <a:cxn ang="T10">
                  <a:pos x="T0" y="T1"/>
                </a:cxn>
                <a:cxn ang="T11">
                  <a:pos x="T2" y="T3"/>
                </a:cxn>
                <a:cxn ang="T12">
                  <a:pos x="T4" y="T5"/>
                </a:cxn>
                <a:cxn ang="T13">
                  <a:pos x="T6" y="T7"/>
                </a:cxn>
                <a:cxn ang="T14">
                  <a:pos x="T8" y="T9"/>
                </a:cxn>
              </a:cxnLst>
              <a:rect l="T15" t="T16" r="T17" b="T18"/>
              <a:pathLst>
                <a:path w="33" h="33">
                  <a:moveTo>
                    <a:pt x="27" y="27"/>
                  </a:moveTo>
                  <a:cubicBezTo>
                    <a:pt x="33" y="21"/>
                    <a:pt x="33" y="12"/>
                    <a:pt x="27" y="6"/>
                  </a:cubicBezTo>
                  <a:cubicBezTo>
                    <a:pt x="22" y="0"/>
                    <a:pt x="12" y="0"/>
                    <a:pt x="6" y="6"/>
                  </a:cubicBezTo>
                  <a:cubicBezTo>
                    <a:pt x="0" y="12"/>
                    <a:pt x="0" y="21"/>
                    <a:pt x="6" y="27"/>
                  </a:cubicBezTo>
                  <a:cubicBezTo>
                    <a:pt x="12" y="33"/>
                    <a:pt x="22" y="33"/>
                    <a:pt x="27" y="27"/>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1" name="Freeform 26"/>
            <p:cNvSpPr>
              <a:spLocks noChangeArrowheads="1"/>
            </p:cNvSpPr>
            <p:nvPr/>
          </p:nvSpPr>
          <p:spPr bwMode="auto">
            <a:xfrm>
              <a:off x="1885950" y="2301876"/>
              <a:ext cx="57150" cy="58738"/>
            </a:xfrm>
            <a:custGeom>
              <a:avLst/>
              <a:gdLst>
                <a:gd name="T0" fmla="*/ 8930 w 32"/>
                <a:gd name="T1" fmla="*/ 48058 h 33"/>
                <a:gd name="T2" fmla="*/ 8930 w 32"/>
                <a:gd name="T3" fmla="*/ 10680 h 33"/>
                <a:gd name="T4" fmla="*/ 46434 w 32"/>
                <a:gd name="T5" fmla="*/ 10680 h 33"/>
                <a:gd name="T6" fmla="*/ 46434 w 32"/>
                <a:gd name="T7" fmla="*/ 48058 h 33"/>
                <a:gd name="T8" fmla="*/ 8930 w 32"/>
                <a:gd name="T9" fmla="*/ 48058 h 33"/>
                <a:gd name="T10" fmla="*/ 0 60000 65536"/>
                <a:gd name="T11" fmla="*/ 0 60000 65536"/>
                <a:gd name="T12" fmla="*/ 0 60000 65536"/>
                <a:gd name="T13" fmla="*/ 0 60000 65536"/>
                <a:gd name="T14" fmla="*/ 0 60000 65536"/>
                <a:gd name="T15" fmla="*/ 0 w 32"/>
                <a:gd name="T16" fmla="*/ 0 h 33"/>
                <a:gd name="T17" fmla="*/ 32 w 32"/>
                <a:gd name="T18" fmla="*/ 33 h 33"/>
              </a:gdLst>
              <a:ahLst/>
              <a:cxnLst>
                <a:cxn ang="T10">
                  <a:pos x="T0" y="T1"/>
                </a:cxn>
                <a:cxn ang="T11">
                  <a:pos x="T2" y="T3"/>
                </a:cxn>
                <a:cxn ang="T12">
                  <a:pos x="T4" y="T5"/>
                </a:cxn>
                <a:cxn ang="T13">
                  <a:pos x="T6" y="T7"/>
                </a:cxn>
                <a:cxn ang="T14">
                  <a:pos x="T8" y="T9"/>
                </a:cxn>
              </a:cxnLst>
              <a:rect l="T15" t="T16" r="T17" b="T18"/>
              <a:pathLst>
                <a:path w="32" h="33">
                  <a:moveTo>
                    <a:pt x="5" y="27"/>
                  </a:moveTo>
                  <a:cubicBezTo>
                    <a:pt x="0" y="21"/>
                    <a:pt x="0" y="12"/>
                    <a:pt x="5" y="6"/>
                  </a:cubicBezTo>
                  <a:cubicBezTo>
                    <a:pt x="11" y="0"/>
                    <a:pt x="21" y="0"/>
                    <a:pt x="26" y="6"/>
                  </a:cubicBezTo>
                  <a:cubicBezTo>
                    <a:pt x="32" y="12"/>
                    <a:pt x="32" y="21"/>
                    <a:pt x="26" y="27"/>
                  </a:cubicBezTo>
                  <a:cubicBezTo>
                    <a:pt x="21" y="33"/>
                    <a:pt x="11" y="33"/>
                    <a:pt x="5" y="27"/>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2" name="Freeform 27"/>
            <p:cNvSpPr>
              <a:spLocks noChangeArrowheads="1"/>
            </p:cNvSpPr>
            <p:nvPr/>
          </p:nvSpPr>
          <p:spPr bwMode="auto">
            <a:xfrm>
              <a:off x="1941512" y="2246313"/>
              <a:ext cx="57150" cy="58738"/>
            </a:xfrm>
            <a:custGeom>
              <a:avLst/>
              <a:gdLst>
                <a:gd name="T0" fmla="*/ 8930 w 32"/>
                <a:gd name="T1" fmla="*/ 48058 h 33"/>
                <a:gd name="T2" fmla="*/ 8930 w 32"/>
                <a:gd name="T3" fmla="*/ 10680 h 33"/>
                <a:gd name="T4" fmla="*/ 46434 w 32"/>
                <a:gd name="T5" fmla="*/ 10680 h 33"/>
                <a:gd name="T6" fmla="*/ 46434 w 32"/>
                <a:gd name="T7" fmla="*/ 48058 h 33"/>
                <a:gd name="T8" fmla="*/ 8930 w 32"/>
                <a:gd name="T9" fmla="*/ 48058 h 33"/>
                <a:gd name="T10" fmla="*/ 0 60000 65536"/>
                <a:gd name="T11" fmla="*/ 0 60000 65536"/>
                <a:gd name="T12" fmla="*/ 0 60000 65536"/>
                <a:gd name="T13" fmla="*/ 0 60000 65536"/>
                <a:gd name="T14" fmla="*/ 0 60000 65536"/>
                <a:gd name="T15" fmla="*/ 0 w 32"/>
                <a:gd name="T16" fmla="*/ 0 h 33"/>
                <a:gd name="T17" fmla="*/ 32 w 32"/>
                <a:gd name="T18" fmla="*/ 33 h 33"/>
              </a:gdLst>
              <a:ahLst/>
              <a:cxnLst>
                <a:cxn ang="T10">
                  <a:pos x="T0" y="T1"/>
                </a:cxn>
                <a:cxn ang="T11">
                  <a:pos x="T2" y="T3"/>
                </a:cxn>
                <a:cxn ang="T12">
                  <a:pos x="T4" y="T5"/>
                </a:cxn>
                <a:cxn ang="T13">
                  <a:pos x="T6" y="T7"/>
                </a:cxn>
                <a:cxn ang="T14">
                  <a:pos x="T8" y="T9"/>
                </a:cxn>
              </a:cxnLst>
              <a:rect l="T15" t="T16" r="T17" b="T18"/>
              <a:pathLst>
                <a:path w="32" h="33">
                  <a:moveTo>
                    <a:pt x="5" y="27"/>
                  </a:moveTo>
                  <a:cubicBezTo>
                    <a:pt x="0" y="21"/>
                    <a:pt x="0" y="12"/>
                    <a:pt x="5" y="6"/>
                  </a:cubicBezTo>
                  <a:cubicBezTo>
                    <a:pt x="11" y="0"/>
                    <a:pt x="21" y="0"/>
                    <a:pt x="26" y="6"/>
                  </a:cubicBezTo>
                  <a:cubicBezTo>
                    <a:pt x="32" y="12"/>
                    <a:pt x="32" y="21"/>
                    <a:pt x="26" y="27"/>
                  </a:cubicBezTo>
                  <a:cubicBezTo>
                    <a:pt x="21" y="33"/>
                    <a:pt x="11" y="33"/>
                    <a:pt x="5" y="27"/>
                  </a:cubicBezTo>
                  <a:close/>
                </a:path>
              </a:pathLst>
            </a:custGeom>
            <a:solidFill>
              <a:srgbClr val="3999A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3" name="Freeform 28"/>
            <p:cNvSpPr>
              <a:spLocks noChangeArrowheads="1"/>
            </p:cNvSpPr>
            <p:nvPr/>
          </p:nvSpPr>
          <p:spPr bwMode="auto">
            <a:xfrm>
              <a:off x="857250" y="1617663"/>
              <a:ext cx="839787" cy="1011238"/>
            </a:xfrm>
            <a:custGeom>
              <a:avLst/>
              <a:gdLst>
                <a:gd name="T0" fmla="*/ 538598 w 474"/>
                <a:gd name="T1" fmla="*/ 196580 h 571"/>
                <a:gd name="T2" fmla="*/ 538598 w 474"/>
                <a:gd name="T3" fmla="*/ 8855 h 571"/>
                <a:gd name="T4" fmla="*/ 333080 w 474"/>
                <a:gd name="T5" fmla="*/ 145222 h 571"/>
                <a:gd name="T6" fmla="*/ 304733 w 474"/>
                <a:gd name="T7" fmla="*/ 184183 h 571"/>
                <a:gd name="T8" fmla="*/ 242723 w 474"/>
                <a:gd name="T9" fmla="*/ 504734 h 571"/>
                <a:gd name="T10" fmla="*/ 0 w 474"/>
                <a:gd name="T11" fmla="*/ 818200 h 571"/>
                <a:gd name="T12" fmla="*/ 226778 w 474"/>
                <a:gd name="T13" fmla="*/ 1011238 h 571"/>
                <a:gd name="T14" fmla="*/ 414578 w 474"/>
                <a:gd name="T15" fmla="*/ 704856 h 571"/>
                <a:gd name="T16" fmla="*/ 572260 w 474"/>
                <a:gd name="T17" fmla="*/ 531298 h 571"/>
                <a:gd name="T18" fmla="*/ 607694 w 474"/>
                <a:gd name="T19" fmla="*/ 359512 h 571"/>
                <a:gd name="T20" fmla="*/ 807896 w 474"/>
                <a:gd name="T21" fmla="*/ 125741 h 571"/>
                <a:gd name="T22" fmla="*/ 807896 w 474"/>
                <a:gd name="T23" fmla="*/ 23023 h 571"/>
                <a:gd name="T24" fmla="*/ 712224 w 474"/>
                <a:gd name="T25" fmla="*/ 33649 h 571"/>
                <a:gd name="T26" fmla="*/ 538598 w 474"/>
                <a:gd name="T27" fmla="*/ 196580 h 5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4"/>
                <a:gd name="T43" fmla="*/ 0 h 571"/>
                <a:gd name="T44" fmla="*/ 474 w 474"/>
                <a:gd name="T45" fmla="*/ 571 h 5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4" h="571">
                  <a:moveTo>
                    <a:pt x="304" y="111"/>
                  </a:moveTo>
                  <a:cubicBezTo>
                    <a:pt x="304" y="5"/>
                    <a:pt x="304" y="5"/>
                    <a:pt x="304" y="5"/>
                  </a:cubicBezTo>
                  <a:cubicBezTo>
                    <a:pt x="188" y="82"/>
                    <a:pt x="188" y="82"/>
                    <a:pt x="188" y="82"/>
                  </a:cubicBezTo>
                  <a:cubicBezTo>
                    <a:pt x="181" y="87"/>
                    <a:pt x="174" y="94"/>
                    <a:pt x="172" y="104"/>
                  </a:cubicBezTo>
                  <a:cubicBezTo>
                    <a:pt x="137" y="285"/>
                    <a:pt x="137" y="285"/>
                    <a:pt x="137" y="285"/>
                  </a:cubicBezTo>
                  <a:cubicBezTo>
                    <a:pt x="0" y="462"/>
                    <a:pt x="0" y="462"/>
                    <a:pt x="0" y="462"/>
                  </a:cubicBezTo>
                  <a:cubicBezTo>
                    <a:pt x="128" y="571"/>
                    <a:pt x="128" y="571"/>
                    <a:pt x="128" y="571"/>
                  </a:cubicBezTo>
                  <a:cubicBezTo>
                    <a:pt x="234" y="398"/>
                    <a:pt x="234" y="398"/>
                    <a:pt x="234" y="398"/>
                  </a:cubicBezTo>
                  <a:cubicBezTo>
                    <a:pt x="275" y="383"/>
                    <a:pt x="304" y="349"/>
                    <a:pt x="323" y="300"/>
                  </a:cubicBezTo>
                  <a:cubicBezTo>
                    <a:pt x="337" y="274"/>
                    <a:pt x="345" y="242"/>
                    <a:pt x="343" y="203"/>
                  </a:cubicBezTo>
                  <a:cubicBezTo>
                    <a:pt x="456" y="71"/>
                    <a:pt x="456" y="71"/>
                    <a:pt x="456" y="71"/>
                  </a:cubicBezTo>
                  <a:cubicBezTo>
                    <a:pt x="474" y="49"/>
                    <a:pt x="469" y="25"/>
                    <a:pt x="456" y="13"/>
                  </a:cubicBezTo>
                  <a:cubicBezTo>
                    <a:pt x="443" y="1"/>
                    <a:pt x="423" y="0"/>
                    <a:pt x="402" y="19"/>
                  </a:cubicBezTo>
                  <a:cubicBezTo>
                    <a:pt x="304" y="111"/>
                    <a:pt x="304" y="111"/>
                    <a:pt x="304" y="111"/>
                  </a:cubicBezTo>
                  <a:close/>
                </a:path>
              </a:pathLst>
            </a:custGeom>
            <a:solidFill>
              <a:srgbClr val="F6E0B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4" name="Freeform 29"/>
            <p:cNvSpPr>
              <a:spLocks noChangeArrowheads="1"/>
            </p:cNvSpPr>
            <p:nvPr/>
          </p:nvSpPr>
          <p:spPr bwMode="auto">
            <a:xfrm>
              <a:off x="1296987" y="1671638"/>
              <a:ext cx="98425" cy="236538"/>
            </a:xfrm>
            <a:custGeom>
              <a:avLst/>
              <a:gdLst>
                <a:gd name="T0" fmla="*/ 98425 w 62"/>
                <a:gd name="T1" fmla="*/ 142875 h 149"/>
                <a:gd name="T2" fmla="*/ 98425 w 62"/>
                <a:gd name="T3" fmla="*/ 0 h 149"/>
                <a:gd name="T4" fmla="*/ 0 w 62"/>
                <a:gd name="T5" fmla="*/ 236538 h 149"/>
                <a:gd name="T6" fmla="*/ 98425 w 62"/>
                <a:gd name="T7" fmla="*/ 142875 h 149"/>
                <a:gd name="T8" fmla="*/ 98425 w 62"/>
                <a:gd name="T9" fmla="*/ 142875 h 149"/>
                <a:gd name="T10" fmla="*/ 0 60000 65536"/>
                <a:gd name="T11" fmla="*/ 0 60000 65536"/>
                <a:gd name="T12" fmla="*/ 0 60000 65536"/>
                <a:gd name="T13" fmla="*/ 0 60000 65536"/>
                <a:gd name="T14" fmla="*/ 0 60000 65536"/>
                <a:gd name="T15" fmla="*/ 0 w 62"/>
                <a:gd name="T16" fmla="*/ 0 h 149"/>
                <a:gd name="T17" fmla="*/ 62 w 62"/>
                <a:gd name="T18" fmla="*/ 149 h 149"/>
              </a:gdLst>
              <a:ahLst/>
              <a:cxnLst>
                <a:cxn ang="T10">
                  <a:pos x="T0" y="T1"/>
                </a:cxn>
                <a:cxn ang="T11">
                  <a:pos x="T2" y="T3"/>
                </a:cxn>
                <a:cxn ang="T12">
                  <a:pos x="T4" y="T5"/>
                </a:cxn>
                <a:cxn ang="T13">
                  <a:pos x="T6" y="T7"/>
                </a:cxn>
                <a:cxn ang="T14">
                  <a:pos x="T8" y="T9"/>
                </a:cxn>
              </a:cxnLst>
              <a:rect l="T15" t="T16" r="T17" b="T18"/>
              <a:pathLst>
                <a:path w="62" h="149">
                  <a:moveTo>
                    <a:pt x="62" y="90"/>
                  </a:moveTo>
                  <a:lnTo>
                    <a:pt x="62" y="0"/>
                  </a:lnTo>
                  <a:lnTo>
                    <a:pt x="0" y="149"/>
                  </a:lnTo>
                  <a:lnTo>
                    <a:pt x="62" y="90"/>
                  </a:lnTo>
                  <a:close/>
                </a:path>
              </a:pathLst>
            </a:custGeom>
            <a:solidFill>
              <a:srgbClr val="ECC3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5" name="Freeform 30"/>
            <p:cNvSpPr>
              <a:spLocks noEditPoints="1" noChangeArrowheads="1"/>
            </p:cNvSpPr>
            <p:nvPr/>
          </p:nvSpPr>
          <p:spPr bwMode="auto">
            <a:xfrm>
              <a:off x="1473200" y="1747838"/>
              <a:ext cx="73025" cy="76200"/>
            </a:xfrm>
            <a:custGeom>
              <a:avLst/>
              <a:gdLst>
                <a:gd name="T0" fmla="*/ 24935 w 41"/>
                <a:gd name="T1" fmla="*/ 49619 h 43"/>
                <a:gd name="T2" fmla="*/ 8905 w 41"/>
                <a:gd name="T3" fmla="*/ 26581 h 43"/>
                <a:gd name="T4" fmla="*/ 3562 w 41"/>
                <a:gd name="T5" fmla="*/ 23037 h 43"/>
                <a:gd name="T6" fmla="*/ 1781 w 41"/>
                <a:gd name="T7" fmla="*/ 28353 h 43"/>
                <a:gd name="T8" fmla="*/ 19592 w 41"/>
                <a:gd name="T9" fmla="*/ 54935 h 43"/>
                <a:gd name="T10" fmla="*/ 42746 w 41"/>
                <a:gd name="T11" fmla="*/ 74428 h 43"/>
                <a:gd name="T12" fmla="*/ 49871 w 41"/>
                <a:gd name="T13" fmla="*/ 72656 h 43"/>
                <a:gd name="T14" fmla="*/ 46309 w 41"/>
                <a:gd name="T15" fmla="*/ 67340 h 43"/>
                <a:gd name="T16" fmla="*/ 24935 w 41"/>
                <a:gd name="T17" fmla="*/ 49619 h 43"/>
                <a:gd name="T18" fmla="*/ 24935 w 41"/>
                <a:gd name="T19" fmla="*/ 49619 h 43"/>
                <a:gd name="T20" fmla="*/ 49871 w 41"/>
                <a:gd name="T21" fmla="*/ 26581 h 43"/>
                <a:gd name="T22" fmla="*/ 26716 w 41"/>
                <a:gd name="T23" fmla="*/ 8860 h 43"/>
                <a:gd name="T24" fmla="*/ 23154 w 41"/>
                <a:gd name="T25" fmla="*/ 3544 h 43"/>
                <a:gd name="T26" fmla="*/ 30279 w 41"/>
                <a:gd name="T27" fmla="*/ 1772 h 43"/>
                <a:gd name="T28" fmla="*/ 55214 w 41"/>
                <a:gd name="T29" fmla="*/ 21265 h 43"/>
                <a:gd name="T30" fmla="*/ 73025 w 41"/>
                <a:gd name="T31" fmla="*/ 47847 h 43"/>
                <a:gd name="T32" fmla="*/ 71244 w 41"/>
                <a:gd name="T33" fmla="*/ 53163 h 43"/>
                <a:gd name="T34" fmla="*/ 65901 w 41"/>
                <a:gd name="T35" fmla="*/ 49619 h 43"/>
                <a:gd name="T36" fmla="*/ 49871 w 41"/>
                <a:gd name="T37" fmla="*/ 26581 h 43"/>
                <a:gd name="T38" fmla="*/ 49871 w 41"/>
                <a:gd name="T39" fmla="*/ 26581 h 43"/>
                <a:gd name="T40" fmla="*/ 23154 w 41"/>
                <a:gd name="T41" fmla="*/ 28353 h 43"/>
                <a:gd name="T42" fmla="*/ 44527 w 41"/>
                <a:gd name="T43" fmla="*/ 51391 h 43"/>
                <a:gd name="T44" fmla="*/ 49871 w 41"/>
                <a:gd name="T45" fmla="*/ 51391 h 43"/>
                <a:gd name="T46" fmla="*/ 49871 w 41"/>
                <a:gd name="T47" fmla="*/ 51391 h 43"/>
                <a:gd name="T48" fmla="*/ 49871 w 41"/>
                <a:gd name="T49" fmla="*/ 47847 h 43"/>
                <a:gd name="T50" fmla="*/ 28498 w 41"/>
                <a:gd name="T51" fmla="*/ 24809 h 43"/>
                <a:gd name="T52" fmla="*/ 23154 w 41"/>
                <a:gd name="T53" fmla="*/ 23037 h 43"/>
                <a:gd name="T54" fmla="*/ 23154 w 41"/>
                <a:gd name="T55" fmla="*/ 23037 h 43"/>
                <a:gd name="T56" fmla="*/ 23154 w 41"/>
                <a:gd name="T57" fmla="*/ 28353 h 43"/>
                <a:gd name="T58" fmla="*/ 23154 w 41"/>
                <a:gd name="T59" fmla="*/ 28353 h 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1"/>
                <a:gd name="T91" fmla="*/ 0 h 43"/>
                <a:gd name="T92" fmla="*/ 41 w 41"/>
                <a:gd name="T93" fmla="*/ 43 h 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1" h="43">
                  <a:moveTo>
                    <a:pt x="14" y="28"/>
                  </a:moveTo>
                  <a:cubicBezTo>
                    <a:pt x="10" y="24"/>
                    <a:pt x="7" y="19"/>
                    <a:pt x="5" y="15"/>
                  </a:cubicBezTo>
                  <a:cubicBezTo>
                    <a:pt x="4" y="13"/>
                    <a:pt x="3" y="12"/>
                    <a:pt x="2" y="13"/>
                  </a:cubicBezTo>
                  <a:cubicBezTo>
                    <a:pt x="1" y="13"/>
                    <a:pt x="0" y="14"/>
                    <a:pt x="1" y="16"/>
                  </a:cubicBezTo>
                  <a:cubicBezTo>
                    <a:pt x="3" y="21"/>
                    <a:pt x="6" y="26"/>
                    <a:pt x="11" y="31"/>
                  </a:cubicBezTo>
                  <a:cubicBezTo>
                    <a:pt x="15" y="36"/>
                    <a:pt x="20" y="39"/>
                    <a:pt x="24" y="42"/>
                  </a:cubicBezTo>
                  <a:cubicBezTo>
                    <a:pt x="26" y="43"/>
                    <a:pt x="28" y="42"/>
                    <a:pt x="28" y="41"/>
                  </a:cubicBezTo>
                  <a:cubicBezTo>
                    <a:pt x="28" y="40"/>
                    <a:pt x="28" y="39"/>
                    <a:pt x="26" y="38"/>
                  </a:cubicBezTo>
                  <a:cubicBezTo>
                    <a:pt x="22" y="36"/>
                    <a:pt x="18" y="32"/>
                    <a:pt x="14" y="28"/>
                  </a:cubicBezTo>
                  <a:cubicBezTo>
                    <a:pt x="14" y="28"/>
                    <a:pt x="14" y="28"/>
                    <a:pt x="14" y="28"/>
                  </a:cubicBezTo>
                  <a:close/>
                  <a:moveTo>
                    <a:pt x="28" y="15"/>
                  </a:moveTo>
                  <a:cubicBezTo>
                    <a:pt x="24" y="11"/>
                    <a:pt x="20" y="7"/>
                    <a:pt x="15" y="5"/>
                  </a:cubicBezTo>
                  <a:cubicBezTo>
                    <a:pt x="14" y="4"/>
                    <a:pt x="13" y="3"/>
                    <a:pt x="13" y="2"/>
                  </a:cubicBezTo>
                  <a:cubicBezTo>
                    <a:pt x="14" y="1"/>
                    <a:pt x="15" y="0"/>
                    <a:pt x="17" y="1"/>
                  </a:cubicBezTo>
                  <a:cubicBezTo>
                    <a:pt x="22" y="4"/>
                    <a:pt x="26" y="8"/>
                    <a:pt x="31" y="12"/>
                  </a:cubicBezTo>
                  <a:cubicBezTo>
                    <a:pt x="35" y="17"/>
                    <a:pt x="38" y="22"/>
                    <a:pt x="41" y="27"/>
                  </a:cubicBezTo>
                  <a:cubicBezTo>
                    <a:pt x="41" y="29"/>
                    <a:pt x="41" y="30"/>
                    <a:pt x="40" y="30"/>
                  </a:cubicBezTo>
                  <a:cubicBezTo>
                    <a:pt x="39" y="31"/>
                    <a:pt x="38" y="30"/>
                    <a:pt x="37" y="28"/>
                  </a:cubicBezTo>
                  <a:cubicBezTo>
                    <a:pt x="35" y="24"/>
                    <a:pt x="32" y="19"/>
                    <a:pt x="28" y="15"/>
                  </a:cubicBezTo>
                  <a:cubicBezTo>
                    <a:pt x="28" y="15"/>
                    <a:pt x="28" y="15"/>
                    <a:pt x="28" y="15"/>
                  </a:cubicBezTo>
                  <a:close/>
                  <a:moveTo>
                    <a:pt x="13" y="16"/>
                  </a:moveTo>
                  <a:cubicBezTo>
                    <a:pt x="25" y="29"/>
                    <a:pt x="25" y="29"/>
                    <a:pt x="25" y="29"/>
                  </a:cubicBezTo>
                  <a:cubicBezTo>
                    <a:pt x="26" y="30"/>
                    <a:pt x="27" y="30"/>
                    <a:pt x="28" y="29"/>
                  </a:cubicBezTo>
                  <a:cubicBezTo>
                    <a:pt x="28" y="29"/>
                    <a:pt x="28" y="29"/>
                    <a:pt x="28" y="29"/>
                  </a:cubicBezTo>
                  <a:cubicBezTo>
                    <a:pt x="29" y="29"/>
                    <a:pt x="29" y="28"/>
                    <a:pt x="28" y="27"/>
                  </a:cubicBezTo>
                  <a:cubicBezTo>
                    <a:pt x="16" y="14"/>
                    <a:pt x="16" y="14"/>
                    <a:pt x="16" y="14"/>
                  </a:cubicBezTo>
                  <a:cubicBezTo>
                    <a:pt x="15" y="13"/>
                    <a:pt x="14" y="13"/>
                    <a:pt x="13" y="13"/>
                  </a:cubicBezTo>
                  <a:cubicBezTo>
                    <a:pt x="13" y="13"/>
                    <a:pt x="13" y="13"/>
                    <a:pt x="13" y="13"/>
                  </a:cubicBezTo>
                  <a:cubicBezTo>
                    <a:pt x="13" y="14"/>
                    <a:pt x="12" y="15"/>
                    <a:pt x="13" y="16"/>
                  </a:cubicBezTo>
                  <a:cubicBezTo>
                    <a:pt x="13" y="16"/>
                    <a:pt x="13" y="16"/>
                    <a:pt x="13" y="16"/>
                  </a:cubicBezTo>
                  <a:close/>
                </a:path>
              </a:pathLst>
            </a:custGeom>
            <a:solidFill>
              <a:srgbClr val="ECC3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6" name="Freeform 31"/>
            <p:cNvSpPr>
              <a:spLocks noChangeArrowheads="1"/>
            </p:cNvSpPr>
            <p:nvPr/>
          </p:nvSpPr>
          <p:spPr bwMode="auto">
            <a:xfrm>
              <a:off x="1106487" y="2149476"/>
              <a:ext cx="322262" cy="357188"/>
            </a:xfrm>
            <a:custGeom>
              <a:avLst/>
              <a:gdLst>
                <a:gd name="T0" fmla="*/ 51349 w 182"/>
                <a:gd name="T1" fmla="*/ 357188 h 202"/>
                <a:gd name="T2" fmla="*/ 164672 w 182"/>
                <a:gd name="T3" fmla="*/ 173289 h 202"/>
                <a:gd name="T4" fmla="*/ 322262 w 182"/>
                <a:gd name="T5" fmla="*/ 0 h 202"/>
                <a:gd name="T6" fmla="*/ 146966 w 182"/>
                <a:gd name="T7" fmla="*/ 111400 h 202"/>
                <a:gd name="T8" fmla="*/ 0 w 182"/>
                <a:gd name="T9" fmla="*/ 334201 h 202"/>
                <a:gd name="T10" fmla="*/ 51349 w 182"/>
                <a:gd name="T11" fmla="*/ 357188 h 202"/>
                <a:gd name="T12" fmla="*/ 0 60000 65536"/>
                <a:gd name="T13" fmla="*/ 0 60000 65536"/>
                <a:gd name="T14" fmla="*/ 0 60000 65536"/>
                <a:gd name="T15" fmla="*/ 0 60000 65536"/>
                <a:gd name="T16" fmla="*/ 0 60000 65536"/>
                <a:gd name="T17" fmla="*/ 0 60000 65536"/>
                <a:gd name="T18" fmla="*/ 0 w 182"/>
                <a:gd name="T19" fmla="*/ 0 h 202"/>
                <a:gd name="T20" fmla="*/ 182 w 182"/>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82" h="202">
                  <a:moveTo>
                    <a:pt x="29" y="202"/>
                  </a:moveTo>
                  <a:cubicBezTo>
                    <a:pt x="93" y="98"/>
                    <a:pt x="93" y="98"/>
                    <a:pt x="93" y="98"/>
                  </a:cubicBezTo>
                  <a:cubicBezTo>
                    <a:pt x="134" y="83"/>
                    <a:pt x="163" y="49"/>
                    <a:pt x="182" y="0"/>
                  </a:cubicBezTo>
                  <a:cubicBezTo>
                    <a:pt x="151" y="35"/>
                    <a:pt x="119" y="62"/>
                    <a:pt x="83" y="63"/>
                  </a:cubicBezTo>
                  <a:cubicBezTo>
                    <a:pt x="0" y="189"/>
                    <a:pt x="0" y="189"/>
                    <a:pt x="0" y="189"/>
                  </a:cubicBezTo>
                  <a:cubicBezTo>
                    <a:pt x="29" y="202"/>
                    <a:pt x="29" y="202"/>
                    <a:pt x="29" y="202"/>
                  </a:cubicBezTo>
                  <a:close/>
                </a:path>
              </a:pathLst>
            </a:custGeom>
            <a:solidFill>
              <a:srgbClr val="ECC3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7" name="Freeform 32"/>
            <p:cNvSpPr>
              <a:spLocks noChangeArrowheads="1"/>
            </p:cNvSpPr>
            <p:nvPr/>
          </p:nvSpPr>
          <p:spPr bwMode="auto">
            <a:xfrm>
              <a:off x="846137" y="2192338"/>
              <a:ext cx="454025" cy="455613"/>
            </a:xfrm>
            <a:custGeom>
              <a:avLst/>
              <a:gdLst>
                <a:gd name="T0" fmla="*/ 292100 w 286"/>
                <a:gd name="T1" fmla="*/ 455613 h 287"/>
                <a:gd name="T2" fmla="*/ 454025 w 286"/>
                <a:gd name="T3" fmla="*/ 236538 h 287"/>
                <a:gd name="T4" fmla="*/ 133350 w 286"/>
                <a:gd name="T5" fmla="*/ 0 h 287"/>
                <a:gd name="T6" fmla="*/ 0 w 286"/>
                <a:gd name="T7" fmla="*/ 176213 h 287"/>
                <a:gd name="T8" fmla="*/ 0 w 286"/>
                <a:gd name="T9" fmla="*/ 225425 h 287"/>
                <a:gd name="T10" fmla="*/ 292100 w 286"/>
                <a:gd name="T11" fmla="*/ 455613 h 287"/>
                <a:gd name="T12" fmla="*/ 292100 w 286"/>
                <a:gd name="T13" fmla="*/ 455613 h 287"/>
                <a:gd name="T14" fmla="*/ 0 60000 65536"/>
                <a:gd name="T15" fmla="*/ 0 60000 65536"/>
                <a:gd name="T16" fmla="*/ 0 60000 65536"/>
                <a:gd name="T17" fmla="*/ 0 60000 65536"/>
                <a:gd name="T18" fmla="*/ 0 60000 65536"/>
                <a:gd name="T19" fmla="*/ 0 60000 65536"/>
                <a:gd name="T20" fmla="*/ 0 60000 65536"/>
                <a:gd name="T21" fmla="*/ 0 w 286"/>
                <a:gd name="T22" fmla="*/ 0 h 287"/>
                <a:gd name="T23" fmla="*/ 286 w 286"/>
                <a:gd name="T24" fmla="*/ 287 h 2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87">
                  <a:moveTo>
                    <a:pt x="184" y="287"/>
                  </a:moveTo>
                  <a:lnTo>
                    <a:pt x="286" y="149"/>
                  </a:lnTo>
                  <a:lnTo>
                    <a:pt x="84" y="0"/>
                  </a:lnTo>
                  <a:lnTo>
                    <a:pt x="0" y="111"/>
                  </a:lnTo>
                  <a:lnTo>
                    <a:pt x="0" y="142"/>
                  </a:lnTo>
                  <a:lnTo>
                    <a:pt x="184" y="287"/>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8" name="Freeform 33"/>
            <p:cNvSpPr>
              <a:spLocks noChangeArrowheads="1"/>
            </p:cNvSpPr>
            <p:nvPr/>
          </p:nvSpPr>
          <p:spPr bwMode="auto">
            <a:xfrm>
              <a:off x="750887" y="2292351"/>
              <a:ext cx="488950" cy="528638"/>
            </a:xfrm>
            <a:custGeom>
              <a:avLst/>
              <a:gdLst>
                <a:gd name="T0" fmla="*/ 313566 w 276"/>
                <a:gd name="T1" fmla="*/ 528638 h 298"/>
                <a:gd name="T2" fmla="*/ 488950 w 276"/>
                <a:gd name="T3" fmla="*/ 289154 h 298"/>
                <a:gd name="T4" fmla="*/ 99207 w 276"/>
                <a:gd name="T5" fmla="*/ 0 h 298"/>
                <a:gd name="T6" fmla="*/ 0 w 276"/>
                <a:gd name="T7" fmla="*/ 138368 h 298"/>
                <a:gd name="T8" fmla="*/ 313566 w 276"/>
                <a:gd name="T9" fmla="*/ 528638 h 298"/>
                <a:gd name="T10" fmla="*/ 0 60000 65536"/>
                <a:gd name="T11" fmla="*/ 0 60000 65536"/>
                <a:gd name="T12" fmla="*/ 0 60000 65536"/>
                <a:gd name="T13" fmla="*/ 0 60000 65536"/>
                <a:gd name="T14" fmla="*/ 0 60000 65536"/>
                <a:gd name="T15" fmla="*/ 0 w 276"/>
                <a:gd name="T16" fmla="*/ 0 h 298"/>
                <a:gd name="T17" fmla="*/ 276 w 276"/>
                <a:gd name="T18" fmla="*/ 298 h 298"/>
              </a:gdLst>
              <a:ahLst/>
              <a:cxnLst>
                <a:cxn ang="T10">
                  <a:pos x="T0" y="T1"/>
                </a:cxn>
                <a:cxn ang="T11">
                  <a:pos x="T2" y="T3"/>
                </a:cxn>
                <a:cxn ang="T12">
                  <a:pos x="T4" y="T5"/>
                </a:cxn>
                <a:cxn ang="T13">
                  <a:pos x="T6" y="T7"/>
                </a:cxn>
                <a:cxn ang="T14">
                  <a:pos x="T8" y="T9"/>
                </a:cxn>
              </a:cxnLst>
              <a:rect l="T15" t="T16" r="T17" b="T18"/>
              <a:pathLst>
                <a:path w="276" h="298">
                  <a:moveTo>
                    <a:pt x="177" y="298"/>
                  </a:moveTo>
                  <a:cubicBezTo>
                    <a:pt x="276" y="163"/>
                    <a:pt x="276" y="163"/>
                    <a:pt x="276" y="163"/>
                  </a:cubicBezTo>
                  <a:cubicBezTo>
                    <a:pt x="56" y="0"/>
                    <a:pt x="56" y="0"/>
                    <a:pt x="56" y="0"/>
                  </a:cubicBezTo>
                  <a:cubicBezTo>
                    <a:pt x="0" y="78"/>
                    <a:pt x="0" y="78"/>
                    <a:pt x="0" y="78"/>
                  </a:cubicBezTo>
                  <a:cubicBezTo>
                    <a:pt x="44" y="163"/>
                    <a:pt x="104" y="237"/>
                    <a:pt x="177" y="298"/>
                  </a:cubicBezTo>
                  <a:close/>
                </a:path>
              </a:pathLst>
            </a:cu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299" name="Freeform 34"/>
            <p:cNvSpPr>
              <a:spLocks noChangeArrowheads="1"/>
            </p:cNvSpPr>
            <p:nvPr/>
          </p:nvSpPr>
          <p:spPr bwMode="auto">
            <a:xfrm>
              <a:off x="1168400" y="2425701"/>
              <a:ext cx="71437" cy="71438"/>
            </a:xfrm>
            <a:custGeom>
              <a:avLst/>
              <a:gdLst>
                <a:gd name="T0" fmla="*/ 53578 w 40"/>
                <a:gd name="T1" fmla="*/ 10716 h 40"/>
                <a:gd name="T2" fmla="*/ 60721 w 40"/>
                <a:gd name="T3" fmla="*/ 55364 h 40"/>
                <a:gd name="T4" fmla="*/ 16073 w 40"/>
                <a:gd name="T5" fmla="*/ 60722 h 40"/>
                <a:gd name="T6" fmla="*/ 10716 w 40"/>
                <a:gd name="T7" fmla="*/ 17860 h 40"/>
                <a:gd name="T8" fmla="*/ 53578 w 40"/>
                <a:gd name="T9" fmla="*/ 10716 h 40"/>
                <a:gd name="T10" fmla="*/ 53578 w 40"/>
                <a:gd name="T11" fmla="*/ 10716 h 40"/>
                <a:gd name="T12" fmla="*/ 0 60000 65536"/>
                <a:gd name="T13" fmla="*/ 0 60000 65536"/>
                <a:gd name="T14" fmla="*/ 0 60000 65536"/>
                <a:gd name="T15" fmla="*/ 0 60000 65536"/>
                <a:gd name="T16" fmla="*/ 0 60000 65536"/>
                <a:gd name="T17" fmla="*/ 0 60000 65536"/>
                <a:gd name="T18" fmla="*/ 0 w 40"/>
                <a:gd name="T19" fmla="*/ 0 h 40"/>
                <a:gd name="T20" fmla="*/ 40 w 40"/>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40" h="40">
                  <a:moveTo>
                    <a:pt x="30" y="6"/>
                  </a:moveTo>
                  <a:cubicBezTo>
                    <a:pt x="38" y="12"/>
                    <a:pt x="40" y="23"/>
                    <a:pt x="34" y="31"/>
                  </a:cubicBezTo>
                  <a:cubicBezTo>
                    <a:pt x="28" y="38"/>
                    <a:pt x="17" y="40"/>
                    <a:pt x="9" y="34"/>
                  </a:cubicBezTo>
                  <a:cubicBezTo>
                    <a:pt x="2" y="28"/>
                    <a:pt x="0" y="17"/>
                    <a:pt x="6" y="10"/>
                  </a:cubicBezTo>
                  <a:cubicBezTo>
                    <a:pt x="12" y="2"/>
                    <a:pt x="22" y="0"/>
                    <a:pt x="30" y="6"/>
                  </a:cubicBezTo>
                  <a:cubicBezTo>
                    <a:pt x="30" y="6"/>
                    <a:pt x="30" y="6"/>
                    <a:pt x="30" y="6"/>
                  </a:cubicBezTo>
                  <a:close/>
                </a:path>
              </a:pathLst>
            </a:custGeom>
            <a:solidFill>
              <a:srgbClr val="FAD12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0" name="Freeform 35"/>
            <p:cNvSpPr>
              <a:spLocks noChangeArrowheads="1"/>
            </p:cNvSpPr>
            <p:nvPr/>
          </p:nvSpPr>
          <p:spPr bwMode="auto">
            <a:xfrm>
              <a:off x="1546225" y="1617663"/>
              <a:ext cx="141287" cy="128588"/>
            </a:xfrm>
            <a:custGeom>
              <a:avLst/>
              <a:gdLst>
                <a:gd name="T0" fmla="*/ 118328 w 80"/>
                <a:gd name="T1" fmla="*/ 23217 h 72"/>
                <a:gd name="T2" fmla="*/ 22959 w 80"/>
                <a:gd name="T3" fmla="*/ 33933 h 72"/>
                <a:gd name="T4" fmla="*/ 15895 w 80"/>
                <a:gd name="T5" fmla="*/ 41077 h 72"/>
                <a:gd name="T6" fmla="*/ 17661 w 80"/>
                <a:gd name="T7" fmla="*/ 103585 h 72"/>
                <a:gd name="T8" fmla="*/ 88304 w 80"/>
                <a:gd name="T9" fmla="*/ 110729 h 72"/>
                <a:gd name="T10" fmla="*/ 118328 w 80"/>
                <a:gd name="T11" fmla="*/ 23217 h 72"/>
                <a:gd name="T12" fmla="*/ 118328 w 80"/>
                <a:gd name="T13" fmla="*/ 23217 h 72"/>
                <a:gd name="T14" fmla="*/ 0 60000 65536"/>
                <a:gd name="T15" fmla="*/ 0 60000 65536"/>
                <a:gd name="T16" fmla="*/ 0 60000 65536"/>
                <a:gd name="T17" fmla="*/ 0 60000 65536"/>
                <a:gd name="T18" fmla="*/ 0 60000 65536"/>
                <a:gd name="T19" fmla="*/ 0 60000 65536"/>
                <a:gd name="T20" fmla="*/ 0 60000 65536"/>
                <a:gd name="T21" fmla="*/ 0 w 80"/>
                <a:gd name="T22" fmla="*/ 0 h 72"/>
                <a:gd name="T23" fmla="*/ 80 w 80"/>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 h="72">
                  <a:moveTo>
                    <a:pt x="67" y="13"/>
                  </a:moveTo>
                  <a:cubicBezTo>
                    <a:pt x="54" y="1"/>
                    <a:pt x="34" y="0"/>
                    <a:pt x="13" y="19"/>
                  </a:cubicBezTo>
                  <a:cubicBezTo>
                    <a:pt x="9" y="23"/>
                    <a:pt x="9" y="23"/>
                    <a:pt x="9" y="23"/>
                  </a:cubicBezTo>
                  <a:cubicBezTo>
                    <a:pt x="2" y="33"/>
                    <a:pt x="0" y="46"/>
                    <a:pt x="10" y="58"/>
                  </a:cubicBezTo>
                  <a:cubicBezTo>
                    <a:pt x="18" y="68"/>
                    <a:pt x="33" y="72"/>
                    <a:pt x="50" y="62"/>
                  </a:cubicBezTo>
                  <a:cubicBezTo>
                    <a:pt x="68" y="52"/>
                    <a:pt x="80" y="27"/>
                    <a:pt x="67" y="13"/>
                  </a:cubicBezTo>
                  <a:cubicBezTo>
                    <a:pt x="67" y="13"/>
                    <a:pt x="67" y="13"/>
                    <a:pt x="67" y="13"/>
                  </a:cubicBezTo>
                  <a:close/>
                </a:path>
              </a:pathLst>
            </a:custGeom>
            <a:solidFill>
              <a:srgbClr val="F7EB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1" name="Freeform 36"/>
            <p:cNvSpPr>
              <a:spLocks noChangeArrowheads="1"/>
            </p:cNvSpPr>
            <p:nvPr/>
          </p:nvSpPr>
          <p:spPr bwMode="auto">
            <a:xfrm>
              <a:off x="384175" y="2428876"/>
              <a:ext cx="904875" cy="904875"/>
            </a:xfrm>
            <a:custGeom>
              <a:avLst/>
              <a:gdLst>
                <a:gd name="T0" fmla="*/ 161142 w 511"/>
                <a:gd name="T1" fmla="*/ 743733 h 511"/>
                <a:gd name="T2" fmla="*/ 161142 w 511"/>
                <a:gd name="T3" fmla="*/ 161142 h 511"/>
                <a:gd name="T4" fmla="*/ 743733 w 511"/>
                <a:gd name="T5" fmla="*/ 161142 h 511"/>
                <a:gd name="T6" fmla="*/ 743733 w 511"/>
                <a:gd name="T7" fmla="*/ 743733 h 511"/>
                <a:gd name="T8" fmla="*/ 161142 w 511"/>
                <a:gd name="T9" fmla="*/ 743733 h 511"/>
                <a:gd name="T10" fmla="*/ 0 60000 65536"/>
                <a:gd name="T11" fmla="*/ 0 60000 65536"/>
                <a:gd name="T12" fmla="*/ 0 60000 65536"/>
                <a:gd name="T13" fmla="*/ 0 60000 65536"/>
                <a:gd name="T14" fmla="*/ 0 60000 65536"/>
                <a:gd name="T15" fmla="*/ 0 w 511"/>
                <a:gd name="T16" fmla="*/ 0 h 511"/>
                <a:gd name="T17" fmla="*/ 511 w 511"/>
                <a:gd name="T18" fmla="*/ 511 h 511"/>
              </a:gdLst>
              <a:ahLst/>
              <a:cxnLst>
                <a:cxn ang="T10">
                  <a:pos x="T0" y="T1"/>
                </a:cxn>
                <a:cxn ang="T11">
                  <a:pos x="T2" y="T3"/>
                </a:cxn>
                <a:cxn ang="T12">
                  <a:pos x="T4" y="T5"/>
                </a:cxn>
                <a:cxn ang="T13">
                  <a:pos x="T6" y="T7"/>
                </a:cxn>
                <a:cxn ang="T14">
                  <a:pos x="T8" y="T9"/>
                </a:cxn>
              </a:cxnLst>
              <a:rect l="T15" t="T16" r="T17" b="T18"/>
              <a:pathLst>
                <a:path w="511" h="511">
                  <a:moveTo>
                    <a:pt x="91" y="420"/>
                  </a:moveTo>
                  <a:cubicBezTo>
                    <a:pt x="0" y="329"/>
                    <a:pt x="0" y="181"/>
                    <a:pt x="91" y="91"/>
                  </a:cubicBezTo>
                  <a:cubicBezTo>
                    <a:pt x="181" y="0"/>
                    <a:pt x="329" y="0"/>
                    <a:pt x="420" y="91"/>
                  </a:cubicBezTo>
                  <a:cubicBezTo>
                    <a:pt x="511" y="181"/>
                    <a:pt x="511" y="329"/>
                    <a:pt x="420" y="420"/>
                  </a:cubicBezTo>
                  <a:cubicBezTo>
                    <a:pt x="329" y="511"/>
                    <a:pt x="181" y="511"/>
                    <a:pt x="91" y="42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2" name="Freeform 37"/>
            <p:cNvSpPr>
              <a:spLocks noChangeArrowheads="1"/>
            </p:cNvSpPr>
            <p:nvPr/>
          </p:nvSpPr>
          <p:spPr bwMode="auto">
            <a:xfrm>
              <a:off x="455612" y="2500313"/>
              <a:ext cx="763587" cy="763588"/>
            </a:xfrm>
            <a:custGeom>
              <a:avLst/>
              <a:gdLst>
                <a:gd name="T0" fmla="*/ 134646 w 431"/>
                <a:gd name="T1" fmla="*/ 627170 h 431"/>
                <a:gd name="T2" fmla="*/ 134646 w 431"/>
                <a:gd name="T3" fmla="*/ 134647 h 431"/>
                <a:gd name="T4" fmla="*/ 627169 w 431"/>
                <a:gd name="T5" fmla="*/ 134647 h 431"/>
                <a:gd name="T6" fmla="*/ 627169 w 431"/>
                <a:gd name="T7" fmla="*/ 627170 h 431"/>
                <a:gd name="T8" fmla="*/ 134646 w 431"/>
                <a:gd name="T9" fmla="*/ 627170 h 431"/>
                <a:gd name="T10" fmla="*/ 0 60000 65536"/>
                <a:gd name="T11" fmla="*/ 0 60000 65536"/>
                <a:gd name="T12" fmla="*/ 0 60000 65536"/>
                <a:gd name="T13" fmla="*/ 0 60000 65536"/>
                <a:gd name="T14" fmla="*/ 0 60000 65536"/>
                <a:gd name="T15" fmla="*/ 0 w 431"/>
                <a:gd name="T16" fmla="*/ 0 h 431"/>
                <a:gd name="T17" fmla="*/ 431 w 431"/>
                <a:gd name="T18" fmla="*/ 431 h 431"/>
              </a:gdLst>
              <a:ahLst/>
              <a:cxnLst>
                <a:cxn ang="T10">
                  <a:pos x="T0" y="T1"/>
                </a:cxn>
                <a:cxn ang="T11">
                  <a:pos x="T2" y="T3"/>
                </a:cxn>
                <a:cxn ang="T12">
                  <a:pos x="T4" y="T5"/>
                </a:cxn>
                <a:cxn ang="T13">
                  <a:pos x="T6" y="T7"/>
                </a:cxn>
                <a:cxn ang="T14">
                  <a:pos x="T8" y="T9"/>
                </a:cxn>
              </a:cxnLst>
              <a:rect l="T15" t="T16" r="T17" b="T18"/>
              <a:pathLst>
                <a:path w="431" h="431">
                  <a:moveTo>
                    <a:pt x="76" y="354"/>
                  </a:moveTo>
                  <a:cubicBezTo>
                    <a:pt x="0" y="278"/>
                    <a:pt x="0" y="153"/>
                    <a:pt x="76" y="76"/>
                  </a:cubicBezTo>
                  <a:cubicBezTo>
                    <a:pt x="153" y="0"/>
                    <a:pt x="278" y="0"/>
                    <a:pt x="354" y="76"/>
                  </a:cubicBezTo>
                  <a:cubicBezTo>
                    <a:pt x="431" y="153"/>
                    <a:pt x="431" y="278"/>
                    <a:pt x="354" y="354"/>
                  </a:cubicBezTo>
                  <a:cubicBezTo>
                    <a:pt x="278" y="431"/>
                    <a:pt x="153" y="431"/>
                    <a:pt x="76" y="354"/>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3" name="Freeform 38"/>
            <p:cNvSpPr>
              <a:spLocks noChangeArrowheads="1"/>
            </p:cNvSpPr>
            <p:nvPr/>
          </p:nvSpPr>
          <p:spPr bwMode="auto">
            <a:xfrm>
              <a:off x="2430462" y="384176"/>
              <a:ext cx="904875" cy="904875"/>
            </a:xfrm>
            <a:custGeom>
              <a:avLst/>
              <a:gdLst>
                <a:gd name="T0" fmla="*/ 161142 w 511"/>
                <a:gd name="T1" fmla="*/ 743733 h 511"/>
                <a:gd name="T2" fmla="*/ 161142 w 511"/>
                <a:gd name="T3" fmla="*/ 161142 h 511"/>
                <a:gd name="T4" fmla="*/ 743733 w 511"/>
                <a:gd name="T5" fmla="*/ 161142 h 511"/>
                <a:gd name="T6" fmla="*/ 743733 w 511"/>
                <a:gd name="T7" fmla="*/ 743733 h 511"/>
                <a:gd name="T8" fmla="*/ 161142 w 511"/>
                <a:gd name="T9" fmla="*/ 743733 h 511"/>
                <a:gd name="T10" fmla="*/ 0 60000 65536"/>
                <a:gd name="T11" fmla="*/ 0 60000 65536"/>
                <a:gd name="T12" fmla="*/ 0 60000 65536"/>
                <a:gd name="T13" fmla="*/ 0 60000 65536"/>
                <a:gd name="T14" fmla="*/ 0 60000 65536"/>
                <a:gd name="T15" fmla="*/ 0 w 511"/>
                <a:gd name="T16" fmla="*/ 0 h 511"/>
                <a:gd name="T17" fmla="*/ 511 w 511"/>
                <a:gd name="T18" fmla="*/ 511 h 511"/>
              </a:gdLst>
              <a:ahLst/>
              <a:cxnLst>
                <a:cxn ang="T10">
                  <a:pos x="T0" y="T1"/>
                </a:cxn>
                <a:cxn ang="T11">
                  <a:pos x="T2" y="T3"/>
                </a:cxn>
                <a:cxn ang="T12">
                  <a:pos x="T4" y="T5"/>
                </a:cxn>
                <a:cxn ang="T13">
                  <a:pos x="T6" y="T7"/>
                </a:cxn>
                <a:cxn ang="T14">
                  <a:pos x="T8" y="T9"/>
                </a:cxn>
              </a:cxnLst>
              <a:rect l="T15" t="T16" r="T17" b="T18"/>
              <a:pathLst>
                <a:path w="511" h="511">
                  <a:moveTo>
                    <a:pt x="91" y="420"/>
                  </a:moveTo>
                  <a:cubicBezTo>
                    <a:pt x="0" y="329"/>
                    <a:pt x="0" y="181"/>
                    <a:pt x="91" y="91"/>
                  </a:cubicBezTo>
                  <a:cubicBezTo>
                    <a:pt x="181" y="0"/>
                    <a:pt x="329" y="0"/>
                    <a:pt x="420" y="91"/>
                  </a:cubicBezTo>
                  <a:cubicBezTo>
                    <a:pt x="511" y="181"/>
                    <a:pt x="511" y="329"/>
                    <a:pt x="420" y="420"/>
                  </a:cubicBezTo>
                  <a:cubicBezTo>
                    <a:pt x="329" y="511"/>
                    <a:pt x="181" y="511"/>
                    <a:pt x="91" y="42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4" name="Freeform 39"/>
            <p:cNvSpPr>
              <a:spLocks noChangeArrowheads="1"/>
            </p:cNvSpPr>
            <p:nvPr/>
          </p:nvSpPr>
          <p:spPr bwMode="auto">
            <a:xfrm>
              <a:off x="2500312" y="455613"/>
              <a:ext cx="763587" cy="762000"/>
            </a:xfrm>
            <a:custGeom>
              <a:avLst/>
              <a:gdLst>
                <a:gd name="T0" fmla="*/ 134646 w 431"/>
                <a:gd name="T1" fmla="*/ 625865 h 431"/>
                <a:gd name="T2" fmla="*/ 134646 w 431"/>
                <a:gd name="T3" fmla="*/ 134367 h 431"/>
                <a:gd name="T4" fmla="*/ 627169 w 431"/>
                <a:gd name="T5" fmla="*/ 134367 h 431"/>
                <a:gd name="T6" fmla="*/ 627169 w 431"/>
                <a:gd name="T7" fmla="*/ 625865 h 431"/>
                <a:gd name="T8" fmla="*/ 134646 w 431"/>
                <a:gd name="T9" fmla="*/ 625865 h 431"/>
                <a:gd name="T10" fmla="*/ 0 60000 65536"/>
                <a:gd name="T11" fmla="*/ 0 60000 65536"/>
                <a:gd name="T12" fmla="*/ 0 60000 65536"/>
                <a:gd name="T13" fmla="*/ 0 60000 65536"/>
                <a:gd name="T14" fmla="*/ 0 60000 65536"/>
                <a:gd name="T15" fmla="*/ 0 w 431"/>
                <a:gd name="T16" fmla="*/ 0 h 431"/>
                <a:gd name="T17" fmla="*/ 431 w 431"/>
                <a:gd name="T18" fmla="*/ 431 h 431"/>
              </a:gdLst>
              <a:ahLst/>
              <a:cxnLst>
                <a:cxn ang="T10">
                  <a:pos x="T0" y="T1"/>
                </a:cxn>
                <a:cxn ang="T11">
                  <a:pos x="T2" y="T3"/>
                </a:cxn>
                <a:cxn ang="T12">
                  <a:pos x="T4" y="T5"/>
                </a:cxn>
                <a:cxn ang="T13">
                  <a:pos x="T6" y="T7"/>
                </a:cxn>
                <a:cxn ang="T14">
                  <a:pos x="T8" y="T9"/>
                </a:cxn>
              </a:cxnLst>
              <a:rect l="T15" t="T16" r="T17" b="T18"/>
              <a:pathLst>
                <a:path w="431" h="431">
                  <a:moveTo>
                    <a:pt x="76" y="354"/>
                  </a:moveTo>
                  <a:cubicBezTo>
                    <a:pt x="0" y="278"/>
                    <a:pt x="0" y="153"/>
                    <a:pt x="76" y="76"/>
                  </a:cubicBezTo>
                  <a:cubicBezTo>
                    <a:pt x="153" y="0"/>
                    <a:pt x="278" y="0"/>
                    <a:pt x="354" y="76"/>
                  </a:cubicBezTo>
                  <a:cubicBezTo>
                    <a:pt x="431" y="153"/>
                    <a:pt x="431" y="278"/>
                    <a:pt x="354" y="354"/>
                  </a:cubicBezTo>
                  <a:cubicBezTo>
                    <a:pt x="278" y="431"/>
                    <a:pt x="153" y="431"/>
                    <a:pt x="76" y="354"/>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05" name="Oval 40"/>
            <p:cNvSpPr>
              <a:spLocks noChangeArrowheads="1"/>
            </p:cNvSpPr>
            <p:nvPr/>
          </p:nvSpPr>
          <p:spPr bwMode="auto">
            <a:xfrm>
              <a:off x="0" y="1446213"/>
              <a:ext cx="825500" cy="825500"/>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06" name="Oval 41"/>
            <p:cNvSpPr>
              <a:spLocks noChangeArrowheads="1"/>
            </p:cNvSpPr>
            <p:nvPr/>
          </p:nvSpPr>
          <p:spPr bwMode="auto">
            <a:xfrm>
              <a:off x="65087" y="1509713"/>
              <a:ext cx="696912" cy="696913"/>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07" name="Oval 42"/>
            <p:cNvSpPr>
              <a:spLocks noChangeArrowheads="1"/>
            </p:cNvSpPr>
            <p:nvPr/>
          </p:nvSpPr>
          <p:spPr bwMode="auto">
            <a:xfrm>
              <a:off x="1447800" y="0"/>
              <a:ext cx="823912" cy="825500"/>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08" name="Oval 43"/>
            <p:cNvSpPr>
              <a:spLocks noChangeArrowheads="1"/>
            </p:cNvSpPr>
            <p:nvPr/>
          </p:nvSpPr>
          <p:spPr bwMode="auto">
            <a:xfrm>
              <a:off x="1511300" y="65088"/>
              <a:ext cx="695325" cy="696913"/>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09" name="Oval 44"/>
            <p:cNvSpPr>
              <a:spLocks noChangeArrowheads="1"/>
            </p:cNvSpPr>
            <p:nvPr/>
          </p:nvSpPr>
          <p:spPr bwMode="auto">
            <a:xfrm>
              <a:off x="1447800" y="2894013"/>
              <a:ext cx="823912" cy="822325"/>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10" name="Oval 45"/>
            <p:cNvSpPr>
              <a:spLocks noChangeArrowheads="1"/>
            </p:cNvSpPr>
            <p:nvPr/>
          </p:nvSpPr>
          <p:spPr bwMode="auto">
            <a:xfrm>
              <a:off x="1511300" y="2957513"/>
              <a:ext cx="695325" cy="695325"/>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11" name="Freeform 46"/>
            <p:cNvSpPr>
              <a:spLocks noChangeArrowheads="1"/>
            </p:cNvSpPr>
            <p:nvPr/>
          </p:nvSpPr>
          <p:spPr bwMode="auto">
            <a:xfrm>
              <a:off x="384175" y="384176"/>
              <a:ext cx="904875" cy="904875"/>
            </a:xfrm>
            <a:custGeom>
              <a:avLst/>
              <a:gdLst>
                <a:gd name="T0" fmla="*/ 161142 w 511"/>
                <a:gd name="T1" fmla="*/ 161142 h 511"/>
                <a:gd name="T2" fmla="*/ 743733 w 511"/>
                <a:gd name="T3" fmla="*/ 161142 h 511"/>
                <a:gd name="T4" fmla="*/ 743733 w 511"/>
                <a:gd name="T5" fmla="*/ 743733 h 511"/>
                <a:gd name="T6" fmla="*/ 161142 w 511"/>
                <a:gd name="T7" fmla="*/ 743733 h 511"/>
                <a:gd name="T8" fmla="*/ 161142 w 511"/>
                <a:gd name="T9" fmla="*/ 161142 h 511"/>
                <a:gd name="T10" fmla="*/ 0 60000 65536"/>
                <a:gd name="T11" fmla="*/ 0 60000 65536"/>
                <a:gd name="T12" fmla="*/ 0 60000 65536"/>
                <a:gd name="T13" fmla="*/ 0 60000 65536"/>
                <a:gd name="T14" fmla="*/ 0 60000 65536"/>
                <a:gd name="T15" fmla="*/ 0 w 511"/>
                <a:gd name="T16" fmla="*/ 0 h 511"/>
                <a:gd name="T17" fmla="*/ 511 w 511"/>
                <a:gd name="T18" fmla="*/ 511 h 511"/>
              </a:gdLst>
              <a:ahLst/>
              <a:cxnLst>
                <a:cxn ang="T10">
                  <a:pos x="T0" y="T1"/>
                </a:cxn>
                <a:cxn ang="T11">
                  <a:pos x="T2" y="T3"/>
                </a:cxn>
                <a:cxn ang="T12">
                  <a:pos x="T4" y="T5"/>
                </a:cxn>
                <a:cxn ang="T13">
                  <a:pos x="T6" y="T7"/>
                </a:cxn>
                <a:cxn ang="T14">
                  <a:pos x="T8" y="T9"/>
                </a:cxn>
              </a:cxnLst>
              <a:rect l="T15" t="T16" r="T17" b="T18"/>
              <a:pathLst>
                <a:path w="511" h="511">
                  <a:moveTo>
                    <a:pt x="91" y="91"/>
                  </a:moveTo>
                  <a:cubicBezTo>
                    <a:pt x="181" y="0"/>
                    <a:pt x="329" y="0"/>
                    <a:pt x="420" y="91"/>
                  </a:cubicBezTo>
                  <a:cubicBezTo>
                    <a:pt x="511" y="181"/>
                    <a:pt x="511" y="329"/>
                    <a:pt x="420" y="420"/>
                  </a:cubicBezTo>
                  <a:cubicBezTo>
                    <a:pt x="329" y="511"/>
                    <a:pt x="181" y="511"/>
                    <a:pt x="91" y="420"/>
                  </a:cubicBezTo>
                  <a:cubicBezTo>
                    <a:pt x="0" y="329"/>
                    <a:pt x="0" y="181"/>
                    <a:pt x="91" y="9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2" name="Freeform 47"/>
            <p:cNvSpPr>
              <a:spLocks noChangeArrowheads="1"/>
            </p:cNvSpPr>
            <p:nvPr/>
          </p:nvSpPr>
          <p:spPr bwMode="auto">
            <a:xfrm>
              <a:off x="455612" y="455613"/>
              <a:ext cx="763587" cy="762000"/>
            </a:xfrm>
            <a:custGeom>
              <a:avLst/>
              <a:gdLst>
                <a:gd name="T0" fmla="*/ 134646 w 431"/>
                <a:gd name="T1" fmla="*/ 134367 h 431"/>
                <a:gd name="T2" fmla="*/ 627169 w 431"/>
                <a:gd name="T3" fmla="*/ 134367 h 431"/>
                <a:gd name="T4" fmla="*/ 627169 w 431"/>
                <a:gd name="T5" fmla="*/ 625865 h 431"/>
                <a:gd name="T6" fmla="*/ 134646 w 431"/>
                <a:gd name="T7" fmla="*/ 625865 h 431"/>
                <a:gd name="T8" fmla="*/ 134646 w 431"/>
                <a:gd name="T9" fmla="*/ 134367 h 431"/>
                <a:gd name="T10" fmla="*/ 0 60000 65536"/>
                <a:gd name="T11" fmla="*/ 0 60000 65536"/>
                <a:gd name="T12" fmla="*/ 0 60000 65536"/>
                <a:gd name="T13" fmla="*/ 0 60000 65536"/>
                <a:gd name="T14" fmla="*/ 0 60000 65536"/>
                <a:gd name="T15" fmla="*/ 0 w 431"/>
                <a:gd name="T16" fmla="*/ 0 h 431"/>
                <a:gd name="T17" fmla="*/ 431 w 431"/>
                <a:gd name="T18" fmla="*/ 431 h 431"/>
              </a:gdLst>
              <a:ahLst/>
              <a:cxnLst>
                <a:cxn ang="T10">
                  <a:pos x="T0" y="T1"/>
                </a:cxn>
                <a:cxn ang="T11">
                  <a:pos x="T2" y="T3"/>
                </a:cxn>
                <a:cxn ang="T12">
                  <a:pos x="T4" y="T5"/>
                </a:cxn>
                <a:cxn ang="T13">
                  <a:pos x="T6" y="T7"/>
                </a:cxn>
                <a:cxn ang="T14">
                  <a:pos x="T8" y="T9"/>
                </a:cxn>
              </a:cxnLst>
              <a:rect l="T15" t="T16" r="T17" b="T18"/>
              <a:pathLst>
                <a:path w="431" h="431">
                  <a:moveTo>
                    <a:pt x="76" y="76"/>
                  </a:moveTo>
                  <a:cubicBezTo>
                    <a:pt x="153" y="0"/>
                    <a:pt x="278" y="0"/>
                    <a:pt x="354" y="76"/>
                  </a:cubicBezTo>
                  <a:cubicBezTo>
                    <a:pt x="431" y="153"/>
                    <a:pt x="431" y="278"/>
                    <a:pt x="354" y="354"/>
                  </a:cubicBezTo>
                  <a:cubicBezTo>
                    <a:pt x="278" y="431"/>
                    <a:pt x="153" y="431"/>
                    <a:pt x="76" y="354"/>
                  </a:cubicBezTo>
                  <a:cubicBezTo>
                    <a:pt x="0" y="278"/>
                    <a:pt x="0" y="153"/>
                    <a:pt x="76" y="76"/>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3" name="Freeform 48"/>
            <p:cNvSpPr>
              <a:spLocks noChangeArrowheads="1"/>
            </p:cNvSpPr>
            <p:nvPr/>
          </p:nvSpPr>
          <p:spPr bwMode="auto">
            <a:xfrm>
              <a:off x="1787525" y="1684338"/>
              <a:ext cx="1189037" cy="781050"/>
            </a:xfrm>
            <a:custGeom>
              <a:avLst/>
              <a:gdLst>
                <a:gd name="T0" fmla="*/ 1189037 w 672"/>
                <a:gd name="T1" fmla="*/ 494134 h 441"/>
                <a:gd name="T2" fmla="*/ 951937 w 672"/>
                <a:gd name="T3" fmla="*/ 336507 h 441"/>
                <a:gd name="T4" fmla="*/ 854620 w 672"/>
                <a:gd name="T5" fmla="*/ 216073 h 441"/>
                <a:gd name="T6" fmla="*/ 821002 w 672"/>
                <a:gd name="T7" fmla="*/ 185964 h 441"/>
                <a:gd name="T8" fmla="*/ 693605 w 672"/>
                <a:gd name="T9" fmla="*/ 100952 h 441"/>
                <a:gd name="T10" fmla="*/ 590980 w 672"/>
                <a:gd name="T11" fmla="*/ 33651 h 441"/>
                <a:gd name="T12" fmla="*/ 560900 w 672"/>
                <a:gd name="T13" fmla="*/ 14169 h 441"/>
                <a:gd name="T14" fmla="*/ 500740 w 672"/>
                <a:gd name="T15" fmla="*/ 26566 h 441"/>
                <a:gd name="T16" fmla="*/ 490124 w 672"/>
                <a:gd name="T17" fmla="*/ 42506 h 441"/>
                <a:gd name="T18" fmla="*/ 502510 w 672"/>
                <a:gd name="T19" fmla="*/ 102723 h 441"/>
                <a:gd name="T20" fmla="*/ 483046 w 672"/>
                <a:gd name="T21" fmla="*/ 90326 h 441"/>
                <a:gd name="T22" fmla="*/ 417578 w 672"/>
                <a:gd name="T23" fmla="*/ 104494 h 441"/>
                <a:gd name="T24" fmla="*/ 405193 w 672"/>
                <a:gd name="T25" fmla="*/ 122205 h 441"/>
                <a:gd name="T26" fmla="*/ 417578 w 672"/>
                <a:gd name="T27" fmla="*/ 189506 h 441"/>
                <a:gd name="T28" fmla="*/ 375113 w 672"/>
                <a:gd name="T29" fmla="*/ 161169 h 441"/>
                <a:gd name="T30" fmla="*/ 307876 w 672"/>
                <a:gd name="T31" fmla="*/ 173567 h 441"/>
                <a:gd name="T32" fmla="*/ 295490 w 672"/>
                <a:gd name="T33" fmla="*/ 193049 h 441"/>
                <a:gd name="T34" fmla="*/ 309645 w 672"/>
                <a:gd name="T35" fmla="*/ 258579 h 441"/>
                <a:gd name="T36" fmla="*/ 93778 w 672"/>
                <a:gd name="T37" fmla="*/ 115121 h 441"/>
                <a:gd name="T38" fmla="*/ 26541 w 672"/>
                <a:gd name="T39" fmla="*/ 129289 h 441"/>
                <a:gd name="T40" fmla="*/ 14155 w 672"/>
                <a:gd name="T41" fmla="*/ 148771 h 441"/>
                <a:gd name="T42" fmla="*/ 28310 w 672"/>
                <a:gd name="T43" fmla="*/ 214302 h 441"/>
                <a:gd name="T44" fmla="*/ 352111 w 672"/>
                <a:gd name="T45" fmla="*/ 430374 h 441"/>
                <a:gd name="T46" fmla="*/ 403423 w 672"/>
                <a:gd name="T47" fmla="*/ 566748 h 441"/>
                <a:gd name="T48" fmla="*/ 435272 w 672"/>
                <a:gd name="T49" fmla="*/ 595086 h 441"/>
                <a:gd name="T50" fmla="*/ 590980 w 672"/>
                <a:gd name="T51" fmla="*/ 651761 h 441"/>
                <a:gd name="T52" fmla="*/ 636984 w 672"/>
                <a:gd name="T53" fmla="*/ 657074 h 441"/>
                <a:gd name="T54" fmla="*/ 782075 w 672"/>
                <a:gd name="T55" fmla="*/ 641134 h 441"/>
                <a:gd name="T56" fmla="*/ 990864 w 672"/>
                <a:gd name="T57" fmla="*/ 781050 h 441"/>
                <a:gd name="T58" fmla="*/ 1189037 w 672"/>
                <a:gd name="T59" fmla="*/ 494134 h 44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72"/>
                <a:gd name="T91" fmla="*/ 0 h 441"/>
                <a:gd name="T92" fmla="*/ 672 w 672"/>
                <a:gd name="T93" fmla="*/ 441 h 44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72" h="441">
                  <a:moveTo>
                    <a:pt x="672" y="279"/>
                  </a:moveTo>
                  <a:cubicBezTo>
                    <a:pt x="538" y="190"/>
                    <a:pt x="538" y="190"/>
                    <a:pt x="538" y="190"/>
                  </a:cubicBezTo>
                  <a:cubicBezTo>
                    <a:pt x="483" y="122"/>
                    <a:pt x="483" y="122"/>
                    <a:pt x="483" y="122"/>
                  </a:cubicBezTo>
                  <a:cubicBezTo>
                    <a:pt x="478" y="117"/>
                    <a:pt x="472" y="111"/>
                    <a:pt x="464" y="105"/>
                  </a:cubicBezTo>
                  <a:cubicBezTo>
                    <a:pt x="392" y="57"/>
                    <a:pt x="392" y="57"/>
                    <a:pt x="392" y="57"/>
                  </a:cubicBezTo>
                  <a:cubicBezTo>
                    <a:pt x="334" y="19"/>
                    <a:pt x="334" y="19"/>
                    <a:pt x="334" y="19"/>
                  </a:cubicBezTo>
                  <a:cubicBezTo>
                    <a:pt x="317" y="8"/>
                    <a:pt x="317" y="8"/>
                    <a:pt x="317" y="8"/>
                  </a:cubicBezTo>
                  <a:cubicBezTo>
                    <a:pt x="306" y="0"/>
                    <a:pt x="291" y="3"/>
                    <a:pt x="283" y="15"/>
                  </a:cubicBezTo>
                  <a:cubicBezTo>
                    <a:pt x="277" y="24"/>
                    <a:pt x="277" y="24"/>
                    <a:pt x="277" y="24"/>
                  </a:cubicBezTo>
                  <a:cubicBezTo>
                    <a:pt x="269" y="35"/>
                    <a:pt x="273" y="51"/>
                    <a:pt x="284" y="58"/>
                  </a:cubicBezTo>
                  <a:cubicBezTo>
                    <a:pt x="273" y="51"/>
                    <a:pt x="273" y="51"/>
                    <a:pt x="273" y="51"/>
                  </a:cubicBezTo>
                  <a:cubicBezTo>
                    <a:pt x="261" y="43"/>
                    <a:pt x="244" y="46"/>
                    <a:pt x="236" y="59"/>
                  </a:cubicBezTo>
                  <a:cubicBezTo>
                    <a:pt x="229" y="69"/>
                    <a:pt x="229" y="69"/>
                    <a:pt x="229" y="69"/>
                  </a:cubicBezTo>
                  <a:cubicBezTo>
                    <a:pt x="221" y="82"/>
                    <a:pt x="224" y="99"/>
                    <a:pt x="236" y="107"/>
                  </a:cubicBezTo>
                  <a:cubicBezTo>
                    <a:pt x="212" y="91"/>
                    <a:pt x="212" y="91"/>
                    <a:pt x="212" y="91"/>
                  </a:cubicBezTo>
                  <a:cubicBezTo>
                    <a:pt x="199" y="82"/>
                    <a:pt x="183" y="86"/>
                    <a:pt x="174" y="98"/>
                  </a:cubicBezTo>
                  <a:cubicBezTo>
                    <a:pt x="167" y="109"/>
                    <a:pt x="167" y="109"/>
                    <a:pt x="167" y="109"/>
                  </a:cubicBezTo>
                  <a:cubicBezTo>
                    <a:pt x="159" y="121"/>
                    <a:pt x="162" y="138"/>
                    <a:pt x="175" y="146"/>
                  </a:cubicBezTo>
                  <a:cubicBezTo>
                    <a:pt x="53" y="65"/>
                    <a:pt x="53" y="65"/>
                    <a:pt x="53" y="65"/>
                  </a:cubicBezTo>
                  <a:cubicBezTo>
                    <a:pt x="40" y="57"/>
                    <a:pt x="24" y="60"/>
                    <a:pt x="15" y="73"/>
                  </a:cubicBezTo>
                  <a:cubicBezTo>
                    <a:pt x="8" y="84"/>
                    <a:pt x="8" y="84"/>
                    <a:pt x="8" y="84"/>
                  </a:cubicBezTo>
                  <a:cubicBezTo>
                    <a:pt x="0" y="96"/>
                    <a:pt x="3" y="113"/>
                    <a:pt x="16" y="121"/>
                  </a:cubicBezTo>
                  <a:cubicBezTo>
                    <a:pt x="199" y="243"/>
                    <a:pt x="199" y="243"/>
                    <a:pt x="199" y="243"/>
                  </a:cubicBezTo>
                  <a:cubicBezTo>
                    <a:pt x="228" y="320"/>
                    <a:pt x="228" y="320"/>
                    <a:pt x="228" y="320"/>
                  </a:cubicBezTo>
                  <a:cubicBezTo>
                    <a:pt x="231" y="328"/>
                    <a:pt x="238" y="333"/>
                    <a:pt x="246" y="336"/>
                  </a:cubicBezTo>
                  <a:cubicBezTo>
                    <a:pt x="334" y="368"/>
                    <a:pt x="334" y="368"/>
                    <a:pt x="334" y="368"/>
                  </a:cubicBezTo>
                  <a:cubicBezTo>
                    <a:pt x="344" y="371"/>
                    <a:pt x="352" y="372"/>
                    <a:pt x="360" y="371"/>
                  </a:cubicBezTo>
                  <a:cubicBezTo>
                    <a:pt x="442" y="362"/>
                    <a:pt x="442" y="362"/>
                    <a:pt x="442" y="362"/>
                  </a:cubicBezTo>
                  <a:cubicBezTo>
                    <a:pt x="560" y="441"/>
                    <a:pt x="560" y="441"/>
                    <a:pt x="560" y="441"/>
                  </a:cubicBezTo>
                  <a:cubicBezTo>
                    <a:pt x="672" y="279"/>
                    <a:pt x="672" y="279"/>
                    <a:pt x="672" y="279"/>
                  </a:cubicBezTo>
                  <a:close/>
                </a:path>
              </a:pathLst>
            </a:custGeom>
            <a:solidFill>
              <a:srgbClr val="F6E0B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4" name="Freeform 49"/>
            <p:cNvSpPr>
              <a:spLocks noEditPoints="1" noChangeArrowheads="1"/>
            </p:cNvSpPr>
            <p:nvPr/>
          </p:nvSpPr>
          <p:spPr bwMode="auto">
            <a:xfrm>
              <a:off x="2068512" y="1701801"/>
              <a:ext cx="293687" cy="531813"/>
            </a:xfrm>
            <a:custGeom>
              <a:avLst/>
              <a:gdLst>
                <a:gd name="T0" fmla="*/ 70768 w 166"/>
                <a:gd name="T1" fmla="*/ 413041 h 300"/>
                <a:gd name="T2" fmla="*/ 95537 w 166"/>
                <a:gd name="T3" fmla="*/ 476859 h 300"/>
                <a:gd name="T4" fmla="*/ 251226 w 166"/>
                <a:gd name="T5" fmla="*/ 531813 h 300"/>
                <a:gd name="T6" fmla="*/ 70768 w 166"/>
                <a:gd name="T7" fmla="*/ 413041 h 300"/>
                <a:gd name="T8" fmla="*/ 26538 w 166"/>
                <a:gd name="T9" fmla="*/ 155998 h 300"/>
                <a:gd name="T10" fmla="*/ 14154 w 166"/>
                <a:gd name="T11" fmla="*/ 175498 h 300"/>
                <a:gd name="T12" fmla="*/ 28307 w 166"/>
                <a:gd name="T13" fmla="*/ 241089 h 300"/>
                <a:gd name="T14" fmla="*/ 162766 w 166"/>
                <a:gd name="T15" fmla="*/ 331497 h 300"/>
                <a:gd name="T16" fmla="*/ 42461 w 166"/>
                <a:gd name="T17" fmla="*/ 198544 h 300"/>
                <a:gd name="T18" fmla="*/ 31846 w 166"/>
                <a:gd name="T19" fmla="*/ 148908 h 300"/>
                <a:gd name="T20" fmla="*/ 26538 w 166"/>
                <a:gd name="T21" fmla="*/ 155998 h 300"/>
                <a:gd name="T22" fmla="*/ 123844 w 166"/>
                <a:gd name="T23" fmla="*/ 104590 h 300"/>
                <a:gd name="T24" fmla="*/ 136228 w 166"/>
                <a:gd name="T25" fmla="*/ 86863 h 300"/>
                <a:gd name="T26" fmla="*/ 141536 w 166"/>
                <a:gd name="T27" fmla="*/ 79772 h 300"/>
                <a:gd name="T28" fmla="*/ 148613 w 166"/>
                <a:gd name="T29" fmla="*/ 125862 h 300"/>
                <a:gd name="T30" fmla="*/ 228227 w 166"/>
                <a:gd name="T31" fmla="*/ 232225 h 300"/>
                <a:gd name="T32" fmla="*/ 136228 w 166"/>
                <a:gd name="T33" fmla="*/ 171953 h 300"/>
                <a:gd name="T34" fmla="*/ 123844 w 166"/>
                <a:gd name="T35" fmla="*/ 104590 h 300"/>
                <a:gd name="T36" fmla="*/ 219381 w 166"/>
                <a:gd name="T37" fmla="*/ 8864 h 300"/>
                <a:gd name="T38" fmla="*/ 208765 w 166"/>
                <a:gd name="T39" fmla="*/ 24818 h 300"/>
                <a:gd name="T40" fmla="*/ 221150 w 166"/>
                <a:gd name="T41" fmla="*/ 85090 h 300"/>
                <a:gd name="T42" fmla="*/ 293687 w 166"/>
                <a:gd name="T43" fmla="*/ 134726 h 300"/>
                <a:gd name="T44" fmla="*/ 231765 w 166"/>
                <a:gd name="T45" fmla="*/ 40772 h 300"/>
                <a:gd name="T46" fmla="*/ 226457 w 166"/>
                <a:gd name="T47" fmla="*/ 0 h 300"/>
                <a:gd name="T48" fmla="*/ 219381 w 166"/>
                <a:gd name="T49" fmla="*/ 8864 h 30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6"/>
                <a:gd name="T76" fmla="*/ 0 h 300"/>
                <a:gd name="T77" fmla="*/ 166 w 166"/>
                <a:gd name="T78" fmla="*/ 300 h 30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6" h="300">
                  <a:moveTo>
                    <a:pt x="40" y="233"/>
                  </a:moveTo>
                  <a:cubicBezTo>
                    <a:pt x="54" y="269"/>
                    <a:pt x="54" y="269"/>
                    <a:pt x="54" y="269"/>
                  </a:cubicBezTo>
                  <a:cubicBezTo>
                    <a:pt x="142" y="300"/>
                    <a:pt x="142" y="300"/>
                    <a:pt x="142" y="300"/>
                  </a:cubicBezTo>
                  <a:cubicBezTo>
                    <a:pt x="40" y="233"/>
                    <a:pt x="40" y="233"/>
                    <a:pt x="40" y="233"/>
                  </a:cubicBezTo>
                  <a:close/>
                  <a:moveTo>
                    <a:pt x="15" y="88"/>
                  </a:moveTo>
                  <a:cubicBezTo>
                    <a:pt x="8" y="99"/>
                    <a:pt x="8" y="99"/>
                    <a:pt x="8" y="99"/>
                  </a:cubicBezTo>
                  <a:cubicBezTo>
                    <a:pt x="0" y="111"/>
                    <a:pt x="3" y="128"/>
                    <a:pt x="16" y="136"/>
                  </a:cubicBezTo>
                  <a:cubicBezTo>
                    <a:pt x="92" y="187"/>
                    <a:pt x="92" y="187"/>
                    <a:pt x="92" y="187"/>
                  </a:cubicBezTo>
                  <a:cubicBezTo>
                    <a:pt x="24" y="112"/>
                    <a:pt x="24" y="112"/>
                    <a:pt x="24" y="112"/>
                  </a:cubicBezTo>
                  <a:cubicBezTo>
                    <a:pt x="16" y="104"/>
                    <a:pt x="13" y="97"/>
                    <a:pt x="18" y="84"/>
                  </a:cubicBezTo>
                  <a:cubicBezTo>
                    <a:pt x="17" y="86"/>
                    <a:pt x="16" y="87"/>
                    <a:pt x="15" y="88"/>
                  </a:cubicBezTo>
                  <a:close/>
                  <a:moveTo>
                    <a:pt x="70" y="59"/>
                  </a:moveTo>
                  <a:cubicBezTo>
                    <a:pt x="77" y="49"/>
                    <a:pt x="77" y="49"/>
                    <a:pt x="77" y="49"/>
                  </a:cubicBezTo>
                  <a:cubicBezTo>
                    <a:pt x="78" y="47"/>
                    <a:pt x="79" y="46"/>
                    <a:pt x="80" y="45"/>
                  </a:cubicBezTo>
                  <a:cubicBezTo>
                    <a:pt x="75" y="55"/>
                    <a:pt x="77" y="62"/>
                    <a:pt x="84" y="71"/>
                  </a:cubicBezTo>
                  <a:cubicBezTo>
                    <a:pt x="129" y="131"/>
                    <a:pt x="129" y="131"/>
                    <a:pt x="129" y="131"/>
                  </a:cubicBezTo>
                  <a:cubicBezTo>
                    <a:pt x="77" y="97"/>
                    <a:pt x="77" y="97"/>
                    <a:pt x="77" y="97"/>
                  </a:cubicBezTo>
                  <a:cubicBezTo>
                    <a:pt x="65" y="89"/>
                    <a:pt x="62" y="72"/>
                    <a:pt x="70" y="59"/>
                  </a:cubicBezTo>
                  <a:close/>
                  <a:moveTo>
                    <a:pt x="124" y="5"/>
                  </a:moveTo>
                  <a:cubicBezTo>
                    <a:pt x="118" y="14"/>
                    <a:pt x="118" y="14"/>
                    <a:pt x="118" y="14"/>
                  </a:cubicBezTo>
                  <a:cubicBezTo>
                    <a:pt x="110" y="25"/>
                    <a:pt x="114" y="41"/>
                    <a:pt x="125" y="48"/>
                  </a:cubicBezTo>
                  <a:cubicBezTo>
                    <a:pt x="166" y="76"/>
                    <a:pt x="166" y="76"/>
                    <a:pt x="166" y="76"/>
                  </a:cubicBezTo>
                  <a:cubicBezTo>
                    <a:pt x="131" y="23"/>
                    <a:pt x="131" y="23"/>
                    <a:pt x="131" y="23"/>
                  </a:cubicBezTo>
                  <a:cubicBezTo>
                    <a:pt x="126" y="16"/>
                    <a:pt x="124" y="9"/>
                    <a:pt x="128" y="0"/>
                  </a:cubicBezTo>
                  <a:cubicBezTo>
                    <a:pt x="126" y="2"/>
                    <a:pt x="125" y="3"/>
                    <a:pt x="124" y="5"/>
                  </a:cubicBezTo>
                  <a:close/>
                </a:path>
              </a:pathLst>
            </a:custGeom>
            <a:solidFill>
              <a:srgbClr val="ECC3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5" name="Freeform 50"/>
            <p:cNvSpPr>
              <a:spLocks noChangeArrowheads="1"/>
            </p:cNvSpPr>
            <p:nvPr/>
          </p:nvSpPr>
          <p:spPr bwMode="auto">
            <a:xfrm>
              <a:off x="1790700" y="1792288"/>
              <a:ext cx="139700" cy="125413"/>
            </a:xfrm>
            <a:custGeom>
              <a:avLst/>
              <a:gdLst>
                <a:gd name="T0" fmla="*/ 93723 w 79"/>
                <a:gd name="T1" fmla="*/ 21197 h 71"/>
                <a:gd name="T2" fmla="*/ 83113 w 79"/>
                <a:gd name="T3" fmla="*/ 14131 h 71"/>
                <a:gd name="T4" fmla="*/ 22989 w 79"/>
                <a:gd name="T5" fmla="*/ 22963 h 71"/>
                <a:gd name="T6" fmla="*/ 12378 w 79"/>
                <a:gd name="T7" fmla="*/ 38860 h 71"/>
                <a:gd name="T8" fmla="*/ 28294 w 79"/>
                <a:gd name="T9" fmla="*/ 97151 h 71"/>
                <a:gd name="T10" fmla="*/ 38904 w 79"/>
                <a:gd name="T11" fmla="*/ 104216 h 71"/>
                <a:gd name="T12" fmla="*/ 125553 w 79"/>
                <a:gd name="T13" fmla="*/ 102450 h 71"/>
                <a:gd name="T14" fmla="*/ 93723 w 79"/>
                <a:gd name="T15" fmla="*/ 21197 h 71"/>
                <a:gd name="T16" fmla="*/ 93723 w 79"/>
                <a:gd name="T17" fmla="*/ 21197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71"/>
                <a:gd name="T29" fmla="*/ 79 w 79"/>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71">
                  <a:moveTo>
                    <a:pt x="53" y="12"/>
                  </a:moveTo>
                  <a:cubicBezTo>
                    <a:pt x="47" y="8"/>
                    <a:pt x="47" y="8"/>
                    <a:pt x="47" y="8"/>
                  </a:cubicBezTo>
                  <a:cubicBezTo>
                    <a:pt x="35" y="0"/>
                    <a:pt x="20" y="2"/>
                    <a:pt x="13" y="13"/>
                  </a:cubicBezTo>
                  <a:cubicBezTo>
                    <a:pt x="7" y="22"/>
                    <a:pt x="7" y="22"/>
                    <a:pt x="7" y="22"/>
                  </a:cubicBezTo>
                  <a:cubicBezTo>
                    <a:pt x="0" y="32"/>
                    <a:pt x="4" y="47"/>
                    <a:pt x="16" y="55"/>
                  </a:cubicBezTo>
                  <a:cubicBezTo>
                    <a:pt x="22" y="59"/>
                    <a:pt x="22" y="59"/>
                    <a:pt x="22" y="59"/>
                  </a:cubicBezTo>
                  <a:cubicBezTo>
                    <a:pt x="40" y="71"/>
                    <a:pt x="62" y="71"/>
                    <a:pt x="71" y="58"/>
                  </a:cubicBezTo>
                  <a:cubicBezTo>
                    <a:pt x="79" y="45"/>
                    <a:pt x="71" y="24"/>
                    <a:pt x="53" y="12"/>
                  </a:cubicBezTo>
                  <a:cubicBezTo>
                    <a:pt x="53" y="12"/>
                    <a:pt x="53" y="12"/>
                    <a:pt x="53" y="12"/>
                  </a:cubicBezTo>
                  <a:close/>
                </a:path>
              </a:pathLst>
            </a:custGeom>
            <a:solidFill>
              <a:srgbClr val="F7EBD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6" name="Freeform 51"/>
            <p:cNvSpPr>
              <a:spLocks noEditPoints="1" noChangeArrowheads="1"/>
            </p:cNvSpPr>
            <p:nvPr/>
          </p:nvSpPr>
          <p:spPr bwMode="auto">
            <a:xfrm>
              <a:off x="2027237" y="1774826"/>
              <a:ext cx="406400" cy="349250"/>
            </a:xfrm>
            <a:custGeom>
              <a:avLst/>
              <a:gdLst>
                <a:gd name="T0" fmla="*/ 189890 w 229"/>
                <a:gd name="T1" fmla="*/ 319264 h 198"/>
                <a:gd name="T2" fmla="*/ 177467 w 229"/>
                <a:gd name="T3" fmla="*/ 345722 h 198"/>
                <a:gd name="T4" fmla="*/ 173918 w 229"/>
                <a:gd name="T5" fmla="*/ 349250 h 198"/>
                <a:gd name="T6" fmla="*/ 170369 w 229"/>
                <a:gd name="T7" fmla="*/ 343958 h 198"/>
                <a:gd name="T8" fmla="*/ 184566 w 229"/>
                <a:gd name="T9" fmla="*/ 315736 h 198"/>
                <a:gd name="T10" fmla="*/ 205862 w 229"/>
                <a:gd name="T11" fmla="*/ 292806 h 198"/>
                <a:gd name="T12" fmla="*/ 211186 w 229"/>
                <a:gd name="T13" fmla="*/ 292806 h 198"/>
                <a:gd name="T14" fmla="*/ 209411 w 229"/>
                <a:gd name="T15" fmla="*/ 298097 h 198"/>
                <a:gd name="T16" fmla="*/ 189890 w 229"/>
                <a:gd name="T17" fmla="*/ 319264 h 198"/>
                <a:gd name="T18" fmla="*/ 255553 w 229"/>
                <a:gd name="T19" fmla="*/ 220486 h 198"/>
                <a:gd name="T20" fmla="*/ 243130 w 229"/>
                <a:gd name="T21" fmla="*/ 246944 h 198"/>
                <a:gd name="T22" fmla="*/ 239581 w 229"/>
                <a:gd name="T23" fmla="*/ 250472 h 198"/>
                <a:gd name="T24" fmla="*/ 236031 w 229"/>
                <a:gd name="T25" fmla="*/ 245181 h 198"/>
                <a:gd name="T26" fmla="*/ 250229 w 229"/>
                <a:gd name="T27" fmla="*/ 216958 h 198"/>
                <a:gd name="T28" fmla="*/ 271525 w 229"/>
                <a:gd name="T29" fmla="*/ 194028 h 198"/>
                <a:gd name="T30" fmla="*/ 276849 w 229"/>
                <a:gd name="T31" fmla="*/ 194028 h 198"/>
                <a:gd name="T32" fmla="*/ 275074 w 229"/>
                <a:gd name="T33" fmla="*/ 199319 h 198"/>
                <a:gd name="T34" fmla="*/ 255553 w 229"/>
                <a:gd name="T35" fmla="*/ 220486 h 198"/>
                <a:gd name="T36" fmla="*/ 321216 w 229"/>
                <a:gd name="T37" fmla="*/ 121708 h 198"/>
                <a:gd name="T38" fmla="*/ 308793 w 229"/>
                <a:gd name="T39" fmla="*/ 148167 h 198"/>
                <a:gd name="T40" fmla="*/ 305244 w 229"/>
                <a:gd name="T41" fmla="*/ 153458 h 198"/>
                <a:gd name="T42" fmla="*/ 301694 w 229"/>
                <a:gd name="T43" fmla="*/ 146403 h 198"/>
                <a:gd name="T44" fmla="*/ 315892 w 229"/>
                <a:gd name="T45" fmla="*/ 118181 h 198"/>
                <a:gd name="T46" fmla="*/ 337188 w 229"/>
                <a:gd name="T47" fmla="*/ 95250 h 198"/>
                <a:gd name="T48" fmla="*/ 342512 w 229"/>
                <a:gd name="T49" fmla="*/ 95250 h 198"/>
                <a:gd name="T50" fmla="*/ 340737 w 229"/>
                <a:gd name="T51" fmla="*/ 100542 h 198"/>
                <a:gd name="T52" fmla="*/ 321216 w 229"/>
                <a:gd name="T53" fmla="*/ 121708 h 198"/>
                <a:gd name="T54" fmla="*/ 383329 w 229"/>
                <a:gd name="T55" fmla="*/ 28222 h 198"/>
                <a:gd name="T56" fmla="*/ 370907 w 229"/>
                <a:gd name="T57" fmla="*/ 54681 h 198"/>
                <a:gd name="T58" fmla="*/ 367357 w 229"/>
                <a:gd name="T59" fmla="*/ 59972 h 198"/>
                <a:gd name="T60" fmla="*/ 365583 w 229"/>
                <a:gd name="T61" fmla="*/ 52917 h 198"/>
                <a:gd name="T62" fmla="*/ 378005 w 229"/>
                <a:gd name="T63" fmla="*/ 24694 h 198"/>
                <a:gd name="T64" fmla="*/ 399301 w 229"/>
                <a:gd name="T65" fmla="*/ 1764 h 198"/>
                <a:gd name="T66" fmla="*/ 404625 w 229"/>
                <a:gd name="T67" fmla="*/ 1764 h 198"/>
                <a:gd name="T68" fmla="*/ 402851 w 229"/>
                <a:gd name="T69" fmla="*/ 7056 h 198"/>
                <a:gd name="T70" fmla="*/ 383329 w 229"/>
                <a:gd name="T71" fmla="*/ 28222 h 198"/>
                <a:gd name="T72" fmla="*/ 26620 w 229"/>
                <a:gd name="T73" fmla="*/ 231069 h 198"/>
                <a:gd name="T74" fmla="*/ 44367 w 229"/>
                <a:gd name="T75" fmla="*/ 204611 h 198"/>
                <a:gd name="T76" fmla="*/ 44367 w 229"/>
                <a:gd name="T77" fmla="*/ 199319 h 198"/>
                <a:gd name="T78" fmla="*/ 44367 w 229"/>
                <a:gd name="T79" fmla="*/ 199319 h 198"/>
                <a:gd name="T80" fmla="*/ 39043 w 229"/>
                <a:gd name="T81" fmla="*/ 201083 h 198"/>
                <a:gd name="T82" fmla="*/ 21296 w 229"/>
                <a:gd name="T83" fmla="*/ 227542 h 198"/>
                <a:gd name="T84" fmla="*/ 23071 w 229"/>
                <a:gd name="T85" fmla="*/ 231069 h 198"/>
                <a:gd name="T86" fmla="*/ 23071 w 229"/>
                <a:gd name="T87" fmla="*/ 231069 h 198"/>
                <a:gd name="T88" fmla="*/ 26620 w 229"/>
                <a:gd name="T89" fmla="*/ 231069 h 198"/>
                <a:gd name="T90" fmla="*/ 19521 w 229"/>
                <a:gd name="T91" fmla="*/ 206375 h 198"/>
                <a:gd name="T92" fmla="*/ 7099 w 229"/>
                <a:gd name="T93" fmla="*/ 232833 h 198"/>
                <a:gd name="T94" fmla="*/ 1775 w 229"/>
                <a:gd name="T95" fmla="*/ 236361 h 198"/>
                <a:gd name="T96" fmla="*/ 0 w 229"/>
                <a:gd name="T97" fmla="*/ 231069 h 198"/>
                <a:gd name="T98" fmla="*/ 12423 w 229"/>
                <a:gd name="T99" fmla="*/ 202847 h 198"/>
                <a:gd name="T100" fmla="*/ 33719 w 229"/>
                <a:gd name="T101" fmla="*/ 179917 h 198"/>
                <a:gd name="T102" fmla="*/ 40817 w 229"/>
                <a:gd name="T103" fmla="*/ 179917 h 198"/>
                <a:gd name="T104" fmla="*/ 39043 w 229"/>
                <a:gd name="T105" fmla="*/ 185208 h 198"/>
                <a:gd name="T106" fmla="*/ 19521 w 229"/>
                <a:gd name="T107" fmla="*/ 206375 h 198"/>
                <a:gd name="T108" fmla="*/ 47916 w 229"/>
                <a:gd name="T109" fmla="*/ 225778 h 198"/>
                <a:gd name="T110" fmla="*/ 28395 w 229"/>
                <a:gd name="T111" fmla="*/ 246944 h 198"/>
                <a:gd name="T112" fmla="*/ 26620 w 229"/>
                <a:gd name="T113" fmla="*/ 252236 h 198"/>
                <a:gd name="T114" fmla="*/ 31944 w 229"/>
                <a:gd name="T115" fmla="*/ 252236 h 198"/>
                <a:gd name="T116" fmla="*/ 53240 w 229"/>
                <a:gd name="T117" fmla="*/ 229306 h 198"/>
                <a:gd name="T118" fmla="*/ 67438 w 229"/>
                <a:gd name="T119" fmla="*/ 201083 h 198"/>
                <a:gd name="T120" fmla="*/ 63888 w 229"/>
                <a:gd name="T121" fmla="*/ 195792 h 198"/>
                <a:gd name="T122" fmla="*/ 60339 w 229"/>
                <a:gd name="T123" fmla="*/ 199319 h 198"/>
                <a:gd name="T124" fmla="*/ 47916 w 229"/>
                <a:gd name="T125" fmla="*/ 225778 h 1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9"/>
                <a:gd name="T190" fmla="*/ 0 h 198"/>
                <a:gd name="T191" fmla="*/ 229 w 229"/>
                <a:gd name="T192" fmla="*/ 198 h 1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9" h="198">
                  <a:moveTo>
                    <a:pt x="107" y="181"/>
                  </a:moveTo>
                  <a:cubicBezTo>
                    <a:pt x="104" y="186"/>
                    <a:pt x="101" y="191"/>
                    <a:pt x="100" y="196"/>
                  </a:cubicBezTo>
                  <a:cubicBezTo>
                    <a:pt x="100" y="197"/>
                    <a:pt x="98" y="198"/>
                    <a:pt x="98" y="198"/>
                  </a:cubicBezTo>
                  <a:cubicBezTo>
                    <a:pt x="97" y="198"/>
                    <a:pt x="96" y="197"/>
                    <a:pt x="96" y="195"/>
                  </a:cubicBezTo>
                  <a:cubicBezTo>
                    <a:pt x="98" y="190"/>
                    <a:pt x="100" y="184"/>
                    <a:pt x="104" y="179"/>
                  </a:cubicBezTo>
                  <a:cubicBezTo>
                    <a:pt x="107" y="173"/>
                    <a:pt x="111" y="169"/>
                    <a:pt x="116" y="166"/>
                  </a:cubicBezTo>
                  <a:cubicBezTo>
                    <a:pt x="117" y="164"/>
                    <a:pt x="119" y="165"/>
                    <a:pt x="119" y="166"/>
                  </a:cubicBezTo>
                  <a:cubicBezTo>
                    <a:pt x="120" y="166"/>
                    <a:pt x="119" y="168"/>
                    <a:pt x="118" y="169"/>
                  </a:cubicBezTo>
                  <a:cubicBezTo>
                    <a:pt x="114" y="172"/>
                    <a:pt x="110" y="176"/>
                    <a:pt x="107" y="181"/>
                  </a:cubicBezTo>
                  <a:close/>
                  <a:moveTo>
                    <a:pt x="144" y="125"/>
                  </a:moveTo>
                  <a:cubicBezTo>
                    <a:pt x="141" y="130"/>
                    <a:pt x="138" y="135"/>
                    <a:pt x="137" y="140"/>
                  </a:cubicBezTo>
                  <a:cubicBezTo>
                    <a:pt x="137" y="142"/>
                    <a:pt x="135" y="142"/>
                    <a:pt x="135" y="142"/>
                  </a:cubicBezTo>
                  <a:cubicBezTo>
                    <a:pt x="134" y="142"/>
                    <a:pt x="133" y="141"/>
                    <a:pt x="133" y="139"/>
                  </a:cubicBezTo>
                  <a:cubicBezTo>
                    <a:pt x="135" y="134"/>
                    <a:pt x="137" y="128"/>
                    <a:pt x="141" y="123"/>
                  </a:cubicBezTo>
                  <a:cubicBezTo>
                    <a:pt x="144" y="118"/>
                    <a:pt x="148" y="113"/>
                    <a:pt x="153" y="110"/>
                  </a:cubicBezTo>
                  <a:cubicBezTo>
                    <a:pt x="154" y="109"/>
                    <a:pt x="156" y="109"/>
                    <a:pt x="156" y="110"/>
                  </a:cubicBezTo>
                  <a:cubicBezTo>
                    <a:pt x="157" y="111"/>
                    <a:pt x="156" y="112"/>
                    <a:pt x="155" y="113"/>
                  </a:cubicBezTo>
                  <a:cubicBezTo>
                    <a:pt x="151" y="116"/>
                    <a:pt x="147" y="120"/>
                    <a:pt x="144" y="125"/>
                  </a:cubicBezTo>
                  <a:close/>
                  <a:moveTo>
                    <a:pt x="181" y="69"/>
                  </a:moveTo>
                  <a:cubicBezTo>
                    <a:pt x="178" y="74"/>
                    <a:pt x="176" y="79"/>
                    <a:pt x="174" y="84"/>
                  </a:cubicBezTo>
                  <a:cubicBezTo>
                    <a:pt x="174" y="86"/>
                    <a:pt x="173" y="87"/>
                    <a:pt x="172" y="87"/>
                  </a:cubicBezTo>
                  <a:cubicBezTo>
                    <a:pt x="171" y="86"/>
                    <a:pt x="170" y="85"/>
                    <a:pt x="170" y="83"/>
                  </a:cubicBezTo>
                  <a:cubicBezTo>
                    <a:pt x="172" y="78"/>
                    <a:pt x="174" y="73"/>
                    <a:pt x="178" y="67"/>
                  </a:cubicBezTo>
                  <a:cubicBezTo>
                    <a:pt x="181" y="62"/>
                    <a:pt x="185" y="57"/>
                    <a:pt x="190" y="54"/>
                  </a:cubicBezTo>
                  <a:cubicBezTo>
                    <a:pt x="191" y="53"/>
                    <a:pt x="193" y="53"/>
                    <a:pt x="193" y="54"/>
                  </a:cubicBezTo>
                  <a:cubicBezTo>
                    <a:pt x="194" y="55"/>
                    <a:pt x="193" y="56"/>
                    <a:pt x="192" y="57"/>
                  </a:cubicBezTo>
                  <a:cubicBezTo>
                    <a:pt x="188" y="60"/>
                    <a:pt x="184" y="65"/>
                    <a:pt x="181" y="69"/>
                  </a:cubicBezTo>
                  <a:close/>
                  <a:moveTo>
                    <a:pt x="216" y="16"/>
                  </a:moveTo>
                  <a:cubicBezTo>
                    <a:pt x="213" y="21"/>
                    <a:pt x="211" y="26"/>
                    <a:pt x="209" y="31"/>
                  </a:cubicBezTo>
                  <a:cubicBezTo>
                    <a:pt x="209" y="33"/>
                    <a:pt x="208" y="34"/>
                    <a:pt x="207" y="34"/>
                  </a:cubicBezTo>
                  <a:cubicBezTo>
                    <a:pt x="206" y="33"/>
                    <a:pt x="205" y="32"/>
                    <a:pt x="206" y="30"/>
                  </a:cubicBezTo>
                  <a:cubicBezTo>
                    <a:pt x="207" y="25"/>
                    <a:pt x="209" y="20"/>
                    <a:pt x="213" y="14"/>
                  </a:cubicBezTo>
                  <a:cubicBezTo>
                    <a:pt x="216" y="9"/>
                    <a:pt x="221" y="4"/>
                    <a:pt x="225" y="1"/>
                  </a:cubicBezTo>
                  <a:cubicBezTo>
                    <a:pt x="227" y="0"/>
                    <a:pt x="228" y="0"/>
                    <a:pt x="228" y="1"/>
                  </a:cubicBezTo>
                  <a:cubicBezTo>
                    <a:pt x="229" y="2"/>
                    <a:pt x="229" y="3"/>
                    <a:pt x="227" y="4"/>
                  </a:cubicBezTo>
                  <a:cubicBezTo>
                    <a:pt x="223" y="7"/>
                    <a:pt x="220" y="12"/>
                    <a:pt x="216" y="16"/>
                  </a:cubicBezTo>
                  <a:close/>
                  <a:moveTo>
                    <a:pt x="15" y="131"/>
                  </a:moveTo>
                  <a:cubicBezTo>
                    <a:pt x="25" y="116"/>
                    <a:pt x="25" y="116"/>
                    <a:pt x="25" y="116"/>
                  </a:cubicBezTo>
                  <a:cubicBezTo>
                    <a:pt x="26" y="115"/>
                    <a:pt x="26" y="114"/>
                    <a:pt x="25" y="113"/>
                  </a:cubicBezTo>
                  <a:cubicBezTo>
                    <a:pt x="25" y="113"/>
                    <a:pt x="25" y="113"/>
                    <a:pt x="25" y="113"/>
                  </a:cubicBezTo>
                  <a:cubicBezTo>
                    <a:pt x="24" y="113"/>
                    <a:pt x="23" y="113"/>
                    <a:pt x="22" y="114"/>
                  </a:cubicBezTo>
                  <a:cubicBezTo>
                    <a:pt x="12" y="129"/>
                    <a:pt x="12" y="129"/>
                    <a:pt x="12" y="129"/>
                  </a:cubicBezTo>
                  <a:cubicBezTo>
                    <a:pt x="12" y="130"/>
                    <a:pt x="12" y="131"/>
                    <a:pt x="13" y="131"/>
                  </a:cubicBezTo>
                  <a:cubicBezTo>
                    <a:pt x="13" y="131"/>
                    <a:pt x="13" y="131"/>
                    <a:pt x="13" y="131"/>
                  </a:cubicBezTo>
                  <a:cubicBezTo>
                    <a:pt x="14" y="132"/>
                    <a:pt x="15" y="132"/>
                    <a:pt x="15" y="131"/>
                  </a:cubicBezTo>
                  <a:close/>
                  <a:moveTo>
                    <a:pt x="11" y="117"/>
                  </a:moveTo>
                  <a:cubicBezTo>
                    <a:pt x="8" y="122"/>
                    <a:pt x="5" y="127"/>
                    <a:pt x="4" y="132"/>
                  </a:cubicBezTo>
                  <a:cubicBezTo>
                    <a:pt x="3" y="133"/>
                    <a:pt x="2" y="134"/>
                    <a:pt x="1" y="134"/>
                  </a:cubicBezTo>
                  <a:cubicBezTo>
                    <a:pt x="0" y="134"/>
                    <a:pt x="0" y="133"/>
                    <a:pt x="0" y="131"/>
                  </a:cubicBezTo>
                  <a:cubicBezTo>
                    <a:pt x="1" y="126"/>
                    <a:pt x="4" y="120"/>
                    <a:pt x="7" y="115"/>
                  </a:cubicBezTo>
                  <a:cubicBezTo>
                    <a:pt x="11" y="109"/>
                    <a:pt x="15" y="105"/>
                    <a:pt x="19" y="102"/>
                  </a:cubicBezTo>
                  <a:cubicBezTo>
                    <a:pt x="21" y="100"/>
                    <a:pt x="22" y="101"/>
                    <a:pt x="23" y="102"/>
                  </a:cubicBezTo>
                  <a:cubicBezTo>
                    <a:pt x="23" y="102"/>
                    <a:pt x="23" y="104"/>
                    <a:pt x="22" y="105"/>
                  </a:cubicBezTo>
                  <a:cubicBezTo>
                    <a:pt x="18" y="108"/>
                    <a:pt x="14" y="112"/>
                    <a:pt x="11" y="117"/>
                  </a:cubicBezTo>
                  <a:close/>
                  <a:moveTo>
                    <a:pt x="27" y="128"/>
                  </a:moveTo>
                  <a:cubicBezTo>
                    <a:pt x="24" y="133"/>
                    <a:pt x="20" y="137"/>
                    <a:pt x="16" y="140"/>
                  </a:cubicBezTo>
                  <a:cubicBezTo>
                    <a:pt x="15" y="141"/>
                    <a:pt x="14" y="142"/>
                    <a:pt x="15" y="143"/>
                  </a:cubicBezTo>
                  <a:cubicBezTo>
                    <a:pt x="15" y="144"/>
                    <a:pt x="17" y="144"/>
                    <a:pt x="18" y="143"/>
                  </a:cubicBezTo>
                  <a:cubicBezTo>
                    <a:pt x="23" y="140"/>
                    <a:pt x="27" y="135"/>
                    <a:pt x="30" y="130"/>
                  </a:cubicBezTo>
                  <a:cubicBezTo>
                    <a:pt x="34" y="125"/>
                    <a:pt x="36" y="119"/>
                    <a:pt x="38" y="114"/>
                  </a:cubicBezTo>
                  <a:cubicBezTo>
                    <a:pt x="38" y="112"/>
                    <a:pt x="37" y="111"/>
                    <a:pt x="36" y="111"/>
                  </a:cubicBezTo>
                  <a:cubicBezTo>
                    <a:pt x="35" y="110"/>
                    <a:pt x="34" y="111"/>
                    <a:pt x="34" y="113"/>
                  </a:cubicBezTo>
                  <a:cubicBezTo>
                    <a:pt x="33" y="118"/>
                    <a:pt x="30" y="123"/>
                    <a:pt x="27" y="128"/>
                  </a:cubicBezTo>
                  <a:close/>
                </a:path>
              </a:pathLst>
            </a:custGeom>
            <a:solidFill>
              <a:srgbClr val="ECC37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7" name="Freeform 52"/>
            <p:cNvSpPr>
              <a:spLocks noChangeArrowheads="1"/>
            </p:cNvSpPr>
            <p:nvPr/>
          </p:nvSpPr>
          <p:spPr bwMode="auto">
            <a:xfrm>
              <a:off x="2613025" y="2052638"/>
              <a:ext cx="428625" cy="468313"/>
            </a:xfrm>
            <a:custGeom>
              <a:avLst/>
              <a:gdLst>
                <a:gd name="T0" fmla="*/ 428625 w 270"/>
                <a:gd name="T1" fmla="*/ 136525 h 295"/>
                <a:gd name="T2" fmla="*/ 220663 w 270"/>
                <a:gd name="T3" fmla="*/ 0 h 295"/>
                <a:gd name="T4" fmla="*/ 0 w 270"/>
                <a:gd name="T5" fmla="*/ 331788 h 295"/>
                <a:gd name="T6" fmla="*/ 206375 w 270"/>
                <a:gd name="T7" fmla="*/ 468313 h 295"/>
                <a:gd name="T8" fmla="*/ 428625 w 270"/>
                <a:gd name="T9" fmla="*/ 136525 h 295"/>
                <a:gd name="T10" fmla="*/ 428625 w 270"/>
                <a:gd name="T11" fmla="*/ 136525 h 295"/>
                <a:gd name="T12" fmla="*/ 0 60000 65536"/>
                <a:gd name="T13" fmla="*/ 0 60000 65536"/>
                <a:gd name="T14" fmla="*/ 0 60000 65536"/>
                <a:gd name="T15" fmla="*/ 0 60000 65536"/>
                <a:gd name="T16" fmla="*/ 0 60000 65536"/>
                <a:gd name="T17" fmla="*/ 0 60000 65536"/>
                <a:gd name="T18" fmla="*/ 0 w 270"/>
                <a:gd name="T19" fmla="*/ 0 h 295"/>
                <a:gd name="T20" fmla="*/ 270 w 270"/>
                <a:gd name="T21" fmla="*/ 295 h 295"/>
              </a:gdLst>
              <a:ahLst/>
              <a:cxnLst>
                <a:cxn ang="T12">
                  <a:pos x="T0" y="T1"/>
                </a:cxn>
                <a:cxn ang="T13">
                  <a:pos x="T2" y="T3"/>
                </a:cxn>
                <a:cxn ang="T14">
                  <a:pos x="T4" y="T5"/>
                </a:cxn>
                <a:cxn ang="T15">
                  <a:pos x="T6" y="T7"/>
                </a:cxn>
                <a:cxn ang="T16">
                  <a:pos x="T8" y="T9"/>
                </a:cxn>
                <a:cxn ang="T17">
                  <a:pos x="T10" y="T11"/>
                </a:cxn>
              </a:cxnLst>
              <a:rect l="T18" t="T19" r="T20" b="T21"/>
              <a:pathLst>
                <a:path w="270" h="295">
                  <a:moveTo>
                    <a:pt x="270" y="86"/>
                  </a:moveTo>
                  <a:lnTo>
                    <a:pt x="139" y="0"/>
                  </a:lnTo>
                  <a:lnTo>
                    <a:pt x="0" y="209"/>
                  </a:lnTo>
                  <a:lnTo>
                    <a:pt x="130" y="295"/>
                  </a:lnTo>
                  <a:lnTo>
                    <a:pt x="270" y="86"/>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8" name="Freeform 53"/>
            <p:cNvSpPr>
              <a:spLocks noChangeArrowheads="1"/>
            </p:cNvSpPr>
            <p:nvPr/>
          </p:nvSpPr>
          <p:spPr bwMode="auto">
            <a:xfrm>
              <a:off x="2720975" y="2101851"/>
              <a:ext cx="352425" cy="503238"/>
            </a:xfrm>
            <a:custGeom>
              <a:avLst/>
              <a:gdLst>
                <a:gd name="T0" fmla="*/ 352425 w 199"/>
                <a:gd name="T1" fmla="*/ 54931 h 284"/>
                <a:gd name="T2" fmla="*/ 269189 w 199"/>
                <a:gd name="T3" fmla="*/ 0 h 284"/>
                <a:gd name="T4" fmla="*/ 0 w 199"/>
                <a:gd name="T5" fmla="*/ 405780 h 284"/>
                <a:gd name="T6" fmla="*/ 139907 w 199"/>
                <a:gd name="T7" fmla="*/ 503238 h 284"/>
                <a:gd name="T8" fmla="*/ 352425 w 199"/>
                <a:gd name="T9" fmla="*/ 54931 h 284"/>
                <a:gd name="T10" fmla="*/ 0 60000 65536"/>
                <a:gd name="T11" fmla="*/ 0 60000 65536"/>
                <a:gd name="T12" fmla="*/ 0 60000 65536"/>
                <a:gd name="T13" fmla="*/ 0 60000 65536"/>
                <a:gd name="T14" fmla="*/ 0 60000 65536"/>
                <a:gd name="T15" fmla="*/ 0 w 199"/>
                <a:gd name="T16" fmla="*/ 0 h 284"/>
                <a:gd name="T17" fmla="*/ 199 w 199"/>
                <a:gd name="T18" fmla="*/ 284 h 284"/>
              </a:gdLst>
              <a:ahLst/>
              <a:cxnLst>
                <a:cxn ang="T10">
                  <a:pos x="T0" y="T1"/>
                </a:cxn>
                <a:cxn ang="T11">
                  <a:pos x="T2" y="T3"/>
                </a:cxn>
                <a:cxn ang="T12">
                  <a:pos x="T4" y="T5"/>
                </a:cxn>
                <a:cxn ang="T13">
                  <a:pos x="T6" y="T7"/>
                </a:cxn>
                <a:cxn ang="T14">
                  <a:pos x="T8" y="T9"/>
                </a:cxn>
              </a:cxnLst>
              <a:rect l="T15" t="T16" r="T17" b="T18"/>
              <a:pathLst>
                <a:path w="199" h="284">
                  <a:moveTo>
                    <a:pt x="199" y="31"/>
                  </a:moveTo>
                  <a:cubicBezTo>
                    <a:pt x="152" y="0"/>
                    <a:pt x="152" y="0"/>
                    <a:pt x="152" y="0"/>
                  </a:cubicBezTo>
                  <a:cubicBezTo>
                    <a:pt x="0" y="229"/>
                    <a:pt x="0" y="229"/>
                    <a:pt x="0" y="229"/>
                  </a:cubicBezTo>
                  <a:cubicBezTo>
                    <a:pt x="79" y="284"/>
                    <a:pt x="79" y="284"/>
                    <a:pt x="79" y="284"/>
                  </a:cubicBezTo>
                  <a:cubicBezTo>
                    <a:pt x="135" y="209"/>
                    <a:pt x="176" y="124"/>
                    <a:pt x="199" y="31"/>
                  </a:cubicBezTo>
                  <a:close/>
                </a:path>
              </a:pathLst>
            </a:cu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19" name="Freeform 54"/>
            <p:cNvSpPr>
              <a:spLocks noChangeArrowheads="1"/>
            </p:cNvSpPr>
            <p:nvPr/>
          </p:nvSpPr>
          <p:spPr bwMode="auto">
            <a:xfrm>
              <a:off x="2835275" y="2111376"/>
              <a:ext cx="71437" cy="69850"/>
            </a:xfrm>
            <a:custGeom>
              <a:avLst/>
              <a:gdLst>
                <a:gd name="T0" fmla="*/ 8930 w 40"/>
                <a:gd name="T1" fmla="*/ 17463 h 40"/>
                <a:gd name="T2" fmla="*/ 53578 w 40"/>
                <a:gd name="T3" fmla="*/ 8731 h 40"/>
                <a:gd name="T4" fmla="*/ 60721 w 40"/>
                <a:gd name="T5" fmla="*/ 50641 h 40"/>
                <a:gd name="T6" fmla="*/ 17859 w 40"/>
                <a:gd name="T7" fmla="*/ 59373 h 40"/>
                <a:gd name="T8" fmla="*/ 8930 w 40"/>
                <a:gd name="T9" fmla="*/ 17463 h 40"/>
                <a:gd name="T10" fmla="*/ 0 60000 65536"/>
                <a:gd name="T11" fmla="*/ 0 60000 65536"/>
                <a:gd name="T12" fmla="*/ 0 60000 65536"/>
                <a:gd name="T13" fmla="*/ 0 60000 65536"/>
                <a:gd name="T14" fmla="*/ 0 60000 65536"/>
                <a:gd name="T15" fmla="*/ 0 w 40"/>
                <a:gd name="T16" fmla="*/ 0 h 40"/>
                <a:gd name="T17" fmla="*/ 40 w 40"/>
                <a:gd name="T18" fmla="*/ 40 h 40"/>
              </a:gdLst>
              <a:ahLst/>
              <a:cxnLst>
                <a:cxn ang="T10">
                  <a:pos x="T0" y="T1"/>
                </a:cxn>
                <a:cxn ang="T11">
                  <a:pos x="T2" y="T3"/>
                </a:cxn>
                <a:cxn ang="T12">
                  <a:pos x="T4" y="T5"/>
                </a:cxn>
                <a:cxn ang="T13">
                  <a:pos x="T6" y="T7"/>
                </a:cxn>
                <a:cxn ang="T14">
                  <a:pos x="T8" y="T9"/>
                </a:cxn>
              </a:cxnLst>
              <a:rect l="T15" t="T16" r="T17" b="T18"/>
              <a:pathLst>
                <a:path w="40" h="40">
                  <a:moveTo>
                    <a:pt x="5" y="10"/>
                  </a:moveTo>
                  <a:cubicBezTo>
                    <a:pt x="11" y="2"/>
                    <a:pt x="21" y="0"/>
                    <a:pt x="30" y="5"/>
                  </a:cubicBezTo>
                  <a:cubicBezTo>
                    <a:pt x="38" y="10"/>
                    <a:pt x="40" y="21"/>
                    <a:pt x="34" y="29"/>
                  </a:cubicBezTo>
                  <a:cubicBezTo>
                    <a:pt x="29" y="37"/>
                    <a:pt x="18" y="40"/>
                    <a:pt x="10" y="34"/>
                  </a:cubicBezTo>
                  <a:cubicBezTo>
                    <a:pt x="2" y="29"/>
                    <a:pt x="0" y="18"/>
                    <a:pt x="5" y="10"/>
                  </a:cubicBezTo>
                  <a:close/>
                </a:path>
              </a:pathLst>
            </a:custGeom>
            <a:solidFill>
              <a:srgbClr val="FAD12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20" name="Oval 55"/>
            <p:cNvSpPr>
              <a:spLocks noChangeArrowheads="1"/>
            </p:cNvSpPr>
            <p:nvPr/>
          </p:nvSpPr>
          <p:spPr bwMode="auto">
            <a:xfrm>
              <a:off x="2894012" y="1446213"/>
              <a:ext cx="823912" cy="825500"/>
            </a:xfrm>
            <a:prstGeom prst="ellipse">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21" name="Oval 56"/>
            <p:cNvSpPr>
              <a:spLocks noChangeArrowheads="1"/>
            </p:cNvSpPr>
            <p:nvPr/>
          </p:nvSpPr>
          <p:spPr bwMode="auto">
            <a:xfrm>
              <a:off x="2957512" y="1509713"/>
              <a:ext cx="696912" cy="696913"/>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22" name="Freeform 57"/>
            <p:cNvSpPr>
              <a:spLocks noChangeArrowheads="1"/>
            </p:cNvSpPr>
            <p:nvPr/>
          </p:nvSpPr>
          <p:spPr bwMode="auto">
            <a:xfrm>
              <a:off x="2430462" y="2428876"/>
              <a:ext cx="904875" cy="904875"/>
            </a:xfrm>
            <a:custGeom>
              <a:avLst/>
              <a:gdLst>
                <a:gd name="T0" fmla="*/ 161142 w 511"/>
                <a:gd name="T1" fmla="*/ 161142 h 511"/>
                <a:gd name="T2" fmla="*/ 743733 w 511"/>
                <a:gd name="T3" fmla="*/ 161142 h 511"/>
                <a:gd name="T4" fmla="*/ 743733 w 511"/>
                <a:gd name="T5" fmla="*/ 743733 h 511"/>
                <a:gd name="T6" fmla="*/ 161142 w 511"/>
                <a:gd name="T7" fmla="*/ 743733 h 511"/>
                <a:gd name="T8" fmla="*/ 161142 w 511"/>
                <a:gd name="T9" fmla="*/ 161142 h 511"/>
                <a:gd name="T10" fmla="*/ 0 60000 65536"/>
                <a:gd name="T11" fmla="*/ 0 60000 65536"/>
                <a:gd name="T12" fmla="*/ 0 60000 65536"/>
                <a:gd name="T13" fmla="*/ 0 60000 65536"/>
                <a:gd name="T14" fmla="*/ 0 60000 65536"/>
                <a:gd name="T15" fmla="*/ 0 w 511"/>
                <a:gd name="T16" fmla="*/ 0 h 511"/>
                <a:gd name="T17" fmla="*/ 511 w 511"/>
                <a:gd name="T18" fmla="*/ 511 h 511"/>
              </a:gdLst>
              <a:ahLst/>
              <a:cxnLst>
                <a:cxn ang="T10">
                  <a:pos x="T0" y="T1"/>
                </a:cxn>
                <a:cxn ang="T11">
                  <a:pos x="T2" y="T3"/>
                </a:cxn>
                <a:cxn ang="T12">
                  <a:pos x="T4" y="T5"/>
                </a:cxn>
                <a:cxn ang="T13">
                  <a:pos x="T6" y="T7"/>
                </a:cxn>
                <a:cxn ang="T14">
                  <a:pos x="T8" y="T9"/>
                </a:cxn>
              </a:cxnLst>
              <a:rect l="T15" t="T16" r="T17" b="T18"/>
              <a:pathLst>
                <a:path w="511" h="511">
                  <a:moveTo>
                    <a:pt x="91" y="91"/>
                  </a:moveTo>
                  <a:cubicBezTo>
                    <a:pt x="181" y="0"/>
                    <a:pt x="329" y="0"/>
                    <a:pt x="420" y="91"/>
                  </a:cubicBezTo>
                  <a:cubicBezTo>
                    <a:pt x="511" y="181"/>
                    <a:pt x="511" y="329"/>
                    <a:pt x="420" y="420"/>
                  </a:cubicBezTo>
                  <a:cubicBezTo>
                    <a:pt x="329" y="511"/>
                    <a:pt x="181" y="511"/>
                    <a:pt x="91" y="420"/>
                  </a:cubicBezTo>
                  <a:cubicBezTo>
                    <a:pt x="0" y="329"/>
                    <a:pt x="0" y="181"/>
                    <a:pt x="91" y="91"/>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1323" name="Freeform 58"/>
            <p:cNvSpPr>
              <a:spLocks noChangeArrowheads="1"/>
            </p:cNvSpPr>
            <p:nvPr/>
          </p:nvSpPr>
          <p:spPr bwMode="auto">
            <a:xfrm>
              <a:off x="2500312" y="2500313"/>
              <a:ext cx="763587" cy="763588"/>
            </a:xfrm>
            <a:custGeom>
              <a:avLst/>
              <a:gdLst>
                <a:gd name="T0" fmla="*/ 134646 w 431"/>
                <a:gd name="T1" fmla="*/ 134647 h 431"/>
                <a:gd name="T2" fmla="*/ 627169 w 431"/>
                <a:gd name="T3" fmla="*/ 134647 h 431"/>
                <a:gd name="T4" fmla="*/ 627169 w 431"/>
                <a:gd name="T5" fmla="*/ 627170 h 431"/>
                <a:gd name="T6" fmla="*/ 134646 w 431"/>
                <a:gd name="T7" fmla="*/ 627170 h 431"/>
                <a:gd name="T8" fmla="*/ 134646 w 431"/>
                <a:gd name="T9" fmla="*/ 134647 h 431"/>
                <a:gd name="T10" fmla="*/ 0 60000 65536"/>
                <a:gd name="T11" fmla="*/ 0 60000 65536"/>
                <a:gd name="T12" fmla="*/ 0 60000 65536"/>
                <a:gd name="T13" fmla="*/ 0 60000 65536"/>
                <a:gd name="T14" fmla="*/ 0 60000 65536"/>
                <a:gd name="T15" fmla="*/ 0 w 431"/>
                <a:gd name="T16" fmla="*/ 0 h 431"/>
                <a:gd name="T17" fmla="*/ 431 w 431"/>
                <a:gd name="T18" fmla="*/ 431 h 431"/>
              </a:gdLst>
              <a:ahLst/>
              <a:cxnLst>
                <a:cxn ang="T10">
                  <a:pos x="T0" y="T1"/>
                </a:cxn>
                <a:cxn ang="T11">
                  <a:pos x="T2" y="T3"/>
                </a:cxn>
                <a:cxn ang="T12">
                  <a:pos x="T4" y="T5"/>
                </a:cxn>
                <a:cxn ang="T13">
                  <a:pos x="T6" y="T7"/>
                </a:cxn>
                <a:cxn ang="T14">
                  <a:pos x="T8" y="T9"/>
                </a:cxn>
              </a:cxnLst>
              <a:rect l="T15" t="T16" r="T17" b="T18"/>
              <a:pathLst>
                <a:path w="431" h="431">
                  <a:moveTo>
                    <a:pt x="76" y="76"/>
                  </a:moveTo>
                  <a:cubicBezTo>
                    <a:pt x="153" y="0"/>
                    <a:pt x="278" y="0"/>
                    <a:pt x="354" y="76"/>
                  </a:cubicBezTo>
                  <a:cubicBezTo>
                    <a:pt x="431" y="153"/>
                    <a:pt x="431" y="278"/>
                    <a:pt x="354" y="354"/>
                  </a:cubicBezTo>
                  <a:cubicBezTo>
                    <a:pt x="278" y="431"/>
                    <a:pt x="153" y="431"/>
                    <a:pt x="76" y="354"/>
                  </a:cubicBezTo>
                  <a:cubicBezTo>
                    <a:pt x="0" y="278"/>
                    <a:pt x="0" y="153"/>
                    <a:pt x="76" y="76"/>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nvGrpSpPr>
            <p:cNvPr id="11324" name="组合 62"/>
            <p:cNvGrpSpPr>
              <a:grpSpLocks/>
            </p:cNvGrpSpPr>
            <p:nvPr/>
          </p:nvGrpSpPr>
          <p:grpSpPr bwMode="auto">
            <a:xfrm>
              <a:off x="2794952" y="556578"/>
              <a:ext cx="203200" cy="523875"/>
              <a:chOff x="0" y="0"/>
              <a:chExt cx="203200" cy="523875"/>
            </a:xfrm>
          </p:grpSpPr>
          <p:sp>
            <p:nvSpPr>
              <p:cNvPr id="11325"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26"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1327" name="组合 63"/>
            <p:cNvGrpSpPr>
              <a:grpSpLocks/>
            </p:cNvGrpSpPr>
            <p:nvPr/>
          </p:nvGrpSpPr>
          <p:grpSpPr bwMode="auto">
            <a:xfrm>
              <a:off x="2775902" y="2623503"/>
              <a:ext cx="203200" cy="523875"/>
              <a:chOff x="0" y="0"/>
              <a:chExt cx="203200" cy="523875"/>
            </a:xfrm>
          </p:grpSpPr>
          <p:sp>
            <p:nvSpPr>
              <p:cNvPr id="11328"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29"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1330" name="组合 66"/>
            <p:cNvGrpSpPr>
              <a:grpSpLocks/>
            </p:cNvGrpSpPr>
            <p:nvPr/>
          </p:nvGrpSpPr>
          <p:grpSpPr bwMode="auto">
            <a:xfrm>
              <a:off x="737552" y="2633028"/>
              <a:ext cx="203200" cy="523875"/>
              <a:chOff x="0" y="0"/>
              <a:chExt cx="203200" cy="523875"/>
            </a:xfrm>
          </p:grpSpPr>
          <p:sp>
            <p:nvSpPr>
              <p:cNvPr id="11331"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32"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1333" name="组合 69"/>
            <p:cNvGrpSpPr>
              <a:grpSpLocks/>
            </p:cNvGrpSpPr>
            <p:nvPr/>
          </p:nvGrpSpPr>
          <p:grpSpPr bwMode="auto">
            <a:xfrm>
              <a:off x="718502" y="575628"/>
              <a:ext cx="203200" cy="523875"/>
              <a:chOff x="0" y="0"/>
              <a:chExt cx="203200" cy="523875"/>
            </a:xfrm>
          </p:grpSpPr>
          <p:sp>
            <p:nvSpPr>
              <p:cNvPr id="11334" name="Oval 16"/>
              <p:cNvSpPr>
                <a:spLocks noChangeArrowheads="1"/>
              </p:cNvSpPr>
              <p:nvPr/>
            </p:nvSpPr>
            <p:spPr bwMode="auto">
              <a:xfrm>
                <a:off x="63500" y="0"/>
                <a:ext cx="82550" cy="84138"/>
              </a:xfrm>
              <a:prstGeom prst="ellipse">
                <a:avLst/>
              </a:pr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1335" name="Freeform 17"/>
              <p:cNvSpPr>
                <a:spLocks noChangeArrowheads="1"/>
              </p:cNvSpPr>
              <p:nvPr/>
            </p:nvSpPr>
            <p:spPr bwMode="auto">
              <a:xfrm>
                <a:off x="0" y="88900"/>
                <a:ext cx="203200" cy="434975"/>
              </a:xfrm>
              <a:custGeom>
                <a:avLst/>
                <a:gdLst>
                  <a:gd name="T0" fmla="*/ 0 w 39"/>
                  <a:gd name="T1" fmla="*/ 52407 h 83"/>
                  <a:gd name="T2" fmla="*/ 104205 w 39"/>
                  <a:gd name="T3" fmla="*/ 0 h 83"/>
                  <a:gd name="T4" fmla="*/ 203200 w 39"/>
                  <a:gd name="T5" fmla="*/ 52407 h 83"/>
                  <a:gd name="T6" fmla="*/ 203200 w 39"/>
                  <a:gd name="T7" fmla="*/ 52407 h 83"/>
                  <a:gd name="T8" fmla="*/ 203200 w 39"/>
                  <a:gd name="T9" fmla="*/ 225348 h 83"/>
                  <a:gd name="T10" fmla="*/ 187569 w 39"/>
                  <a:gd name="T11" fmla="*/ 241070 h 83"/>
                  <a:gd name="T12" fmla="*/ 166728 w 39"/>
                  <a:gd name="T13" fmla="*/ 225348 h 83"/>
                  <a:gd name="T14" fmla="*/ 166728 w 39"/>
                  <a:gd name="T15" fmla="*/ 73369 h 83"/>
                  <a:gd name="T16" fmla="*/ 156308 w 39"/>
                  <a:gd name="T17" fmla="*/ 73369 h 83"/>
                  <a:gd name="T18" fmla="*/ 156308 w 39"/>
                  <a:gd name="T19" fmla="*/ 414012 h 83"/>
                  <a:gd name="T20" fmla="*/ 156308 w 39"/>
                  <a:gd name="T21" fmla="*/ 414012 h 83"/>
                  <a:gd name="T22" fmla="*/ 156308 w 39"/>
                  <a:gd name="T23" fmla="*/ 414012 h 83"/>
                  <a:gd name="T24" fmla="*/ 135467 w 39"/>
                  <a:gd name="T25" fmla="*/ 434975 h 83"/>
                  <a:gd name="T26" fmla="*/ 114626 w 39"/>
                  <a:gd name="T27" fmla="*/ 419253 h 83"/>
                  <a:gd name="T28" fmla="*/ 114626 w 39"/>
                  <a:gd name="T29" fmla="*/ 414012 h 83"/>
                  <a:gd name="T30" fmla="*/ 114626 w 39"/>
                  <a:gd name="T31" fmla="*/ 225348 h 83"/>
                  <a:gd name="T32" fmla="*/ 104205 w 39"/>
                  <a:gd name="T33" fmla="*/ 209627 h 83"/>
                  <a:gd name="T34" fmla="*/ 93785 w 39"/>
                  <a:gd name="T35" fmla="*/ 225348 h 83"/>
                  <a:gd name="T36" fmla="*/ 93785 w 39"/>
                  <a:gd name="T37" fmla="*/ 414012 h 83"/>
                  <a:gd name="T38" fmla="*/ 93785 w 39"/>
                  <a:gd name="T39" fmla="*/ 419253 h 83"/>
                  <a:gd name="T40" fmla="*/ 72944 w 39"/>
                  <a:gd name="T41" fmla="*/ 434975 h 83"/>
                  <a:gd name="T42" fmla="*/ 46892 w 39"/>
                  <a:gd name="T43" fmla="*/ 414012 h 83"/>
                  <a:gd name="T44" fmla="*/ 46892 w 39"/>
                  <a:gd name="T45" fmla="*/ 414012 h 83"/>
                  <a:gd name="T46" fmla="*/ 46892 w 39"/>
                  <a:gd name="T47" fmla="*/ 414012 h 83"/>
                  <a:gd name="T48" fmla="*/ 46892 w 39"/>
                  <a:gd name="T49" fmla="*/ 73369 h 83"/>
                  <a:gd name="T50" fmla="*/ 36472 w 39"/>
                  <a:gd name="T51" fmla="*/ 73369 h 83"/>
                  <a:gd name="T52" fmla="*/ 36472 w 39"/>
                  <a:gd name="T53" fmla="*/ 225348 h 83"/>
                  <a:gd name="T54" fmla="*/ 20841 w 39"/>
                  <a:gd name="T55" fmla="*/ 241070 h 83"/>
                  <a:gd name="T56" fmla="*/ 0 w 39"/>
                  <a:gd name="T57" fmla="*/ 225348 h 83"/>
                  <a:gd name="T58" fmla="*/ 0 w 39"/>
                  <a:gd name="T59" fmla="*/ 52407 h 83"/>
                  <a:gd name="T60" fmla="*/ 0 w 39"/>
                  <a:gd name="T61" fmla="*/ 52407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F29B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1336" name="组合 72"/>
            <p:cNvGrpSpPr>
              <a:grpSpLocks/>
            </p:cNvGrpSpPr>
            <p:nvPr/>
          </p:nvGrpSpPr>
          <p:grpSpPr bwMode="auto">
            <a:xfrm>
              <a:off x="1747202" y="147003"/>
              <a:ext cx="203200" cy="523875"/>
              <a:chOff x="0" y="0"/>
              <a:chExt cx="203200" cy="523875"/>
            </a:xfrm>
          </p:grpSpPr>
          <p:sp>
            <p:nvSpPr>
              <p:cNvPr id="11337" name="Oval 16"/>
              <p:cNvSpPr>
                <a:spLocks noChangeArrowheads="1"/>
              </p:cNvSpPr>
              <p:nvPr/>
            </p:nvSpPr>
            <p:spPr bwMode="auto">
              <a:xfrm>
                <a:off x="63500"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11338" name="Freeform 17"/>
              <p:cNvSpPr>
                <a:spLocks noChangeArrowheads="1"/>
              </p:cNvSpPr>
              <p:nvPr/>
            </p:nvSpPr>
            <p:spPr bwMode="auto">
              <a:xfrm>
                <a:off x="0" y="88900"/>
                <a:ext cx="203200" cy="434975"/>
              </a:xfrm>
              <a:custGeom>
                <a:avLst/>
                <a:gdLst>
                  <a:gd name="T0" fmla="*/ 0 w 39"/>
                  <a:gd name="T1" fmla="*/ 10 h 83"/>
                  <a:gd name="T2" fmla="*/ 20 w 39"/>
                  <a:gd name="T3" fmla="*/ 0 h 83"/>
                  <a:gd name="T4" fmla="*/ 39 w 39"/>
                  <a:gd name="T5" fmla="*/ 10 h 83"/>
                  <a:gd name="T6" fmla="*/ 39 w 39"/>
                  <a:gd name="T7" fmla="*/ 10 h 83"/>
                  <a:gd name="T8" fmla="*/ 39 w 39"/>
                  <a:gd name="T9" fmla="*/ 43 h 83"/>
                  <a:gd name="T10" fmla="*/ 36 w 39"/>
                  <a:gd name="T11" fmla="*/ 46 h 83"/>
                  <a:gd name="T12" fmla="*/ 32 w 39"/>
                  <a:gd name="T13" fmla="*/ 43 h 83"/>
                  <a:gd name="T14" fmla="*/ 32 w 39"/>
                  <a:gd name="T15" fmla="*/ 14 h 83"/>
                  <a:gd name="T16" fmla="*/ 30 w 39"/>
                  <a:gd name="T17" fmla="*/ 14 h 83"/>
                  <a:gd name="T18" fmla="*/ 30 w 39"/>
                  <a:gd name="T19" fmla="*/ 79 h 83"/>
                  <a:gd name="T20" fmla="*/ 30 w 39"/>
                  <a:gd name="T21" fmla="*/ 79 h 83"/>
                  <a:gd name="T22" fmla="*/ 30 w 39"/>
                  <a:gd name="T23" fmla="*/ 79 h 83"/>
                  <a:gd name="T24" fmla="*/ 26 w 39"/>
                  <a:gd name="T25" fmla="*/ 83 h 83"/>
                  <a:gd name="T26" fmla="*/ 22 w 39"/>
                  <a:gd name="T27" fmla="*/ 80 h 83"/>
                  <a:gd name="T28" fmla="*/ 22 w 39"/>
                  <a:gd name="T29" fmla="*/ 79 h 83"/>
                  <a:gd name="T30" fmla="*/ 22 w 39"/>
                  <a:gd name="T31" fmla="*/ 43 h 83"/>
                  <a:gd name="T32" fmla="*/ 20 w 39"/>
                  <a:gd name="T33" fmla="*/ 40 h 83"/>
                  <a:gd name="T34" fmla="*/ 18 w 39"/>
                  <a:gd name="T35" fmla="*/ 43 h 83"/>
                  <a:gd name="T36" fmla="*/ 18 w 39"/>
                  <a:gd name="T37" fmla="*/ 79 h 83"/>
                  <a:gd name="T38" fmla="*/ 18 w 39"/>
                  <a:gd name="T39" fmla="*/ 80 h 83"/>
                  <a:gd name="T40" fmla="*/ 14 w 39"/>
                  <a:gd name="T41" fmla="*/ 83 h 83"/>
                  <a:gd name="T42" fmla="*/ 9 w 39"/>
                  <a:gd name="T43" fmla="*/ 79 h 83"/>
                  <a:gd name="T44" fmla="*/ 9 w 39"/>
                  <a:gd name="T45" fmla="*/ 79 h 83"/>
                  <a:gd name="T46" fmla="*/ 9 w 39"/>
                  <a:gd name="T47" fmla="*/ 79 h 83"/>
                  <a:gd name="T48" fmla="*/ 9 w 39"/>
                  <a:gd name="T49" fmla="*/ 14 h 83"/>
                  <a:gd name="T50" fmla="*/ 7 w 39"/>
                  <a:gd name="T51" fmla="*/ 14 h 83"/>
                  <a:gd name="T52" fmla="*/ 7 w 39"/>
                  <a:gd name="T53" fmla="*/ 43 h 83"/>
                  <a:gd name="T54" fmla="*/ 4 w 39"/>
                  <a:gd name="T55" fmla="*/ 46 h 83"/>
                  <a:gd name="T56" fmla="*/ 0 w 39"/>
                  <a:gd name="T57" fmla="*/ 43 h 83"/>
                  <a:gd name="T58" fmla="*/ 0 w 39"/>
                  <a:gd name="T59" fmla="*/ 10 h 83"/>
                  <a:gd name="T60" fmla="*/ 0 w 39"/>
                  <a:gd name="T61" fmla="*/ 10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11339" name="组合 75"/>
            <p:cNvGrpSpPr>
              <a:grpSpLocks/>
            </p:cNvGrpSpPr>
            <p:nvPr/>
          </p:nvGrpSpPr>
          <p:grpSpPr bwMode="auto">
            <a:xfrm>
              <a:off x="3204527" y="1604328"/>
              <a:ext cx="203200" cy="523875"/>
              <a:chOff x="0" y="0"/>
              <a:chExt cx="203200" cy="523875"/>
            </a:xfrm>
          </p:grpSpPr>
          <p:sp>
            <p:nvSpPr>
              <p:cNvPr id="11340" name="Oval 16"/>
              <p:cNvSpPr>
                <a:spLocks noChangeArrowheads="1"/>
              </p:cNvSpPr>
              <p:nvPr/>
            </p:nvSpPr>
            <p:spPr bwMode="auto">
              <a:xfrm>
                <a:off x="63500"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11341" name="Freeform 17"/>
              <p:cNvSpPr>
                <a:spLocks noChangeArrowheads="1"/>
              </p:cNvSpPr>
              <p:nvPr/>
            </p:nvSpPr>
            <p:spPr bwMode="auto">
              <a:xfrm>
                <a:off x="0" y="88900"/>
                <a:ext cx="203200" cy="434975"/>
              </a:xfrm>
              <a:custGeom>
                <a:avLst/>
                <a:gdLst>
                  <a:gd name="T0" fmla="*/ 0 w 39"/>
                  <a:gd name="T1" fmla="*/ 10 h 83"/>
                  <a:gd name="T2" fmla="*/ 20 w 39"/>
                  <a:gd name="T3" fmla="*/ 0 h 83"/>
                  <a:gd name="T4" fmla="*/ 39 w 39"/>
                  <a:gd name="T5" fmla="*/ 10 h 83"/>
                  <a:gd name="T6" fmla="*/ 39 w 39"/>
                  <a:gd name="T7" fmla="*/ 10 h 83"/>
                  <a:gd name="T8" fmla="*/ 39 w 39"/>
                  <a:gd name="T9" fmla="*/ 43 h 83"/>
                  <a:gd name="T10" fmla="*/ 36 w 39"/>
                  <a:gd name="T11" fmla="*/ 46 h 83"/>
                  <a:gd name="T12" fmla="*/ 32 w 39"/>
                  <a:gd name="T13" fmla="*/ 43 h 83"/>
                  <a:gd name="T14" fmla="*/ 32 w 39"/>
                  <a:gd name="T15" fmla="*/ 14 h 83"/>
                  <a:gd name="T16" fmla="*/ 30 w 39"/>
                  <a:gd name="T17" fmla="*/ 14 h 83"/>
                  <a:gd name="T18" fmla="*/ 30 w 39"/>
                  <a:gd name="T19" fmla="*/ 79 h 83"/>
                  <a:gd name="T20" fmla="*/ 30 w 39"/>
                  <a:gd name="T21" fmla="*/ 79 h 83"/>
                  <a:gd name="T22" fmla="*/ 30 w 39"/>
                  <a:gd name="T23" fmla="*/ 79 h 83"/>
                  <a:gd name="T24" fmla="*/ 26 w 39"/>
                  <a:gd name="T25" fmla="*/ 83 h 83"/>
                  <a:gd name="T26" fmla="*/ 22 w 39"/>
                  <a:gd name="T27" fmla="*/ 80 h 83"/>
                  <a:gd name="T28" fmla="*/ 22 w 39"/>
                  <a:gd name="T29" fmla="*/ 79 h 83"/>
                  <a:gd name="T30" fmla="*/ 22 w 39"/>
                  <a:gd name="T31" fmla="*/ 43 h 83"/>
                  <a:gd name="T32" fmla="*/ 20 w 39"/>
                  <a:gd name="T33" fmla="*/ 40 h 83"/>
                  <a:gd name="T34" fmla="*/ 18 w 39"/>
                  <a:gd name="T35" fmla="*/ 43 h 83"/>
                  <a:gd name="T36" fmla="*/ 18 w 39"/>
                  <a:gd name="T37" fmla="*/ 79 h 83"/>
                  <a:gd name="T38" fmla="*/ 18 w 39"/>
                  <a:gd name="T39" fmla="*/ 80 h 83"/>
                  <a:gd name="T40" fmla="*/ 14 w 39"/>
                  <a:gd name="T41" fmla="*/ 83 h 83"/>
                  <a:gd name="T42" fmla="*/ 9 w 39"/>
                  <a:gd name="T43" fmla="*/ 79 h 83"/>
                  <a:gd name="T44" fmla="*/ 9 w 39"/>
                  <a:gd name="T45" fmla="*/ 79 h 83"/>
                  <a:gd name="T46" fmla="*/ 9 w 39"/>
                  <a:gd name="T47" fmla="*/ 79 h 83"/>
                  <a:gd name="T48" fmla="*/ 9 w 39"/>
                  <a:gd name="T49" fmla="*/ 14 h 83"/>
                  <a:gd name="T50" fmla="*/ 7 w 39"/>
                  <a:gd name="T51" fmla="*/ 14 h 83"/>
                  <a:gd name="T52" fmla="*/ 7 w 39"/>
                  <a:gd name="T53" fmla="*/ 43 h 83"/>
                  <a:gd name="T54" fmla="*/ 4 w 39"/>
                  <a:gd name="T55" fmla="*/ 46 h 83"/>
                  <a:gd name="T56" fmla="*/ 0 w 39"/>
                  <a:gd name="T57" fmla="*/ 43 h 83"/>
                  <a:gd name="T58" fmla="*/ 0 w 39"/>
                  <a:gd name="T59" fmla="*/ 10 h 83"/>
                  <a:gd name="T60" fmla="*/ 0 w 39"/>
                  <a:gd name="T61" fmla="*/ 10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11342" name="组合 78"/>
            <p:cNvGrpSpPr>
              <a:grpSpLocks/>
            </p:cNvGrpSpPr>
            <p:nvPr/>
          </p:nvGrpSpPr>
          <p:grpSpPr bwMode="auto">
            <a:xfrm>
              <a:off x="327977" y="1594803"/>
              <a:ext cx="203200" cy="523875"/>
              <a:chOff x="0" y="0"/>
              <a:chExt cx="203200" cy="523875"/>
            </a:xfrm>
          </p:grpSpPr>
          <p:sp>
            <p:nvSpPr>
              <p:cNvPr id="11343" name="Oval 16"/>
              <p:cNvSpPr>
                <a:spLocks noChangeArrowheads="1"/>
              </p:cNvSpPr>
              <p:nvPr/>
            </p:nvSpPr>
            <p:spPr bwMode="auto">
              <a:xfrm>
                <a:off x="63500"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11344" name="Freeform 17"/>
              <p:cNvSpPr>
                <a:spLocks noChangeArrowheads="1"/>
              </p:cNvSpPr>
              <p:nvPr/>
            </p:nvSpPr>
            <p:spPr bwMode="auto">
              <a:xfrm>
                <a:off x="0" y="88900"/>
                <a:ext cx="203200" cy="434975"/>
              </a:xfrm>
              <a:custGeom>
                <a:avLst/>
                <a:gdLst>
                  <a:gd name="T0" fmla="*/ 0 w 39"/>
                  <a:gd name="T1" fmla="*/ 10 h 83"/>
                  <a:gd name="T2" fmla="*/ 20 w 39"/>
                  <a:gd name="T3" fmla="*/ 0 h 83"/>
                  <a:gd name="T4" fmla="*/ 39 w 39"/>
                  <a:gd name="T5" fmla="*/ 10 h 83"/>
                  <a:gd name="T6" fmla="*/ 39 w 39"/>
                  <a:gd name="T7" fmla="*/ 10 h 83"/>
                  <a:gd name="T8" fmla="*/ 39 w 39"/>
                  <a:gd name="T9" fmla="*/ 43 h 83"/>
                  <a:gd name="T10" fmla="*/ 36 w 39"/>
                  <a:gd name="T11" fmla="*/ 46 h 83"/>
                  <a:gd name="T12" fmla="*/ 32 w 39"/>
                  <a:gd name="T13" fmla="*/ 43 h 83"/>
                  <a:gd name="T14" fmla="*/ 32 w 39"/>
                  <a:gd name="T15" fmla="*/ 14 h 83"/>
                  <a:gd name="T16" fmla="*/ 30 w 39"/>
                  <a:gd name="T17" fmla="*/ 14 h 83"/>
                  <a:gd name="T18" fmla="*/ 30 w 39"/>
                  <a:gd name="T19" fmla="*/ 79 h 83"/>
                  <a:gd name="T20" fmla="*/ 30 w 39"/>
                  <a:gd name="T21" fmla="*/ 79 h 83"/>
                  <a:gd name="T22" fmla="*/ 30 w 39"/>
                  <a:gd name="T23" fmla="*/ 79 h 83"/>
                  <a:gd name="T24" fmla="*/ 26 w 39"/>
                  <a:gd name="T25" fmla="*/ 83 h 83"/>
                  <a:gd name="T26" fmla="*/ 22 w 39"/>
                  <a:gd name="T27" fmla="*/ 80 h 83"/>
                  <a:gd name="T28" fmla="*/ 22 w 39"/>
                  <a:gd name="T29" fmla="*/ 79 h 83"/>
                  <a:gd name="T30" fmla="*/ 22 w 39"/>
                  <a:gd name="T31" fmla="*/ 43 h 83"/>
                  <a:gd name="T32" fmla="*/ 20 w 39"/>
                  <a:gd name="T33" fmla="*/ 40 h 83"/>
                  <a:gd name="T34" fmla="*/ 18 w 39"/>
                  <a:gd name="T35" fmla="*/ 43 h 83"/>
                  <a:gd name="T36" fmla="*/ 18 w 39"/>
                  <a:gd name="T37" fmla="*/ 79 h 83"/>
                  <a:gd name="T38" fmla="*/ 18 w 39"/>
                  <a:gd name="T39" fmla="*/ 80 h 83"/>
                  <a:gd name="T40" fmla="*/ 14 w 39"/>
                  <a:gd name="T41" fmla="*/ 83 h 83"/>
                  <a:gd name="T42" fmla="*/ 9 w 39"/>
                  <a:gd name="T43" fmla="*/ 79 h 83"/>
                  <a:gd name="T44" fmla="*/ 9 w 39"/>
                  <a:gd name="T45" fmla="*/ 79 h 83"/>
                  <a:gd name="T46" fmla="*/ 9 w 39"/>
                  <a:gd name="T47" fmla="*/ 79 h 83"/>
                  <a:gd name="T48" fmla="*/ 9 w 39"/>
                  <a:gd name="T49" fmla="*/ 14 h 83"/>
                  <a:gd name="T50" fmla="*/ 7 w 39"/>
                  <a:gd name="T51" fmla="*/ 14 h 83"/>
                  <a:gd name="T52" fmla="*/ 7 w 39"/>
                  <a:gd name="T53" fmla="*/ 43 h 83"/>
                  <a:gd name="T54" fmla="*/ 4 w 39"/>
                  <a:gd name="T55" fmla="*/ 46 h 83"/>
                  <a:gd name="T56" fmla="*/ 0 w 39"/>
                  <a:gd name="T57" fmla="*/ 43 h 83"/>
                  <a:gd name="T58" fmla="*/ 0 w 39"/>
                  <a:gd name="T59" fmla="*/ 10 h 83"/>
                  <a:gd name="T60" fmla="*/ 0 w 39"/>
                  <a:gd name="T61" fmla="*/ 10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nvGrpSpPr>
            <p:cNvPr id="11345" name="组合 81"/>
            <p:cNvGrpSpPr>
              <a:grpSpLocks/>
            </p:cNvGrpSpPr>
            <p:nvPr/>
          </p:nvGrpSpPr>
          <p:grpSpPr bwMode="auto">
            <a:xfrm>
              <a:off x="1756727" y="3033078"/>
              <a:ext cx="203200" cy="523875"/>
              <a:chOff x="0" y="0"/>
              <a:chExt cx="203200" cy="523875"/>
            </a:xfrm>
          </p:grpSpPr>
          <p:sp>
            <p:nvSpPr>
              <p:cNvPr id="11346" name="Oval 16"/>
              <p:cNvSpPr>
                <a:spLocks noChangeArrowheads="1"/>
              </p:cNvSpPr>
              <p:nvPr/>
            </p:nvSpPr>
            <p:spPr bwMode="auto">
              <a:xfrm>
                <a:off x="63500" y="0"/>
                <a:ext cx="82550" cy="84138"/>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11347" name="Freeform 17"/>
              <p:cNvSpPr>
                <a:spLocks noChangeArrowheads="1"/>
              </p:cNvSpPr>
              <p:nvPr/>
            </p:nvSpPr>
            <p:spPr bwMode="auto">
              <a:xfrm>
                <a:off x="0" y="88900"/>
                <a:ext cx="203200" cy="434975"/>
              </a:xfrm>
              <a:custGeom>
                <a:avLst/>
                <a:gdLst>
                  <a:gd name="T0" fmla="*/ 0 w 39"/>
                  <a:gd name="T1" fmla="*/ 10 h 83"/>
                  <a:gd name="T2" fmla="*/ 20 w 39"/>
                  <a:gd name="T3" fmla="*/ 0 h 83"/>
                  <a:gd name="T4" fmla="*/ 39 w 39"/>
                  <a:gd name="T5" fmla="*/ 10 h 83"/>
                  <a:gd name="T6" fmla="*/ 39 w 39"/>
                  <a:gd name="T7" fmla="*/ 10 h 83"/>
                  <a:gd name="T8" fmla="*/ 39 w 39"/>
                  <a:gd name="T9" fmla="*/ 43 h 83"/>
                  <a:gd name="T10" fmla="*/ 36 w 39"/>
                  <a:gd name="T11" fmla="*/ 46 h 83"/>
                  <a:gd name="T12" fmla="*/ 32 w 39"/>
                  <a:gd name="T13" fmla="*/ 43 h 83"/>
                  <a:gd name="T14" fmla="*/ 32 w 39"/>
                  <a:gd name="T15" fmla="*/ 14 h 83"/>
                  <a:gd name="T16" fmla="*/ 30 w 39"/>
                  <a:gd name="T17" fmla="*/ 14 h 83"/>
                  <a:gd name="T18" fmla="*/ 30 w 39"/>
                  <a:gd name="T19" fmla="*/ 79 h 83"/>
                  <a:gd name="T20" fmla="*/ 30 w 39"/>
                  <a:gd name="T21" fmla="*/ 79 h 83"/>
                  <a:gd name="T22" fmla="*/ 30 w 39"/>
                  <a:gd name="T23" fmla="*/ 79 h 83"/>
                  <a:gd name="T24" fmla="*/ 26 w 39"/>
                  <a:gd name="T25" fmla="*/ 83 h 83"/>
                  <a:gd name="T26" fmla="*/ 22 w 39"/>
                  <a:gd name="T27" fmla="*/ 80 h 83"/>
                  <a:gd name="T28" fmla="*/ 22 w 39"/>
                  <a:gd name="T29" fmla="*/ 79 h 83"/>
                  <a:gd name="T30" fmla="*/ 22 w 39"/>
                  <a:gd name="T31" fmla="*/ 43 h 83"/>
                  <a:gd name="T32" fmla="*/ 20 w 39"/>
                  <a:gd name="T33" fmla="*/ 40 h 83"/>
                  <a:gd name="T34" fmla="*/ 18 w 39"/>
                  <a:gd name="T35" fmla="*/ 43 h 83"/>
                  <a:gd name="T36" fmla="*/ 18 w 39"/>
                  <a:gd name="T37" fmla="*/ 79 h 83"/>
                  <a:gd name="T38" fmla="*/ 18 w 39"/>
                  <a:gd name="T39" fmla="*/ 80 h 83"/>
                  <a:gd name="T40" fmla="*/ 14 w 39"/>
                  <a:gd name="T41" fmla="*/ 83 h 83"/>
                  <a:gd name="T42" fmla="*/ 9 w 39"/>
                  <a:gd name="T43" fmla="*/ 79 h 83"/>
                  <a:gd name="T44" fmla="*/ 9 w 39"/>
                  <a:gd name="T45" fmla="*/ 79 h 83"/>
                  <a:gd name="T46" fmla="*/ 9 w 39"/>
                  <a:gd name="T47" fmla="*/ 79 h 83"/>
                  <a:gd name="T48" fmla="*/ 9 w 39"/>
                  <a:gd name="T49" fmla="*/ 14 h 83"/>
                  <a:gd name="T50" fmla="*/ 7 w 39"/>
                  <a:gd name="T51" fmla="*/ 14 h 83"/>
                  <a:gd name="T52" fmla="*/ 7 w 39"/>
                  <a:gd name="T53" fmla="*/ 43 h 83"/>
                  <a:gd name="T54" fmla="*/ 4 w 39"/>
                  <a:gd name="T55" fmla="*/ 46 h 83"/>
                  <a:gd name="T56" fmla="*/ 0 w 39"/>
                  <a:gd name="T57" fmla="*/ 43 h 83"/>
                  <a:gd name="T58" fmla="*/ 0 w 39"/>
                  <a:gd name="T59" fmla="*/ 10 h 83"/>
                  <a:gd name="T60" fmla="*/ 0 w 39"/>
                  <a:gd name="T61" fmla="*/ 10 h 8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
                  <a:gd name="T94" fmla="*/ 0 h 83"/>
                  <a:gd name="T95" fmla="*/ 39 w 39"/>
                  <a:gd name="T96" fmla="*/ 83 h 8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 h="83">
                    <a:moveTo>
                      <a:pt x="0" y="10"/>
                    </a:moveTo>
                    <a:cubicBezTo>
                      <a:pt x="0" y="1"/>
                      <a:pt x="10" y="0"/>
                      <a:pt x="20" y="0"/>
                    </a:cubicBezTo>
                    <a:cubicBezTo>
                      <a:pt x="30" y="0"/>
                      <a:pt x="39" y="1"/>
                      <a:pt x="39" y="10"/>
                    </a:cubicBezTo>
                    <a:cubicBezTo>
                      <a:pt x="39" y="10"/>
                      <a:pt x="39" y="10"/>
                      <a:pt x="39" y="10"/>
                    </a:cubicBezTo>
                    <a:cubicBezTo>
                      <a:pt x="39" y="43"/>
                      <a:pt x="39" y="43"/>
                      <a:pt x="39" y="43"/>
                    </a:cubicBezTo>
                    <a:cubicBezTo>
                      <a:pt x="39" y="45"/>
                      <a:pt x="38" y="46"/>
                      <a:pt x="36" y="46"/>
                    </a:cubicBezTo>
                    <a:cubicBezTo>
                      <a:pt x="34" y="46"/>
                      <a:pt x="32" y="45"/>
                      <a:pt x="32" y="43"/>
                    </a:cubicBezTo>
                    <a:cubicBezTo>
                      <a:pt x="32" y="14"/>
                      <a:pt x="32" y="14"/>
                      <a:pt x="32" y="14"/>
                    </a:cubicBezTo>
                    <a:cubicBezTo>
                      <a:pt x="30" y="14"/>
                      <a:pt x="30" y="14"/>
                      <a:pt x="30" y="14"/>
                    </a:cubicBezTo>
                    <a:cubicBezTo>
                      <a:pt x="30" y="79"/>
                      <a:pt x="30" y="79"/>
                      <a:pt x="30" y="79"/>
                    </a:cubicBezTo>
                    <a:cubicBezTo>
                      <a:pt x="30" y="79"/>
                      <a:pt x="30" y="79"/>
                      <a:pt x="30" y="79"/>
                    </a:cubicBezTo>
                    <a:cubicBezTo>
                      <a:pt x="30" y="79"/>
                      <a:pt x="30" y="79"/>
                      <a:pt x="30" y="79"/>
                    </a:cubicBezTo>
                    <a:cubicBezTo>
                      <a:pt x="30" y="81"/>
                      <a:pt x="28" y="83"/>
                      <a:pt x="26" y="83"/>
                    </a:cubicBezTo>
                    <a:cubicBezTo>
                      <a:pt x="24" y="83"/>
                      <a:pt x="22" y="82"/>
                      <a:pt x="22" y="80"/>
                    </a:cubicBezTo>
                    <a:cubicBezTo>
                      <a:pt x="22" y="80"/>
                      <a:pt x="22" y="79"/>
                      <a:pt x="22" y="79"/>
                    </a:cubicBezTo>
                    <a:cubicBezTo>
                      <a:pt x="22" y="43"/>
                      <a:pt x="22" y="43"/>
                      <a:pt x="22" y="43"/>
                    </a:cubicBezTo>
                    <a:cubicBezTo>
                      <a:pt x="22" y="42"/>
                      <a:pt x="21" y="40"/>
                      <a:pt x="20" y="40"/>
                    </a:cubicBezTo>
                    <a:cubicBezTo>
                      <a:pt x="18" y="40"/>
                      <a:pt x="18" y="42"/>
                      <a:pt x="18" y="43"/>
                    </a:cubicBezTo>
                    <a:cubicBezTo>
                      <a:pt x="18" y="79"/>
                      <a:pt x="18" y="79"/>
                      <a:pt x="18" y="79"/>
                    </a:cubicBezTo>
                    <a:cubicBezTo>
                      <a:pt x="18" y="80"/>
                      <a:pt x="18" y="80"/>
                      <a:pt x="18" y="80"/>
                    </a:cubicBezTo>
                    <a:cubicBezTo>
                      <a:pt x="17" y="82"/>
                      <a:pt x="16" y="83"/>
                      <a:pt x="14" y="83"/>
                    </a:cubicBezTo>
                    <a:cubicBezTo>
                      <a:pt x="11" y="83"/>
                      <a:pt x="9" y="81"/>
                      <a:pt x="9" y="79"/>
                    </a:cubicBezTo>
                    <a:cubicBezTo>
                      <a:pt x="9" y="79"/>
                      <a:pt x="9" y="79"/>
                      <a:pt x="9" y="79"/>
                    </a:cubicBezTo>
                    <a:cubicBezTo>
                      <a:pt x="9" y="79"/>
                      <a:pt x="9" y="79"/>
                      <a:pt x="9" y="79"/>
                    </a:cubicBezTo>
                    <a:cubicBezTo>
                      <a:pt x="9" y="14"/>
                      <a:pt x="9" y="14"/>
                      <a:pt x="9" y="14"/>
                    </a:cubicBezTo>
                    <a:cubicBezTo>
                      <a:pt x="7" y="14"/>
                      <a:pt x="7" y="14"/>
                      <a:pt x="7" y="14"/>
                    </a:cubicBezTo>
                    <a:cubicBezTo>
                      <a:pt x="7" y="43"/>
                      <a:pt x="7" y="43"/>
                      <a:pt x="7" y="43"/>
                    </a:cubicBezTo>
                    <a:cubicBezTo>
                      <a:pt x="7" y="45"/>
                      <a:pt x="6" y="46"/>
                      <a:pt x="4" y="46"/>
                    </a:cubicBezTo>
                    <a:cubicBezTo>
                      <a:pt x="2" y="46"/>
                      <a:pt x="0" y="45"/>
                      <a:pt x="0" y="43"/>
                    </a:cubicBezTo>
                    <a:cubicBezTo>
                      <a:pt x="0" y="10"/>
                      <a:pt x="0" y="10"/>
                      <a:pt x="0" y="10"/>
                    </a:cubicBezTo>
                    <a:cubicBezTo>
                      <a:pt x="0" y="10"/>
                      <a:pt x="0" y="10"/>
                      <a:pt x="0" y="1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grpSp>
      </p:grpSp>
    </p:spTree>
    <p:extLst>
      <p:ext uri="{BB962C8B-B14F-4D97-AF65-F5344CB8AC3E}">
        <p14:creationId xmlns:p14="http://schemas.microsoft.com/office/powerpoint/2010/main" val="41563662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2291" name="矩形 1"/>
          <p:cNvSpPr>
            <a:spLocks noChangeArrowheads="1"/>
          </p:cNvSpPr>
          <p:nvPr/>
        </p:nvSpPr>
        <p:spPr bwMode="auto">
          <a:xfrm>
            <a:off x="1786467" y="516467"/>
            <a:ext cx="7010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6400">
                <a:solidFill>
                  <a:srgbClr val="F88A44"/>
                </a:solidFill>
                <a:latin typeface="Impact" panose="020B0806030902050204" pitchFamily="34" charset="0"/>
                <a:ea typeface="微软雅黑" panose="020B0503020204020204" pitchFamily="34" charset="-122"/>
                <a:sym typeface="宋体" panose="02010600030101010101" pitchFamily="2" charset="-122"/>
              </a:rPr>
              <a:t>91</a:t>
            </a:r>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的中国网民都用社交媒体</a:t>
            </a:r>
            <a:endParaRPr 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292" name="矩形 3"/>
          <p:cNvSpPr>
            <a:spLocks noChangeArrowheads="1"/>
          </p:cNvSpPr>
          <p:nvPr/>
        </p:nvSpPr>
        <p:spPr bwMode="auto">
          <a:xfrm>
            <a:off x="4700275" y="1178984"/>
            <a:ext cx="573785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相比而言美国的比重只有</a:t>
            </a:r>
            <a:r>
              <a:rPr lang="en-US" sz="6400">
                <a:solidFill>
                  <a:srgbClr val="F88A44"/>
                </a:solidFill>
                <a:latin typeface="Impact" panose="020B0806030902050204" pitchFamily="34" charset="0"/>
                <a:ea typeface="微软雅黑" panose="020B0503020204020204" pitchFamily="34" charset="-122"/>
                <a:sym typeface="宋体" panose="02010600030101010101" pitchFamily="2" charset="-122"/>
              </a:rPr>
              <a:t>67</a:t>
            </a:r>
            <a:r>
              <a:rPr lang="en-US" sz="3200">
                <a:solidFill>
                  <a:srgbClr val="F88A44"/>
                </a:solidFill>
                <a:latin typeface="Impact" panose="020B0806030902050204" pitchFamily="34" charset="0"/>
                <a:ea typeface="微软雅黑" panose="020B0503020204020204" pitchFamily="34" charset="-122"/>
                <a:sym typeface="宋体" panose="02010600030101010101" pitchFamily="2" charset="-122"/>
              </a:rPr>
              <a:t>%</a:t>
            </a:r>
            <a:endParaRPr lang="zh-CN" altLang="en-US" sz="3200">
              <a:solidFill>
                <a:srgbClr val="F88A44"/>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12293" name="等腰三角形 4"/>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2294" name="组合 11"/>
          <p:cNvGrpSpPr>
            <a:grpSpLocks/>
          </p:cNvGrpSpPr>
          <p:nvPr/>
        </p:nvGrpSpPr>
        <p:grpSpPr bwMode="auto">
          <a:xfrm>
            <a:off x="2089151" y="3403600"/>
            <a:ext cx="3056467" cy="3056467"/>
            <a:chOff x="0" y="0"/>
            <a:chExt cx="2060984" cy="2060984"/>
          </a:xfrm>
        </p:grpSpPr>
        <p:sp>
          <p:nvSpPr>
            <p:cNvPr id="12295" name="椭圆 5"/>
            <p:cNvSpPr>
              <a:spLocks noChangeArrowheads="1"/>
            </p:cNvSpPr>
            <p:nvPr/>
          </p:nvSpPr>
          <p:spPr bwMode="auto">
            <a:xfrm>
              <a:off x="0" y="0"/>
              <a:ext cx="2060984" cy="2060984"/>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2296" name="任意多边形 10"/>
            <p:cNvSpPr>
              <a:spLocks noChangeArrowheads="1"/>
            </p:cNvSpPr>
            <p:nvPr/>
          </p:nvSpPr>
          <p:spPr bwMode="auto">
            <a:xfrm>
              <a:off x="1030492" y="0"/>
              <a:ext cx="551865" cy="1121668"/>
            </a:xfrm>
            <a:custGeom>
              <a:avLst/>
              <a:gdLst>
                <a:gd name="T0" fmla="*/ 5383 w 551865"/>
                <a:gd name="T1" fmla="*/ 0 h 1121668"/>
                <a:gd name="T2" fmla="*/ 496577 w 551865"/>
                <a:gd name="T3" fmla="*/ 124375 h 1121668"/>
                <a:gd name="T4" fmla="*/ 551865 w 551865"/>
                <a:gd name="T5" fmla="*/ 157964 h 1121668"/>
                <a:gd name="T6" fmla="*/ 0 w 551865"/>
                <a:gd name="T7" fmla="*/ 1121668 h 1121668"/>
                <a:gd name="T8" fmla="*/ 0 w 551865"/>
                <a:gd name="T9" fmla="*/ 272 h 1121668"/>
                <a:gd name="T10" fmla="*/ 5383 w 551865"/>
                <a:gd name="T11" fmla="*/ 0 h 1121668"/>
                <a:gd name="T12" fmla="*/ 0 60000 65536"/>
                <a:gd name="T13" fmla="*/ 0 60000 65536"/>
                <a:gd name="T14" fmla="*/ 0 60000 65536"/>
                <a:gd name="T15" fmla="*/ 0 60000 65536"/>
                <a:gd name="T16" fmla="*/ 0 60000 65536"/>
                <a:gd name="T17" fmla="*/ 0 60000 65536"/>
                <a:gd name="T18" fmla="*/ 0 w 551865"/>
                <a:gd name="T19" fmla="*/ 0 h 1121668"/>
                <a:gd name="T20" fmla="*/ 551865 w 551865"/>
                <a:gd name="T21" fmla="*/ 1121668 h 1121668"/>
              </a:gdLst>
              <a:ahLst/>
              <a:cxnLst>
                <a:cxn ang="T12">
                  <a:pos x="T0" y="T1"/>
                </a:cxn>
                <a:cxn ang="T13">
                  <a:pos x="T2" y="T3"/>
                </a:cxn>
                <a:cxn ang="T14">
                  <a:pos x="T4" y="T5"/>
                </a:cxn>
                <a:cxn ang="T15">
                  <a:pos x="T6" y="T7"/>
                </a:cxn>
                <a:cxn ang="T16">
                  <a:pos x="T8" y="T9"/>
                </a:cxn>
                <a:cxn ang="T17">
                  <a:pos x="T10" y="T11"/>
                </a:cxn>
              </a:cxnLst>
              <a:rect l="T18" t="T19" r="T20" b="T21"/>
              <a:pathLst>
                <a:path w="551865" h="1121668">
                  <a:moveTo>
                    <a:pt x="5383" y="0"/>
                  </a:moveTo>
                  <a:cubicBezTo>
                    <a:pt x="183235" y="0"/>
                    <a:pt x="350563" y="45055"/>
                    <a:pt x="496577" y="124375"/>
                  </a:cubicBezTo>
                  <a:lnTo>
                    <a:pt x="551865" y="157964"/>
                  </a:lnTo>
                  <a:lnTo>
                    <a:pt x="0" y="1121668"/>
                  </a:lnTo>
                  <a:lnTo>
                    <a:pt x="0" y="272"/>
                  </a:lnTo>
                  <a:lnTo>
                    <a:pt x="5383"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2297" name="组合 20"/>
          <p:cNvGrpSpPr>
            <a:grpSpLocks/>
          </p:cNvGrpSpPr>
          <p:nvPr/>
        </p:nvGrpSpPr>
        <p:grpSpPr bwMode="auto">
          <a:xfrm>
            <a:off x="6709833" y="3373967"/>
            <a:ext cx="3056467" cy="3056467"/>
            <a:chOff x="0" y="0"/>
            <a:chExt cx="2060984" cy="2060984"/>
          </a:xfrm>
        </p:grpSpPr>
        <p:sp>
          <p:nvSpPr>
            <p:cNvPr id="12298" name="椭圆 13"/>
            <p:cNvSpPr>
              <a:spLocks noChangeArrowheads="1"/>
            </p:cNvSpPr>
            <p:nvPr/>
          </p:nvSpPr>
          <p:spPr bwMode="auto">
            <a:xfrm>
              <a:off x="0" y="0"/>
              <a:ext cx="2060984" cy="2060984"/>
            </a:xfrm>
            <a:prstGeom prst="ellipse">
              <a:avLst/>
            </a:pr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2299" name="任意多边形 19"/>
            <p:cNvSpPr>
              <a:spLocks noChangeArrowheads="1"/>
            </p:cNvSpPr>
            <p:nvPr/>
          </p:nvSpPr>
          <p:spPr bwMode="auto">
            <a:xfrm>
              <a:off x="1035521" y="254"/>
              <a:ext cx="1025463" cy="1620316"/>
            </a:xfrm>
            <a:custGeom>
              <a:avLst/>
              <a:gdLst>
                <a:gd name="T0" fmla="*/ 0 w 1025463"/>
                <a:gd name="T1" fmla="*/ 0 h 1620316"/>
                <a:gd name="T2" fmla="*/ 100333 w 1025463"/>
                <a:gd name="T3" fmla="*/ 5066 h 1620316"/>
                <a:gd name="T4" fmla="*/ 1025463 w 1025463"/>
                <a:gd name="T5" fmla="*/ 1030238 h 1620316"/>
                <a:gd name="T6" fmla="*/ 849471 w 1025463"/>
                <a:gd name="T7" fmla="*/ 1606396 h 1620316"/>
                <a:gd name="T8" fmla="*/ 839062 w 1025463"/>
                <a:gd name="T9" fmla="*/ 1620316 h 1620316"/>
                <a:gd name="T10" fmla="*/ 0 w 1025463"/>
                <a:gd name="T11" fmla="*/ 1121414 h 1620316"/>
                <a:gd name="T12" fmla="*/ 0 w 1025463"/>
                <a:gd name="T13" fmla="*/ 0 h 1620316"/>
                <a:gd name="T14" fmla="*/ 0 60000 65536"/>
                <a:gd name="T15" fmla="*/ 0 60000 65536"/>
                <a:gd name="T16" fmla="*/ 0 60000 65536"/>
                <a:gd name="T17" fmla="*/ 0 60000 65536"/>
                <a:gd name="T18" fmla="*/ 0 60000 65536"/>
                <a:gd name="T19" fmla="*/ 0 60000 65536"/>
                <a:gd name="T20" fmla="*/ 0 60000 65536"/>
                <a:gd name="T21" fmla="*/ 0 w 1025463"/>
                <a:gd name="T22" fmla="*/ 0 h 1620316"/>
                <a:gd name="T23" fmla="*/ 1025463 w 1025463"/>
                <a:gd name="T24" fmla="*/ 1620316 h 16203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5463" h="1620316">
                  <a:moveTo>
                    <a:pt x="0" y="0"/>
                  </a:moveTo>
                  <a:lnTo>
                    <a:pt x="100333" y="5066"/>
                  </a:lnTo>
                  <a:cubicBezTo>
                    <a:pt x="619965" y="57838"/>
                    <a:pt x="1025463" y="496683"/>
                    <a:pt x="1025463" y="1030238"/>
                  </a:cubicBezTo>
                  <a:cubicBezTo>
                    <a:pt x="1025463" y="1243660"/>
                    <a:pt x="960583" y="1441929"/>
                    <a:pt x="849471" y="1606396"/>
                  </a:cubicBezTo>
                  <a:lnTo>
                    <a:pt x="839062" y="1620316"/>
                  </a:lnTo>
                  <a:lnTo>
                    <a:pt x="0" y="1121414"/>
                  </a:lnTo>
                  <a:lnTo>
                    <a:pt x="0" y="0"/>
                  </a:lnTo>
                  <a:close/>
                </a:path>
              </a:pathLst>
            </a:custGeom>
            <a:solidFill>
              <a:srgbClr val="FFC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
        <p:nvSpPr>
          <p:cNvPr id="12300" name="矩形 21"/>
          <p:cNvSpPr>
            <a:spLocks noChangeArrowheads="1"/>
          </p:cNvSpPr>
          <p:nvPr/>
        </p:nvSpPr>
        <p:spPr bwMode="auto">
          <a:xfrm>
            <a:off x="2250017" y="4260852"/>
            <a:ext cx="132119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8000">
                <a:solidFill>
                  <a:schemeClr val="bg1"/>
                </a:solidFill>
                <a:latin typeface="Impact" panose="020B0806030902050204" pitchFamily="34" charset="0"/>
                <a:ea typeface="微软雅黑" panose="020B0503020204020204" pitchFamily="34" charset="-122"/>
                <a:sym typeface="宋体" panose="02010600030101010101" pitchFamily="2" charset="-122"/>
              </a:rPr>
              <a:t>91</a:t>
            </a:r>
            <a:r>
              <a:rPr lang="en-US" sz="2133">
                <a:solidFill>
                  <a:schemeClr val="bg1"/>
                </a:solidFill>
                <a:latin typeface="Impact" panose="020B0806030902050204" pitchFamily="34" charset="0"/>
                <a:ea typeface="微软雅黑" panose="020B0503020204020204" pitchFamily="34" charset="-122"/>
                <a:sym typeface="宋体" panose="02010600030101010101" pitchFamily="2" charset="-122"/>
              </a:rPr>
              <a:t>%</a:t>
            </a:r>
            <a:endParaRPr lang="zh-CN" altLang="en-US" sz="2133">
              <a:solidFill>
                <a:schemeClr val="bg1"/>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12301" name="矩形 22"/>
          <p:cNvSpPr>
            <a:spLocks noChangeArrowheads="1"/>
          </p:cNvSpPr>
          <p:nvPr/>
        </p:nvSpPr>
        <p:spPr bwMode="auto">
          <a:xfrm>
            <a:off x="6959601" y="4260852"/>
            <a:ext cx="13188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8000">
                <a:solidFill>
                  <a:schemeClr val="bg1"/>
                </a:solidFill>
                <a:latin typeface="Impact" panose="020B0806030902050204" pitchFamily="34" charset="0"/>
                <a:ea typeface="微软雅黑" panose="020B0503020204020204" pitchFamily="34" charset="-122"/>
                <a:sym typeface="宋体" panose="02010600030101010101" pitchFamily="2" charset="-122"/>
              </a:rPr>
              <a:t>67</a:t>
            </a:r>
            <a:r>
              <a:rPr lang="en-US" sz="2133">
                <a:solidFill>
                  <a:schemeClr val="bg1"/>
                </a:solidFill>
                <a:latin typeface="Impact" panose="020B0806030902050204" pitchFamily="34" charset="0"/>
                <a:ea typeface="微软雅黑" panose="020B0503020204020204" pitchFamily="34" charset="-122"/>
                <a:sym typeface="宋体" panose="02010600030101010101" pitchFamily="2" charset="-122"/>
              </a:rPr>
              <a:t>%</a:t>
            </a:r>
            <a:endParaRPr lang="zh-CN" altLang="en-US" sz="2133">
              <a:solidFill>
                <a:schemeClr val="bg1"/>
              </a:solidFill>
              <a:latin typeface="Impact" panose="020B0806030902050204" pitchFamily="34" charset="0"/>
              <a:ea typeface="微软雅黑" panose="020B0503020204020204" pitchFamily="34" charset="-122"/>
              <a:sym typeface="宋体" panose="02010600030101010101" pitchFamily="2" charset="-122"/>
            </a:endParaRPr>
          </a:p>
        </p:txBody>
      </p:sp>
      <p:grpSp>
        <p:nvGrpSpPr>
          <p:cNvPr id="12302" name="组合 26"/>
          <p:cNvGrpSpPr>
            <a:grpSpLocks/>
          </p:cNvGrpSpPr>
          <p:nvPr/>
        </p:nvGrpSpPr>
        <p:grpSpPr bwMode="auto">
          <a:xfrm>
            <a:off x="3145367" y="2741084"/>
            <a:ext cx="982134" cy="410634"/>
            <a:chOff x="0" y="0"/>
            <a:chExt cx="736928" cy="308118"/>
          </a:xfrm>
        </p:grpSpPr>
        <p:sp>
          <p:nvSpPr>
            <p:cNvPr id="12303" name="圆角矩形 25"/>
            <p:cNvSpPr>
              <a:spLocks noChangeArrowheads="1"/>
            </p:cNvSpPr>
            <p:nvPr/>
          </p:nvSpPr>
          <p:spPr bwMode="auto">
            <a:xfrm>
              <a:off x="0" y="0"/>
              <a:ext cx="736928" cy="308118"/>
            </a:xfrm>
            <a:prstGeom prst="roundRect">
              <a:avLst>
                <a:gd name="adj" fmla="val 50000"/>
              </a:avLst>
            </a:prstGeom>
            <a:solidFill>
              <a:srgbClr val="F88A44"/>
            </a:solidFill>
            <a:ln w="12700" cap="flat" cmpd="sng">
              <a:solidFill>
                <a:srgbClr val="1E1D3A"/>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2304" name="矩形 23"/>
            <p:cNvSpPr>
              <a:spLocks noChangeArrowheads="1"/>
            </p:cNvSpPr>
            <p:nvPr/>
          </p:nvSpPr>
          <p:spPr bwMode="auto">
            <a:xfrm>
              <a:off x="92116" y="6353"/>
              <a:ext cx="496992" cy="28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867">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中国</a:t>
              </a:r>
              <a:endParaRPr lang="zh-CN" altLang="en-US" sz="1867">
                <a:solidFill>
                  <a:schemeClr val="bg1"/>
                </a:solidFill>
              </a:endParaRPr>
            </a:p>
          </p:txBody>
        </p:sp>
      </p:grpSp>
      <p:grpSp>
        <p:nvGrpSpPr>
          <p:cNvPr id="12305" name="组合 28"/>
          <p:cNvGrpSpPr>
            <a:grpSpLocks/>
          </p:cNvGrpSpPr>
          <p:nvPr/>
        </p:nvGrpSpPr>
        <p:grpSpPr bwMode="auto">
          <a:xfrm>
            <a:off x="7747001" y="2781300"/>
            <a:ext cx="982133" cy="410633"/>
            <a:chOff x="0" y="0"/>
            <a:chExt cx="736928" cy="308902"/>
          </a:xfrm>
        </p:grpSpPr>
        <p:sp>
          <p:nvSpPr>
            <p:cNvPr id="12306" name="圆角矩形 27"/>
            <p:cNvSpPr>
              <a:spLocks noChangeArrowheads="1"/>
            </p:cNvSpPr>
            <p:nvPr/>
          </p:nvSpPr>
          <p:spPr bwMode="auto">
            <a:xfrm>
              <a:off x="0" y="0"/>
              <a:ext cx="736928" cy="308902"/>
            </a:xfrm>
            <a:prstGeom prst="roundRect">
              <a:avLst>
                <a:gd name="adj" fmla="val 50000"/>
              </a:avLst>
            </a:prstGeom>
            <a:solidFill>
              <a:srgbClr val="FFC000"/>
            </a:solidFill>
            <a:ln w="12700" cap="flat" cmpd="sng">
              <a:solidFill>
                <a:srgbClr val="3C8DA6"/>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2307" name="矩形 24"/>
            <p:cNvSpPr>
              <a:spLocks noChangeArrowheads="1"/>
            </p:cNvSpPr>
            <p:nvPr/>
          </p:nvSpPr>
          <p:spPr bwMode="auto">
            <a:xfrm>
              <a:off x="96881" y="1593"/>
              <a:ext cx="496992" cy="28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867">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美国</a:t>
              </a:r>
              <a:endParaRPr lang="zh-CN" altLang="en-US" sz="1867">
                <a:solidFill>
                  <a:schemeClr val="bg1"/>
                </a:solidFill>
              </a:endParaRPr>
            </a:p>
          </p:txBody>
        </p:sp>
      </p:grpSp>
    </p:spTree>
    <p:extLst>
      <p:ext uri="{BB962C8B-B14F-4D97-AF65-F5344CB8AC3E}">
        <p14:creationId xmlns:p14="http://schemas.microsoft.com/office/powerpoint/2010/main" val="248042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3315" name="矩形 1"/>
          <p:cNvSpPr>
            <a:spLocks noChangeArrowheads="1"/>
          </p:cNvSpPr>
          <p:nvPr/>
        </p:nvSpPr>
        <p:spPr bwMode="auto">
          <a:xfrm>
            <a:off x="2745318" y="1322917"/>
            <a:ext cx="6496049" cy="255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5333">
                <a:solidFill>
                  <a:srgbClr val="3F3F3F"/>
                </a:solidFill>
                <a:latin typeface="Impact" panose="020B0806030902050204" pitchFamily="34" charset="0"/>
                <a:ea typeface="微软雅黑" panose="020B0503020204020204" pitchFamily="34" charset="-122"/>
                <a:sym typeface="宋体" panose="02010600030101010101" pitchFamily="2" charset="-122"/>
              </a:rPr>
              <a:t>自</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2012</a:t>
            </a:r>
            <a:r>
              <a:rPr lang="zh-CN" altLang="en-US" sz="5333">
                <a:solidFill>
                  <a:srgbClr val="3F3F3F"/>
                </a:solidFill>
                <a:latin typeface="Impact" panose="020B0806030902050204" pitchFamily="34" charset="0"/>
                <a:ea typeface="微软雅黑" panose="020B0503020204020204" pitchFamily="34" charset="-122"/>
                <a:sym typeface="宋体" panose="02010600030101010101" pitchFamily="2" charset="-122"/>
              </a:rPr>
              <a:t>年</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11</a:t>
            </a:r>
            <a:r>
              <a:rPr lang="zh-CN" altLang="en-US" sz="5333">
                <a:solidFill>
                  <a:srgbClr val="3F3F3F"/>
                </a:solidFill>
                <a:latin typeface="Impact" panose="020B0806030902050204" pitchFamily="34" charset="0"/>
                <a:ea typeface="微软雅黑" panose="020B0503020204020204" pitchFamily="34" charset="-122"/>
                <a:sym typeface="宋体" panose="02010600030101010101" pitchFamily="2" charset="-122"/>
              </a:rPr>
              <a:t>月起腾讯每月即时通讯平台上的活跃用户为</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7.84</a:t>
            </a:r>
            <a:r>
              <a:rPr lang="zh-CN" altLang="en-US" sz="5333">
                <a:solidFill>
                  <a:srgbClr val="3F3F3F"/>
                </a:solidFill>
                <a:latin typeface="Impact" panose="020B0806030902050204" pitchFamily="34" charset="0"/>
                <a:ea typeface="微软雅黑" panose="020B0503020204020204" pitchFamily="34" charset="-122"/>
                <a:sym typeface="宋体" panose="02010600030101010101" pitchFamily="2" charset="-122"/>
              </a:rPr>
              <a:t>亿</a:t>
            </a:r>
          </a:p>
        </p:txBody>
      </p:sp>
      <p:grpSp>
        <p:nvGrpSpPr>
          <p:cNvPr id="13316" name="组合 26"/>
          <p:cNvGrpSpPr>
            <a:grpSpLocks/>
          </p:cNvGrpSpPr>
          <p:nvPr/>
        </p:nvGrpSpPr>
        <p:grpSpPr bwMode="auto">
          <a:xfrm>
            <a:off x="2832101" y="910168"/>
            <a:ext cx="9359900" cy="5795433"/>
            <a:chOff x="0" y="0"/>
            <a:chExt cx="9245135" cy="5565570"/>
          </a:xfrm>
        </p:grpSpPr>
        <p:sp>
          <p:nvSpPr>
            <p:cNvPr id="13317" name="Rectangle 5"/>
            <p:cNvSpPr>
              <a:spLocks noChangeArrowheads="1"/>
            </p:cNvSpPr>
            <p:nvPr/>
          </p:nvSpPr>
          <p:spPr bwMode="auto">
            <a:xfrm>
              <a:off x="2564842" y="3539919"/>
              <a:ext cx="177800" cy="476250"/>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18" name="Rectangle 6"/>
            <p:cNvSpPr>
              <a:spLocks noChangeArrowheads="1"/>
            </p:cNvSpPr>
            <p:nvPr/>
          </p:nvSpPr>
          <p:spPr bwMode="auto">
            <a:xfrm>
              <a:off x="2966480" y="3989181"/>
              <a:ext cx="517525" cy="227013"/>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19" name="Freeform 7"/>
            <p:cNvSpPr>
              <a:spLocks noChangeArrowheads="1"/>
            </p:cNvSpPr>
            <p:nvPr/>
          </p:nvSpPr>
          <p:spPr bwMode="auto">
            <a:xfrm>
              <a:off x="2693430" y="3679619"/>
              <a:ext cx="414338" cy="501650"/>
            </a:xfrm>
            <a:custGeom>
              <a:avLst/>
              <a:gdLst>
                <a:gd name="T0" fmla="*/ 200025 w 261"/>
                <a:gd name="T1" fmla="*/ 0 h 316"/>
                <a:gd name="T2" fmla="*/ 414338 w 261"/>
                <a:gd name="T3" fmla="*/ 393700 h 316"/>
                <a:gd name="T4" fmla="*/ 215900 w 261"/>
                <a:gd name="T5" fmla="*/ 501650 h 316"/>
                <a:gd name="T6" fmla="*/ 0 w 261"/>
                <a:gd name="T7" fmla="*/ 109538 h 316"/>
                <a:gd name="T8" fmla="*/ 200025 w 261"/>
                <a:gd name="T9" fmla="*/ 0 h 316"/>
                <a:gd name="T10" fmla="*/ 0 60000 65536"/>
                <a:gd name="T11" fmla="*/ 0 60000 65536"/>
                <a:gd name="T12" fmla="*/ 0 60000 65536"/>
                <a:gd name="T13" fmla="*/ 0 60000 65536"/>
                <a:gd name="T14" fmla="*/ 0 60000 65536"/>
                <a:gd name="T15" fmla="*/ 0 w 261"/>
                <a:gd name="T16" fmla="*/ 0 h 316"/>
                <a:gd name="T17" fmla="*/ 261 w 261"/>
                <a:gd name="T18" fmla="*/ 316 h 316"/>
              </a:gdLst>
              <a:ahLst/>
              <a:cxnLst>
                <a:cxn ang="T10">
                  <a:pos x="T0" y="T1"/>
                </a:cxn>
                <a:cxn ang="T11">
                  <a:pos x="T2" y="T3"/>
                </a:cxn>
                <a:cxn ang="T12">
                  <a:pos x="T4" y="T5"/>
                </a:cxn>
                <a:cxn ang="T13">
                  <a:pos x="T6" y="T7"/>
                </a:cxn>
                <a:cxn ang="T14">
                  <a:pos x="T8" y="T9"/>
                </a:cxn>
              </a:cxnLst>
              <a:rect l="T15" t="T16" r="T17" b="T18"/>
              <a:pathLst>
                <a:path w="261" h="316">
                  <a:moveTo>
                    <a:pt x="126" y="0"/>
                  </a:moveTo>
                  <a:lnTo>
                    <a:pt x="261" y="248"/>
                  </a:lnTo>
                  <a:lnTo>
                    <a:pt x="136" y="316"/>
                  </a:lnTo>
                  <a:lnTo>
                    <a:pt x="0" y="69"/>
                  </a:lnTo>
                  <a:lnTo>
                    <a:pt x="126" y="0"/>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0" name="Freeform 8"/>
            <p:cNvSpPr>
              <a:spLocks noChangeArrowheads="1"/>
            </p:cNvSpPr>
            <p:nvPr/>
          </p:nvSpPr>
          <p:spPr bwMode="auto">
            <a:xfrm>
              <a:off x="2672792" y="3257344"/>
              <a:ext cx="444500" cy="573088"/>
            </a:xfrm>
            <a:custGeom>
              <a:avLst/>
              <a:gdLst>
                <a:gd name="T0" fmla="*/ 247129 w 268"/>
                <a:gd name="T1" fmla="*/ 58139 h 345"/>
                <a:gd name="T2" fmla="*/ 383132 w 268"/>
                <a:gd name="T3" fmla="*/ 29900 h 345"/>
                <a:gd name="T4" fmla="*/ 383132 w 268"/>
                <a:gd name="T5" fmla="*/ 29900 h 345"/>
                <a:gd name="T6" fmla="*/ 416304 w 268"/>
                <a:gd name="T7" fmla="*/ 162790 h 345"/>
                <a:gd name="T8" fmla="*/ 197371 w 268"/>
                <a:gd name="T9" fmla="*/ 514949 h 345"/>
                <a:gd name="T10" fmla="*/ 63026 w 268"/>
                <a:gd name="T11" fmla="*/ 544849 h 345"/>
                <a:gd name="T12" fmla="*/ 63026 w 268"/>
                <a:gd name="T13" fmla="*/ 544849 h 345"/>
                <a:gd name="T14" fmla="*/ 28196 w 268"/>
                <a:gd name="T15" fmla="*/ 410298 h 345"/>
                <a:gd name="T16" fmla="*/ 247129 w 268"/>
                <a:gd name="T17" fmla="*/ 58139 h 3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8"/>
                <a:gd name="T28" fmla="*/ 0 h 345"/>
                <a:gd name="T29" fmla="*/ 268 w 268"/>
                <a:gd name="T30" fmla="*/ 345 h 3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8" h="345">
                  <a:moveTo>
                    <a:pt x="149" y="35"/>
                  </a:moveTo>
                  <a:cubicBezTo>
                    <a:pt x="166" y="8"/>
                    <a:pt x="203" y="0"/>
                    <a:pt x="231" y="18"/>
                  </a:cubicBezTo>
                  <a:cubicBezTo>
                    <a:pt x="231" y="18"/>
                    <a:pt x="231" y="18"/>
                    <a:pt x="231" y="18"/>
                  </a:cubicBezTo>
                  <a:cubicBezTo>
                    <a:pt x="259" y="35"/>
                    <a:pt x="268" y="71"/>
                    <a:pt x="251" y="98"/>
                  </a:cubicBezTo>
                  <a:cubicBezTo>
                    <a:pt x="119" y="310"/>
                    <a:pt x="119" y="310"/>
                    <a:pt x="119" y="310"/>
                  </a:cubicBezTo>
                  <a:cubicBezTo>
                    <a:pt x="102" y="337"/>
                    <a:pt x="66" y="345"/>
                    <a:pt x="38" y="328"/>
                  </a:cubicBezTo>
                  <a:cubicBezTo>
                    <a:pt x="38" y="328"/>
                    <a:pt x="38" y="328"/>
                    <a:pt x="38" y="328"/>
                  </a:cubicBezTo>
                  <a:cubicBezTo>
                    <a:pt x="10" y="310"/>
                    <a:pt x="0" y="274"/>
                    <a:pt x="17" y="247"/>
                  </a:cubicBezTo>
                  <a:lnTo>
                    <a:pt x="149" y="35"/>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1" name="Freeform 9"/>
            <p:cNvSpPr>
              <a:spLocks noChangeArrowheads="1"/>
            </p:cNvSpPr>
            <p:nvPr/>
          </p:nvSpPr>
          <p:spPr bwMode="auto">
            <a:xfrm>
              <a:off x="2564842" y="3270044"/>
              <a:ext cx="192088" cy="406400"/>
            </a:xfrm>
            <a:custGeom>
              <a:avLst/>
              <a:gdLst>
                <a:gd name="T0" fmla="*/ 0 w 116"/>
                <a:gd name="T1" fmla="*/ 96603 h 244"/>
                <a:gd name="T2" fmla="*/ 96044 w 116"/>
                <a:gd name="T3" fmla="*/ 0 h 244"/>
                <a:gd name="T4" fmla="*/ 96044 w 116"/>
                <a:gd name="T5" fmla="*/ 0 h 244"/>
                <a:gd name="T6" fmla="*/ 192088 w 116"/>
                <a:gd name="T7" fmla="*/ 96603 h 244"/>
                <a:gd name="T8" fmla="*/ 192088 w 116"/>
                <a:gd name="T9" fmla="*/ 309797 h 244"/>
                <a:gd name="T10" fmla="*/ 96044 w 116"/>
                <a:gd name="T11" fmla="*/ 406400 h 244"/>
                <a:gd name="T12" fmla="*/ 96044 w 116"/>
                <a:gd name="T13" fmla="*/ 406400 h 244"/>
                <a:gd name="T14" fmla="*/ 0 w 116"/>
                <a:gd name="T15" fmla="*/ 309797 h 244"/>
                <a:gd name="T16" fmla="*/ 0 w 116"/>
                <a:gd name="T17" fmla="*/ 96603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244"/>
                <a:gd name="T29" fmla="*/ 116 w 116"/>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244">
                  <a:moveTo>
                    <a:pt x="0" y="58"/>
                  </a:moveTo>
                  <a:cubicBezTo>
                    <a:pt x="0" y="26"/>
                    <a:pt x="26" y="0"/>
                    <a:pt x="58" y="0"/>
                  </a:cubicBezTo>
                  <a:cubicBezTo>
                    <a:pt x="58" y="0"/>
                    <a:pt x="58" y="0"/>
                    <a:pt x="58" y="0"/>
                  </a:cubicBezTo>
                  <a:cubicBezTo>
                    <a:pt x="90" y="0"/>
                    <a:pt x="116" y="26"/>
                    <a:pt x="116" y="58"/>
                  </a:cubicBezTo>
                  <a:cubicBezTo>
                    <a:pt x="116" y="186"/>
                    <a:pt x="116" y="186"/>
                    <a:pt x="116" y="186"/>
                  </a:cubicBezTo>
                  <a:cubicBezTo>
                    <a:pt x="116" y="218"/>
                    <a:pt x="90" y="244"/>
                    <a:pt x="58" y="244"/>
                  </a:cubicBezTo>
                  <a:cubicBezTo>
                    <a:pt x="58" y="244"/>
                    <a:pt x="58" y="244"/>
                    <a:pt x="58" y="244"/>
                  </a:cubicBezTo>
                  <a:cubicBezTo>
                    <a:pt x="26" y="244"/>
                    <a:pt x="0" y="218"/>
                    <a:pt x="0" y="186"/>
                  </a:cubicBezTo>
                  <a:lnTo>
                    <a:pt x="0" y="58"/>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2" name="Oval 10"/>
            <p:cNvSpPr>
              <a:spLocks noChangeArrowheads="1"/>
            </p:cNvSpPr>
            <p:nvPr/>
          </p:nvSpPr>
          <p:spPr bwMode="auto">
            <a:xfrm>
              <a:off x="2563255" y="3730419"/>
              <a:ext cx="439738" cy="476250"/>
            </a:xfrm>
            <a:prstGeom prst="ellipse">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23" name="Rectangle 11"/>
            <p:cNvSpPr>
              <a:spLocks noChangeArrowheads="1"/>
            </p:cNvSpPr>
            <p:nvPr/>
          </p:nvSpPr>
          <p:spPr bwMode="auto">
            <a:xfrm>
              <a:off x="2853767" y="4093956"/>
              <a:ext cx="487363" cy="206375"/>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24" name="Rectangle 12"/>
            <p:cNvSpPr>
              <a:spLocks noChangeArrowheads="1"/>
            </p:cNvSpPr>
            <p:nvPr/>
          </p:nvSpPr>
          <p:spPr bwMode="auto">
            <a:xfrm>
              <a:off x="2564842" y="3539919"/>
              <a:ext cx="177800" cy="476250"/>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25" name="Rectangle 13"/>
            <p:cNvSpPr>
              <a:spLocks noChangeArrowheads="1"/>
            </p:cNvSpPr>
            <p:nvPr/>
          </p:nvSpPr>
          <p:spPr bwMode="auto">
            <a:xfrm>
              <a:off x="2966480" y="3989181"/>
              <a:ext cx="517525" cy="227013"/>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26" name="Freeform 14"/>
            <p:cNvSpPr>
              <a:spLocks noChangeArrowheads="1"/>
            </p:cNvSpPr>
            <p:nvPr/>
          </p:nvSpPr>
          <p:spPr bwMode="auto">
            <a:xfrm>
              <a:off x="2693430" y="3679619"/>
              <a:ext cx="414338" cy="501650"/>
            </a:xfrm>
            <a:custGeom>
              <a:avLst/>
              <a:gdLst>
                <a:gd name="T0" fmla="*/ 200025 w 261"/>
                <a:gd name="T1" fmla="*/ 0 h 316"/>
                <a:gd name="T2" fmla="*/ 414338 w 261"/>
                <a:gd name="T3" fmla="*/ 393700 h 316"/>
                <a:gd name="T4" fmla="*/ 215900 w 261"/>
                <a:gd name="T5" fmla="*/ 501650 h 316"/>
                <a:gd name="T6" fmla="*/ 0 w 261"/>
                <a:gd name="T7" fmla="*/ 109538 h 316"/>
                <a:gd name="T8" fmla="*/ 200025 w 261"/>
                <a:gd name="T9" fmla="*/ 0 h 316"/>
                <a:gd name="T10" fmla="*/ 0 60000 65536"/>
                <a:gd name="T11" fmla="*/ 0 60000 65536"/>
                <a:gd name="T12" fmla="*/ 0 60000 65536"/>
                <a:gd name="T13" fmla="*/ 0 60000 65536"/>
                <a:gd name="T14" fmla="*/ 0 60000 65536"/>
                <a:gd name="T15" fmla="*/ 0 w 261"/>
                <a:gd name="T16" fmla="*/ 0 h 316"/>
                <a:gd name="T17" fmla="*/ 261 w 261"/>
                <a:gd name="T18" fmla="*/ 316 h 316"/>
              </a:gdLst>
              <a:ahLst/>
              <a:cxnLst>
                <a:cxn ang="T10">
                  <a:pos x="T0" y="T1"/>
                </a:cxn>
                <a:cxn ang="T11">
                  <a:pos x="T2" y="T3"/>
                </a:cxn>
                <a:cxn ang="T12">
                  <a:pos x="T4" y="T5"/>
                </a:cxn>
                <a:cxn ang="T13">
                  <a:pos x="T6" y="T7"/>
                </a:cxn>
                <a:cxn ang="T14">
                  <a:pos x="T8" y="T9"/>
                </a:cxn>
              </a:cxnLst>
              <a:rect l="T15" t="T16" r="T17" b="T18"/>
              <a:pathLst>
                <a:path w="261" h="316">
                  <a:moveTo>
                    <a:pt x="126" y="0"/>
                  </a:moveTo>
                  <a:lnTo>
                    <a:pt x="261" y="248"/>
                  </a:lnTo>
                  <a:lnTo>
                    <a:pt x="136" y="316"/>
                  </a:lnTo>
                  <a:lnTo>
                    <a:pt x="0" y="69"/>
                  </a:lnTo>
                  <a:lnTo>
                    <a:pt x="126" y="0"/>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7" name="Freeform 15"/>
            <p:cNvSpPr>
              <a:spLocks noChangeArrowheads="1"/>
            </p:cNvSpPr>
            <p:nvPr/>
          </p:nvSpPr>
          <p:spPr bwMode="auto">
            <a:xfrm>
              <a:off x="2672792" y="3257344"/>
              <a:ext cx="444500" cy="573088"/>
            </a:xfrm>
            <a:custGeom>
              <a:avLst/>
              <a:gdLst>
                <a:gd name="T0" fmla="*/ 247129 w 268"/>
                <a:gd name="T1" fmla="*/ 58139 h 345"/>
                <a:gd name="T2" fmla="*/ 383132 w 268"/>
                <a:gd name="T3" fmla="*/ 29900 h 345"/>
                <a:gd name="T4" fmla="*/ 383132 w 268"/>
                <a:gd name="T5" fmla="*/ 29900 h 345"/>
                <a:gd name="T6" fmla="*/ 416304 w 268"/>
                <a:gd name="T7" fmla="*/ 162790 h 345"/>
                <a:gd name="T8" fmla="*/ 197371 w 268"/>
                <a:gd name="T9" fmla="*/ 514949 h 345"/>
                <a:gd name="T10" fmla="*/ 63026 w 268"/>
                <a:gd name="T11" fmla="*/ 544849 h 345"/>
                <a:gd name="T12" fmla="*/ 63026 w 268"/>
                <a:gd name="T13" fmla="*/ 544849 h 345"/>
                <a:gd name="T14" fmla="*/ 28196 w 268"/>
                <a:gd name="T15" fmla="*/ 410298 h 345"/>
                <a:gd name="T16" fmla="*/ 247129 w 268"/>
                <a:gd name="T17" fmla="*/ 58139 h 3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8"/>
                <a:gd name="T28" fmla="*/ 0 h 345"/>
                <a:gd name="T29" fmla="*/ 268 w 268"/>
                <a:gd name="T30" fmla="*/ 345 h 3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8" h="345">
                  <a:moveTo>
                    <a:pt x="149" y="35"/>
                  </a:moveTo>
                  <a:cubicBezTo>
                    <a:pt x="166" y="8"/>
                    <a:pt x="203" y="0"/>
                    <a:pt x="231" y="18"/>
                  </a:cubicBezTo>
                  <a:cubicBezTo>
                    <a:pt x="231" y="18"/>
                    <a:pt x="231" y="18"/>
                    <a:pt x="231" y="18"/>
                  </a:cubicBezTo>
                  <a:cubicBezTo>
                    <a:pt x="259" y="35"/>
                    <a:pt x="268" y="71"/>
                    <a:pt x="251" y="98"/>
                  </a:cubicBezTo>
                  <a:cubicBezTo>
                    <a:pt x="119" y="310"/>
                    <a:pt x="119" y="310"/>
                    <a:pt x="119" y="310"/>
                  </a:cubicBezTo>
                  <a:cubicBezTo>
                    <a:pt x="102" y="337"/>
                    <a:pt x="66" y="345"/>
                    <a:pt x="38" y="328"/>
                  </a:cubicBezTo>
                  <a:cubicBezTo>
                    <a:pt x="38" y="328"/>
                    <a:pt x="38" y="328"/>
                    <a:pt x="38" y="328"/>
                  </a:cubicBezTo>
                  <a:cubicBezTo>
                    <a:pt x="10" y="310"/>
                    <a:pt x="0" y="274"/>
                    <a:pt x="17" y="247"/>
                  </a:cubicBezTo>
                  <a:lnTo>
                    <a:pt x="149" y="35"/>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8" name="Freeform 16"/>
            <p:cNvSpPr>
              <a:spLocks noChangeArrowheads="1"/>
            </p:cNvSpPr>
            <p:nvPr/>
          </p:nvSpPr>
          <p:spPr bwMode="auto">
            <a:xfrm>
              <a:off x="2564842" y="3270044"/>
              <a:ext cx="192088" cy="406400"/>
            </a:xfrm>
            <a:custGeom>
              <a:avLst/>
              <a:gdLst>
                <a:gd name="T0" fmla="*/ 0 w 116"/>
                <a:gd name="T1" fmla="*/ 96603 h 244"/>
                <a:gd name="T2" fmla="*/ 96044 w 116"/>
                <a:gd name="T3" fmla="*/ 0 h 244"/>
                <a:gd name="T4" fmla="*/ 96044 w 116"/>
                <a:gd name="T5" fmla="*/ 0 h 244"/>
                <a:gd name="T6" fmla="*/ 192088 w 116"/>
                <a:gd name="T7" fmla="*/ 96603 h 244"/>
                <a:gd name="T8" fmla="*/ 192088 w 116"/>
                <a:gd name="T9" fmla="*/ 309797 h 244"/>
                <a:gd name="T10" fmla="*/ 96044 w 116"/>
                <a:gd name="T11" fmla="*/ 406400 h 244"/>
                <a:gd name="T12" fmla="*/ 96044 w 116"/>
                <a:gd name="T13" fmla="*/ 406400 h 244"/>
                <a:gd name="T14" fmla="*/ 0 w 116"/>
                <a:gd name="T15" fmla="*/ 309797 h 244"/>
                <a:gd name="T16" fmla="*/ 0 w 116"/>
                <a:gd name="T17" fmla="*/ 96603 h 2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244"/>
                <a:gd name="T29" fmla="*/ 116 w 116"/>
                <a:gd name="T30" fmla="*/ 244 h 2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244">
                  <a:moveTo>
                    <a:pt x="0" y="58"/>
                  </a:moveTo>
                  <a:cubicBezTo>
                    <a:pt x="0" y="26"/>
                    <a:pt x="26" y="0"/>
                    <a:pt x="58" y="0"/>
                  </a:cubicBezTo>
                  <a:cubicBezTo>
                    <a:pt x="58" y="0"/>
                    <a:pt x="58" y="0"/>
                    <a:pt x="58" y="0"/>
                  </a:cubicBezTo>
                  <a:cubicBezTo>
                    <a:pt x="90" y="0"/>
                    <a:pt x="116" y="26"/>
                    <a:pt x="116" y="58"/>
                  </a:cubicBezTo>
                  <a:cubicBezTo>
                    <a:pt x="116" y="186"/>
                    <a:pt x="116" y="186"/>
                    <a:pt x="116" y="186"/>
                  </a:cubicBezTo>
                  <a:cubicBezTo>
                    <a:pt x="116" y="218"/>
                    <a:pt x="90" y="244"/>
                    <a:pt x="58" y="244"/>
                  </a:cubicBezTo>
                  <a:cubicBezTo>
                    <a:pt x="58" y="244"/>
                    <a:pt x="58" y="244"/>
                    <a:pt x="58" y="244"/>
                  </a:cubicBezTo>
                  <a:cubicBezTo>
                    <a:pt x="26" y="244"/>
                    <a:pt x="0" y="218"/>
                    <a:pt x="0" y="186"/>
                  </a:cubicBezTo>
                  <a:lnTo>
                    <a:pt x="0" y="58"/>
                  </a:lnTo>
                  <a:close/>
                </a:path>
              </a:pathLst>
            </a:cu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29" name="Oval 17"/>
            <p:cNvSpPr>
              <a:spLocks noChangeArrowheads="1"/>
            </p:cNvSpPr>
            <p:nvPr/>
          </p:nvSpPr>
          <p:spPr bwMode="auto">
            <a:xfrm>
              <a:off x="2563255" y="3730419"/>
              <a:ext cx="439738" cy="476250"/>
            </a:xfrm>
            <a:prstGeom prst="ellipse">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30" name="Rectangle 18"/>
            <p:cNvSpPr>
              <a:spLocks noChangeArrowheads="1"/>
            </p:cNvSpPr>
            <p:nvPr/>
          </p:nvSpPr>
          <p:spPr bwMode="auto">
            <a:xfrm>
              <a:off x="2853767" y="4093956"/>
              <a:ext cx="487363" cy="206375"/>
            </a:xfrm>
            <a:prstGeom prst="rect">
              <a:avLst/>
            </a:prstGeom>
            <a:solidFill>
              <a:srgbClr val="D6D5C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31" name="Freeform 19"/>
            <p:cNvSpPr>
              <a:spLocks noChangeArrowheads="1"/>
            </p:cNvSpPr>
            <p:nvPr/>
          </p:nvSpPr>
          <p:spPr bwMode="auto">
            <a:xfrm>
              <a:off x="1986992" y="3239881"/>
              <a:ext cx="2767013" cy="2130425"/>
            </a:xfrm>
            <a:custGeom>
              <a:avLst/>
              <a:gdLst>
                <a:gd name="T0" fmla="*/ 86314 w 1667"/>
                <a:gd name="T1" fmla="*/ 46530 h 1282"/>
                <a:gd name="T2" fmla="*/ 235702 w 1667"/>
                <a:gd name="T3" fmla="*/ 108017 h 1282"/>
                <a:gd name="T4" fmla="*/ 861476 w 1667"/>
                <a:gd name="T5" fmla="*/ 889062 h 1282"/>
                <a:gd name="T6" fmla="*/ 1472310 w 1667"/>
                <a:gd name="T7" fmla="*/ 709588 h 1282"/>
                <a:gd name="T8" fmla="*/ 1473970 w 1667"/>
                <a:gd name="T9" fmla="*/ 701279 h 1282"/>
                <a:gd name="T10" fmla="*/ 1547004 w 1667"/>
                <a:gd name="T11" fmla="*/ 312418 h 1282"/>
                <a:gd name="T12" fmla="*/ 1782707 w 1667"/>
                <a:gd name="T13" fmla="*/ 23265 h 1282"/>
                <a:gd name="T14" fmla="*/ 1844122 w 1667"/>
                <a:gd name="T15" fmla="*/ 315742 h 1282"/>
                <a:gd name="T16" fmla="*/ 1787686 w 1667"/>
                <a:gd name="T17" fmla="*/ 742824 h 1282"/>
                <a:gd name="T18" fmla="*/ 2199335 w 1667"/>
                <a:gd name="T19" fmla="*/ 1395910 h 1282"/>
                <a:gd name="T20" fmla="*/ 2765353 w 1667"/>
                <a:gd name="T21" fmla="*/ 1395910 h 1282"/>
                <a:gd name="T22" fmla="*/ 2767013 w 1667"/>
                <a:gd name="T23" fmla="*/ 2130425 h 1282"/>
                <a:gd name="T24" fmla="*/ 1678134 w 1667"/>
                <a:gd name="T25" fmla="*/ 2130425 h 1282"/>
                <a:gd name="T26" fmla="*/ 1012524 w 1667"/>
                <a:gd name="T27" fmla="*/ 1774800 h 1282"/>
                <a:gd name="T28" fmla="*/ 63075 w 1667"/>
                <a:gd name="T29" fmla="*/ 192769 h 1282"/>
                <a:gd name="T30" fmla="*/ 86314 w 1667"/>
                <a:gd name="T31" fmla="*/ 46530 h 128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7"/>
                <a:gd name="T49" fmla="*/ 0 h 1282"/>
                <a:gd name="T50" fmla="*/ 1667 w 1667"/>
                <a:gd name="T51" fmla="*/ 1282 h 128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7" h="1282">
                  <a:moveTo>
                    <a:pt x="52" y="28"/>
                  </a:moveTo>
                  <a:cubicBezTo>
                    <a:pt x="99" y="0"/>
                    <a:pt x="142" y="65"/>
                    <a:pt x="142" y="65"/>
                  </a:cubicBezTo>
                  <a:cubicBezTo>
                    <a:pt x="142" y="65"/>
                    <a:pt x="518" y="534"/>
                    <a:pt x="519" y="535"/>
                  </a:cubicBezTo>
                  <a:cubicBezTo>
                    <a:pt x="619" y="634"/>
                    <a:pt x="859" y="552"/>
                    <a:pt x="887" y="427"/>
                  </a:cubicBezTo>
                  <a:cubicBezTo>
                    <a:pt x="887" y="425"/>
                    <a:pt x="888" y="424"/>
                    <a:pt x="888" y="422"/>
                  </a:cubicBezTo>
                  <a:cubicBezTo>
                    <a:pt x="933" y="186"/>
                    <a:pt x="932" y="188"/>
                    <a:pt x="932" y="188"/>
                  </a:cubicBezTo>
                  <a:cubicBezTo>
                    <a:pt x="943" y="112"/>
                    <a:pt x="1009" y="11"/>
                    <a:pt x="1074" y="14"/>
                  </a:cubicBezTo>
                  <a:cubicBezTo>
                    <a:pt x="1161" y="17"/>
                    <a:pt x="1124" y="110"/>
                    <a:pt x="1111" y="190"/>
                  </a:cubicBezTo>
                  <a:cubicBezTo>
                    <a:pt x="1077" y="447"/>
                    <a:pt x="1077" y="447"/>
                    <a:pt x="1077" y="447"/>
                  </a:cubicBezTo>
                  <a:cubicBezTo>
                    <a:pt x="1077" y="447"/>
                    <a:pt x="1002" y="840"/>
                    <a:pt x="1325" y="840"/>
                  </a:cubicBezTo>
                  <a:cubicBezTo>
                    <a:pt x="1604" y="840"/>
                    <a:pt x="1666" y="840"/>
                    <a:pt x="1666" y="840"/>
                  </a:cubicBezTo>
                  <a:cubicBezTo>
                    <a:pt x="1667" y="1282"/>
                    <a:pt x="1667" y="1282"/>
                    <a:pt x="1667" y="1282"/>
                  </a:cubicBezTo>
                  <a:cubicBezTo>
                    <a:pt x="1011" y="1282"/>
                    <a:pt x="1011" y="1282"/>
                    <a:pt x="1011" y="1282"/>
                  </a:cubicBezTo>
                  <a:cubicBezTo>
                    <a:pt x="1011" y="1282"/>
                    <a:pt x="731" y="1270"/>
                    <a:pt x="610" y="1068"/>
                  </a:cubicBezTo>
                  <a:cubicBezTo>
                    <a:pt x="514" y="907"/>
                    <a:pt x="38" y="116"/>
                    <a:pt x="38" y="116"/>
                  </a:cubicBezTo>
                  <a:cubicBezTo>
                    <a:pt x="38" y="116"/>
                    <a:pt x="0" y="59"/>
                    <a:pt x="52" y="28"/>
                  </a:cubicBezTo>
                  <a:close/>
                </a:path>
              </a:pathLst>
            </a:custGeom>
            <a:solidFill>
              <a:srgbClr val="ECE7D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pic>
          <p:nvPicPr>
            <p:cNvPr id="1333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717" y="4628944"/>
              <a:ext cx="52863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3333" name="Freeform 21"/>
            <p:cNvSpPr>
              <a:spLocks noChangeArrowheads="1"/>
            </p:cNvSpPr>
            <p:nvPr/>
          </p:nvSpPr>
          <p:spPr bwMode="auto">
            <a:xfrm>
              <a:off x="4377767" y="4503531"/>
              <a:ext cx="242888" cy="1031875"/>
            </a:xfrm>
            <a:custGeom>
              <a:avLst/>
              <a:gdLst>
                <a:gd name="T0" fmla="*/ 67744 w 147"/>
                <a:gd name="T1" fmla="*/ 1031875 h 620"/>
                <a:gd name="T2" fmla="*/ 242888 w 147"/>
                <a:gd name="T3" fmla="*/ 1031875 h 620"/>
                <a:gd name="T4" fmla="*/ 242888 w 147"/>
                <a:gd name="T5" fmla="*/ 0 h 620"/>
                <a:gd name="T6" fmla="*/ 77658 w 147"/>
                <a:gd name="T7" fmla="*/ 0 h 620"/>
                <a:gd name="T8" fmla="*/ 1652 w 147"/>
                <a:gd name="T9" fmla="*/ 44936 h 620"/>
                <a:gd name="T10" fmla="*/ 1652 w 147"/>
                <a:gd name="T11" fmla="*/ 975288 h 620"/>
                <a:gd name="T12" fmla="*/ 67744 w 147"/>
                <a:gd name="T13" fmla="*/ 1031875 h 620"/>
                <a:gd name="T14" fmla="*/ 0 60000 65536"/>
                <a:gd name="T15" fmla="*/ 0 60000 65536"/>
                <a:gd name="T16" fmla="*/ 0 60000 65536"/>
                <a:gd name="T17" fmla="*/ 0 60000 65536"/>
                <a:gd name="T18" fmla="*/ 0 60000 65536"/>
                <a:gd name="T19" fmla="*/ 0 60000 65536"/>
                <a:gd name="T20" fmla="*/ 0 60000 65536"/>
                <a:gd name="T21" fmla="*/ 0 w 147"/>
                <a:gd name="T22" fmla="*/ 0 h 620"/>
                <a:gd name="T23" fmla="*/ 147 w 147"/>
                <a:gd name="T24" fmla="*/ 620 h 6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7" h="620">
                  <a:moveTo>
                    <a:pt x="41" y="620"/>
                  </a:moveTo>
                  <a:cubicBezTo>
                    <a:pt x="88" y="620"/>
                    <a:pt x="147" y="620"/>
                    <a:pt x="147" y="620"/>
                  </a:cubicBezTo>
                  <a:cubicBezTo>
                    <a:pt x="147" y="0"/>
                    <a:pt x="147" y="0"/>
                    <a:pt x="147" y="0"/>
                  </a:cubicBezTo>
                  <a:cubicBezTo>
                    <a:pt x="147" y="0"/>
                    <a:pt x="69" y="0"/>
                    <a:pt x="47" y="0"/>
                  </a:cubicBezTo>
                  <a:cubicBezTo>
                    <a:pt x="24" y="0"/>
                    <a:pt x="0" y="0"/>
                    <a:pt x="1" y="27"/>
                  </a:cubicBezTo>
                  <a:cubicBezTo>
                    <a:pt x="1" y="53"/>
                    <a:pt x="0" y="565"/>
                    <a:pt x="1" y="586"/>
                  </a:cubicBezTo>
                  <a:cubicBezTo>
                    <a:pt x="1" y="606"/>
                    <a:pt x="0" y="619"/>
                    <a:pt x="41" y="620"/>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34" name="Oval 22"/>
            <p:cNvSpPr>
              <a:spLocks noChangeArrowheads="1"/>
            </p:cNvSpPr>
            <p:nvPr/>
          </p:nvSpPr>
          <p:spPr bwMode="auto">
            <a:xfrm>
              <a:off x="4423805" y="5325856"/>
              <a:ext cx="98425" cy="96838"/>
            </a:xfrm>
            <a:prstGeom prst="ellipse">
              <a:avLst/>
            </a:prstGeom>
            <a:solidFill>
              <a:srgbClr val="1A063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35" name="Rectangle 23"/>
            <p:cNvSpPr>
              <a:spLocks noChangeArrowheads="1"/>
            </p:cNvSpPr>
            <p:nvPr/>
          </p:nvSpPr>
          <p:spPr bwMode="auto">
            <a:xfrm>
              <a:off x="4574617" y="4473371"/>
              <a:ext cx="4670518" cy="1092199"/>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36" name="Rectangle 24"/>
            <p:cNvSpPr>
              <a:spLocks noChangeArrowheads="1"/>
            </p:cNvSpPr>
            <p:nvPr/>
          </p:nvSpPr>
          <p:spPr bwMode="auto">
            <a:xfrm>
              <a:off x="4574617" y="5370307"/>
              <a:ext cx="4670518" cy="195263"/>
            </a:xfrm>
            <a:prstGeom prst="rect">
              <a:avLst/>
            </a:prstGeom>
            <a:solidFill>
              <a:srgbClr val="6B618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3337" name="Freeform 25"/>
            <p:cNvSpPr>
              <a:spLocks noChangeArrowheads="1"/>
            </p:cNvSpPr>
            <p:nvPr/>
          </p:nvSpPr>
          <p:spPr bwMode="auto">
            <a:xfrm>
              <a:off x="0" y="2974768"/>
              <a:ext cx="6258698" cy="249238"/>
            </a:xfrm>
            <a:custGeom>
              <a:avLst/>
              <a:gdLst>
                <a:gd name="T0" fmla="*/ 6113454 w 3318"/>
                <a:gd name="T1" fmla="*/ 0 h 152"/>
                <a:gd name="T2" fmla="*/ 6028571 w 3318"/>
                <a:gd name="T3" fmla="*/ 0 h 152"/>
                <a:gd name="T4" fmla="*/ 5568317 w 3318"/>
                <a:gd name="T5" fmla="*/ 0 h 152"/>
                <a:gd name="T6" fmla="*/ 690381 w 3318"/>
                <a:gd name="T7" fmla="*/ 0 h 152"/>
                <a:gd name="T8" fmla="*/ 354622 w 3318"/>
                <a:gd name="T9" fmla="*/ 0 h 152"/>
                <a:gd name="T10" fmla="*/ 143358 w 3318"/>
                <a:gd name="T11" fmla="*/ 0 h 152"/>
                <a:gd name="T12" fmla="*/ 0 w 3318"/>
                <a:gd name="T13" fmla="*/ 124619 h 152"/>
                <a:gd name="T14" fmla="*/ 143358 w 3318"/>
                <a:gd name="T15" fmla="*/ 249238 h 152"/>
                <a:gd name="T16" fmla="*/ 354622 w 3318"/>
                <a:gd name="T17" fmla="*/ 249238 h 152"/>
                <a:gd name="T18" fmla="*/ 690381 w 3318"/>
                <a:gd name="T19" fmla="*/ 249238 h 152"/>
                <a:gd name="T20" fmla="*/ 5568317 w 3318"/>
                <a:gd name="T21" fmla="*/ 249238 h 152"/>
                <a:gd name="T22" fmla="*/ 6028571 w 3318"/>
                <a:gd name="T23" fmla="*/ 249238 h 152"/>
                <a:gd name="T24" fmla="*/ 6113454 w 3318"/>
                <a:gd name="T25" fmla="*/ 249238 h 152"/>
                <a:gd name="T26" fmla="*/ 6258698 w 3318"/>
                <a:gd name="T27" fmla="*/ 124619 h 152"/>
                <a:gd name="T28" fmla="*/ 6113454 w 3318"/>
                <a:gd name="T29" fmla="*/ 0 h 1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8"/>
                <a:gd name="T46" fmla="*/ 0 h 152"/>
                <a:gd name="T47" fmla="*/ 3318 w 3318"/>
                <a:gd name="T48" fmla="*/ 152 h 1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8" h="152">
                  <a:moveTo>
                    <a:pt x="3241" y="0"/>
                  </a:moveTo>
                  <a:cubicBezTo>
                    <a:pt x="3196" y="0"/>
                    <a:pt x="3196" y="0"/>
                    <a:pt x="3196" y="0"/>
                  </a:cubicBezTo>
                  <a:cubicBezTo>
                    <a:pt x="2952" y="0"/>
                    <a:pt x="2952" y="0"/>
                    <a:pt x="2952" y="0"/>
                  </a:cubicBezTo>
                  <a:cubicBezTo>
                    <a:pt x="366" y="0"/>
                    <a:pt x="366" y="0"/>
                    <a:pt x="366" y="0"/>
                  </a:cubicBezTo>
                  <a:cubicBezTo>
                    <a:pt x="188" y="0"/>
                    <a:pt x="188" y="0"/>
                    <a:pt x="188" y="0"/>
                  </a:cubicBezTo>
                  <a:cubicBezTo>
                    <a:pt x="76" y="0"/>
                    <a:pt x="76" y="0"/>
                    <a:pt x="76" y="0"/>
                  </a:cubicBezTo>
                  <a:cubicBezTo>
                    <a:pt x="34" y="0"/>
                    <a:pt x="0" y="34"/>
                    <a:pt x="0" y="76"/>
                  </a:cubicBezTo>
                  <a:cubicBezTo>
                    <a:pt x="0" y="118"/>
                    <a:pt x="34" y="152"/>
                    <a:pt x="76" y="152"/>
                  </a:cubicBezTo>
                  <a:cubicBezTo>
                    <a:pt x="188" y="152"/>
                    <a:pt x="188" y="152"/>
                    <a:pt x="188" y="152"/>
                  </a:cubicBezTo>
                  <a:cubicBezTo>
                    <a:pt x="366" y="152"/>
                    <a:pt x="366" y="152"/>
                    <a:pt x="366" y="152"/>
                  </a:cubicBezTo>
                  <a:cubicBezTo>
                    <a:pt x="2952" y="152"/>
                    <a:pt x="2952" y="152"/>
                    <a:pt x="2952" y="152"/>
                  </a:cubicBezTo>
                  <a:cubicBezTo>
                    <a:pt x="3196" y="152"/>
                    <a:pt x="3196" y="152"/>
                    <a:pt x="3196" y="152"/>
                  </a:cubicBezTo>
                  <a:cubicBezTo>
                    <a:pt x="3241" y="152"/>
                    <a:pt x="3241" y="152"/>
                    <a:pt x="3241" y="152"/>
                  </a:cubicBezTo>
                  <a:cubicBezTo>
                    <a:pt x="3283" y="152"/>
                    <a:pt x="3318" y="118"/>
                    <a:pt x="3318" y="76"/>
                  </a:cubicBezTo>
                  <a:cubicBezTo>
                    <a:pt x="3318" y="34"/>
                    <a:pt x="3283" y="0"/>
                    <a:pt x="3241" y="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3338" name="Freeform 25"/>
            <p:cNvSpPr>
              <a:spLocks noChangeArrowheads="1"/>
            </p:cNvSpPr>
            <p:nvPr/>
          </p:nvSpPr>
          <p:spPr bwMode="auto">
            <a:xfrm>
              <a:off x="0" y="0"/>
              <a:ext cx="6258698" cy="231459"/>
            </a:xfrm>
            <a:custGeom>
              <a:avLst/>
              <a:gdLst>
                <a:gd name="T0" fmla="*/ 6113454 w 3318"/>
                <a:gd name="T1" fmla="*/ 0 h 152"/>
                <a:gd name="T2" fmla="*/ 6028571 w 3318"/>
                <a:gd name="T3" fmla="*/ 0 h 152"/>
                <a:gd name="T4" fmla="*/ 5568317 w 3318"/>
                <a:gd name="T5" fmla="*/ 0 h 152"/>
                <a:gd name="T6" fmla="*/ 690381 w 3318"/>
                <a:gd name="T7" fmla="*/ 0 h 152"/>
                <a:gd name="T8" fmla="*/ 354622 w 3318"/>
                <a:gd name="T9" fmla="*/ 0 h 152"/>
                <a:gd name="T10" fmla="*/ 143358 w 3318"/>
                <a:gd name="T11" fmla="*/ 0 h 152"/>
                <a:gd name="T12" fmla="*/ 0 w 3318"/>
                <a:gd name="T13" fmla="*/ 115730 h 152"/>
                <a:gd name="T14" fmla="*/ 143358 w 3318"/>
                <a:gd name="T15" fmla="*/ 231459 h 152"/>
                <a:gd name="T16" fmla="*/ 354622 w 3318"/>
                <a:gd name="T17" fmla="*/ 231459 h 152"/>
                <a:gd name="T18" fmla="*/ 690381 w 3318"/>
                <a:gd name="T19" fmla="*/ 231459 h 152"/>
                <a:gd name="T20" fmla="*/ 5568317 w 3318"/>
                <a:gd name="T21" fmla="*/ 231459 h 152"/>
                <a:gd name="T22" fmla="*/ 6028571 w 3318"/>
                <a:gd name="T23" fmla="*/ 231459 h 152"/>
                <a:gd name="T24" fmla="*/ 6113454 w 3318"/>
                <a:gd name="T25" fmla="*/ 231459 h 152"/>
                <a:gd name="T26" fmla="*/ 6258698 w 3318"/>
                <a:gd name="T27" fmla="*/ 115730 h 152"/>
                <a:gd name="T28" fmla="*/ 6113454 w 3318"/>
                <a:gd name="T29" fmla="*/ 0 h 1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8"/>
                <a:gd name="T46" fmla="*/ 0 h 152"/>
                <a:gd name="T47" fmla="*/ 3318 w 3318"/>
                <a:gd name="T48" fmla="*/ 152 h 1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8" h="152">
                  <a:moveTo>
                    <a:pt x="3241" y="0"/>
                  </a:moveTo>
                  <a:cubicBezTo>
                    <a:pt x="3196" y="0"/>
                    <a:pt x="3196" y="0"/>
                    <a:pt x="3196" y="0"/>
                  </a:cubicBezTo>
                  <a:cubicBezTo>
                    <a:pt x="2952" y="0"/>
                    <a:pt x="2952" y="0"/>
                    <a:pt x="2952" y="0"/>
                  </a:cubicBezTo>
                  <a:cubicBezTo>
                    <a:pt x="366" y="0"/>
                    <a:pt x="366" y="0"/>
                    <a:pt x="366" y="0"/>
                  </a:cubicBezTo>
                  <a:cubicBezTo>
                    <a:pt x="188" y="0"/>
                    <a:pt x="188" y="0"/>
                    <a:pt x="188" y="0"/>
                  </a:cubicBezTo>
                  <a:cubicBezTo>
                    <a:pt x="76" y="0"/>
                    <a:pt x="76" y="0"/>
                    <a:pt x="76" y="0"/>
                  </a:cubicBezTo>
                  <a:cubicBezTo>
                    <a:pt x="34" y="0"/>
                    <a:pt x="0" y="34"/>
                    <a:pt x="0" y="76"/>
                  </a:cubicBezTo>
                  <a:cubicBezTo>
                    <a:pt x="0" y="118"/>
                    <a:pt x="34" y="152"/>
                    <a:pt x="76" y="152"/>
                  </a:cubicBezTo>
                  <a:cubicBezTo>
                    <a:pt x="188" y="152"/>
                    <a:pt x="188" y="152"/>
                    <a:pt x="188" y="152"/>
                  </a:cubicBezTo>
                  <a:cubicBezTo>
                    <a:pt x="366" y="152"/>
                    <a:pt x="366" y="152"/>
                    <a:pt x="366" y="152"/>
                  </a:cubicBezTo>
                  <a:cubicBezTo>
                    <a:pt x="2952" y="152"/>
                    <a:pt x="2952" y="152"/>
                    <a:pt x="2952" y="152"/>
                  </a:cubicBezTo>
                  <a:cubicBezTo>
                    <a:pt x="3196" y="152"/>
                    <a:pt x="3196" y="152"/>
                    <a:pt x="3196" y="152"/>
                  </a:cubicBezTo>
                  <a:cubicBezTo>
                    <a:pt x="3241" y="152"/>
                    <a:pt x="3241" y="152"/>
                    <a:pt x="3241" y="152"/>
                  </a:cubicBezTo>
                  <a:cubicBezTo>
                    <a:pt x="3283" y="152"/>
                    <a:pt x="3318" y="118"/>
                    <a:pt x="3318" y="76"/>
                  </a:cubicBezTo>
                  <a:cubicBezTo>
                    <a:pt x="3318" y="34"/>
                    <a:pt x="3283" y="0"/>
                    <a:pt x="3241" y="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Tree>
    <p:extLst>
      <p:ext uri="{BB962C8B-B14F-4D97-AF65-F5344CB8AC3E}">
        <p14:creationId xmlns:p14="http://schemas.microsoft.com/office/powerpoint/2010/main" val="29052654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grpSp>
        <p:nvGrpSpPr>
          <p:cNvPr id="14339" name="组合 3"/>
          <p:cNvGrpSpPr>
            <a:grpSpLocks/>
          </p:cNvGrpSpPr>
          <p:nvPr/>
        </p:nvGrpSpPr>
        <p:grpSpPr bwMode="auto">
          <a:xfrm>
            <a:off x="988484" y="1456267"/>
            <a:ext cx="5425016" cy="3992034"/>
            <a:chOff x="0" y="0"/>
            <a:chExt cx="4069407" cy="2993947"/>
          </a:xfrm>
        </p:grpSpPr>
        <p:sp>
          <p:nvSpPr>
            <p:cNvPr id="14340" name="矩形 1"/>
            <p:cNvSpPr>
              <a:spLocks noChangeArrowheads="1"/>
            </p:cNvSpPr>
            <p:nvPr/>
          </p:nvSpPr>
          <p:spPr bwMode="auto">
            <a:xfrm>
              <a:off x="211170" y="257168"/>
              <a:ext cx="3626425" cy="253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4267">
                  <a:solidFill>
                    <a:srgbClr val="3F3F3F"/>
                  </a:solidFill>
                  <a:latin typeface="Impact" panose="020B0806030902050204" pitchFamily="34" charset="0"/>
                  <a:ea typeface="微软雅黑" panose="020B0503020204020204" pitchFamily="34" charset="-122"/>
                  <a:sym typeface="宋体" panose="02010600030101010101" pitchFamily="2" charset="-122"/>
                </a:rPr>
                <a:t>中国有超过</a:t>
              </a:r>
              <a:r>
                <a:rPr lang="en-US" sz="4267">
                  <a:solidFill>
                    <a:srgbClr val="F88A44"/>
                  </a:solidFill>
                  <a:latin typeface="Impact" panose="020B0806030902050204" pitchFamily="34" charset="0"/>
                  <a:ea typeface="微软雅黑" panose="020B0503020204020204" pitchFamily="34" charset="-122"/>
                  <a:sym typeface="宋体" panose="02010600030101010101" pitchFamily="2" charset="-122"/>
                </a:rPr>
                <a:t>7000</a:t>
              </a:r>
              <a:r>
                <a:rPr lang="zh-CN" altLang="en-US" sz="4267">
                  <a:solidFill>
                    <a:srgbClr val="3F3F3F"/>
                  </a:solidFill>
                  <a:latin typeface="Impact" panose="020B0806030902050204" pitchFamily="34" charset="0"/>
                  <a:ea typeface="微软雅黑" panose="020B0503020204020204" pitchFamily="34" charset="-122"/>
                  <a:sym typeface="宋体" panose="02010600030101010101" pitchFamily="2" charset="-122"/>
                </a:rPr>
                <a:t>万的专业社交网络用户。</a:t>
              </a:r>
              <a:r>
                <a:rPr lang="en-US" sz="4267">
                  <a:solidFill>
                    <a:srgbClr val="F88A44"/>
                  </a:solidFill>
                  <a:latin typeface="Impact" panose="020B0806030902050204" pitchFamily="34" charset="0"/>
                  <a:ea typeface="微软雅黑" panose="020B0503020204020204" pitchFamily="34" charset="-122"/>
                  <a:sym typeface="宋体" panose="02010600030101010101" pitchFamily="2" charset="-122"/>
                </a:rPr>
                <a:t>2012</a:t>
              </a:r>
              <a:r>
                <a:rPr lang="zh-CN" altLang="en-US" sz="4267">
                  <a:solidFill>
                    <a:srgbClr val="3F3F3F"/>
                  </a:solidFill>
                  <a:latin typeface="Impact" panose="020B0806030902050204" pitchFamily="34" charset="0"/>
                  <a:ea typeface="微软雅黑" panose="020B0503020204020204" pitchFamily="34" charset="-122"/>
                  <a:sym typeface="宋体" panose="02010600030101010101" pitchFamily="2" charset="-122"/>
                </a:rPr>
                <a:t>年，使用专业社交网络的人数增加</a:t>
              </a:r>
              <a:r>
                <a:rPr lang="en-US" sz="4267">
                  <a:solidFill>
                    <a:srgbClr val="F88A44"/>
                  </a:solidFill>
                  <a:latin typeface="Impact" panose="020B0806030902050204" pitchFamily="34" charset="0"/>
                  <a:ea typeface="微软雅黑" panose="020B0503020204020204" pitchFamily="34" charset="-122"/>
                  <a:sym typeface="宋体" panose="02010600030101010101" pitchFamily="2" charset="-122"/>
                </a:rPr>
                <a:t>250%</a:t>
              </a:r>
              <a:endParaRPr lang="zh-CN" altLang="en-US" sz="4267">
                <a:solidFill>
                  <a:srgbClr val="F88A44"/>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14341" name="矩形 2"/>
            <p:cNvSpPr>
              <a:spLocks noChangeArrowheads="1"/>
            </p:cNvSpPr>
            <p:nvPr/>
          </p:nvSpPr>
          <p:spPr bwMode="auto">
            <a:xfrm>
              <a:off x="0" y="0"/>
              <a:ext cx="4069407" cy="2993947"/>
            </a:xfrm>
            <a:prstGeom prst="rect">
              <a:avLst/>
            </a:prstGeom>
            <a:noFill/>
            <a:ln w="57150" cap="flat" cmpd="sng">
              <a:solidFill>
                <a:srgbClr val="1E1D3A"/>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grpSp>
        <p:nvGrpSpPr>
          <p:cNvPr id="14342" name="组合 32"/>
          <p:cNvGrpSpPr>
            <a:grpSpLocks/>
          </p:cNvGrpSpPr>
          <p:nvPr/>
        </p:nvGrpSpPr>
        <p:grpSpPr bwMode="auto">
          <a:xfrm>
            <a:off x="7109885" y="713318"/>
            <a:ext cx="4286249" cy="5741172"/>
            <a:chOff x="0" y="0"/>
            <a:chExt cx="3214687" cy="4305436"/>
          </a:xfrm>
        </p:grpSpPr>
        <p:sp>
          <p:nvSpPr>
            <p:cNvPr id="14343" name="Rectangle 5"/>
            <p:cNvSpPr>
              <a:spLocks noChangeArrowheads="1"/>
            </p:cNvSpPr>
            <p:nvPr/>
          </p:nvSpPr>
          <p:spPr bwMode="auto">
            <a:xfrm>
              <a:off x="139700" y="0"/>
              <a:ext cx="311150" cy="4165600"/>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4344" name="Rectangle 6"/>
            <p:cNvSpPr>
              <a:spLocks noChangeArrowheads="1"/>
            </p:cNvSpPr>
            <p:nvPr/>
          </p:nvSpPr>
          <p:spPr bwMode="auto">
            <a:xfrm>
              <a:off x="0" y="3686175"/>
              <a:ext cx="3097212" cy="309563"/>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4345" name="Freeform 7"/>
            <p:cNvSpPr>
              <a:spLocks noChangeArrowheads="1"/>
            </p:cNvSpPr>
            <p:nvPr/>
          </p:nvSpPr>
          <p:spPr bwMode="auto">
            <a:xfrm>
              <a:off x="747712" y="130175"/>
              <a:ext cx="61912" cy="3398838"/>
            </a:xfrm>
            <a:custGeom>
              <a:avLst/>
              <a:gdLst>
                <a:gd name="T0" fmla="*/ 0 w 39"/>
                <a:gd name="T1" fmla="*/ 3398838 h 2141"/>
                <a:gd name="T2" fmla="*/ 55562 w 39"/>
                <a:gd name="T3" fmla="*/ 3398838 h 2141"/>
                <a:gd name="T4" fmla="*/ 61912 w 39"/>
                <a:gd name="T5" fmla="*/ 0 h 2141"/>
                <a:gd name="T6" fmla="*/ 6350 w 39"/>
                <a:gd name="T7" fmla="*/ 0 h 2141"/>
                <a:gd name="T8" fmla="*/ 0 w 39"/>
                <a:gd name="T9" fmla="*/ 3398838 h 2141"/>
                <a:gd name="T10" fmla="*/ 0 60000 65536"/>
                <a:gd name="T11" fmla="*/ 0 60000 65536"/>
                <a:gd name="T12" fmla="*/ 0 60000 65536"/>
                <a:gd name="T13" fmla="*/ 0 60000 65536"/>
                <a:gd name="T14" fmla="*/ 0 60000 65536"/>
                <a:gd name="T15" fmla="*/ 0 w 39"/>
                <a:gd name="T16" fmla="*/ 0 h 2141"/>
                <a:gd name="T17" fmla="*/ 39 w 39"/>
                <a:gd name="T18" fmla="*/ 2141 h 2141"/>
              </a:gdLst>
              <a:ahLst/>
              <a:cxnLst>
                <a:cxn ang="T10">
                  <a:pos x="T0" y="T1"/>
                </a:cxn>
                <a:cxn ang="T11">
                  <a:pos x="T2" y="T3"/>
                </a:cxn>
                <a:cxn ang="T12">
                  <a:pos x="T4" y="T5"/>
                </a:cxn>
                <a:cxn ang="T13">
                  <a:pos x="T6" y="T7"/>
                </a:cxn>
                <a:cxn ang="T14">
                  <a:pos x="T8" y="T9"/>
                </a:cxn>
              </a:cxnLst>
              <a:rect l="T15" t="T16" r="T17" b="T18"/>
              <a:pathLst>
                <a:path w="39" h="2141">
                  <a:moveTo>
                    <a:pt x="0" y="2141"/>
                  </a:moveTo>
                  <a:lnTo>
                    <a:pt x="35" y="2141"/>
                  </a:lnTo>
                  <a:lnTo>
                    <a:pt x="39" y="0"/>
                  </a:lnTo>
                  <a:lnTo>
                    <a:pt x="4" y="0"/>
                  </a:lnTo>
                  <a:lnTo>
                    <a:pt x="0" y="2141"/>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46" name="Freeform 8"/>
            <p:cNvSpPr>
              <a:spLocks noChangeArrowheads="1"/>
            </p:cNvSpPr>
            <p:nvPr/>
          </p:nvSpPr>
          <p:spPr bwMode="auto">
            <a:xfrm>
              <a:off x="1490662" y="133350"/>
              <a:ext cx="63500" cy="3395663"/>
            </a:xfrm>
            <a:custGeom>
              <a:avLst/>
              <a:gdLst>
                <a:gd name="T0" fmla="*/ 0 w 40"/>
                <a:gd name="T1" fmla="*/ 3395663 h 2139"/>
                <a:gd name="T2" fmla="*/ 55563 w 40"/>
                <a:gd name="T3" fmla="*/ 3395663 h 2139"/>
                <a:gd name="T4" fmla="*/ 63500 w 40"/>
                <a:gd name="T5" fmla="*/ 0 h 2139"/>
                <a:gd name="T6" fmla="*/ 7938 w 40"/>
                <a:gd name="T7" fmla="*/ 0 h 2139"/>
                <a:gd name="T8" fmla="*/ 0 w 40"/>
                <a:gd name="T9" fmla="*/ 3395663 h 2139"/>
                <a:gd name="T10" fmla="*/ 0 60000 65536"/>
                <a:gd name="T11" fmla="*/ 0 60000 65536"/>
                <a:gd name="T12" fmla="*/ 0 60000 65536"/>
                <a:gd name="T13" fmla="*/ 0 60000 65536"/>
                <a:gd name="T14" fmla="*/ 0 60000 65536"/>
                <a:gd name="T15" fmla="*/ 0 w 40"/>
                <a:gd name="T16" fmla="*/ 0 h 2139"/>
                <a:gd name="T17" fmla="*/ 40 w 40"/>
                <a:gd name="T18" fmla="*/ 2139 h 2139"/>
              </a:gdLst>
              <a:ahLst/>
              <a:cxnLst>
                <a:cxn ang="T10">
                  <a:pos x="T0" y="T1"/>
                </a:cxn>
                <a:cxn ang="T11">
                  <a:pos x="T2" y="T3"/>
                </a:cxn>
                <a:cxn ang="T12">
                  <a:pos x="T4" y="T5"/>
                </a:cxn>
                <a:cxn ang="T13">
                  <a:pos x="T6" y="T7"/>
                </a:cxn>
                <a:cxn ang="T14">
                  <a:pos x="T8" y="T9"/>
                </a:cxn>
              </a:cxnLst>
              <a:rect l="T15" t="T16" r="T17" b="T18"/>
              <a:pathLst>
                <a:path w="40" h="2139">
                  <a:moveTo>
                    <a:pt x="0" y="2139"/>
                  </a:moveTo>
                  <a:lnTo>
                    <a:pt x="35" y="2139"/>
                  </a:lnTo>
                  <a:lnTo>
                    <a:pt x="40" y="0"/>
                  </a:lnTo>
                  <a:lnTo>
                    <a:pt x="5" y="0"/>
                  </a:lnTo>
                  <a:lnTo>
                    <a:pt x="0" y="2139"/>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47" name="Freeform 9"/>
            <p:cNvSpPr>
              <a:spLocks noChangeArrowheads="1"/>
            </p:cNvSpPr>
            <p:nvPr/>
          </p:nvSpPr>
          <p:spPr bwMode="auto">
            <a:xfrm>
              <a:off x="2232025" y="133350"/>
              <a:ext cx="65087" cy="3398838"/>
            </a:xfrm>
            <a:custGeom>
              <a:avLst/>
              <a:gdLst>
                <a:gd name="T0" fmla="*/ 0 w 41"/>
                <a:gd name="T1" fmla="*/ 3398838 h 2141"/>
                <a:gd name="T2" fmla="*/ 55562 w 41"/>
                <a:gd name="T3" fmla="*/ 3398838 h 2141"/>
                <a:gd name="T4" fmla="*/ 65087 w 41"/>
                <a:gd name="T5" fmla="*/ 0 h 2141"/>
                <a:gd name="T6" fmla="*/ 6350 w 41"/>
                <a:gd name="T7" fmla="*/ 0 h 2141"/>
                <a:gd name="T8" fmla="*/ 0 w 41"/>
                <a:gd name="T9" fmla="*/ 3398838 h 2141"/>
                <a:gd name="T10" fmla="*/ 0 60000 65536"/>
                <a:gd name="T11" fmla="*/ 0 60000 65536"/>
                <a:gd name="T12" fmla="*/ 0 60000 65536"/>
                <a:gd name="T13" fmla="*/ 0 60000 65536"/>
                <a:gd name="T14" fmla="*/ 0 60000 65536"/>
                <a:gd name="T15" fmla="*/ 0 w 41"/>
                <a:gd name="T16" fmla="*/ 0 h 2141"/>
                <a:gd name="T17" fmla="*/ 41 w 41"/>
                <a:gd name="T18" fmla="*/ 2141 h 2141"/>
              </a:gdLst>
              <a:ahLst/>
              <a:cxnLst>
                <a:cxn ang="T10">
                  <a:pos x="T0" y="T1"/>
                </a:cxn>
                <a:cxn ang="T11">
                  <a:pos x="T2" y="T3"/>
                </a:cxn>
                <a:cxn ang="T12">
                  <a:pos x="T4" y="T5"/>
                </a:cxn>
                <a:cxn ang="T13">
                  <a:pos x="T6" y="T7"/>
                </a:cxn>
                <a:cxn ang="T14">
                  <a:pos x="T8" y="T9"/>
                </a:cxn>
              </a:cxnLst>
              <a:rect l="T15" t="T16" r="T17" b="T18"/>
              <a:pathLst>
                <a:path w="41" h="2141">
                  <a:moveTo>
                    <a:pt x="0" y="2141"/>
                  </a:moveTo>
                  <a:lnTo>
                    <a:pt x="35" y="2141"/>
                  </a:lnTo>
                  <a:lnTo>
                    <a:pt x="41" y="0"/>
                  </a:lnTo>
                  <a:lnTo>
                    <a:pt x="4" y="0"/>
                  </a:lnTo>
                  <a:lnTo>
                    <a:pt x="0" y="2141"/>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48" name="Freeform 10"/>
            <p:cNvSpPr>
              <a:spLocks noChangeArrowheads="1"/>
            </p:cNvSpPr>
            <p:nvPr/>
          </p:nvSpPr>
          <p:spPr bwMode="auto">
            <a:xfrm>
              <a:off x="2976562" y="133350"/>
              <a:ext cx="61912" cy="3398838"/>
            </a:xfrm>
            <a:custGeom>
              <a:avLst/>
              <a:gdLst>
                <a:gd name="T0" fmla="*/ 0 w 39"/>
                <a:gd name="T1" fmla="*/ 3398838 h 2141"/>
                <a:gd name="T2" fmla="*/ 55562 w 39"/>
                <a:gd name="T3" fmla="*/ 3398838 h 2141"/>
                <a:gd name="T4" fmla="*/ 61912 w 39"/>
                <a:gd name="T5" fmla="*/ 0 h 2141"/>
                <a:gd name="T6" fmla="*/ 6350 w 39"/>
                <a:gd name="T7" fmla="*/ 0 h 2141"/>
                <a:gd name="T8" fmla="*/ 0 w 39"/>
                <a:gd name="T9" fmla="*/ 3398838 h 2141"/>
                <a:gd name="T10" fmla="*/ 0 60000 65536"/>
                <a:gd name="T11" fmla="*/ 0 60000 65536"/>
                <a:gd name="T12" fmla="*/ 0 60000 65536"/>
                <a:gd name="T13" fmla="*/ 0 60000 65536"/>
                <a:gd name="T14" fmla="*/ 0 60000 65536"/>
                <a:gd name="T15" fmla="*/ 0 w 39"/>
                <a:gd name="T16" fmla="*/ 0 h 2141"/>
                <a:gd name="T17" fmla="*/ 39 w 39"/>
                <a:gd name="T18" fmla="*/ 2141 h 2141"/>
              </a:gdLst>
              <a:ahLst/>
              <a:cxnLst>
                <a:cxn ang="T10">
                  <a:pos x="T0" y="T1"/>
                </a:cxn>
                <a:cxn ang="T11">
                  <a:pos x="T2" y="T3"/>
                </a:cxn>
                <a:cxn ang="T12">
                  <a:pos x="T4" y="T5"/>
                </a:cxn>
                <a:cxn ang="T13">
                  <a:pos x="T6" y="T7"/>
                </a:cxn>
                <a:cxn ang="T14">
                  <a:pos x="T8" y="T9"/>
                </a:cxn>
              </a:cxnLst>
              <a:rect l="T15" t="T16" r="T17" b="T18"/>
              <a:pathLst>
                <a:path w="39" h="2141">
                  <a:moveTo>
                    <a:pt x="0" y="2141"/>
                  </a:moveTo>
                  <a:lnTo>
                    <a:pt x="35" y="2141"/>
                  </a:lnTo>
                  <a:lnTo>
                    <a:pt x="39" y="0"/>
                  </a:lnTo>
                  <a:lnTo>
                    <a:pt x="4" y="0"/>
                  </a:lnTo>
                  <a:lnTo>
                    <a:pt x="0" y="2141"/>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49" name="Freeform 11"/>
            <p:cNvSpPr>
              <a:spLocks noChangeArrowheads="1"/>
            </p:cNvSpPr>
            <p:nvPr/>
          </p:nvSpPr>
          <p:spPr bwMode="auto">
            <a:xfrm>
              <a:off x="554037" y="3203575"/>
              <a:ext cx="2660650" cy="65088"/>
            </a:xfrm>
            <a:custGeom>
              <a:avLst/>
              <a:gdLst>
                <a:gd name="T0" fmla="*/ 2660650 w 1676"/>
                <a:gd name="T1" fmla="*/ 55563 h 41"/>
                <a:gd name="T2" fmla="*/ 2660650 w 1676"/>
                <a:gd name="T3" fmla="*/ 0 h 41"/>
                <a:gd name="T4" fmla="*/ 0 w 1676"/>
                <a:gd name="T5" fmla="*/ 9525 h 41"/>
                <a:gd name="T6" fmla="*/ 0 w 1676"/>
                <a:gd name="T7" fmla="*/ 65088 h 41"/>
                <a:gd name="T8" fmla="*/ 2660650 w 1676"/>
                <a:gd name="T9" fmla="*/ 55563 h 41"/>
                <a:gd name="T10" fmla="*/ 0 60000 65536"/>
                <a:gd name="T11" fmla="*/ 0 60000 65536"/>
                <a:gd name="T12" fmla="*/ 0 60000 65536"/>
                <a:gd name="T13" fmla="*/ 0 60000 65536"/>
                <a:gd name="T14" fmla="*/ 0 60000 65536"/>
                <a:gd name="T15" fmla="*/ 0 w 1676"/>
                <a:gd name="T16" fmla="*/ 0 h 41"/>
                <a:gd name="T17" fmla="*/ 1676 w 1676"/>
                <a:gd name="T18" fmla="*/ 41 h 41"/>
              </a:gdLst>
              <a:ahLst/>
              <a:cxnLst>
                <a:cxn ang="T10">
                  <a:pos x="T0" y="T1"/>
                </a:cxn>
                <a:cxn ang="T11">
                  <a:pos x="T2" y="T3"/>
                </a:cxn>
                <a:cxn ang="T12">
                  <a:pos x="T4" y="T5"/>
                </a:cxn>
                <a:cxn ang="T13">
                  <a:pos x="T6" y="T7"/>
                </a:cxn>
                <a:cxn ang="T14">
                  <a:pos x="T8" y="T9"/>
                </a:cxn>
              </a:cxnLst>
              <a:rect l="T15" t="T16" r="T17" b="T18"/>
              <a:pathLst>
                <a:path w="1676" h="41">
                  <a:moveTo>
                    <a:pt x="1676" y="35"/>
                  </a:moveTo>
                  <a:lnTo>
                    <a:pt x="1676" y="0"/>
                  </a:lnTo>
                  <a:lnTo>
                    <a:pt x="0" y="6"/>
                  </a:lnTo>
                  <a:lnTo>
                    <a:pt x="0" y="41"/>
                  </a:lnTo>
                  <a:lnTo>
                    <a:pt x="1676" y="35"/>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0" name="Freeform 12"/>
            <p:cNvSpPr>
              <a:spLocks noChangeArrowheads="1"/>
            </p:cNvSpPr>
            <p:nvPr/>
          </p:nvSpPr>
          <p:spPr bwMode="auto">
            <a:xfrm>
              <a:off x="550862" y="2468563"/>
              <a:ext cx="2663825" cy="65088"/>
            </a:xfrm>
            <a:custGeom>
              <a:avLst/>
              <a:gdLst>
                <a:gd name="T0" fmla="*/ 2663825 w 1678"/>
                <a:gd name="T1" fmla="*/ 55563 h 41"/>
                <a:gd name="T2" fmla="*/ 2663825 w 1678"/>
                <a:gd name="T3" fmla="*/ 0 h 41"/>
                <a:gd name="T4" fmla="*/ 0 w 1678"/>
                <a:gd name="T5" fmla="*/ 11113 h 41"/>
                <a:gd name="T6" fmla="*/ 0 w 1678"/>
                <a:gd name="T7" fmla="*/ 65088 h 41"/>
                <a:gd name="T8" fmla="*/ 2663825 w 1678"/>
                <a:gd name="T9" fmla="*/ 55563 h 41"/>
                <a:gd name="T10" fmla="*/ 0 60000 65536"/>
                <a:gd name="T11" fmla="*/ 0 60000 65536"/>
                <a:gd name="T12" fmla="*/ 0 60000 65536"/>
                <a:gd name="T13" fmla="*/ 0 60000 65536"/>
                <a:gd name="T14" fmla="*/ 0 60000 65536"/>
                <a:gd name="T15" fmla="*/ 0 w 1678"/>
                <a:gd name="T16" fmla="*/ 0 h 41"/>
                <a:gd name="T17" fmla="*/ 1678 w 1678"/>
                <a:gd name="T18" fmla="*/ 41 h 41"/>
              </a:gdLst>
              <a:ahLst/>
              <a:cxnLst>
                <a:cxn ang="T10">
                  <a:pos x="T0" y="T1"/>
                </a:cxn>
                <a:cxn ang="T11">
                  <a:pos x="T2" y="T3"/>
                </a:cxn>
                <a:cxn ang="T12">
                  <a:pos x="T4" y="T5"/>
                </a:cxn>
                <a:cxn ang="T13">
                  <a:pos x="T6" y="T7"/>
                </a:cxn>
                <a:cxn ang="T14">
                  <a:pos x="T8" y="T9"/>
                </a:cxn>
              </a:cxnLst>
              <a:rect l="T15" t="T16" r="T17" b="T18"/>
              <a:pathLst>
                <a:path w="1678" h="41">
                  <a:moveTo>
                    <a:pt x="1678" y="35"/>
                  </a:moveTo>
                  <a:lnTo>
                    <a:pt x="1678" y="0"/>
                  </a:lnTo>
                  <a:lnTo>
                    <a:pt x="0" y="7"/>
                  </a:lnTo>
                  <a:lnTo>
                    <a:pt x="0" y="41"/>
                  </a:lnTo>
                  <a:lnTo>
                    <a:pt x="1678" y="35"/>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1" name="Freeform 13"/>
            <p:cNvSpPr>
              <a:spLocks noChangeArrowheads="1"/>
            </p:cNvSpPr>
            <p:nvPr/>
          </p:nvSpPr>
          <p:spPr bwMode="auto">
            <a:xfrm>
              <a:off x="547687" y="1735138"/>
              <a:ext cx="2663825" cy="65088"/>
            </a:xfrm>
            <a:custGeom>
              <a:avLst/>
              <a:gdLst>
                <a:gd name="T0" fmla="*/ 2663825 w 1678"/>
                <a:gd name="T1" fmla="*/ 55563 h 41"/>
                <a:gd name="T2" fmla="*/ 2663825 w 1678"/>
                <a:gd name="T3" fmla="*/ 0 h 41"/>
                <a:gd name="T4" fmla="*/ 0 w 1678"/>
                <a:gd name="T5" fmla="*/ 9525 h 41"/>
                <a:gd name="T6" fmla="*/ 0 w 1678"/>
                <a:gd name="T7" fmla="*/ 65088 h 41"/>
                <a:gd name="T8" fmla="*/ 2663825 w 1678"/>
                <a:gd name="T9" fmla="*/ 55563 h 41"/>
                <a:gd name="T10" fmla="*/ 0 60000 65536"/>
                <a:gd name="T11" fmla="*/ 0 60000 65536"/>
                <a:gd name="T12" fmla="*/ 0 60000 65536"/>
                <a:gd name="T13" fmla="*/ 0 60000 65536"/>
                <a:gd name="T14" fmla="*/ 0 60000 65536"/>
                <a:gd name="T15" fmla="*/ 0 w 1678"/>
                <a:gd name="T16" fmla="*/ 0 h 41"/>
                <a:gd name="T17" fmla="*/ 1678 w 1678"/>
                <a:gd name="T18" fmla="*/ 41 h 41"/>
              </a:gdLst>
              <a:ahLst/>
              <a:cxnLst>
                <a:cxn ang="T10">
                  <a:pos x="T0" y="T1"/>
                </a:cxn>
                <a:cxn ang="T11">
                  <a:pos x="T2" y="T3"/>
                </a:cxn>
                <a:cxn ang="T12">
                  <a:pos x="T4" y="T5"/>
                </a:cxn>
                <a:cxn ang="T13">
                  <a:pos x="T6" y="T7"/>
                </a:cxn>
                <a:cxn ang="T14">
                  <a:pos x="T8" y="T9"/>
                </a:cxn>
              </a:cxnLst>
              <a:rect l="T15" t="T16" r="T17" b="T18"/>
              <a:pathLst>
                <a:path w="1678" h="41">
                  <a:moveTo>
                    <a:pt x="1678" y="35"/>
                  </a:moveTo>
                  <a:lnTo>
                    <a:pt x="1678" y="0"/>
                  </a:lnTo>
                  <a:lnTo>
                    <a:pt x="0" y="6"/>
                  </a:lnTo>
                  <a:lnTo>
                    <a:pt x="0" y="41"/>
                  </a:lnTo>
                  <a:lnTo>
                    <a:pt x="1678" y="35"/>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2" name="Freeform 14"/>
            <p:cNvSpPr>
              <a:spLocks noChangeArrowheads="1"/>
            </p:cNvSpPr>
            <p:nvPr/>
          </p:nvSpPr>
          <p:spPr bwMode="auto">
            <a:xfrm>
              <a:off x="544512" y="1001713"/>
              <a:ext cx="2663825" cy="65088"/>
            </a:xfrm>
            <a:custGeom>
              <a:avLst/>
              <a:gdLst>
                <a:gd name="T0" fmla="*/ 2663825 w 1678"/>
                <a:gd name="T1" fmla="*/ 55563 h 41"/>
                <a:gd name="T2" fmla="*/ 2663825 w 1678"/>
                <a:gd name="T3" fmla="*/ 0 h 41"/>
                <a:gd name="T4" fmla="*/ 0 w 1678"/>
                <a:gd name="T5" fmla="*/ 9525 h 41"/>
                <a:gd name="T6" fmla="*/ 0 w 1678"/>
                <a:gd name="T7" fmla="*/ 65088 h 41"/>
                <a:gd name="T8" fmla="*/ 2663825 w 1678"/>
                <a:gd name="T9" fmla="*/ 55563 h 41"/>
                <a:gd name="T10" fmla="*/ 0 60000 65536"/>
                <a:gd name="T11" fmla="*/ 0 60000 65536"/>
                <a:gd name="T12" fmla="*/ 0 60000 65536"/>
                <a:gd name="T13" fmla="*/ 0 60000 65536"/>
                <a:gd name="T14" fmla="*/ 0 60000 65536"/>
                <a:gd name="T15" fmla="*/ 0 w 1678"/>
                <a:gd name="T16" fmla="*/ 0 h 41"/>
                <a:gd name="T17" fmla="*/ 1678 w 1678"/>
                <a:gd name="T18" fmla="*/ 41 h 41"/>
              </a:gdLst>
              <a:ahLst/>
              <a:cxnLst>
                <a:cxn ang="T10">
                  <a:pos x="T0" y="T1"/>
                </a:cxn>
                <a:cxn ang="T11">
                  <a:pos x="T2" y="T3"/>
                </a:cxn>
                <a:cxn ang="T12">
                  <a:pos x="T4" y="T5"/>
                </a:cxn>
                <a:cxn ang="T13">
                  <a:pos x="T6" y="T7"/>
                </a:cxn>
                <a:cxn ang="T14">
                  <a:pos x="T8" y="T9"/>
                </a:cxn>
              </a:cxnLst>
              <a:rect l="T15" t="T16" r="T17" b="T18"/>
              <a:pathLst>
                <a:path w="1678" h="41">
                  <a:moveTo>
                    <a:pt x="1678" y="35"/>
                  </a:moveTo>
                  <a:lnTo>
                    <a:pt x="1678" y="0"/>
                  </a:lnTo>
                  <a:lnTo>
                    <a:pt x="0" y="6"/>
                  </a:lnTo>
                  <a:lnTo>
                    <a:pt x="0" y="41"/>
                  </a:lnTo>
                  <a:lnTo>
                    <a:pt x="1678" y="35"/>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3" name="Freeform 15"/>
            <p:cNvSpPr>
              <a:spLocks noChangeArrowheads="1"/>
            </p:cNvSpPr>
            <p:nvPr/>
          </p:nvSpPr>
          <p:spPr bwMode="auto">
            <a:xfrm>
              <a:off x="541337" y="266700"/>
              <a:ext cx="2663825" cy="65088"/>
            </a:xfrm>
            <a:custGeom>
              <a:avLst/>
              <a:gdLst>
                <a:gd name="T0" fmla="*/ 2663825 w 1678"/>
                <a:gd name="T1" fmla="*/ 55563 h 41"/>
                <a:gd name="T2" fmla="*/ 2663825 w 1678"/>
                <a:gd name="T3" fmla="*/ 0 h 41"/>
                <a:gd name="T4" fmla="*/ 0 w 1678"/>
                <a:gd name="T5" fmla="*/ 11113 h 41"/>
                <a:gd name="T6" fmla="*/ 0 w 1678"/>
                <a:gd name="T7" fmla="*/ 65088 h 41"/>
                <a:gd name="T8" fmla="*/ 2663825 w 1678"/>
                <a:gd name="T9" fmla="*/ 55563 h 41"/>
                <a:gd name="T10" fmla="*/ 0 60000 65536"/>
                <a:gd name="T11" fmla="*/ 0 60000 65536"/>
                <a:gd name="T12" fmla="*/ 0 60000 65536"/>
                <a:gd name="T13" fmla="*/ 0 60000 65536"/>
                <a:gd name="T14" fmla="*/ 0 60000 65536"/>
                <a:gd name="T15" fmla="*/ 0 w 1678"/>
                <a:gd name="T16" fmla="*/ 0 h 41"/>
                <a:gd name="T17" fmla="*/ 1678 w 1678"/>
                <a:gd name="T18" fmla="*/ 41 h 41"/>
              </a:gdLst>
              <a:ahLst/>
              <a:cxnLst>
                <a:cxn ang="T10">
                  <a:pos x="T0" y="T1"/>
                </a:cxn>
                <a:cxn ang="T11">
                  <a:pos x="T2" y="T3"/>
                </a:cxn>
                <a:cxn ang="T12">
                  <a:pos x="T4" y="T5"/>
                </a:cxn>
                <a:cxn ang="T13">
                  <a:pos x="T6" y="T7"/>
                </a:cxn>
                <a:cxn ang="T14">
                  <a:pos x="T8" y="T9"/>
                </a:cxn>
              </a:cxnLst>
              <a:rect l="T15" t="T16" r="T17" b="T18"/>
              <a:pathLst>
                <a:path w="1678" h="41">
                  <a:moveTo>
                    <a:pt x="1678" y="35"/>
                  </a:moveTo>
                  <a:lnTo>
                    <a:pt x="1678" y="0"/>
                  </a:lnTo>
                  <a:lnTo>
                    <a:pt x="0" y="7"/>
                  </a:lnTo>
                  <a:lnTo>
                    <a:pt x="0" y="41"/>
                  </a:lnTo>
                  <a:lnTo>
                    <a:pt x="1678" y="35"/>
                  </a:lnTo>
                  <a:close/>
                </a:path>
              </a:pathLst>
            </a:custGeom>
            <a:solidFill>
              <a:srgbClr val="EBE8E5"/>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4" name="Rectangle 18"/>
            <p:cNvSpPr>
              <a:spLocks noChangeArrowheads="1"/>
            </p:cNvSpPr>
            <p:nvPr/>
          </p:nvSpPr>
          <p:spPr bwMode="auto">
            <a:xfrm>
              <a:off x="2568575" y="1284288"/>
              <a:ext cx="460375" cy="2241550"/>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4355" name="Oval 19"/>
            <p:cNvSpPr>
              <a:spLocks noChangeArrowheads="1"/>
            </p:cNvSpPr>
            <p:nvPr/>
          </p:nvSpPr>
          <p:spPr bwMode="auto">
            <a:xfrm>
              <a:off x="1762125" y="2700338"/>
              <a:ext cx="247650" cy="244475"/>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4356" name="Freeform 20"/>
            <p:cNvSpPr>
              <a:spLocks noChangeArrowheads="1"/>
            </p:cNvSpPr>
            <p:nvPr/>
          </p:nvSpPr>
          <p:spPr bwMode="auto">
            <a:xfrm>
              <a:off x="658812" y="2406650"/>
              <a:ext cx="887412" cy="862013"/>
            </a:xfrm>
            <a:custGeom>
              <a:avLst/>
              <a:gdLst>
                <a:gd name="T0" fmla="*/ 887412 w 559"/>
                <a:gd name="T1" fmla="*/ 58738 h 543"/>
                <a:gd name="T2" fmla="*/ 828675 w 559"/>
                <a:gd name="T3" fmla="*/ 0 h 543"/>
                <a:gd name="T4" fmla="*/ 0 w 559"/>
                <a:gd name="T5" fmla="*/ 800100 h 543"/>
                <a:gd name="T6" fmla="*/ 58737 w 559"/>
                <a:gd name="T7" fmla="*/ 862013 h 543"/>
                <a:gd name="T8" fmla="*/ 887412 w 559"/>
                <a:gd name="T9" fmla="*/ 58738 h 543"/>
                <a:gd name="T10" fmla="*/ 0 60000 65536"/>
                <a:gd name="T11" fmla="*/ 0 60000 65536"/>
                <a:gd name="T12" fmla="*/ 0 60000 65536"/>
                <a:gd name="T13" fmla="*/ 0 60000 65536"/>
                <a:gd name="T14" fmla="*/ 0 60000 65536"/>
                <a:gd name="T15" fmla="*/ 0 w 559"/>
                <a:gd name="T16" fmla="*/ 0 h 543"/>
                <a:gd name="T17" fmla="*/ 559 w 559"/>
                <a:gd name="T18" fmla="*/ 543 h 543"/>
              </a:gdLst>
              <a:ahLst/>
              <a:cxnLst>
                <a:cxn ang="T10">
                  <a:pos x="T0" y="T1"/>
                </a:cxn>
                <a:cxn ang="T11">
                  <a:pos x="T2" y="T3"/>
                </a:cxn>
                <a:cxn ang="T12">
                  <a:pos x="T4" y="T5"/>
                </a:cxn>
                <a:cxn ang="T13">
                  <a:pos x="T6" y="T7"/>
                </a:cxn>
                <a:cxn ang="T14">
                  <a:pos x="T8" y="T9"/>
                </a:cxn>
              </a:cxnLst>
              <a:rect l="T15" t="T16" r="T17" b="T18"/>
              <a:pathLst>
                <a:path w="559" h="543">
                  <a:moveTo>
                    <a:pt x="559" y="37"/>
                  </a:moveTo>
                  <a:lnTo>
                    <a:pt x="522" y="0"/>
                  </a:lnTo>
                  <a:lnTo>
                    <a:pt x="0" y="504"/>
                  </a:lnTo>
                  <a:lnTo>
                    <a:pt x="37" y="543"/>
                  </a:lnTo>
                  <a:lnTo>
                    <a:pt x="559" y="37"/>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7" name="Freeform 21"/>
            <p:cNvSpPr>
              <a:spLocks noChangeArrowheads="1"/>
            </p:cNvSpPr>
            <p:nvPr/>
          </p:nvSpPr>
          <p:spPr bwMode="auto">
            <a:xfrm>
              <a:off x="574675" y="3076575"/>
              <a:ext cx="266700" cy="266700"/>
            </a:xfrm>
            <a:custGeom>
              <a:avLst/>
              <a:gdLst>
                <a:gd name="T0" fmla="*/ 260195 w 82"/>
                <a:gd name="T1" fmla="*/ 146360 h 82"/>
                <a:gd name="T2" fmla="*/ 146360 w 82"/>
                <a:gd name="T3" fmla="*/ 6505 h 82"/>
                <a:gd name="T4" fmla="*/ 6505 w 82"/>
                <a:gd name="T5" fmla="*/ 123593 h 82"/>
                <a:gd name="T6" fmla="*/ 123593 w 82"/>
                <a:gd name="T7" fmla="*/ 260195 h 82"/>
                <a:gd name="T8" fmla="*/ 260195 w 82"/>
                <a:gd name="T9" fmla="*/ 146360 h 82"/>
                <a:gd name="T10" fmla="*/ 0 60000 65536"/>
                <a:gd name="T11" fmla="*/ 0 60000 65536"/>
                <a:gd name="T12" fmla="*/ 0 60000 65536"/>
                <a:gd name="T13" fmla="*/ 0 60000 65536"/>
                <a:gd name="T14" fmla="*/ 0 60000 65536"/>
                <a:gd name="T15" fmla="*/ 0 w 82"/>
                <a:gd name="T16" fmla="*/ 0 h 82"/>
                <a:gd name="T17" fmla="*/ 82 w 82"/>
                <a:gd name="T18" fmla="*/ 82 h 82"/>
              </a:gdLst>
              <a:ahLst/>
              <a:cxnLst>
                <a:cxn ang="T10">
                  <a:pos x="T0" y="T1"/>
                </a:cxn>
                <a:cxn ang="T11">
                  <a:pos x="T2" y="T3"/>
                </a:cxn>
                <a:cxn ang="T12">
                  <a:pos x="T4" y="T5"/>
                </a:cxn>
                <a:cxn ang="T13">
                  <a:pos x="T6" y="T7"/>
                </a:cxn>
                <a:cxn ang="T14">
                  <a:pos x="T8" y="T9"/>
                </a:cxn>
              </a:cxnLst>
              <a:rect l="T15" t="T16" r="T17" b="T18"/>
              <a:pathLst>
                <a:path w="82" h="82">
                  <a:moveTo>
                    <a:pt x="80" y="45"/>
                  </a:moveTo>
                  <a:cubicBezTo>
                    <a:pt x="82" y="23"/>
                    <a:pt x="67" y="4"/>
                    <a:pt x="45" y="2"/>
                  </a:cubicBezTo>
                  <a:cubicBezTo>
                    <a:pt x="24" y="0"/>
                    <a:pt x="4" y="16"/>
                    <a:pt x="2" y="38"/>
                  </a:cubicBezTo>
                  <a:cubicBezTo>
                    <a:pt x="0" y="59"/>
                    <a:pt x="16" y="78"/>
                    <a:pt x="38" y="80"/>
                  </a:cubicBezTo>
                  <a:cubicBezTo>
                    <a:pt x="59" y="82"/>
                    <a:pt x="78" y="66"/>
                    <a:pt x="80" y="45"/>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58" name="Oval 22"/>
            <p:cNvSpPr>
              <a:spLocks noChangeArrowheads="1"/>
            </p:cNvSpPr>
            <p:nvPr/>
          </p:nvSpPr>
          <p:spPr bwMode="auto">
            <a:xfrm>
              <a:off x="1366837" y="2335213"/>
              <a:ext cx="255587" cy="254000"/>
            </a:xfrm>
            <a:prstGeom prst="ellipse">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4359" name="Freeform 23"/>
            <p:cNvSpPr>
              <a:spLocks noChangeArrowheads="1"/>
            </p:cNvSpPr>
            <p:nvPr/>
          </p:nvSpPr>
          <p:spPr bwMode="auto">
            <a:xfrm>
              <a:off x="1477962" y="2465388"/>
              <a:ext cx="395287" cy="358775"/>
            </a:xfrm>
            <a:custGeom>
              <a:avLst/>
              <a:gdLst>
                <a:gd name="T0" fmla="*/ 52387 w 249"/>
                <a:gd name="T1" fmla="*/ 0 h 226"/>
                <a:gd name="T2" fmla="*/ 0 w 249"/>
                <a:gd name="T3" fmla="*/ 61913 h 226"/>
                <a:gd name="T4" fmla="*/ 339725 w 249"/>
                <a:gd name="T5" fmla="*/ 358775 h 226"/>
                <a:gd name="T6" fmla="*/ 395287 w 249"/>
                <a:gd name="T7" fmla="*/ 296863 h 226"/>
                <a:gd name="T8" fmla="*/ 52387 w 249"/>
                <a:gd name="T9" fmla="*/ 0 h 226"/>
                <a:gd name="T10" fmla="*/ 0 60000 65536"/>
                <a:gd name="T11" fmla="*/ 0 60000 65536"/>
                <a:gd name="T12" fmla="*/ 0 60000 65536"/>
                <a:gd name="T13" fmla="*/ 0 60000 65536"/>
                <a:gd name="T14" fmla="*/ 0 60000 65536"/>
                <a:gd name="T15" fmla="*/ 0 w 249"/>
                <a:gd name="T16" fmla="*/ 0 h 226"/>
                <a:gd name="T17" fmla="*/ 249 w 249"/>
                <a:gd name="T18" fmla="*/ 226 h 226"/>
              </a:gdLst>
              <a:ahLst/>
              <a:cxnLst>
                <a:cxn ang="T10">
                  <a:pos x="T0" y="T1"/>
                </a:cxn>
                <a:cxn ang="T11">
                  <a:pos x="T2" y="T3"/>
                </a:cxn>
                <a:cxn ang="T12">
                  <a:pos x="T4" y="T5"/>
                </a:cxn>
                <a:cxn ang="T13">
                  <a:pos x="T6" y="T7"/>
                </a:cxn>
                <a:cxn ang="T14">
                  <a:pos x="T8" y="T9"/>
                </a:cxn>
              </a:cxnLst>
              <a:rect l="T15" t="T16" r="T17" b="T18"/>
              <a:pathLst>
                <a:path w="249" h="226">
                  <a:moveTo>
                    <a:pt x="33" y="0"/>
                  </a:moveTo>
                  <a:lnTo>
                    <a:pt x="0" y="39"/>
                  </a:lnTo>
                  <a:lnTo>
                    <a:pt x="214" y="226"/>
                  </a:lnTo>
                  <a:lnTo>
                    <a:pt x="249" y="187"/>
                  </a:lnTo>
                  <a:lnTo>
                    <a:pt x="33" y="0"/>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60" name="Freeform 24"/>
            <p:cNvSpPr>
              <a:spLocks noChangeArrowheads="1"/>
            </p:cNvSpPr>
            <p:nvPr/>
          </p:nvSpPr>
          <p:spPr bwMode="auto">
            <a:xfrm>
              <a:off x="1833562" y="541338"/>
              <a:ext cx="822325" cy="2332038"/>
            </a:xfrm>
            <a:custGeom>
              <a:avLst/>
              <a:gdLst>
                <a:gd name="T0" fmla="*/ 822325 w 518"/>
                <a:gd name="T1" fmla="*/ 25400 h 1469"/>
                <a:gd name="T2" fmla="*/ 744538 w 518"/>
                <a:gd name="T3" fmla="*/ 0 h 1469"/>
                <a:gd name="T4" fmla="*/ 0 w 518"/>
                <a:gd name="T5" fmla="*/ 2306638 h 1469"/>
                <a:gd name="T6" fmla="*/ 79375 w 518"/>
                <a:gd name="T7" fmla="*/ 2332038 h 1469"/>
                <a:gd name="T8" fmla="*/ 822325 w 518"/>
                <a:gd name="T9" fmla="*/ 25400 h 1469"/>
                <a:gd name="T10" fmla="*/ 0 60000 65536"/>
                <a:gd name="T11" fmla="*/ 0 60000 65536"/>
                <a:gd name="T12" fmla="*/ 0 60000 65536"/>
                <a:gd name="T13" fmla="*/ 0 60000 65536"/>
                <a:gd name="T14" fmla="*/ 0 60000 65536"/>
                <a:gd name="T15" fmla="*/ 0 w 518"/>
                <a:gd name="T16" fmla="*/ 0 h 1469"/>
                <a:gd name="T17" fmla="*/ 518 w 518"/>
                <a:gd name="T18" fmla="*/ 1469 h 1469"/>
              </a:gdLst>
              <a:ahLst/>
              <a:cxnLst>
                <a:cxn ang="T10">
                  <a:pos x="T0" y="T1"/>
                </a:cxn>
                <a:cxn ang="T11">
                  <a:pos x="T2" y="T3"/>
                </a:cxn>
                <a:cxn ang="T12">
                  <a:pos x="T4" y="T5"/>
                </a:cxn>
                <a:cxn ang="T13">
                  <a:pos x="T6" y="T7"/>
                </a:cxn>
                <a:cxn ang="T14">
                  <a:pos x="T8" y="T9"/>
                </a:cxn>
              </a:cxnLst>
              <a:rect l="T15" t="T16" r="T17" b="T18"/>
              <a:pathLst>
                <a:path w="518" h="1469">
                  <a:moveTo>
                    <a:pt x="518" y="16"/>
                  </a:moveTo>
                  <a:lnTo>
                    <a:pt x="469" y="0"/>
                  </a:lnTo>
                  <a:lnTo>
                    <a:pt x="0" y="1453"/>
                  </a:lnTo>
                  <a:lnTo>
                    <a:pt x="50" y="1469"/>
                  </a:lnTo>
                  <a:lnTo>
                    <a:pt x="518" y="16"/>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61" name="Freeform 25"/>
            <p:cNvSpPr>
              <a:spLocks noChangeArrowheads="1"/>
            </p:cNvSpPr>
            <p:nvPr/>
          </p:nvSpPr>
          <p:spPr bwMode="auto">
            <a:xfrm>
              <a:off x="2327275" y="254000"/>
              <a:ext cx="457200" cy="544513"/>
            </a:xfrm>
            <a:custGeom>
              <a:avLst/>
              <a:gdLst>
                <a:gd name="T0" fmla="*/ 407988 w 288"/>
                <a:gd name="T1" fmla="*/ 0 h 343"/>
                <a:gd name="T2" fmla="*/ 0 w 288"/>
                <a:gd name="T3" fmla="*/ 368300 h 343"/>
                <a:gd name="T4" fmla="*/ 266700 w 288"/>
                <a:gd name="T5" fmla="*/ 358775 h 343"/>
                <a:gd name="T6" fmla="*/ 457200 w 288"/>
                <a:gd name="T7" fmla="*/ 544513 h 343"/>
                <a:gd name="T8" fmla="*/ 407988 w 288"/>
                <a:gd name="T9" fmla="*/ 0 h 343"/>
                <a:gd name="T10" fmla="*/ 0 60000 65536"/>
                <a:gd name="T11" fmla="*/ 0 60000 65536"/>
                <a:gd name="T12" fmla="*/ 0 60000 65536"/>
                <a:gd name="T13" fmla="*/ 0 60000 65536"/>
                <a:gd name="T14" fmla="*/ 0 60000 65536"/>
                <a:gd name="T15" fmla="*/ 0 w 288"/>
                <a:gd name="T16" fmla="*/ 0 h 343"/>
                <a:gd name="T17" fmla="*/ 288 w 288"/>
                <a:gd name="T18" fmla="*/ 343 h 343"/>
              </a:gdLst>
              <a:ahLst/>
              <a:cxnLst>
                <a:cxn ang="T10">
                  <a:pos x="T0" y="T1"/>
                </a:cxn>
                <a:cxn ang="T11">
                  <a:pos x="T2" y="T3"/>
                </a:cxn>
                <a:cxn ang="T12">
                  <a:pos x="T4" y="T5"/>
                </a:cxn>
                <a:cxn ang="T13">
                  <a:pos x="T6" y="T7"/>
                </a:cxn>
                <a:cxn ang="T14">
                  <a:pos x="T8" y="T9"/>
                </a:cxn>
              </a:cxnLst>
              <a:rect l="T15" t="T16" r="T17" b="T18"/>
              <a:pathLst>
                <a:path w="288" h="343">
                  <a:moveTo>
                    <a:pt x="257" y="0"/>
                  </a:moveTo>
                  <a:lnTo>
                    <a:pt x="0" y="232"/>
                  </a:lnTo>
                  <a:lnTo>
                    <a:pt x="168" y="226"/>
                  </a:lnTo>
                  <a:lnTo>
                    <a:pt x="288" y="343"/>
                  </a:lnTo>
                  <a:lnTo>
                    <a:pt x="257" y="0"/>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4362" name="矩形 29"/>
            <p:cNvSpPr>
              <a:spLocks noChangeArrowheads="1"/>
            </p:cNvSpPr>
            <p:nvPr/>
          </p:nvSpPr>
          <p:spPr bwMode="auto">
            <a:xfrm>
              <a:off x="2547285" y="4020723"/>
              <a:ext cx="561692" cy="2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rPr>
                <a:t>2012</a:t>
              </a:r>
              <a:endParaRPr lang="zh-CN" altLang="en-US" sz="1867">
                <a:solidFill>
                  <a:srgbClr val="222222"/>
                </a:solidFill>
                <a:latin typeface="微软雅黑" panose="020B0503020204020204" pitchFamily="34" charset="-122"/>
                <a:ea typeface="微软雅黑" panose="020B0503020204020204" pitchFamily="34" charset="-122"/>
                <a:sym typeface="宋体" panose="02010600030101010101" pitchFamily="2" charset="-122"/>
              </a:endParaRPr>
            </a:p>
          </p:txBody>
        </p:sp>
      </p:grpSp>
    </p:spTree>
    <p:extLst>
      <p:ext uri="{BB962C8B-B14F-4D97-AF65-F5344CB8AC3E}">
        <p14:creationId xmlns:p14="http://schemas.microsoft.com/office/powerpoint/2010/main" val="1271935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5363" name="矩形 1"/>
          <p:cNvSpPr>
            <a:spLocks noChangeArrowheads="1"/>
          </p:cNvSpPr>
          <p:nvPr/>
        </p:nvSpPr>
        <p:spPr bwMode="auto">
          <a:xfrm>
            <a:off x="1775884" y="588434"/>
            <a:ext cx="8447616" cy="173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中国的微博市场</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2012</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年的价值约为</a:t>
            </a:r>
            <a:r>
              <a:rPr lang="en-US" sz="5333">
                <a:solidFill>
                  <a:srgbClr val="F88A44"/>
                </a:solidFill>
                <a:latin typeface="Impact" panose="020B0806030902050204" pitchFamily="34" charset="0"/>
                <a:ea typeface="微软雅黑" panose="020B0503020204020204" pitchFamily="34" charset="-122"/>
                <a:sym typeface="宋体" panose="02010600030101010101" pitchFamily="2" charset="-122"/>
              </a:rPr>
              <a:t>7900</a:t>
            </a:r>
            <a:r>
              <a:rPr lang="zh-CN" altLang="en-US" sz="3733">
                <a:solidFill>
                  <a:srgbClr val="222222"/>
                </a:solidFill>
                <a:latin typeface="微软雅黑" panose="020B0503020204020204" pitchFamily="34" charset="-122"/>
                <a:ea typeface="微软雅黑" panose="020B0503020204020204" pitchFamily="34" charset="-122"/>
                <a:sym typeface="宋体" panose="02010600030101010101" pitchFamily="2" charset="-122"/>
              </a:rPr>
              <a:t>万美元</a:t>
            </a:r>
          </a:p>
        </p:txBody>
      </p:sp>
      <p:sp>
        <p:nvSpPr>
          <p:cNvPr id="15364"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5365" name="组合 70"/>
          <p:cNvGrpSpPr>
            <a:grpSpLocks/>
          </p:cNvGrpSpPr>
          <p:nvPr/>
        </p:nvGrpSpPr>
        <p:grpSpPr bwMode="auto">
          <a:xfrm>
            <a:off x="1282700" y="4271434"/>
            <a:ext cx="1422400" cy="1449917"/>
            <a:chOff x="0" y="0"/>
            <a:chExt cx="1066800" cy="1087438"/>
          </a:xfrm>
        </p:grpSpPr>
        <p:sp>
          <p:nvSpPr>
            <p:cNvPr id="15366" name="Freeform 58"/>
            <p:cNvSpPr>
              <a:spLocks noChangeArrowheads="1"/>
            </p:cNvSpPr>
            <p:nvPr/>
          </p:nvSpPr>
          <p:spPr bwMode="auto">
            <a:xfrm>
              <a:off x="0" y="0"/>
              <a:ext cx="1066800" cy="1087438"/>
            </a:xfrm>
            <a:custGeom>
              <a:avLst/>
              <a:gdLst>
                <a:gd name="T0" fmla="*/ 900275 w 205"/>
                <a:gd name="T1" fmla="*/ 265356 h 209"/>
                <a:gd name="T2" fmla="*/ 822217 w 205"/>
                <a:gd name="T3" fmla="*/ 936549 h 209"/>
                <a:gd name="T4" fmla="*/ 161321 w 205"/>
                <a:gd name="T5" fmla="*/ 822082 h 209"/>
                <a:gd name="T6" fmla="*/ 239380 w 205"/>
                <a:gd name="T7" fmla="*/ 150889 h 209"/>
                <a:gd name="T8" fmla="*/ 900275 w 205"/>
                <a:gd name="T9" fmla="*/ 265356 h 209"/>
                <a:gd name="T10" fmla="*/ 0 60000 65536"/>
                <a:gd name="T11" fmla="*/ 0 60000 65536"/>
                <a:gd name="T12" fmla="*/ 0 60000 65536"/>
                <a:gd name="T13" fmla="*/ 0 60000 65536"/>
                <a:gd name="T14" fmla="*/ 0 60000 65536"/>
                <a:gd name="T15" fmla="*/ 0 w 205"/>
                <a:gd name="T16" fmla="*/ 0 h 209"/>
                <a:gd name="T17" fmla="*/ 205 w 205"/>
                <a:gd name="T18" fmla="*/ 209 h 209"/>
              </a:gdLst>
              <a:ahLst/>
              <a:cxnLst>
                <a:cxn ang="T10">
                  <a:pos x="T0" y="T1"/>
                </a:cxn>
                <a:cxn ang="T11">
                  <a:pos x="T2" y="T3"/>
                </a:cxn>
                <a:cxn ang="T12">
                  <a:pos x="T4" y="T5"/>
                </a:cxn>
                <a:cxn ang="T13">
                  <a:pos x="T6" y="T7"/>
                </a:cxn>
                <a:cxn ang="T14">
                  <a:pos x="T8" y="T9"/>
                </a:cxn>
              </a:cxnLst>
              <a:rect l="T15" t="T16" r="T17" b="T18"/>
              <a:pathLst>
                <a:path w="205" h="209">
                  <a:moveTo>
                    <a:pt x="173" y="51"/>
                  </a:moveTo>
                  <a:cubicBezTo>
                    <a:pt x="205" y="92"/>
                    <a:pt x="198" y="150"/>
                    <a:pt x="158" y="180"/>
                  </a:cubicBezTo>
                  <a:cubicBezTo>
                    <a:pt x="119" y="209"/>
                    <a:pt x="62" y="199"/>
                    <a:pt x="31" y="158"/>
                  </a:cubicBezTo>
                  <a:cubicBezTo>
                    <a:pt x="0" y="116"/>
                    <a:pt x="6" y="59"/>
                    <a:pt x="46" y="29"/>
                  </a:cubicBezTo>
                  <a:cubicBezTo>
                    <a:pt x="85" y="0"/>
                    <a:pt x="142" y="9"/>
                    <a:pt x="173" y="51"/>
                  </a:cubicBezTo>
                  <a:close/>
                </a:path>
              </a:pathLst>
            </a:cu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67" name="Freeform 59"/>
            <p:cNvSpPr>
              <a:spLocks noChangeArrowheads="1"/>
            </p:cNvSpPr>
            <p:nvPr/>
          </p:nvSpPr>
          <p:spPr bwMode="auto">
            <a:xfrm>
              <a:off x="73024" y="6350"/>
              <a:ext cx="977900" cy="1030288"/>
            </a:xfrm>
            <a:custGeom>
              <a:avLst/>
              <a:gdLst>
                <a:gd name="T0" fmla="*/ 816651 w 188"/>
                <a:gd name="T1" fmla="*/ 265377 h 198"/>
                <a:gd name="T2" fmla="*/ 775038 w 188"/>
                <a:gd name="T3" fmla="*/ 894998 h 198"/>
                <a:gd name="T4" fmla="*/ 161249 w 188"/>
                <a:gd name="T5" fmla="*/ 759707 h 198"/>
                <a:gd name="T6" fmla="*/ 202862 w 188"/>
                <a:gd name="T7" fmla="*/ 135290 h 198"/>
                <a:gd name="T8" fmla="*/ 816651 w 188"/>
                <a:gd name="T9" fmla="*/ 265377 h 198"/>
                <a:gd name="T10" fmla="*/ 0 60000 65536"/>
                <a:gd name="T11" fmla="*/ 0 60000 65536"/>
                <a:gd name="T12" fmla="*/ 0 60000 65536"/>
                <a:gd name="T13" fmla="*/ 0 60000 65536"/>
                <a:gd name="T14" fmla="*/ 0 60000 65536"/>
                <a:gd name="T15" fmla="*/ 0 w 188"/>
                <a:gd name="T16" fmla="*/ 0 h 198"/>
                <a:gd name="T17" fmla="*/ 188 w 188"/>
                <a:gd name="T18" fmla="*/ 198 h 198"/>
              </a:gdLst>
              <a:ahLst/>
              <a:cxnLst>
                <a:cxn ang="T10">
                  <a:pos x="T0" y="T1"/>
                </a:cxn>
                <a:cxn ang="T11">
                  <a:pos x="T2" y="T3"/>
                </a:cxn>
                <a:cxn ang="T12">
                  <a:pos x="T4" y="T5"/>
                </a:cxn>
                <a:cxn ang="T13">
                  <a:pos x="T6" y="T7"/>
                </a:cxn>
                <a:cxn ang="T14">
                  <a:pos x="T8" y="T9"/>
                </a:cxn>
              </a:cxnLst>
              <a:rect l="T15" t="T16" r="T17" b="T18"/>
              <a:pathLst>
                <a:path w="188" h="198">
                  <a:moveTo>
                    <a:pt x="157" y="51"/>
                  </a:moveTo>
                  <a:cubicBezTo>
                    <a:pt x="188" y="92"/>
                    <a:pt x="184" y="146"/>
                    <a:pt x="149" y="172"/>
                  </a:cubicBezTo>
                  <a:cubicBezTo>
                    <a:pt x="114" y="198"/>
                    <a:pt x="61" y="187"/>
                    <a:pt x="31" y="146"/>
                  </a:cubicBezTo>
                  <a:cubicBezTo>
                    <a:pt x="0" y="106"/>
                    <a:pt x="4" y="52"/>
                    <a:pt x="39" y="26"/>
                  </a:cubicBezTo>
                  <a:cubicBezTo>
                    <a:pt x="74" y="0"/>
                    <a:pt x="127" y="11"/>
                    <a:pt x="157" y="51"/>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68" name="Freeform 60"/>
            <p:cNvSpPr>
              <a:spLocks noChangeArrowheads="1"/>
            </p:cNvSpPr>
            <p:nvPr/>
          </p:nvSpPr>
          <p:spPr bwMode="auto">
            <a:xfrm>
              <a:off x="176212" y="114300"/>
              <a:ext cx="769937" cy="812800"/>
            </a:xfrm>
            <a:custGeom>
              <a:avLst/>
              <a:gdLst>
                <a:gd name="T0" fmla="*/ 645082 w 148"/>
                <a:gd name="T1" fmla="*/ 213621 h 156"/>
                <a:gd name="T2" fmla="*/ 608666 w 148"/>
                <a:gd name="T3" fmla="*/ 703385 h 156"/>
                <a:gd name="T4" fmla="*/ 124855 w 148"/>
                <a:gd name="T5" fmla="*/ 599179 h 156"/>
                <a:gd name="T6" fmla="*/ 161271 w 148"/>
                <a:gd name="T7" fmla="*/ 109415 h 156"/>
                <a:gd name="T8" fmla="*/ 645082 w 148"/>
                <a:gd name="T9" fmla="*/ 213621 h 156"/>
                <a:gd name="T10" fmla="*/ 0 60000 65536"/>
                <a:gd name="T11" fmla="*/ 0 60000 65536"/>
                <a:gd name="T12" fmla="*/ 0 60000 65536"/>
                <a:gd name="T13" fmla="*/ 0 60000 65536"/>
                <a:gd name="T14" fmla="*/ 0 60000 65536"/>
                <a:gd name="T15" fmla="*/ 0 w 148"/>
                <a:gd name="T16" fmla="*/ 0 h 156"/>
                <a:gd name="T17" fmla="*/ 148 w 148"/>
                <a:gd name="T18" fmla="*/ 156 h 156"/>
              </a:gdLst>
              <a:ahLst/>
              <a:cxnLst>
                <a:cxn ang="T10">
                  <a:pos x="T0" y="T1"/>
                </a:cxn>
                <a:cxn ang="T11">
                  <a:pos x="T2" y="T3"/>
                </a:cxn>
                <a:cxn ang="T12">
                  <a:pos x="T4" y="T5"/>
                </a:cxn>
                <a:cxn ang="T13">
                  <a:pos x="T6" y="T7"/>
                </a:cxn>
                <a:cxn ang="T14">
                  <a:pos x="T8" y="T9"/>
                </a:cxn>
              </a:cxnLst>
              <a:rect l="T15" t="T16" r="T17" b="T18"/>
              <a:pathLst>
                <a:path w="148" h="156">
                  <a:moveTo>
                    <a:pt x="124" y="41"/>
                  </a:moveTo>
                  <a:cubicBezTo>
                    <a:pt x="148" y="72"/>
                    <a:pt x="145" y="115"/>
                    <a:pt x="117" y="135"/>
                  </a:cubicBezTo>
                  <a:cubicBezTo>
                    <a:pt x="89" y="156"/>
                    <a:pt x="48" y="147"/>
                    <a:pt x="24" y="115"/>
                  </a:cubicBezTo>
                  <a:cubicBezTo>
                    <a:pt x="0" y="84"/>
                    <a:pt x="3" y="41"/>
                    <a:pt x="31" y="21"/>
                  </a:cubicBezTo>
                  <a:cubicBezTo>
                    <a:pt x="59" y="0"/>
                    <a:pt x="100" y="9"/>
                    <a:pt x="124" y="41"/>
                  </a:cubicBezTo>
                  <a:close/>
                </a:path>
              </a:pathLst>
            </a:cu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69" name="Freeform 61"/>
            <p:cNvSpPr>
              <a:spLocks noEditPoints="1" noChangeArrowheads="1"/>
            </p:cNvSpPr>
            <p:nvPr/>
          </p:nvSpPr>
          <p:spPr bwMode="auto">
            <a:xfrm>
              <a:off x="379412" y="266700"/>
              <a:ext cx="365125" cy="498475"/>
            </a:xfrm>
            <a:custGeom>
              <a:avLst/>
              <a:gdLst>
                <a:gd name="T0" fmla="*/ 239939 w 70"/>
                <a:gd name="T1" fmla="*/ 462128 h 96"/>
                <a:gd name="T2" fmla="*/ 172130 w 70"/>
                <a:gd name="T3" fmla="*/ 430973 h 96"/>
                <a:gd name="T4" fmla="*/ 177346 w 70"/>
                <a:gd name="T5" fmla="*/ 420588 h 96"/>
                <a:gd name="T6" fmla="*/ 213859 w 70"/>
                <a:gd name="T7" fmla="*/ 415396 h 96"/>
                <a:gd name="T8" fmla="*/ 271236 w 70"/>
                <a:gd name="T9" fmla="*/ 405011 h 96"/>
                <a:gd name="T10" fmla="*/ 140834 w 70"/>
                <a:gd name="T11" fmla="*/ 280392 h 96"/>
                <a:gd name="T12" fmla="*/ 62593 w 70"/>
                <a:gd name="T13" fmla="*/ 270007 h 96"/>
                <a:gd name="T14" fmla="*/ 10432 w 70"/>
                <a:gd name="T15" fmla="*/ 192121 h 96"/>
                <a:gd name="T16" fmla="*/ 15648 w 70"/>
                <a:gd name="T17" fmla="*/ 109041 h 96"/>
                <a:gd name="T18" fmla="*/ 26080 w 70"/>
                <a:gd name="T19" fmla="*/ 31155 h 96"/>
                <a:gd name="T20" fmla="*/ 26080 w 70"/>
                <a:gd name="T21" fmla="*/ 10385 h 96"/>
                <a:gd name="T22" fmla="*/ 73025 w 70"/>
                <a:gd name="T23" fmla="*/ 51924 h 96"/>
                <a:gd name="T24" fmla="*/ 166914 w 70"/>
                <a:gd name="T25" fmla="*/ 36347 h 96"/>
                <a:gd name="T26" fmla="*/ 166914 w 70"/>
                <a:gd name="T27" fmla="*/ 77887 h 96"/>
                <a:gd name="T28" fmla="*/ 140834 w 70"/>
                <a:gd name="T29" fmla="*/ 77887 h 96"/>
                <a:gd name="T30" fmla="*/ 99105 w 70"/>
                <a:gd name="T31" fmla="*/ 88272 h 96"/>
                <a:gd name="T32" fmla="*/ 219075 w 70"/>
                <a:gd name="T33" fmla="*/ 202505 h 96"/>
                <a:gd name="T34" fmla="*/ 297316 w 70"/>
                <a:gd name="T35" fmla="*/ 212890 h 96"/>
                <a:gd name="T36" fmla="*/ 359909 w 70"/>
                <a:gd name="T37" fmla="*/ 290777 h 96"/>
                <a:gd name="T38" fmla="*/ 354693 w 70"/>
                <a:gd name="T39" fmla="*/ 384241 h 96"/>
                <a:gd name="T40" fmla="*/ 349477 w 70"/>
                <a:gd name="T41" fmla="*/ 472513 h 96"/>
                <a:gd name="T42" fmla="*/ 349477 w 70"/>
                <a:gd name="T43" fmla="*/ 488090 h 96"/>
                <a:gd name="T44" fmla="*/ 297316 w 70"/>
                <a:gd name="T45" fmla="*/ 441358 h 96"/>
                <a:gd name="T46" fmla="*/ 78241 w 70"/>
                <a:gd name="T47" fmla="*/ 218083 h 96"/>
                <a:gd name="T48" fmla="*/ 125186 w 70"/>
                <a:gd name="T49" fmla="*/ 228468 h 96"/>
                <a:gd name="T50" fmla="*/ 73025 w 70"/>
                <a:gd name="T51" fmla="*/ 109041 h 96"/>
                <a:gd name="T52" fmla="*/ 46945 w 70"/>
                <a:gd name="T53" fmla="*/ 155773 h 96"/>
                <a:gd name="T54" fmla="*/ 62593 w 70"/>
                <a:gd name="T55" fmla="*/ 202505 h 96"/>
                <a:gd name="T56" fmla="*/ 281668 w 70"/>
                <a:gd name="T57" fmla="*/ 259622 h 96"/>
                <a:gd name="T58" fmla="*/ 234723 w 70"/>
                <a:gd name="T59" fmla="*/ 254430 h 96"/>
                <a:gd name="T60" fmla="*/ 297316 w 70"/>
                <a:gd name="T61" fmla="*/ 384241 h 96"/>
                <a:gd name="T62" fmla="*/ 323396 w 70"/>
                <a:gd name="T63" fmla="*/ 332317 h 96"/>
                <a:gd name="T64" fmla="*/ 302532 w 70"/>
                <a:gd name="T65" fmla="*/ 275200 h 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0"/>
                <a:gd name="T100" fmla="*/ 0 h 96"/>
                <a:gd name="T101" fmla="*/ 70 w 70"/>
                <a:gd name="T102" fmla="*/ 96 h 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0" h="96">
                  <a:moveTo>
                    <a:pt x="57" y="85"/>
                  </a:moveTo>
                  <a:cubicBezTo>
                    <a:pt x="53" y="87"/>
                    <a:pt x="49" y="89"/>
                    <a:pt x="46" y="89"/>
                  </a:cubicBezTo>
                  <a:cubicBezTo>
                    <a:pt x="42" y="90"/>
                    <a:pt x="38" y="90"/>
                    <a:pt x="34" y="89"/>
                  </a:cubicBezTo>
                  <a:cubicBezTo>
                    <a:pt x="33" y="83"/>
                    <a:pt x="33" y="83"/>
                    <a:pt x="33" y="83"/>
                  </a:cubicBezTo>
                  <a:cubicBezTo>
                    <a:pt x="33" y="83"/>
                    <a:pt x="33" y="82"/>
                    <a:pt x="34" y="82"/>
                  </a:cubicBezTo>
                  <a:cubicBezTo>
                    <a:pt x="34" y="81"/>
                    <a:pt x="34" y="81"/>
                    <a:pt x="34" y="81"/>
                  </a:cubicBezTo>
                  <a:cubicBezTo>
                    <a:pt x="35" y="80"/>
                    <a:pt x="36" y="80"/>
                    <a:pt x="37" y="80"/>
                  </a:cubicBezTo>
                  <a:cubicBezTo>
                    <a:pt x="38" y="80"/>
                    <a:pt x="39" y="80"/>
                    <a:pt x="41" y="80"/>
                  </a:cubicBezTo>
                  <a:cubicBezTo>
                    <a:pt x="42" y="80"/>
                    <a:pt x="44" y="80"/>
                    <a:pt x="46" y="80"/>
                  </a:cubicBezTo>
                  <a:cubicBezTo>
                    <a:pt x="48" y="80"/>
                    <a:pt x="50" y="79"/>
                    <a:pt x="52" y="78"/>
                  </a:cubicBezTo>
                  <a:cubicBezTo>
                    <a:pt x="35" y="52"/>
                    <a:pt x="35" y="52"/>
                    <a:pt x="35" y="52"/>
                  </a:cubicBezTo>
                  <a:cubicBezTo>
                    <a:pt x="32" y="52"/>
                    <a:pt x="30" y="53"/>
                    <a:pt x="27" y="54"/>
                  </a:cubicBezTo>
                  <a:cubicBezTo>
                    <a:pt x="25" y="54"/>
                    <a:pt x="22" y="54"/>
                    <a:pt x="20" y="54"/>
                  </a:cubicBezTo>
                  <a:cubicBezTo>
                    <a:pt x="17" y="54"/>
                    <a:pt x="15" y="53"/>
                    <a:pt x="12" y="52"/>
                  </a:cubicBezTo>
                  <a:cubicBezTo>
                    <a:pt x="10" y="50"/>
                    <a:pt x="8" y="48"/>
                    <a:pt x="5" y="45"/>
                  </a:cubicBezTo>
                  <a:cubicBezTo>
                    <a:pt x="4" y="43"/>
                    <a:pt x="2" y="40"/>
                    <a:pt x="2" y="37"/>
                  </a:cubicBezTo>
                  <a:cubicBezTo>
                    <a:pt x="1" y="35"/>
                    <a:pt x="0" y="32"/>
                    <a:pt x="1" y="29"/>
                  </a:cubicBezTo>
                  <a:cubicBezTo>
                    <a:pt x="1" y="26"/>
                    <a:pt x="2" y="23"/>
                    <a:pt x="3" y="21"/>
                  </a:cubicBezTo>
                  <a:cubicBezTo>
                    <a:pt x="4" y="18"/>
                    <a:pt x="6" y="15"/>
                    <a:pt x="9" y="13"/>
                  </a:cubicBezTo>
                  <a:cubicBezTo>
                    <a:pt x="5" y="6"/>
                    <a:pt x="5" y="6"/>
                    <a:pt x="5" y="6"/>
                  </a:cubicBezTo>
                  <a:cubicBezTo>
                    <a:pt x="4" y="5"/>
                    <a:pt x="4" y="5"/>
                    <a:pt x="4" y="4"/>
                  </a:cubicBezTo>
                  <a:cubicBezTo>
                    <a:pt x="4" y="3"/>
                    <a:pt x="4" y="3"/>
                    <a:pt x="5" y="2"/>
                  </a:cubicBezTo>
                  <a:cubicBezTo>
                    <a:pt x="8" y="0"/>
                    <a:pt x="8" y="0"/>
                    <a:pt x="8" y="0"/>
                  </a:cubicBezTo>
                  <a:cubicBezTo>
                    <a:pt x="14" y="10"/>
                    <a:pt x="14" y="10"/>
                    <a:pt x="14" y="10"/>
                  </a:cubicBezTo>
                  <a:cubicBezTo>
                    <a:pt x="17" y="8"/>
                    <a:pt x="20" y="7"/>
                    <a:pt x="23" y="7"/>
                  </a:cubicBezTo>
                  <a:cubicBezTo>
                    <a:pt x="26" y="7"/>
                    <a:pt x="29" y="7"/>
                    <a:pt x="32" y="7"/>
                  </a:cubicBezTo>
                  <a:cubicBezTo>
                    <a:pt x="33" y="12"/>
                    <a:pt x="33" y="12"/>
                    <a:pt x="33" y="12"/>
                  </a:cubicBezTo>
                  <a:cubicBezTo>
                    <a:pt x="33" y="13"/>
                    <a:pt x="33" y="14"/>
                    <a:pt x="32" y="15"/>
                  </a:cubicBezTo>
                  <a:cubicBezTo>
                    <a:pt x="32" y="15"/>
                    <a:pt x="31" y="15"/>
                    <a:pt x="30" y="15"/>
                  </a:cubicBezTo>
                  <a:cubicBezTo>
                    <a:pt x="29" y="15"/>
                    <a:pt x="28" y="15"/>
                    <a:pt x="27" y="15"/>
                  </a:cubicBezTo>
                  <a:cubicBezTo>
                    <a:pt x="26" y="15"/>
                    <a:pt x="25" y="16"/>
                    <a:pt x="23" y="16"/>
                  </a:cubicBezTo>
                  <a:cubicBezTo>
                    <a:pt x="22" y="16"/>
                    <a:pt x="20" y="17"/>
                    <a:pt x="19" y="17"/>
                  </a:cubicBezTo>
                  <a:cubicBezTo>
                    <a:pt x="35" y="41"/>
                    <a:pt x="35" y="41"/>
                    <a:pt x="35" y="41"/>
                  </a:cubicBezTo>
                  <a:cubicBezTo>
                    <a:pt x="37" y="41"/>
                    <a:pt x="40" y="40"/>
                    <a:pt x="42" y="39"/>
                  </a:cubicBezTo>
                  <a:cubicBezTo>
                    <a:pt x="45" y="39"/>
                    <a:pt x="47" y="38"/>
                    <a:pt x="50" y="39"/>
                  </a:cubicBezTo>
                  <a:cubicBezTo>
                    <a:pt x="52" y="39"/>
                    <a:pt x="55" y="39"/>
                    <a:pt x="57" y="41"/>
                  </a:cubicBezTo>
                  <a:cubicBezTo>
                    <a:pt x="60" y="42"/>
                    <a:pt x="62" y="44"/>
                    <a:pt x="64" y="47"/>
                  </a:cubicBezTo>
                  <a:cubicBezTo>
                    <a:pt x="66" y="50"/>
                    <a:pt x="68" y="53"/>
                    <a:pt x="69" y="56"/>
                  </a:cubicBezTo>
                  <a:cubicBezTo>
                    <a:pt x="70" y="59"/>
                    <a:pt x="70" y="62"/>
                    <a:pt x="70" y="65"/>
                  </a:cubicBezTo>
                  <a:cubicBezTo>
                    <a:pt x="70" y="68"/>
                    <a:pt x="69" y="71"/>
                    <a:pt x="68" y="74"/>
                  </a:cubicBezTo>
                  <a:cubicBezTo>
                    <a:pt x="66" y="77"/>
                    <a:pt x="64" y="80"/>
                    <a:pt x="61" y="82"/>
                  </a:cubicBezTo>
                  <a:cubicBezTo>
                    <a:pt x="67" y="91"/>
                    <a:pt x="67" y="91"/>
                    <a:pt x="67" y="91"/>
                  </a:cubicBezTo>
                  <a:cubicBezTo>
                    <a:pt x="68" y="91"/>
                    <a:pt x="68" y="92"/>
                    <a:pt x="68" y="93"/>
                  </a:cubicBezTo>
                  <a:cubicBezTo>
                    <a:pt x="68" y="93"/>
                    <a:pt x="67" y="94"/>
                    <a:pt x="67" y="94"/>
                  </a:cubicBezTo>
                  <a:cubicBezTo>
                    <a:pt x="64" y="96"/>
                    <a:pt x="64" y="96"/>
                    <a:pt x="64" y="96"/>
                  </a:cubicBezTo>
                  <a:lnTo>
                    <a:pt x="57" y="85"/>
                  </a:lnTo>
                  <a:close/>
                  <a:moveTo>
                    <a:pt x="12" y="39"/>
                  </a:moveTo>
                  <a:cubicBezTo>
                    <a:pt x="13" y="41"/>
                    <a:pt x="14" y="42"/>
                    <a:pt x="15" y="42"/>
                  </a:cubicBezTo>
                  <a:cubicBezTo>
                    <a:pt x="17" y="43"/>
                    <a:pt x="18" y="44"/>
                    <a:pt x="20" y="44"/>
                  </a:cubicBezTo>
                  <a:cubicBezTo>
                    <a:pt x="21" y="44"/>
                    <a:pt x="23" y="44"/>
                    <a:pt x="24" y="44"/>
                  </a:cubicBezTo>
                  <a:cubicBezTo>
                    <a:pt x="26" y="44"/>
                    <a:pt x="27" y="44"/>
                    <a:pt x="29" y="43"/>
                  </a:cubicBezTo>
                  <a:cubicBezTo>
                    <a:pt x="14" y="21"/>
                    <a:pt x="14" y="21"/>
                    <a:pt x="14" y="21"/>
                  </a:cubicBezTo>
                  <a:cubicBezTo>
                    <a:pt x="13" y="22"/>
                    <a:pt x="11" y="24"/>
                    <a:pt x="10" y="25"/>
                  </a:cubicBezTo>
                  <a:cubicBezTo>
                    <a:pt x="10" y="27"/>
                    <a:pt x="9" y="29"/>
                    <a:pt x="9" y="30"/>
                  </a:cubicBezTo>
                  <a:cubicBezTo>
                    <a:pt x="9" y="32"/>
                    <a:pt x="9" y="33"/>
                    <a:pt x="10" y="35"/>
                  </a:cubicBezTo>
                  <a:cubicBezTo>
                    <a:pt x="10" y="36"/>
                    <a:pt x="11" y="38"/>
                    <a:pt x="12" y="39"/>
                  </a:cubicBezTo>
                  <a:close/>
                  <a:moveTo>
                    <a:pt x="58" y="53"/>
                  </a:moveTo>
                  <a:cubicBezTo>
                    <a:pt x="57" y="52"/>
                    <a:pt x="56" y="51"/>
                    <a:pt x="54" y="50"/>
                  </a:cubicBezTo>
                  <a:cubicBezTo>
                    <a:pt x="53" y="49"/>
                    <a:pt x="52" y="49"/>
                    <a:pt x="50" y="48"/>
                  </a:cubicBezTo>
                  <a:cubicBezTo>
                    <a:pt x="49" y="48"/>
                    <a:pt x="47" y="48"/>
                    <a:pt x="45" y="49"/>
                  </a:cubicBezTo>
                  <a:cubicBezTo>
                    <a:pt x="44" y="49"/>
                    <a:pt x="42" y="49"/>
                    <a:pt x="40" y="50"/>
                  </a:cubicBezTo>
                  <a:cubicBezTo>
                    <a:pt x="57" y="74"/>
                    <a:pt x="57" y="74"/>
                    <a:pt x="57" y="74"/>
                  </a:cubicBezTo>
                  <a:cubicBezTo>
                    <a:pt x="58" y="73"/>
                    <a:pt x="59" y="71"/>
                    <a:pt x="60" y="70"/>
                  </a:cubicBezTo>
                  <a:cubicBezTo>
                    <a:pt x="61" y="68"/>
                    <a:pt x="62" y="66"/>
                    <a:pt x="62" y="64"/>
                  </a:cubicBezTo>
                  <a:cubicBezTo>
                    <a:pt x="62" y="62"/>
                    <a:pt x="62" y="61"/>
                    <a:pt x="61" y="59"/>
                  </a:cubicBezTo>
                  <a:cubicBezTo>
                    <a:pt x="60" y="57"/>
                    <a:pt x="59" y="55"/>
                    <a:pt x="58" y="5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5370" name="组合 71"/>
          <p:cNvGrpSpPr>
            <a:grpSpLocks/>
          </p:cNvGrpSpPr>
          <p:nvPr/>
        </p:nvGrpSpPr>
        <p:grpSpPr bwMode="auto">
          <a:xfrm>
            <a:off x="2537884" y="2815167"/>
            <a:ext cx="1327149" cy="1388533"/>
            <a:chOff x="0" y="0"/>
            <a:chExt cx="995362" cy="1041400"/>
          </a:xfrm>
        </p:grpSpPr>
        <p:sp>
          <p:nvSpPr>
            <p:cNvPr id="15371" name="Freeform 62"/>
            <p:cNvSpPr>
              <a:spLocks noChangeArrowheads="1"/>
            </p:cNvSpPr>
            <p:nvPr/>
          </p:nvSpPr>
          <p:spPr bwMode="auto">
            <a:xfrm>
              <a:off x="0" y="0"/>
              <a:ext cx="995362" cy="1041400"/>
            </a:xfrm>
            <a:custGeom>
              <a:avLst/>
              <a:gdLst>
                <a:gd name="T0" fmla="*/ 182396 w 191"/>
                <a:gd name="T1" fmla="*/ 244729 h 200"/>
                <a:gd name="T2" fmla="*/ 823388 w 191"/>
                <a:gd name="T3" fmla="*/ 156210 h 200"/>
                <a:gd name="T4" fmla="*/ 812966 w 191"/>
                <a:gd name="T5" fmla="*/ 801878 h 200"/>
                <a:gd name="T6" fmla="*/ 171974 w 191"/>
                <a:gd name="T7" fmla="*/ 885190 h 200"/>
                <a:gd name="T8" fmla="*/ 182396 w 191"/>
                <a:gd name="T9" fmla="*/ 244729 h 200"/>
                <a:gd name="T10" fmla="*/ 0 60000 65536"/>
                <a:gd name="T11" fmla="*/ 0 60000 65536"/>
                <a:gd name="T12" fmla="*/ 0 60000 65536"/>
                <a:gd name="T13" fmla="*/ 0 60000 65536"/>
                <a:gd name="T14" fmla="*/ 0 60000 65536"/>
                <a:gd name="T15" fmla="*/ 0 w 191"/>
                <a:gd name="T16" fmla="*/ 0 h 200"/>
                <a:gd name="T17" fmla="*/ 191 w 191"/>
                <a:gd name="T18" fmla="*/ 200 h 200"/>
              </a:gdLst>
              <a:ahLst/>
              <a:cxnLst>
                <a:cxn ang="T10">
                  <a:pos x="T0" y="T1"/>
                </a:cxn>
                <a:cxn ang="T11">
                  <a:pos x="T2" y="T3"/>
                </a:cxn>
                <a:cxn ang="T12">
                  <a:pos x="T4" y="T5"/>
                </a:cxn>
                <a:cxn ang="T13">
                  <a:pos x="T6" y="T7"/>
                </a:cxn>
                <a:cxn ang="T14">
                  <a:pos x="T8" y="T9"/>
                </a:cxn>
              </a:cxnLst>
              <a:rect l="T15" t="T16" r="T17" b="T18"/>
              <a:pathLst>
                <a:path w="191" h="200">
                  <a:moveTo>
                    <a:pt x="35" y="47"/>
                  </a:moveTo>
                  <a:cubicBezTo>
                    <a:pt x="70" y="8"/>
                    <a:pt x="125" y="0"/>
                    <a:pt x="158" y="30"/>
                  </a:cubicBezTo>
                  <a:cubicBezTo>
                    <a:pt x="191" y="60"/>
                    <a:pt x="190" y="115"/>
                    <a:pt x="156" y="154"/>
                  </a:cubicBezTo>
                  <a:cubicBezTo>
                    <a:pt x="121" y="193"/>
                    <a:pt x="66" y="200"/>
                    <a:pt x="33" y="170"/>
                  </a:cubicBezTo>
                  <a:cubicBezTo>
                    <a:pt x="0" y="141"/>
                    <a:pt x="1" y="85"/>
                    <a:pt x="35" y="47"/>
                  </a:cubicBezTo>
                  <a:close/>
                </a:path>
              </a:pathLst>
            </a:cu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72" name="Freeform 63"/>
            <p:cNvSpPr>
              <a:spLocks noChangeArrowheads="1"/>
            </p:cNvSpPr>
            <p:nvPr/>
          </p:nvSpPr>
          <p:spPr bwMode="auto">
            <a:xfrm>
              <a:off x="0" y="4763"/>
              <a:ext cx="927100" cy="973138"/>
            </a:xfrm>
            <a:custGeom>
              <a:avLst/>
              <a:gdLst>
                <a:gd name="T0" fmla="*/ 192712 w 178"/>
                <a:gd name="T1" fmla="*/ 244585 h 187"/>
                <a:gd name="T2" fmla="*/ 776056 w 178"/>
                <a:gd name="T3" fmla="*/ 130099 h 187"/>
                <a:gd name="T4" fmla="*/ 734388 w 178"/>
                <a:gd name="T5" fmla="*/ 723349 h 187"/>
                <a:gd name="T6" fmla="*/ 145836 w 178"/>
                <a:gd name="T7" fmla="*/ 837835 h 187"/>
                <a:gd name="T8" fmla="*/ 192712 w 178"/>
                <a:gd name="T9" fmla="*/ 244585 h 187"/>
                <a:gd name="T10" fmla="*/ 0 60000 65536"/>
                <a:gd name="T11" fmla="*/ 0 60000 65536"/>
                <a:gd name="T12" fmla="*/ 0 60000 65536"/>
                <a:gd name="T13" fmla="*/ 0 60000 65536"/>
                <a:gd name="T14" fmla="*/ 0 60000 65536"/>
                <a:gd name="T15" fmla="*/ 0 w 178"/>
                <a:gd name="T16" fmla="*/ 0 h 187"/>
                <a:gd name="T17" fmla="*/ 178 w 178"/>
                <a:gd name="T18" fmla="*/ 187 h 187"/>
              </a:gdLst>
              <a:ahLst/>
              <a:cxnLst>
                <a:cxn ang="T10">
                  <a:pos x="T0" y="T1"/>
                </a:cxn>
                <a:cxn ang="T11">
                  <a:pos x="T2" y="T3"/>
                </a:cxn>
                <a:cxn ang="T12">
                  <a:pos x="T4" y="T5"/>
                </a:cxn>
                <a:cxn ang="T13">
                  <a:pos x="T6" y="T7"/>
                </a:cxn>
                <a:cxn ang="T14">
                  <a:pos x="T8" y="T9"/>
                </a:cxn>
              </a:cxnLst>
              <a:rect l="T15" t="T16" r="T17" b="T18"/>
              <a:pathLst>
                <a:path w="178" h="187">
                  <a:moveTo>
                    <a:pt x="37" y="47"/>
                  </a:moveTo>
                  <a:cubicBezTo>
                    <a:pt x="70" y="9"/>
                    <a:pt x="121" y="0"/>
                    <a:pt x="149" y="25"/>
                  </a:cubicBezTo>
                  <a:cubicBezTo>
                    <a:pt x="178" y="51"/>
                    <a:pt x="174" y="102"/>
                    <a:pt x="141" y="139"/>
                  </a:cubicBezTo>
                  <a:cubicBezTo>
                    <a:pt x="107" y="177"/>
                    <a:pt x="57" y="187"/>
                    <a:pt x="28" y="161"/>
                  </a:cubicBezTo>
                  <a:cubicBezTo>
                    <a:pt x="0" y="136"/>
                    <a:pt x="3" y="85"/>
                    <a:pt x="37" y="47"/>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73" name="Freeform 64"/>
            <p:cNvSpPr>
              <a:spLocks noChangeArrowheads="1"/>
            </p:cNvSpPr>
            <p:nvPr/>
          </p:nvSpPr>
          <p:spPr bwMode="auto">
            <a:xfrm>
              <a:off x="84137" y="93663"/>
              <a:ext cx="733425" cy="765175"/>
            </a:xfrm>
            <a:custGeom>
              <a:avLst/>
              <a:gdLst>
                <a:gd name="T0" fmla="*/ 156048 w 141"/>
                <a:gd name="T1" fmla="*/ 192595 h 147"/>
                <a:gd name="T2" fmla="*/ 613788 w 141"/>
                <a:gd name="T3" fmla="*/ 104105 h 147"/>
                <a:gd name="T4" fmla="*/ 582579 w 141"/>
                <a:gd name="T5" fmla="*/ 572580 h 147"/>
                <a:gd name="T6" fmla="*/ 119637 w 141"/>
                <a:gd name="T7" fmla="*/ 661070 h 147"/>
                <a:gd name="T8" fmla="*/ 156048 w 141"/>
                <a:gd name="T9" fmla="*/ 192595 h 147"/>
                <a:gd name="T10" fmla="*/ 0 60000 65536"/>
                <a:gd name="T11" fmla="*/ 0 60000 65536"/>
                <a:gd name="T12" fmla="*/ 0 60000 65536"/>
                <a:gd name="T13" fmla="*/ 0 60000 65536"/>
                <a:gd name="T14" fmla="*/ 0 60000 65536"/>
                <a:gd name="T15" fmla="*/ 0 w 141"/>
                <a:gd name="T16" fmla="*/ 0 h 147"/>
                <a:gd name="T17" fmla="*/ 141 w 141"/>
                <a:gd name="T18" fmla="*/ 147 h 147"/>
              </a:gdLst>
              <a:ahLst/>
              <a:cxnLst>
                <a:cxn ang="T10">
                  <a:pos x="T0" y="T1"/>
                </a:cxn>
                <a:cxn ang="T11">
                  <a:pos x="T2" y="T3"/>
                </a:cxn>
                <a:cxn ang="T12">
                  <a:pos x="T4" y="T5"/>
                </a:cxn>
                <a:cxn ang="T13">
                  <a:pos x="T6" y="T7"/>
                </a:cxn>
                <a:cxn ang="T14">
                  <a:pos x="T8" y="T9"/>
                </a:cxn>
              </a:cxnLst>
              <a:rect l="T15" t="T16" r="T17" b="T18"/>
              <a:pathLst>
                <a:path w="141" h="147">
                  <a:moveTo>
                    <a:pt x="30" y="37"/>
                  </a:moveTo>
                  <a:cubicBezTo>
                    <a:pt x="56" y="7"/>
                    <a:pt x="96" y="0"/>
                    <a:pt x="118" y="20"/>
                  </a:cubicBezTo>
                  <a:cubicBezTo>
                    <a:pt x="141" y="40"/>
                    <a:pt x="138" y="80"/>
                    <a:pt x="112" y="110"/>
                  </a:cubicBezTo>
                  <a:cubicBezTo>
                    <a:pt x="85" y="139"/>
                    <a:pt x="46" y="147"/>
                    <a:pt x="23" y="127"/>
                  </a:cubicBezTo>
                  <a:cubicBezTo>
                    <a:pt x="0" y="107"/>
                    <a:pt x="4" y="66"/>
                    <a:pt x="30" y="37"/>
                  </a:cubicBezTo>
                  <a:close/>
                </a:path>
              </a:pathLst>
            </a:cu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74" name="Freeform 65"/>
            <p:cNvSpPr>
              <a:spLocks noEditPoints="1" noChangeArrowheads="1"/>
            </p:cNvSpPr>
            <p:nvPr/>
          </p:nvSpPr>
          <p:spPr bwMode="auto">
            <a:xfrm>
              <a:off x="234950" y="260350"/>
              <a:ext cx="427037" cy="420688"/>
            </a:xfrm>
            <a:custGeom>
              <a:avLst/>
              <a:gdLst>
                <a:gd name="T0" fmla="*/ 406206 w 82"/>
                <a:gd name="T1" fmla="*/ 114261 h 81"/>
                <a:gd name="T2" fmla="*/ 385375 w 82"/>
                <a:gd name="T3" fmla="*/ 176585 h 81"/>
                <a:gd name="T4" fmla="*/ 369752 w 82"/>
                <a:gd name="T5" fmla="*/ 176585 h 81"/>
                <a:gd name="T6" fmla="*/ 364544 w 82"/>
                <a:gd name="T7" fmla="*/ 145423 h 81"/>
                <a:gd name="T8" fmla="*/ 343713 w 82"/>
                <a:gd name="T9" fmla="*/ 98680 h 81"/>
                <a:gd name="T10" fmla="*/ 244765 w 82"/>
                <a:gd name="T11" fmla="*/ 244103 h 81"/>
                <a:gd name="T12" fmla="*/ 244765 w 82"/>
                <a:gd name="T13" fmla="*/ 316814 h 81"/>
                <a:gd name="T14" fmla="*/ 182272 w 82"/>
                <a:gd name="T15" fmla="*/ 389526 h 81"/>
                <a:gd name="T16" fmla="*/ 104155 w 82"/>
                <a:gd name="T17" fmla="*/ 405107 h 81"/>
                <a:gd name="T18" fmla="*/ 31247 w 82"/>
                <a:gd name="T19" fmla="*/ 415494 h 81"/>
                <a:gd name="T20" fmla="*/ 10416 w 82"/>
                <a:gd name="T21" fmla="*/ 415494 h 81"/>
                <a:gd name="T22" fmla="*/ 41662 w 82"/>
                <a:gd name="T23" fmla="*/ 363558 h 81"/>
                <a:gd name="T24" fmla="*/ 20831 w 82"/>
                <a:gd name="T25" fmla="*/ 280459 h 81"/>
                <a:gd name="T26" fmla="*/ 52078 w 82"/>
                <a:gd name="T27" fmla="*/ 270071 h 81"/>
                <a:gd name="T28" fmla="*/ 62493 w 82"/>
                <a:gd name="T29" fmla="*/ 296040 h 81"/>
                <a:gd name="T30" fmla="*/ 78117 w 82"/>
                <a:gd name="T31" fmla="*/ 332395 h 81"/>
                <a:gd name="T32" fmla="*/ 166649 w 82"/>
                <a:gd name="T33" fmla="*/ 192166 h 81"/>
                <a:gd name="T34" fmla="*/ 161441 w 82"/>
                <a:gd name="T35" fmla="*/ 119455 h 81"/>
                <a:gd name="T36" fmla="*/ 229142 w 82"/>
                <a:gd name="T37" fmla="*/ 46743 h 81"/>
                <a:gd name="T38" fmla="*/ 317674 w 82"/>
                <a:gd name="T39" fmla="*/ 25968 h 81"/>
                <a:gd name="T40" fmla="*/ 395790 w 82"/>
                <a:gd name="T41" fmla="*/ 5194 h 81"/>
                <a:gd name="T42" fmla="*/ 416621 w 82"/>
                <a:gd name="T43" fmla="*/ 5194 h 81"/>
                <a:gd name="T44" fmla="*/ 380167 w 82"/>
                <a:gd name="T45" fmla="*/ 62324 h 81"/>
                <a:gd name="T46" fmla="*/ 197895 w 82"/>
                <a:gd name="T47" fmla="*/ 316814 h 81"/>
                <a:gd name="T48" fmla="*/ 203103 w 82"/>
                <a:gd name="T49" fmla="*/ 270071 h 81"/>
                <a:gd name="T50" fmla="*/ 93740 w 82"/>
                <a:gd name="T51" fmla="*/ 347976 h 81"/>
                <a:gd name="T52" fmla="*/ 145818 w 82"/>
                <a:gd name="T53" fmla="*/ 363558 h 81"/>
                <a:gd name="T54" fmla="*/ 187480 w 82"/>
                <a:gd name="T55" fmla="*/ 337589 h 81"/>
                <a:gd name="T56" fmla="*/ 208311 w 82"/>
                <a:gd name="T57" fmla="*/ 119455 h 81"/>
                <a:gd name="T58" fmla="*/ 208311 w 82"/>
                <a:gd name="T59" fmla="*/ 166198 h 81"/>
                <a:gd name="T60" fmla="*/ 328089 w 82"/>
                <a:gd name="T61" fmla="*/ 77905 h 81"/>
                <a:gd name="T62" fmla="*/ 270804 w 82"/>
                <a:gd name="T63" fmla="*/ 67518 h 81"/>
                <a:gd name="T64" fmla="*/ 223934 w 82"/>
                <a:gd name="T65" fmla="*/ 9868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
                <a:gd name="T100" fmla="*/ 0 h 81"/>
                <a:gd name="T101" fmla="*/ 82 w 82"/>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 h="81">
                  <a:moveTo>
                    <a:pt x="73" y="12"/>
                  </a:moveTo>
                  <a:cubicBezTo>
                    <a:pt x="75" y="15"/>
                    <a:pt x="77" y="18"/>
                    <a:pt x="78" y="22"/>
                  </a:cubicBezTo>
                  <a:cubicBezTo>
                    <a:pt x="79" y="25"/>
                    <a:pt x="79" y="29"/>
                    <a:pt x="79" y="32"/>
                  </a:cubicBezTo>
                  <a:cubicBezTo>
                    <a:pt x="74" y="34"/>
                    <a:pt x="74" y="34"/>
                    <a:pt x="74" y="34"/>
                  </a:cubicBezTo>
                  <a:cubicBezTo>
                    <a:pt x="73" y="34"/>
                    <a:pt x="73" y="34"/>
                    <a:pt x="72" y="34"/>
                  </a:cubicBezTo>
                  <a:cubicBezTo>
                    <a:pt x="72" y="34"/>
                    <a:pt x="71" y="34"/>
                    <a:pt x="71" y="34"/>
                  </a:cubicBezTo>
                  <a:cubicBezTo>
                    <a:pt x="71" y="34"/>
                    <a:pt x="70" y="33"/>
                    <a:pt x="70" y="32"/>
                  </a:cubicBezTo>
                  <a:cubicBezTo>
                    <a:pt x="70" y="31"/>
                    <a:pt x="70" y="29"/>
                    <a:pt x="70" y="28"/>
                  </a:cubicBezTo>
                  <a:cubicBezTo>
                    <a:pt x="70" y="27"/>
                    <a:pt x="70" y="25"/>
                    <a:pt x="69" y="23"/>
                  </a:cubicBezTo>
                  <a:cubicBezTo>
                    <a:pt x="69" y="22"/>
                    <a:pt x="68" y="20"/>
                    <a:pt x="66" y="19"/>
                  </a:cubicBezTo>
                  <a:cubicBezTo>
                    <a:pt x="44" y="41"/>
                    <a:pt x="44" y="41"/>
                    <a:pt x="44" y="41"/>
                  </a:cubicBezTo>
                  <a:cubicBezTo>
                    <a:pt x="45" y="43"/>
                    <a:pt x="46" y="45"/>
                    <a:pt x="47" y="47"/>
                  </a:cubicBezTo>
                  <a:cubicBezTo>
                    <a:pt x="48" y="49"/>
                    <a:pt x="48" y="52"/>
                    <a:pt x="48" y="54"/>
                  </a:cubicBezTo>
                  <a:cubicBezTo>
                    <a:pt x="49" y="56"/>
                    <a:pt x="48" y="59"/>
                    <a:pt x="47" y="61"/>
                  </a:cubicBezTo>
                  <a:cubicBezTo>
                    <a:pt x="46" y="64"/>
                    <a:pt x="44" y="66"/>
                    <a:pt x="42" y="69"/>
                  </a:cubicBezTo>
                  <a:cubicBezTo>
                    <a:pt x="40" y="71"/>
                    <a:pt x="38" y="73"/>
                    <a:pt x="35" y="75"/>
                  </a:cubicBezTo>
                  <a:cubicBezTo>
                    <a:pt x="33" y="76"/>
                    <a:pt x="30" y="77"/>
                    <a:pt x="28" y="78"/>
                  </a:cubicBezTo>
                  <a:cubicBezTo>
                    <a:pt x="25" y="78"/>
                    <a:pt x="22" y="78"/>
                    <a:pt x="20" y="78"/>
                  </a:cubicBezTo>
                  <a:cubicBezTo>
                    <a:pt x="17" y="77"/>
                    <a:pt x="14" y="76"/>
                    <a:pt x="12" y="74"/>
                  </a:cubicBezTo>
                  <a:cubicBezTo>
                    <a:pt x="6" y="80"/>
                    <a:pt x="6" y="80"/>
                    <a:pt x="6" y="80"/>
                  </a:cubicBezTo>
                  <a:cubicBezTo>
                    <a:pt x="5" y="80"/>
                    <a:pt x="5" y="81"/>
                    <a:pt x="4" y="81"/>
                  </a:cubicBezTo>
                  <a:cubicBezTo>
                    <a:pt x="3" y="81"/>
                    <a:pt x="3" y="81"/>
                    <a:pt x="2" y="80"/>
                  </a:cubicBezTo>
                  <a:cubicBezTo>
                    <a:pt x="0" y="78"/>
                    <a:pt x="0" y="78"/>
                    <a:pt x="0" y="78"/>
                  </a:cubicBezTo>
                  <a:cubicBezTo>
                    <a:pt x="8" y="70"/>
                    <a:pt x="8" y="70"/>
                    <a:pt x="8" y="70"/>
                  </a:cubicBezTo>
                  <a:cubicBezTo>
                    <a:pt x="6" y="68"/>
                    <a:pt x="5" y="65"/>
                    <a:pt x="4" y="62"/>
                  </a:cubicBezTo>
                  <a:cubicBezTo>
                    <a:pt x="4" y="60"/>
                    <a:pt x="4" y="57"/>
                    <a:pt x="4" y="54"/>
                  </a:cubicBezTo>
                  <a:cubicBezTo>
                    <a:pt x="8" y="52"/>
                    <a:pt x="8" y="52"/>
                    <a:pt x="8" y="52"/>
                  </a:cubicBezTo>
                  <a:cubicBezTo>
                    <a:pt x="9" y="52"/>
                    <a:pt x="10" y="52"/>
                    <a:pt x="10" y="52"/>
                  </a:cubicBezTo>
                  <a:cubicBezTo>
                    <a:pt x="11" y="53"/>
                    <a:pt x="11" y="53"/>
                    <a:pt x="11" y="54"/>
                  </a:cubicBezTo>
                  <a:cubicBezTo>
                    <a:pt x="11" y="55"/>
                    <a:pt x="11" y="56"/>
                    <a:pt x="12" y="57"/>
                  </a:cubicBezTo>
                  <a:cubicBezTo>
                    <a:pt x="12" y="58"/>
                    <a:pt x="12" y="59"/>
                    <a:pt x="13" y="60"/>
                  </a:cubicBezTo>
                  <a:cubicBezTo>
                    <a:pt x="13" y="61"/>
                    <a:pt x="14" y="63"/>
                    <a:pt x="15" y="64"/>
                  </a:cubicBezTo>
                  <a:cubicBezTo>
                    <a:pt x="35" y="43"/>
                    <a:pt x="35" y="43"/>
                    <a:pt x="35" y="43"/>
                  </a:cubicBezTo>
                  <a:cubicBezTo>
                    <a:pt x="34" y="41"/>
                    <a:pt x="33" y="39"/>
                    <a:pt x="32" y="37"/>
                  </a:cubicBezTo>
                  <a:cubicBezTo>
                    <a:pt x="31" y="35"/>
                    <a:pt x="30" y="33"/>
                    <a:pt x="30" y="30"/>
                  </a:cubicBezTo>
                  <a:cubicBezTo>
                    <a:pt x="30" y="28"/>
                    <a:pt x="30" y="26"/>
                    <a:pt x="31" y="23"/>
                  </a:cubicBezTo>
                  <a:cubicBezTo>
                    <a:pt x="32" y="20"/>
                    <a:pt x="34" y="18"/>
                    <a:pt x="36" y="15"/>
                  </a:cubicBezTo>
                  <a:cubicBezTo>
                    <a:pt x="39" y="13"/>
                    <a:pt x="41" y="10"/>
                    <a:pt x="44" y="9"/>
                  </a:cubicBezTo>
                  <a:cubicBezTo>
                    <a:pt x="47" y="7"/>
                    <a:pt x="49" y="6"/>
                    <a:pt x="52" y="5"/>
                  </a:cubicBezTo>
                  <a:cubicBezTo>
                    <a:pt x="55" y="4"/>
                    <a:pt x="58" y="4"/>
                    <a:pt x="61" y="5"/>
                  </a:cubicBezTo>
                  <a:cubicBezTo>
                    <a:pt x="64" y="6"/>
                    <a:pt x="66" y="7"/>
                    <a:pt x="69" y="9"/>
                  </a:cubicBezTo>
                  <a:cubicBezTo>
                    <a:pt x="76" y="1"/>
                    <a:pt x="76" y="1"/>
                    <a:pt x="76" y="1"/>
                  </a:cubicBezTo>
                  <a:cubicBezTo>
                    <a:pt x="77" y="1"/>
                    <a:pt x="77" y="1"/>
                    <a:pt x="78" y="0"/>
                  </a:cubicBezTo>
                  <a:cubicBezTo>
                    <a:pt x="79" y="0"/>
                    <a:pt x="79" y="0"/>
                    <a:pt x="80" y="1"/>
                  </a:cubicBezTo>
                  <a:cubicBezTo>
                    <a:pt x="82" y="3"/>
                    <a:pt x="82" y="3"/>
                    <a:pt x="82" y="3"/>
                  </a:cubicBezTo>
                  <a:lnTo>
                    <a:pt x="73" y="12"/>
                  </a:lnTo>
                  <a:close/>
                  <a:moveTo>
                    <a:pt x="36" y="65"/>
                  </a:moveTo>
                  <a:cubicBezTo>
                    <a:pt x="37" y="64"/>
                    <a:pt x="38" y="62"/>
                    <a:pt x="38" y="61"/>
                  </a:cubicBezTo>
                  <a:cubicBezTo>
                    <a:pt x="39" y="59"/>
                    <a:pt x="39" y="58"/>
                    <a:pt x="39" y="57"/>
                  </a:cubicBezTo>
                  <a:cubicBezTo>
                    <a:pt x="39" y="55"/>
                    <a:pt x="39" y="54"/>
                    <a:pt x="39" y="52"/>
                  </a:cubicBezTo>
                  <a:cubicBezTo>
                    <a:pt x="38" y="51"/>
                    <a:pt x="38" y="50"/>
                    <a:pt x="37" y="48"/>
                  </a:cubicBezTo>
                  <a:cubicBezTo>
                    <a:pt x="18" y="67"/>
                    <a:pt x="18" y="67"/>
                    <a:pt x="18" y="67"/>
                  </a:cubicBezTo>
                  <a:cubicBezTo>
                    <a:pt x="20" y="68"/>
                    <a:pt x="22" y="69"/>
                    <a:pt x="23" y="70"/>
                  </a:cubicBezTo>
                  <a:cubicBezTo>
                    <a:pt x="25" y="70"/>
                    <a:pt x="26" y="70"/>
                    <a:pt x="28" y="70"/>
                  </a:cubicBezTo>
                  <a:cubicBezTo>
                    <a:pt x="29" y="69"/>
                    <a:pt x="31" y="69"/>
                    <a:pt x="32" y="68"/>
                  </a:cubicBezTo>
                  <a:cubicBezTo>
                    <a:pt x="33" y="67"/>
                    <a:pt x="34" y="66"/>
                    <a:pt x="36" y="65"/>
                  </a:cubicBezTo>
                  <a:close/>
                  <a:moveTo>
                    <a:pt x="43" y="19"/>
                  </a:moveTo>
                  <a:cubicBezTo>
                    <a:pt x="42" y="21"/>
                    <a:pt x="41" y="22"/>
                    <a:pt x="40" y="23"/>
                  </a:cubicBezTo>
                  <a:cubicBezTo>
                    <a:pt x="40" y="25"/>
                    <a:pt x="39" y="26"/>
                    <a:pt x="39" y="28"/>
                  </a:cubicBezTo>
                  <a:cubicBezTo>
                    <a:pt x="39" y="29"/>
                    <a:pt x="40" y="30"/>
                    <a:pt x="40" y="32"/>
                  </a:cubicBezTo>
                  <a:cubicBezTo>
                    <a:pt x="41" y="33"/>
                    <a:pt x="41" y="35"/>
                    <a:pt x="42" y="36"/>
                  </a:cubicBezTo>
                  <a:cubicBezTo>
                    <a:pt x="63" y="15"/>
                    <a:pt x="63" y="15"/>
                    <a:pt x="63" y="15"/>
                  </a:cubicBezTo>
                  <a:cubicBezTo>
                    <a:pt x="61" y="14"/>
                    <a:pt x="59" y="13"/>
                    <a:pt x="58" y="13"/>
                  </a:cubicBezTo>
                  <a:cubicBezTo>
                    <a:pt x="56" y="13"/>
                    <a:pt x="54" y="13"/>
                    <a:pt x="52" y="13"/>
                  </a:cubicBezTo>
                  <a:cubicBezTo>
                    <a:pt x="51" y="13"/>
                    <a:pt x="49" y="14"/>
                    <a:pt x="48" y="15"/>
                  </a:cubicBezTo>
                  <a:cubicBezTo>
                    <a:pt x="46" y="16"/>
                    <a:pt x="44" y="17"/>
                    <a:pt x="43" y="1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5375" name="组合 109"/>
          <p:cNvGrpSpPr>
            <a:grpSpLocks/>
          </p:cNvGrpSpPr>
          <p:nvPr/>
        </p:nvGrpSpPr>
        <p:grpSpPr bwMode="auto">
          <a:xfrm>
            <a:off x="4682067" y="1413934"/>
            <a:ext cx="6208184" cy="6220884"/>
            <a:chOff x="0" y="0"/>
            <a:chExt cx="4655928" cy="4665502"/>
          </a:xfrm>
        </p:grpSpPr>
        <p:grpSp>
          <p:nvGrpSpPr>
            <p:cNvPr id="15376" name="组合 58"/>
            <p:cNvGrpSpPr>
              <a:grpSpLocks/>
            </p:cNvGrpSpPr>
            <p:nvPr/>
          </p:nvGrpSpPr>
          <p:grpSpPr bwMode="auto">
            <a:xfrm rot="20391158">
              <a:off x="0" y="0"/>
              <a:ext cx="4655928" cy="4665502"/>
              <a:chOff x="0" y="0"/>
              <a:chExt cx="3859213" cy="3867150"/>
            </a:xfrm>
          </p:grpSpPr>
          <p:sp>
            <p:nvSpPr>
              <p:cNvPr id="15377" name="Freeform 48"/>
              <p:cNvSpPr>
                <a:spLocks noChangeArrowheads="1"/>
              </p:cNvSpPr>
              <p:nvPr/>
            </p:nvSpPr>
            <p:spPr bwMode="auto">
              <a:xfrm>
                <a:off x="2165350" y="2170112"/>
                <a:ext cx="1693863" cy="1697038"/>
              </a:xfrm>
              <a:custGeom>
                <a:avLst/>
                <a:gdLst>
                  <a:gd name="T0" fmla="*/ 1569137 w 842"/>
                  <a:gd name="T1" fmla="*/ 1570363 h 844"/>
                  <a:gd name="T2" fmla="*/ 1567125 w 842"/>
                  <a:gd name="T3" fmla="*/ 1572374 h 844"/>
                  <a:gd name="T4" fmla="*/ 1110466 w 842"/>
                  <a:gd name="T5" fmla="*/ 1570363 h 844"/>
                  <a:gd name="T6" fmla="*/ 126738 w 842"/>
                  <a:gd name="T7" fmla="*/ 581095 h 844"/>
                  <a:gd name="T8" fmla="*/ 126738 w 842"/>
                  <a:gd name="T9" fmla="*/ 124664 h 844"/>
                  <a:gd name="T10" fmla="*/ 126738 w 842"/>
                  <a:gd name="T11" fmla="*/ 124664 h 844"/>
                  <a:gd name="T12" fmla="*/ 583397 w 842"/>
                  <a:gd name="T13" fmla="*/ 126675 h 844"/>
                  <a:gd name="T14" fmla="*/ 1569137 w 842"/>
                  <a:gd name="T15" fmla="*/ 1115943 h 844"/>
                  <a:gd name="T16" fmla="*/ 1569137 w 842"/>
                  <a:gd name="T17" fmla="*/ 1570363 h 8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2"/>
                  <a:gd name="T28" fmla="*/ 0 h 844"/>
                  <a:gd name="T29" fmla="*/ 842 w 842"/>
                  <a:gd name="T30" fmla="*/ 844 h 8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2" h="844">
                    <a:moveTo>
                      <a:pt x="780" y="781"/>
                    </a:moveTo>
                    <a:cubicBezTo>
                      <a:pt x="780" y="782"/>
                      <a:pt x="779" y="782"/>
                      <a:pt x="779" y="782"/>
                    </a:cubicBezTo>
                    <a:cubicBezTo>
                      <a:pt x="716" y="844"/>
                      <a:pt x="615" y="844"/>
                      <a:pt x="552" y="781"/>
                    </a:cubicBezTo>
                    <a:cubicBezTo>
                      <a:pt x="63" y="289"/>
                      <a:pt x="63" y="289"/>
                      <a:pt x="63" y="289"/>
                    </a:cubicBezTo>
                    <a:cubicBezTo>
                      <a:pt x="0" y="226"/>
                      <a:pt x="0" y="125"/>
                      <a:pt x="63" y="62"/>
                    </a:cubicBezTo>
                    <a:cubicBezTo>
                      <a:pt x="63" y="62"/>
                      <a:pt x="63" y="62"/>
                      <a:pt x="63" y="62"/>
                    </a:cubicBezTo>
                    <a:cubicBezTo>
                      <a:pt x="126" y="0"/>
                      <a:pt x="228" y="0"/>
                      <a:pt x="290" y="63"/>
                    </a:cubicBezTo>
                    <a:cubicBezTo>
                      <a:pt x="780" y="555"/>
                      <a:pt x="780" y="555"/>
                      <a:pt x="780" y="555"/>
                    </a:cubicBezTo>
                    <a:cubicBezTo>
                      <a:pt x="842" y="617"/>
                      <a:pt x="842" y="719"/>
                      <a:pt x="780" y="781"/>
                    </a:cubicBezTo>
                    <a:close/>
                  </a:path>
                </a:pathLst>
              </a:custGeom>
              <a:solidFill>
                <a:srgbClr val="DE3F1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78" name="Freeform 49"/>
              <p:cNvSpPr>
                <a:spLocks noChangeArrowheads="1"/>
              </p:cNvSpPr>
              <p:nvPr/>
            </p:nvSpPr>
            <p:spPr bwMode="auto">
              <a:xfrm>
                <a:off x="2382838" y="2520950"/>
                <a:ext cx="1258888" cy="1262063"/>
              </a:xfrm>
              <a:custGeom>
                <a:avLst/>
                <a:gdLst>
                  <a:gd name="T0" fmla="*/ 1210624 w 626"/>
                  <a:gd name="T1" fmla="*/ 1213831 h 628"/>
                  <a:gd name="T2" fmla="*/ 1033656 w 626"/>
                  <a:gd name="T3" fmla="*/ 1213831 h 628"/>
                  <a:gd name="T4" fmla="*/ 48264 w 626"/>
                  <a:gd name="T5" fmla="*/ 225081 h 628"/>
                  <a:gd name="T6" fmla="*/ 48264 w 626"/>
                  <a:gd name="T7" fmla="*/ 48232 h 628"/>
                  <a:gd name="T8" fmla="*/ 227243 w 626"/>
                  <a:gd name="T9" fmla="*/ 48232 h 628"/>
                  <a:gd name="T10" fmla="*/ 1210624 w 626"/>
                  <a:gd name="T11" fmla="*/ 1036982 h 628"/>
                  <a:gd name="T12" fmla="*/ 1210624 w 626"/>
                  <a:gd name="T13" fmla="*/ 1213831 h 628"/>
                  <a:gd name="T14" fmla="*/ 0 60000 65536"/>
                  <a:gd name="T15" fmla="*/ 0 60000 65536"/>
                  <a:gd name="T16" fmla="*/ 0 60000 65536"/>
                  <a:gd name="T17" fmla="*/ 0 60000 65536"/>
                  <a:gd name="T18" fmla="*/ 0 60000 65536"/>
                  <a:gd name="T19" fmla="*/ 0 60000 65536"/>
                  <a:gd name="T20" fmla="*/ 0 60000 65536"/>
                  <a:gd name="T21" fmla="*/ 0 w 626"/>
                  <a:gd name="T22" fmla="*/ 0 h 628"/>
                  <a:gd name="T23" fmla="*/ 626 w 626"/>
                  <a:gd name="T24" fmla="*/ 628 h 6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6" h="628">
                    <a:moveTo>
                      <a:pt x="602" y="604"/>
                    </a:moveTo>
                    <a:cubicBezTo>
                      <a:pt x="578" y="628"/>
                      <a:pt x="538" y="628"/>
                      <a:pt x="514" y="604"/>
                    </a:cubicBezTo>
                    <a:cubicBezTo>
                      <a:pt x="24" y="112"/>
                      <a:pt x="24" y="112"/>
                      <a:pt x="24" y="112"/>
                    </a:cubicBezTo>
                    <a:cubicBezTo>
                      <a:pt x="0" y="88"/>
                      <a:pt x="0" y="48"/>
                      <a:pt x="24" y="24"/>
                    </a:cubicBezTo>
                    <a:cubicBezTo>
                      <a:pt x="49" y="0"/>
                      <a:pt x="88" y="0"/>
                      <a:pt x="113" y="24"/>
                    </a:cubicBezTo>
                    <a:cubicBezTo>
                      <a:pt x="602" y="516"/>
                      <a:pt x="602" y="516"/>
                      <a:pt x="602" y="516"/>
                    </a:cubicBezTo>
                    <a:cubicBezTo>
                      <a:pt x="626" y="541"/>
                      <a:pt x="626" y="580"/>
                      <a:pt x="602" y="604"/>
                    </a:cubicBezTo>
                    <a:close/>
                  </a:path>
                </a:pathLst>
              </a:custGeom>
              <a:solidFill>
                <a:srgbClr val="FD61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79" name="Freeform 50"/>
              <p:cNvSpPr>
                <a:spLocks noChangeArrowheads="1"/>
              </p:cNvSpPr>
              <p:nvPr/>
            </p:nvSpPr>
            <p:spPr bwMode="auto">
              <a:xfrm>
                <a:off x="0" y="0"/>
                <a:ext cx="2525713" cy="2524125"/>
              </a:xfrm>
              <a:custGeom>
                <a:avLst/>
                <a:gdLst>
                  <a:gd name="T0" fmla="*/ 2155704 w 1256"/>
                  <a:gd name="T1" fmla="*/ 2154054 h 1255"/>
                  <a:gd name="T2" fmla="*/ 2155704 w 1256"/>
                  <a:gd name="T3" fmla="*/ 2154054 h 1255"/>
                  <a:gd name="T4" fmla="*/ 1260846 w 1256"/>
                  <a:gd name="T5" fmla="*/ 2524125 h 1255"/>
                  <a:gd name="T6" fmla="*/ 2011 w 1256"/>
                  <a:gd name="T7" fmla="*/ 1259046 h 1255"/>
                  <a:gd name="T8" fmla="*/ 372020 w 1256"/>
                  <a:gd name="T9" fmla="*/ 370071 h 1255"/>
                  <a:gd name="T10" fmla="*/ 1264867 w 1256"/>
                  <a:gd name="T11" fmla="*/ 0 h 1255"/>
                  <a:gd name="T12" fmla="*/ 2157715 w 1256"/>
                  <a:gd name="T13" fmla="*/ 372082 h 1255"/>
                  <a:gd name="T14" fmla="*/ 2525713 w 1256"/>
                  <a:gd name="T15" fmla="*/ 1265079 h 1255"/>
                  <a:gd name="T16" fmla="*/ 2155704 w 1256"/>
                  <a:gd name="T17" fmla="*/ 2154054 h 1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6"/>
                  <a:gd name="T28" fmla="*/ 0 h 1255"/>
                  <a:gd name="T29" fmla="*/ 1256 w 1256"/>
                  <a:gd name="T30" fmla="*/ 1255 h 1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6" h="1255">
                    <a:moveTo>
                      <a:pt x="1072" y="1071"/>
                    </a:moveTo>
                    <a:cubicBezTo>
                      <a:pt x="1072" y="1071"/>
                      <a:pt x="1072" y="1071"/>
                      <a:pt x="1072" y="1071"/>
                    </a:cubicBezTo>
                    <a:cubicBezTo>
                      <a:pt x="953" y="1190"/>
                      <a:pt x="795" y="1255"/>
                      <a:pt x="627" y="1255"/>
                    </a:cubicBezTo>
                    <a:cubicBezTo>
                      <a:pt x="281" y="1254"/>
                      <a:pt x="0" y="972"/>
                      <a:pt x="1" y="626"/>
                    </a:cubicBezTo>
                    <a:cubicBezTo>
                      <a:pt x="1" y="459"/>
                      <a:pt x="66" y="302"/>
                      <a:pt x="185" y="184"/>
                    </a:cubicBezTo>
                    <a:cubicBezTo>
                      <a:pt x="304" y="65"/>
                      <a:pt x="461" y="0"/>
                      <a:pt x="629" y="0"/>
                    </a:cubicBezTo>
                    <a:cubicBezTo>
                      <a:pt x="797" y="0"/>
                      <a:pt x="954" y="66"/>
                      <a:pt x="1073" y="185"/>
                    </a:cubicBezTo>
                    <a:cubicBezTo>
                      <a:pt x="1191" y="304"/>
                      <a:pt x="1256" y="461"/>
                      <a:pt x="1256" y="629"/>
                    </a:cubicBezTo>
                    <a:cubicBezTo>
                      <a:pt x="1256" y="796"/>
                      <a:pt x="1190" y="953"/>
                      <a:pt x="1072" y="1071"/>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80" name="Freeform 51"/>
              <p:cNvSpPr>
                <a:spLocks noChangeArrowheads="1"/>
              </p:cNvSpPr>
              <p:nvPr/>
            </p:nvSpPr>
            <p:spPr bwMode="auto">
              <a:xfrm>
                <a:off x="73025" y="71437"/>
                <a:ext cx="1192213" cy="2382838"/>
              </a:xfrm>
              <a:custGeom>
                <a:avLst/>
                <a:gdLst>
                  <a:gd name="T0" fmla="*/ 1188192 w 593"/>
                  <a:gd name="T1" fmla="*/ 2382838 h 1185"/>
                  <a:gd name="T2" fmla="*/ 347813 w 593"/>
                  <a:gd name="T3" fmla="*/ 2030942 h 1185"/>
                  <a:gd name="T4" fmla="*/ 0 w 593"/>
                  <a:gd name="T5" fmla="*/ 1188403 h 1185"/>
                  <a:gd name="T6" fmla="*/ 349823 w 593"/>
                  <a:gd name="T7" fmla="*/ 349885 h 1185"/>
                  <a:gd name="T8" fmla="*/ 1190203 w 593"/>
                  <a:gd name="T9" fmla="*/ 0 h 1185"/>
                  <a:gd name="T10" fmla="*/ 1192213 w 593"/>
                  <a:gd name="T11" fmla="*/ 0 h 1185"/>
                  <a:gd name="T12" fmla="*/ 1192213 w 593"/>
                  <a:gd name="T13" fmla="*/ 158856 h 1185"/>
                  <a:gd name="T14" fmla="*/ 1190203 w 593"/>
                  <a:gd name="T15" fmla="*/ 158856 h 1185"/>
                  <a:gd name="T16" fmla="*/ 462410 w 593"/>
                  <a:gd name="T17" fmla="*/ 462492 h 1185"/>
                  <a:gd name="T18" fmla="*/ 158828 w 593"/>
                  <a:gd name="T19" fmla="*/ 1190414 h 1185"/>
                  <a:gd name="T20" fmla="*/ 460399 w 593"/>
                  <a:gd name="T21" fmla="*/ 1918335 h 1185"/>
                  <a:gd name="T22" fmla="*/ 1188192 w 593"/>
                  <a:gd name="T23" fmla="*/ 2223982 h 1185"/>
                  <a:gd name="T24" fmla="*/ 1188192 w 593"/>
                  <a:gd name="T25" fmla="*/ 2382838 h 11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3"/>
                  <a:gd name="T40" fmla="*/ 0 h 1185"/>
                  <a:gd name="T41" fmla="*/ 593 w 593"/>
                  <a:gd name="T42" fmla="*/ 1185 h 11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3" h="1185">
                    <a:moveTo>
                      <a:pt x="591" y="1185"/>
                    </a:moveTo>
                    <a:cubicBezTo>
                      <a:pt x="433" y="1184"/>
                      <a:pt x="285" y="1122"/>
                      <a:pt x="173" y="1010"/>
                    </a:cubicBezTo>
                    <a:cubicBezTo>
                      <a:pt x="61" y="898"/>
                      <a:pt x="0" y="749"/>
                      <a:pt x="0" y="591"/>
                    </a:cubicBezTo>
                    <a:cubicBezTo>
                      <a:pt x="0" y="434"/>
                      <a:pt x="62" y="286"/>
                      <a:pt x="174" y="174"/>
                    </a:cubicBezTo>
                    <a:cubicBezTo>
                      <a:pt x="286" y="62"/>
                      <a:pt x="434" y="0"/>
                      <a:pt x="592" y="0"/>
                    </a:cubicBezTo>
                    <a:cubicBezTo>
                      <a:pt x="592" y="0"/>
                      <a:pt x="593" y="0"/>
                      <a:pt x="593" y="0"/>
                    </a:cubicBezTo>
                    <a:cubicBezTo>
                      <a:pt x="593" y="79"/>
                      <a:pt x="593" y="79"/>
                      <a:pt x="593" y="79"/>
                    </a:cubicBezTo>
                    <a:cubicBezTo>
                      <a:pt x="593" y="79"/>
                      <a:pt x="592" y="79"/>
                      <a:pt x="592" y="79"/>
                    </a:cubicBezTo>
                    <a:cubicBezTo>
                      <a:pt x="455" y="79"/>
                      <a:pt x="327" y="133"/>
                      <a:pt x="230" y="230"/>
                    </a:cubicBezTo>
                    <a:cubicBezTo>
                      <a:pt x="133" y="327"/>
                      <a:pt x="79" y="455"/>
                      <a:pt x="79" y="592"/>
                    </a:cubicBezTo>
                    <a:cubicBezTo>
                      <a:pt x="79" y="728"/>
                      <a:pt x="132" y="857"/>
                      <a:pt x="229" y="954"/>
                    </a:cubicBezTo>
                    <a:cubicBezTo>
                      <a:pt x="326" y="1052"/>
                      <a:pt x="454" y="1105"/>
                      <a:pt x="591" y="1106"/>
                    </a:cubicBezTo>
                    <a:cubicBezTo>
                      <a:pt x="591" y="1185"/>
                      <a:pt x="591" y="1185"/>
                      <a:pt x="591" y="1185"/>
                    </a:cubicBezTo>
                    <a:close/>
                  </a:path>
                </a:pathLst>
              </a:cu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81" name="Freeform 52"/>
              <p:cNvSpPr>
                <a:spLocks noChangeArrowheads="1"/>
              </p:cNvSpPr>
              <p:nvPr/>
            </p:nvSpPr>
            <p:spPr bwMode="auto">
              <a:xfrm>
                <a:off x="323850" y="322262"/>
                <a:ext cx="1879600" cy="1879600"/>
              </a:xfrm>
              <a:custGeom>
                <a:avLst/>
                <a:gdLst>
                  <a:gd name="T0" fmla="*/ 275407 w 935"/>
                  <a:gd name="T1" fmla="*/ 275407 h 935"/>
                  <a:gd name="T2" fmla="*/ 0 w 935"/>
                  <a:gd name="T3" fmla="*/ 938795 h 935"/>
                  <a:gd name="T4" fmla="*/ 936785 w 935"/>
                  <a:gd name="T5" fmla="*/ 1879600 h 935"/>
                  <a:gd name="T6" fmla="*/ 1602183 w 935"/>
                  <a:gd name="T7" fmla="*/ 1602183 h 935"/>
                  <a:gd name="T8" fmla="*/ 1604193 w 935"/>
                  <a:gd name="T9" fmla="*/ 1602183 h 935"/>
                  <a:gd name="T10" fmla="*/ 1877590 w 935"/>
                  <a:gd name="T11" fmla="*/ 940805 h 935"/>
                  <a:gd name="T12" fmla="*/ 1604193 w 935"/>
                  <a:gd name="T13" fmla="*/ 277417 h 935"/>
                  <a:gd name="T14" fmla="*/ 940805 w 935"/>
                  <a:gd name="T15" fmla="*/ 0 h 935"/>
                  <a:gd name="T16" fmla="*/ 275407 w 935"/>
                  <a:gd name="T17" fmla="*/ 275407 h 9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5"/>
                  <a:gd name="T28" fmla="*/ 0 h 935"/>
                  <a:gd name="T29" fmla="*/ 935 w 935"/>
                  <a:gd name="T30" fmla="*/ 935 h 9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5" h="935">
                    <a:moveTo>
                      <a:pt x="137" y="137"/>
                    </a:moveTo>
                    <a:cubicBezTo>
                      <a:pt x="49" y="226"/>
                      <a:pt x="0" y="343"/>
                      <a:pt x="0" y="467"/>
                    </a:cubicBezTo>
                    <a:cubicBezTo>
                      <a:pt x="0" y="724"/>
                      <a:pt x="209" y="934"/>
                      <a:pt x="466" y="935"/>
                    </a:cubicBezTo>
                    <a:cubicBezTo>
                      <a:pt x="591" y="935"/>
                      <a:pt x="709" y="886"/>
                      <a:pt x="797" y="797"/>
                    </a:cubicBezTo>
                    <a:cubicBezTo>
                      <a:pt x="798" y="797"/>
                      <a:pt x="798" y="797"/>
                      <a:pt x="798" y="797"/>
                    </a:cubicBezTo>
                    <a:cubicBezTo>
                      <a:pt x="886" y="709"/>
                      <a:pt x="934" y="593"/>
                      <a:pt x="934" y="468"/>
                    </a:cubicBezTo>
                    <a:cubicBezTo>
                      <a:pt x="935" y="344"/>
                      <a:pt x="886" y="227"/>
                      <a:pt x="798" y="138"/>
                    </a:cubicBezTo>
                    <a:cubicBezTo>
                      <a:pt x="710" y="50"/>
                      <a:pt x="593" y="1"/>
                      <a:pt x="468" y="0"/>
                    </a:cubicBezTo>
                    <a:cubicBezTo>
                      <a:pt x="343" y="0"/>
                      <a:pt x="226" y="49"/>
                      <a:pt x="137" y="137"/>
                    </a:cubicBezTo>
                    <a:close/>
                  </a:path>
                </a:pathLst>
              </a:custGeom>
              <a:solidFill>
                <a:srgbClr val="99D5D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382" name="Freeform 54"/>
              <p:cNvSpPr>
                <a:spLocks noChangeArrowheads="1"/>
              </p:cNvSpPr>
              <p:nvPr/>
            </p:nvSpPr>
            <p:spPr bwMode="auto">
              <a:xfrm>
                <a:off x="1925638" y="1928812"/>
                <a:ext cx="557213" cy="561975"/>
              </a:xfrm>
              <a:custGeom>
                <a:avLst/>
                <a:gdLst>
                  <a:gd name="T0" fmla="*/ 492842 w 277"/>
                  <a:gd name="T1" fmla="*/ 499533 h 279"/>
                  <a:gd name="T2" fmla="*/ 265531 w 277"/>
                  <a:gd name="T3" fmla="*/ 499533 h 279"/>
                  <a:gd name="T4" fmla="*/ 64371 w 277"/>
                  <a:gd name="T5" fmla="*/ 292066 h 279"/>
                  <a:gd name="T6" fmla="*/ 64371 w 277"/>
                  <a:gd name="T7" fmla="*/ 62442 h 279"/>
                  <a:gd name="T8" fmla="*/ 64371 w 277"/>
                  <a:gd name="T9" fmla="*/ 62442 h 279"/>
                  <a:gd name="T10" fmla="*/ 291682 w 277"/>
                  <a:gd name="T11" fmla="*/ 62442 h 279"/>
                  <a:gd name="T12" fmla="*/ 492842 w 277"/>
                  <a:gd name="T13" fmla="*/ 271923 h 279"/>
                  <a:gd name="T14" fmla="*/ 492842 w 277"/>
                  <a:gd name="T15" fmla="*/ 499533 h 279"/>
                  <a:gd name="T16" fmla="*/ 492842 w 277"/>
                  <a:gd name="T17" fmla="*/ 499533 h 2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7"/>
                  <a:gd name="T28" fmla="*/ 0 h 279"/>
                  <a:gd name="T29" fmla="*/ 277 w 277"/>
                  <a:gd name="T30" fmla="*/ 279 h 2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7" h="279">
                    <a:moveTo>
                      <a:pt x="245" y="248"/>
                    </a:moveTo>
                    <a:cubicBezTo>
                      <a:pt x="214" y="279"/>
                      <a:pt x="163" y="279"/>
                      <a:pt x="132" y="248"/>
                    </a:cubicBezTo>
                    <a:cubicBezTo>
                      <a:pt x="32" y="145"/>
                      <a:pt x="32" y="145"/>
                      <a:pt x="32" y="145"/>
                    </a:cubicBezTo>
                    <a:cubicBezTo>
                      <a:pt x="0" y="113"/>
                      <a:pt x="0" y="63"/>
                      <a:pt x="32" y="31"/>
                    </a:cubicBezTo>
                    <a:cubicBezTo>
                      <a:pt x="32" y="31"/>
                      <a:pt x="32" y="31"/>
                      <a:pt x="32" y="31"/>
                    </a:cubicBezTo>
                    <a:cubicBezTo>
                      <a:pt x="63" y="0"/>
                      <a:pt x="114" y="0"/>
                      <a:pt x="145" y="31"/>
                    </a:cubicBezTo>
                    <a:cubicBezTo>
                      <a:pt x="245" y="135"/>
                      <a:pt x="245" y="135"/>
                      <a:pt x="245" y="135"/>
                    </a:cubicBezTo>
                    <a:cubicBezTo>
                      <a:pt x="277" y="166"/>
                      <a:pt x="276" y="217"/>
                      <a:pt x="245" y="248"/>
                    </a:cubicBezTo>
                    <a:cubicBezTo>
                      <a:pt x="245" y="248"/>
                      <a:pt x="245" y="248"/>
                      <a:pt x="245" y="248"/>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5383" name="组合 108"/>
            <p:cNvGrpSpPr>
              <a:grpSpLocks/>
            </p:cNvGrpSpPr>
            <p:nvPr/>
          </p:nvGrpSpPr>
          <p:grpSpPr bwMode="auto">
            <a:xfrm>
              <a:off x="319654" y="1172540"/>
              <a:ext cx="2001836" cy="1290442"/>
              <a:chOff x="0" y="0"/>
              <a:chExt cx="1728787" cy="1114425"/>
            </a:xfrm>
          </p:grpSpPr>
          <p:sp>
            <p:nvSpPr>
              <p:cNvPr id="15384" name="Rectangle 69"/>
              <p:cNvSpPr>
                <a:spLocks noChangeArrowheads="1"/>
              </p:cNvSpPr>
              <p:nvPr/>
            </p:nvSpPr>
            <p:spPr bwMode="auto">
              <a:xfrm>
                <a:off x="57150" y="735013"/>
                <a:ext cx="82550" cy="13335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85" name="Rectangle 70"/>
              <p:cNvSpPr>
                <a:spLocks noChangeArrowheads="1"/>
              </p:cNvSpPr>
              <p:nvPr/>
            </p:nvSpPr>
            <p:spPr bwMode="auto">
              <a:xfrm>
                <a:off x="1060450" y="735013"/>
                <a:ext cx="80962" cy="13335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86" name="Rectangle 71"/>
              <p:cNvSpPr>
                <a:spLocks noChangeArrowheads="1"/>
              </p:cNvSpPr>
              <p:nvPr/>
            </p:nvSpPr>
            <p:spPr bwMode="auto">
              <a:xfrm>
                <a:off x="1060450" y="735013"/>
                <a:ext cx="80962" cy="13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87" name="Oval 72"/>
              <p:cNvSpPr>
                <a:spLocks noChangeArrowheads="1"/>
              </p:cNvSpPr>
              <p:nvPr/>
            </p:nvSpPr>
            <p:spPr bwMode="auto">
              <a:xfrm>
                <a:off x="57150" y="639763"/>
                <a:ext cx="1084262" cy="442913"/>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88" name="Oval 73"/>
              <p:cNvSpPr>
                <a:spLocks noChangeArrowheads="1"/>
              </p:cNvSpPr>
              <p:nvPr/>
            </p:nvSpPr>
            <p:spPr bwMode="auto">
              <a:xfrm>
                <a:off x="57150" y="519113"/>
                <a:ext cx="1084262" cy="442913"/>
              </a:xfrm>
              <a:prstGeom prst="ellipse">
                <a:avLst/>
              </a:prstGeom>
              <a:solidFill>
                <a:srgbClr val="F687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89" name="Oval 74"/>
              <p:cNvSpPr>
                <a:spLocks noChangeArrowheads="1"/>
              </p:cNvSpPr>
              <p:nvPr/>
            </p:nvSpPr>
            <p:spPr bwMode="auto">
              <a:xfrm>
                <a:off x="169862" y="563563"/>
                <a:ext cx="852487" cy="292100"/>
              </a:xfrm>
              <a:prstGeom prst="ellipse">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0" name="Rectangle 75"/>
              <p:cNvSpPr>
                <a:spLocks noChangeArrowheads="1"/>
              </p:cNvSpPr>
              <p:nvPr/>
            </p:nvSpPr>
            <p:spPr bwMode="auto">
              <a:xfrm>
                <a:off x="0" y="531813"/>
                <a:ext cx="76200" cy="12700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1" name="Rectangle 76"/>
              <p:cNvSpPr>
                <a:spLocks noChangeArrowheads="1"/>
              </p:cNvSpPr>
              <p:nvPr/>
            </p:nvSpPr>
            <p:spPr bwMode="auto">
              <a:xfrm>
                <a:off x="996950" y="531813"/>
                <a:ext cx="82550" cy="12700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2" name="Rectangle 77"/>
              <p:cNvSpPr>
                <a:spLocks noChangeArrowheads="1"/>
              </p:cNvSpPr>
              <p:nvPr/>
            </p:nvSpPr>
            <p:spPr bwMode="auto">
              <a:xfrm>
                <a:off x="996950" y="531813"/>
                <a:ext cx="82550"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3" name="Oval 78"/>
              <p:cNvSpPr>
                <a:spLocks noChangeArrowheads="1"/>
              </p:cNvSpPr>
              <p:nvPr/>
            </p:nvSpPr>
            <p:spPr bwMode="auto">
              <a:xfrm>
                <a:off x="0" y="436563"/>
                <a:ext cx="1079500" cy="438150"/>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4" name="Oval 79"/>
              <p:cNvSpPr>
                <a:spLocks noChangeArrowheads="1"/>
              </p:cNvSpPr>
              <p:nvPr/>
            </p:nvSpPr>
            <p:spPr bwMode="auto">
              <a:xfrm>
                <a:off x="0" y="315913"/>
                <a:ext cx="1079500" cy="444500"/>
              </a:xfrm>
              <a:prstGeom prst="ellipse">
                <a:avLst/>
              </a:prstGeom>
              <a:solidFill>
                <a:srgbClr val="F687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5" name="Oval 80"/>
              <p:cNvSpPr>
                <a:spLocks noChangeArrowheads="1"/>
              </p:cNvSpPr>
              <p:nvPr/>
            </p:nvSpPr>
            <p:spPr bwMode="auto">
              <a:xfrm>
                <a:off x="114300" y="360363"/>
                <a:ext cx="850900" cy="285750"/>
              </a:xfrm>
              <a:prstGeom prst="ellipse">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6" name="Rectangle 81"/>
              <p:cNvSpPr>
                <a:spLocks noChangeArrowheads="1"/>
              </p:cNvSpPr>
              <p:nvPr/>
            </p:nvSpPr>
            <p:spPr bwMode="auto">
              <a:xfrm>
                <a:off x="76200" y="334963"/>
                <a:ext cx="80962" cy="12700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7" name="Rectangle 82"/>
              <p:cNvSpPr>
                <a:spLocks noChangeArrowheads="1"/>
              </p:cNvSpPr>
              <p:nvPr/>
            </p:nvSpPr>
            <p:spPr bwMode="auto">
              <a:xfrm>
                <a:off x="1073150" y="334963"/>
                <a:ext cx="80962" cy="127000"/>
              </a:xfrm>
              <a:prstGeom prst="rect">
                <a:avLst/>
              </a:prstGeom>
              <a:solidFill>
                <a:srgbClr val="FFF2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8" name="Rectangle 83"/>
              <p:cNvSpPr>
                <a:spLocks noChangeArrowheads="1"/>
              </p:cNvSpPr>
              <p:nvPr/>
            </p:nvSpPr>
            <p:spPr bwMode="auto">
              <a:xfrm>
                <a:off x="1073150" y="334963"/>
                <a:ext cx="80962"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399" name="Oval 84"/>
              <p:cNvSpPr>
                <a:spLocks noChangeArrowheads="1"/>
              </p:cNvSpPr>
              <p:nvPr/>
            </p:nvSpPr>
            <p:spPr bwMode="auto">
              <a:xfrm>
                <a:off x="76200" y="241300"/>
                <a:ext cx="1077912" cy="436563"/>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00" name="Oval 85"/>
              <p:cNvSpPr>
                <a:spLocks noChangeArrowheads="1"/>
              </p:cNvSpPr>
              <p:nvPr/>
            </p:nvSpPr>
            <p:spPr bwMode="auto">
              <a:xfrm>
                <a:off x="76200" y="120650"/>
                <a:ext cx="1077912" cy="442913"/>
              </a:xfrm>
              <a:prstGeom prst="ellipse">
                <a:avLst/>
              </a:prstGeom>
              <a:solidFill>
                <a:srgbClr val="F687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01" name="Oval 86"/>
              <p:cNvSpPr>
                <a:spLocks noChangeArrowheads="1"/>
              </p:cNvSpPr>
              <p:nvPr/>
            </p:nvSpPr>
            <p:spPr bwMode="auto">
              <a:xfrm>
                <a:off x="188912" y="165100"/>
                <a:ext cx="852487" cy="284163"/>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02" name="Freeform 87"/>
              <p:cNvSpPr>
                <a:spLocks noEditPoints="1" noChangeArrowheads="1"/>
              </p:cNvSpPr>
              <p:nvPr/>
            </p:nvSpPr>
            <p:spPr bwMode="auto">
              <a:xfrm>
                <a:off x="1117600" y="735013"/>
                <a:ext cx="23812" cy="133350"/>
              </a:xfrm>
              <a:custGeom>
                <a:avLst/>
                <a:gdLst>
                  <a:gd name="T0" fmla="*/ 23812 w 4"/>
                  <a:gd name="T1" fmla="*/ 127000 h 21"/>
                  <a:gd name="T2" fmla="*/ 17859 w 4"/>
                  <a:gd name="T3" fmla="*/ 133350 h 21"/>
                  <a:gd name="T4" fmla="*/ 23812 w 4"/>
                  <a:gd name="T5" fmla="*/ 133350 h 21"/>
                  <a:gd name="T6" fmla="*/ 23812 w 4"/>
                  <a:gd name="T7" fmla="*/ 127000 h 21"/>
                  <a:gd name="T8" fmla="*/ 23812 w 4"/>
                  <a:gd name="T9" fmla="*/ 6350 h 21"/>
                  <a:gd name="T10" fmla="*/ 0 w 4"/>
                  <a:gd name="T11" fmla="*/ 63500 h 21"/>
                  <a:gd name="T12" fmla="*/ 23812 w 4"/>
                  <a:gd name="T13" fmla="*/ 127000 h 21"/>
                  <a:gd name="T14" fmla="*/ 23812 w 4"/>
                  <a:gd name="T15" fmla="*/ 6350 h 21"/>
                  <a:gd name="T16" fmla="*/ 23812 w 4"/>
                  <a:gd name="T17" fmla="*/ 0 h 21"/>
                  <a:gd name="T18" fmla="*/ 17859 w 4"/>
                  <a:gd name="T19" fmla="*/ 0 h 21"/>
                  <a:gd name="T20" fmla="*/ 23812 w 4"/>
                  <a:gd name="T21" fmla="*/ 6350 h 21"/>
                  <a:gd name="T22" fmla="*/ 23812 w 4"/>
                  <a:gd name="T23" fmla="*/ 0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21"/>
                  <a:gd name="T38" fmla="*/ 4 w 4"/>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21">
                    <a:moveTo>
                      <a:pt x="4" y="20"/>
                    </a:moveTo>
                    <a:cubicBezTo>
                      <a:pt x="4" y="20"/>
                      <a:pt x="3" y="20"/>
                      <a:pt x="3" y="21"/>
                    </a:cubicBezTo>
                    <a:cubicBezTo>
                      <a:pt x="4" y="21"/>
                      <a:pt x="4" y="21"/>
                      <a:pt x="4" y="21"/>
                    </a:cubicBezTo>
                    <a:cubicBezTo>
                      <a:pt x="4" y="20"/>
                      <a:pt x="4" y="20"/>
                      <a:pt x="4" y="20"/>
                    </a:cubicBezTo>
                    <a:moveTo>
                      <a:pt x="4" y="1"/>
                    </a:moveTo>
                    <a:cubicBezTo>
                      <a:pt x="4" y="4"/>
                      <a:pt x="2" y="7"/>
                      <a:pt x="0" y="10"/>
                    </a:cubicBezTo>
                    <a:cubicBezTo>
                      <a:pt x="2" y="13"/>
                      <a:pt x="4" y="17"/>
                      <a:pt x="4" y="20"/>
                    </a:cubicBezTo>
                    <a:cubicBezTo>
                      <a:pt x="4" y="1"/>
                      <a:pt x="4" y="1"/>
                      <a:pt x="4" y="1"/>
                    </a:cubicBezTo>
                    <a:moveTo>
                      <a:pt x="4" y="0"/>
                    </a:moveTo>
                    <a:cubicBezTo>
                      <a:pt x="3" y="0"/>
                      <a:pt x="3" y="0"/>
                      <a:pt x="3" y="0"/>
                    </a:cubicBezTo>
                    <a:cubicBezTo>
                      <a:pt x="3" y="1"/>
                      <a:pt x="4" y="1"/>
                      <a:pt x="4" y="1"/>
                    </a:cubicBezTo>
                    <a:cubicBezTo>
                      <a:pt x="4" y="0"/>
                      <a:pt x="4" y="0"/>
                      <a:pt x="4" y="0"/>
                    </a:cubicBezTo>
                  </a:path>
                </a:pathLst>
              </a:custGeom>
              <a:solidFill>
                <a:srgbClr val="F68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3" name="Freeform 88"/>
              <p:cNvSpPr>
                <a:spLocks noChangeArrowheads="1"/>
              </p:cNvSpPr>
              <p:nvPr/>
            </p:nvSpPr>
            <p:spPr bwMode="auto">
              <a:xfrm>
                <a:off x="638175" y="798513"/>
                <a:ext cx="503237" cy="277813"/>
              </a:xfrm>
              <a:custGeom>
                <a:avLst/>
                <a:gdLst>
                  <a:gd name="T0" fmla="*/ 478075 w 80"/>
                  <a:gd name="T1" fmla="*/ 0 h 44"/>
                  <a:gd name="T2" fmla="*/ 0 w 80"/>
                  <a:gd name="T3" fmla="*/ 164162 h 44"/>
                  <a:gd name="T4" fmla="*/ 88066 w 80"/>
                  <a:gd name="T5" fmla="*/ 277813 h 44"/>
                  <a:gd name="T6" fmla="*/ 496947 w 80"/>
                  <a:gd name="T7" fmla="*/ 69453 h 44"/>
                  <a:gd name="T8" fmla="*/ 496947 w 80"/>
                  <a:gd name="T9" fmla="*/ 69453 h 44"/>
                  <a:gd name="T10" fmla="*/ 503237 w 80"/>
                  <a:gd name="T11" fmla="*/ 63139 h 44"/>
                  <a:gd name="T12" fmla="*/ 503237 w 80"/>
                  <a:gd name="T13" fmla="*/ 63139 h 44"/>
                  <a:gd name="T14" fmla="*/ 503237 w 80"/>
                  <a:gd name="T15" fmla="*/ 63139 h 44"/>
                  <a:gd name="T16" fmla="*/ 478075 w 80"/>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44"/>
                  <a:gd name="T29" fmla="*/ 80 w 80"/>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44">
                    <a:moveTo>
                      <a:pt x="76" y="0"/>
                    </a:moveTo>
                    <a:cubicBezTo>
                      <a:pt x="67" y="14"/>
                      <a:pt x="36" y="25"/>
                      <a:pt x="0" y="26"/>
                    </a:cubicBezTo>
                    <a:cubicBezTo>
                      <a:pt x="3" y="33"/>
                      <a:pt x="8" y="39"/>
                      <a:pt x="14" y="44"/>
                    </a:cubicBezTo>
                    <a:cubicBezTo>
                      <a:pt x="51" y="40"/>
                      <a:pt x="79" y="27"/>
                      <a:pt x="79" y="11"/>
                    </a:cubicBezTo>
                    <a:cubicBezTo>
                      <a:pt x="79" y="11"/>
                      <a:pt x="79" y="11"/>
                      <a:pt x="79" y="11"/>
                    </a:cubicBezTo>
                    <a:cubicBezTo>
                      <a:pt x="79" y="10"/>
                      <a:pt x="80" y="10"/>
                      <a:pt x="80" y="10"/>
                    </a:cubicBezTo>
                    <a:cubicBezTo>
                      <a:pt x="80" y="10"/>
                      <a:pt x="80" y="10"/>
                      <a:pt x="80" y="10"/>
                    </a:cubicBezTo>
                    <a:cubicBezTo>
                      <a:pt x="80" y="10"/>
                      <a:pt x="80" y="10"/>
                      <a:pt x="80" y="10"/>
                    </a:cubicBezTo>
                    <a:cubicBezTo>
                      <a:pt x="80" y="7"/>
                      <a:pt x="78" y="3"/>
                      <a:pt x="76" y="0"/>
                    </a:cubicBezTo>
                  </a:path>
                </a:pathLst>
              </a:custGeom>
              <a:solidFill>
                <a:srgbClr val="F5660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4" name="Freeform 89"/>
              <p:cNvSpPr>
                <a:spLocks noChangeArrowheads="1"/>
              </p:cNvSpPr>
              <p:nvPr/>
            </p:nvSpPr>
            <p:spPr bwMode="auto">
              <a:xfrm>
                <a:off x="593725" y="639763"/>
                <a:ext cx="547687" cy="322263"/>
              </a:xfrm>
              <a:custGeom>
                <a:avLst/>
                <a:gdLst>
                  <a:gd name="T0" fmla="*/ 484734 w 87"/>
                  <a:gd name="T1" fmla="*/ 0 h 51"/>
                  <a:gd name="T2" fmla="*/ 484734 w 87"/>
                  <a:gd name="T3" fmla="*/ 18957 h 51"/>
                  <a:gd name="T4" fmla="*/ 484734 w 87"/>
                  <a:gd name="T5" fmla="*/ 18957 h 51"/>
                  <a:gd name="T6" fmla="*/ 484734 w 87"/>
                  <a:gd name="T7" fmla="*/ 18957 h 51"/>
                  <a:gd name="T8" fmla="*/ 484734 w 87"/>
                  <a:gd name="T9" fmla="*/ 18957 h 51"/>
                  <a:gd name="T10" fmla="*/ 484734 w 87"/>
                  <a:gd name="T11" fmla="*/ 18957 h 51"/>
                  <a:gd name="T12" fmla="*/ 0 w 87"/>
                  <a:gd name="T13" fmla="*/ 233799 h 51"/>
                  <a:gd name="T14" fmla="*/ 44067 w 87"/>
                  <a:gd name="T15" fmla="*/ 322263 h 51"/>
                  <a:gd name="T16" fmla="*/ 522506 w 87"/>
                  <a:gd name="T17" fmla="*/ 157972 h 51"/>
                  <a:gd name="T18" fmla="*/ 547687 w 87"/>
                  <a:gd name="T19" fmla="*/ 101102 h 51"/>
                  <a:gd name="T20" fmla="*/ 547687 w 87"/>
                  <a:gd name="T21" fmla="*/ 101102 h 51"/>
                  <a:gd name="T22" fmla="*/ 547687 w 87"/>
                  <a:gd name="T23" fmla="*/ 101102 h 51"/>
                  <a:gd name="T24" fmla="*/ 541392 w 87"/>
                  <a:gd name="T25" fmla="*/ 94783 h 51"/>
                  <a:gd name="T26" fmla="*/ 541392 w 87"/>
                  <a:gd name="T27" fmla="*/ 94783 h 51"/>
                  <a:gd name="T28" fmla="*/ 541392 w 87"/>
                  <a:gd name="T29" fmla="*/ 94783 h 51"/>
                  <a:gd name="T30" fmla="*/ 484734 w 87"/>
                  <a:gd name="T31" fmla="*/ 0 h 51"/>
                  <a:gd name="T32" fmla="*/ 484734 w 87"/>
                  <a:gd name="T33" fmla="*/ 0 h 51"/>
                  <a:gd name="T34" fmla="*/ 484734 w 87"/>
                  <a:gd name="T35" fmla="*/ 0 h 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51"/>
                  <a:gd name="T56" fmla="*/ 87 w 87"/>
                  <a:gd name="T57" fmla="*/ 51 h 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51">
                    <a:moveTo>
                      <a:pt x="77" y="0"/>
                    </a:moveTo>
                    <a:cubicBezTo>
                      <a:pt x="77" y="3"/>
                      <a:pt x="77" y="3"/>
                      <a:pt x="77" y="3"/>
                    </a:cubicBezTo>
                    <a:cubicBezTo>
                      <a:pt x="77" y="3"/>
                      <a:pt x="77" y="3"/>
                      <a:pt x="77" y="3"/>
                    </a:cubicBezTo>
                    <a:cubicBezTo>
                      <a:pt x="77" y="3"/>
                      <a:pt x="77" y="3"/>
                      <a:pt x="77" y="3"/>
                    </a:cubicBezTo>
                    <a:cubicBezTo>
                      <a:pt x="77" y="3"/>
                      <a:pt x="77" y="3"/>
                      <a:pt x="77" y="3"/>
                    </a:cubicBezTo>
                    <a:cubicBezTo>
                      <a:pt x="77" y="3"/>
                      <a:pt x="77" y="3"/>
                      <a:pt x="77" y="3"/>
                    </a:cubicBezTo>
                    <a:cubicBezTo>
                      <a:pt x="76" y="21"/>
                      <a:pt x="43" y="35"/>
                      <a:pt x="0" y="37"/>
                    </a:cubicBezTo>
                    <a:cubicBezTo>
                      <a:pt x="2" y="42"/>
                      <a:pt x="4" y="47"/>
                      <a:pt x="7" y="51"/>
                    </a:cubicBezTo>
                    <a:cubicBezTo>
                      <a:pt x="43" y="50"/>
                      <a:pt x="74" y="39"/>
                      <a:pt x="83" y="25"/>
                    </a:cubicBezTo>
                    <a:cubicBezTo>
                      <a:pt x="85" y="22"/>
                      <a:pt x="87" y="19"/>
                      <a:pt x="87" y="16"/>
                    </a:cubicBezTo>
                    <a:cubicBezTo>
                      <a:pt x="87" y="16"/>
                      <a:pt x="87" y="16"/>
                      <a:pt x="87" y="16"/>
                    </a:cubicBezTo>
                    <a:cubicBezTo>
                      <a:pt x="87" y="16"/>
                      <a:pt x="87" y="16"/>
                      <a:pt x="87" y="16"/>
                    </a:cubicBezTo>
                    <a:cubicBezTo>
                      <a:pt x="87" y="16"/>
                      <a:pt x="86" y="16"/>
                      <a:pt x="86" y="15"/>
                    </a:cubicBezTo>
                    <a:cubicBezTo>
                      <a:pt x="86" y="15"/>
                      <a:pt x="86" y="15"/>
                      <a:pt x="86" y="15"/>
                    </a:cubicBezTo>
                    <a:cubicBezTo>
                      <a:pt x="86" y="15"/>
                      <a:pt x="86" y="15"/>
                      <a:pt x="86" y="15"/>
                    </a:cubicBezTo>
                    <a:cubicBezTo>
                      <a:pt x="86" y="10"/>
                      <a:pt x="83" y="5"/>
                      <a:pt x="77" y="0"/>
                    </a:cubicBezTo>
                    <a:cubicBezTo>
                      <a:pt x="77" y="0"/>
                      <a:pt x="77" y="0"/>
                      <a:pt x="77" y="0"/>
                    </a:cubicBezTo>
                    <a:cubicBezTo>
                      <a:pt x="77" y="0"/>
                      <a:pt x="77" y="0"/>
                      <a:pt x="77" y="0"/>
                    </a:cubicBezTo>
                  </a:path>
                </a:pathLst>
              </a:custGeom>
              <a:solidFill>
                <a:srgbClr val="ED470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5" name="Freeform 90"/>
              <p:cNvSpPr>
                <a:spLocks noEditPoints="1" noChangeArrowheads="1"/>
              </p:cNvSpPr>
              <p:nvPr/>
            </p:nvSpPr>
            <p:spPr bwMode="auto">
              <a:xfrm>
                <a:off x="1060450" y="569913"/>
                <a:ext cx="19050" cy="88900"/>
              </a:xfrm>
              <a:custGeom>
                <a:avLst/>
                <a:gdLst>
                  <a:gd name="T0" fmla="*/ 19050 w 3"/>
                  <a:gd name="T1" fmla="*/ 88900 h 14"/>
                  <a:gd name="T2" fmla="*/ 19050 w 3"/>
                  <a:gd name="T3" fmla="*/ 88900 h 14"/>
                  <a:gd name="T4" fmla="*/ 19050 w 3"/>
                  <a:gd name="T5" fmla="*/ 88900 h 14"/>
                  <a:gd name="T6" fmla="*/ 19050 w 3"/>
                  <a:gd name="T7" fmla="*/ 88900 h 14"/>
                  <a:gd name="T8" fmla="*/ 19050 w 3"/>
                  <a:gd name="T9" fmla="*/ 0 h 14"/>
                  <a:gd name="T10" fmla="*/ 6350 w 3"/>
                  <a:gd name="T11" fmla="*/ 12700 h 14"/>
                  <a:gd name="T12" fmla="*/ 0 w 3"/>
                  <a:gd name="T13" fmla="*/ 25400 h 14"/>
                  <a:gd name="T14" fmla="*/ 19050 w 3"/>
                  <a:gd name="T15" fmla="*/ 88900 h 14"/>
                  <a:gd name="T16" fmla="*/ 19050 w 3"/>
                  <a:gd name="T17" fmla="*/ 69850 h 14"/>
                  <a:gd name="T18" fmla="*/ 19050 w 3"/>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14"/>
                  <a:gd name="T32" fmla="*/ 3 w 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14">
                    <a:moveTo>
                      <a:pt x="3" y="14"/>
                    </a:moveTo>
                    <a:cubicBezTo>
                      <a:pt x="3" y="14"/>
                      <a:pt x="3" y="14"/>
                      <a:pt x="3" y="14"/>
                    </a:cubicBezTo>
                    <a:cubicBezTo>
                      <a:pt x="3" y="14"/>
                      <a:pt x="3" y="14"/>
                      <a:pt x="3" y="14"/>
                    </a:cubicBezTo>
                    <a:cubicBezTo>
                      <a:pt x="3" y="14"/>
                      <a:pt x="3" y="14"/>
                      <a:pt x="3" y="14"/>
                    </a:cubicBezTo>
                    <a:moveTo>
                      <a:pt x="3" y="0"/>
                    </a:moveTo>
                    <a:cubicBezTo>
                      <a:pt x="3" y="1"/>
                      <a:pt x="2" y="1"/>
                      <a:pt x="1" y="2"/>
                    </a:cubicBezTo>
                    <a:cubicBezTo>
                      <a:pt x="1" y="2"/>
                      <a:pt x="0" y="3"/>
                      <a:pt x="0" y="4"/>
                    </a:cubicBezTo>
                    <a:cubicBezTo>
                      <a:pt x="2" y="7"/>
                      <a:pt x="3" y="10"/>
                      <a:pt x="3" y="14"/>
                    </a:cubicBezTo>
                    <a:cubicBezTo>
                      <a:pt x="3" y="11"/>
                      <a:pt x="3" y="11"/>
                      <a:pt x="3" y="11"/>
                    </a:cubicBezTo>
                    <a:cubicBezTo>
                      <a:pt x="3" y="0"/>
                      <a:pt x="3" y="0"/>
                      <a:pt x="3" y="0"/>
                    </a:cubicBezTo>
                  </a:path>
                </a:pathLst>
              </a:custGeom>
              <a:solidFill>
                <a:srgbClr val="F68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6" name="Freeform 91"/>
              <p:cNvSpPr>
                <a:spLocks noChangeArrowheads="1"/>
              </p:cNvSpPr>
              <p:nvPr/>
            </p:nvSpPr>
            <p:spPr bwMode="auto">
              <a:xfrm>
                <a:off x="568325" y="595313"/>
                <a:ext cx="511175" cy="279400"/>
              </a:xfrm>
              <a:custGeom>
                <a:avLst/>
                <a:gdLst>
                  <a:gd name="T0" fmla="*/ 492243 w 81"/>
                  <a:gd name="T1" fmla="*/ 0 h 44"/>
                  <a:gd name="T2" fmla="*/ 0 w 81"/>
                  <a:gd name="T3" fmla="*/ 165100 h 44"/>
                  <a:gd name="T4" fmla="*/ 12622 w 81"/>
                  <a:gd name="T5" fmla="*/ 228600 h 44"/>
                  <a:gd name="T6" fmla="*/ 25243 w 81"/>
                  <a:gd name="T7" fmla="*/ 279400 h 44"/>
                  <a:gd name="T8" fmla="*/ 511175 w 81"/>
                  <a:gd name="T9" fmla="*/ 63500 h 44"/>
                  <a:gd name="T10" fmla="*/ 511175 w 81"/>
                  <a:gd name="T11" fmla="*/ 63500 h 44"/>
                  <a:gd name="T12" fmla="*/ 511175 w 81"/>
                  <a:gd name="T13" fmla="*/ 63500 h 44"/>
                  <a:gd name="T14" fmla="*/ 511175 w 81"/>
                  <a:gd name="T15" fmla="*/ 63500 h 44"/>
                  <a:gd name="T16" fmla="*/ 492243 w 81"/>
                  <a:gd name="T17" fmla="*/ 0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
                  <a:gd name="T28" fmla="*/ 0 h 44"/>
                  <a:gd name="T29" fmla="*/ 81 w 81"/>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 h="44">
                    <a:moveTo>
                      <a:pt x="78" y="0"/>
                    </a:moveTo>
                    <a:cubicBezTo>
                      <a:pt x="68" y="14"/>
                      <a:pt x="37" y="25"/>
                      <a:pt x="0" y="26"/>
                    </a:cubicBezTo>
                    <a:cubicBezTo>
                      <a:pt x="1" y="29"/>
                      <a:pt x="1" y="32"/>
                      <a:pt x="2" y="36"/>
                    </a:cubicBezTo>
                    <a:cubicBezTo>
                      <a:pt x="3" y="39"/>
                      <a:pt x="3" y="42"/>
                      <a:pt x="4" y="44"/>
                    </a:cubicBezTo>
                    <a:cubicBezTo>
                      <a:pt x="47" y="42"/>
                      <a:pt x="80" y="28"/>
                      <a:pt x="81" y="10"/>
                    </a:cubicBezTo>
                    <a:cubicBezTo>
                      <a:pt x="81" y="10"/>
                      <a:pt x="81" y="10"/>
                      <a:pt x="81" y="10"/>
                    </a:cubicBezTo>
                    <a:cubicBezTo>
                      <a:pt x="81" y="10"/>
                      <a:pt x="81" y="10"/>
                      <a:pt x="81" y="10"/>
                    </a:cubicBezTo>
                    <a:cubicBezTo>
                      <a:pt x="81" y="10"/>
                      <a:pt x="81" y="10"/>
                      <a:pt x="81" y="10"/>
                    </a:cubicBezTo>
                    <a:cubicBezTo>
                      <a:pt x="81" y="6"/>
                      <a:pt x="80" y="3"/>
                      <a:pt x="78" y="0"/>
                    </a:cubicBezTo>
                  </a:path>
                </a:pathLst>
              </a:custGeom>
              <a:solidFill>
                <a:srgbClr val="F5660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7" name="Freeform 92"/>
              <p:cNvSpPr>
                <a:spLocks noChangeArrowheads="1"/>
              </p:cNvSpPr>
              <p:nvPr/>
            </p:nvSpPr>
            <p:spPr bwMode="auto">
              <a:xfrm>
                <a:off x="568325" y="582613"/>
                <a:ext cx="498475" cy="177800"/>
              </a:xfrm>
              <a:custGeom>
                <a:avLst/>
                <a:gdLst>
                  <a:gd name="T0" fmla="*/ 498475 w 79"/>
                  <a:gd name="T1" fmla="*/ 0 h 28"/>
                  <a:gd name="T2" fmla="*/ 50478 w 79"/>
                  <a:gd name="T3" fmla="*/ 95250 h 28"/>
                  <a:gd name="T4" fmla="*/ 0 w 79"/>
                  <a:gd name="T5" fmla="*/ 95250 h 28"/>
                  <a:gd name="T6" fmla="*/ 0 w 79"/>
                  <a:gd name="T7" fmla="*/ 177800 h 28"/>
                  <a:gd name="T8" fmla="*/ 492165 w 79"/>
                  <a:gd name="T9" fmla="*/ 12700 h 28"/>
                  <a:gd name="T10" fmla="*/ 498475 w 79"/>
                  <a:gd name="T11" fmla="*/ 0 h 28"/>
                  <a:gd name="T12" fmla="*/ 0 60000 65536"/>
                  <a:gd name="T13" fmla="*/ 0 60000 65536"/>
                  <a:gd name="T14" fmla="*/ 0 60000 65536"/>
                  <a:gd name="T15" fmla="*/ 0 60000 65536"/>
                  <a:gd name="T16" fmla="*/ 0 60000 65536"/>
                  <a:gd name="T17" fmla="*/ 0 60000 65536"/>
                  <a:gd name="T18" fmla="*/ 0 w 79"/>
                  <a:gd name="T19" fmla="*/ 0 h 28"/>
                  <a:gd name="T20" fmla="*/ 79 w 79"/>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79" h="28">
                    <a:moveTo>
                      <a:pt x="79" y="0"/>
                    </a:moveTo>
                    <a:cubicBezTo>
                      <a:pt x="64" y="9"/>
                      <a:pt x="38" y="15"/>
                      <a:pt x="8" y="15"/>
                    </a:cubicBezTo>
                    <a:cubicBezTo>
                      <a:pt x="5" y="15"/>
                      <a:pt x="3" y="15"/>
                      <a:pt x="0" y="15"/>
                    </a:cubicBezTo>
                    <a:cubicBezTo>
                      <a:pt x="0" y="19"/>
                      <a:pt x="0" y="23"/>
                      <a:pt x="0" y="28"/>
                    </a:cubicBezTo>
                    <a:cubicBezTo>
                      <a:pt x="37" y="27"/>
                      <a:pt x="68" y="16"/>
                      <a:pt x="78" y="2"/>
                    </a:cubicBezTo>
                    <a:cubicBezTo>
                      <a:pt x="78" y="1"/>
                      <a:pt x="79" y="0"/>
                      <a:pt x="79" y="0"/>
                    </a:cubicBezTo>
                  </a:path>
                </a:pathLst>
              </a:custGeom>
              <a:solidFill>
                <a:srgbClr val="ED470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8" name="Freeform 93"/>
              <p:cNvSpPr>
                <a:spLocks noEditPoints="1" noChangeArrowheads="1"/>
              </p:cNvSpPr>
              <p:nvPr/>
            </p:nvSpPr>
            <p:spPr bwMode="auto">
              <a:xfrm>
                <a:off x="1135062" y="334963"/>
                <a:ext cx="19050" cy="127000"/>
              </a:xfrm>
              <a:custGeom>
                <a:avLst/>
                <a:gdLst>
                  <a:gd name="T0" fmla="*/ 19050 w 3"/>
                  <a:gd name="T1" fmla="*/ 127000 h 20"/>
                  <a:gd name="T2" fmla="*/ 19050 w 3"/>
                  <a:gd name="T3" fmla="*/ 127000 h 20"/>
                  <a:gd name="T4" fmla="*/ 19050 w 3"/>
                  <a:gd name="T5" fmla="*/ 127000 h 20"/>
                  <a:gd name="T6" fmla="*/ 19050 w 3"/>
                  <a:gd name="T7" fmla="*/ 127000 h 20"/>
                  <a:gd name="T8" fmla="*/ 19050 w 3"/>
                  <a:gd name="T9" fmla="*/ 6350 h 20"/>
                  <a:gd name="T10" fmla="*/ 0 w 3"/>
                  <a:gd name="T11" fmla="*/ 63500 h 20"/>
                  <a:gd name="T12" fmla="*/ 19050 w 3"/>
                  <a:gd name="T13" fmla="*/ 127000 h 20"/>
                  <a:gd name="T14" fmla="*/ 19050 w 3"/>
                  <a:gd name="T15" fmla="*/ 6350 h 20"/>
                  <a:gd name="T16" fmla="*/ 19050 w 3"/>
                  <a:gd name="T17" fmla="*/ 0 h 20"/>
                  <a:gd name="T18" fmla="*/ 19050 w 3"/>
                  <a:gd name="T19" fmla="*/ 0 h 20"/>
                  <a:gd name="T20" fmla="*/ 19050 w 3"/>
                  <a:gd name="T21" fmla="*/ 6350 h 20"/>
                  <a:gd name="T22" fmla="*/ 19050 w 3"/>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
                  <a:gd name="T37" fmla="*/ 0 h 20"/>
                  <a:gd name="T38" fmla="*/ 3 w 3"/>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 h="20">
                    <a:moveTo>
                      <a:pt x="3" y="20"/>
                    </a:moveTo>
                    <a:cubicBezTo>
                      <a:pt x="3" y="20"/>
                      <a:pt x="3" y="20"/>
                      <a:pt x="3" y="20"/>
                    </a:cubicBezTo>
                    <a:cubicBezTo>
                      <a:pt x="3" y="20"/>
                      <a:pt x="3" y="20"/>
                      <a:pt x="3" y="20"/>
                    </a:cubicBezTo>
                    <a:cubicBezTo>
                      <a:pt x="3" y="20"/>
                      <a:pt x="3" y="20"/>
                      <a:pt x="3" y="20"/>
                    </a:cubicBezTo>
                    <a:moveTo>
                      <a:pt x="3" y="1"/>
                    </a:moveTo>
                    <a:cubicBezTo>
                      <a:pt x="3" y="4"/>
                      <a:pt x="2" y="7"/>
                      <a:pt x="0" y="10"/>
                    </a:cubicBezTo>
                    <a:cubicBezTo>
                      <a:pt x="2" y="13"/>
                      <a:pt x="3" y="16"/>
                      <a:pt x="3" y="20"/>
                    </a:cubicBezTo>
                    <a:cubicBezTo>
                      <a:pt x="3" y="1"/>
                      <a:pt x="3" y="1"/>
                      <a:pt x="3" y="1"/>
                    </a:cubicBezTo>
                    <a:moveTo>
                      <a:pt x="3" y="0"/>
                    </a:moveTo>
                    <a:cubicBezTo>
                      <a:pt x="3" y="0"/>
                      <a:pt x="3" y="0"/>
                      <a:pt x="3" y="0"/>
                    </a:cubicBezTo>
                    <a:cubicBezTo>
                      <a:pt x="3" y="0"/>
                      <a:pt x="3" y="0"/>
                      <a:pt x="3" y="1"/>
                    </a:cubicBezTo>
                    <a:cubicBezTo>
                      <a:pt x="3" y="0"/>
                      <a:pt x="3" y="0"/>
                      <a:pt x="3" y="0"/>
                    </a:cubicBezTo>
                  </a:path>
                </a:pathLst>
              </a:custGeom>
              <a:solidFill>
                <a:srgbClr val="F68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09" name="Freeform 94"/>
              <p:cNvSpPr>
                <a:spLocks noChangeArrowheads="1"/>
              </p:cNvSpPr>
              <p:nvPr/>
            </p:nvSpPr>
            <p:spPr bwMode="auto">
              <a:xfrm>
                <a:off x="568325" y="398463"/>
                <a:ext cx="585787" cy="279400"/>
              </a:xfrm>
              <a:custGeom>
                <a:avLst/>
                <a:gdLst>
                  <a:gd name="T0" fmla="*/ 566891 w 93"/>
                  <a:gd name="T1" fmla="*/ 0 h 44"/>
                  <a:gd name="T2" fmla="*/ 50390 w 93"/>
                  <a:gd name="T3" fmla="*/ 165100 h 44"/>
                  <a:gd name="T4" fmla="*/ 25195 w 93"/>
                  <a:gd name="T5" fmla="*/ 165100 h 44"/>
                  <a:gd name="T6" fmla="*/ 0 w 93"/>
                  <a:gd name="T7" fmla="*/ 279400 h 44"/>
                  <a:gd name="T8" fmla="*/ 50390 w 93"/>
                  <a:gd name="T9" fmla="*/ 279400 h 44"/>
                  <a:gd name="T10" fmla="*/ 497604 w 93"/>
                  <a:gd name="T11" fmla="*/ 184150 h 44"/>
                  <a:gd name="T12" fmla="*/ 510202 w 93"/>
                  <a:gd name="T13" fmla="*/ 171450 h 44"/>
                  <a:gd name="T14" fmla="*/ 510202 w 93"/>
                  <a:gd name="T15" fmla="*/ 171450 h 44"/>
                  <a:gd name="T16" fmla="*/ 510202 w 93"/>
                  <a:gd name="T17" fmla="*/ 171450 h 44"/>
                  <a:gd name="T18" fmla="*/ 585787 w 93"/>
                  <a:gd name="T19" fmla="*/ 63500 h 44"/>
                  <a:gd name="T20" fmla="*/ 585787 w 93"/>
                  <a:gd name="T21" fmla="*/ 63500 h 44"/>
                  <a:gd name="T22" fmla="*/ 585787 w 93"/>
                  <a:gd name="T23" fmla="*/ 63500 h 44"/>
                  <a:gd name="T24" fmla="*/ 585787 w 93"/>
                  <a:gd name="T25" fmla="*/ 63500 h 44"/>
                  <a:gd name="T26" fmla="*/ 585787 w 93"/>
                  <a:gd name="T27" fmla="*/ 63500 h 44"/>
                  <a:gd name="T28" fmla="*/ 566891 w 93"/>
                  <a:gd name="T29" fmla="*/ 0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3"/>
                  <a:gd name="T46" fmla="*/ 0 h 44"/>
                  <a:gd name="T47" fmla="*/ 93 w 93"/>
                  <a:gd name="T48" fmla="*/ 44 h 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3" h="44">
                    <a:moveTo>
                      <a:pt x="90" y="0"/>
                    </a:moveTo>
                    <a:cubicBezTo>
                      <a:pt x="80" y="15"/>
                      <a:pt x="47" y="26"/>
                      <a:pt x="8" y="26"/>
                    </a:cubicBezTo>
                    <a:cubicBezTo>
                      <a:pt x="6" y="26"/>
                      <a:pt x="5" y="26"/>
                      <a:pt x="4" y="26"/>
                    </a:cubicBezTo>
                    <a:cubicBezTo>
                      <a:pt x="2" y="32"/>
                      <a:pt x="1" y="38"/>
                      <a:pt x="0" y="44"/>
                    </a:cubicBezTo>
                    <a:cubicBezTo>
                      <a:pt x="3" y="44"/>
                      <a:pt x="5" y="44"/>
                      <a:pt x="8" y="44"/>
                    </a:cubicBezTo>
                    <a:cubicBezTo>
                      <a:pt x="38" y="44"/>
                      <a:pt x="64" y="38"/>
                      <a:pt x="79" y="29"/>
                    </a:cubicBezTo>
                    <a:cubicBezTo>
                      <a:pt x="80" y="28"/>
                      <a:pt x="81" y="28"/>
                      <a:pt x="81" y="27"/>
                    </a:cubicBezTo>
                    <a:cubicBezTo>
                      <a:pt x="81" y="27"/>
                      <a:pt x="81" y="27"/>
                      <a:pt x="81" y="27"/>
                    </a:cubicBezTo>
                    <a:cubicBezTo>
                      <a:pt x="81" y="27"/>
                      <a:pt x="81" y="27"/>
                      <a:pt x="81" y="27"/>
                    </a:cubicBezTo>
                    <a:cubicBezTo>
                      <a:pt x="88" y="22"/>
                      <a:pt x="93" y="17"/>
                      <a:pt x="93" y="10"/>
                    </a:cubicBezTo>
                    <a:cubicBezTo>
                      <a:pt x="93" y="10"/>
                      <a:pt x="93" y="10"/>
                      <a:pt x="93" y="10"/>
                    </a:cubicBezTo>
                    <a:cubicBezTo>
                      <a:pt x="93" y="10"/>
                      <a:pt x="93" y="10"/>
                      <a:pt x="93" y="10"/>
                    </a:cubicBezTo>
                    <a:cubicBezTo>
                      <a:pt x="93" y="10"/>
                      <a:pt x="93" y="10"/>
                      <a:pt x="93" y="10"/>
                    </a:cubicBezTo>
                    <a:cubicBezTo>
                      <a:pt x="93" y="10"/>
                      <a:pt x="93" y="10"/>
                      <a:pt x="93" y="10"/>
                    </a:cubicBezTo>
                    <a:cubicBezTo>
                      <a:pt x="93" y="6"/>
                      <a:pt x="92" y="3"/>
                      <a:pt x="90" y="0"/>
                    </a:cubicBezTo>
                  </a:path>
                </a:pathLst>
              </a:custGeom>
              <a:solidFill>
                <a:srgbClr val="F5660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10" name="Freeform 95"/>
              <p:cNvSpPr>
                <a:spLocks noChangeArrowheads="1"/>
              </p:cNvSpPr>
              <p:nvPr/>
            </p:nvSpPr>
            <p:spPr bwMode="auto">
              <a:xfrm>
                <a:off x="593725" y="190500"/>
                <a:ext cx="560387" cy="373063"/>
              </a:xfrm>
              <a:custGeom>
                <a:avLst/>
                <a:gdLst>
                  <a:gd name="T0" fmla="*/ 421864 w 89"/>
                  <a:gd name="T1" fmla="*/ 0 h 59"/>
                  <a:gd name="T2" fmla="*/ 396678 w 89"/>
                  <a:gd name="T3" fmla="*/ 6323 h 59"/>
                  <a:gd name="T4" fmla="*/ 340010 w 89"/>
                  <a:gd name="T5" fmla="*/ 25292 h 59"/>
                  <a:gd name="T6" fmla="*/ 447050 w 89"/>
                  <a:gd name="T7" fmla="*/ 120139 h 59"/>
                  <a:gd name="T8" fmla="*/ 44075 w 89"/>
                  <a:gd name="T9" fmla="*/ 259247 h 59"/>
                  <a:gd name="T10" fmla="*/ 0 w 89"/>
                  <a:gd name="T11" fmla="*/ 373063 h 59"/>
                  <a:gd name="T12" fmla="*/ 25186 w 89"/>
                  <a:gd name="T13" fmla="*/ 373063 h 59"/>
                  <a:gd name="T14" fmla="*/ 541498 w 89"/>
                  <a:gd name="T15" fmla="*/ 208662 h 59"/>
                  <a:gd name="T16" fmla="*/ 560387 w 89"/>
                  <a:gd name="T17" fmla="*/ 151754 h 59"/>
                  <a:gd name="T18" fmla="*/ 560387 w 89"/>
                  <a:gd name="T19" fmla="*/ 151754 h 59"/>
                  <a:gd name="T20" fmla="*/ 560387 w 89"/>
                  <a:gd name="T21" fmla="*/ 151754 h 59"/>
                  <a:gd name="T22" fmla="*/ 560387 w 89"/>
                  <a:gd name="T23" fmla="*/ 145431 h 59"/>
                  <a:gd name="T24" fmla="*/ 560387 w 89"/>
                  <a:gd name="T25" fmla="*/ 145431 h 59"/>
                  <a:gd name="T26" fmla="*/ 560387 w 89"/>
                  <a:gd name="T27" fmla="*/ 145431 h 59"/>
                  <a:gd name="T28" fmla="*/ 421864 w 89"/>
                  <a:gd name="T29" fmla="*/ 0 h 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9"/>
                  <a:gd name="T46" fmla="*/ 0 h 59"/>
                  <a:gd name="T47" fmla="*/ 89 w 89"/>
                  <a:gd name="T48" fmla="*/ 59 h 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9" h="59">
                    <a:moveTo>
                      <a:pt x="67" y="0"/>
                    </a:moveTo>
                    <a:cubicBezTo>
                      <a:pt x="66" y="0"/>
                      <a:pt x="65" y="1"/>
                      <a:pt x="63" y="1"/>
                    </a:cubicBezTo>
                    <a:cubicBezTo>
                      <a:pt x="60" y="2"/>
                      <a:pt x="57" y="3"/>
                      <a:pt x="54" y="4"/>
                    </a:cubicBezTo>
                    <a:cubicBezTo>
                      <a:pt x="64" y="8"/>
                      <a:pt x="71" y="13"/>
                      <a:pt x="71" y="19"/>
                    </a:cubicBezTo>
                    <a:cubicBezTo>
                      <a:pt x="71" y="31"/>
                      <a:pt x="43" y="41"/>
                      <a:pt x="7" y="41"/>
                    </a:cubicBezTo>
                    <a:cubicBezTo>
                      <a:pt x="4" y="47"/>
                      <a:pt x="2" y="52"/>
                      <a:pt x="0" y="59"/>
                    </a:cubicBezTo>
                    <a:cubicBezTo>
                      <a:pt x="1" y="59"/>
                      <a:pt x="2" y="59"/>
                      <a:pt x="4" y="59"/>
                    </a:cubicBezTo>
                    <a:cubicBezTo>
                      <a:pt x="43" y="59"/>
                      <a:pt x="76" y="48"/>
                      <a:pt x="86" y="33"/>
                    </a:cubicBezTo>
                    <a:cubicBezTo>
                      <a:pt x="88" y="30"/>
                      <a:pt x="89" y="27"/>
                      <a:pt x="89" y="24"/>
                    </a:cubicBezTo>
                    <a:cubicBezTo>
                      <a:pt x="89" y="24"/>
                      <a:pt x="89" y="24"/>
                      <a:pt x="89" y="24"/>
                    </a:cubicBezTo>
                    <a:cubicBezTo>
                      <a:pt x="89" y="24"/>
                      <a:pt x="89" y="24"/>
                      <a:pt x="89" y="24"/>
                    </a:cubicBezTo>
                    <a:cubicBezTo>
                      <a:pt x="89" y="23"/>
                      <a:pt x="89" y="23"/>
                      <a:pt x="89" y="23"/>
                    </a:cubicBezTo>
                    <a:cubicBezTo>
                      <a:pt x="89" y="23"/>
                      <a:pt x="89" y="23"/>
                      <a:pt x="89" y="23"/>
                    </a:cubicBezTo>
                    <a:cubicBezTo>
                      <a:pt x="89" y="23"/>
                      <a:pt x="89" y="23"/>
                      <a:pt x="89" y="23"/>
                    </a:cubicBezTo>
                    <a:cubicBezTo>
                      <a:pt x="89" y="14"/>
                      <a:pt x="80" y="6"/>
                      <a:pt x="67" y="0"/>
                    </a:cubicBezTo>
                  </a:path>
                </a:pathLst>
              </a:custGeom>
              <a:solidFill>
                <a:srgbClr val="ED470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11" name="Freeform 96"/>
              <p:cNvSpPr>
                <a:spLocks noChangeArrowheads="1"/>
              </p:cNvSpPr>
              <p:nvPr/>
            </p:nvSpPr>
            <p:spPr bwMode="auto">
              <a:xfrm>
                <a:off x="638175" y="215900"/>
                <a:ext cx="403225" cy="233363"/>
              </a:xfrm>
              <a:custGeom>
                <a:avLst/>
                <a:gdLst>
                  <a:gd name="T0" fmla="*/ 296118 w 64"/>
                  <a:gd name="T1" fmla="*/ 0 h 37"/>
                  <a:gd name="T2" fmla="*/ 0 w 64"/>
                  <a:gd name="T3" fmla="*/ 233363 h 37"/>
                  <a:gd name="T4" fmla="*/ 403225 w 64"/>
                  <a:gd name="T5" fmla="*/ 94607 h 37"/>
                  <a:gd name="T6" fmla="*/ 296118 w 64"/>
                  <a:gd name="T7" fmla="*/ 0 h 37"/>
                  <a:gd name="T8" fmla="*/ 0 60000 65536"/>
                  <a:gd name="T9" fmla="*/ 0 60000 65536"/>
                  <a:gd name="T10" fmla="*/ 0 60000 65536"/>
                  <a:gd name="T11" fmla="*/ 0 60000 65536"/>
                  <a:gd name="T12" fmla="*/ 0 w 64"/>
                  <a:gd name="T13" fmla="*/ 0 h 37"/>
                  <a:gd name="T14" fmla="*/ 64 w 64"/>
                  <a:gd name="T15" fmla="*/ 37 h 37"/>
                </a:gdLst>
                <a:ahLst/>
                <a:cxnLst>
                  <a:cxn ang="T8">
                    <a:pos x="T0" y="T1"/>
                  </a:cxn>
                  <a:cxn ang="T9">
                    <a:pos x="T2" y="T3"/>
                  </a:cxn>
                  <a:cxn ang="T10">
                    <a:pos x="T4" y="T5"/>
                  </a:cxn>
                  <a:cxn ang="T11">
                    <a:pos x="T6" y="T7"/>
                  </a:cxn>
                </a:cxnLst>
                <a:rect l="T12" t="T13" r="T14" b="T15"/>
                <a:pathLst>
                  <a:path w="64" h="37">
                    <a:moveTo>
                      <a:pt x="47" y="0"/>
                    </a:moveTo>
                    <a:cubicBezTo>
                      <a:pt x="27" y="7"/>
                      <a:pt x="10" y="20"/>
                      <a:pt x="0" y="37"/>
                    </a:cubicBezTo>
                    <a:cubicBezTo>
                      <a:pt x="36" y="37"/>
                      <a:pt x="64" y="27"/>
                      <a:pt x="64" y="15"/>
                    </a:cubicBezTo>
                    <a:cubicBezTo>
                      <a:pt x="64" y="9"/>
                      <a:pt x="57" y="4"/>
                      <a:pt x="47" y="0"/>
                    </a:cubicBezTo>
                  </a:path>
                </a:pathLst>
              </a:custGeom>
              <a:solidFill>
                <a:srgbClr val="F5660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5412" name="Oval 97"/>
              <p:cNvSpPr>
                <a:spLocks noChangeArrowheads="1"/>
              </p:cNvSpPr>
              <p:nvPr/>
            </p:nvSpPr>
            <p:spPr bwMode="auto">
              <a:xfrm>
                <a:off x="612775" y="0"/>
                <a:ext cx="1116012" cy="1114425"/>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13" name="Oval 98"/>
              <p:cNvSpPr>
                <a:spLocks noChangeArrowheads="1"/>
              </p:cNvSpPr>
              <p:nvPr/>
            </p:nvSpPr>
            <p:spPr bwMode="auto">
              <a:xfrm>
                <a:off x="631825" y="12700"/>
                <a:ext cx="1077912" cy="1089025"/>
              </a:xfrm>
              <a:prstGeom prst="ellipse">
                <a:avLst/>
              </a:prstGeom>
              <a:solidFill>
                <a:srgbClr val="F6871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14" name="Oval 99"/>
              <p:cNvSpPr>
                <a:spLocks noChangeArrowheads="1"/>
              </p:cNvSpPr>
              <p:nvPr/>
            </p:nvSpPr>
            <p:spPr bwMode="auto">
              <a:xfrm>
                <a:off x="744537" y="133350"/>
                <a:ext cx="852487" cy="847725"/>
              </a:xfrm>
              <a:prstGeom prst="ellipse">
                <a:avLst/>
              </a:prstGeom>
              <a:solidFill>
                <a:srgbClr val="FEC01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5415" name="Freeform 100"/>
              <p:cNvSpPr>
                <a:spLocks noEditPoints="1" noChangeArrowheads="1"/>
              </p:cNvSpPr>
              <p:nvPr/>
            </p:nvSpPr>
            <p:spPr bwMode="auto">
              <a:xfrm>
                <a:off x="1003300" y="228600"/>
                <a:ext cx="334962" cy="658813"/>
              </a:xfrm>
              <a:custGeom>
                <a:avLst/>
                <a:gdLst>
                  <a:gd name="T0" fmla="*/ 63200 w 53"/>
                  <a:gd name="T1" fmla="*/ 557457 h 104"/>
                  <a:gd name="T2" fmla="*/ 18960 w 53"/>
                  <a:gd name="T3" fmla="*/ 487775 h 104"/>
                  <a:gd name="T4" fmla="*/ 37920 w 53"/>
                  <a:gd name="T5" fmla="*/ 475106 h 104"/>
                  <a:gd name="T6" fmla="*/ 69520 w 53"/>
                  <a:gd name="T7" fmla="*/ 500444 h 104"/>
                  <a:gd name="T8" fmla="*/ 139041 w 53"/>
                  <a:gd name="T9" fmla="*/ 525783 h 104"/>
                  <a:gd name="T10" fmla="*/ 107441 w 53"/>
                  <a:gd name="T11" fmla="*/ 323072 h 104"/>
                  <a:gd name="T12" fmla="*/ 31600 w 53"/>
                  <a:gd name="T13" fmla="*/ 259724 h 104"/>
                  <a:gd name="T14" fmla="*/ 31600 w 53"/>
                  <a:gd name="T15" fmla="*/ 152034 h 104"/>
                  <a:gd name="T16" fmla="*/ 107441 w 53"/>
                  <a:gd name="T17" fmla="*/ 82352 h 104"/>
                  <a:gd name="T18" fmla="*/ 176961 w 53"/>
                  <a:gd name="T19" fmla="*/ 19004 h 104"/>
                  <a:gd name="T20" fmla="*/ 195921 w 53"/>
                  <a:gd name="T21" fmla="*/ 0 h 104"/>
                  <a:gd name="T22" fmla="*/ 214881 w 53"/>
                  <a:gd name="T23" fmla="*/ 69682 h 104"/>
                  <a:gd name="T24" fmla="*/ 322322 w 53"/>
                  <a:gd name="T25" fmla="*/ 120360 h 104"/>
                  <a:gd name="T26" fmla="*/ 290722 w 53"/>
                  <a:gd name="T27" fmla="*/ 158369 h 104"/>
                  <a:gd name="T28" fmla="*/ 265442 w 53"/>
                  <a:gd name="T29" fmla="*/ 139364 h 104"/>
                  <a:gd name="T30" fmla="*/ 208561 w 53"/>
                  <a:gd name="T31" fmla="*/ 120360 h 104"/>
                  <a:gd name="T32" fmla="*/ 246481 w 53"/>
                  <a:gd name="T33" fmla="*/ 310402 h 104"/>
                  <a:gd name="T34" fmla="*/ 322322 w 53"/>
                  <a:gd name="T35" fmla="*/ 367415 h 104"/>
                  <a:gd name="T36" fmla="*/ 322322 w 53"/>
                  <a:gd name="T37" fmla="*/ 481440 h 104"/>
                  <a:gd name="T38" fmla="*/ 246481 w 53"/>
                  <a:gd name="T39" fmla="*/ 563792 h 104"/>
                  <a:gd name="T40" fmla="*/ 170641 w 53"/>
                  <a:gd name="T41" fmla="*/ 646144 h 104"/>
                  <a:gd name="T42" fmla="*/ 158001 w 53"/>
                  <a:gd name="T43" fmla="*/ 658813 h 104"/>
                  <a:gd name="T44" fmla="*/ 139041 w 53"/>
                  <a:gd name="T45" fmla="*/ 582796 h 104"/>
                  <a:gd name="T46" fmla="*/ 88481 w 53"/>
                  <a:gd name="T47" fmla="*/ 228051 h 104"/>
                  <a:gd name="T48" fmla="*/ 126401 w 53"/>
                  <a:gd name="T49" fmla="*/ 266059 h 104"/>
                  <a:gd name="T50" fmla="*/ 170641 w 53"/>
                  <a:gd name="T51" fmla="*/ 120360 h 104"/>
                  <a:gd name="T52" fmla="*/ 101121 w 53"/>
                  <a:gd name="T53" fmla="*/ 145699 h 104"/>
                  <a:gd name="T54" fmla="*/ 82160 w 53"/>
                  <a:gd name="T55" fmla="*/ 196377 h 104"/>
                  <a:gd name="T56" fmla="*/ 271762 w 53"/>
                  <a:gd name="T57" fmla="*/ 405423 h 104"/>
                  <a:gd name="T58" fmla="*/ 227521 w 53"/>
                  <a:gd name="T59" fmla="*/ 367415 h 104"/>
                  <a:gd name="T60" fmla="*/ 183281 w 53"/>
                  <a:gd name="T61" fmla="*/ 525783 h 104"/>
                  <a:gd name="T62" fmla="*/ 252802 w 53"/>
                  <a:gd name="T63" fmla="*/ 500444 h 104"/>
                  <a:gd name="T64" fmla="*/ 278082 w 53"/>
                  <a:gd name="T65" fmla="*/ 430762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
                  <a:gd name="T100" fmla="*/ 0 h 104"/>
                  <a:gd name="T101" fmla="*/ 53 w 53"/>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 h="104">
                    <a:moveTo>
                      <a:pt x="22" y="92"/>
                    </a:moveTo>
                    <a:cubicBezTo>
                      <a:pt x="17" y="91"/>
                      <a:pt x="13" y="90"/>
                      <a:pt x="10" y="88"/>
                    </a:cubicBezTo>
                    <a:cubicBezTo>
                      <a:pt x="6" y="87"/>
                      <a:pt x="3" y="84"/>
                      <a:pt x="0" y="81"/>
                    </a:cubicBezTo>
                    <a:cubicBezTo>
                      <a:pt x="3" y="77"/>
                      <a:pt x="3" y="77"/>
                      <a:pt x="3" y="77"/>
                    </a:cubicBezTo>
                    <a:cubicBezTo>
                      <a:pt x="3" y="76"/>
                      <a:pt x="4" y="76"/>
                      <a:pt x="4" y="76"/>
                    </a:cubicBezTo>
                    <a:cubicBezTo>
                      <a:pt x="5" y="76"/>
                      <a:pt x="5" y="75"/>
                      <a:pt x="6" y="75"/>
                    </a:cubicBezTo>
                    <a:cubicBezTo>
                      <a:pt x="6" y="75"/>
                      <a:pt x="7" y="76"/>
                      <a:pt x="8" y="77"/>
                    </a:cubicBezTo>
                    <a:cubicBezTo>
                      <a:pt x="9" y="77"/>
                      <a:pt x="10" y="78"/>
                      <a:pt x="11" y="79"/>
                    </a:cubicBezTo>
                    <a:cubicBezTo>
                      <a:pt x="13" y="80"/>
                      <a:pt x="14" y="81"/>
                      <a:pt x="16" y="82"/>
                    </a:cubicBezTo>
                    <a:cubicBezTo>
                      <a:pt x="18" y="82"/>
                      <a:pt x="20" y="83"/>
                      <a:pt x="22" y="83"/>
                    </a:cubicBezTo>
                    <a:cubicBezTo>
                      <a:pt x="24" y="54"/>
                      <a:pt x="24" y="54"/>
                      <a:pt x="24" y="54"/>
                    </a:cubicBezTo>
                    <a:cubicBezTo>
                      <a:pt x="22" y="53"/>
                      <a:pt x="19" y="52"/>
                      <a:pt x="17" y="51"/>
                    </a:cubicBezTo>
                    <a:cubicBezTo>
                      <a:pt x="14" y="50"/>
                      <a:pt x="12" y="49"/>
                      <a:pt x="10" y="47"/>
                    </a:cubicBezTo>
                    <a:cubicBezTo>
                      <a:pt x="8" y="46"/>
                      <a:pt x="6" y="44"/>
                      <a:pt x="5" y="41"/>
                    </a:cubicBezTo>
                    <a:cubicBezTo>
                      <a:pt x="4" y="39"/>
                      <a:pt x="3" y="36"/>
                      <a:pt x="3" y="32"/>
                    </a:cubicBezTo>
                    <a:cubicBezTo>
                      <a:pt x="3" y="30"/>
                      <a:pt x="4" y="27"/>
                      <a:pt x="5" y="24"/>
                    </a:cubicBezTo>
                    <a:cubicBezTo>
                      <a:pt x="6" y="22"/>
                      <a:pt x="8" y="20"/>
                      <a:pt x="10" y="18"/>
                    </a:cubicBezTo>
                    <a:cubicBezTo>
                      <a:pt x="12" y="16"/>
                      <a:pt x="14" y="14"/>
                      <a:pt x="17" y="13"/>
                    </a:cubicBezTo>
                    <a:cubicBezTo>
                      <a:pt x="20" y="11"/>
                      <a:pt x="24" y="11"/>
                      <a:pt x="27" y="11"/>
                    </a:cubicBezTo>
                    <a:cubicBezTo>
                      <a:pt x="28" y="3"/>
                      <a:pt x="28" y="3"/>
                      <a:pt x="28" y="3"/>
                    </a:cubicBezTo>
                    <a:cubicBezTo>
                      <a:pt x="28" y="2"/>
                      <a:pt x="28" y="1"/>
                      <a:pt x="29" y="1"/>
                    </a:cubicBezTo>
                    <a:cubicBezTo>
                      <a:pt x="29" y="0"/>
                      <a:pt x="30" y="0"/>
                      <a:pt x="31" y="0"/>
                    </a:cubicBezTo>
                    <a:cubicBezTo>
                      <a:pt x="34" y="0"/>
                      <a:pt x="34" y="0"/>
                      <a:pt x="34" y="0"/>
                    </a:cubicBezTo>
                    <a:cubicBezTo>
                      <a:pt x="34" y="11"/>
                      <a:pt x="34" y="11"/>
                      <a:pt x="34" y="11"/>
                    </a:cubicBezTo>
                    <a:cubicBezTo>
                      <a:pt x="37" y="11"/>
                      <a:pt x="41" y="12"/>
                      <a:pt x="44" y="14"/>
                    </a:cubicBezTo>
                    <a:cubicBezTo>
                      <a:pt x="46" y="15"/>
                      <a:pt x="49" y="17"/>
                      <a:pt x="51" y="19"/>
                    </a:cubicBezTo>
                    <a:cubicBezTo>
                      <a:pt x="49" y="23"/>
                      <a:pt x="49" y="23"/>
                      <a:pt x="49" y="23"/>
                    </a:cubicBezTo>
                    <a:cubicBezTo>
                      <a:pt x="48" y="24"/>
                      <a:pt x="47" y="25"/>
                      <a:pt x="46" y="25"/>
                    </a:cubicBezTo>
                    <a:cubicBezTo>
                      <a:pt x="46" y="25"/>
                      <a:pt x="45" y="24"/>
                      <a:pt x="44" y="24"/>
                    </a:cubicBezTo>
                    <a:cubicBezTo>
                      <a:pt x="44" y="24"/>
                      <a:pt x="43" y="23"/>
                      <a:pt x="42" y="22"/>
                    </a:cubicBezTo>
                    <a:cubicBezTo>
                      <a:pt x="41" y="22"/>
                      <a:pt x="39" y="21"/>
                      <a:pt x="38" y="21"/>
                    </a:cubicBezTo>
                    <a:cubicBezTo>
                      <a:pt x="36" y="20"/>
                      <a:pt x="35" y="19"/>
                      <a:pt x="33" y="19"/>
                    </a:cubicBezTo>
                    <a:cubicBezTo>
                      <a:pt x="31" y="46"/>
                      <a:pt x="31" y="46"/>
                      <a:pt x="31" y="46"/>
                    </a:cubicBezTo>
                    <a:cubicBezTo>
                      <a:pt x="34" y="47"/>
                      <a:pt x="36" y="48"/>
                      <a:pt x="39" y="49"/>
                    </a:cubicBezTo>
                    <a:cubicBezTo>
                      <a:pt x="42" y="50"/>
                      <a:pt x="44" y="51"/>
                      <a:pt x="46" y="53"/>
                    </a:cubicBezTo>
                    <a:cubicBezTo>
                      <a:pt x="48" y="54"/>
                      <a:pt x="50" y="56"/>
                      <a:pt x="51" y="58"/>
                    </a:cubicBezTo>
                    <a:cubicBezTo>
                      <a:pt x="52" y="61"/>
                      <a:pt x="53" y="63"/>
                      <a:pt x="53" y="67"/>
                    </a:cubicBezTo>
                    <a:cubicBezTo>
                      <a:pt x="53" y="70"/>
                      <a:pt x="52" y="73"/>
                      <a:pt x="51" y="76"/>
                    </a:cubicBezTo>
                    <a:cubicBezTo>
                      <a:pt x="50" y="79"/>
                      <a:pt x="49" y="82"/>
                      <a:pt x="47" y="84"/>
                    </a:cubicBezTo>
                    <a:cubicBezTo>
                      <a:pt x="44" y="86"/>
                      <a:pt x="42" y="88"/>
                      <a:pt x="39" y="89"/>
                    </a:cubicBezTo>
                    <a:cubicBezTo>
                      <a:pt x="36" y="91"/>
                      <a:pt x="32" y="92"/>
                      <a:pt x="28" y="92"/>
                    </a:cubicBezTo>
                    <a:cubicBezTo>
                      <a:pt x="27" y="102"/>
                      <a:pt x="27" y="102"/>
                      <a:pt x="27" y="102"/>
                    </a:cubicBezTo>
                    <a:cubicBezTo>
                      <a:pt x="27" y="102"/>
                      <a:pt x="27" y="103"/>
                      <a:pt x="27" y="103"/>
                    </a:cubicBezTo>
                    <a:cubicBezTo>
                      <a:pt x="26" y="104"/>
                      <a:pt x="25" y="104"/>
                      <a:pt x="25" y="104"/>
                    </a:cubicBezTo>
                    <a:cubicBezTo>
                      <a:pt x="21" y="104"/>
                      <a:pt x="21" y="104"/>
                      <a:pt x="21" y="104"/>
                    </a:cubicBezTo>
                    <a:lnTo>
                      <a:pt x="22" y="92"/>
                    </a:lnTo>
                    <a:close/>
                    <a:moveTo>
                      <a:pt x="13" y="31"/>
                    </a:moveTo>
                    <a:cubicBezTo>
                      <a:pt x="13" y="33"/>
                      <a:pt x="13" y="35"/>
                      <a:pt x="14" y="36"/>
                    </a:cubicBezTo>
                    <a:cubicBezTo>
                      <a:pt x="14" y="37"/>
                      <a:pt x="15" y="39"/>
                      <a:pt x="16" y="40"/>
                    </a:cubicBezTo>
                    <a:cubicBezTo>
                      <a:pt x="17" y="41"/>
                      <a:pt x="19" y="41"/>
                      <a:pt x="20" y="42"/>
                    </a:cubicBezTo>
                    <a:cubicBezTo>
                      <a:pt x="22" y="43"/>
                      <a:pt x="23" y="44"/>
                      <a:pt x="25" y="44"/>
                    </a:cubicBezTo>
                    <a:cubicBezTo>
                      <a:pt x="27" y="19"/>
                      <a:pt x="27" y="19"/>
                      <a:pt x="27" y="19"/>
                    </a:cubicBezTo>
                    <a:cubicBezTo>
                      <a:pt x="24" y="19"/>
                      <a:pt x="22" y="20"/>
                      <a:pt x="21" y="21"/>
                    </a:cubicBezTo>
                    <a:cubicBezTo>
                      <a:pt x="19" y="21"/>
                      <a:pt x="17" y="22"/>
                      <a:pt x="16" y="23"/>
                    </a:cubicBezTo>
                    <a:cubicBezTo>
                      <a:pt x="15" y="24"/>
                      <a:pt x="14" y="26"/>
                      <a:pt x="14" y="27"/>
                    </a:cubicBezTo>
                    <a:cubicBezTo>
                      <a:pt x="13" y="28"/>
                      <a:pt x="13" y="30"/>
                      <a:pt x="13" y="31"/>
                    </a:cubicBezTo>
                    <a:close/>
                    <a:moveTo>
                      <a:pt x="44" y="68"/>
                    </a:moveTo>
                    <a:cubicBezTo>
                      <a:pt x="44" y="66"/>
                      <a:pt x="43" y="65"/>
                      <a:pt x="43" y="64"/>
                    </a:cubicBezTo>
                    <a:cubicBezTo>
                      <a:pt x="42" y="62"/>
                      <a:pt x="41" y="61"/>
                      <a:pt x="40" y="60"/>
                    </a:cubicBezTo>
                    <a:cubicBezTo>
                      <a:pt x="39" y="59"/>
                      <a:pt x="37" y="58"/>
                      <a:pt x="36" y="58"/>
                    </a:cubicBezTo>
                    <a:cubicBezTo>
                      <a:pt x="34" y="57"/>
                      <a:pt x="32" y="56"/>
                      <a:pt x="31" y="56"/>
                    </a:cubicBezTo>
                    <a:cubicBezTo>
                      <a:pt x="29" y="83"/>
                      <a:pt x="29" y="83"/>
                      <a:pt x="29" y="83"/>
                    </a:cubicBezTo>
                    <a:cubicBezTo>
                      <a:pt x="31" y="83"/>
                      <a:pt x="33" y="83"/>
                      <a:pt x="35" y="82"/>
                    </a:cubicBezTo>
                    <a:cubicBezTo>
                      <a:pt x="37" y="81"/>
                      <a:pt x="39" y="80"/>
                      <a:pt x="40" y="79"/>
                    </a:cubicBezTo>
                    <a:cubicBezTo>
                      <a:pt x="41" y="77"/>
                      <a:pt x="42" y="76"/>
                      <a:pt x="43" y="74"/>
                    </a:cubicBezTo>
                    <a:cubicBezTo>
                      <a:pt x="43" y="72"/>
                      <a:pt x="44" y="70"/>
                      <a:pt x="44" y="68"/>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spTree>
    <p:extLst>
      <p:ext uri="{BB962C8B-B14F-4D97-AF65-F5344CB8AC3E}">
        <p14:creationId xmlns:p14="http://schemas.microsoft.com/office/powerpoint/2010/main" val="10521691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6387" name="矩形 1"/>
          <p:cNvSpPr>
            <a:spLocks noChangeArrowheads="1"/>
          </p:cNvSpPr>
          <p:nvPr/>
        </p:nvSpPr>
        <p:spPr bwMode="auto">
          <a:xfrm>
            <a:off x="7622118" y="1397001"/>
            <a:ext cx="3998383" cy="395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ts val="4267"/>
              </a:lnSpc>
            </a:pPr>
            <a:r>
              <a:rPr lang="zh-CN" altLang="en-US" sz="3200">
                <a:solidFill>
                  <a:srgbClr val="3F3F3F"/>
                </a:solidFill>
                <a:latin typeface="Impact" panose="020B0806030902050204" pitchFamily="34" charset="0"/>
                <a:ea typeface="微软雅黑" panose="020B0503020204020204" pitchFamily="34" charset="-122"/>
                <a:sym typeface="宋体" panose="02010600030101010101" pitchFamily="2" charset="-122"/>
              </a:rPr>
              <a:t>腾讯在</a:t>
            </a:r>
            <a:r>
              <a:rPr lang="en-US" sz="3200">
                <a:solidFill>
                  <a:srgbClr val="F88A44"/>
                </a:solidFill>
                <a:latin typeface="Impact" panose="020B0806030902050204" pitchFamily="34" charset="0"/>
                <a:ea typeface="微软雅黑" panose="020B0503020204020204" pitchFamily="34" charset="-122"/>
                <a:sym typeface="宋体" panose="02010600030101010101" pitchFamily="2" charset="-122"/>
              </a:rPr>
              <a:t>Fast Company</a:t>
            </a:r>
            <a:r>
              <a:rPr lang="zh-CN" altLang="en-US" sz="3200">
                <a:solidFill>
                  <a:srgbClr val="3F3F3F"/>
                </a:solidFill>
                <a:latin typeface="Impact" panose="020B0806030902050204" pitchFamily="34" charset="0"/>
                <a:ea typeface="微软雅黑" panose="020B0503020204020204" pitchFamily="34" charset="-122"/>
                <a:sym typeface="宋体" panose="02010600030101010101" pitchFamily="2" charset="-122"/>
              </a:rPr>
              <a:t>评选的本年度最创新公司中名列第八其是中国最大的公开交易互联网公司，其手机通讯应用程序（微信）现拥有</a:t>
            </a:r>
            <a:r>
              <a:rPr lang="en-US" sz="3200">
                <a:solidFill>
                  <a:srgbClr val="F88A44"/>
                </a:solidFill>
                <a:latin typeface="Impact" panose="020B0806030902050204" pitchFamily="34" charset="0"/>
                <a:ea typeface="微软雅黑" panose="020B0503020204020204" pitchFamily="34" charset="-122"/>
                <a:sym typeface="宋体" panose="02010600030101010101" pitchFamily="2" charset="-122"/>
              </a:rPr>
              <a:t>3</a:t>
            </a:r>
            <a:r>
              <a:rPr lang="zh-CN" altLang="en-US" sz="3200">
                <a:solidFill>
                  <a:srgbClr val="3F3F3F"/>
                </a:solidFill>
                <a:latin typeface="Impact" panose="020B0806030902050204" pitchFamily="34" charset="0"/>
                <a:ea typeface="微软雅黑" panose="020B0503020204020204" pitchFamily="34" charset="-122"/>
                <a:sym typeface="宋体" panose="02010600030101010101" pitchFamily="2" charset="-122"/>
              </a:rPr>
              <a:t>亿用户</a:t>
            </a:r>
          </a:p>
        </p:txBody>
      </p:sp>
      <p:grpSp>
        <p:nvGrpSpPr>
          <p:cNvPr id="16388" name="组合 57"/>
          <p:cNvGrpSpPr>
            <a:grpSpLocks/>
          </p:cNvGrpSpPr>
          <p:nvPr/>
        </p:nvGrpSpPr>
        <p:grpSpPr bwMode="auto">
          <a:xfrm>
            <a:off x="-8467" y="1746252"/>
            <a:ext cx="7452784" cy="5124449"/>
            <a:chOff x="0" y="0"/>
            <a:chExt cx="5589698" cy="3843317"/>
          </a:xfrm>
        </p:grpSpPr>
        <p:sp>
          <p:nvSpPr>
            <p:cNvPr id="16389" name="Freeform 5"/>
            <p:cNvSpPr>
              <a:spLocks noChangeArrowheads="1"/>
            </p:cNvSpPr>
            <p:nvPr/>
          </p:nvSpPr>
          <p:spPr bwMode="auto">
            <a:xfrm>
              <a:off x="2578210" y="387350"/>
              <a:ext cx="3011488" cy="1371600"/>
            </a:xfrm>
            <a:custGeom>
              <a:avLst/>
              <a:gdLst>
                <a:gd name="T0" fmla="*/ 1375685 w 2767"/>
                <a:gd name="T1" fmla="*/ 1370511 h 1259"/>
                <a:gd name="T2" fmla="*/ 2781844 w 2767"/>
                <a:gd name="T3" fmla="*/ 1371600 h 1259"/>
                <a:gd name="T4" fmla="*/ 3011488 w 2767"/>
                <a:gd name="T5" fmla="*/ 1158071 h 1259"/>
                <a:gd name="T6" fmla="*/ 3011488 w 2767"/>
                <a:gd name="T7" fmla="*/ 225513 h 1259"/>
                <a:gd name="T8" fmla="*/ 2781844 w 2767"/>
                <a:gd name="T9" fmla="*/ 0 h 1259"/>
                <a:gd name="T10" fmla="*/ 1645598 w 2767"/>
                <a:gd name="T11" fmla="*/ 0 h 1259"/>
                <a:gd name="T12" fmla="*/ 217672 w 2767"/>
                <a:gd name="T13" fmla="*/ 0 h 1259"/>
                <a:gd name="T14" fmla="*/ 0 w 2767"/>
                <a:gd name="T15" fmla="*/ 225513 h 1259"/>
                <a:gd name="T16" fmla="*/ 0 w 2767"/>
                <a:gd name="T17" fmla="*/ 1152623 h 1259"/>
                <a:gd name="T18" fmla="*/ 216583 w 2767"/>
                <a:gd name="T19" fmla="*/ 1370511 h 1259"/>
                <a:gd name="T20" fmla="*/ 1310384 w 2767"/>
                <a:gd name="T21" fmla="*/ 1370511 h 1259"/>
                <a:gd name="T22" fmla="*/ 1375685 w 2767"/>
                <a:gd name="T23" fmla="*/ 1370511 h 12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67"/>
                <a:gd name="T37" fmla="*/ 0 h 1259"/>
                <a:gd name="T38" fmla="*/ 2767 w 2767"/>
                <a:gd name="T39" fmla="*/ 1259 h 12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67" h="1259">
                  <a:moveTo>
                    <a:pt x="1264" y="1258"/>
                  </a:moveTo>
                  <a:cubicBezTo>
                    <a:pt x="1420" y="1258"/>
                    <a:pt x="2521" y="1259"/>
                    <a:pt x="2556" y="1259"/>
                  </a:cubicBezTo>
                  <a:cubicBezTo>
                    <a:pt x="2733" y="1259"/>
                    <a:pt x="2767" y="1172"/>
                    <a:pt x="2767" y="1063"/>
                  </a:cubicBezTo>
                  <a:cubicBezTo>
                    <a:pt x="2767" y="1063"/>
                    <a:pt x="2767" y="307"/>
                    <a:pt x="2767" y="207"/>
                  </a:cubicBezTo>
                  <a:cubicBezTo>
                    <a:pt x="2767" y="108"/>
                    <a:pt x="2717" y="0"/>
                    <a:pt x="2556" y="0"/>
                  </a:cubicBezTo>
                  <a:cubicBezTo>
                    <a:pt x="1512" y="0"/>
                    <a:pt x="1512" y="0"/>
                    <a:pt x="1512" y="0"/>
                  </a:cubicBezTo>
                  <a:cubicBezTo>
                    <a:pt x="200" y="0"/>
                    <a:pt x="200" y="0"/>
                    <a:pt x="200" y="0"/>
                  </a:cubicBezTo>
                  <a:cubicBezTo>
                    <a:pt x="42" y="0"/>
                    <a:pt x="0" y="108"/>
                    <a:pt x="0" y="207"/>
                  </a:cubicBezTo>
                  <a:cubicBezTo>
                    <a:pt x="0" y="207"/>
                    <a:pt x="0" y="844"/>
                    <a:pt x="0" y="1058"/>
                  </a:cubicBezTo>
                  <a:cubicBezTo>
                    <a:pt x="0" y="1158"/>
                    <a:pt x="44" y="1258"/>
                    <a:pt x="199" y="1258"/>
                  </a:cubicBezTo>
                  <a:cubicBezTo>
                    <a:pt x="449" y="1258"/>
                    <a:pt x="1204" y="1258"/>
                    <a:pt x="1204" y="1258"/>
                  </a:cubicBezTo>
                  <a:lnTo>
                    <a:pt x="1264" y="1258"/>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0" name="Oval 6"/>
            <p:cNvSpPr>
              <a:spLocks noChangeArrowheads="1"/>
            </p:cNvSpPr>
            <p:nvPr/>
          </p:nvSpPr>
          <p:spPr bwMode="auto">
            <a:xfrm>
              <a:off x="2717910" y="944562"/>
              <a:ext cx="257175" cy="257175"/>
            </a:xfrm>
            <a:prstGeom prst="ellipse">
              <a:avLst/>
            </a:prstGeom>
            <a:solidFill>
              <a:srgbClr val="4F535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391" name="Freeform 7"/>
            <p:cNvSpPr>
              <a:spLocks noChangeArrowheads="1"/>
            </p:cNvSpPr>
            <p:nvPr/>
          </p:nvSpPr>
          <p:spPr bwMode="auto">
            <a:xfrm>
              <a:off x="3090973" y="482600"/>
              <a:ext cx="2085975" cy="1181100"/>
            </a:xfrm>
            <a:custGeom>
              <a:avLst/>
              <a:gdLst>
                <a:gd name="T0" fmla="*/ 2085975 w 1916"/>
                <a:gd name="T1" fmla="*/ 1164756 h 1084"/>
                <a:gd name="T2" fmla="*/ 2069644 w 1916"/>
                <a:gd name="T3" fmla="*/ 1181100 h 1084"/>
                <a:gd name="T4" fmla="*/ 16331 w 1916"/>
                <a:gd name="T5" fmla="*/ 1181100 h 1084"/>
                <a:gd name="T6" fmla="*/ 0 w 1916"/>
                <a:gd name="T7" fmla="*/ 1164756 h 1084"/>
                <a:gd name="T8" fmla="*/ 0 w 1916"/>
                <a:gd name="T9" fmla="*/ 16344 h 1084"/>
                <a:gd name="T10" fmla="*/ 16331 w 1916"/>
                <a:gd name="T11" fmla="*/ 0 h 1084"/>
                <a:gd name="T12" fmla="*/ 2069644 w 1916"/>
                <a:gd name="T13" fmla="*/ 0 h 1084"/>
                <a:gd name="T14" fmla="*/ 2085975 w 1916"/>
                <a:gd name="T15" fmla="*/ 16344 h 1084"/>
                <a:gd name="T16" fmla="*/ 2085975 w 1916"/>
                <a:gd name="T17" fmla="*/ 1164756 h 10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6"/>
                <a:gd name="T28" fmla="*/ 0 h 1084"/>
                <a:gd name="T29" fmla="*/ 1916 w 1916"/>
                <a:gd name="T30" fmla="*/ 1084 h 10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6" h="1084">
                  <a:moveTo>
                    <a:pt x="1916" y="1069"/>
                  </a:moveTo>
                  <a:cubicBezTo>
                    <a:pt x="1916" y="1077"/>
                    <a:pt x="1910" y="1084"/>
                    <a:pt x="1901" y="1084"/>
                  </a:cubicBezTo>
                  <a:cubicBezTo>
                    <a:pt x="15" y="1084"/>
                    <a:pt x="15" y="1084"/>
                    <a:pt x="15" y="1084"/>
                  </a:cubicBezTo>
                  <a:cubicBezTo>
                    <a:pt x="7" y="1084"/>
                    <a:pt x="0" y="1077"/>
                    <a:pt x="0" y="1069"/>
                  </a:cubicBezTo>
                  <a:cubicBezTo>
                    <a:pt x="0" y="15"/>
                    <a:pt x="0" y="15"/>
                    <a:pt x="0" y="15"/>
                  </a:cubicBezTo>
                  <a:cubicBezTo>
                    <a:pt x="0" y="6"/>
                    <a:pt x="7" y="0"/>
                    <a:pt x="15" y="0"/>
                  </a:cubicBezTo>
                  <a:cubicBezTo>
                    <a:pt x="1901" y="0"/>
                    <a:pt x="1901" y="0"/>
                    <a:pt x="1901" y="0"/>
                  </a:cubicBezTo>
                  <a:cubicBezTo>
                    <a:pt x="1910" y="0"/>
                    <a:pt x="1916" y="6"/>
                    <a:pt x="1916" y="15"/>
                  </a:cubicBezTo>
                  <a:lnTo>
                    <a:pt x="1916" y="1069"/>
                  </a:lnTo>
                  <a:close/>
                </a:path>
              </a:pathLst>
            </a:custGeom>
            <a:solidFill>
              <a:srgbClr val="FFF7E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2" name="Freeform 8"/>
            <p:cNvSpPr>
              <a:spLocks noChangeArrowheads="1"/>
            </p:cNvSpPr>
            <p:nvPr/>
          </p:nvSpPr>
          <p:spPr bwMode="auto">
            <a:xfrm>
              <a:off x="387460" y="0"/>
              <a:ext cx="3900488" cy="3370263"/>
            </a:xfrm>
            <a:custGeom>
              <a:avLst/>
              <a:gdLst>
                <a:gd name="T0" fmla="*/ 3834083 w 3583"/>
                <a:gd name="T1" fmla="*/ 387662 h 3095"/>
                <a:gd name="T2" fmla="*/ 3619627 w 3583"/>
                <a:gd name="T3" fmla="*/ 397462 h 3095"/>
                <a:gd name="T4" fmla="*/ 3305019 w 3583"/>
                <a:gd name="T5" fmla="*/ 398551 h 3095"/>
                <a:gd name="T6" fmla="*/ 3191803 w 3583"/>
                <a:gd name="T7" fmla="*/ 388751 h 3095"/>
                <a:gd name="T8" fmla="*/ 2896790 w 3583"/>
                <a:gd name="T9" fmla="*/ 394196 h 3095"/>
                <a:gd name="T10" fmla="*/ 2774866 w 3583"/>
                <a:gd name="T11" fmla="*/ 389840 h 3095"/>
                <a:gd name="T12" fmla="*/ 2744385 w 3583"/>
                <a:gd name="T13" fmla="*/ 390929 h 3095"/>
                <a:gd name="T14" fmla="*/ 2701929 w 3583"/>
                <a:gd name="T15" fmla="*/ 396373 h 3095"/>
                <a:gd name="T16" fmla="*/ 2691043 w 3583"/>
                <a:gd name="T17" fmla="*/ 400729 h 3095"/>
                <a:gd name="T18" fmla="*/ 2517954 w 3583"/>
                <a:gd name="T19" fmla="*/ 424686 h 3095"/>
                <a:gd name="T20" fmla="*/ 2353574 w 3583"/>
                <a:gd name="T21" fmla="*/ 471510 h 3095"/>
                <a:gd name="T22" fmla="*/ 2300232 w 3583"/>
                <a:gd name="T23" fmla="*/ 554269 h 3095"/>
                <a:gd name="T24" fmla="*/ 2236004 w 3583"/>
                <a:gd name="T25" fmla="*/ 1127051 h 3095"/>
                <a:gd name="T26" fmla="*/ 2269751 w 3583"/>
                <a:gd name="T27" fmla="*/ 1507090 h 3095"/>
                <a:gd name="T28" fmla="*/ 2357928 w 3583"/>
                <a:gd name="T29" fmla="*/ 1704188 h 3095"/>
                <a:gd name="T30" fmla="*/ 2596334 w 3583"/>
                <a:gd name="T31" fmla="*/ 1744479 h 3095"/>
                <a:gd name="T32" fmla="*/ 2934891 w 3583"/>
                <a:gd name="T33" fmla="*/ 1739034 h 3095"/>
                <a:gd name="T34" fmla="*/ 3141727 w 3583"/>
                <a:gd name="T35" fmla="*/ 1734678 h 3095"/>
                <a:gd name="T36" fmla="*/ 3325702 w 3583"/>
                <a:gd name="T37" fmla="*/ 1733589 h 3095"/>
                <a:gd name="T38" fmla="*/ 3573905 w 3583"/>
                <a:gd name="T39" fmla="*/ 1760813 h 3095"/>
                <a:gd name="T40" fmla="*/ 3671880 w 3583"/>
                <a:gd name="T41" fmla="*/ 1851195 h 3095"/>
                <a:gd name="T42" fmla="*/ 3689298 w 3583"/>
                <a:gd name="T43" fmla="*/ 1969889 h 3095"/>
                <a:gd name="T44" fmla="*/ 3567373 w 3583"/>
                <a:gd name="T45" fmla="*/ 2102739 h 3095"/>
                <a:gd name="T46" fmla="*/ 3173297 w 3583"/>
                <a:gd name="T47" fmla="*/ 2186587 h 3095"/>
                <a:gd name="T48" fmla="*/ 2954486 w 3583"/>
                <a:gd name="T49" fmla="*/ 2226878 h 3095"/>
                <a:gd name="T50" fmla="*/ 2549524 w 3583"/>
                <a:gd name="T51" fmla="*/ 2205099 h 3095"/>
                <a:gd name="T52" fmla="*/ 2138029 w 3583"/>
                <a:gd name="T53" fmla="*/ 2269347 h 3095"/>
                <a:gd name="T54" fmla="*/ 2081421 w 3583"/>
                <a:gd name="T55" fmla="*/ 2305282 h 3095"/>
                <a:gd name="T56" fmla="*/ 2012839 w 3583"/>
                <a:gd name="T57" fmla="*/ 2340128 h 3095"/>
                <a:gd name="T58" fmla="*/ 1843016 w 3583"/>
                <a:gd name="T59" fmla="*/ 2431598 h 3095"/>
                <a:gd name="T60" fmla="*/ 1629648 w 3583"/>
                <a:gd name="T61" fmla="*/ 2491490 h 3095"/>
                <a:gd name="T62" fmla="*/ 1602433 w 3583"/>
                <a:gd name="T63" fmla="*/ 2512180 h 3095"/>
                <a:gd name="T64" fmla="*/ 1418458 w 3583"/>
                <a:gd name="T65" fmla="*/ 2592761 h 3095"/>
                <a:gd name="T66" fmla="*/ 1295445 w 3583"/>
                <a:gd name="T67" fmla="*/ 2625429 h 3095"/>
                <a:gd name="T68" fmla="*/ 1210534 w 3583"/>
                <a:gd name="T69" fmla="*/ 2703833 h 3095"/>
                <a:gd name="T70" fmla="*/ 834964 w 3583"/>
                <a:gd name="T71" fmla="*/ 3370263 h 3095"/>
                <a:gd name="T72" fmla="*/ 360330 w 3583"/>
                <a:gd name="T73" fmla="*/ 2994579 h 3095"/>
                <a:gd name="T74" fmla="*/ 0 w 3583"/>
                <a:gd name="T75" fmla="*/ 2685321 h 3095"/>
                <a:gd name="T76" fmla="*/ 95798 w 3583"/>
                <a:gd name="T77" fmla="*/ 2559004 h 3095"/>
                <a:gd name="T78" fmla="*/ 334203 w 3583"/>
                <a:gd name="T79" fmla="*/ 2244301 h 3095"/>
                <a:gd name="T80" fmla="*/ 524710 w 3583"/>
                <a:gd name="T81" fmla="*/ 2068982 h 3095"/>
                <a:gd name="T82" fmla="*/ 701065 w 3583"/>
                <a:gd name="T83" fmla="*/ 1845750 h 3095"/>
                <a:gd name="T84" fmla="*/ 832786 w 3583"/>
                <a:gd name="T85" fmla="*/ 1632318 h 3095"/>
                <a:gd name="T86" fmla="*/ 947090 w 3583"/>
                <a:gd name="T87" fmla="*/ 1484222 h 3095"/>
                <a:gd name="T88" fmla="*/ 1174610 w 3583"/>
                <a:gd name="T89" fmla="*/ 1115072 h 3095"/>
                <a:gd name="T90" fmla="*/ 1389066 w 3583"/>
                <a:gd name="T91" fmla="*/ 686031 h 3095"/>
                <a:gd name="T92" fmla="*/ 1458737 w 3583"/>
                <a:gd name="T93" fmla="*/ 518334 h 3095"/>
                <a:gd name="T94" fmla="*/ 1555623 w 3583"/>
                <a:gd name="T95" fmla="*/ 401818 h 3095"/>
                <a:gd name="T96" fmla="*/ 1745041 w 3583"/>
                <a:gd name="T97" fmla="*/ 340838 h 3095"/>
                <a:gd name="T98" fmla="*/ 2133675 w 3583"/>
                <a:gd name="T99" fmla="*/ 185119 h 3095"/>
                <a:gd name="T100" fmla="*/ 2502713 w 3583"/>
                <a:gd name="T101" fmla="*/ 59892 h 3095"/>
                <a:gd name="T102" fmla="*/ 2688866 w 3583"/>
                <a:gd name="T103" fmla="*/ 0 h 3095"/>
                <a:gd name="T104" fmla="*/ 2832562 w 3583"/>
                <a:gd name="T105" fmla="*/ 23957 h 3095"/>
                <a:gd name="T106" fmla="*/ 3098183 w 3583"/>
                <a:gd name="T107" fmla="*/ 58803 h 3095"/>
                <a:gd name="T108" fmla="*/ 3300664 w 3583"/>
                <a:gd name="T109" fmla="*/ 93649 h 3095"/>
                <a:gd name="T110" fmla="*/ 3438918 w 3583"/>
                <a:gd name="T111" fmla="*/ 116516 h 3095"/>
                <a:gd name="T112" fmla="*/ 3595677 w 3583"/>
                <a:gd name="T113" fmla="*/ 165519 h 3095"/>
                <a:gd name="T114" fmla="*/ 3645753 w 3583"/>
                <a:gd name="T115" fmla="*/ 182942 h 3095"/>
                <a:gd name="T116" fmla="*/ 3807956 w 3583"/>
                <a:gd name="T117" fmla="*/ 225410 h 3095"/>
                <a:gd name="T118" fmla="*/ 3887425 w 3583"/>
                <a:gd name="T119" fmla="*/ 290746 h 3095"/>
                <a:gd name="T120" fmla="*/ 3883070 w 3583"/>
                <a:gd name="T121" fmla="*/ 343015 h 3095"/>
                <a:gd name="T122" fmla="*/ 3834083 w 3583"/>
                <a:gd name="T123" fmla="*/ 387662 h 30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83"/>
                <a:gd name="T187" fmla="*/ 0 h 3095"/>
                <a:gd name="T188" fmla="*/ 3583 w 3583"/>
                <a:gd name="T189" fmla="*/ 3095 h 30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83" h="3095">
                  <a:moveTo>
                    <a:pt x="3522" y="356"/>
                  </a:moveTo>
                  <a:cubicBezTo>
                    <a:pt x="3494" y="359"/>
                    <a:pt x="3375" y="359"/>
                    <a:pt x="3325" y="365"/>
                  </a:cubicBezTo>
                  <a:cubicBezTo>
                    <a:pt x="3265" y="371"/>
                    <a:pt x="3112" y="381"/>
                    <a:pt x="3036" y="366"/>
                  </a:cubicBezTo>
                  <a:cubicBezTo>
                    <a:pt x="2961" y="350"/>
                    <a:pt x="2966" y="357"/>
                    <a:pt x="2932" y="357"/>
                  </a:cubicBezTo>
                  <a:cubicBezTo>
                    <a:pt x="2898" y="357"/>
                    <a:pt x="2731" y="365"/>
                    <a:pt x="2661" y="362"/>
                  </a:cubicBezTo>
                  <a:cubicBezTo>
                    <a:pt x="2590" y="359"/>
                    <a:pt x="2558" y="359"/>
                    <a:pt x="2549" y="358"/>
                  </a:cubicBezTo>
                  <a:cubicBezTo>
                    <a:pt x="2541" y="357"/>
                    <a:pt x="2538" y="355"/>
                    <a:pt x="2521" y="359"/>
                  </a:cubicBezTo>
                  <a:cubicBezTo>
                    <a:pt x="2504" y="363"/>
                    <a:pt x="2488" y="366"/>
                    <a:pt x="2482" y="364"/>
                  </a:cubicBezTo>
                  <a:cubicBezTo>
                    <a:pt x="2476" y="362"/>
                    <a:pt x="2479" y="364"/>
                    <a:pt x="2472" y="368"/>
                  </a:cubicBezTo>
                  <a:cubicBezTo>
                    <a:pt x="2465" y="371"/>
                    <a:pt x="2351" y="383"/>
                    <a:pt x="2313" y="390"/>
                  </a:cubicBezTo>
                  <a:cubicBezTo>
                    <a:pt x="2275" y="397"/>
                    <a:pt x="2199" y="408"/>
                    <a:pt x="2162" y="433"/>
                  </a:cubicBezTo>
                  <a:cubicBezTo>
                    <a:pt x="2125" y="459"/>
                    <a:pt x="2125" y="477"/>
                    <a:pt x="2113" y="509"/>
                  </a:cubicBezTo>
                  <a:cubicBezTo>
                    <a:pt x="2038" y="705"/>
                    <a:pt x="2054" y="1035"/>
                    <a:pt x="2054" y="1035"/>
                  </a:cubicBezTo>
                  <a:cubicBezTo>
                    <a:pt x="2054" y="1035"/>
                    <a:pt x="2055" y="1255"/>
                    <a:pt x="2085" y="1384"/>
                  </a:cubicBezTo>
                  <a:cubicBezTo>
                    <a:pt x="2099" y="1446"/>
                    <a:pt x="2118" y="1541"/>
                    <a:pt x="2166" y="1565"/>
                  </a:cubicBezTo>
                  <a:cubicBezTo>
                    <a:pt x="2166" y="1565"/>
                    <a:pt x="2226" y="1595"/>
                    <a:pt x="2385" y="1602"/>
                  </a:cubicBezTo>
                  <a:cubicBezTo>
                    <a:pt x="2544" y="1609"/>
                    <a:pt x="2627" y="1603"/>
                    <a:pt x="2696" y="1597"/>
                  </a:cubicBezTo>
                  <a:cubicBezTo>
                    <a:pt x="2765" y="1591"/>
                    <a:pt x="2827" y="1592"/>
                    <a:pt x="2886" y="1593"/>
                  </a:cubicBezTo>
                  <a:cubicBezTo>
                    <a:pt x="2944" y="1594"/>
                    <a:pt x="3020" y="1597"/>
                    <a:pt x="3055" y="1592"/>
                  </a:cubicBezTo>
                  <a:cubicBezTo>
                    <a:pt x="3090" y="1587"/>
                    <a:pt x="3208" y="1592"/>
                    <a:pt x="3283" y="1617"/>
                  </a:cubicBezTo>
                  <a:cubicBezTo>
                    <a:pt x="3346" y="1638"/>
                    <a:pt x="3351" y="1663"/>
                    <a:pt x="3373" y="1700"/>
                  </a:cubicBezTo>
                  <a:cubicBezTo>
                    <a:pt x="3394" y="1736"/>
                    <a:pt x="3399" y="1768"/>
                    <a:pt x="3389" y="1809"/>
                  </a:cubicBezTo>
                  <a:cubicBezTo>
                    <a:pt x="3380" y="1850"/>
                    <a:pt x="3357" y="1894"/>
                    <a:pt x="3277" y="1931"/>
                  </a:cubicBezTo>
                  <a:cubicBezTo>
                    <a:pt x="3197" y="1969"/>
                    <a:pt x="3009" y="1994"/>
                    <a:pt x="2915" y="2008"/>
                  </a:cubicBezTo>
                  <a:cubicBezTo>
                    <a:pt x="2821" y="2021"/>
                    <a:pt x="2809" y="2043"/>
                    <a:pt x="2714" y="2045"/>
                  </a:cubicBezTo>
                  <a:cubicBezTo>
                    <a:pt x="2649" y="2046"/>
                    <a:pt x="2446" y="2029"/>
                    <a:pt x="2342" y="2025"/>
                  </a:cubicBezTo>
                  <a:cubicBezTo>
                    <a:pt x="2238" y="2021"/>
                    <a:pt x="1964" y="2084"/>
                    <a:pt x="1964" y="2084"/>
                  </a:cubicBezTo>
                  <a:cubicBezTo>
                    <a:pt x="1964" y="2084"/>
                    <a:pt x="1945" y="2098"/>
                    <a:pt x="1912" y="2117"/>
                  </a:cubicBezTo>
                  <a:cubicBezTo>
                    <a:pt x="1878" y="2137"/>
                    <a:pt x="1849" y="2149"/>
                    <a:pt x="1849" y="2149"/>
                  </a:cubicBezTo>
                  <a:cubicBezTo>
                    <a:pt x="1849" y="2149"/>
                    <a:pt x="1802" y="2184"/>
                    <a:pt x="1693" y="2233"/>
                  </a:cubicBezTo>
                  <a:cubicBezTo>
                    <a:pt x="1583" y="2282"/>
                    <a:pt x="1497" y="2288"/>
                    <a:pt x="1497" y="2288"/>
                  </a:cubicBezTo>
                  <a:cubicBezTo>
                    <a:pt x="1497" y="2288"/>
                    <a:pt x="1497" y="2288"/>
                    <a:pt x="1472" y="2307"/>
                  </a:cubicBezTo>
                  <a:cubicBezTo>
                    <a:pt x="1415" y="2350"/>
                    <a:pt x="1366" y="2366"/>
                    <a:pt x="1303" y="2381"/>
                  </a:cubicBezTo>
                  <a:cubicBezTo>
                    <a:pt x="1241" y="2397"/>
                    <a:pt x="1190" y="2411"/>
                    <a:pt x="1190" y="2411"/>
                  </a:cubicBezTo>
                  <a:cubicBezTo>
                    <a:pt x="1190" y="2411"/>
                    <a:pt x="1149" y="2446"/>
                    <a:pt x="1112" y="2483"/>
                  </a:cubicBezTo>
                  <a:cubicBezTo>
                    <a:pt x="1003" y="2592"/>
                    <a:pt x="767" y="3095"/>
                    <a:pt x="767" y="3095"/>
                  </a:cubicBezTo>
                  <a:cubicBezTo>
                    <a:pt x="331" y="2750"/>
                    <a:pt x="331" y="2750"/>
                    <a:pt x="331" y="2750"/>
                  </a:cubicBezTo>
                  <a:cubicBezTo>
                    <a:pt x="0" y="2466"/>
                    <a:pt x="0" y="2466"/>
                    <a:pt x="0" y="2466"/>
                  </a:cubicBezTo>
                  <a:cubicBezTo>
                    <a:pt x="0" y="2466"/>
                    <a:pt x="35" y="2435"/>
                    <a:pt x="88" y="2350"/>
                  </a:cubicBezTo>
                  <a:cubicBezTo>
                    <a:pt x="141" y="2265"/>
                    <a:pt x="253" y="2121"/>
                    <a:pt x="307" y="2061"/>
                  </a:cubicBezTo>
                  <a:cubicBezTo>
                    <a:pt x="361" y="2000"/>
                    <a:pt x="422" y="1963"/>
                    <a:pt x="482" y="1900"/>
                  </a:cubicBezTo>
                  <a:cubicBezTo>
                    <a:pt x="541" y="1838"/>
                    <a:pt x="597" y="1751"/>
                    <a:pt x="644" y="1695"/>
                  </a:cubicBezTo>
                  <a:cubicBezTo>
                    <a:pt x="691" y="1639"/>
                    <a:pt x="741" y="1538"/>
                    <a:pt x="765" y="1499"/>
                  </a:cubicBezTo>
                  <a:cubicBezTo>
                    <a:pt x="790" y="1460"/>
                    <a:pt x="799" y="1443"/>
                    <a:pt x="870" y="1363"/>
                  </a:cubicBezTo>
                  <a:cubicBezTo>
                    <a:pt x="941" y="1283"/>
                    <a:pt x="1033" y="1096"/>
                    <a:pt x="1079" y="1024"/>
                  </a:cubicBezTo>
                  <a:cubicBezTo>
                    <a:pt x="1125" y="951"/>
                    <a:pt x="1248" y="687"/>
                    <a:pt x="1276" y="630"/>
                  </a:cubicBezTo>
                  <a:cubicBezTo>
                    <a:pt x="1304" y="572"/>
                    <a:pt x="1307" y="526"/>
                    <a:pt x="1340" y="476"/>
                  </a:cubicBezTo>
                  <a:cubicBezTo>
                    <a:pt x="1374" y="426"/>
                    <a:pt x="1383" y="396"/>
                    <a:pt x="1429" y="369"/>
                  </a:cubicBezTo>
                  <a:cubicBezTo>
                    <a:pt x="1475" y="341"/>
                    <a:pt x="1498" y="330"/>
                    <a:pt x="1603" y="313"/>
                  </a:cubicBezTo>
                  <a:cubicBezTo>
                    <a:pt x="1707" y="295"/>
                    <a:pt x="1960" y="170"/>
                    <a:pt x="1960" y="170"/>
                  </a:cubicBezTo>
                  <a:cubicBezTo>
                    <a:pt x="2054" y="138"/>
                    <a:pt x="2299" y="55"/>
                    <a:pt x="2299" y="55"/>
                  </a:cubicBezTo>
                  <a:cubicBezTo>
                    <a:pt x="2378" y="21"/>
                    <a:pt x="2402" y="0"/>
                    <a:pt x="2470" y="0"/>
                  </a:cubicBezTo>
                  <a:cubicBezTo>
                    <a:pt x="2515" y="0"/>
                    <a:pt x="2536" y="8"/>
                    <a:pt x="2602" y="22"/>
                  </a:cubicBezTo>
                  <a:cubicBezTo>
                    <a:pt x="2669" y="37"/>
                    <a:pt x="2751" y="45"/>
                    <a:pt x="2846" y="54"/>
                  </a:cubicBezTo>
                  <a:cubicBezTo>
                    <a:pt x="2941" y="62"/>
                    <a:pt x="3016" y="89"/>
                    <a:pt x="3032" y="86"/>
                  </a:cubicBezTo>
                  <a:cubicBezTo>
                    <a:pt x="3049" y="83"/>
                    <a:pt x="3097" y="91"/>
                    <a:pt x="3159" y="107"/>
                  </a:cubicBezTo>
                  <a:cubicBezTo>
                    <a:pt x="3220" y="124"/>
                    <a:pt x="3278" y="142"/>
                    <a:pt x="3303" y="152"/>
                  </a:cubicBezTo>
                  <a:cubicBezTo>
                    <a:pt x="3329" y="163"/>
                    <a:pt x="3325" y="159"/>
                    <a:pt x="3349" y="168"/>
                  </a:cubicBezTo>
                  <a:cubicBezTo>
                    <a:pt x="3374" y="177"/>
                    <a:pt x="3413" y="178"/>
                    <a:pt x="3498" y="207"/>
                  </a:cubicBezTo>
                  <a:cubicBezTo>
                    <a:pt x="3583" y="236"/>
                    <a:pt x="3571" y="267"/>
                    <a:pt x="3571" y="267"/>
                  </a:cubicBezTo>
                  <a:cubicBezTo>
                    <a:pt x="3580" y="286"/>
                    <a:pt x="3567" y="315"/>
                    <a:pt x="3567" y="315"/>
                  </a:cubicBezTo>
                  <a:cubicBezTo>
                    <a:pt x="3559" y="333"/>
                    <a:pt x="3551" y="353"/>
                    <a:pt x="3522" y="356"/>
                  </a:cubicBezTo>
                  <a:close/>
                </a:path>
              </a:pathLst>
            </a:custGeom>
            <a:solidFill>
              <a:srgbClr val="F5C8A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3" name="Freeform 9"/>
            <p:cNvSpPr>
              <a:spLocks noChangeArrowheads="1"/>
            </p:cNvSpPr>
            <p:nvPr/>
          </p:nvSpPr>
          <p:spPr bwMode="auto">
            <a:xfrm>
              <a:off x="1009760" y="2617787"/>
              <a:ext cx="696913" cy="846138"/>
            </a:xfrm>
            <a:custGeom>
              <a:avLst/>
              <a:gdLst>
                <a:gd name="T0" fmla="*/ 696913 w 640"/>
                <a:gd name="T1" fmla="*/ 0 h 777"/>
                <a:gd name="T2" fmla="*/ 517240 w 640"/>
                <a:gd name="T3" fmla="*/ 114343 h 777"/>
                <a:gd name="T4" fmla="*/ 0 w 640"/>
                <a:gd name="T5" fmla="*/ 846138 h 777"/>
                <a:gd name="T6" fmla="*/ 178584 w 640"/>
                <a:gd name="T7" fmla="*/ 834159 h 777"/>
                <a:gd name="T8" fmla="*/ 619599 w 640"/>
                <a:gd name="T9" fmla="*/ 60983 h 777"/>
                <a:gd name="T10" fmla="*/ 696913 w 640"/>
                <a:gd name="T11" fmla="*/ 0 h 777"/>
                <a:gd name="T12" fmla="*/ 0 60000 65536"/>
                <a:gd name="T13" fmla="*/ 0 60000 65536"/>
                <a:gd name="T14" fmla="*/ 0 60000 65536"/>
                <a:gd name="T15" fmla="*/ 0 60000 65536"/>
                <a:gd name="T16" fmla="*/ 0 60000 65536"/>
                <a:gd name="T17" fmla="*/ 0 60000 65536"/>
                <a:gd name="T18" fmla="*/ 0 w 640"/>
                <a:gd name="T19" fmla="*/ 0 h 777"/>
                <a:gd name="T20" fmla="*/ 640 w 640"/>
                <a:gd name="T21" fmla="*/ 777 h 777"/>
              </a:gdLst>
              <a:ahLst/>
              <a:cxnLst>
                <a:cxn ang="T12">
                  <a:pos x="T0" y="T1"/>
                </a:cxn>
                <a:cxn ang="T13">
                  <a:pos x="T2" y="T3"/>
                </a:cxn>
                <a:cxn ang="T14">
                  <a:pos x="T4" y="T5"/>
                </a:cxn>
                <a:cxn ang="T15">
                  <a:pos x="T6" y="T7"/>
                </a:cxn>
                <a:cxn ang="T16">
                  <a:pos x="T8" y="T9"/>
                </a:cxn>
                <a:cxn ang="T17">
                  <a:pos x="T10" y="T11"/>
                </a:cxn>
              </a:cxnLst>
              <a:rect l="T18" t="T19" r="T20" b="T21"/>
              <a:pathLst>
                <a:path w="640" h="777">
                  <a:moveTo>
                    <a:pt x="640" y="0"/>
                  </a:moveTo>
                  <a:cubicBezTo>
                    <a:pt x="602" y="0"/>
                    <a:pt x="549" y="29"/>
                    <a:pt x="475" y="105"/>
                  </a:cubicBezTo>
                  <a:cubicBezTo>
                    <a:pt x="259" y="344"/>
                    <a:pt x="0" y="777"/>
                    <a:pt x="0" y="777"/>
                  </a:cubicBezTo>
                  <a:cubicBezTo>
                    <a:pt x="164" y="766"/>
                    <a:pt x="164" y="766"/>
                    <a:pt x="164" y="766"/>
                  </a:cubicBezTo>
                  <a:cubicBezTo>
                    <a:pt x="164" y="766"/>
                    <a:pt x="452" y="152"/>
                    <a:pt x="569" y="56"/>
                  </a:cubicBezTo>
                  <a:cubicBezTo>
                    <a:pt x="588" y="40"/>
                    <a:pt x="618" y="9"/>
                    <a:pt x="640" y="0"/>
                  </a:cubicBezTo>
                  <a:close/>
                </a:path>
              </a:pathLst>
            </a:custGeom>
            <a:solidFill>
              <a:srgbClr val="E3B38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4" name="Freeform 10"/>
            <p:cNvSpPr>
              <a:spLocks noChangeArrowheads="1"/>
            </p:cNvSpPr>
            <p:nvPr/>
          </p:nvSpPr>
          <p:spPr bwMode="auto">
            <a:xfrm>
              <a:off x="3691048" y="1785937"/>
              <a:ext cx="363538" cy="330200"/>
            </a:xfrm>
            <a:custGeom>
              <a:avLst/>
              <a:gdLst>
                <a:gd name="T0" fmla="*/ 57515 w 335"/>
                <a:gd name="T1" fmla="*/ 31603 h 303"/>
                <a:gd name="T2" fmla="*/ 19533 w 335"/>
                <a:gd name="T3" fmla="*/ 178722 h 303"/>
                <a:gd name="T4" fmla="*/ 99837 w 335"/>
                <a:gd name="T5" fmla="*/ 325841 h 303"/>
                <a:gd name="T6" fmla="*/ 270212 w 335"/>
                <a:gd name="T7" fmla="*/ 292058 h 303"/>
                <a:gd name="T8" fmla="*/ 359197 w 335"/>
                <a:gd name="T9" fmla="*/ 155837 h 303"/>
                <a:gd name="T10" fmla="*/ 246338 w 335"/>
                <a:gd name="T11" fmla="*/ 32693 h 303"/>
                <a:gd name="T12" fmla="*/ 56430 w 335"/>
                <a:gd name="T13" fmla="*/ 30514 h 303"/>
                <a:gd name="T14" fmla="*/ 57515 w 335"/>
                <a:gd name="T15" fmla="*/ 31603 h 303"/>
                <a:gd name="T16" fmla="*/ 0 60000 65536"/>
                <a:gd name="T17" fmla="*/ 0 60000 65536"/>
                <a:gd name="T18" fmla="*/ 0 60000 65536"/>
                <a:gd name="T19" fmla="*/ 0 60000 65536"/>
                <a:gd name="T20" fmla="*/ 0 60000 65536"/>
                <a:gd name="T21" fmla="*/ 0 60000 65536"/>
                <a:gd name="T22" fmla="*/ 0 60000 65536"/>
                <a:gd name="T23" fmla="*/ 0 60000 65536"/>
                <a:gd name="T24" fmla="*/ 0 w 335"/>
                <a:gd name="T25" fmla="*/ 0 h 303"/>
                <a:gd name="T26" fmla="*/ 335 w 335"/>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5" h="303">
                  <a:moveTo>
                    <a:pt x="53" y="29"/>
                  </a:moveTo>
                  <a:cubicBezTo>
                    <a:pt x="53" y="29"/>
                    <a:pt x="0" y="70"/>
                    <a:pt x="18" y="164"/>
                  </a:cubicBezTo>
                  <a:cubicBezTo>
                    <a:pt x="36" y="258"/>
                    <a:pt x="36" y="295"/>
                    <a:pt x="92" y="299"/>
                  </a:cubicBezTo>
                  <a:cubicBezTo>
                    <a:pt x="149" y="303"/>
                    <a:pt x="204" y="293"/>
                    <a:pt x="249" y="268"/>
                  </a:cubicBezTo>
                  <a:cubicBezTo>
                    <a:pt x="294" y="243"/>
                    <a:pt x="335" y="192"/>
                    <a:pt x="331" y="143"/>
                  </a:cubicBezTo>
                  <a:cubicBezTo>
                    <a:pt x="327" y="94"/>
                    <a:pt x="290" y="58"/>
                    <a:pt x="227" y="30"/>
                  </a:cubicBezTo>
                  <a:cubicBezTo>
                    <a:pt x="165" y="3"/>
                    <a:pt x="94" y="0"/>
                    <a:pt x="52" y="28"/>
                  </a:cubicBezTo>
                  <a:lnTo>
                    <a:pt x="53" y="29"/>
                  </a:lnTo>
                  <a:close/>
                </a:path>
              </a:pathLst>
            </a:custGeom>
            <a:solidFill>
              <a:srgbClr val="F5D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5" name="Freeform 11"/>
            <p:cNvSpPr>
              <a:spLocks noChangeArrowheads="1"/>
            </p:cNvSpPr>
            <p:nvPr/>
          </p:nvSpPr>
          <p:spPr bwMode="auto">
            <a:xfrm>
              <a:off x="4011723" y="169862"/>
              <a:ext cx="266700" cy="107950"/>
            </a:xfrm>
            <a:custGeom>
              <a:avLst/>
              <a:gdLst>
                <a:gd name="T0" fmla="*/ 4354 w 245"/>
                <a:gd name="T1" fmla="*/ 7633 h 99"/>
                <a:gd name="T2" fmla="*/ 23949 w 245"/>
                <a:gd name="T3" fmla="*/ 29441 h 99"/>
                <a:gd name="T4" fmla="*/ 137160 w 245"/>
                <a:gd name="T5" fmla="*/ 63243 h 99"/>
                <a:gd name="T6" fmla="*/ 261257 w 245"/>
                <a:gd name="T7" fmla="*/ 107950 h 99"/>
                <a:gd name="T8" fmla="*/ 256903 w 245"/>
                <a:gd name="T9" fmla="*/ 91594 h 99"/>
                <a:gd name="T10" fmla="*/ 117566 w 245"/>
                <a:gd name="T11" fmla="*/ 31622 h 99"/>
                <a:gd name="T12" fmla="*/ 4354 w 245"/>
                <a:gd name="T13" fmla="*/ 7633 h 99"/>
                <a:gd name="T14" fmla="*/ 0 60000 65536"/>
                <a:gd name="T15" fmla="*/ 0 60000 65536"/>
                <a:gd name="T16" fmla="*/ 0 60000 65536"/>
                <a:gd name="T17" fmla="*/ 0 60000 65536"/>
                <a:gd name="T18" fmla="*/ 0 60000 65536"/>
                <a:gd name="T19" fmla="*/ 0 60000 65536"/>
                <a:gd name="T20" fmla="*/ 0 60000 65536"/>
                <a:gd name="T21" fmla="*/ 0 w 245"/>
                <a:gd name="T22" fmla="*/ 0 h 99"/>
                <a:gd name="T23" fmla="*/ 245 w 245"/>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99">
                  <a:moveTo>
                    <a:pt x="4" y="7"/>
                  </a:moveTo>
                  <a:cubicBezTo>
                    <a:pt x="5" y="10"/>
                    <a:pt x="8" y="19"/>
                    <a:pt x="22" y="27"/>
                  </a:cubicBezTo>
                  <a:cubicBezTo>
                    <a:pt x="31" y="31"/>
                    <a:pt x="43" y="46"/>
                    <a:pt x="126" y="58"/>
                  </a:cubicBezTo>
                  <a:cubicBezTo>
                    <a:pt x="214" y="71"/>
                    <a:pt x="240" y="99"/>
                    <a:pt x="240" y="99"/>
                  </a:cubicBezTo>
                  <a:cubicBezTo>
                    <a:pt x="240" y="99"/>
                    <a:pt x="245" y="94"/>
                    <a:pt x="236" y="84"/>
                  </a:cubicBezTo>
                  <a:cubicBezTo>
                    <a:pt x="226" y="74"/>
                    <a:pt x="193" y="47"/>
                    <a:pt x="108" y="29"/>
                  </a:cubicBezTo>
                  <a:cubicBezTo>
                    <a:pt x="23" y="11"/>
                    <a:pt x="0" y="0"/>
                    <a:pt x="4" y="7"/>
                  </a:cubicBezTo>
                  <a:close/>
                </a:path>
              </a:pathLst>
            </a:custGeom>
            <a:solidFill>
              <a:srgbClr val="F5DFB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6" name="Freeform 12"/>
            <p:cNvSpPr>
              <a:spLocks noChangeArrowheads="1"/>
            </p:cNvSpPr>
            <p:nvPr/>
          </p:nvSpPr>
          <p:spPr bwMode="auto">
            <a:xfrm>
              <a:off x="5365860" y="841375"/>
              <a:ext cx="31750" cy="461963"/>
            </a:xfrm>
            <a:custGeom>
              <a:avLst/>
              <a:gdLst>
                <a:gd name="T0" fmla="*/ 31750 w 29"/>
                <a:gd name="T1" fmla="*/ 445658 h 425"/>
                <a:gd name="T2" fmla="*/ 16422 w 29"/>
                <a:gd name="T3" fmla="*/ 461963 h 425"/>
                <a:gd name="T4" fmla="*/ 16422 w 29"/>
                <a:gd name="T5" fmla="*/ 461963 h 425"/>
                <a:gd name="T6" fmla="*/ 0 w 29"/>
                <a:gd name="T7" fmla="*/ 445658 h 425"/>
                <a:gd name="T8" fmla="*/ 0 w 29"/>
                <a:gd name="T9" fmla="*/ 15218 h 425"/>
                <a:gd name="T10" fmla="*/ 16422 w 29"/>
                <a:gd name="T11" fmla="*/ 0 h 425"/>
                <a:gd name="T12" fmla="*/ 16422 w 29"/>
                <a:gd name="T13" fmla="*/ 0 h 425"/>
                <a:gd name="T14" fmla="*/ 31750 w 29"/>
                <a:gd name="T15" fmla="*/ 15218 h 425"/>
                <a:gd name="T16" fmla="*/ 31750 w 29"/>
                <a:gd name="T17" fmla="*/ 445658 h 4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9"/>
                <a:gd name="T28" fmla="*/ 0 h 425"/>
                <a:gd name="T29" fmla="*/ 29 w 29"/>
                <a:gd name="T30" fmla="*/ 425 h 4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9" h="425">
                  <a:moveTo>
                    <a:pt x="29" y="410"/>
                  </a:moveTo>
                  <a:cubicBezTo>
                    <a:pt x="29" y="418"/>
                    <a:pt x="22" y="425"/>
                    <a:pt x="15" y="425"/>
                  </a:cubicBezTo>
                  <a:cubicBezTo>
                    <a:pt x="15" y="425"/>
                    <a:pt x="15" y="425"/>
                    <a:pt x="15" y="425"/>
                  </a:cubicBezTo>
                  <a:cubicBezTo>
                    <a:pt x="7" y="425"/>
                    <a:pt x="0" y="418"/>
                    <a:pt x="0" y="410"/>
                  </a:cubicBezTo>
                  <a:cubicBezTo>
                    <a:pt x="0" y="14"/>
                    <a:pt x="0" y="14"/>
                    <a:pt x="0" y="14"/>
                  </a:cubicBezTo>
                  <a:cubicBezTo>
                    <a:pt x="0" y="6"/>
                    <a:pt x="7" y="0"/>
                    <a:pt x="15" y="0"/>
                  </a:cubicBezTo>
                  <a:cubicBezTo>
                    <a:pt x="15" y="0"/>
                    <a:pt x="15" y="0"/>
                    <a:pt x="15" y="0"/>
                  </a:cubicBezTo>
                  <a:cubicBezTo>
                    <a:pt x="22" y="0"/>
                    <a:pt x="29" y="6"/>
                    <a:pt x="29" y="14"/>
                  </a:cubicBezTo>
                  <a:lnTo>
                    <a:pt x="29" y="410"/>
                  </a:lnTo>
                  <a:close/>
                </a:path>
              </a:pathLst>
            </a:custGeom>
            <a:solidFill>
              <a:srgbClr val="4F535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7" name="Freeform 13"/>
            <p:cNvSpPr>
              <a:spLocks noChangeArrowheads="1"/>
            </p:cNvSpPr>
            <p:nvPr/>
          </p:nvSpPr>
          <p:spPr bwMode="auto">
            <a:xfrm>
              <a:off x="2235310" y="492125"/>
              <a:ext cx="581025" cy="1247775"/>
            </a:xfrm>
            <a:custGeom>
              <a:avLst/>
              <a:gdLst>
                <a:gd name="T0" fmla="*/ 201291 w 534"/>
                <a:gd name="T1" fmla="*/ 276316 h 1147"/>
                <a:gd name="T2" fmla="*/ 58755 w 534"/>
                <a:gd name="T3" fmla="*/ 583093 h 1147"/>
                <a:gd name="T4" fmla="*/ 20673 w 534"/>
                <a:gd name="T5" fmla="*/ 914890 h 1147"/>
                <a:gd name="T6" fmla="*/ 190411 w 534"/>
                <a:gd name="T7" fmla="*/ 1106353 h 1147"/>
                <a:gd name="T8" fmla="*/ 581025 w 534"/>
                <a:gd name="T9" fmla="*/ 1233633 h 1147"/>
                <a:gd name="T10" fmla="*/ 451546 w 534"/>
                <a:gd name="T11" fmla="*/ 1120495 h 1147"/>
                <a:gd name="T12" fmla="*/ 387350 w 534"/>
                <a:gd name="T13" fmla="*/ 541754 h 1147"/>
                <a:gd name="T14" fmla="*/ 480923 w 534"/>
                <a:gd name="T15" fmla="*/ 0 h 1147"/>
                <a:gd name="T16" fmla="*/ 399319 w 534"/>
                <a:gd name="T17" fmla="*/ 64184 h 1147"/>
                <a:gd name="T18" fmla="*/ 201291 w 534"/>
                <a:gd name="T19" fmla="*/ 276316 h 1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4"/>
                <a:gd name="T31" fmla="*/ 0 h 1147"/>
                <a:gd name="T32" fmla="*/ 534 w 534"/>
                <a:gd name="T33" fmla="*/ 1147 h 1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4" h="1147">
                  <a:moveTo>
                    <a:pt x="185" y="254"/>
                  </a:moveTo>
                  <a:cubicBezTo>
                    <a:pt x="125" y="315"/>
                    <a:pt x="113" y="435"/>
                    <a:pt x="54" y="536"/>
                  </a:cubicBezTo>
                  <a:cubicBezTo>
                    <a:pt x="4" y="621"/>
                    <a:pt x="0" y="756"/>
                    <a:pt x="19" y="841"/>
                  </a:cubicBezTo>
                  <a:cubicBezTo>
                    <a:pt x="45" y="960"/>
                    <a:pt x="102" y="975"/>
                    <a:pt x="175" y="1017"/>
                  </a:cubicBezTo>
                  <a:cubicBezTo>
                    <a:pt x="271" y="1073"/>
                    <a:pt x="495" y="1147"/>
                    <a:pt x="534" y="1134"/>
                  </a:cubicBezTo>
                  <a:cubicBezTo>
                    <a:pt x="529" y="1123"/>
                    <a:pt x="455" y="1130"/>
                    <a:pt x="415" y="1030"/>
                  </a:cubicBezTo>
                  <a:cubicBezTo>
                    <a:pt x="376" y="932"/>
                    <a:pt x="363" y="812"/>
                    <a:pt x="356" y="498"/>
                  </a:cubicBezTo>
                  <a:cubicBezTo>
                    <a:pt x="351" y="233"/>
                    <a:pt x="442" y="0"/>
                    <a:pt x="442" y="0"/>
                  </a:cubicBezTo>
                  <a:cubicBezTo>
                    <a:pt x="442" y="0"/>
                    <a:pt x="408" y="18"/>
                    <a:pt x="367" y="59"/>
                  </a:cubicBezTo>
                  <a:cubicBezTo>
                    <a:pt x="325" y="100"/>
                    <a:pt x="249" y="190"/>
                    <a:pt x="185" y="254"/>
                  </a:cubicBezTo>
                  <a:close/>
                </a:path>
              </a:pathLst>
            </a:custGeom>
            <a:solidFill>
              <a:srgbClr val="EBB98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8" name="Freeform 14"/>
            <p:cNvSpPr>
              <a:spLocks noChangeArrowheads="1"/>
            </p:cNvSpPr>
            <p:nvPr/>
          </p:nvSpPr>
          <p:spPr bwMode="auto">
            <a:xfrm>
              <a:off x="0" y="2084577"/>
              <a:ext cx="1605158" cy="1758740"/>
            </a:xfrm>
            <a:custGeom>
              <a:avLst/>
              <a:gdLst>
                <a:gd name="T0" fmla="*/ 482510 w 10000"/>
                <a:gd name="T1" fmla="*/ 344059 h 9973"/>
                <a:gd name="T2" fmla="*/ 526331 w 10000"/>
                <a:gd name="T3" fmla="*/ 296092 h 9973"/>
                <a:gd name="T4" fmla="*/ 762611 w 10000"/>
                <a:gd name="T5" fmla="*/ 9699 h 9973"/>
                <a:gd name="T6" fmla="*/ 802900 w 10000"/>
                <a:gd name="T7" fmla="*/ 10757 h 9973"/>
                <a:gd name="T8" fmla="*/ 1152343 w 10000"/>
                <a:gd name="T9" fmla="*/ 421300 h 9973"/>
                <a:gd name="T10" fmla="*/ 1589267 w 10000"/>
                <a:gd name="T11" fmla="*/ 723036 h 9973"/>
                <a:gd name="T12" fmla="*/ 1601145 w 10000"/>
                <a:gd name="T13" fmla="*/ 765360 h 9973"/>
                <a:gd name="T14" fmla="*/ 978183 w 10000"/>
                <a:gd name="T15" fmla="*/ 1749922 h 9973"/>
                <a:gd name="T16" fmla="*/ 939017 w 10000"/>
                <a:gd name="T17" fmla="*/ 1756271 h 9973"/>
                <a:gd name="T18" fmla="*/ 6581 w 10000"/>
                <a:gd name="T19" fmla="*/ 1749393 h 9973"/>
                <a:gd name="T20" fmla="*/ 9952 w 10000"/>
                <a:gd name="T21" fmla="*/ 892684 h 9973"/>
                <a:gd name="T22" fmla="*/ 8828 w 10000"/>
                <a:gd name="T23" fmla="*/ 848068 h 9973"/>
                <a:gd name="T24" fmla="*/ 482510 w 10000"/>
                <a:gd name="T25" fmla="*/ 344059 h 99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000"/>
                <a:gd name="T40" fmla="*/ 0 h 9973"/>
                <a:gd name="T41" fmla="*/ 10000 w 10000"/>
                <a:gd name="T42" fmla="*/ 9973 h 99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000" h="9973">
                  <a:moveTo>
                    <a:pt x="3006" y="1951"/>
                  </a:moveTo>
                  <a:cubicBezTo>
                    <a:pt x="3089" y="1877"/>
                    <a:pt x="3210" y="1759"/>
                    <a:pt x="3279" y="1679"/>
                  </a:cubicBezTo>
                  <a:lnTo>
                    <a:pt x="4751" y="55"/>
                  </a:lnTo>
                  <a:cubicBezTo>
                    <a:pt x="4825" y="-19"/>
                    <a:pt x="4934" y="-19"/>
                    <a:pt x="5002" y="61"/>
                  </a:cubicBezTo>
                  <a:cubicBezTo>
                    <a:pt x="5002" y="61"/>
                    <a:pt x="6176" y="1482"/>
                    <a:pt x="7179" y="2389"/>
                  </a:cubicBezTo>
                  <a:cubicBezTo>
                    <a:pt x="8177" y="3303"/>
                    <a:pt x="9901" y="4100"/>
                    <a:pt x="9901" y="4100"/>
                  </a:cubicBezTo>
                  <a:cubicBezTo>
                    <a:pt x="9995" y="4149"/>
                    <a:pt x="10029" y="4254"/>
                    <a:pt x="9975" y="4340"/>
                  </a:cubicBezTo>
                  <a:lnTo>
                    <a:pt x="6094" y="9923"/>
                  </a:lnTo>
                  <a:cubicBezTo>
                    <a:pt x="6040" y="10009"/>
                    <a:pt x="6859" y="9959"/>
                    <a:pt x="5850" y="9959"/>
                  </a:cubicBezTo>
                  <a:lnTo>
                    <a:pt x="41" y="9920"/>
                  </a:lnTo>
                  <a:cubicBezTo>
                    <a:pt x="48" y="8301"/>
                    <a:pt x="55" y="6681"/>
                    <a:pt x="62" y="5062"/>
                  </a:cubicBezTo>
                  <a:cubicBezTo>
                    <a:pt x="-19" y="4995"/>
                    <a:pt x="-19" y="4883"/>
                    <a:pt x="55" y="4809"/>
                  </a:cubicBezTo>
                  <a:lnTo>
                    <a:pt x="3006" y="1951"/>
                  </a:lnTo>
                  <a:close/>
                </a:path>
              </a:pathLst>
            </a:custGeom>
            <a:solidFill>
              <a:srgbClr val="4F899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399" name="Oval 15"/>
            <p:cNvSpPr>
              <a:spLocks noChangeArrowheads="1"/>
            </p:cNvSpPr>
            <p:nvPr/>
          </p:nvSpPr>
          <p:spPr bwMode="auto">
            <a:xfrm>
              <a:off x="1197085" y="2928937"/>
              <a:ext cx="161925" cy="163513"/>
            </a:xfrm>
            <a:prstGeom prst="ellipse">
              <a:avLst/>
            </a:prstGeom>
            <a:solidFill>
              <a:srgbClr val="EAEBE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00" name="Freeform 16"/>
            <p:cNvSpPr>
              <a:spLocks noChangeArrowheads="1"/>
            </p:cNvSpPr>
            <p:nvPr/>
          </p:nvSpPr>
          <p:spPr bwMode="auto">
            <a:xfrm>
              <a:off x="3292585" y="1968500"/>
              <a:ext cx="50800" cy="160338"/>
            </a:xfrm>
            <a:custGeom>
              <a:avLst/>
              <a:gdLst>
                <a:gd name="T0" fmla="*/ 5404 w 47"/>
                <a:gd name="T1" fmla="*/ 20724 h 147"/>
                <a:gd name="T2" fmla="*/ 23779 w 47"/>
                <a:gd name="T3" fmla="*/ 142886 h 147"/>
                <a:gd name="T4" fmla="*/ 42153 w 47"/>
                <a:gd name="T5" fmla="*/ 148340 h 147"/>
                <a:gd name="T6" fmla="*/ 21617 w 47"/>
                <a:gd name="T7" fmla="*/ 10907 h 147"/>
                <a:gd name="T8" fmla="*/ 5404 w 47"/>
                <a:gd name="T9" fmla="*/ 20724 h 147"/>
                <a:gd name="T10" fmla="*/ 0 60000 65536"/>
                <a:gd name="T11" fmla="*/ 0 60000 65536"/>
                <a:gd name="T12" fmla="*/ 0 60000 65536"/>
                <a:gd name="T13" fmla="*/ 0 60000 65536"/>
                <a:gd name="T14" fmla="*/ 0 60000 65536"/>
                <a:gd name="T15" fmla="*/ 0 w 47"/>
                <a:gd name="T16" fmla="*/ 0 h 147"/>
                <a:gd name="T17" fmla="*/ 47 w 47"/>
                <a:gd name="T18" fmla="*/ 147 h 147"/>
              </a:gdLst>
              <a:ahLst/>
              <a:cxnLst>
                <a:cxn ang="T10">
                  <a:pos x="T0" y="T1"/>
                </a:cxn>
                <a:cxn ang="T11">
                  <a:pos x="T2" y="T3"/>
                </a:cxn>
                <a:cxn ang="T12">
                  <a:pos x="T4" y="T5"/>
                </a:cxn>
                <a:cxn ang="T13">
                  <a:pos x="T6" y="T7"/>
                </a:cxn>
                <a:cxn ang="T14">
                  <a:pos x="T8" y="T9"/>
                </a:cxn>
              </a:cxnLst>
              <a:rect l="T15" t="T16" r="T17" b="T18"/>
              <a:pathLst>
                <a:path w="47" h="147">
                  <a:moveTo>
                    <a:pt x="5" y="19"/>
                  </a:moveTo>
                  <a:cubicBezTo>
                    <a:pt x="22" y="54"/>
                    <a:pt x="29" y="92"/>
                    <a:pt x="22" y="131"/>
                  </a:cubicBezTo>
                  <a:cubicBezTo>
                    <a:pt x="20" y="142"/>
                    <a:pt x="37" y="147"/>
                    <a:pt x="39" y="136"/>
                  </a:cubicBezTo>
                  <a:cubicBezTo>
                    <a:pt x="47" y="92"/>
                    <a:pt x="40" y="50"/>
                    <a:pt x="20" y="10"/>
                  </a:cubicBezTo>
                  <a:cubicBezTo>
                    <a:pt x="15" y="0"/>
                    <a:pt x="0" y="9"/>
                    <a:pt x="5" y="19"/>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1" name="Freeform 17"/>
            <p:cNvSpPr>
              <a:spLocks noChangeArrowheads="1"/>
            </p:cNvSpPr>
            <p:nvPr/>
          </p:nvSpPr>
          <p:spPr bwMode="auto">
            <a:xfrm>
              <a:off x="3224323" y="1925637"/>
              <a:ext cx="61913" cy="247650"/>
            </a:xfrm>
            <a:custGeom>
              <a:avLst/>
              <a:gdLst>
                <a:gd name="T0" fmla="*/ 4422 w 56"/>
                <a:gd name="T1" fmla="*/ 12001 h 227"/>
                <a:gd name="T2" fmla="*/ 38696 w 56"/>
                <a:gd name="T3" fmla="*/ 235649 h 227"/>
                <a:gd name="T4" fmla="*/ 57491 w 56"/>
                <a:gd name="T5" fmla="*/ 230194 h 227"/>
                <a:gd name="T6" fmla="*/ 24323 w 56"/>
                <a:gd name="T7" fmla="*/ 12001 h 227"/>
                <a:gd name="T8" fmla="*/ 4422 w 56"/>
                <a:gd name="T9" fmla="*/ 12001 h 227"/>
                <a:gd name="T10" fmla="*/ 0 60000 65536"/>
                <a:gd name="T11" fmla="*/ 0 60000 65536"/>
                <a:gd name="T12" fmla="*/ 0 60000 65536"/>
                <a:gd name="T13" fmla="*/ 0 60000 65536"/>
                <a:gd name="T14" fmla="*/ 0 60000 65536"/>
                <a:gd name="T15" fmla="*/ 0 w 56"/>
                <a:gd name="T16" fmla="*/ 0 h 227"/>
                <a:gd name="T17" fmla="*/ 56 w 56"/>
                <a:gd name="T18" fmla="*/ 227 h 227"/>
              </a:gdLst>
              <a:ahLst/>
              <a:cxnLst>
                <a:cxn ang="T10">
                  <a:pos x="T0" y="T1"/>
                </a:cxn>
                <a:cxn ang="T11">
                  <a:pos x="T2" y="T3"/>
                </a:cxn>
                <a:cxn ang="T12">
                  <a:pos x="T4" y="T5"/>
                </a:cxn>
                <a:cxn ang="T13">
                  <a:pos x="T6" y="T7"/>
                </a:cxn>
                <a:cxn ang="T14">
                  <a:pos x="T8" y="T9"/>
                </a:cxn>
              </a:cxnLst>
              <a:rect l="T15" t="T16" r="T17" b="T18"/>
              <a:pathLst>
                <a:path w="56" h="227">
                  <a:moveTo>
                    <a:pt x="4" y="11"/>
                  </a:moveTo>
                  <a:cubicBezTo>
                    <a:pt x="0" y="81"/>
                    <a:pt x="14" y="150"/>
                    <a:pt x="35" y="216"/>
                  </a:cubicBezTo>
                  <a:cubicBezTo>
                    <a:pt x="39" y="227"/>
                    <a:pt x="56" y="222"/>
                    <a:pt x="52" y="211"/>
                  </a:cubicBezTo>
                  <a:cubicBezTo>
                    <a:pt x="31" y="146"/>
                    <a:pt x="18" y="80"/>
                    <a:pt x="22" y="11"/>
                  </a:cubicBezTo>
                  <a:cubicBezTo>
                    <a:pt x="23" y="0"/>
                    <a:pt x="5" y="0"/>
                    <a:pt x="4" y="11"/>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2" name="Freeform 18"/>
            <p:cNvSpPr>
              <a:spLocks noChangeArrowheads="1"/>
            </p:cNvSpPr>
            <p:nvPr/>
          </p:nvSpPr>
          <p:spPr bwMode="auto">
            <a:xfrm>
              <a:off x="1917810" y="2433637"/>
              <a:ext cx="103188" cy="68263"/>
            </a:xfrm>
            <a:custGeom>
              <a:avLst/>
              <a:gdLst>
                <a:gd name="T0" fmla="*/ 91240 w 95"/>
                <a:gd name="T1" fmla="*/ 47344 h 62"/>
                <a:gd name="T2" fmla="*/ 22810 w 95"/>
                <a:gd name="T3" fmla="*/ 7707 h 62"/>
                <a:gd name="T4" fmla="*/ 8690 w 95"/>
                <a:gd name="T5" fmla="*/ 22020 h 62"/>
                <a:gd name="T6" fmla="*/ 85809 w 95"/>
                <a:gd name="T7" fmla="*/ 66061 h 62"/>
                <a:gd name="T8" fmla="*/ 91240 w 95"/>
                <a:gd name="T9" fmla="*/ 47344 h 62"/>
                <a:gd name="T10" fmla="*/ 0 60000 65536"/>
                <a:gd name="T11" fmla="*/ 0 60000 65536"/>
                <a:gd name="T12" fmla="*/ 0 60000 65536"/>
                <a:gd name="T13" fmla="*/ 0 60000 65536"/>
                <a:gd name="T14" fmla="*/ 0 60000 65536"/>
                <a:gd name="T15" fmla="*/ 0 w 95"/>
                <a:gd name="T16" fmla="*/ 0 h 62"/>
                <a:gd name="T17" fmla="*/ 95 w 95"/>
                <a:gd name="T18" fmla="*/ 62 h 62"/>
              </a:gdLst>
              <a:ahLst/>
              <a:cxnLst>
                <a:cxn ang="T10">
                  <a:pos x="T0" y="T1"/>
                </a:cxn>
                <a:cxn ang="T11">
                  <a:pos x="T2" y="T3"/>
                </a:cxn>
                <a:cxn ang="T12">
                  <a:pos x="T4" y="T5"/>
                </a:cxn>
                <a:cxn ang="T13">
                  <a:pos x="T6" y="T7"/>
                </a:cxn>
                <a:cxn ang="T14">
                  <a:pos x="T8" y="T9"/>
                </a:cxn>
              </a:cxnLst>
              <a:rect l="T15" t="T16" r="T17" b="T18"/>
              <a:pathLst>
                <a:path w="95" h="62">
                  <a:moveTo>
                    <a:pt x="84" y="43"/>
                  </a:moveTo>
                  <a:cubicBezTo>
                    <a:pt x="60" y="39"/>
                    <a:pt x="38" y="22"/>
                    <a:pt x="21" y="7"/>
                  </a:cubicBezTo>
                  <a:cubicBezTo>
                    <a:pt x="12" y="0"/>
                    <a:pt x="0" y="12"/>
                    <a:pt x="8" y="20"/>
                  </a:cubicBezTo>
                  <a:cubicBezTo>
                    <a:pt x="28" y="36"/>
                    <a:pt x="52" y="56"/>
                    <a:pt x="79" y="60"/>
                  </a:cubicBezTo>
                  <a:cubicBezTo>
                    <a:pt x="90" y="62"/>
                    <a:pt x="95" y="45"/>
                    <a:pt x="84" y="43"/>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3" name="Freeform 19"/>
            <p:cNvSpPr>
              <a:spLocks noChangeArrowheads="1"/>
            </p:cNvSpPr>
            <p:nvPr/>
          </p:nvSpPr>
          <p:spPr bwMode="auto">
            <a:xfrm>
              <a:off x="3090973" y="322262"/>
              <a:ext cx="57150" cy="74613"/>
            </a:xfrm>
            <a:custGeom>
              <a:avLst/>
              <a:gdLst>
                <a:gd name="T0" fmla="*/ 48358 w 52"/>
                <a:gd name="T1" fmla="*/ 52986 h 69"/>
                <a:gd name="T2" fmla="*/ 20882 w 52"/>
                <a:gd name="T3" fmla="*/ 11895 h 69"/>
                <a:gd name="T4" fmla="*/ 2198 w 52"/>
                <a:gd name="T5" fmla="*/ 11895 h 69"/>
                <a:gd name="T6" fmla="*/ 35169 w 52"/>
                <a:gd name="T7" fmla="*/ 65962 h 69"/>
                <a:gd name="T8" fmla="*/ 48358 w 52"/>
                <a:gd name="T9" fmla="*/ 52986 h 69"/>
                <a:gd name="T10" fmla="*/ 0 60000 65536"/>
                <a:gd name="T11" fmla="*/ 0 60000 65536"/>
                <a:gd name="T12" fmla="*/ 0 60000 65536"/>
                <a:gd name="T13" fmla="*/ 0 60000 65536"/>
                <a:gd name="T14" fmla="*/ 0 60000 65536"/>
                <a:gd name="T15" fmla="*/ 0 w 52"/>
                <a:gd name="T16" fmla="*/ 0 h 69"/>
                <a:gd name="T17" fmla="*/ 52 w 52"/>
                <a:gd name="T18" fmla="*/ 69 h 69"/>
              </a:gdLst>
              <a:ahLst/>
              <a:cxnLst>
                <a:cxn ang="T10">
                  <a:pos x="T0" y="T1"/>
                </a:cxn>
                <a:cxn ang="T11">
                  <a:pos x="T2" y="T3"/>
                </a:cxn>
                <a:cxn ang="T12">
                  <a:pos x="T4" y="T5"/>
                </a:cxn>
                <a:cxn ang="T13">
                  <a:pos x="T6" y="T7"/>
                </a:cxn>
                <a:cxn ang="T14">
                  <a:pos x="T8" y="T9"/>
                </a:cxn>
              </a:cxnLst>
              <a:rect l="T15" t="T16" r="T17" b="T18"/>
              <a:pathLst>
                <a:path w="52" h="69">
                  <a:moveTo>
                    <a:pt x="44" y="49"/>
                  </a:moveTo>
                  <a:cubicBezTo>
                    <a:pt x="33" y="38"/>
                    <a:pt x="21" y="27"/>
                    <a:pt x="19" y="11"/>
                  </a:cubicBezTo>
                  <a:cubicBezTo>
                    <a:pt x="18" y="0"/>
                    <a:pt x="0" y="0"/>
                    <a:pt x="2" y="11"/>
                  </a:cubicBezTo>
                  <a:cubicBezTo>
                    <a:pt x="4" y="32"/>
                    <a:pt x="17" y="46"/>
                    <a:pt x="32" y="61"/>
                  </a:cubicBezTo>
                  <a:cubicBezTo>
                    <a:pt x="40" y="69"/>
                    <a:pt x="52" y="57"/>
                    <a:pt x="44" y="49"/>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4" name="Freeform 20"/>
            <p:cNvSpPr>
              <a:spLocks noChangeArrowheads="1"/>
            </p:cNvSpPr>
            <p:nvPr/>
          </p:nvSpPr>
          <p:spPr bwMode="auto">
            <a:xfrm>
              <a:off x="3621198" y="346075"/>
              <a:ext cx="25400" cy="41275"/>
            </a:xfrm>
            <a:custGeom>
              <a:avLst/>
              <a:gdLst>
                <a:gd name="T0" fmla="*/ 0 w 23"/>
                <a:gd name="T1" fmla="*/ 11642 h 39"/>
                <a:gd name="T2" fmla="*/ 6626 w 23"/>
                <a:gd name="T3" fmla="*/ 34925 h 39"/>
                <a:gd name="T4" fmla="*/ 19878 w 23"/>
                <a:gd name="T5" fmla="*/ 39158 h 39"/>
                <a:gd name="T6" fmla="*/ 23191 w 23"/>
                <a:gd name="T7" fmla="*/ 26458 h 39"/>
                <a:gd name="T8" fmla="*/ 23191 w 23"/>
                <a:gd name="T9" fmla="*/ 26458 h 39"/>
                <a:gd name="T10" fmla="*/ 22087 w 23"/>
                <a:gd name="T11" fmla="*/ 23283 h 39"/>
                <a:gd name="T12" fmla="*/ 20983 w 23"/>
                <a:gd name="T13" fmla="*/ 19050 h 39"/>
                <a:gd name="T14" fmla="*/ 19878 w 23"/>
                <a:gd name="T15" fmla="*/ 13758 h 39"/>
                <a:gd name="T16" fmla="*/ 18774 w 23"/>
                <a:gd name="T17" fmla="*/ 12700 h 39"/>
                <a:gd name="T18" fmla="*/ 18774 w 23"/>
                <a:gd name="T19" fmla="*/ 11642 h 39"/>
                <a:gd name="T20" fmla="*/ 0 w 23"/>
                <a:gd name="T21" fmla="*/ 11642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39"/>
                <a:gd name="T35" fmla="*/ 23 w 23"/>
                <a:gd name="T36" fmla="*/ 39 h 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39">
                  <a:moveTo>
                    <a:pt x="0" y="11"/>
                  </a:moveTo>
                  <a:cubicBezTo>
                    <a:pt x="0" y="19"/>
                    <a:pt x="3" y="27"/>
                    <a:pt x="6" y="33"/>
                  </a:cubicBezTo>
                  <a:cubicBezTo>
                    <a:pt x="8" y="38"/>
                    <a:pt x="14" y="39"/>
                    <a:pt x="18" y="37"/>
                  </a:cubicBezTo>
                  <a:cubicBezTo>
                    <a:pt x="22" y="34"/>
                    <a:pt x="23" y="29"/>
                    <a:pt x="21" y="25"/>
                  </a:cubicBezTo>
                  <a:cubicBezTo>
                    <a:pt x="21" y="24"/>
                    <a:pt x="21" y="24"/>
                    <a:pt x="21" y="25"/>
                  </a:cubicBezTo>
                  <a:cubicBezTo>
                    <a:pt x="21" y="24"/>
                    <a:pt x="21" y="23"/>
                    <a:pt x="20" y="22"/>
                  </a:cubicBezTo>
                  <a:cubicBezTo>
                    <a:pt x="20" y="21"/>
                    <a:pt x="19" y="19"/>
                    <a:pt x="19" y="18"/>
                  </a:cubicBezTo>
                  <a:cubicBezTo>
                    <a:pt x="18" y="16"/>
                    <a:pt x="18" y="15"/>
                    <a:pt x="18" y="13"/>
                  </a:cubicBezTo>
                  <a:cubicBezTo>
                    <a:pt x="18" y="13"/>
                    <a:pt x="18" y="12"/>
                    <a:pt x="17" y="12"/>
                  </a:cubicBezTo>
                  <a:cubicBezTo>
                    <a:pt x="18" y="14"/>
                    <a:pt x="17" y="12"/>
                    <a:pt x="17" y="11"/>
                  </a:cubicBezTo>
                  <a:cubicBezTo>
                    <a:pt x="17" y="0"/>
                    <a:pt x="0" y="0"/>
                    <a:pt x="0" y="11"/>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5" name="Freeform 21"/>
            <p:cNvSpPr>
              <a:spLocks noChangeArrowheads="1"/>
            </p:cNvSpPr>
            <p:nvPr/>
          </p:nvSpPr>
          <p:spPr bwMode="auto">
            <a:xfrm>
              <a:off x="3664060" y="90487"/>
              <a:ext cx="23813" cy="60325"/>
            </a:xfrm>
            <a:custGeom>
              <a:avLst/>
              <a:gdLst>
                <a:gd name="T0" fmla="*/ 3402 w 21"/>
                <a:gd name="T1" fmla="*/ 13162 h 55"/>
                <a:gd name="T2" fmla="*/ 0 w 21"/>
                <a:gd name="T3" fmla="*/ 48260 h 55"/>
                <a:gd name="T4" fmla="*/ 20411 w 21"/>
                <a:gd name="T5" fmla="*/ 48260 h 55"/>
                <a:gd name="T6" fmla="*/ 23813 w 21"/>
                <a:gd name="T7" fmla="*/ 13162 h 55"/>
                <a:gd name="T8" fmla="*/ 3402 w 21"/>
                <a:gd name="T9" fmla="*/ 13162 h 55"/>
                <a:gd name="T10" fmla="*/ 0 60000 65536"/>
                <a:gd name="T11" fmla="*/ 0 60000 65536"/>
                <a:gd name="T12" fmla="*/ 0 60000 65536"/>
                <a:gd name="T13" fmla="*/ 0 60000 65536"/>
                <a:gd name="T14" fmla="*/ 0 60000 65536"/>
                <a:gd name="T15" fmla="*/ 0 w 21"/>
                <a:gd name="T16" fmla="*/ 0 h 55"/>
                <a:gd name="T17" fmla="*/ 21 w 21"/>
                <a:gd name="T18" fmla="*/ 55 h 55"/>
              </a:gdLst>
              <a:ahLst/>
              <a:cxnLst>
                <a:cxn ang="T10">
                  <a:pos x="T0" y="T1"/>
                </a:cxn>
                <a:cxn ang="T11">
                  <a:pos x="T2" y="T3"/>
                </a:cxn>
                <a:cxn ang="T12">
                  <a:pos x="T4" y="T5"/>
                </a:cxn>
                <a:cxn ang="T13">
                  <a:pos x="T6" y="T7"/>
                </a:cxn>
                <a:cxn ang="T14">
                  <a:pos x="T8" y="T9"/>
                </a:cxn>
              </a:cxnLst>
              <a:rect l="T15" t="T16" r="T17" b="T18"/>
              <a:pathLst>
                <a:path w="21" h="55">
                  <a:moveTo>
                    <a:pt x="3" y="12"/>
                  </a:moveTo>
                  <a:cubicBezTo>
                    <a:pt x="3" y="22"/>
                    <a:pt x="0" y="33"/>
                    <a:pt x="0" y="44"/>
                  </a:cubicBezTo>
                  <a:cubicBezTo>
                    <a:pt x="0" y="55"/>
                    <a:pt x="17" y="55"/>
                    <a:pt x="18" y="44"/>
                  </a:cubicBezTo>
                  <a:cubicBezTo>
                    <a:pt x="18" y="33"/>
                    <a:pt x="20" y="22"/>
                    <a:pt x="21" y="12"/>
                  </a:cubicBezTo>
                  <a:cubicBezTo>
                    <a:pt x="21" y="0"/>
                    <a:pt x="3" y="0"/>
                    <a:pt x="3" y="12"/>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6" name="Freeform 22"/>
            <p:cNvSpPr>
              <a:spLocks noChangeArrowheads="1"/>
            </p:cNvSpPr>
            <p:nvPr/>
          </p:nvSpPr>
          <p:spPr bwMode="auto">
            <a:xfrm>
              <a:off x="2125773" y="1039812"/>
              <a:ext cx="106363" cy="357188"/>
            </a:xfrm>
            <a:custGeom>
              <a:avLst/>
              <a:gdLst>
                <a:gd name="T0" fmla="*/ 85742 w 98"/>
                <a:gd name="T1" fmla="*/ 13068 h 328"/>
                <a:gd name="T2" fmla="*/ 47755 w 98"/>
                <a:gd name="T3" fmla="*/ 346298 h 328"/>
                <a:gd name="T4" fmla="*/ 65120 w 98"/>
                <a:gd name="T5" fmla="*/ 336497 h 328"/>
                <a:gd name="T6" fmla="*/ 104192 w 98"/>
                <a:gd name="T7" fmla="*/ 17424 h 328"/>
                <a:gd name="T8" fmla="*/ 85742 w 98"/>
                <a:gd name="T9" fmla="*/ 13068 h 328"/>
                <a:gd name="T10" fmla="*/ 0 60000 65536"/>
                <a:gd name="T11" fmla="*/ 0 60000 65536"/>
                <a:gd name="T12" fmla="*/ 0 60000 65536"/>
                <a:gd name="T13" fmla="*/ 0 60000 65536"/>
                <a:gd name="T14" fmla="*/ 0 60000 65536"/>
                <a:gd name="T15" fmla="*/ 0 w 98"/>
                <a:gd name="T16" fmla="*/ 0 h 328"/>
                <a:gd name="T17" fmla="*/ 98 w 98"/>
                <a:gd name="T18" fmla="*/ 328 h 328"/>
              </a:gdLst>
              <a:ahLst/>
              <a:cxnLst>
                <a:cxn ang="T10">
                  <a:pos x="T0" y="T1"/>
                </a:cxn>
                <a:cxn ang="T11">
                  <a:pos x="T2" y="T3"/>
                </a:cxn>
                <a:cxn ang="T12">
                  <a:pos x="T4" y="T5"/>
                </a:cxn>
                <a:cxn ang="T13">
                  <a:pos x="T6" y="T7"/>
                </a:cxn>
                <a:cxn ang="T14">
                  <a:pos x="T8" y="T9"/>
                </a:cxn>
              </a:cxnLst>
              <a:rect l="T15" t="T16" r="T17" b="T18"/>
              <a:pathLst>
                <a:path w="98" h="328">
                  <a:moveTo>
                    <a:pt x="79" y="12"/>
                  </a:moveTo>
                  <a:cubicBezTo>
                    <a:pt x="60" y="112"/>
                    <a:pt x="0" y="215"/>
                    <a:pt x="44" y="318"/>
                  </a:cubicBezTo>
                  <a:cubicBezTo>
                    <a:pt x="49" y="328"/>
                    <a:pt x="64" y="319"/>
                    <a:pt x="60" y="309"/>
                  </a:cubicBezTo>
                  <a:cubicBezTo>
                    <a:pt x="18" y="213"/>
                    <a:pt x="79" y="111"/>
                    <a:pt x="96" y="16"/>
                  </a:cubicBezTo>
                  <a:cubicBezTo>
                    <a:pt x="98" y="5"/>
                    <a:pt x="81" y="0"/>
                    <a:pt x="79" y="12"/>
                  </a:cubicBezTo>
                  <a:close/>
                </a:path>
              </a:pathLst>
            </a:custGeom>
            <a:solidFill>
              <a:srgbClr val="E8BA9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7" name="Rectangle 23"/>
            <p:cNvSpPr>
              <a:spLocks noChangeArrowheads="1"/>
            </p:cNvSpPr>
            <p:nvPr/>
          </p:nvSpPr>
          <p:spPr bwMode="auto">
            <a:xfrm>
              <a:off x="3711685" y="973137"/>
              <a:ext cx="41275"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08" name="Freeform 24"/>
            <p:cNvSpPr>
              <a:spLocks noEditPoints="1" noChangeArrowheads="1"/>
            </p:cNvSpPr>
            <p:nvPr/>
          </p:nvSpPr>
          <p:spPr bwMode="auto">
            <a:xfrm>
              <a:off x="3711685" y="654050"/>
              <a:ext cx="280988" cy="279400"/>
            </a:xfrm>
            <a:custGeom>
              <a:avLst/>
              <a:gdLst>
                <a:gd name="T0" fmla="*/ 80963 w 177"/>
                <a:gd name="T1" fmla="*/ 279400 h 176"/>
                <a:gd name="T2" fmla="*/ 120650 w 177"/>
                <a:gd name="T3" fmla="*/ 279400 h 176"/>
                <a:gd name="T4" fmla="*/ 160338 w 177"/>
                <a:gd name="T5" fmla="*/ 279400 h 176"/>
                <a:gd name="T6" fmla="*/ 201613 w 177"/>
                <a:gd name="T7" fmla="*/ 279400 h 176"/>
                <a:gd name="T8" fmla="*/ 241300 w 177"/>
                <a:gd name="T9" fmla="*/ 279400 h 176"/>
                <a:gd name="T10" fmla="*/ 280988 w 177"/>
                <a:gd name="T11" fmla="*/ 279400 h 176"/>
                <a:gd name="T12" fmla="*/ 280988 w 177"/>
                <a:gd name="T13" fmla="*/ 0 h 176"/>
                <a:gd name="T14" fmla="*/ 241300 w 177"/>
                <a:gd name="T15" fmla="*/ 0 h 176"/>
                <a:gd name="T16" fmla="*/ 201613 w 177"/>
                <a:gd name="T17" fmla="*/ 0 h 176"/>
                <a:gd name="T18" fmla="*/ 160338 w 177"/>
                <a:gd name="T19" fmla="*/ 0 h 176"/>
                <a:gd name="T20" fmla="*/ 120650 w 177"/>
                <a:gd name="T21" fmla="*/ 0 h 176"/>
                <a:gd name="T22" fmla="*/ 80963 w 177"/>
                <a:gd name="T23" fmla="*/ 0 h 176"/>
                <a:gd name="T24" fmla="*/ 41275 w 177"/>
                <a:gd name="T25" fmla="*/ 0 h 176"/>
                <a:gd name="T26" fmla="*/ 0 w 177"/>
                <a:gd name="T27" fmla="*/ 0 h 176"/>
                <a:gd name="T28" fmla="*/ 0 w 177"/>
                <a:gd name="T29" fmla="*/ 279400 h 176"/>
                <a:gd name="T30" fmla="*/ 41275 w 177"/>
                <a:gd name="T31" fmla="*/ 279400 h 176"/>
                <a:gd name="T32" fmla="*/ 80963 w 177"/>
                <a:gd name="T33" fmla="*/ 279400 h 176"/>
                <a:gd name="T34" fmla="*/ 41275 w 177"/>
                <a:gd name="T35" fmla="*/ 39688 h 176"/>
                <a:gd name="T36" fmla="*/ 80963 w 177"/>
                <a:gd name="T37" fmla="*/ 39688 h 176"/>
                <a:gd name="T38" fmla="*/ 120650 w 177"/>
                <a:gd name="T39" fmla="*/ 39688 h 176"/>
                <a:gd name="T40" fmla="*/ 160338 w 177"/>
                <a:gd name="T41" fmla="*/ 39688 h 176"/>
                <a:gd name="T42" fmla="*/ 201613 w 177"/>
                <a:gd name="T43" fmla="*/ 39688 h 176"/>
                <a:gd name="T44" fmla="*/ 241300 w 177"/>
                <a:gd name="T45" fmla="*/ 39688 h 176"/>
                <a:gd name="T46" fmla="*/ 241300 w 177"/>
                <a:gd name="T47" fmla="*/ 239713 h 176"/>
                <a:gd name="T48" fmla="*/ 201613 w 177"/>
                <a:gd name="T49" fmla="*/ 239713 h 176"/>
                <a:gd name="T50" fmla="*/ 160338 w 177"/>
                <a:gd name="T51" fmla="*/ 239713 h 176"/>
                <a:gd name="T52" fmla="*/ 120650 w 177"/>
                <a:gd name="T53" fmla="*/ 239713 h 176"/>
                <a:gd name="T54" fmla="*/ 80963 w 177"/>
                <a:gd name="T55" fmla="*/ 239713 h 176"/>
                <a:gd name="T56" fmla="*/ 41275 w 177"/>
                <a:gd name="T57" fmla="*/ 239713 h 176"/>
                <a:gd name="T58" fmla="*/ 41275 w 177"/>
                <a:gd name="T59" fmla="*/ 39688 h 1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7"/>
                <a:gd name="T91" fmla="*/ 0 h 176"/>
                <a:gd name="T92" fmla="*/ 177 w 177"/>
                <a:gd name="T93" fmla="*/ 176 h 17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7" h="176">
                  <a:moveTo>
                    <a:pt x="51" y="176"/>
                  </a:moveTo>
                  <a:lnTo>
                    <a:pt x="76" y="176"/>
                  </a:lnTo>
                  <a:lnTo>
                    <a:pt x="101" y="176"/>
                  </a:lnTo>
                  <a:lnTo>
                    <a:pt x="127" y="176"/>
                  </a:lnTo>
                  <a:lnTo>
                    <a:pt x="152" y="176"/>
                  </a:lnTo>
                  <a:lnTo>
                    <a:pt x="177" y="176"/>
                  </a:lnTo>
                  <a:lnTo>
                    <a:pt x="177" y="0"/>
                  </a:lnTo>
                  <a:lnTo>
                    <a:pt x="152" y="0"/>
                  </a:lnTo>
                  <a:lnTo>
                    <a:pt x="127" y="0"/>
                  </a:lnTo>
                  <a:lnTo>
                    <a:pt x="101" y="0"/>
                  </a:lnTo>
                  <a:lnTo>
                    <a:pt x="76" y="0"/>
                  </a:lnTo>
                  <a:lnTo>
                    <a:pt x="51" y="0"/>
                  </a:lnTo>
                  <a:lnTo>
                    <a:pt x="26" y="0"/>
                  </a:lnTo>
                  <a:lnTo>
                    <a:pt x="0" y="0"/>
                  </a:lnTo>
                  <a:lnTo>
                    <a:pt x="0" y="176"/>
                  </a:lnTo>
                  <a:lnTo>
                    <a:pt x="26" y="176"/>
                  </a:lnTo>
                  <a:lnTo>
                    <a:pt x="51" y="176"/>
                  </a:lnTo>
                  <a:close/>
                  <a:moveTo>
                    <a:pt x="26" y="25"/>
                  </a:moveTo>
                  <a:lnTo>
                    <a:pt x="51" y="25"/>
                  </a:lnTo>
                  <a:lnTo>
                    <a:pt x="76" y="25"/>
                  </a:lnTo>
                  <a:lnTo>
                    <a:pt x="101" y="25"/>
                  </a:lnTo>
                  <a:lnTo>
                    <a:pt x="127" y="25"/>
                  </a:lnTo>
                  <a:lnTo>
                    <a:pt x="152" y="25"/>
                  </a:lnTo>
                  <a:lnTo>
                    <a:pt x="152" y="151"/>
                  </a:lnTo>
                  <a:lnTo>
                    <a:pt x="127" y="151"/>
                  </a:lnTo>
                  <a:lnTo>
                    <a:pt x="101" y="151"/>
                  </a:lnTo>
                  <a:lnTo>
                    <a:pt x="76" y="151"/>
                  </a:lnTo>
                  <a:lnTo>
                    <a:pt x="51" y="151"/>
                  </a:lnTo>
                  <a:lnTo>
                    <a:pt x="26" y="151"/>
                  </a:lnTo>
                  <a:lnTo>
                    <a:pt x="26" y="25"/>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09" name="Freeform 25"/>
            <p:cNvSpPr>
              <a:spLocks noChangeArrowheads="1"/>
            </p:cNvSpPr>
            <p:nvPr/>
          </p:nvSpPr>
          <p:spPr bwMode="auto">
            <a:xfrm>
              <a:off x="3752960" y="1012825"/>
              <a:ext cx="119063" cy="41275"/>
            </a:xfrm>
            <a:custGeom>
              <a:avLst/>
              <a:gdLst>
                <a:gd name="T0" fmla="*/ 79375 w 75"/>
                <a:gd name="T1" fmla="*/ 41275 h 26"/>
                <a:gd name="T2" fmla="*/ 119063 w 75"/>
                <a:gd name="T3" fmla="*/ 41275 h 26"/>
                <a:gd name="T4" fmla="*/ 119063 w 75"/>
                <a:gd name="T5" fmla="*/ 0 h 26"/>
                <a:gd name="T6" fmla="*/ 79375 w 75"/>
                <a:gd name="T7" fmla="*/ 0 h 26"/>
                <a:gd name="T8" fmla="*/ 39688 w 75"/>
                <a:gd name="T9" fmla="*/ 0 h 26"/>
                <a:gd name="T10" fmla="*/ 0 w 75"/>
                <a:gd name="T11" fmla="*/ 0 h 26"/>
                <a:gd name="T12" fmla="*/ 0 w 75"/>
                <a:gd name="T13" fmla="*/ 41275 h 26"/>
                <a:gd name="T14" fmla="*/ 39688 w 75"/>
                <a:gd name="T15" fmla="*/ 41275 h 26"/>
                <a:gd name="T16" fmla="*/ 79375 w 75"/>
                <a:gd name="T17" fmla="*/ 41275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26"/>
                <a:gd name="T29" fmla="*/ 75 w 75"/>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26">
                  <a:moveTo>
                    <a:pt x="50" y="26"/>
                  </a:moveTo>
                  <a:lnTo>
                    <a:pt x="75" y="26"/>
                  </a:lnTo>
                  <a:lnTo>
                    <a:pt x="75" y="0"/>
                  </a:lnTo>
                  <a:lnTo>
                    <a:pt x="50" y="0"/>
                  </a:lnTo>
                  <a:lnTo>
                    <a:pt x="25" y="0"/>
                  </a:lnTo>
                  <a:lnTo>
                    <a:pt x="0" y="0"/>
                  </a:lnTo>
                  <a:lnTo>
                    <a:pt x="0" y="26"/>
                  </a:lnTo>
                  <a:lnTo>
                    <a:pt x="25" y="26"/>
                  </a:lnTo>
                  <a:lnTo>
                    <a:pt x="50" y="26"/>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0" name="Freeform 26"/>
            <p:cNvSpPr>
              <a:spLocks noChangeArrowheads="1"/>
            </p:cNvSpPr>
            <p:nvPr/>
          </p:nvSpPr>
          <p:spPr bwMode="auto">
            <a:xfrm>
              <a:off x="3792648" y="733425"/>
              <a:ext cx="120650" cy="119063"/>
            </a:xfrm>
            <a:custGeom>
              <a:avLst/>
              <a:gdLst>
                <a:gd name="T0" fmla="*/ 79375 w 76"/>
                <a:gd name="T1" fmla="*/ 119063 h 75"/>
                <a:gd name="T2" fmla="*/ 120650 w 76"/>
                <a:gd name="T3" fmla="*/ 119063 h 75"/>
                <a:gd name="T4" fmla="*/ 120650 w 76"/>
                <a:gd name="T5" fmla="*/ 0 h 75"/>
                <a:gd name="T6" fmla="*/ 79375 w 76"/>
                <a:gd name="T7" fmla="*/ 0 h 75"/>
                <a:gd name="T8" fmla="*/ 39688 w 76"/>
                <a:gd name="T9" fmla="*/ 0 h 75"/>
                <a:gd name="T10" fmla="*/ 0 w 76"/>
                <a:gd name="T11" fmla="*/ 0 h 75"/>
                <a:gd name="T12" fmla="*/ 0 w 76"/>
                <a:gd name="T13" fmla="*/ 119063 h 75"/>
                <a:gd name="T14" fmla="*/ 39688 w 76"/>
                <a:gd name="T15" fmla="*/ 119063 h 75"/>
                <a:gd name="T16" fmla="*/ 79375 w 76"/>
                <a:gd name="T17" fmla="*/ 119063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75"/>
                <a:gd name="T29" fmla="*/ 76 w 7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75">
                  <a:moveTo>
                    <a:pt x="50" y="75"/>
                  </a:moveTo>
                  <a:lnTo>
                    <a:pt x="76" y="75"/>
                  </a:lnTo>
                  <a:lnTo>
                    <a:pt x="76" y="0"/>
                  </a:lnTo>
                  <a:lnTo>
                    <a:pt x="50" y="0"/>
                  </a:lnTo>
                  <a:lnTo>
                    <a:pt x="25" y="0"/>
                  </a:lnTo>
                  <a:lnTo>
                    <a:pt x="0" y="0"/>
                  </a:lnTo>
                  <a:lnTo>
                    <a:pt x="0" y="75"/>
                  </a:lnTo>
                  <a:lnTo>
                    <a:pt x="25" y="75"/>
                  </a:lnTo>
                  <a:lnTo>
                    <a:pt x="50" y="75"/>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1" name="Freeform 27"/>
            <p:cNvSpPr>
              <a:spLocks noChangeArrowheads="1"/>
            </p:cNvSpPr>
            <p:nvPr/>
          </p:nvSpPr>
          <p:spPr bwMode="auto">
            <a:xfrm>
              <a:off x="3792648" y="1292225"/>
              <a:ext cx="120650" cy="120650"/>
            </a:xfrm>
            <a:custGeom>
              <a:avLst/>
              <a:gdLst>
                <a:gd name="T0" fmla="*/ 39688 w 76"/>
                <a:gd name="T1" fmla="*/ 0 h 76"/>
                <a:gd name="T2" fmla="*/ 0 w 76"/>
                <a:gd name="T3" fmla="*/ 0 h 76"/>
                <a:gd name="T4" fmla="*/ 0 w 76"/>
                <a:gd name="T5" fmla="*/ 120650 h 76"/>
                <a:gd name="T6" fmla="*/ 39688 w 76"/>
                <a:gd name="T7" fmla="*/ 120650 h 76"/>
                <a:gd name="T8" fmla="*/ 79375 w 76"/>
                <a:gd name="T9" fmla="*/ 120650 h 76"/>
                <a:gd name="T10" fmla="*/ 120650 w 76"/>
                <a:gd name="T11" fmla="*/ 120650 h 76"/>
                <a:gd name="T12" fmla="*/ 120650 w 76"/>
                <a:gd name="T13" fmla="*/ 0 h 76"/>
                <a:gd name="T14" fmla="*/ 79375 w 76"/>
                <a:gd name="T15" fmla="*/ 0 h 76"/>
                <a:gd name="T16" fmla="*/ 39688 w 76"/>
                <a:gd name="T17" fmla="*/ 0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
                <a:gd name="T28" fmla="*/ 0 h 76"/>
                <a:gd name="T29" fmla="*/ 76 w 76"/>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 h="76">
                  <a:moveTo>
                    <a:pt x="25" y="0"/>
                  </a:moveTo>
                  <a:lnTo>
                    <a:pt x="0" y="0"/>
                  </a:lnTo>
                  <a:lnTo>
                    <a:pt x="0" y="76"/>
                  </a:lnTo>
                  <a:lnTo>
                    <a:pt x="25" y="76"/>
                  </a:lnTo>
                  <a:lnTo>
                    <a:pt x="50" y="76"/>
                  </a:lnTo>
                  <a:lnTo>
                    <a:pt x="76" y="76"/>
                  </a:lnTo>
                  <a:lnTo>
                    <a:pt x="76" y="0"/>
                  </a:lnTo>
                  <a:lnTo>
                    <a:pt x="50" y="0"/>
                  </a:lnTo>
                  <a:lnTo>
                    <a:pt x="25" y="0"/>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2" name="Rectangle 28"/>
            <p:cNvSpPr>
              <a:spLocks noChangeArrowheads="1"/>
            </p:cNvSpPr>
            <p:nvPr/>
          </p:nvSpPr>
          <p:spPr bwMode="auto">
            <a:xfrm>
              <a:off x="3872023" y="973137"/>
              <a:ext cx="41275"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13" name="Freeform 29"/>
            <p:cNvSpPr>
              <a:spLocks noEditPoints="1" noChangeArrowheads="1"/>
            </p:cNvSpPr>
            <p:nvPr/>
          </p:nvSpPr>
          <p:spPr bwMode="auto">
            <a:xfrm>
              <a:off x="3711685" y="1212850"/>
              <a:ext cx="280988" cy="280988"/>
            </a:xfrm>
            <a:custGeom>
              <a:avLst/>
              <a:gdLst>
                <a:gd name="T0" fmla="*/ 201613 w 177"/>
                <a:gd name="T1" fmla="*/ 0 h 177"/>
                <a:gd name="T2" fmla="*/ 160338 w 177"/>
                <a:gd name="T3" fmla="*/ 0 h 177"/>
                <a:gd name="T4" fmla="*/ 120650 w 177"/>
                <a:gd name="T5" fmla="*/ 0 h 177"/>
                <a:gd name="T6" fmla="*/ 80963 w 177"/>
                <a:gd name="T7" fmla="*/ 0 h 177"/>
                <a:gd name="T8" fmla="*/ 41275 w 177"/>
                <a:gd name="T9" fmla="*/ 0 h 177"/>
                <a:gd name="T10" fmla="*/ 0 w 177"/>
                <a:gd name="T11" fmla="*/ 0 h 177"/>
                <a:gd name="T12" fmla="*/ 0 w 177"/>
                <a:gd name="T13" fmla="*/ 280988 h 177"/>
                <a:gd name="T14" fmla="*/ 41275 w 177"/>
                <a:gd name="T15" fmla="*/ 280988 h 177"/>
                <a:gd name="T16" fmla="*/ 80963 w 177"/>
                <a:gd name="T17" fmla="*/ 280988 h 177"/>
                <a:gd name="T18" fmla="*/ 120650 w 177"/>
                <a:gd name="T19" fmla="*/ 280988 h 177"/>
                <a:gd name="T20" fmla="*/ 160338 w 177"/>
                <a:gd name="T21" fmla="*/ 280988 h 177"/>
                <a:gd name="T22" fmla="*/ 201613 w 177"/>
                <a:gd name="T23" fmla="*/ 280988 h 177"/>
                <a:gd name="T24" fmla="*/ 241300 w 177"/>
                <a:gd name="T25" fmla="*/ 280988 h 177"/>
                <a:gd name="T26" fmla="*/ 280988 w 177"/>
                <a:gd name="T27" fmla="*/ 280988 h 177"/>
                <a:gd name="T28" fmla="*/ 280988 w 177"/>
                <a:gd name="T29" fmla="*/ 0 h 177"/>
                <a:gd name="T30" fmla="*/ 241300 w 177"/>
                <a:gd name="T31" fmla="*/ 0 h 177"/>
                <a:gd name="T32" fmla="*/ 201613 w 177"/>
                <a:gd name="T33" fmla="*/ 0 h 177"/>
                <a:gd name="T34" fmla="*/ 241300 w 177"/>
                <a:gd name="T35" fmla="*/ 239713 h 177"/>
                <a:gd name="T36" fmla="*/ 201613 w 177"/>
                <a:gd name="T37" fmla="*/ 239713 h 177"/>
                <a:gd name="T38" fmla="*/ 160338 w 177"/>
                <a:gd name="T39" fmla="*/ 239713 h 177"/>
                <a:gd name="T40" fmla="*/ 120650 w 177"/>
                <a:gd name="T41" fmla="*/ 239713 h 177"/>
                <a:gd name="T42" fmla="*/ 80963 w 177"/>
                <a:gd name="T43" fmla="*/ 239713 h 177"/>
                <a:gd name="T44" fmla="*/ 41275 w 177"/>
                <a:gd name="T45" fmla="*/ 239713 h 177"/>
                <a:gd name="T46" fmla="*/ 41275 w 177"/>
                <a:gd name="T47" fmla="*/ 41275 h 177"/>
                <a:gd name="T48" fmla="*/ 80963 w 177"/>
                <a:gd name="T49" fmla="*/ 41275 h 177"/>
                <a:gd name="T50" fmla="*/ 120650 w 177"/>
                <a:gd name="T51" fmla="*/ 41275 h 177"/>
                <a:gd name="T52" fmla="*/ 160338 w 177"/>
                <a:gd name="T53" fmla="*/ 41275 h 177"/>
                <a:gd name="T54" fmla="*/ 201613 w 177"/>
                <a:gd name="T55" fmla="*/ 41275 h 177"/>
                <a:gd name="T56" fmla="*/ 241300 w 177"/>
                <a:gd name="T57" fmla="*/ 41275 h 177"/>
                <a:gd name="T58" fmla="*/ 241300 w 177"/>
                <a:gd name="T59" fmla="*/ 239713 h 1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7"/>
                <a:gd name="T91" fmla="*/ 0 h 177"/>
                <a:gd name="T92" fmla="*/ 177 w 177"/>
                <a:gd name="T93" fmla="*/ 177 h 1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7" h="177">
                  <a:moveTo>
                    <a:pt x="127" y="0"/>
                  </a:moveTo>
                  <a:lnTo>
                    <a:pt x="101" y="0"/>
                  </a:lnTo>
                  <a:lnTo>
                    <a:pt x="76" y="0"/>
                  </a:lnTo>
                  <a:lnTo>
                    <a:pt x="51" y="0"/>
                  </a:lnTo>
                  <a:lnTo>
                    <a:pt x="26" y="0"/>
                  </a:lnTo>
                  <a:lnTo>
                    <a:pt x="0" y="0"/>
                  </a:lnTo>
                  <a:lnTo>
                    <a:pt x="0" y="177"/>
                  </a:lnTo>
                  <a:lnTo>
                    <a:pt x="26" y="177"/>
                  </a:lnTo>
                  <a:lnTo>
                    <a:pt x="51" y="177"/>
                  </a:lnTo>
                  <a:lnTo>
                    <a:pt x="76" y="177"/>
                  </a:lnTo>
                  <a:lnTo>
                    <a:pt x="101" y="177"/>
                  </a:lnTo>
                  <a:lnTo>
                    <a:pt x="127" y="177"/>
                  </a:lnTo>
                  <a:lnTo>
                    <a:pt x="152" y="177"/>
                  </a:lnTo>
                  <a:lnTo>
                    <a:pt x="177" y="177"/>
                  </a:lnTo>
                  <a:lnTo>
                    <a:pt x="177" y="0"/>
                  </a:lnTo>
                  <a:lnTo>
                    <a:pt x="152" y="0"/>
                  </a:lnTo>
                  <a:lnTo>
                    <a:pt x="127" y="0"/>
                  </a:lnTo>
                  <a:close/>
                  <a:moveTo>
                    <a:pt x="152" y="151"/>
                  </a:moveTo>
                  <a:lnTo>
                    <a:pt x="127" y="151"/>
                  </a:lnTo>
                  <a:lnTo>
                    <a:pt x="101" y="151"/>
                  </a:lnTo>
                  <a:lnTo>
                    <a:pt x="76" y="151"/>
                  </a:lnTo>
                  <a:lnTo>
                    <a:pt x="51" y="151"/>
                  </a:lnTo>
                  <a:lnTo>
                    <a:pt x="26" y="151"/>
                  </a:lnTo>
                  <a:lnTo>
                    <a:pt x="26" y="26"/>
                  </a:lnTo>
                  <a:lnTo>
                    <a:pt x="51" y="26"/>
                  </a:lnTo>
                  <a:lnTo>
                    <a:pt x="76" y="26"/>
                  </a:lnTo>
                  <a:lnTo>
                    <a:pt x="101" y="26"/>
                  </a:lnTo>
                  <a:lnTo>
                    <a:pt x="127" y="26"/>
                  </a:lnTo>
                  <a:lnTo>
                    <a:pt x="152" y="26"/>
                  </a:lnTo>
                  <a:lnTo>
                    <a:pt x="152" y="151"/>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4" name="Rectangle 30"/>
            <p:cNvSpPr>
              <a:spLocks noChangeArrowheads="1"/>
            </p:cNvSpPr>
            <p:nvPr/>
          </p:nvSpPr>
          <p:spPr bwMode="auto">
            <a:xfrm>
              <a:off x="3952985" y="1133475"/>
              <a:ext cx="39688"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15" name="Freeform 31"/>
            <p:cNvSpPr>
              <a:spLocks noChangeArrowheads="1"/>
            </p:cNvSpPr>
            <p:nvPr/>
          </p:nvSpPr>
          <p:spPr bwMode="auto">
            <a:xfrm>
              <a:off x="3952985" y="773112"/>
              <a:ext cx="158750" cy="239713"/>
            </a:xfrm>
            <a:custGeom>
              <a:avLst/>
              <a:gdLst>
                <a:gd name="T0" fmla="*/ 79375 w 100"/>
                <a:gd name="T1" fmla="*/ 239713 h 151"/>
                <a:gd name="T2" fmla="*/ 119063 w 100"/>
                <a:gd name="T3" fmla="*/ 239713 h 151"/>
                <a:gd name="T4" fmla="*/ 119063 w 100"/>
                <a:gd name="T5" fmla="*/ 200025 h 151"/>
                <a:gd name="T6" fmla="*/ 158750 w 100"/>
                <a:gd name="T7" fmla="*/ 200025 h 151"/>
                <a:gd name="T8" fmla="*/ 158750 w 100"/>
                <a:gd name="T9" fmla="*/ 160338 h 151"/>
                <a:gd name="T10" fmla="*/ 119063 w 100"/>
                <a:gd name="T11" fmla="*/ 160338 h 151"/>
                <a:gd name="T12" fmla="*/ 119063 w 100"/>
                <a:gd name="T13" fmla="*/ 79375 h 151"/>
                <a:gd name="T14" fmla="*/ 158750 w 100"/>
                <a:gd name="T15" fmla="*/ 79375 h 151"/>
                <a:gd name="T16" fmla="*/ 158750 w 100"/>
                <a:gd name="T17" fmla="*/ 41275 h 151"/>
                <a:gd name="T18" fmla="*/ 119063 w 100"/>
                <a:gd name="T19" fmla="*/ 41275 h 151"/>
                <a:gd name="T20" fmla="*/ 119063 w 100"/>
                <a:gd name="T21" fmla="*/ 0 h 151"/>
                <a:gd name="T22" fmla="*/ 79375 w 100"/>
                <a:gd name="T23" fmla="*/ 0 h 151"/>
                <a:gd name="T24" fmla="*/ 79375 w 100"/>
                <a:gd name="T25" fmla="*/ 200025 h 151"/>
                <a:gd name="T26" fmla="*/ 39688 w 100"/>
                <a:gd name="T27" fmla="*/ 200025 h 151"/>
                <a:gd name="T28" fmla="*/ 0 w 100"/>
                <a:gd name="T29" fmla="*/ 200025 h 151"/>
                <a:gd name="T30" fmla="*/ 0 w 100"/>
                <a:gd name="T31" fmla="*/ 239713 h 151"/>
                <a:gd name="T32" fmla="*/ 39688 w 100"/>
                <a:gd name="T33" fmla="*/ 239713 h 151"/>
                <a:gd name="T34" fmla="*/ 79375 w 100"/>
                <a:gd name="T35" fmla="*/ 239713 h 1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
                <a:gd name="T55" fmla="*/ 0 h 151"/>
                <a:gd name="T56" fmla="*/ 100 w 100"/>
                <a:gd name="T57" fmla="*/ 151 h 1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 h="151">
                  <a:moveTo>
                    <a:pt x="50" y="151"/>
                  </a:moveTo>
                  <a:lnTo>
                    <a:pt x="75" y="151"/>
                  </a:lnTo>
                  <a:lnTo>
                    <a:pt x="75" y="126"/>
                  </a:lnTo>
                  <a:lnTo>
                    <a:pt x="100" y="126"/>
                  </a:lnTo>
                  <a:lnTo>
                    <a:pt x="100" y="101"/>
                  </a:lnTo>
                  <a:lnTo>
                    <a:pt x="75" y="101"/>
                  </a:lnTo>
                  <a:lnTo>
                    <a:pt x="75" y="50"/>
                  </a:lnTo>
                  <a:lnTo>
                    <a:pt x="100" y="50"/>
                  </a:lnTo>
                  <a:lnTo>
                    <a:pt x="100" y="26"/>
                  </a:lnTo>
                  <a:lnTo>
                    <a:pt x="75" y="26"/>
                  </a:lnTo>
                  <a:lnTo>
                    <a:pt x="75" y="0"/>
                  </a:lnTo>
                  <a:lnTo>
                    <a:pt x="50" y="0"/>
                  </a:lnTo>
                  <a:lnTo>
                    <a:pt x="50" y="126"/>
                  </a:lnTo>
                  <a:lnTo>
                    <a:pt x="25" y="126"/>
                  </a:lnTo>
                  <a:lnTo>
                    <a:pt x="0" y="126"/>
                  </a:lnTo>
                  <a:lnTo>
                    <a:pt x="0" y="151"/>
                  </a:lnTo>
                  <a:lnTo>
                    <a:pt x="25" y="151"/>
                  </a:lnTo>
                  <a:lnTo>
                    <a:pt x="50" y="151"/>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6" name="Freeform 32"/>
            <p:cNvSpPr>
              <a:spLocks noChangeArrowheads="1"/>
            </p:cNvSpPr>
            <p:nvPr/>
          </p:nvSpPr>
          <p:spPr bwMode="auto">
            <a:xfrm>
              <a:off x="3711685" y="1012825"/>
              <a:ext cx="320675" cy="160338"/>
            </a:xfrm>
            <a:custGeom>
              <a:avLst/>
              <a:gdLst>
                <a:gd name="T0" fmla="*/ 280988 w 202"/>
                <a:gd name="T1" fmla="*/ 41275 h 101"/>
                <a:gd name="T2" fmla="*/ 241300 w 202"/>
                <a:gd name="T3" fmla="*/ 41275 h 101"/>
                <a:gd name="T4" fmla="*/ 241300 w 202"/>
                <a:gd name="T5" fmla="*/ 0 h 101"/>
                <a:gd name="T6" fmla="*/ 201613 w 202"/>
                <a:gd name="T7" fmla="*/ 0 h 101"/>
                <a:gd name="T8" fmla="*/ 201613 w 202"/>
                <a:gd name="T9" fmla="*/ 80963 h 101"/>
                <a:gd name="T10" fmla="*/ 160338 w 202"/>
                <a:gd name="T11" fmla="*/ 80963 h 101"/>
                <a:gd name="T12" fmla="*/ 160338 w 202"/>
                <a:gd name="T13" fmla="*/ 120650 h 101"/>
                <a:gd name="T14" fmla="*/ 120650 w 202"/>
                <a:gd name="T15" fmla="*/ 120650 h 101"/>
                <a:gd name="T16" fmla="*/ 120650 w 202"/>
                <a:gd name="T17" fmla="*/ 80963 h 101"/>
                <a:gd name="T18" fmla="*/ 80963 w 202"/>
                <a:gd name="T19" fmla="*/ 80963 h 101"/>
                <a:gd name="T20" fmla="*/ 41275 w 202"/>
                <a:gd name="T21" fmla="*/ 80963 h 101"/>
                <a:gd name="T22" fmla="*/ 41275 w 202"/>
                <a:gd name="T23" fmla="*/ 41275 h 101"/>
                <a:gd name="T24" fmla="*/ 0 w 202"/>
                <a:gd name="T25" fmla="*/ 41275 h 101"/>
                <a:gd name="T26" fmla="*/ 0 w 202"/>
                <a:gd name="T27" fmla="*/ 160338 h 101"/>
                <a:gd name="T28" fmla="*/ 41275 w 202"/>
                <a:gd name="T29" fmla="*/ 160338 h 101"/>
                <a:gd name="T30" fmla="*/ 80963 w 202"/>
                <a:gd name="T31" fmla="*/ 160338 h 101"/>
                <a:gd name="T32" fmla="*/ 120650 w 202"/>
                <a:gd name="T33" fmla="*/ 160338 h 101"/>
                <a:gd name="T34" fmla="*/ 160338 w 202"/>
                <a:gd name="T35" fmla="*/ 160338 h 101"/>
                <a:gd name="T36" fmla="*/ 201613 w 202"/>
                <a:gd name="T37" fmla="*/ 160338 h 101"/>
                <a:gd name="T38" fmla="*/ 201613 w 202"/>
                <a:gd name="T39" fmla="*/ 120650 h 101"/>
                <a:gd name="T40" fmla="*/ 241300 w 202"/>
                <a:gd name="T41" fmla="*/ 120650 h 101"/>
                <a:gd name="T42" fmla="*/ 241300 w 202"/>
                <a:gd name="T43" fmla="*/ 80963 h 101"/>
                <a:gd name="T44" fmla="*/ 280988 w 202"/>
                <a:gd name="T45" fmla="*/ 80963 h 101"/>
                <a:gd name="T46" fmla="*/ 320675 w 202"/>
                <a:gd name="T47" fmla="*/ 80963 h 101"/>
                <a:gd name="T48" fmla="*/ 320675 w 202"/>
                <a:gd name="T49" fmla="*/ 41275 h 101"/>
                <a:gd name="T50" fmla="*/ 280988 w 202"/>
                <a:gd name="T51" fmla="*/ 41275 h 10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2"/>
                <a:gd name="T79" fmla="*/ 0 h 101"/>
                <a:gd name="T80" fmla="*/ 202 w 202"/>
                <a:gd name="T81" fmla="*/ 101 h 10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2" h="101">
                  <a:moveTo>
                    <a:pt x="177" y="26"/>
                  </a:moveTo>
                  <a:lnTo>
                    <a:pt x="152" y="26"/>
                  </a:lnTo>
                  <a:lnTo>
                    <a:pt x="152" y="0"/>
                  </a:lnTo>
                  <a:lnTo>
                    <a:pt x="127" y="0"/>
                  </a:lnTo>
                  <a:lnTo>
                    <a:pt x="127" y="51"/>
                  </a:lnTo>
                  <a:lnTo>
                    <a:pt x="101" y="51"/>
                  </a:lnTo>
                  <a:lnTo>
                    <a:pt x="101" y="76"/>
                  </a:lnTo>
                  <a:lnTo>
                    <a:pt x="76" y="76"/>
                  </a:lnTo>
                  <a:lnTo>
                    <a:pt x="76" y="51"/>
                  </a:lnTo>
                  <a:lnTo>
                    <a:pt x="51" y="51"/>
                  </a:lnTo>
                  <a:lnTo>
                    <a:pt x="26" y="51"/>
                  </a:lnTo>
                  <a:lnTo>
                    <a:pt x="26" y="26"/>
                  </a:lnTo>
                  <a:lnTo>
                    <a:pt x="0" y="26"/>
                  </a:lnTo>
                  <a:lnTo>
                    <a:pt x="0" y="101"/>
                  </a:lnTo>
                  <a:lnTo>
                    <a:pt x="26" y="101"/>
                  </a:lnTo>
                  <a:lnTo>
                    <a:pt x="51" y="101"/>
                  </a:lnTo>
                  <a:lnTo>
                    <a:pt x="76" y="101"/>
                  </a:lnTo>
                  <a:lnTo>
                    <a:pt x="101" y="101"/>
                  </a:lnTo>
                  <a:lnTo>
                    <a:pt x="127" y="101"/>
                  </a:lnTo>
                  <a:lnTo>
                    <a:pt x="127" y="76"/>
                  </a:lnTo>
                  <a:lnTo>
                    <a:pt x="152" y="76"/>
                  </a:lnTo>
                  <a:lnTo>
                    <a:pt x="152" y="51"/>
                  </a:lnTo>
                  <a:lnTo>
                    <a:pt x="177" y="51"/>
                  </a:lnTo>
                  <a:lnTo>
                    <a:pt x="202" y="51"/>
                  </a:lnTo>
                  <a:lnTo>
                    <a:pt x="202" y="26"/>
                  </a:lnTo>
                  <a:lnTo>
                    <a:pt x="177" y="26"/>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7" name="Freeform 33"/>
            <p:cNvSpPr>
              <a:spLocks noChangeArrowheads="1"/>
            </p:cNvSpPr>
            <p:nvPr/>
          </p:nvSpPr>
          <p:spPr bwMode="auto">
            <a:xfrm>
              <a:off x="4032360" y="1093787"/>
              <a:ext cx="119063" cy="160338"/>
            </a:xfrm>
            <a:custGeom>
              <a:avLst/>
              <a:gdLst>
                <a:gd name="T0" fmla="*/ 0 w 75"/>
                <a:gd name="T1" fmla="*/ 0 h 101"/>
                <a:gd name="T2" fmla="*/ 0 w 75"/>
                <a:gd name="T3" fmla="*/ 160338 h 101"/>
                <a:gd name="T4" fmla="*/ 39688 w 75"/>
                <a:gd name="T5" fmla="*/ 160338 h 101"/>
                <a:gd name="T6" fmla="*/ 79375 w 75"/>
                <a:gd name="T7" fmla="*/ 160338 h 101"/>
                <a:gd name="T8" fmla="*/ 79375 w 75"/>
                <a:gd name="T9" fmla="*/ 79375 h 101"/>
                <a:gd name="T10" fmla="*/ 119063 w 75"/>
                <a:gd name="T11" fmla="*/ 79375 h 101"/>
                <a:gd name="T12" fmla="*/ 119063 w 75"/>
                <a:gd name="T13" fmla="*/ 39688 h 101"/>
                <a:gd name="T14" fmla="*/ 79375 w 75"/>
                <a:gd name="T15" fmla="*/ 39688 h 101"/>
                <a:gd name="T16" fmla="*/ 79375 w 75"/>
                <a:gd name="T17" fmla="*/ 0 h 101"/>
                <a:gd name="T18" fmla="*/ 39688 w 75"/>
                <a:gd name="T19" fmla="*/ 0 h 101"/>
                <a:gd name="T20" fmla="*/ 0 w 75"/>
                <a:gd name="T21" fmla="*/ 0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101"/>
                <a:gd name="T35" fmla="*/ 75 w 7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101">
                  <a:moveTo>
                    <a:pt x="0" y="0"/>
                  </a:moveTo>
                  <a:lnTo>
                    <a:pt x="0" y="101"/>
                  </a:lnTo>
                  <a:lnTo>
                    <a:pt x="25" y="101"/>
                  </a:lnTo>
                  <a:lnTo>
                    <a:pt x="50" y="101"/>
                  </a:lnTo>
                  <a:lnTo>
                    <a:pt x="50" y="50"/>
                  </a:lnTo>
                  <a:lnTo>
                    <a:pt x="75" y="50"/>
                  </a:lnTo>
                  <a:lnTo>
                    <a:pt x="75" y="25"/>
                  </a:lnTo>
                  <a:lnTo>
                    <a:pt x="50" y="25"/>
                  </a:lnTo>
                  <a:lnTo>
                    <a:pt x="50" y="0"/>
                  </a:lnTo>
                  <a:lnTo>
                    <a:pt x="25" y="0"/>
                  </a:lnTo>
                  <a:lnTo>
                    <a:pt x="0" y="0"/>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18" name="Rectangle 34"/>
            <p:cNvSpPr>
              <a:spLocks noChangeArrowheads="1"/>
            </p:cNvSpPr>
            <p:nvPr/>
          </p:nvSpPr>
          <p:spPr bwMode="auto">
            <a:xfrm>
              <a:off x="4032360" y="1452562"/>
              <a:ext cx="39688" cy="41275"/>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19" name="Freeform 35"/>
            <p:cNvSpPr>
              <a:spLocks noChangeArrowheads="1"/>
            </p:cNvSpPr>
            <p:nvPr/>
          </p:nvSpPr>
          <p:spPr bwMode="auto">
            <a:xfrm>
              <a:off x="4032360" y="654050"/>
              <a:ext cx="160338" cy="79375"/>
            </a:xfrm>
            <a:custGeom>
              <a:avLst/>
              <a:gdLst>
                <a:gd name="T0" fmla="*/ 39688 w 101"/>
                <a:gd name="T1" fmla="*/ 79375 h 50"/>
                <a:gd name="T2" fmla="*/ 79375 w 101"/>
                <a:gd name="T3" fmla="*/ 79375 h 50"/>
                <a:gd name="T4" fmla="*/ 119063 w 101"/>
                <a:gd name="T5" fmla="*/ 79375 h 50"/>
                <a:gd name="T6" fmla="*/ 160338 w 101"/>
                <a:gd name="T7" fmla="*/ 79375 h 50"/>
                <a:gd name="T8" fmla="*/ 160338 w 101"/>
                <a:gd name="T9" fmla="*/ 39688 h 50"/>
                <a:gd name="T10" fmla="*/ 119063 w 101"/>
                <a:gd name="T11" fmla="*/ 39688 h 50"/>
                <a:gd name="T12" fmla="*/ 119063 w 101"/>
                <a:gd name="T13" fmla="*/ 0 h 50"/>
                <a:gd name="T14" fmla="*/ 79375 w 101"/>
                <a:gd name="T15" fmla="*/ 0 h 50"/>
                <a:gd name="T16" fmla="*/ 39688 w 101"/>
                <a:gd name="T17" fmla="*/ 0 h 50"/>
                <a:gd name="T18" fmla="*/ 0 w 101"/>
                <a:gd name="T19" fmla="*/ 0 h 50"/>
                <a:gd name="T20" fmla="*/ 0 w 101"/>
                <a:gd name="T21" fmla="*/ 39688 h 50"/>
                <a:gd name="T22" fmla="*/ 39688 w 101"/>
                <a:gd name="T23" fmla="*/ 39688 h 50"/>
                <a:gd name="T24" fmla="*/ 39688 w 101"/>
                <a:gd name="T25" fmla="*/ 79375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1"/>
                <a:gd name="T40" fmla="*/ 0 h 50"/>
                <a:gd name="T41" fmla="*/ 101 w 101"/>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1" h="50">
                  <a:moveTo>
                    <a:pt x="25" y="50"/>
                  </a:moveTo>
                  <a:lnTo>
                    <a:pt x="50" y="50"/>
                  </a:lnTo>
                  <a:lnTo>
                    <a:pt x="75" y="50"/>
                  </a:lnTo>
                  <a:lnTo>
                    <a:pt x="101" y="50"/>
                  </a:lnTo>
                  <a:lnTo>
                    <a:pt x="101" y="25"/>
                  </a:lnTo>
                  <a:lnTo>
                    <a:pt x="75" y="25"/>
                  </a:lnTo>
                  <a:lnTo>
                    <a:pt x="75" y="0"/>
                  </a:lnTo>
                  <a:lnTo>
                    <a:pt x="50" y="0"/>
                  </a:lnTo>
                  <a:lnTo>
                    <a:pt x="25" y="0"/>
                  </a:lnTo>
                  <a:lnTo>
                    <a:pt x="0" y="0"/>
                  </a:lnTo>
                  <a:lnTo>
                    <a:pt x="0" y="25"/>
                  </a:lnTo>
                  <a:lnTo>
                    <a:pt x="25" y="25"/>
                  </a:lnTo>
                  <a:lnTo>
                    <a:pt x="25" y="50"/>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20" name="Rectangle 36"/>
            <p:cNvSpPr>
              <a:spLocks noChangeArrowheads="1"/>
            </p:cNvSpPr>
            <p:nvPr/>
          </p:nvSpPr>
          <p:spPr bwMode="auto">
            <a:xfrm>
              <a:off x="4072048" y="1012825"/>
              <a:ext cx="39688" cy="41275"/>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1" name="Rectangle 37"/>
            <p:cNvSpPr>
              <a:spLocks noChangeArrowheads="1"/>
            </p:cNvSpPr>
            <p:nvPr/>
          </p:nvSpPr>
          <p:spPr bwMode="auto">
            <a:xfrm>
              <a:off x="4111735" y="893762"/>
              <a:ext cx="39688"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2" name="Rectangle 38"/>
            <p:cNvSpPr>
              <a:spLocks noChangeArrowheads="1"/>
            </p:cNvSpPr>
            <p:nvPr/>
          </p:nvSpPr>
          <p:spPr bwMode="auto">
            <a:xfrm>
              <a:off x="4151423" y="773112"/>
              <a:ext cx="41275" cy="41275"/>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3" name="Rectangle 39"/>
            <p:cNvSpPr>
              <a:spLocks noChangeArrowheads="1"/>
            </p:cNvSpPr>
            <p:nvPr/>
          </p:nvSpPr>
          <p:spPr bwMode="auto">
            <a:xfrm>
              <a:off x="4151423" y="852487"/>
              <a:ext cx="41275" cy="41275"/>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4" name="Freeform 40"/>
            <p:cNvSpPr>
              <a:spLocks noChangeArrowheads="1"/>
            </p:cNvSpPr>
            <p:nvPr/>
          </p:nvSpPr>
          <p:spPr bwMode="auto">
            <a:xfrm>
              <a:off x="4111735" y="893762"/>
              <a:ext cx="120650" cy="200025"/>
            </a:xfrm>
            <a:custGeom>
              <a:avLst/>
              <a:gdLst>
                <a:gd name="T0" fmla="*/ 80963 w 76"/>
                <a:gd name="T1" fmla="*/ 79375 h 126"/>
                <a:gd name="T2" fmla="*/ 120650 w 76"/>
                <a:gd name="T3" fmla="*/ 79375 h 126"/>
                <a:gd name="T4" fmla="*/ 120650 w 76"/>
                <a:gd name="T5" fmla="*/ 0 h 126"/>
                <a:gd name="T6" fmla="*/ 80963 w 76"/>
                <a:gd name="T7" fmla="*/ 0 h 126"/>
                <a:gd name="T8" fmla="*/ 80963 w 76"/>
                <a:gd name="T9" fmla="*/ 39688 h 126"/>
                <a:gd name="T10" fmla="*/ 39688 w 76"/>
                <a:gd name="T11" fmla="*/ 39688 h 126"/>
                <a:gd name="T12" fmla="*/ 39688 w 76"/>
                <a:gd name="T13" fmla="*/ 160338 h 126"/>
                <a:gd name="T14" fmla="*/ 0 w 76"/>
                <a:gd name="T15" fmla="*/ 160338 h 126"/>
                <a:gd name="T16" fmla="*/ 0 w 76"/>
                <a:gd name="T17" fmla="*/ 200025 h 126"/>
                <a:gd name="T18" fmla="*/ 39688 w 76"/>
                <a:gd name="T19" fmla="*/ 200025 h 126"/>
                <a:gd name="T20" fmla="*/ 80963 w 76"/>
                <a:gd name="T21" fmla="*/ 200025 h 126"/>
                <a:gd name="T22" fmla="*/ 80963 w 76"/>
                <a:gd name="T23" fmla="*/ 160338 h 126"/>
                <a:gd name="T24" fmla="*/ 120650 w 76"/>
                <a:gd name="T25" fmla="*/ 160338 h 126"/>
                <a:gd name="T26" fmla="*/ 120650 w 76"/>
                <a:gd name="T27" fmla="*/ 119063 h 126"/>
                <a:gd name="T28" fmla="*/ 80963 w 76"/>
                <a:gd name="T29" fmla="*/ 119063 h 126"/>
                <a:gd name="T30" fmla="*/ 80963 w 76"/>
                <a:gd name="T31" fmla="*/ 79375 h 1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126"/>
                <a:gd name="T50" fmla="*/ 76 w 76"/>
                <a:gd name="T51" fmla="*/ 126 h 1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126">
                  <a:moveTo>
                    <a:pt x="51" y="50"/>
                  </a:moveTo>
                  <a:lnTo>
                    <a:pt x="76" y="50"/>
                  </a:lnTo>
                  <a:lnTo>
                    <a:pt x="76" y="0"/>
                  </a:lnTo>
                  <a:lnTo>
                    <a:pt x="51" y="0"/>
                  </a:lnTo>
                  <a:lnTo>
                    <a:pt x="51" y="25"/>
                  </a:lnTo>
                  <a:lnTo>
                    <a:pt x="25" y="25"/>
                  </a:lnTo>
                  <a:lnTo>
                    <a:pt x="25" y="101"/>
                  </a:lnTo>
                  <a:lnTo>
                    <a:pt x="0" y="101"/>
                  </a:lnTo>
                  <a:lnTo>
                    <a:pt x="0" y="126"/>
                  </a:lnTo>
                  <a:lnTo>
                    <a:pt x="25" y="126"/>
                  </a:lnTo>
                  <a:lnTo>
                    <a:pt x="51" y="126"/>
                  </a:lnTo>
                  <a:lnTo>
                    <a:pt x="51" y="101"/>
                  </a:lnTo>
                  <a:lnTo>
                    <a:pt x="76" y="101"/>
                  </a:lnTo>
                  <a:lnTo>
                    <a:pt x="76" y="75"/>
                  </a:lnTo>
                  <a:lnTo>
                    <a:pt x="51" y="75"/>
                  </a:lnTo>
                  <a:lnTo>
                    <a:pt x="51" y="50"/>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25" name="Rectangle 41"/>
            <p:cNvSpPr>
              <a:spLocks noChangeArrowheads="1"/>
            </p:cNvSpPr>
            <p:nvPr/>
          </p:nvSpPr>
          <p:spPr bwMode="auto">
            <a:xfrm>
              <a:off x="4192698" y="654050"/>
              <a:ext cx="39688"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6" name="Rectangle 42"/>
            <p:cNvSpPr>
              <a:spLocks noChangeArrowheads="1"/>
            </p:cNvSpPr>
            <p:nvPr/>
          </p:nvSpPr>
          <p:spPr bwMode="auto">
            <a:xfrm>
              <a:off x="4192698" y="814387"/>
              <a:ext cx="39688" cy="38100"/>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27" name="Freeform 43"/>
            <p:cNvSpPr>
              <a:spLocks noChangeArrowheads="1"/>
            </p:cNvSpPr>
            <p:nvPr/>
          </p:nvSpPr>
          <p:spPr bwMode="auto">
            <a:xfrm>
              <a:off x="4353035" y="733425"/>
              <a:ext cx="119063" cy="119063"/>
            </a:xfrm>
            <a:custGeom>
              <a:avLst/>
              <a:gdLst>
                <a:gd name="T0" fmla="*/ 39688 w 75"/>
                <a:gd name="T1" fmla="*/ 0 h 75"/>
                <a:gd name="T2" fmla="*/ 0 w 75"/>
                <a:gd name="T3" fmla="*/ 0 h 75"/>
                <a:gd name="T4" fmla="*/ 0 w 75"/>
                <a:gd name="T5" fmla="*/ 119063 h 75"/>
                <a:gd name="T6" fmla="*/ 39688 w 75"/>
                <a:gd name="T7" fmla="*/ 119063 h 75"/>
                <a:gd name="T8" fmla="*/ 79375 w 75"/>
                <a:gd name="T9" fmla="*/ 119063 h 75"/>
                <a:gd name="T10" fmla="*/ 119063 w 75"/>
                <a:gd name="T11" fmla="*/ 119063 h 75"/>
                <a:gd name="T12" fmla="*/ 119063 w 75"/>
                <a:gd name="T13" fmla="*/ 0 h 75"/>
                <a:gd name="T14" fmla="*/ 79375 w 75"/>
                <a:gd name="T15" fmla="*/ 0 h 75"/>
                <a:gd name="T16" fmla="*/ 39688 w 75"/>
                <a:gd name="T17" fmla="*/ 0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75"/>
                <a:gd name="T29" fmla="*/ 75 w 75"/>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75">
                  <a:moveTo>
                    <a:pt x="25" y="0"/>
                  </a:moveTo>
                  <a:lnTo>
                    <a:pt x="0" y="0"/>
                  </a:lnTo>
                  <a:lnTo>
                    <a:pt x="0" y="75"/>
                  </a:lnTo>
                  <a:lnTo>
                    <a:pt x="25" y="75"/>
                  </a:lnTo>
                  <a:lnTo>
                    <a:pt x="50" y="75"/>
                  </a:lnTo>
                  <a:lnTo>
                    <a:pt x="75" y="75"/>
                  </a:lnTo>
                  <a:lnTo>
                    <a:pt x="75" y="0"/>
                  </a:lnTo>
                  <a:lnTo>
                    <a:pt x="50" y="0"/>
                  </a:lnTo>
                  <a:lnTo>
                    <a:pt x="25" y="0"/>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28" name="Freeform 44"/>
            <p:cNvSpPr>
              <a:spLocks noEditPoints="1" noChangeArrowheads="1"/>
            </p:cNvSpPr>
            <p:nvPr/>
          </p:nvSpPr>
          <p:spPr bwMode="auto">
            <a:xfrm>
              <a:off x="4032360" y="973137"/>
              <a:ext cx="520700" cy="479425"/>
            </a:xfrm>
            <a:custGeom>
              <a:avLst/>
              <a:gdLst>
                <a:gd name="T0" fmla="*/ 400050 w 328"/>
                <a:gd name="T1" fmla="*/ 80963 h 302"/>
                <a:gd name="T2" fmla="*/ 360363 w 328"/>
                <a:gd name="T3" fmla="*/ 0 h 302"/>
                <a:gd name="T4" fmla="*/ 279400 w 328"/>
                <a:gd name="T5" fmla="*/ 0 h 302"/>
                <a:gd name="T6" fmla="*/ 200025 w 328"/>
                <a:gd name="T7" fmla="*/ 0 h 302"/>
                <a:gd name="T8" fmla="*/ 239713 w 328"/>
                <a:gd name="T9" fmla="*/ 39688 h 302"/>
                <a:gd name="T10" fmla="*/ 279400 w 328"/>
                <a:gd name="T11" fmla="*/ 80963 h 302"/>
                <a:gd name="T12" fmla="*/ 239713 w 328"/>
                <a:gd name="T13" fmla="*/ 120650 h 302"/>
                <a:gd name="T14" fmla="*/ 200025 w 328"/>
                <a:gd name="T15" fmla="*/ 160338 h 302"/>
                <a:gd name="T16" fmla="*/ 160338 w 328"/>
                <a:gd name="T17" fmla="*/ 280988 h 302"/>
                <a:gd name="T18" fmla="*/ 119063 w 328"/>
                <a:gd name="T19" fmla="*/ 319088 h 302"/>
                <a:gd name="T20" fmla="*/ 39688 w 328"/>
                <a:gd name="T21" fmla="*/ 319088 h 302"/>
                <a:gd name="T22" fmla="*/ 0 w 328"/>
                <a:gd name="T23" fmla="*/ 360363 h 302"/>
                <a:gd name="T24" fmla="*/ 79375 w 328"/>
                <a:gd name="T25" fmla="*/ 360363 h 302"/>
                <a:gd name="T26" fmla="*/ 119063 w 328"/>
                <a:gd name="T27" fmla="*/ 400050 h 302"/>
                <a:gd name="T28" fmla="*/ 79375 w 328"/>
                <a:gd name="T29" fmla="*/ 439738 h 302"/>
                <a:gd name="T30" fmla="*/ 39688 w 328"/>
                <a:gd name="T31" fmla="*/ 479425 h 302"/>
                <a:gd name="T32" fmla="*/ 119063 w 328"/>
                <a:gd name="T33" fmla="*/ 479425 h 302"/>
                <a:gd name="T34" fmla="*/ 160338 w 328"/>
                <a:gd name="T35" fmla="*/ 439738 h 302"/>
                <a:gd name="T36" fmla="*/ 200025 w 328"/>
                <a:gd name="T37" fmla="*/ 400050 h 302"/>
                <a:gd name="T38" fmla="*/ 160338 w 328"/>
                <a:gd name="T39" fmla="*/ 360363 h 302"/>
                <a:gd name="T40" fmla="*/ 200025 w 328"/>
                <a:gd name="T41" fmla="*/ 319088 h 302"/>
                <a:gd name="T42" fmla="*/ 239713 w 328"/>
                <a:gd name="T43" fmla="*/ 280988 h 302"/>
                <a:gd name="T44" fmla="*/ 279400 w 328"/>
                <a:gd name="T45" fmla="*/ 239713 h 302"/>
                <a:gd name="T46" fmla="*/ 320675 w 328"/>
                <a:gd name="T47" fmla="*/ 120650 h 302"/>
                <a:gd name="T48" fmla="*/ 360363 w 328"/>
                <a:gd name="T49" fmla="*/ 160338 h 302"/>
                <a:gd name="T50" fmla="*/ 400050 w 328"/>
                <a:gd name="T51" fmla="*/ 120650 h 302"/>
                <a:gd name="T52" fmla="*/ 439738 w 328"/>
                <a:gd name="T53" fmla="*/ 239713 h 302"/>
                <a:gd name="T54" fmla="*/ 479425 w 328"/>
                <a:gd name="T55" fmla="*/ 280988 h 302"/>
                <a:gd name="T56" fmla="*/ 520700 w 328"/>
                <a:gd name="T57" fmla="*/ 80963 h 302"/>
                <a:gd name="T58" fmla="*/ 439738 w 328"/>
                <a:gd name="T59" fmla="*/ 80963 h 302"/>
                <a:gd name="T60" fmla="*/ 320675 w 328"/>
                <a:gd name="T61" fmla="*/ 80963 h 302"/>
                <a:gd name="T62" fmla="*/ 360363 w 328"/>
                <a:gd name="T63" fmla="*/ 39688 h 302"/>
                <a:gd name="T64" fmla="*/ 479425 w 328"/>
                <a:gd name="T65" fmla="*/ 200025 h 302"/>
                <a:gd name="T66" fmla="*/ 439738 w 328"/>
                <a:gd name="T67" fmla="*/ 120650 h 302"/>
                <a:gd name="T68" fmla="*/ 479425 w 328"/>
                <a:gd name="T69" fmla="*/ 200025 h 30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8"/>
                <a:gd name="T106" fmla="*/ 0 h 302"/>
                <a:gd name="T107" fmla="*/ 328 w 328"/>
                <a:gd name="T108" fmla="*/ 302 h 30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8" h="302">
                  <a:moveTo>
                    <a:pt x="277" y="51"/>
                  </a:moveTo>
                  <a:lnTo>
                    <a:pt x="252" y="51"/>
                  </a:lnTo>
                  <a:lnTo>
                    <a:pt x="252" y="0"/>
                  </a:lnTo>
                  <a:lnTo>
                    <a:pt x="227" y="0"/>
                  </a:lnTo>
                  <a:lnTo>
                    <a:pt x="202" y="0"/>
                  </a:lnTo>
                  <a:lnTo>
                    <a:pt x="176" y="0"/>
                  </a:lnTo>
                  <a:lnTo>
                    <a:pt x="151" y="0"/>
                  </a:lnTo>
                  <a:lnTo>
                    <a:pt x="126" y="0"/>
                  </a:lnTo>
                  <a:lnTo>
                    <a:pt x="126" y="25"/>
                  </a:lnTo>
                  <a:lnTo>
                    <a:pt x="151" y="25"/>
                  </a:lnTo>
                  <a:lnTo>
                    <a:pt x="176" y="25"/>
                  </a:lnTo>
                  <a:lnTo>
                    <a:pt x="176" y="51"/>
                  </a:lnTo>
                  <a:lnTo>
                    <a:pt x="151" y="51"/>
                  </a:lnTo>
                  <a:lnTo>
                    <a:pt x="151" y="76"/>
                  </a:lnTo>
                  <a:lnTo>
                    <a:pt x="126" y="76"/>
                  </a:lnTo>
                  <a:lnTo>
                    <a:pt x="126" y="101"/>
                  </a:lnTo>
                  <a:lnTo>
                    <a:pt x="101" y="101"/>
                  </a:lnTo>
                  <a:lnTo>
                    <a:pt x="101" y="177"/>
                  </a:lnTo>
                  <a:lnTo>
                    <a:pt x="75" y="177"/>
                  </a:lnTo>
                  <a:lnTo>
                    <a:pt x="75" y="201"/>
                  </a:lnTo>
                  <a:lnTo>
                    <a:pt x="50" y="201"/>
                  </a:lnTo>
                  <a:lnTo>
                    <a:pt x="25" y="201"/>
                  </a:lnTo>
                  <a:lnTo>
                    <a:pt x="0" y="201"/>
                  </a:lnTo>
                  <a:lnTo>
                    <a:pt x="0" y="227"/>
                  </a:lnTo>
                  <a:lnTo>
                    <a:pt x="25" y="227"/>
                  </a:lnTo>
                  <a:lnTo>
                    <a:pt x="50" y="227"/>
                  </a:lnTo>
                  <a:lnTo>
                    <a:pt x="75" y="227"/>
                  </a:lnTo>
                  <a:lnTo>
                    <a:pt x="75" y="252"/>
                  </a:lnTo>
                  <a:lnTo>
                    <a:pt x="50" y="252"/>
                  </a:lnTo>
                  <a:lnTo>
                    <a:pt x="50" y="277"/>
                  </a:lnTo>
                  <a:lnTo>
                    <a:pt x="25" y="277"/>
                  </a:lnTo>
                  <a:lnTo>
                    <a:pt x="25" y="302"/>
                  </a:lnTo>
                  <a:lnTo>
                    <a:pt x="50" y="302"/>
                  </a:lnTo>
                  <a:lnTo>
                    <a:pt x="75" y="302"/>
                  </a:lnTo>
                  <a:lnTo>
                    <a:pt x="75" y="277"/>
                  </a:lnTo>
                  <a:lnTo>
                    <a:pt x="101" y="277"/>
                  </a:lnTo>
                  <a:lnTo>
                    <a:pt x="101" y="252"/>
                  </a:lnTo>
                  <a:lnTo>
                    <a:pt x="126" y="252"/>
                  </a:lnTo>
                  <a:lnTo>
                    <a:pt x="126" y="227"/>
                  </a:lnTo>
                  <a:lnTo>
                    <a:pt x="101" y="227"/>
                  </a:lnTo>
                  <a:lnTo>
                    <a:pt x="101" y="201"/>
                  </a:lnTo>
                  <a:lnTo>
                    <a:pt x="126" y="201"/>
                  </a:lnTo>
                  <a:lnTo>
                    <a:pt x="126" y="177"/>
                  </a:lnTo>
                  <a:lnTo>
                    <a:pt x="151" y="177"/>
                  </a:lnTo>
                  <a:lnTo>
                    <a:pt x="151" y="151"/>
                  </a:lnTo>
                  <a:lnTo>
                    <a:pt x="176" y="151"/>
                  </a:lnTo>
                  <a:lnTo>
                    <a:pt x="176" y="76"/>
                  </a:lnTo>
                  <a:lnTo>
                    <a:pt x="202" y="76"/>
                  </a:lnTo>
                  <a:lnTo>
                    <a:pt x="202" y="101"/>
                  </a:lnTo>
                  <a:lnTo>
                    <a:pt x="227" y="101"/>
                  </a:lnTo>
                  <a:lnTo>
                    <a:pt x="227" y="76"/>
                  </a:lnTo>
                  <a:lnTo>
                    <a:pt x="252" y="76"/>
                  </a:lnTo>
                  <a:lnTo>
                    <a:pt x="252" y="151"/>
                  </a:lnTo>
                  <a:lnTo>
                    <a:pt x="277" y="151"/>
                  </a:lnTo>
                  <a:lnTo>
                    <a:pt x="277" y="177"/>
                  </a:lnTo>
                  <a:lnTo>
                    <a:pt x="302" y="177"/>
                  </a:lnTo>
                  <a:lnTo>
                    <a:pt x="328" y="177"/>
                  </a:lnTo>
                  <a:lnTo>
                    <a:pt x="328" y="51"/>
                  </a:lnTo>
                  <a:lnTo>
                    <a:pt x="302" y="51"/>
                  </a:lnTo>
                  <a:lnTo>
                    <a:pt x="277" y="51"/>
                  </a:lnTo>
                  <a:close/>
                  <a:moveTo>
                    <a:pt x="227" y="51"/>
                  </a:moveTo>
                  <a:lnTo>
                    <a:pt x="202" y="51"/>
                  </a:lnTo>
                  <a:lnTo>
                    <a:pt x="202" y="25"/>
                  </a:lnTo>
                  <a:lnTo>
                    <a:pt x="227" y="25"/>
                  </a:lnTo>
                  <a:lnTo>
                    <a:pt x="227" y="51"/>
                  </a:lnTo>
                  <a:close/>
                  <a:moveTo>
                    <a:pt x="302" y="126"/>
                  </a:moveTo>
                  <a:lnTo>
                    <a:pt x="277" y="126"/>
                  </a:lnTo>
                  <a:lnTo>
                    <a:pt x="277" y="76"/>
                  </a:lnTo>
                  <a:lnTo>
                    <a:pt x="302" y="76"/>
                  </a:lnTo>
                  <a:lnTo>
                    <a:pt x="302" y="126"/>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29" name="Freeform 45"/>
            <p:cNvSpPr>
              <a:spLocks noEditPoints="1" noChangeArrowheads="1"/>
            </p:cNvSpPr>
            <p:nvPr/>
          </p:nvSpPr>
          <p:spPr bwMode="auto">
            <a:xfrm>
              <a:off x="4192698" y="1254125"/>
              <a:ext cx="360363" cy="239713"/>
            </a:xfrm>
            <a:custGeom>
              <a:avLst/>
              <a:gdLst>
                <a:gd name="T0" fmla="*/ 279400 w 227"/>
                <a:gd name="T1" fmla="*/ 38100 h 151"/>
                <a:gd name="T2" fmla="*/ 239713 w 227"/>
                <a:gd name="T3" fmla="*/ 38100 h 151"/>
                <a:gd name="T4" fmla="*/ 239713 w 227"/>
                <a:gd name="T5" fmla="*/ 0 h 151"/>
                <a:gd name="T6" fmla="*/ 200025 w 227"/>
                <a:gd name="T7" fmla="*/ 0 h 151"/>
                <a:gd name="T8" fmla="*/ 200025 w 227"/>
                <a:gd name="T9" fmla="*/ 38100 h 151"/>
                <a:gd name="T10" fmla="*/ 160338 w 227"/>
                <a:gd name="T11" fmla="*/ 38100 h 151"/>
                <a:gd name="T12" fmla="*/ 160338 w 227"/>
                <a:gd name="T13" fmla="*/ 0 h 151"/>
                <a:gd name="T14" fmla="*/ 119063 w 227"/>
                <a:gd name="T15" fmla="*/ 0 h 151"/>
                <a:gd name="T16" fmla="*/ 119063 w 227"/>
                <a:gd name="T17" fmla="*/ 38100 h 151"/>
                <a:gd name="T18" fmla="*/ 79375 w 227"/>
                <a:gd name="T19" fmla="*/ 38100 h 151"/>
                <a:gd name="T20" fmla="*/ 79375 w 227"/>
                <a:gd name="T21" fmla="*/ 79375 h 151"/>
                <a:gd name="T22" fmla="*/ 119063 w 227"/>
                <a:gd name="T23" fmla="*/ 79375 h 151"/>
                <a:gd name="T24" fmla="*/ 119063 w 227"/>
                <a:gd name="T25" fmla="*/ 119063 h 151"/>
                <a:gd name="T26" fmla="*/ 79375 w 227"/>
                <a:gd name="T27" fmla="*/ 119063 h 151"/>
                <a:gd name="T28" fmla="*/ 79375 w 227"/>
                <a:gd name="T29" fmla="*/ 158750 h 151"/>
                <a:gd name="T30" fmla="*/ 39688 w 227"/>
                <a:gd name="T31" fmla="*/ 158750 h 151"/>
                <a:gd name="T32" fmla="*/ 39688 w 227"/>
                <a:gd name="T33" fmla="*/ 198438 h 151"/>
                <a:gd name="T34" fmla="*/ 0 w 227"/>
                <a:gd name="T35" fmla="*/ 198438 h 151"/>
                <a:gd name="T36" fmla="*/ 0 w 227"/>
                <a:gd name="T37" fmla="*/ 239713 h 151"/>
                <a:gd name="T38" fmla="*/ 39688 w 227"/>
                <a:gd name="T39" fmla="*/ 239713 h 151"/>
                <a:gd name="T40" fmla="*/ 79375 w 227"/>
                <a:gd name="T41" fmla="*/ 239713 h 151"/>
                <a:gd name="T42" fmla="*/ 119063 w 227"/>
                <a:gd name="T43" fmla="*/ 239713 h 151"/>
                <a:gd name="T44" fmla="*/ 119063 w 227"/>
                <a:gd name="T45" fmla="*/ 158750 h 151"/>
                <a:gd name="T46" fmla="*/ 160338 w 227"/>
                <a:gd name="T47" fmla="*/ 158750 h 151"/>
                <a:gd name="T48" fmla="*/ 160338 w 227"/>
                <a:gd name="T49" fmla="*/ 198438 h 151"/>
                <a:gd name="T50" fmla="*/ 200025 w 227"/>
                <a:gd name="T51" fmla="*/ 198438 h 151"/>
                <a:gd name="T52" fmla="*/ 200025 w 227"/>
                <a:gd name="T53" fmla="*/ 158750 h 151"/>
                <a:gd name="T54" fmla="*/ 239713 w 227"/>
                <a:gd name="T55" fmla="*/ 158750 h 151"/>
                <a:gd name="T56" fmla="*/ 239713 w 227"/>
                <a:gd name="T57" fmla="*/ 239713 h 151"/>
                <a:gd name="T58" fmla="*/ 279400 w 227"/>
                <a:gd name="T59" fmla="*/ 239713 h 151"/>
                <a:gd name="T60" fmla="*/ 319088 w 227"/>
                <a:gd name="T61" fmla="*/ 239713 h 151"/>
                <a:gd name="T62" fmla="*/ 360363 w 227"/>
                <a:gd name="T63" fmla="*/ 239713 h 151"/>
                <a:gd name="T64" fmla="*/ 360363 w 227"/>
                <a:gd name="T65" fmla="*/ 198438 h 151"/>
                <a:gd name="T66" fmla="*/ 319088 w 227"/>
                <a:gd name="T67" fmla="*/ 198438 h 151"/>
                <a:gd name="T68" fmla="*/ 319088 w 227"/>
                <a:gd name="T69" fmla="*/ 158750 h 151"/>
                <a:gd name="T70" fmla="*/ 279400 w 227"/>
                <a:gd name="T71" fmla="*/ 158750 h 151"/>
                <a:gd name="T72" fmla="*/ 279400 w 227"/>
                <a:gd name="T73" fmla="*/ 119063 h 151"/>
                <a:gd name="T74" fmla="*/ 239713 w 227"/>
                <a:gd name="T75" fmla="*/ 119063 h 151"/>
                <a:gd name="T76" fmla="*/ 239713 w 227"/>
                <a:gd name="T77" fmla="*/ 79375 h 151"/>
                <a:gd name="T78" fmla="*/ 279400 w 227"/>
                <a:gd name="T79" fmla="*/ 79375 h 151"/>
                <a:gd name="T80" fmla="*/ 279400 w 227"/>
                <a:gd name="T81" fmla="*/ 119063 h 151"/>
                <a:gd name="T82" fmla="*/ 319088 w 227"/>
                <a:gd name="T83" fmla="*/ 119063 h 151"/>
                <a:gd name="T84" fmla="*/ 360363 w 227"/>
                <a:gd name="T85" fmla="*/ 119063 h 151"/>
                <a:gd name="T86" fmla="*/ 360363 w 227"/>
                <a:gd name="T87" fmla="*/ 38100 h 151"/>
                <a:gd name="T88" fmla="*/ 319088 w 227"/>
                <a:gd name="T89" fmla="*/ 38100 h 151"/>
                <a:gd name="T90" fmla="*/ 279400 w 227"/>
                <a:gd name="T91" fmla="*/ 38100 h 151"/>
                <a:gd name="T92" fmla="*/ 200025 w 227"/>
                <a:gd name="T93" fmla="*/ 119063 h 151"/>
                <a:gd name="T94" fmla="*/ 160338 w 227"/>
                <a:gd name="T95" fmla="*/ 119063 h 151"/>
                <a:gd name="T96" fmla="*/ 160338 w 227"/>
                <a:gd name="T97" fmla="*/ 79375 h 151"/>
                <a:gd name="T98" fmla="*/ 200025 w 227"/>
                <a:gd name="T99" fmla="*/ 79375 h 151"/>
                <a:gd name="T100" fmla="*/ 200025 w 227"/>
                <a:gd name="T101" fmla="*/ 119063 h 1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7"/>
                <a:gd name="T154" fmla="*/ 0 h 151"/>
                <a:gd name="T155" fmla="*/ 227 w 227"/>
                <a:gd name="T156" fmla="*/ 151 h 15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7" h="151">
                  <a:moveTo>
                    <a:pt x="176" y="24"/>
                  </a:moveTo>
                  <a:lnTo>
                    <a:pt x="151" y="24"/>
                  </a:lnTo>
                  <a:lnTo>
                    <a:pt x="151" y="0"/>
                  </a:lnTo>
                  <a:lnTo>
                    <a:pt x="126" y="0"/>
                  </a:lnTo>
                  <a:lnTo>
                    <a:pt x="126" y="24"/>
                  </a:lnTo>
                  <a:lnTo>
                    <a:pt x="101" y="24"/>
                  </a:lnTo>
                  <a:lnTo>
                    <a:pt x="101" y="0"/>
                  </a:lnTo>
                  <a:lnTo>
                    <a:pt x="75" y="0"/>
                  </a:lnTo>
                  <a:lnTo>
                    <a:pt x="75" y="24"/>
                  </a:lnTo>
                  <a:lnTo>
                    <a:pt x="50" y="24"/>
                  </a:lnTo>
                  <a:lnTo>
                    <a:pt x="50" y="50"/>
                  </a:lnTo>
                  <a:lnTo>
                    <a:pt x="75" y="50"/>
                  </a:lnTo>
                  <a:lnTo>
                    <a:pt x="75" y="75"/>
                  </a:lnTo>
                  <a:lnTo>
                    <a:pt x="50" y="75"/>
                  </a:lnTo>
                  <a:lnTo>
                    <a:pt x="50" y="100"/>
                  </a:lnTo>
                  <a:lnTo>
                    <a:pt x="25" y="100"/>
                  </a:lnTo>
                  <a:lnTo>
                    <a:pt x="25" y="125"/>
                  </a:lnTo>
                  <a:lnTo>
                    <a:pt x="0" y="125"/>
                  </a:lnTo>
                  <a:lnTo>
                    <a:pt x="0" y="151"/>
                  </a:lnTo>
                  <a:lnTo>
                    <a:pt x="25" y="151"/>
                  </a:lnTo>
                  <a:lnTo>
                    <a:pt x="50" y="151"/>
                  </a:lnTo>
                  <a:lnTo>
                    <a:pt x="75" y="151"/>
                  </a:lnTo>
                  <a:lnTo>
                    <a:pt x="75" y="100"/>
                  </a:lnTo>
                  <a:lnTo>
                    <a:pt x="101" y="100"/>
                  </a:lnTo>
                  <a:lnTo>
                    <a:pt x="101" y="125"/>
                  </a:lnTo>
                  <a:lnTo>
                    <a:pt x="126" y="125"/>
                  </a:lnTo>
                  <a:lnTo>
                    <a:pt x="126" y="100"/>
                  </a:lnTo>
                  <a:lnTo>
                    <a:pt x="151" y="100"/>
                  </a:lnTo>
                  <a:lnTo>
                    <a:pt x="151" y="151"/>
                  </a:lnTo>
                  <a:lnTo>
                    <a:pt x="176" y="151"/>
                  </a:lnTo>
                  <a:lnTo>
                    <a:pt x="201" y="151"/>
                  </a:lnTo>
                  <a:lnTo>
                    <a:pt x="227" y="151"/>
                  </a:lnTo>
                  <a:lnTo>
                    <a:pt x="227" y="125"/>
                  </a:lnTo>
                  <a:lnTo>
                    <a:pt x="201" y="125"/>
                  </a:lnTo>
                  <a:lnTo>
                    <a:pt x="201" y="100"/>
                  </a:lnTo>
                  <a:lnTo>
                    <a:pt x="176" y="100"/>
                  </a:lnTo>
                  <a:lnTo>
                    <a:pt x="176" y="75"/>
                  </a:lnTo>
                  <a:lnTo>
                    <a:pt x="151" y="75"/>
                  </a:lnTo>
                  <a:lnTo>
                    <a:pt x="151" y="50"/>
                  </a:lnTo>
                  <a:lnTo>
                    <a:pt x="176" y="50"/>
                  </a:lnTo>
                  <a:lnTo>
                    <a:pt x="176" y="75"/>
                  </a:lnTo>
                  <a:lnTo>
                    <a:pt x="201" y="75"/>
                  </a:lnTo>
                  <a:lnTo>
                    <a:pt x="227" y="75"/>
                  </a:lnTo>
                  <a:lnTo>
                    <a:pt x="227" y="24"/>
                  </a:lnTo>
                  <a:lnTo>
                    <a:pt x="201" y="24"/>
                  </a:lnTo>
                  <a:lnTo>
                    <a:pt x="176" y="24"/>
                  </a:lnTo>
                  <a:close/>
                  <a:moveTo>
                    <a:pt x="126" y="75"/>
                  </a:moveTo>
                  <a:lnTo>
                    <a:pt x="101" y="75"/>
                  </a:lnTo>
                  <a:lnTo>
                    <a:pt x="101" y="50"/>
                  </a:lnTo>
                  <a:lnTo>
                    <a:pt x="126" y="50"/>
                  </a:lnTo>
                  <a:lnTo>
                    <a:pt x="126" y="75"/>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30" name="Freeform 46"/>
            <p:cNvSpPr>
              <a:spLocks noEditPoints="1" noChangeArrowheads="1"/>
            </p:cNvSpPr>
            <p:nvPr/>
          </p:nvSpPr>
          <p:spPr bwMode="auto">
            <a:xfrm>
              <a:off x="4272073" y="654050"/>
              <a:ext cx="280988" cy="279400"/>
            </a:xfrm>
            <a:custGeom>
              <a:avLst/>
              <a:gdLst>
                <a:gd name="T0" fmla="*/ 239713 w 177"/>
                <a:gd name="T1" fmla="*/ 0 h 176"/>
                <a:gd name="T2" fmla="*/ 200025 w 177"/>
                <a:gd name="T3" fmla="*/ 0 h 176"/>
                <a:gd name="T4" fmla="*/ 160338 w 177"/>
                <a:gd name="T5" fmla="*/ 0 h 176"/>
                <a:gd name="T6" fmla="*/ 120650 w 177"/>
                <a:gd name="T7" fmla="*/ 0 h 176"/>
                <a:gd name="T8" fmla="*/ 80963 w 177"/>
                <a:gd name="T9" fmla="*/ 0 h 176"/>
                <a:gd name="T10" fmla="*/ 39688 w 177"/>
                <a:gd name="T11" fmla="*/ 0 h 176"/>
                <a:gd name="T12" fmla="*/ 0 w 177"/>
                <a:gd name="T13" fmla="*/ 0 h 176"/>
                <a:gd name="T14" fmla="*/ 0 w 177"/>
                <a:gd name="T15" fmla="*/ 279400 h 176"/>
                <a:gd name="T16" fmla="*/ 39688 w 177"/>
                <a:gd name="T17" fmla="*/ 279400 h 176"/>
                <a:gd name="T18" fmla="*/ 80963 w 177"/>
                <a:gd name="T19" fmla="*/ 279400 h 176"/>
                <a:gd name="T20" fmla="*/ 120650 w 177"/>
                <a:gd name="T21" fmla="*/ 279400 h 176"/>
                <a:gd name="T22" fmla="*/ 160338 w 177"/>
                <a:gd name="T23" fmla="*/ 279400 h 176"/>
                <a:gd name="T24" fmla="*/ 200025 w 177"/>
                <a:gd name="T25" fmla="*/ 279400 h 176"/>
                <a:gd name="T26" fmla="*/ 239713 w 177"/>
                <a:gd name="T27" fmla="*/ 279400 h 176"/>
                <a:gd name="T28" fmla="*/ 280988 w 177"/>
                <a:gd name="T29" fmla="*/ 279400 h 176"/>
                <a:gd name="T30" fmla="*/ 280988 w 177"/>
                <a:gd name="T31" fmla="*/ 0 h 176"/>
                <a:gd name="T32" fmla="*/ 239713 w 177"/>
                <a:gd name="T33" fmla="*/ 0 h 176"/>
                <a:gd name="T34" fmla="*/ 239713 w 177"/>
                <a:gd name="T35" fmla="*/ 239713 h 176"/>
                <a:gd name="T36" fmla="*/ 200025 w 177"/>
                <a:gd name="T37" fmla="*/ 239713 h 176"/>
                <a:gd name="T38" fmla="*/ 160338 w 177"/>
                <a:gd name="T39" fmla="*/ 239713 h 176"/>
                <a:gd name="T40" fmla="*/ 120650 w 177"/>
                <a:gd name="T41" fmla="*/ 239713 h 176"/>
                <a:gd name="T42" fmla="*/ 80963 w 177"/>
                <a:gd name="T43" fmla="*/ 239713 h 176"/>
                <a:gd name="T44" fmla="*/ 39688 w 177"/>
                <a:gd name="T45" fmla="*/ 239713 h 176"/>
                <a:gd name="T46" fmla="*/ 39688 w 177"/>
                <a:gd name="T47" fmla="*/ 39688 h 176"/>
                <a:gd name="T48" fmla="*/ 80963 w 177"/>
                <a:gd name="T49" fmla="*/ 39688 h 176"/>
                <a:gd name="T50" fmla="*/ 120650 w 177"/>
                <a:gd name="T51" fmla="*/ 39688 h 176"/>
                <a:gd name="T52" fmla="*/ 160338 w 177"/>
                <a:gd name="T53" fmla="*/ 39688 h 176"/>
                <a:gd name="T54" fmla="*/ 200025 w 177"/>
                <a:gd name="T55" fmla="*/ 39688 h 176"/>
                <a:gd name="T56" fmla="*/ 239713 w 177"/>
                <a:gd name="T57" fmla="*/ 39688 h 176"/>
                <a:gd name="T58" fmla="*/ 239713 w 177"/>
                <a:gd name="T59" fmla="*/ 239713 h 1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7"/>
                <a:gd name="T91" fmla="*/ 0 h 176"/>
                <a:gd name="T92" fmla="*/ 177 w 177"/>
                <a:gd name="T93" fmla="*/ 176 h 17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7" h="176">
                  <a:moveTo>
                    <a:pt x="151" y="0"/>
                  </a:moveTo>
                  <a:lnTo>
                    <a:pt x="126" y="0"/>
                  </a:lnTo>
                  <a:lnTo>
                    <a:pt x="101" y="0"/>
                  </a:lnTo>
                  <a:lnTo>
                    <a:pt x="76" y="0"/>
                  </a:lnTo>
                  <a:lnTo>
                    <a:pt x="51" y="0"/>
                  </a:lnTo>
                  <a:lnTo>
                    <a:pt x="25" y="0"/>
                  </a:lnTo>
                  <a:lnTo>
                    <a:pt x="0" y="0"/>
                  </a:lnTo>
                  <a:lnTo>
                    <a:pt x="0" y="176"/>
                  </a:lnTo>
                  <a:lnTo>
                    <a:pt x="25" y="176"/>
                  </a:lnTo>
                  <a:lnTo>
                    <a:pt x="51" y="176"/>
                  </a:lnTo>
                  <a:lnTo>
                    <a:pt x="76" y="176"/>
                  </a:lnTo>
                  <a:lnTo>
                    <a:pt x="101" y="176"/>
                  </a:lnTo>
                  <a:lnTo>
                    <a:pt x="126" y="176"/>
                  </a:lnTo>
                  <a:lnTo>
                    <a:pt x="151" y="176"/>
                  </a:lnTo>
                  <a:lnTo>
                    <a:pt x="177" y="176"/>
                  </a:lnTo>
                  <a:lnTo>
                    <a:pt x="177" y="0"/>
                  </a:lnTo>
                  <a:lnTo>
                    <a:pt x="151" y="0"/>
                  </a:lnTo>
                  <a:close/>
                  <a:moveTo>
                    <a:pt x="151" y="151"/>
                  </a:moveTo>
                  <a:lnTo>
                    <a:pt x="126" y="151"/>
                  </a:lnTo>
                  <a:lnTo>
                    <a:pt x="101" y="151"/>
                  </a:lnTo>
                  <a:lnTo>
                    <a:pt x="76" y="151"/>
                  </a:lnTo>
                  <a:lnTo>
                    <a:pt x="51" y="151"/>
                  </a:lnTo>
                  <a:lnTo>
                    <a:pt x="25" y="151"/>
                  </a:lnTo>
                  <a:lnTo>
                    <a:pt x="25" y="25"/>
                  </a:lnTo>
                  <a:lnTo>
                    <a:pt x="51" y="25"/>
                  </a:lnTo>
                  <a:lnTo>
                    <a:pt x="76" y="25"/>
                  </a:lnTo>
                  <a:lnTo>
                    <a:pt x="101" y="25"/>
                  </a:lnTo>
                  <a:lnTo>
                    <a:pt x="126" y="25"/>
                  </a:lnTo>
                  <a:lnTo>
                    <a:pt x="151" y="25"/>
                  </a:lnTo>
                  <a:lnTo>
                    <a:pt x="151" y="151"/>
                  </a:lnTo>
                  <a:close/>
                </a:path>
              </a:pathLst>
            </a:cu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6431" name="Rectangle 47"/>
            <p:cNvSpPr>
              <a:spLocks noChangeArrowheads="1"/>
            </p:cNvSpPr>
            <p:nvPr/>
          </p:nvSpPr>
          <p:spPr bwMode="auto">
            <a:xfrm>
              <a:off x="4511785" y="973137"/>
              <a:ext cx="41275" cy="39688"/>
            </a:xfrm>
            <a:prstGeom prst="rect">
              <a:avLst/>
            </a:prstGeom>
            <a:solidFill>
              <a:srgbClr val="47505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2" name="Rectangle 48"/>
            <p:cNvSpPr>
              <a:spLocks noChangeArrowheads="1"/>
            </p:cNvSpPr>
            <p:nvPr/>
          </p:nvSpPr>
          <p:spPr bwMode="auto">
            <a:xfrm>
              <a:off x="4489560" y="577850"/>
              <a:ext cx="128588" cy="254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3" name="Rectangle 49"/>
            <p:cNvSpPr>
              <a:spLocks noChangeArrowheads="1"/>
            </p:cNvSpPr>
            <p:nvPr/>
          </p:nvSpPr>
          <p:spPr bwMode="auto">
            <a:xfrm>
              <a:off x="4605448" y="577850"/>
              <a:ext cx="25400" cy="1397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4" name="Rectangle 50"/>
            <p:cNvSpPr>
              <a:spLocks noChangeArrowheads="1"/>
            </p:cNvSpPr>
            <p:nvPr/>
          </p:nvSpPr>
          <p:spPr bwMode="auto">
            <a:xfrm>
              <a:off x="4605448" y="1431925"/>
              <a:ext cx="25400" cy="1270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5" name="Rectangle 51"/>
            <p:cNvSpPr>
              <a:spLocks noChangeArrowheads="1"/>
            </p:cNvSpPr>
            <p:nvPr/>
          </p:nvSpPr>
          <p:spPr bwMode="auto">
            <a:xfrm>
              <a:off x="4489560" y="1546225"/>
              <a:ext cx="141288" cy="254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6" name="Rectangle 52"/>
            <p:cNvSpPr>
              <a:spLocks noChangeArrowheads="1"/>
            </p:cNvSpPr>
            <p:nvPr/>
          </p:nvSpPr>
          <p:spPr bwMode="auto">
            <a:xfrm>
              <a:off x="3646598" y="1546225"/>
              <a:ext cx="127000" cy="254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7" name="Rectangle 53"/>
            <p:cNvSpPr>
              <a:spLocks noChangeArrowheads="1"/>
            </p:cNvSpPr>
            <p:nvPr/>
          </p:nvSpPr>
          <p:spPr bwMode="auto">
            <a:xfrm>
              <a:off x="3633898" y="1431925"/>
              <a:ext cx="25400" cy="1397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8" name="Rectangle 54"/>
            <p:cNvSpPr>
              <a:spLocks noChangeArrowheads="1"/>
            </p:cNvSpPr>
            <p:nvPr/>
          </p:nvSpPr>
          <p:spPr bwMode="auto">
            <a:xfrm>
              <a:off x="3633898" y="590550"/>
              <a:ext cx="25400" cy="1270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6439" name="Rectangle 55"/>
            <p:cNvSpPr>
              <a:spLocks noChangeArrowheads="1"/>
            </p:cNvSpPr>
            <p:nvPr/>
          </p:nvSpPr>
          <p:spPr bwMode="auto">
            <a:xfrm>
              <a:off x="3633898" y="577850"/>
              <a:ext cx="139700" cy="25400"/>
            </a:xfrm>
            <a:prstGeom prst="rect">
              <a:avLst/>
            </a:prstGeom>
            <a:solidFill>
              <a:srgbClr val="F17F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grpSp>
    </p:spTree>
    <p:extLst>
      <p:ext uri="{BB962C8B-B14F-4D97-AF65-F5344CB8AC3E}">
        <p14:creationId xmlns:p14="http://schemas.microsoft.com/office/powerpoint/2010/main" val="1546531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7411" name="矩形 1"/>
          <p:cNvSpPr>
            <a:spLocks noChangeArrowheads="1"/>
          </p:cNvSpPr>
          <p:nvPr/>
        </p:nvSpPr>
        <p:spPr bwMode="auto">
          <a:xfrm>
            <a:off x="1773767" y="607485"/>
            <a:ext cx="92159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中国生产世界上超过</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50%</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的手机、电脑和电视机</a:t>
            </a:r>
          </a:p>
        </p:txBody>
      </p:sp>
      <p:sp>
        <p:nvSpPr>
          <p:cNvPr id="17412"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
        <p:nvSpPr>
          <p:cNvPr id="17413" name="Oval 5"/>
          <p:cNvSpPr>
            <a:spLocks noChangeArrowheads="1"/>
          </p:cNvSpPr>
          <p:nvPr/>
        </p:nvSpPr>
        <p:spPr bwMode="auto">
          <a:xfrm>
            <a:off x="3865033" y="1998133"/>
            <a:ext cx="4445000" cy="4445000"/>
          </a:xfrm>
          <a:prstGeom prst="ellipse">
            <a:avLst/>
          </a:prstGeom>
          <a:solidFill>
            <a:srgbClr val="D8D8D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pPr eaLnBrk="1" hangingPunct="1"/>
            <a:endParaRPr lang="zh-CN" altLang="zh-CN" sz="2400">
              <a:solidFill>
                <a:srgbClr val="000000"/>
              </a:solidFill>
            </a:endParaRPr>
          </a:p>
        </p:txBody>
      </p:sp>
      <p:sp>
        <p:nvSpPr>
          <p:cNvPr id="17414" name="Oval 6"/>
          <p:cNvSpPr>
            <a:spLocks noChangeArrowheads="1"/>
          </p:cNvSpPr>
          <p:nvPr/>
        </p:nvSpPr>
        <p:spPr bwMode="auto">
          <a:xfrm>
            <a:off x="4102101" y="2235201"/>
            <a:ext cx="3968751" cy="3968751"/>
          </a:xfrm>
          <a:prstGeom prst="ellipse">
            <a:avLst/>
          </a:prstGeom>
          <a:solidFill>
            <a:srgbClr val="34336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7415" name="Freeform 7"/>
          <p:cNvSpPr>
            <a:spLocks noEditPoints="1" noChangeArrowheads="1"/>
          </p:cNvSpPr>
          <p:nvPr/>
        </p:nvSpPr>
        <p:spPr bwMode="auto">
          <a:xfrm>
            <a:off x="4102101" y="2654301"/>
            <a:ext cx="3968751" cy="3223684"/>
          </a:xfrm>
          <a:custGeom>
            <a:avLst/>
            <a:gdLst>
              <a:gd name="T0" fmla="*/ 881756 w 1168"/>
              <a:gd name="T1" fmla="*/ 917170 h 949"/>
              <a:gd name="T2" fmla="*/ 1004080 w 1168"/>
              <a:gd name="T3" fmla="*/ 7643 h 949"/>
              <a:gd name="T4" fmla="*/ 1034661 w 1168"/>
              <a:gd name="T5" fmla="*/ 25477 h 949"/>
              <a:gd name="T6" fmla="*/ 1207955 w 1168"/>
              <a:gd name="T7" fmla="*/ 216554 h 949"/>
              <a:gd name="T8" fmla="*/ 1187567 w 1168"/>
              <a:gd name="T9" fmla="*/ 326105 h 949"/>
              <a:gd name="T10" fmla="*/ 1042307 w 1168"/>
              <a:gd name="T11" fmla="*/ 573231 h 949"/>
              <a:gd name="T12" fmla="*/ 812948 w 1168"/>
              <a:gd name="T13" fmla="*/ 379607 h 949"/>
              <a:gd name="T14" fmla="*/ 703366 w 1168"/>
              <a:gd name="T15" fmla="*/ 140123 h 949"/>
              <a:gd name="T16" fmla="*/ 2522943 w 1168"/>
              <a:gd name="T17" fmla="*/ 1205060 h 949"/>
              <a:gd name="T18" fmla="*/ 2028548 w 1168"/>
              <a:gd name="T19" fmla="*/ 1171940 h 949"/>
              <a:gd name="T20" fmla="*/ 1692156 w 1168"/>
              <a:gd name="T21" fmla="*/ 1834341 h 949"/>
              <a:gd name="T22" fmla="*/ 1679414 w 1168"/>
              <a:gd name="T23" fmla="*/ 1034364 h 949"/>
              <a:gd name="T24" fmla="*/ 2020903 w 1168"/>
              <a:gd name="T25" fmla="*/ 1049651 h 949"/>
              <a:gd name="T26" fmla="*/ 1745673 w 1168"/>
              <a:gd name="T27" fmla="*/ 881503 h 949"/>
              <a:gd name="T28" fmla="*/ 1796641 w 1168"/>
              <a:gd name="T29" fmla="*/ 996149 h 949"/>
              <a:gd name="T30" fmla="*/ 1478088 w 1168"/>
              <a:gd name="T31" fmla="*/ 1044555 h 949"/>
              <a:gd name="T32" fmla="*/ 1791544 w 1168"/>
              <a:gd name="T33" fmla="*/ 720998 h 949"/>
              <a:gd name="T34" fmla="*/ 1735479 w 1168"/>
              <a:gd name="T35" fmla="*/ 690425 h 949"/>
              <a:gd name="T36" fmla="*/ 2107549 w 1168"/>
              <a:gd name="T37" fmla="*/ 501896 h 949"/>
              <a:gd name="T38" fmla="*/ 2517846 w 1168"/>
              <a:gd name="T39" fmla="*/ 343939 h 949"/>
              <a:gd name="T40" fmla="*/ 2617235 w 1168"/>
              <a:gd name="T41" fmla="*/ 300628 h 949"/>
              <a:gd name="T42" fmla="*/ 466362 w 1168"/>
              <a:gd name="T43" fmla="*/ 1587214 h 949"/>
              <a:gd name="T44" fmla="*/ 300714 w 1168"/>
              <a:gd name="T45" fmla="*/ 484062 h 949"/>
              <a:gd name="T46" fmla="*/ 476556 w 1168"/>
              <a:gd name="T47" fmla="*/ 529921 h 949"/>
              <a:gd name="T48" fmla="*/ 545363 w 1168"/>
              <a:gd name="T49" fmla="*/ 787238 h 949"/>
              <a:gd name="T50" fmla="*/ 848626 w 1168"/>
              <a:gd name="T51" fmla="*/ 871312 h 949"/>
              <a:gd name="T52" fmla="*/ 629462 w 1168"/>
              <a:gd name="T53" fmla="*/ 1036912 h 949"/>
              <a:gd name="T54" fmla="*/ 247197 w 1168"/>
              <a:gd name="T55" fmla="*/ 1284039 h 949"/>
              <a:gd name="T56" fmla="*/ 504589 w 1168"/>
              <a:gd name="T57" fmla="*/ 1564285 h 949"/>
              <a:gd name="T58" fmla="*/ 856272 w 1168"/>
              <a:gd name="T59" fmla="*/ 1775744 h 949"/>
              <a:gd name="T60" fmla="*/ 739044 w 1168"/>
              <a:gd name="T61" fmla="*/ 2300569 h 949"/>
              <a:gd name="T62" fmla="*/ 221713 w 1168"/>
              <a:gd name="T63" fmla="*/ 435656 h 949"/>
              <a:gd name="T64" fmla="*/ 479104 w 1168"/>
              <a:gd name="T65" fmla="*/ 155409 h 949"/>
              <a:gd name="T66" fmla="*/ 675333 w 1168"/>
              <a:gd name="T67" fmla="*/ 101908 h 949"/>
              <a:gd name="T68" fmla="*/ 364425 w 1168"/>
              <a:gd name="T69" fmla="*/ 285342 h 949"/>
              <a:gd name="T70" fmla="*/ 275230 w 1168"/>
              <a:gd name="T71" fmla="*/ 407631 h 949"/>
              <a:gd name="T72" fmla="*/ 295618 w 1168"/>
              <a:gd name="T73" fmla="*/ 290437 h 949"/>
              <a:gd name="T74" fmla="*/ 496943 w 1168"/>
              <a:gd name="T75" fmla="*/ 624185 h 949"/>
              <a:gd name="T76" fmla="*/ 565751 w 1168"/>
              <a:gd name="T77" fmla="*/ 532468 h 949"/>
              <a:gd name="T78" fmla="*/ 660043 w 1168"/>
              <a:gd name="T79" fmla="*/ 621638 h 949"/>
              <a:gd name="T80" fmla="*/ 570848 w 1168"/>
              <a:gd name="T81" fmla="*/ 425465 h 949"/>
              <a:gd name="T82" fmla="*/ 397555 w 1168"/>
              <a:gd name="T83" fmla="*/ 359225 h 949"/>
              <a:gd name="T84" fmla="*/ 700817 w 1168"/>
              <a:gd name="T85" fmla="*/ 1444543 h 949"/>
              <a:gd name="T86" fmla="*/ 591235 w 1168"/>
              <a:gd name="T87" fmla="*/ 1411423 h 949"/>
              <a:gd name="T88" fmla="*/ 2000515 w 1168"/>
              <a:gd name="T89" fmla="*/ 866216 h 949"/>
              <a:gd name="T90" fmla="*/ 2293585 w 1168"/>
              <a:gd name="T91" fmla="*/ 850930 h 949"/>
              <a:gd name="T92" fmla="*/ 2288488 w 1168"/>
              <a:gd name="T93" fmla="*/ 906980 h 949"/>
              <a:gd name="T94" fmla="*/ 1343021 w 1168"/>
              <a:gd name="T95" fmla="*/ 468776 h 949"/>
              <a:gd name="T96" fmla="*/ 1878191 w 1168"/>
              <a:gd name="T97" fmla="*/ 50954 h 949"/>
              <a:gd name="T98" fmla="*/ 1738027 w 1168"/>
              <a:gd name="T99" fmla="*/ 73883 h 949"/>
              <a:gd name="T100" fmla="*/ 2377683 w 1168"/>
              <a:gd name="T101" fmla="*/ 262413 h 949"/>
              <a:gd name="T102" fmla="*/ 1490830 w 1168"/>
              <a:gd name="T103" fmla="*/ 710807 h 949"/>
              <a:gd name="T104" fmla="*/ 1562186 w 1168"/>
              <a:gd name="T105" fmla="*/ 743927 h 949"/>
              <a:gd name="T106" fmla="*/ 1450055 w 1168"/>
              <a:gd name="T107" fmla="*/ 703164 h 949"/>
              <a:gd name="T108" fmla="*/ 1457700 w 1168"/>
              <a:gd name="T109" fmla="*/ 715902 h 949"/>
              <a:gd name="T110" fmla="*/ 1687059 w 1168"/>
              <a:gd name="T111" fmla="*/ 937552 h 949"/>
              <a:gd name="T112" fmla="*/ 1888385 w 1168"/>
              <a:gd name="T113" fmla="*/ 1064937 h 949"/>
              <a:gd name="T114" fmla="*/ 2711527 w 1168"/>
              <a:gd name="T115" fmla="*/ 1472568 h 949"/>
              <a:gd name="T116" fmla="*/ 2234971 w 1168"/>
              <a:gd name="T117" fmla="*/ 1974464 h 94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68"/>
              <a:gd name="T178" fmla="*/ 0 h 949"/>
              <a:gd name="T179" fmla="*/ 1168 w 1168"/>
              <a:gd name="T180" fmla="*/ 949 h 94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68" h="949">
                <a:moveTo>
                  <a:pt x="148" y="205"/>
                </a:moveTo>
                <a:cubicBezTo>
                  <a:pt x="151" y="196"/>
                  <a:pt x="151" y="196"/>
                  <a:pt x="151" y="196"/>
                </a:cubicBezTo>
                <a:cubicBezTo>
                  <a:pt x="142" y="190"/>
                  <a:pt x="142" y="190"/>
                  <a:pt x="142" y="190"/>
                </a:cubicBezTo>
                <a:cubicBezTo>
                  <a:pt x="138" y="199"/>
                  <a:pt x="138" y="199"/>
                  <a:pt x="138" y="199"/>
                </a:cubicBezTo>
                <a:cubicBezTo>
                  <a:pt x="148" y="205"/>
                  <a:pt x="148" y="205"/>
                  <a:pt x="148" y="205"/>
                </a:cubicBezTo>
                <a:close/>
                <a:moveTo>
                  <a:pt x="350" y="382"/>
                </a:moveTo>
                <a:cubicBezTo>
                  <a:pt x="312" y="375"/>
                  <a:pt x="312" y="375"/>
                  <a:pt x="312" y="375"/>
                </a:cubicBezTo>
                <a:cubicBezTo>
                  <a:pt x="328" y="346"/>
                  <a:pt x="328" y="346"/>
                  <a:pt x="328" y="346"/>
                </a:cubicBezTo>
                <a:cubicBezTo>
                  <a:pt x="334" y="346"/>
                  <a:pt x="334" y="346"/>
                  <a:pt x="334" y="346"/>
                </a:cubicBezTo>
                <a:cubicBezTo>
                  <a:pt x="333" y="358"/>
                  <a:pt x="333" y="358"/>
                  <a:pt x="333" y="358"/>
                </a:cubicBezTo>
                <a:cubicBezTo>
                  <a:pt x="339" y="361"/>
                  <a:pt x="339" y="361"/>
                  <a:pt x="339" y="361"/>
                </a:cubicBezTo>
                <a:cubicBezTo>
                  <a:pt x="346" y="360"/>
                  <a:pt x="346" y="360"/>
                  <a:pt x="346" y="360"/>
                </a:cubicBezTo>
                <a:cubicBezTo>
                  <a:pt x="350" y="382"/>
                  <a:pt x="350" y="382"/>
                  <a:pt x="350" y="382"/>
                </a:cubicBezTo>
                <a:close/>
                <a:moveTo>
                  <a:pt x="294" y="47"/>
                </a:moveTo>
                <a:cubicBezTo>
                  <a:pt x="288" y="45"/>
                  <a:pt x="288" y="45"/>
                  <a:pt x="288" y="45"/>
                </a:cubicBezTo>
                <a:cubicBezTo>
                  <a:pt x="302" y="35"/>
                  <a:pt x="302" y="35"/>
                  <a:pt x="302" y="35"/>
                </a:cubicBezTo>
                <a:cubicBezTo>
                  <a:pt x="310" y="34"/>
                  <a:pt x="310" y="34"/>
                  <a:pt x="310" y="34"/>
                </a:cubicBezTo>
                <a:cubicBezTo>
                  <a:pt x="313" y="25"/>
                  <a:pt x="313" y="25"/>
                  <a:pt x="313" y="25"/>
                </a:cubicBezTo>
                <a:cubicBezTo>
                  <a:pt x="322" y="22"/>
                  <a:pt x="322" y="22"/>
                  <a:pt x="322" y="22"/>
                </a:cubicBezTo>
                <a:cubicBezTo>
                  <a:pt x="340" y="20"/>
                  <a:pt x="340" y="20"/>
                  <a:pt x="340" y="20"/>
                </a:cubicBezTo>
                <a:cubicBezTo>
                  <a:pt x="346" y="10"/>
                  <a:pt x="346" y="10"/>
                  <a:pt x="346" y="10"/>
                </a:cubicBezTo>
                <a:cubicBezTo>
                  <a:pt x="359" y="9"/>
                  <a:pt x="359" y="9"/>
                  <a:pt x="359" y="9"/>
                </a:cubicBezTo>
                <a:cubicBezTo>
                  <a:pt x="369" y="0"/>
                  <a:pt x="369" y="0"/>
                  <a:pt x="369" y="0"/>
                </a:cubicBezTo>
                <a:cubicBezTo>
                  <a:pt x="394" y="3"/>
                  <a:pt x="394" y="3"/>
                  <a:pt x="394" y="3"/>
                </a:cubicBezTo>
                <a:cubicBezTo>
                  <a:pt x="391" y="6"/>
                  <a:pt x="391" y="6"/>
                  <a:pt x="391" y="6"/>
                </a:cubicBezTo>
                <a:cubicBezTo>
                  <a:pt x="393" y="7"/>
                  <a:pt x="393" y="7"/>
                  <a:pt x="393" y="7"/>
                </a:cubicBezTo>
                <a:cubicBezTo>
                  <a:pt x="391" y="10"/>
                  <a:pt x="391" y="10"/>
                  <a:pt x="391" y="10"/>
                </a:cubicBezTo>
                <a:cubicBezTo>
                  <a:pt x="384" y="14"/>
                  <a:pt x="384" y="14"/>
                  <a:pt x="384" y="14"/>
                </a:cubicBezTo>
                <a:cubicBezTo>
                  <a:pt x="384" y="14"/>
                  <a:pt x="384" y="14"/>
                  <a:pt x="384" y="14"/>
                </a:cubicBezTo>
                <a:cubicBezTo>
                  <a:pt x="391" y="11"/>
                  <a:pt x="391" y="11"/>
                  <a:pt x="391" y="11"/>
                </a:cubicBezTo>
                <a:cubicBezTo>
                  <a:pt x="392" y="19"/>
                  <a:pt x="392" y="19"/>
                  <a:pt x="392" y="19"/>
                </a:cubicBezTo>
                <a:cubicBezTo>
                  <a:pt x="396" y="13"/>
                  <a:pt x="396" y="13"/>
                  <a:pt x="396" y="13"/>
                </a:cubicBezTo>
                <a:cubicBezTo>
                  <a:pt x="395" y="10"/>
                  <a:pt x="395" y="10"/>
                  <a:pt x="395" y="10"/>
                </a:cubicBezTo>
                <a:cubicBezTo>
                  <a:pt x="402" y="12"/>
                  <a:pt x="402" y="12"/>
                  <a:pt x="402" y="12"/>
                </a:cubicBezTo>
                <a:cubicBezTo>
                  <a:pt x="404" y="22"/>
                  <a:pt x="404" y="22"/>
                  <a:pt x="404" y="22"/>
                </a:cubicBezTo>
                <a:cubicBezTo>
                  <a:pt x="406" y="10"/>
                  <a:pt x="406" y="10"/>
                  <a:pt x="406" y="10"/>
                </a:cubicBezTo>
                <a:cubicBezTo>
                  <a:pt x="412" y="10"/>
                  <a:pt x="412" y="10"/>
                  <a:pt x="412" y="10"/>
                </a:cubicBezTo>
                <a:cubicBezTo>
                  <a:pt x="412" y="8"/>
                  <a:pt x="412" y="8"/>
                  <a:pt x="412" y="8"/>
                </a:cubicBezTo>
                <a:cubicBezTo>
                  <a:pt x="422" y="10"/>
                  <a:pt x="422" y="10"/>
                  <a:pt x="422" y="10"/>
                </a:cubicBezTo>
                <a:cubicBezTo>
                  <a:pt x="423" y="22"/>
                  <a:pt x="423" y="22"/>
                  <a:pt x="423" y="22"/>
                </a:cubicBezTo>
                <a:cubicBezTo>
                  <a:pt x="431" y="32"/>
                  <a:pt x="431" y="32"/>
                  <a:pt x="431" y="32"/>
                </a:cubicBezTo>
                <a:cubicBezTo>
                  <a:pt x="429" y="37"/>
                  <a:pt x="429" y="37"/>
                  <a:pt x="429" y="37"/>
                </a:cubicBezTo>
                <a:cubicBezTo>
                  <a:pt x="437" y="45"/>
                  <a:pt x="437" y="45"/>
                  <a:pt x="437" y="45"/>
                </a:cubicBezTo>
                <a:cubicBezTo>
                  <a:pt x="440" y="43"/>
                  <a:pt x="440" y="43"/>
                  <a:pt x="440" y="43"/>
                </a:cubicBezTo>
                <a:cubicBezTo>
                  <a:pt x="450" y="46"/>
                  <a:pt x="450" y="46"/>
                  <a:pt x="450" y="46"/>
                </a:cubicBezTo>
                <a:cubicBezTo>
                  <a:pt x="454" y="52"/>
                  <a:pt x="454" y="52"/>
                  <a:pt x="454" y="52"/>
                </a:cubicBezTo>
                <a:cubicBezTo>
                  <a:pt x="472" y="82"/>
                  <a:pt x="472" y="82"/>
                  <a:pt x="472" y="82"/>
                </a:cubicBezTo>
                <a:cubicBezTo>
                  <a:pt x="474" y="85"/>
                  <a:pt x="474" y="85"/>
                  <a:pt x="474" y="85"/>
                </a:cubicBezTo>
                <a:cubicBezTo>
                  <a:pt x="467" y="88"/>
                  <a:pt x="467" y="88"/>
                  <a:pt x="467" y="88"/>
                </a:cubicBezTo>
                <a:cubicBezTo>
                  <a:pt x="480" y="96"/>
                  <a:pt x="480" y="96"/>
                  <a:pt x="480" y="96"/>
                </a:cubicBezTo>
                <a:cubicBezTo>
                  <a:pt x="485" y="103"/>
                  <a:pt x="485" y="103"/>
                  <a:pt x="485" y="103"/>
                </a:cubicBezTo>
                <a:cubicBezTo>
                  <a:pt x="493" y="104"/>
                  <a:pt x="493" y="104"/>
                  <a:pt x="493" y="104"/>
                </a:cubicBezTo>
                <a:cubicBezTo>
                  <a:pt x="501" y="114"/>
                  <a:pt x="501" y="114"/>
                  <a:pt x="501" y="114"/>
                </a:cubicBezTo>
                <a:cubicBezTo>
                  <a:pt x="500" y="114"/>
                  <a:pt x="498" y="116"/>
                  <a:pt x="497" y="117"/>
                </a:cubicBezTo>
                <a:cubicBezTo>
                  <a:pt x="483" y="117"/>
                  <a:pt x="483" y="117"/>
                  <a:pt x="483" y="117"/>
                </a:cubicBezTo>
                <a:cubicBezTo>
                  <a:pt x="483" y="117"/>
                  <a:pt x="483" y="117"/>
                  <a:pt x="483" y="117"/>
                </a:cubicBezTo>
                <a:cubicBezTo>
                  <a:pt x="473" y="110"/>
                  <a:pt x="473" y="110"/>
                  <a:pt x="473" y="110"/>
                </a:cubicBezTo>
                <a:cubicBezTo>
                  <a:pt x="470" y="112"/>
                  <a:pt x="470" y="112"/>
                  <a:pt x="470" y="112"/>
                </a:cubicBezTo>
                <a:cubicBezTo>
                  <a:pt x="476" y="117"/>
                  <a:pt x="476" y="117"/>
                  <a:pt x="476" y="117"/>
                </a:cubicBezTo>
                <a:cubicBezTo>
                  <a:pt x="466" y="128"/>
                  <a:pt x="466" y="128"/>
                  <a:pt x="466" y="128"/>
                </a:cubicBezTo>
                <a:cubicBezTo>
                  <a:pt x="471" y="128"/>
                  <a:pt x="471" y="128"/>
                  <a:pt x="471" y="128"/>
                </a:cubicBezTo>
                <a:cubicBezTo>
                  <a:pt x="478" y="120"/>
                  <a:pt x="478" y="120"/>
                  <a:pt x="478" y="120"/>
                </a:cubicBezTo>
                <a:cubicBezTo>
                  <a:pt x="482" y="120"/>
                  <a:pt x="482" y="120"/>
                  <a:pt x="482" y="120"/>
                </a:cubicBezTo>
                <a:cubicBezTo>
                  <a:pt x="481" y="122"/>
                  <a:pt x="481" y="122"/>
                  <a:pt x="481" y="122"/>
                </a:cubicBezTo>
                <a:cubicBezTo>
                  <a:pt x="497" y="119"/>
                  <a:pt x="497" y="119"/>
                  <a:pt x="497" y="119"/>
                </a:cubicBezTo>
                <a:cubicBezTo>
                  <a:pt x="488" y="138"/>
                  <a:pt x="488" y="138"/>
                  <a:pt x="488" y="138"/>
                </a:cubicBezTo>
                <a:cubicBezTo>
                  <a:pt x="466" y="155"/>
                  <a:pt x="466" y="155"/>
                  <a:pt x="466" y="155"/>
                </a:cubicBezTo>
                <a:cubicBezTo>
                  <a:pt x="457" y="151"/>
                  <a:pt x="457" y="151"/>
                  <a:pt x="457" y="151"/>
                </a:cubicBezTo>
                <a:cubicBezTo>
                  <a:pt x="451" y="174"/>
                  <a:pt x="451" y="174"/>
                  <a:pt x="451" y="174"/>
                </a:cubicBezTo>
                <a:cubicBezTo>
                  <a:pt x="415" y="191"/>
                  <a:pt x="415" y="191"/>
                  <a:pt x="415" y="191"/>
                </a:cubicBezTo>
                <a:cubicBezTo>
                  <a:pt x="418" y="213"/>
                  <a:pt x="418" y="213"/>
                  <a:pt x="418" y="213"/>
                </a:cubicBezTo>
                <a:cubicBezTo>
                  <a:pt x="409" y="225"/>
                  <a:pt x="409" y="225"/>
                  <a:pt x="409" y="225"/>
                </a:cubicBezTo>
                <a:cubicBezTo>
                  <a:pt x="404" y="254"/>
                  <a:pt x="404" y="254"/>
                  <a:pt x="404" y="254"/>
                </a:cubicBezTo>
                <a:cubicBezTo>
                  <a:pt x="391" y="255"/>
                  <a:pt x="391" y="255"/>
                  <a:pt x="391" y="255"/>
                </a:cubicBezTo>
                <a:cubicBezTo>
                  <a:pt x="384" y="245"/>
                  <a:pt x="384" y="245"/>
                  <a:pt x="384" y="245"/>
                </a:cubicBezTo>
                <a:cubicBezTo>
                  <a:pt x="370" y="250"/>
                  <a:pt x="370" y="250"/>
                  <a:pt x="370" y="250"/>
                </a:cubicBezTo>
                <a:cubicBezTo>
                  <a:pt x="358" y="245"/>
                  <a:pt x="358" y="245"/>
                  <a:pt x="358" y="245"/>
                </a:cubicBezTo>
                <a:cubicBezTo>
                  <a:pt x="331" y="202"/>
                  <a:pt x="331" y="202"/>
                  <a:pt x="331" y="202"/>
                </a:cubicBezTo>
                <a:cubicBezTo>
                  <a:pt x="322" y="200"/>
                  <a:pt x="322" y="200"/>
                  <a:pt x="322" y="200"/>
                </a:cubicBezTo>
                <a:cubicBezTo>
                  <a:pt x="321" y="173"/>
                  <a:pt x="321" y="173"/>
                  <a:pt x="321" y="173"/>
                </a:cubicBezTo>
                <a:cubicBezTo>
                  <a:pt x="334" y="168"/>
                  <a:pt x="334" y="168"/>
                  <a:pt x="334" y="168"/>
                </a:cubicBezTo>
                <a:cubicBezTo>
                  <a:pt x="335" y="162"/>
                  <a:pt x="335" y="162"/>
                  <a:pt x="335" y="162"/>
                </a:cubicBezTo>
                <a:cubicBezTo>
                  <a:pt x="317" y="159"/>
                  <a:pt x="317" y="159"/>
                  <a:pt x="317" y="159"/>
                </a:cubicBezTo>
                <a:cubicBezTo>
                  <a:pt x="319" y="149"/>
                  <a:pt x="319" y="149"/>
                  <a:pt x="319" y="149"/>
                </a:cubicBezTo>
                <a:cubicBezTo>
                  <a:pt x="324" y="148"/>
                  <a:pt x="324" y="148"/>
                  <a:pt x="324" y="148"/>
                </a:cubicBezTo>
                <a:cubicBezTo>
                  <a:pt x="339" y="148"/>
                  <a:pt x="339" y="148"/>
                  <a:pt x="339" y="148"/>
                </a:cubicBezTo>
                <a:cubicBezTo>
                  <a:pt x="327" y="133"/>
                  <a:pt x="327" y="133"/>
                  <a:pt x="327" y="133"/>
                </a:cubicBezTo>
                <a:cubicBezTo>
                  <a:pt x="325" y="136"/>
                  <a:pt x="325" y="136"/>
                  <a:pt x="325" y="136"/>
                </a:cubicBezTo>
                <a:cubicBezTo>
                  <a:pt x="304" y="94"/>
                  <a:pt x="304" y="94"/>
                  <a:pt x="304" y="94"/>
                </a:cubicBezTo>
                <a:cubicBezTo>
                  <a:pt x="274" y="86"/>
                  <a:pt x="274" y="86"/>
                  <a:pt x="274" y="86"/>
                </a:cubicBezTo>
                <a:cubicBezTo>
                  <a:pt x="270" y="74"/>
                  <a:pt x="270" y="74"/>
                  <a:pt x="270" y="74"/>
                </a:cubicBezTo>
                <a:cubicBezTo>
                  <a:pt x="279" y="75"/>
                  <a:pt x="279" y="75"/>
                  <a:pt x="279" y="75"/>
                </a:cubicBezTo>
                <a:cubicBezTo>
                  <a:pt x="279" y="71"/>
                  <a:pt x="279" y="71"/>
                  <a:pt x="279" y="71"/>
                </a:cubicBezTo>
                <a:cubicBezTo>
                  <a:pt x="268" y="70"/>
                  <a:pt x="268" y="70"/>
                  <a:pt x="268" y="70"/>
                </a:cubicBezTo>
                <a:cubicBezTo>
                  <a:pt x="265" y="61"/>
                  <a:pt x="265" y="61"/>
                  <a:pt x="265" y="61"/>
                </a:cubicBezTo>
                <a:cubicBezTo>
                  <a:pt x="276" y="55"/>
                  <a:pt x="276" y="55"/>
                  <a:pt x="276" y="55"/>
                </a:cubicBezTo>
                <a:cubicBezTo>
                  <a:pt x="291" y="54"/>
                  <a:pt x="291" y="54"/>
                  <a:pt x="291" y="54"/>
                </a:cubicBezTo>
                <a:cubicBezTo>
                  <a:pt x="294" y="47"/>
                  <a:pt x="294" y="47"/>
                  <a:pt x="294" y="47"/>
                </a:cubicBezTo>
                <a:close/>
                <a:moveTo>
                  <a:pt x="1047" y="106"/>
                </a:moveTo>
                <a:cubicBezTo>
                  <a:pt x="1123" y="205"/>
                  <a:pt x="1168" y="328"/>
                  <a:pt x="1168" y="461"/>
                </a:cubicBezTo>
                <a:cubicBezTo>
                  <a:pt x="1168" y="487"/>
                  <a:pt x="1166" y="512"/>
                  <a:pt x="1163" y="537"/>
                </a:cubicBezTo>
                <a:cubicBezTo>
                  <a:pt x="1153" y="535"/>
                  <a:pt x="1153" y="535"/>
                  <a:pt x="1153" y="535"/>
                </a:cubicBezTo>
                <a:cubicBezTo>
                  <a:pt x="1132" y="490"/>
                  <a:pt x="1132" y="490"/>
                  <a:pt x="1132" y="490"/>
                </a:cubicBezTo>
                <a:cubicBezTo>
                  <a:pt x="1063" y="529"/>
                  <a:pt x="1063" y="529"/>
                  <a:pt x="1063" y="529"/>
                </a:cubicBezTo>
                <a:cubicBezTo>
                  <a:pt x="1060" y="562"/>
                  <a:pt x="1060" y="562"/>
                  <a:pt x="1060" y="562"/>
                </a:cubicBezTo>
                <a:cubicBezTo>
                  <a:pt x="1048" y="584"/>
                  <a:pt x="1048" y="584"/>
                  <a:pt x="1048" y="584"/>
                </a:cubicBezTo>
                <a:cubicBezTo>
                  <a:pt x="1018" y="509"/>
                  <a:pt x="1018" y="509"/>
                  <a:pt x="1018" y="509"/>
                </a:cubicBezTo>
                <a:cubicBezTo>
                  <a:pt x="990" y="473"/>
                  <a:pt x="990" y="473"/>
                  <a:pt x="990" y="473"/>
                </a:cubicBezTo>
                <a:cubicBezTo>
                  <a:pt x="926" y="470"/>
                  <a:pt x="926" y="470"/>
                  <a:pt x="926" y="470"/>
                </a:cubicBezTo>
                <a:cubicBezTo>
                  <a:pt x="891" y="446"/>
                  <a:pt x="891" y="446"/>
                  <a:pt x="891" y="446"/>
                </a:cubicBezTo>
                <a:cubicBezTo>
                  <a:pt x="877" y="448"/>
                  <a:pt x="877" y="448"/>
                  <a:pt x="877" y="448"/>
                </a:cubicBezTo>
                <a:cubicBezTo>
                  <a:pt x="904" y="485"/>
                  <a:pt x="904" y="485"/>
                  <a:pt x="904" y="485"/>
                </a:cubicBezTo>
                <a:cubicBezTo>
                  <a:pt x="924" y="482"/>
                  <a:pt x="924" y="482"/>
                  <a:pt x="924" y="482"/>
                </a:cubicBezTo>
                <a:cubicBezTo>
                  <a:pt x="952" y="496"/>
                  <a:pt x="952" y="496"/>
                  <a:pt x="952" y="496"/>
                </a:cubicBezTo>
                <a:cubicBezTo>
                  <a:pt x="913" y="531"/>
                  <a:pt x="913" y="531"/>
                  <a:pt x="913" y="531"/>
                </a:cubicBezTo>
                <a:cubicBezTo>
                  <a:pt x="855" y="556"/>
                  <a:pt x="855" y="556"/>
                  <a:pt x="855" y="556"/>
                </a:cubicBezTo>
                <a:cubicBezTo>
                  <a:pt x="849" y="525"/>
                  <a:pt x="849" y="525"/>
                  <a:pt x="849" y="525"/>
                </a:cubicBezTo>
                <a:cubicBezTo>
                  <a:pt x="804" y="459"/>
                  <a:pt x="804" y="459"/>
                  <a:pt x="804" y="459"/>
                </a:cubicBezTo>
                <a:cubicBezTo>
                  <a:pt x="802" y="465"/>
                  <a:pt x="802" y="465"/>
                  <a:pt x="802" y="465"/>
                </a:cubicBezTo>
                <a:cubicBezTo>
                  <a:pt x="796" y="460"/>
                  <a:pt x="796" y="460"/>
                  <a:pt x="796" y="460"/>
                </a:cubicBezTo>
                <a:cubicBezTo>
                  <a:pt x="796" y="460"/>
                  <a:pt x="796" y="460"/>
                  <a:pt x="796" y="460"/>
                </a:cubicBezTo>
                <a:cubicBezTo>
                  <a:pt x="824" y="532"/>
                  <a:pt x="824" y="532"/>
                  <a:pt x="824" y="532"/>
                </a:cubicBezTo>
                <a:cubicBezTo>
                  <a:pt x="854" y="570"/>
                  <a:pt x="854" y="570"/>
                  <a:pt x="854" y="570"/>
                </a:cubicBezTo>
                <a:cubicBezTo>
                  <a:pt x="893" y="561"/>
                  <a:pt x="893" y="561"/>
                  <a:pt x="893" y="561"/>
                </a:cubicBezTo>
                <a:cubicBezTo>
                  <a:pt x="875" y="609"/>
                  <a:pt x="875" y="609"/>
                  <a:pt x="875" y="609"/>
                </a:cubicBezTo>
                <a:cubicBezTo>
                  <a:pt x="827" y="647"/>
                  <a:pt x="827" y="647"/>
                  <a:pt x="827" y="647"/>
                </a:cubicBezTo>
                <a:cubicBezTo>
                  <a:pt x="840" y="714"/>
                  <a:pt x="840" y="714"/>
                  <a:pt x="840" y="714"/>
                </a:cubicBezTo>
                <a:cubicBezTo>
                  <a:pt x="804" y="736"/>
                  <a:pt x="804" y="736"/>
                  <a:pt x="804" y="736"/>
                </a:cubicBezTo>
                <a:cubicBezTo>
                  <a:pt x="804" y="769"/>
                  <a:pt x="804" y="769"/>
                  <a:pt x="804" y="769"/>
                </a:cubicBezTo>
                <a:cubicBezTo>
                  <a:pt x="764" y="830"/>
                  <a:pt x="764" y="830"/>
                  <a:pt x="764" y="830"/>
                </a:cubicBezTo>
                <a:cubicBezTo>
                  <a:pt x="717" y="828"/>
                  <a:pt x="717" y="828"/>
                  <a:pt x="717" y="828"/>
                </a:cubicBezTo>
                <a:cubicBezTo>
                  <a:pt x="664" y="720"/>
                  <a:pt x="664" y="720"/>
                  <a:pt x="664" y="720"/>
                </a:cubicBezTo>
                <a:cubicBezTo>
                  <a:pt x="683" y="692"/>
                  <a:pt x="683" y="692"/>
                  <a:pt x="683" y="692"/>
                </a:cubicBezTo>
                <a:cubicBezTo>
                  <a:pt x="652" y="633"/>
                  <a:pt x="652" y="633"/>
                  <a:pt x="652" y="633"/>
                </a:cubicBezTo>
                <a:cubicBezTo>
                  <a:pt x="658" y="604"/>
                  <a:pt x="658" y="604"/>
                  <a:pt x="658" y="604"/>
                </a:cubicBezTo>
                <a:cubicBezTo>
                  <a:pt x="631" y="590"/>
                  <a:pt x="631" y="590"/>
                  <a:pt x="631" y="590"/>
                </a:cubicBezTo>
                <a:cubicBezTo>
                  <a:pt x="566" y="604"/>
                  <a:pt x="566" y="604"/>
                  <a:pt x="566" y="604"/>
                </a:cubicBezTo>
                <a:cubicBezTo>
                  <a:pt x="508" y="551"/>
                  <a:pt x="508" y="551"/>
                  <a:pt x="508" y="551"/>
                </a:cubicBezTo>
                <a:cubicBezTo>
                  <a:pt x="509" y="493"/>
                  <a:pt x="509" y="493"/>
                  <a:pt x="509" y="493"/>
                </a:cubicBezTo>
                <a:cubicBezTo>
                  <a:pt x="570" y="420"/>
                  <a:pt x="570" y="420"/>
                  <a:pt x="570" y="420"/>
                </a:cubicBezTo>
                <a:cubicBezTo>
                  <a:pt x="573" y="412"/>
                  <a:pt x="573" y="412"/>
                  <a:pt x="573" y="412"/>
                </a:cubicBezTo>
                <a:cubicBezTo>
                  <a:pt x="592" y="417"/>
                  <a:pt x="592" y="417"/>
                  <a:pt x="592" y="417"/>
                </a:cubicBezTo>
                <a:cubicBezTo>
                  <a:pt x="602" y="414"/>
                  <a:pt x="602" y="414"/>
                  <a:pt x="602" y="414"/>
                </a:cubicBezTo>
                <a:cubicBezTo>
                  <a:pt x="659" y="406"/>
                  <a:pt x="659" y="406"/>
                  <a:pt x="659" y="406"/>
                </a:cubicBezTo>
                <a:cubicBezTo>
                  <a:pt x="675" y="417"/>
                  <a:pt x="675" y="417"/>
                  <a:pt x="675" y="417"/>
                </a:cubicBezTo>
                <a:cubicBezTo>
                  <a:pt x="661" y="423"/>
                  <a:pt x="661" y="423"/>
                  <a:pt x="661" y="423"/>
                </a:cubicBezTo>
                <a:cubicBezTo>
                  <a:pt x="717" y="449"/>
                  <a:pt x="717" y="449"/>
                  <a:pt x="717" y="449"/>
                </a:cubicBezTo>
                <a:cubicBezTo>
                  <a:pt x="723" y="439"/>
                  <a:pt x="723" y="439"/>
                  <a:pt x="723" y="439"/>
                </a:cubicBezTo>
                <a:cubicBezTo>
                  <a:pt x="730" y="433"/>
                  <a:pt x="730" y="433"/>
                  <a:pt x="730" y="433"/>
                </a:cubicBezTo>
                <a:cubicBezTo>
                  <a:pt x="765" y="444"/>
                  <a:pt x="765" y="444"/>
                  <a:pt x="765" y="444"/>
                </a:cubicBezTo>
                <a:cubicBezTo>
                  <a:pt x="802" y="441"/>
                  <a:pt x="802" y="441"/>
                  <a:pt x="802" y="441"/>
                </a:cubicBezTo>
                <a:cubicBezTo>
                  <a:pt x="808" y="423"/>
                  <a:pt x="808" y="423"/>
                  <a:pt x="808" y="423"/>
                </a:cubicBezTo>
                <a:cubicBezTo>
                  <a:pt x="810" y="407"/>
                  <a:pt x="810" y="407"/>
                  <a:pt x="810" y="407"/>
                </a:cubicBezTo>
                <a:cubicBezTo>
                  <a:pt x="805" y="407"/>
                  <a:pt x="805" y="407"/>
                  <a:pt x="805" y="407"/>
                </a:cubicBezTo>
                <a:cubicBezTo>
                  <a:pt x="802" y="412"/>
                  <a:pt x="802" y="412"/>
                  <a:pt x="802" y="412"/>
                </a:cubicBezTo>
                <a:cubicBezTo>
                  <a:pt x="793" y="412"/>
                  <a:pt x="793" y="412"/>
                  <a:pt x="793" y="412"/>
                </a:cubicBezTo>
                <a:cubicBezTo>
                  <a:pt x="787" y="407"/>
                  <a:pt x="787" y="407"/>
                  <a:pt x="787" y="407"/>
                </a:cubicBezTo>
                <a:cubicBezTo>
                  <a:pt x="766" y="406"/>
                  <a:pt x="766" y="406"/>
                  <a:pt x="766" y="406"/>
                </a:cubicBezTo>
                <a:cubicBezTo>
                  <a:pt x="756" y="385"/>
                  <a:pt x="756" y="385"/>
                  <a:pt x="756" y="385"/>
                </a:cubicBezTo>
                <a:cubicBezTo>
                  <a:pt x="774" y="378"/>
                  <a:pt x="774" y="378"/>
                  <a:pt x="774" y="378"/>
                </a:cubicBezTo>
                <a:cubicBezTo>
                  <a:pt x="755" y="380"/>
                  <a:pt x="755" y="380"/>
                  <a:pt x="755" y="380"/>
                </a:cubicBezTo>
                <a:cubicBezTo>
                  <a:pt x="738" y="382"/>
                  <a:pt x="738" y="382"/>
                  <a:pt x="738" y="382"/>
                </a:cubicBezTo>
                <a:cubicBezTo>
                  <a:pt x="742" y="399"/>
                  <a:pt x="742" y="399"/>
                  <a:pt x="742" y="399"/>
                </a:cubicBezTo>
                <a:cubicBezTo>
                  <a:pt x="735" y="411"/>
                  <a:pt x="735" y="411"/>
                  <a:pt x="735" y="411"/>
                </a:cubicBezTo>
                <a:cubicBezTo>
                  <a:pt x="720" y="388"/>
                  <a:pt x="720" y="388"/>
                  <a:pt x="720" y="388"/>
                </a:cubicBezTo>
                <a:cubicBezTo>
                  <a:pt x="721" y="374"/>
                  <a:pt x="721" y="374"/>
                  <a:pt x="721" y="374"/>
                </a:cubicBezTo>
                <a:cubicBezTo>
                  <a:pt x="700" y="362"/>
                  <a:pt x="700" y="362"/>
                  <a:pt x="700" y="362"/>
                </a:cubicBezTo>
                <a:cubicBezTo>
                  <a:pt x="685" y="346"/>
                  <a:pt x="685" y="346"/>
                  <a:pt x="685" y="346"/>
                </a:cubicBezTo>
                <a:cubicBezTo>
                  <a:pt x="675" y="349"/>
                  <a:pt x="675" y="349"/>
                  <a:pt x="675" y="349"/>
                </a:cubicBezTo>
                <a:cubicBezTo>
                  <a:pt x="676" y="358"/>
                  <a:pt x="676" y="358"/>
                  <a:pt x="676" y="358"/>
                </a:cubicBezTo>
                <a:cubicBezTo>
                  <a:pt x="694" y="371"/>
                  <a:pt x="694" y="371"/>
                  <a:pt x="694" y="371"/>
                </a:cubicBezTo>
                <a:cubicBezTo>
                  <a:pt x="704" y="380"/>
                  <a:pt x="704" y="380"/>
                  <a:pt x="704" y="380"/>
                </a:cubicBezTo>
                <a:cubicBezTo>
                  <a:pt x="706" y="380"/>
                  <a:pt x="706" y="380"/>
                  <a:pt x="706" y="380"/>
                </a:cubicBezTo>
                <a:cubicBezTo>
                  <a:pt x="712" y="385"/>
                  <a:pt x="712" y="385"/>
                  <a:pt x="712" y="385"/>
                </a:cubicBezTo>
                <a:cubicBezTo>
                  <a:pt x="711" y="386"/>
                  <a:pt x="711" y="386"/>
                  <a:pt x="711" y="386"/>
                </a:cubicBezTo>
                <a:cubicBezTo>
                  <a:pt x="712" y="386"/>
                  <a:pt x="712" y="386"/>
                  <a:pt x="712" y="386"/>
                </a:cubicBezTo>
                <a:cubicBezTo>
                  <a:pt x="711" y="386"/>
                  <a:pt x="711" y="386"/>
                  <a:pt x="711" y="386"/>
                </a:cubicBezTo>
                <a:cubicBezTo>
                  <a:pt x="711" y="387"/>
                  <a:pt x="711" y="387"/>
                  <a:pt x="711" y="387"/>
                </a:cubicBezTo>
                <a:cubicBezTo>
                  <a:pt x="705" y="384"/>
                  <a:pt x="705" y="384"/>
                  <a:pt x="705" y="384"/>
                </a:cubicBezTo>
                <a:cubicBezTo>
                  <a:pt x="705" y="391"/>
                  <a:pt x="705" y="391"/>
                  <a:pt x="705" y="391"/>
                </a:cubicBezTo>
                <a:cubicBezTo>
                  <a:pt x="696" y="398"/>
                  <a:pt x="696" y="398"/>
                  <a:pt x="696" y="398"/>
                </a:cubicBezTo>
                <a:cubicBezTo>
                  <a:pt x="698" y="387"/>
                  <a:pt x="698" y="387"/>
                  <a:pt x="698" y="387"/>
                </a:cubicBezTo>
                <a:cubicBezTo>
                  <a:pt x="671" y="368"/>
                  <a:pt x="671" y="368"/>
                  <a:pt x="671" y="368"/>
                </a:cubicBezTo>
                <a:cubicBezTo>
                  <a:pt x="659" y="354"/>
                  <a:pt x="659" y="354"/>
                  <a:pt x="659" y="354"/>
                </a:cubicBezTo>
                <a:cubicBezTo>
                  <a:pt x="640" y="366"/>
                  <a:pt x="640" y="366"/>
                  <a:pt x="640" y="366"/>
                </a:cubicBezTo>
                <a:cubicBezTo>
                  <a:pt x="629" y="359"/>
                  <a:pt x="629" y="359"/>
                  <a:pt x="629" y="359"/>
                </a:cubicBezTo>
                <a:cubicBezTo>
                  <a:pt x="625" y="371"/>
                  <a:pt x="625" y="371"/>
                  <a:pt x="625" y="371"/>
                </a:cubicBezTo>
                <a:cubicBezTo>
                  <a:pt x="612" y="376"/>
                  <a:pt x="612" y="376"/>
                  <a:pt x="612" y="376"/>
                </a:cubicBezTo>
                <a:cubicBezTo>
                  <a:pt x="604" y="386"/>
                  <a:pt x="604" y="386"/>
                  <a:pt x="604" y="386"/>
                </a:cubicBezTo>
                <a:cubicBezTo>
                  <a:pt x="607" y="397"/>
                  <a:pt x="607" y="397"/>
                  <a:pt x="607" y="397"/>
                </a:cubicBezTo>
                <a:cubicBezTo>
                  <a:pt x="601" y="405"/>
                  <a:pt x="601" y="405"/>
                  <a:pt x="601" y="405"/>
                </a:cubicBezTo>
                <a:cubicBezTo>
                  <a:pt x="580" y="410"/>
                  <a:pt x="580" y="410"/>
                  <a:pt x="580" y="410"/>
                </a:cubicBezTo>
                <a:cubicBezTo>
                  <a:pt x="551" y="400"/>
                  <a:pt x="551" y="400"/>
                  <a:pt x="551" y="400"/>
                </a:cubicBezTo>
                <a:cubicBezTo>
                  <a:pt x="555" y="361"/>
                  <a:pt x="555" y="361"/>
                  <a:pt x="555" y="361"/>
                </a:cubicBezTo>
                <a:cubicBezTo>
                  <a:pt x="596" y="362"/>
                  <a:pt x="596" y="362"/>
                  <a:pt x="596" y="362"/>
                </a:cubicBezTo>
                <a:cubicBezTo>
                  <a:pt x="598" y="341"/>
                  <a:pt x="598" y="341"/>
                  <a:pt x="598" y="341"/>
                </a:cubicBezTo>
                <a:cubicBezTo>
                  <a:pt x="581" y="326"/>
                  <a:pt x="581" y="326"/>
                  <a:pt x="581" y="326"/>
                </a:cubicBezTo>
                <a:cubicBezTo>
                  <a:pt x="606" y="321"/>
                  <a:pt x="606" y="321"/>
                  <a:pt x="606" y="321"/>
                </a:cubicBezTo>
                <a:cubicBezTo>
                  <a:pt x="633" y="294"/>
                  <a:pt x="633" y="294"/>
                  <a:pt x="633" y="294"/>
                </a:cubicBezTo>
                <a:cubicBezTo>
                  <a:pt x="658" y="287"/>
                  <a:pt x="658" y="287"/>
                  <a:pt x="658" y="287"/>
                </a:cubicBezTo>
                <a:cubicBezTo>
                  <a:pt x="647" y="262"/>
                  <a:pt x="647" y="262"/>
                  <a:pt x="647" y="262"/>
                </a:cubicBezTo>
                <a:cubicBezTo>
                  <a:pt x="661" y="260"/>
                  <a:pt x="661" y="260"/>
                  <a:pt x="661" y="260"/>
                </a:cubicBezTo>
                <a:cubicBezTo>
                  <a:pt x="669" y="283"/>
                  <a:pt x="669" y="283"/>
                  <a:pt x="669" y="283"/>
                </a:cubicBezTo>
                <a:cubicBezTo>
                  <a:pt x="703" y="283"/>
                  <a:pt x="703" y="283"/>
                  <a:pt x="703" y="283"/>
                </a:cubicBezTo>
                <a:cubicBezTo>
                  <a:pt x="724" y="268"/>
                  <a:pt x="724" y="268"/>
                  <a:pt x="724" y="268"/>
                </a:cubicBezTo>
                <a:cubicBezTo>
                  <a:pt x="742" y="241"/>
                  <a:pt x="742" y="241"/>
                  <a:pt x="742" y="241"/>
                </a:cubicBezTo>
                <a:cubicBezTo>
                  <a:pt x="774" y="230"/>
                  <a:pt x="774" y="230"/>
                  <a:pt x="774" y="230"/>
                </a:cubicBezTo>
                <a:cubicBezTo>
                  <a:pt x="744" y="233"/>
                  <a:pt x="744" y="233"/>
                  <a:pt x="744" y="233"/>
                </a:cubicBezTo>
                <a:cubicBezTo>
                  <a:pt x="728" y="226"/>
                  <a:pt x="728" y="226"/>
                  <a:pt x="728" y="226"/>
                </a:cubicBezTo>
                <a:cubicBezTo>
                  <a:pt x="727" y="208"/>
                  <a:pt x="727" y="208"/>
                  <a:pt x="727" y="208"/>
                </a:cubicBezTo>
                <a:cubicBezTo>
                  <a:pt x="753" y="186"/>
                  <a:pt x="753" y="186"/>
                  <a:pt x="753" y="186"/>
                </a:cubicBezTo>
                <a:cubicBezTo>
                  <a:pt x="738" y="180"/>
                  <a:pt x="738" y="180"/>
                  <a:pt x="738" y="180"/>
                </a:cubicBezTo>
                <a:cubicBezTo>
                  <a:pt x="705" y="208"/>
                  <a:pt x="705" y="208"/>
                  <a:pt x="705" y="208"/>
                </a:cubicBezTo>
                <a:cubicBezTo>
                  <a:pt x="710" y="233"/>
                  <a:pt x="710" y="233"/>
                  <a:pt x="710" y="233"/>
                </a:cubicBezTo>
                <a:cubicBezTo>
                  <a:pt x="703" y="265"/>
                  <a:pt x="703" y="265"/>
                  <a:pt x="703" y="265"/>
                </a:cubicBezTo>
                <a:cubicBezTo>
                  <a:pt x="681" y="271"/>
                  <a:pt x="681" y="271"/>
                  <a:pt x="681" y="271"/>
                </a:cubicBezTo>
                <a:cubicBezTo>
                  <a:pt x="672" y="241"/>
                  <a:pt x="672" y="241"/>
                  <a:pt x="672" y="241"/>
                </a:cubicBezTo>
                <a:cubicBezTo>
                  <a:pt x="638" y="255"/>
                  <a:pt x="638" y="255"/>
                  <a:pt x="638" y="255"/>
                </a:cubicBezTo>
                <a:cubicBezTo>
                  <a:pt x="633" y="216"/>
                  <a:pt x="633" y="216"/>
                  <a:pt x="633" y="216"/>
                </a:cubicBezTo>
                <a:cubicBezTo>
                  <a:pt x="669" y="197"/>
                  <a:pt x="669" y="197"/>
                  <a:pt x="669" y="197"/>
                </a:cubicBezTo>
                <a:cubicBezTo>
                  <a:pt x="691" y="161"/>
                  <a:pt x="691" y="161"/>
                  <a:pt x="691" y="161"/>
                </a:cubicBezTo>
                <a:cubicBezTo>
                  <a:pt x="741" y="138"/>
                  <a:pt x="741" y="138"/>
                  <a:pt x="741" y="138"/>
                </a:cubicBezTo>
                <a:cubicBezTo>
                  <a:pt x="788" y="139"/>
                  <a:pt x="788" y="139"/>
                  <a:pt x="788" y="139"/>
                </a:cubicBezTo>
                <a:cubicBezTo>
                  <a:pt x="840" y="166"/>
                  <a:pt x="840" y="166"/>
                  <a:pt x="840" y="166"/>
                </a:cubicBezTo>
                <a:cubicBezTo>
                  <a:pt x="832" y="177"/>
                  <a:pt x="832" y="177"/>
                  <a:pt x="832" y="177"/>
                </a:cubicBezTo>
                <a:cubicBezTo>
                  <a:pt x="789" y="168"/>
                  <a:pt x="789" y="168"/>
                  <a:pt x="789" y="168"/>
                </a:cubicBezTo>
                <a:cubicBezTo>
                  <a:pt x="807" y="197"/>
                  <a:pt x="807" y="197"/>
                  <a:pt x="807" y="197"/>
                </a:cubicBezTo>
                <a:cubicBezTo>
                  <a:pt x="827" y="197"/>
                  <a:pt x="827" y="197"/>
                  <a:pt x="827" y="197"/>
                </a:cubicBezTo>
                <a:cubicBezTo>
                  <a:pt x="839" y="190"/>
                  <a:pt x="839" y="190"/>
                  <a:pt x="839" y="190"/>
                </a:cubicBezTo>
                <a:cubicBezTo>
                  <a:pt x="835" y="183"/>
                  <a:pt x="835" y="183"/>
                  <a:pt x="835" y="183"/>
                </a:cubicBezTo>
                <a:cubicBezTo>
                  <a:pt x="850" y="174"/>
                  <a:pt x="850" y="174"/>
                  <a:pt x="850" y="174"/>
                </a:cubicBezTo>
                <a:cubicBezTo>
                  <a:pt x="855" y="179"/>
                  <a:pt x="855" y="179"/>
                  <a:pt x="855" y="179"/>
                </a:cubicBezTo>
                <a:cubicBezTo>
                  <a:pt x="861" y="175"/>
                  <a:pt x="861" y="175"/>
                  <a:pt x="861" y="175"/>
                </a:cubicBezTo>
                <a:cubicBezTo>
                  <a:pt x="857" y="157"/>
                  <a:pt x="857" y="157"/>
                  <a:pt x="857" y="157"/>
                </a:cubicBezTo>
                <a:cubicBezTo>
                  <a:pt x="869" y="155"/>
                  <a:pt x="869" y="155"/>
                  <a:pt x="869" y="155"/>
                </a:cubicBezTo>
                <a:cubicBezTo>
                  <a:pt x="871" y="168"/>
                  <a:pt x="871" y="168"/>
                  <a:pt x="871" y="168"/>
                </a:cubicBezTo>
                <a:cubicBezTo>
                  <a:pt x="882" y="161"/>
                  <a:pt x="882" y="161"/>
                  <a:pt x="882" y="161"/>
                </a:cubicBezTo>
                <a:cubicBezTo>
                  <a:pt x="954" y="141"/>
                  <a:pt x="954" y="141"/>
                  <a:pt x="954" y="141"/>
                </a:cubicBezTo>
                <a:cubicBezTo>
                  <a:pt x="1004" y="165"/>
                  <a:pt x="1004" y="165"/>
                  <a:pt x="1004" y="165"/>
                </a:cubicBezTo>
                <a:cubicBezTo>
                  <a:pt x="988" y="135"/>
                  <a:pt x="988" y="135"/>
                  <a:pt x="988" y="135"/>
                </a:cubicBezTo>
                <a:cubicBezTo>
                  <a:pt x="1004" y="107"/>
                  <a:pt x="1004" y="107"/>
                  <a:pt x="1004" y="107"/>
                </a:cubicBezTo>
                <a:cubicBezTo>
                  <a:pt x="1020" y="107"/>
                  <a:pt x="1020" y="107"/>
                  <a:pt x="1020" y="107"/>
                </a:cubicBezTo>
                <a:cubicBezTo>
                  <a:pt x="1018" y="127"/>
                  <a:pt x="1018" y="127"/>
                  <a:pt x="1018" y="127"/>
                </a:cubicBezTo>
                <a:cubicBezTo>
                  <a:pt x="1027" y="165"/>
                  <a:pt x="1027" y="165"/>
                  <a:pt x="1027" y="165"/>
                </a:cubicBezTo>
                <a:cubicBezTo>
                  <a:pt x="993" y="174"/>
                  <a:pt x="993" y="174"/>
                  <a:pt x="993" y="174"/>
                </a:cubicBezTo>
                <a:cubicBezTo>
                  <a:pt x="1027" y="177"/>
                  <a:pt x="1027" y="177"/>
                  <a:pt x="1027" y="177"/>
                </a:cubicBezTo>
                <a:cubicBezTo>
                  <a:pt x="1038" y="163"/>
                  <a:pt x="1038" y="163"/>
                  <a:pt x="1038" y="163"/>
                </a:cubicBezTo>
                <a:cubicBezTo>
                  <a:pt x="1037" y="158"/>
                  <a:pt x="1037" y="158"/>
                  <a:pt x="1037" y="158"/>
                </a:cubicBezTo>
                <a:cubicBezTo>
                  <a:pt x="1056" y="167"/>
                  <a:pt x="1056" y="167"/>
                  <a:pt x="1056" y="167"/>
                </a:cubicBezTo>
                <a:cubicBezTo>
                  <a:pt x="1050" y="151"/>
                  <a:pt x="1050" y="151"/>
                  <a:pt x="1050" y="151"/>
                </a:cubicBezTo>
                <a:cubicBezTo>
                  <a:pt x="1035" y="148"/>
                  <a:pt x="1035" y="148"/>
                  <a:pt x="1035" y="148"/>
                </a:cubicBezTo>
                <a:cubicBezTo>
                  <a:pt x="1027" y="118"/>
                  <a:pt x="1027" y="118"/>
                  <a:pt x="1027" y="118"/>
                </a:cubicBezTo>
                <a:cubicBezTo>
                  <a:pt x="1047" y="106"/>
                  <a:pt x="1047" y="106"/>
                  <a:pt x="1047" y="106"/>
                </a:cubicBezTo>
                <a:close/>
                <a:moveTo>
                  <a:pt x="264" y="949"/>
                </a:moveTo>
                <a:cubicBezTo>
                  <a:pt x="243" y="935"/>
                  <a:pt x="222" y="920"/>
                  <a:pt x="203" y="903"/>
                </a:cubicBezTo>
                <a:cubicBezTo>
                  <a:pt x="223" y="798"/>
                  <a:pt x="223" y="798"/>
                  <a:pt x="223" y="798"/>
                </a:cubicBezTo>
                <a:cubicBezTo>
                  <a:pt x="196" y="789"/>
                  <a:pt x="196" y="789"/>
                  <a:pt x="196" y="789"/>
                </a:cubicBezTo>
                <a:cubicBezTo>
                  <a:pt x="151" y="726"/>
                  <a:pt x="151" y="726"/>
                  <a:pt x="151" y="726"/>
                </a:cubicBezTo>
                <a:cubicBezTo>
                  <a:pt x="167" y="682"/>
                  <a:pt x="167" y="682"/>
                  <a:pt x="167" y="682"/>
                </a:cubicBezTo>
                <a:cubicBezTo>
                  <a:pt x="182" y="673"/>
                  <a:pt x="182" y="673"/>
                  <a:pt x="182" y="673"/>
                </a:cubicBezTo>
                <a:cubicBezTo>
                  <a:pt x="177" y="656"/>
                  <a:pt x="177" y="656"/>
                  <a:pt x="177" y="656"/>
                </a:cubicBezTo>
                <a:cubicBezTo>
                  <a:pt x="184" y="639"/>
                  <a:pt x="184" y="639"/>
                  <a:pt x="184" y="639"/>
                </a:cubicBezTo>
                <a:cubicBezTo>
                  <a:pt x="191" y="637"/>
                  <a:pt x="191" y="637"/>
                  <a:pt x="191" y="637"/>
                </a:cubicBezTo>
                <a:cubicBezTo>
                  <a:pt x="183" y="623"/>
                  <a:pt x="183" y="623"/>
                  <a:pt x="183" y="623"/>
                </a:cubicBezTo>
                <a:cubicBezTo>
                  <a:pt x="158" y="606"/>
                  <a:pt x="158" y="606"/>
                  <a:pt x="158" y="606"/>
                </a:cubicBezTo>
                <a:cubicBezTo>
                  <a:pt x="147" y="596"/>
                  <a:pt x="147" y="596"/>
                  <a:pt x="147" y="596"/>
                </a:cubicBezTo>
                <a:cubicBezTo>
                  <a:pt x="107" y="574"/>
                  <a:pt x="107" y="574"/>
                  <a:pt x="107" y="574"/>
                </a:cubicBezTo>
                <a:cubicBezTo>
                  <a:pt x="98" y="580"/>
                  <a:pt x="98" y="580"/>
                  <a:pt x="98" y="580"/>
                </a:cubicBezTo>
                <a:cubicBezTo>
                  <a:pt x="44" y="553"/>
                  <a:pt x="44" y="553"/>
                  <a:pt x="44" y="553"/>
                </a:cubicBezTo>
                <a:cubicBezTo>
                  <a:pt x="44" y="537"/>
                  <a:pt x="44" y="537"/>
                  <a:pt x="44" y="537"/>
                </a:cubicBezTo>
                <a:cubicBezTo>
                  <a:pt x="15" y="504"/>
                  <a:pt x="15" y="504"/>
                  <a:pt x="15" y="504"/>
                </a:cubicBezTo>
                <a:cubicBezTo>
                  <a:pt x="1" y="493"/>
                  <a:pt x="1" y="493"/>
                  <a:pt x="1" y="493"/>
                </a:cubicBezTo>
                <a:cubicBezTo>
                  <a:pt x="0" y="483"/>
                  <a:pt x="0" y="472"/>
                  <a:pt x="0" y="461"/>
                </a:cubicBezTo>
                <a:cubicBezTo>
                  <a:pt x="0" y="369"/>
                  <a:pt x="21" y="282"/>
                  <a:pt x="60" y="204"/>
                </a:cubicBezTo>
                <a:cubicBezTo>
                  <a:pt x="106" y="208"/>
                  <a:pt x="106" y="208"/>
                  <a:pt x="106" y="208"/>
                </a:cubicBezTo>
                <a:cubicBezTo>
                  <a:pt x="118" y="190"/>
                  <a:pt x="118" y="190"/>
                  <a:pt x="118" y="190"/>
                </a:cubicBezTo>
                <a:cubicBezTo>
                  <a:pt x="99" y="180"/>
                  <a:pt x="99" y="180"/>
                  <a:pt x="99" y="180"/>
                </a:cubicBezTo>
                <a:cubicBezTo>
                  <a:pt x="108" y="163"/>
                  <a:pt x="108" y="163"/>
                  <a:pt x="108" y="163"/>
                </a:cubicBezTo>
                <a:cubicBezTo>
                  <a:pt x="127" y="177"/>
                  <a:pt x="127" y="177"/>
                  <a:pt x="127" y="177"/>
                </a:cubicBezTo>
                <a:cubicBezTo>
                  <a:pt x="134" y="196"/>
                  <a:pt x="134" y="196"/>
                  <a:pt x="134" y="196"/>
                </a:cubicBezTo>
                <a:cubicBezTo>
                  <a:pt x="138" y="199"/>
                  <a:pt x="138" y="199"/>
                  <a:pt x="138" y="199"/>
                </a:cubicBezTo>
                <a:cubicBezTo>
                  <a:pt x="148" y="205"/>
                  <a:pt x="148" y="205"/>
                  <a:pt x="148" y="205"/>
                </a:cubicBezTo>
                <a:cubicBezTo>
                  <a:pt x="155" y="209"/>
                  <a:pt x="155" y="209"/>
                  <a:pt x="155" y="209"/>
                </a:cubicBezTo>
                <a:cubicBezTo>
                  <a:pt x="167" y="198"/>
                  <a:pt x="167" y="198"/>
                  <a:pt x="167" y="198"/>
                </a:cubicBezTo>
                <a:cubicBezTo>
                  <a:pt x="163" y="189"/>
                  <a:pt x="163" y="189"/>
                  <a:pt x="163" y="189"/>
                </a:cubicBezTo>
                <a:cubicBezTo>
                  <a:pt x="167" y="185"/>
                  <a:pt x="167" y="185"/>
                  <a:pt x="167" y="185"/>
                </a:cubicBezTo>
                <a:cubicBezTo>
                  <a:pt x="185" y="192"/>
                  <a:pt x="185" y="192"/>
                  <a:pt x="185" y="192"/>
                </a:cubicBezTo>
                <a:cubicBezTo>
                  <a:pt x="187" y="208"/>
                  <a:pt x="187" y="208"/>
                  <a:pt x="187" y="208"/>
                </a:cubicBezTo>
                <a:cubicBezTo>
                  <a:pt x="176" y="219"/>
                  <a:pt x="176" y="219"/>
                  <a:pt x="176" y="219"/>
                </a:cubicBezTo>
                <a:cubicBezTo>
                  <a:pt x="158" y="222"/>
                  <a:pt x="158" y="222"/>
                  <a:pt x="158" y="222"/>
                </a:cubicBezTo>
                <a:cubicBezTo>
                  <a:pt x="148" y="239"/>
                  <a:pt x="148" y="239"/>
                  <a:pt x="148" y="239"/>
                </a:cubicBezTo>
                <a:cubicBezTo>
                  <a:pt x="116" y="259"/>
                  <a:pt x="116" y="259"/>
                  <a:pt x="116" y="259"/>
                </a:cubicBezTo>
                <a:cubicBezTo>
                  <a:pt x="113" y="288"/>
                  <a:pt x="113" y="288"/>
                  <a:pt x="113" y="288"/>
                </a:cubicBezTo>
                <a:cubicBezTo>
                  <a:pt x="147" y="309"/>
                  <a:pt x="147" y="309"/>
                  <a:pt x="147" y="309"/>
                </a:cubicBezTo>
                <a:cubicBezTo>
                  <a:pt x="182" y="320"/>
                  <a:pt x="182" y="320"/>
                  <a:pt x="182" y="320"/>
                </a:cubicBezTo>
                <a:cubicBezTo>
                  <a:pt x="183" y="338"/>
                  <a:pt x="183" y="338"/>
                  <a:pt x="183" y="338"/>
                </a:cubicBezTo>
                <a:cubicBezTo>
                  <a:pt x="198" y="350"/>
                  <a:pt x="198" y="350"/>
                  <a:pt x="198" y="350"/>
                </a:cubicBezTo>
                <a:cubicBezTo>
                  <a:pt x="206" y="342"/>
                  <a:pt x="206" y="342"/>
                  <a:pt x="206" y="342"/>
                </a:cubicBezTo>
                <a:cubicBezTo>
                  <a:pt x="201" y="322"/>
                  <a:pt x="201" y="322"/>
                  <a:pt x="201" y="322"/>
                </a:cubicBezTo>
                <a:cubicBezTo>
                  <a:pt x="214" y="309"/>
                  <a:pt x="214" y="309"/>
                  <a:pt x="214" y="309"/>
                </a:cubicBezTo>
                <a:cubicBezTo>
                  <a:pt x="214" y="297"/>
                  <a:pt x="214" y="297"/>
                  <a:pt x="214" y="297"/>
                </a:cubicBezTo>
                <a:cubicBezTo>
                  <a:pt x="201" y="289"/>
                  <a:pt x="201" y="289"/>
                  <a:pt x="201" y="289"/>
                </a:cubicBezTo>
                <a:cubicBezTo>
                  <a:pt x="212" y="280"/>
                  <a:pt x="212" y="280"/>
                  <a:pt x="212" y="280"/>
                </a:cubicBezTo>
                <a:cubicBezTo>
                  <a:pt x="211" y="253"/>
                  <a:pt x="211" y="253"/>
                  <a:pt x="211" y="253"/>
                </a:cubicBezTo>
                <a:cubicBezTo>
                  <a:pt x="232" y="257"/>
                  <a:pt x="232" y="257"/>
                  <a:pt x="232" y="257"/>
                </a:cubicBezTo>
                <a:cubicBezTo>
                  <a:pt x="253" y="271"/>
                  <a:pt x="253" y="271"/>
                  <a:pt x="253" y="271"/>
                </a:cubicBezTo>
                <a:cubicBezTo>
                  <a:pt x="255" y="288"/>
                  <a:pt x="255" y="288"/>
                  <a:pt x="255" y="288"/>
                </a:cubicBezTo>
                <a:cubicBezTo>
                  <a:pt x="265" y="291"/>
                  <a:pt x="265" y="291"/>
                  <a:pt x="265" y="291"/>
                </a:cubicBezTo>
                <a:cubicBezTo>
                  <a:pt x="283" y="275"/>
                  <a:pt x="283" y="275"/>
                  <a:pt x="283" y="275"/>
                </a:cubicBezTo>
                <a:cubicBezTo>
                  <a:pt x="309" y="318"/>
                  <a:pt x="309" y="318"/>
                  <a:pt x="309" y="318"/>
                </a:cubicBezTo>
                <a:cubicBezTo>
                  <a:pt x="331" y="331"/>
                  <a:pt x="331" y="331"/>
                  <a:pt x="331" y="331"/>
                </a:cubicBezTo>
                <a:cubicBezTo>
                  <a:pt x="333" y="342"/>
                  <a:pt x="333" y="342"/>
                  <a:pt x="333" y="342"/>
                </a:cubicBezTo>
                <a:cubicBezTo>
                  <a:pt x="311" y="351"/>
                  <a:pt x="311" y="351"/>
                  <a:pt x="311" y="351"/>
                </a:cubicBezTo>
                <a:cubicBezTo>
                  <a:pt x="271" y="355"/>
                  <a:pt x="271" y="355"/>
                  <a:pt x="271" y="355"/>
                </a:cubicBezTo>
                <a:cubicBezTo>
                  <a:pt x="248" y="378"/>
                  <a:pt x="248" y="378"/>
                  <a:pt x="248" y="378"/>
                </a:cubicBezTo>
                <a:cubicBezTo>
                  <a:pt x="282" y="362"/>
                  <a:pt x="282" y="362"/>
                  <a:pt x="282" y="362"/>
                </a:cubicBezTo>
                <a:cubicBezTo>
                  <a:pt x="288" y="368"/>
                  <a:pt x="288" y="368"/>
                  <a:pt x="288" y="368"/>
                </a:cubicBezTo>
                <a:cubicBezTo>
                  <a:pt x="280" y="377"/>
                  <a:pt x="280" y="377"/>
                  <a:pt x="280" y="377"/>
                </a:cubicBezTo>
                <a:cubicBezTo>
                  <a:pt x="288" y="383"/>
                  <a:pt x="288" y="383"/>
                  <a:pt x="288" y="383"/>
                </a:cubicBezTo>
                <a:cubicBezTo>
                  <a:pt x="308" y="382"/>
                  <a:pt x="308" y="382"/>
                  <a:pt x="308" y="382"/>
                </a:cubicBezTo>
                <a:cubicBezTo>
                  <a:pt x="310" y="387"/>
                  <a:pt x="310" y="387"/>
                  <a:pt x="310" y="387"/>
                </a:cubicBezTo>
                <a:cubicBezTo>
                  <a:pt x="279" y="404"/>
                  <a:pt x="279" y="404"/>
                  <a:pt x="279" y="404"/>
                </a:cubicBezTo>
                <a:cubicBezTo>
                  <a:pt x="268" y="396"/>
                  <a:pt x="268" y="396"/>
                  <a:pt x="268" y="396"/>
                </a:cubicBezTo>
                <a:cubicBezTo>
                  <a:pt x="247" y="407"/>
                  <a:pt x="247" y="407"/>
                  <a:pt x="247" y="407"/>
                </a:cubicBezTo>
                <a:cubicBezTo>
                  <a:pt x="254" y="416"/>
                  <a:pt x="254" y="416"/>
                  <a:pt x="254" y="416"/>
                </a:cubicBezTo>
                <a:cubicBezTo>
                  <a:pt x="228" y="422"/>
                  <a:pt x="228" y="422"/>
                  <a:pt x="228" y="422"/>
                </a:cubicBezTo>
                <a:cubicBezTo>
                  <a:pt x="219" y="459"/>
                  <a:pt x="219" y="459"/>
                  <a:pt x="219" y="459"/>
                </a:cubicBezTo>
                <a:cubicBezTo>
                  <a:pt x="189" y="479"/>
                  <a:pt x="189" y="479"/>
                  <a:pt x="189" y="479"/>
                </a:cubicBezTo>
                <a:cubicBezTo>
                  <a:pt x="186" y="491"/>
                  <a:pt x="186" y="491"/>
                  <a:pt x="186" y="491"/>
                </a:cubicBezTo>
                <a:cubicBezTo>
                  <a:pt x="197" y="513"/>
                  <a:pt x="197" y="513"/>
                  <a:pt x="197" y="513"/>
                </a:cubicBezTo>
                <a:cubicBezTo>
                  <a:pt x="194" y="522"/>
                  <a:pt x="194" y="522"/>
                  <a:pt x="194" y="522"/>
                </a:cubicBezTo>
                <a:cubicBezTo>
                  <a:pt x="186" y="522"/>
                  <a:pt x="186" y="522"/>
                  <a:pt x="186" y="522"/>
                </a:cubicBezTo>
                <a:cubicBezTo>
                  <a:pt x="173" y="508"/>
                  <a:pt x="173" y="508"/>
                  <a:pt x="173" y="508"/>
                </a:cubicBezTo>
                <a:cubicBezTo>
                  <a:pt x="171" y="491"/>
                  <a:pt x="171" y="491"/>
                  <a:pt x="171" y="491"/>
                </a:cubicBezTo>
                <a:cubicBezTo>
                  <a:pt x="139" y="490"/>
                  <a:pt x="139" y="490"/>
                  <a:pt x="139" y="490"/>
                </a:cubicBezTo>
                <a:cubicBezTo>
                  <a:pt x="97" y="504"/>
                  <a:pt x="97" y="504"/>
                  <a:pt x="97" y="504"/>
                </a:cubicBezTo>
                <a:cubicBezTo>
                  <a:pt x="96" y="544"/>
                  <a:pt x="96" y="544"/>
                  <a:pt x="96" y="544"/>
                </a:cubicBezTo>
                <a:cubicBezTo>
                  <a:pt x="108" y="560"/>
                  <a:pt x="108" y="560"/>
                  <a:pt x="108" y="560"/>
                </a:cubicBezTo>
                <a:cubicBezTo>
                  <a:pt x="124" y="563"/>
                  <a:pt x="124" y="563"/>
                  <a:pt x="124" y="563"/>
                </a:cubicBezTo>
                <a:cubicBezTo>
                  <a:pt x="132" y="555"/>
                  <a:pt x="132" y="555"/>
                  <a:pt x="132" y="555"/>
                </a:cubicBezTo>
                <a:cubicBezTo>
                  <a:pt x="134" y="546"/>
                  <a:pt x="134" y="546"/>
                  <a:pt x="134" y="546"/>
                </a:cubicBezTo>
                <a:cubicBezTo>
                  <a:pt x="153" y="545"/>
                  <a:pt x="153" y="545"/>
                  <a:pt x="153" y="545"/>
                </a:cubicBezTo>
                <a:cubicBezTo>
                  <a:pt x="143" y="579"/>
                  <a:pt x="143" y="579"/>
                  <a:pt x="143" y="579"/>
                </a:cubicBezTo>
                <a:cubicBezTo>
                  <a:pt x="172" y="577"/>
                  <a:pt x="172" y="577"/>
                  <a:pt x="172" y="577"/>
                </a:cubicBezTo>
                <a:cubicBezTo>
                  <a:pt x="176" y="583"/>
                  <a:pt x="176" y="583"/>
                  <a:pt x="176" y="583"/>
                </a:cubicBezTo>
                <a:cubicBezTo>
                  <a:pt x="175" y="608"/>
                  <a:pt x="175" y="608"/>
                  <a:pt x="175" y="608"/>
                </a:cubicBezTo>
                <a:cubicBezTo>
                  <a:pt x="186" y="616"/>
                  <a:pt x="186" y="616"/>
                  <a:pt x="186" y="616"/>
                </a:cubicBezTo>
                <a:cubicBezTo>
                  <a:pt x="198" y="614"/>
                  <a:pt x="198" y="614"/>
                  <a:pt x="198" y="614"/>
                </a:cubicBezTo>
                <a:cubicBezTo>
                  <a:pt x="211" y="620"/>
                  <a:pt x="211" y="620"/>
                  <a:pt x="211" y="620"/>
                </a:cubicBezTo>
                <a:cubicBezTo>
                  <a:pt x="219" y="631"/>
                  <a:pt x="219" y="631"/>
                  <a:pt x="219" y="631"/>
                </a:cubicBezTo>
                <a:cubicBezTo>
                  <a:pt x="228" y="629"/>
                  <a:pt x="228" y="629"/>
                  <a:pt x="228" y="629"/>
                </a:cubicBezTo>
                <a:cubicBezTo>
                  <a:pt x="231" y="636"/>
                  <a:pt x="231" y="636"/>
                  <a:pt x="231" y="636"/>
                </a:cubicBezTo>
                <a:cubicBezTo>
                  <a:pt x="250" y="637"/>
                  <a:pt x="250" y="637"/>
                  <a:pt x="250" y="637"/>
                </a:cubicBezTo>
                <a:cubicBezTo>
                  <a:pt x="258" y="629"/>
                  <a:pt x="258" y="629"/>
                  <a:pt x="258" y="629"/>
                </a:cubicBezTo>
                <a:cubicBezTo>
                  <a:pt x="320" y="662"/>
                  <a:pt x="320" y="662"/>
                  <a:pt x="320" y="662"/>
                </a:cubicBezTo>
                <a:cubicBezTo>
                  <a:pt x="328" y="689"/>
                  <a:pt x="328" y="689"/>
                  <a:pt x="328" y="689"/>
                </a:cubicBezTo>
                <a:cubicBezTo>
                  <a:pt x="334" y="691"/>
                  <a:pt x="334" y="691"/>
                  <a:pt x="334" y="691"/>
                </a:cubicBezTo>
                <a:cubicBezTo>
                  <a:pt x="325" y="701"/>
                  <a:pt x="325" y="701"/>
                  <a:pt x="325" y="701"/>
                </a:cubicBezTo>
                <a:cubicBezTo>
                  <a:pt x="334" y="703"/>
                  <a:pt x="334" y="703"/>
                  <a:pt x="334" y="703"/>
                </a:cubicBezTo>
                <a:cubicBezTo>
                  <a:pt x="336" y="697"/>
                  <a:pt x="336" y="697"/>
                  <a:pt x="336" y="697"/>
                </a:cubicBezTo>
                <a:cubicBezTo>
                  <a:pt x="341" y="694"/>
                  <a:pt x="341" y="694"/>
                  <a:pt x="341" y="694"/>
                </a:cubicBezTo>
                <a:cubicBezTo>
                  <a:pt x="421" y="722"/>
                  <a:pt x="421" y="722"/>
                  <a:pt x="421" y="722"/>
                </a:cubicBezTo>
                <a:cubicBezTo>
                  <a:pt x="425" y="732"/>
                  <a:pt x="425" y="732"/>
                  <a:pt x="425" y="732"/>
                </a:cubicBezTo>
                <a:cubicBezTo>
                  <a:pt x="415" y="754"/>
                  <a:pt x="415" y="754"/>
                  <a:pt x="415" y="754"/>
                </a:cubicBezTo>
                <a:cubicBezTo>
                  <a:pt x="409" y="757"/>
                  <a:pt x="409" y="757"/>
                  <a:pt x="409" y="757"/>
                </a:cubicBezTo>
                <a:cubicBezTo>
                  <a:pt x="398" y="773"/>
                  <a:pt x="398" y="773"/>
                  <a:pt x="398" y="773"/>
                </a:cubicBezTo>
                <a:cubicBezTo>
                  <a:pt x="403" y="781"/>
                  <a:pt x="403" y="781"/>
                  <a:pt x="403" y="781"/>
                </a:cubicBezTo>
                <a:cubicBezTo>
                  <a:pt x="384" y="823"/>
                  <a:pt x="384" y="823"/>
                  <a:pt x="384" y="823"/>
                </a:cubicBezTo>
                <a:cubicBezTo>
                  <a:pt x="348" y="838"/>
                  <a:pt x="348" y="838"/>
                  <a:pt x="348" y="838"/>
                </a:cubicBezTo>
                <a:cubicBezTo>
                  <a:pt x="340" y="864"/>
                  <a:pt x="340" y="864"/>
                  <a:pt x="340" y="864"/>
                </a:cubicBezTo>
                <a:cubicBezTo>
                  <a:pt x="306" y="902"/>
                  <a:pt x="306" y="902"/>
                  <a:pt x="306" y="902"/>
                </a:cubicBezTo>
                <a:cubicBezTo>
                  <a:pt x="290" y="903"/>
                  <a:pt x="290" y="903"/>
                  <a:pt x="290" y="903"/>
                </a:cubicBezTo>
                <a:cubicBezTo>
                  <a:pt x="298" y="911"/>
                  <a:pt x="298" y="911"/>
                  <a:pt x="298" y="911"/>
                </a:cubicBezTo>
                <a:cubicBezTo>
                  <a:pt x="264" y="949"/>
                  <a:pt x="264" y="949"/>
                  <a:pt x="264" y="949"/>
                </a:cubicBezTo>
                <a:close/>
                <a:moveTo>
                  <a:pt x="3" y="522"/>
                </a:moveTo>
                <a:cubicBezTo>
                  <a:pt x="3" y="517"/>
                  <a:pt x="2" y="512"/>
                  <a:pt x="2" y="508"/>
                </a:cubicBezTo>
                <a:cubicBezTo>
                  <a:pt x="28" y="534"/>
                  <a:pt x="28" y="534"/>
                  <a:pt x="28" y="534"/>
                </a:cubicBezTo>
                <a:cubicBezTo>
                  <a:pt x="20" y="537"/>
                  <a:pt x="20" y="537"/>
                  <a:pt x="20" y="537"/>
                </a:cubicBezTo>
                <a:cubicBezTo>
                  <a:pt x="3" y="522"/>
                  <a:pt x="3" y="522"/>
                  <a:pt x="3" y="522"/>
                </a:cubicBezTo>
                <a:close/>
                <a:moveTo>
                  <a:pt x="79" y="168"/>
                </a:moveTo>
                <a:cubicBezTo>
                  <a:pt x="83" y="162"/>
                  <a:pt x="86" y="156"/>
                  <a:pt x="90" y="150"/>
                </a:cubicBezTo>
                <a:cubicBezTo>
                  <a:pt x="102" y="156"/>
                  <a:pt x="102" y="156"/>
                  <a:pt x="102" y="156"/>
                </a:cubicBezTo>
                <a:cubicBezTo>
                  <a:pt x="96" y="167"/>
                  <a:pt x="96" y="167"/>
                  <a:pt x="96" y="167"/>
                </a:cubicBezTo>
                <a:cubicBezTo>
                  <a:pt x="87" y="171"/>
                  <a:pt x="87" y="171"/>
                  <a:pt x="87" y="171"/>
                </a:cubicBezTo>
                <a:cubicBezTo>
                  <a:pt x="79" y="168"/>
                  <a:pt x="79" y="168"/>
                  <a:pt x="79" y="168"/>
                </a:cubicBezTo>
                <a:close/>
                <a:moveTo>
                  <a:pt x="135" y="89"/>
                </a:moveTo>
                <a:cubicBezTo>
                  <a:pt x="140" y="82"/>
                  <a:pt x="145" y="76"/>
                  <a:pt x="151" y="70"/>
                </a:cubicBezTo>
                <a:cubicBezTo>
                  <a:pt x="161" y="76"/>
                  <a:pt x="161" y="76"/>
                  <a:pt x="161" y="76"/>
                </a:cubicBezTo>
                <a:cubicBezTo>
                  <a:pt x="141" y="91"/>
                  <a:pt x="141" y="91"/>
                  <a:pt x="141" y="91"/>
                </a:cubicBezTo>
                <a:cubicBezTo>
                  <a:pt x="135" y="89"/>
                  <a:pt x="135" y="89"/>
                  <a:pt x="135" y="89"/>
                </a:cubicBezTo>
                <a:close/>
                <a:moveTo>
                  <a:pt x="156" y="65"/>
                </a:moveTo>
                <a:cubicBezTo>
                  <a:pt x="156" y="64"/>
                  <a:pt x="157" y="63"/>
                  <a:pt x="158" y="63"/>
                </a:cubicBezTo>
                <a:cubicBezTo>
                  <a:pt x="178" y="68"/>
                  <a:pt x="178" y="68"/>
                  <a:pt x="178" y="68"/>
                </a:cubicBezTo>
                <a:cubicBezTo>
                  <a:pt x="189" y="73"/>
                  <a:pt x="189" y="73"/>
                  <a:pt x="189" y="73"/>
                </a:cubicBezTo>
                <a:cubicBezTo>
                  <a:pt x="183" y="65"/>
                  <a:pt x="183" y="65"/>
                  <a:pt x="183" y="65"/>
                </a:cubicBezTo>
                <a:cubicBezTo>
                  <a:pt x="188" y="61"/>
                  <a:pt x="188" y="61"/>
                  <a:pt x="188" y="61"/>
                </a:cubicBezTo>
                <a:cubicBezTo>
                  <a:pt x="206" y="55"/>
                  <a:pt x="206" y="55"/>
                  <a:pt x="206" y="55"/>
                </a:cubicBezTo>
                <a:cubicBezTo>
                  <a:pt x="193" y="54"/>
                  <a:pt x="193" y="54"/>
                  <a:pt x="193" y="54"/>
                </a:cubicBezTo>
                <a:cubicBezTo>
                  <a:pt x="163" y="58"/>
                  <a:pt x="163" y="58"/>
                  <a:pt x="163" y="58"/>
                </a:cubicBezTo>
                <a:cubicBezTo>
                  <a:pt x="168" y="52"/>
                  <a:pt x="174" y="46"/>
                  <a:pt x="180" y="40"/>
                </a:cubicBezTo>
                <a:cubicBezTo>
                  <a:pt x="202" y="23"/>
                  <a:pt x="202" y="23"/>
                  <a:pt x="202" y="23"/>
                </a:cubicBezTo>
                <a:cubicBezTo>
                  <a:pt x="215" y="31"/>
                  <a:pt x="215" y="31"/>
                  <a:pt x="215" y="31"/>
                </a:cubicBezTo>
                <a:cubicBezTo>
                  <a:pt x="222" y="26"/>
                  <a:pt x="222" y="26"/>
                  <a:pt x="222" y="26"/>
                </a:cubicBezTo>
                <a:cubicBezTo>
                  <a:pt x="258" y="27"/>
                  <a:pt x="258" y="27"/>
                  <a:pt x="258" y="27"/>
                </a:cubicBezTo>
                <a:cubicBezTo>
                  <a:pt x="281" y="28"/>
                  <a:pt x="281" y="28"/>
                  <a:pt x="281" y="28"/>
                </a:cubicBezTo>
                <a:cubicBezTo>
                  <a:pt x="300" y="33"/>
                  <a:pt x="300" y="33"/>
                  <a:pt x="300" y="33"/>
                </a:cubicBezTo>
                <a:cubicBezTo>
                  <a:pt x="288" y="41"/>
                  <a:pt x="288" y="41"/>
                  <a:pt x="288" y="41"/>
                </a:cubicBezTo>
                <a:cubicBezTo>
                  <a:pt x="265" y="40"/>
                  <a:pt x="265" y="40"/>
                  <a:pt x="265" y="40"/>
                </a:cubicBezTo>
                <a:cubicBezTo>
                  <a:pt x="264" y="46"/>
                  <a:pt x="264" y="46"/>
                  <a:pt x="264" y="46"/>
                </a:cubicBezTo>
                <a:cubicBezTo>
                  <a:pt x="279" y="47"/>
                  <a:pt x="279" y="47"/>
                  <a:pt x="279" y="47"/>
                </a:cubicBezTo>
                <a:cubicBezTo>
                  <a:pt x="276" y="52"/>
                  <a:pt x="276" y="52"/>
                  <a:pt x="276" y="52"/>
                </a:cubicBezTo>
                <a:cubicBezTo>
                  <a:pt x="247" y="64"/>
                  <a:pt x="247" y="64"/>
                  <a:pt x="247" y="64"/>
                </a:cubicBezTo>
                <a:cubicBezTo>
                  <a:pt x="214" y="75"/>
                  <a:pt x="214" y="75"/>
                  <a:pt x="214" y="75"/>
                </a:cubicBezTo>
                <a:cubicBezTo>
                  <a:pt x="223" y="79"/>
                  <a:pt x="223" y="79"/>
                  <a:pt x="223" y="79"/>
                </a:cubicBezTo>
                <a:cubicBezTo>
                  <a:pt x="216" y="94"/>
                  <a:pt x="216" y="94"/>
                  <a:pt x="216" y="94"/>
                </a:cubicBezTo>
                <a:cubicBezTo>
                  <a:pt x="187" y="99"/>
                  <a:pt x="187" y="99"/>
                  <a:pt x="187" y="99"/>
                </a:cubicBezTo>
                <a:cubicBezTo>
                  <a:pt x="207" y="106"/>
                  <a:pt x="207" y="106"/>
                  <a:pt x="207" y="106"/>
                </a:cubicBezTo>
                <a:cubicBezTo>
                  <a:pt x="207" y="111"/>
                  <a:pt x="207" y="111"/>
                  <a:pt x="207" y="111"/>
                </a:cubicBezTo>
                <a:cubicBezTo>
                  <a:pt x="191" y="112"/>
                  <a:pt x="191" y="112"/>
                  <a:pt x="191" y="112"/>
                </a:cubicBezTo>
                <a:cubicBezTo>
                  <a:pt x="143" y="112"/>
                  <a:pt x="143" y="112"/>
                  <a:pt x="143" y="112"/>
                </a:cubicBezTo>
                <a:cubicBezTo>
                  <a:pt x="150" y="93"/>
                  <a:pt x="150" y="93"/>
                  <a:pt x="150" y="93"/>
                </a:cubicBezTo>
                <a:cubicBezTo>
                  <a:pt x="152" y="97"/>
                  <a:pt x="152" y="97"/>
                  <a:pt x="152" y="97"/>
                </a:cubicBezTo>
                <a:cubicBezTo>
                  <a:pt x="174" y="102"/>
                  <a:pt x="174" y="102"/>
                  <a:pt x="174" y="102"/>
                </a:cubicBezTo>
                <a:cubicBezTo>
                  <a:pt x="175" y="98"/>
                  <a:pt x="175" y="98"/>
                  <a:pt x="175" y="98"/>
                </a:cubicBezTo>
                <a:cubicBezTo>
                  <a:pt x="154" y="88"/>
                  <a:pt x="154" y="88"/>
                  <a:pt x="154" y="88"/>
                </a:cubicBezTo>
                <a:cubicBezTo>
                  <a:pt x="162" y="83"/>
                  <a:pt x="162" y="83"/>
                  <a:pt x="162" y="83"/>
                </a:cubicBezTo>
                <a:cubicBezTo>
                  <a:pt x="183" y="84"/>
                  <a:pt x="183" y="84"/>
                  <a:pt x="183" y="84"/>
                </a:cubicBezTo>
                <a:cubicBezTo>
                  <a:pt x="157" y="69"/>
                  <a:pt x="157" y="69"/>
                  <a:pt x="157" y="69"/>
                </a:cubicBezTo>
                <a:cubicBezTo>
                  <a:pt x="156" y="65"/>
                  <a:pt x="156" y="65"/>
                  <a:pt x="156" y="65"/>
                </a:cubicBezTo>
                <a:close/>
                <a:moveTo>
                  <a:pt x="110" y="138"/>
                </a:moveTo>
                <a:cubicBezTo>
                  <a:pt x="104" y="148"/>
                  <a:pt x="104" y="148"/>
                  <a:pt x="104" y="148"/>
                </a:cubicBezTo>
                <a:cubicBezTo>
                  <a:pt x="108" y="160"/>
                  <a:pt x="108" y="160"/>
                  <a:pt x="108" y="160"/>
                </a:cubicBezTo>
                <a:cubicBezTo>
                  <a:pt x="119" y="159"/>
                  <a:pt x="119" y="159"/>
                  <a:pt x="119" y="159"/>
                </a:cubicBezTo>
                <a:cubicBezTo>
                  <a:pt x="114" y="152"/>
                  <a:pt x="114" y="152"/>
                  <a:pt x="114" y="152"/>
                </a:cubicBezTo>
                <a:cubicBezTo>
                  <a:pt x="126" y="153"/>
                  <a:pt x="126" y="153"/>
                  <a:pt x="126" y="153"/>
                </a:cubicBezTo>
                <a:cubicBezTo>
                  <a:pt x="136" y="140"/>
                  <a:pt x="136" y="140"/>
                  <a:pt x="136" y="140"/>
                </a:cubicBezTo>
                <a:cubicBezTo>
                  <a:pt x="110" y="138"/>
                  <a:pt x="110" y="138"/>
                  <a:pt x="110" y="138"/>
                </a:cubicBezTo>
                <a:close/>
                <a:moveTo>
                  <a:pt x="120" y="108"/>
                </a:moveTo>
                <a:cubicBezTo>
                  <a:pt x="147" y="122"/>
                  <a:pt x="147" y="122"/>
                  <a:pt x="147" y="122"/>
                </a:cubicBezTo>
                <a:cubicBezTo>
                  <a:pt x="183" y="118"/>
                  <a:pt x="183" y="118"/>
                  <a:pt x="183" y="118"/>
                </a:cubicBezTo>
                <a:cubicBezTo>
                  <a:pt x="196" y="124"/>
                  <a:pt x="196" y="124"/>
                  <a:pt x="196" y="124"/>
                </a:cubicBezTo>
                <a:cubicBezTo>
                  <a:pt x="193" y="133"/>
                  <a:pt x="193" y="133"/>
                  <a:pt x="193" y="133"/>
                </a:cubicBezTo>
                <a:cubicBezTo>
                  <a:pt x="130" y="133"/>
                  <a:pt x="130" y="133"/>
                  <a:pt x="130" y="133"/>
                </a:cubicBezTo>
                <a:cubicBezTo>
                  <a:pt x="116" y="114"/>
                  <a:pt x="116" y="114"/>
                  <a:pt x="116" y="114"/>
                </a:cubicBezTo>
                <a:cubicBezTo>
                  <a:pt x="120" y="108"/>
                  <a:pt x="120" y="108"/>
                  <a:pt x="120" y="108"/>
                </a:cubicBezTo>
                <a:close/>
                <a:moveTo>
                  <a:pt x="103" y="199"/>
                </a:moveTo>
                <a:cubicBezTo>
                  <a:pt x="81" y="192"/>
                  <a:pt x="81" y="192"/>
                  <a:pt x="81" y="192"/>
                </a:cubicBezTo>
                <a:cubicBezTo>
                  <a:pt x="93" y="183"/>
                  <a:pt x="93" y="183"/>
                  <a:pt x="93" y="183"/>
                </a:cubicBezTo>
                <a:cubicBezTo>
                  <a:pt x="109" y="192"/>
                  <a:pt x="109" y="192"/>
                  <a:pt x="109" y="192"/>
                </a:cubicBezTo>
                <a:cubicBezTo>
                  <a:pt x="103" y="199"/>
                  <a:pt x="103" y="199"/>
                  <a:pt x="103" y="199"/>
                </a:cubicBezTo>
                <a:close/>
                <a:moveTo>
                  <a:pt x="163" y="224"/>
                </a:moveTo>
                <a:cubicBezTo>
                  <a:pt x="155" y="244"/>
                  <a:pt x="155" y="244"/>
                  <a:pt x="155" y="244"/>
                </a:cubicBezTo>
                <a:cubicBezTo>
                  <a:pt x="166" y="250"/>
                  <a:pt x="166" y="250"/>
                  <a:pt x="166" y="250"/>
                </a:cubicBezTo>
                <a:cubicBezTo>
                  <a:pt x="177" y="241"/>
                  <a:pt x="177" y="241"/>
                  <a:pt x="177" y="241"/>
                </a:cubicBezTo>
                <a:cubicBezTo>
                  <a:pt x="188" y="246"/>
                  <a:pt x="188" y="246"/>
                  <a:pt x="188" y="246"/>
                </a:cubicBezTo>
                <a:cubicBezTo>
                  <a:pt x="195" y="245"/>
                  <a:pt x="195" y="245"/>
                  <a:pt x="195" y="245"/>
                </a:cubicBezTo>
                <a:cubicBezTo>
                  <a:pt x="180" y="235"/>
                  <a:pt x="180" y="235"/>
                  <a:pt x="180" y="235"/>
                </a:cubicBezTo>
                <a:cubicBezTo>
                  <a:pt x="163" y="224"/>
                  <a:pt x="163" y="224"/>
                  <a:pt x="163" y="224"/>
                </a:cubicBezTo>
                <a:close/>
                <a:moveTo>
                  <a:pt x="156" y="141"/>
                </a:moveTo>
                <a:cubicBezTo>
                  <a:pt x="137" y="154"/>
                  <a:pt x="137" y="154"/>
                  <a:pt x="137" y="154"/>
                </a:cubicBezTo>
                <a:cubicBezTo>
                  <a:pt x="146" y="177"/>
                  <a:pt x="146" y="177"/>
                  <a:pt x="146" y="177"/>
                </a:cubicBezTo>
                <a:cubicBezTo>
                  <a:pt x="165" y="182"/>
                  <a:pt x="165" y="182"/>
                  <a:pt x="165" y="182"/>
                </a:cubicBezTo>
                <a:cubicBezTo>
                  <a:pt x="198" y="186"/>
                  <a:pt x="198" y="186"/>
                  <a:pt x="198" y="186"/>
                </a:cubicBezTo>
                <a:cubicBezTo>
                  <a:pt x="208" y="184"/>
                  <a:pt x="208" y="184"/>
                  <a:pt x="208" y="184"/>
                </a:cubicBezTo>
                <a:cubicBezTo>
                  <a:pt x="219" y="191"/>
                  <a:pt x="219" y="191"/>
                  <a:pt x="219" y="191"/>
                </a:cubicBezTo>
                <a:cubicBezTo>
                  <a:pt x="209" y="208"/>
                  <a:pt x="209" y="208"/>
                  <a:pt x="209" y="208"/>
                </a:cubicBezTo>
                <a:cubicBezTo>
                  <a:pt x="212" y="212"/>
                  <a:pt x="212" y="212"/>
                  <a:pt x="212" y="212"/>
                </a:cubicBezTo>
                <a:cubicBezTo>
                  <a:pt x="222" y="209"/>
                  <a:pt x="222" y="209"/>
                  <a:pt x="222" y="209"/>
                </a:cubicBezTo>
                <a:cubicBezTo>
                  <a:pt x="222" y="195"/>
                  <a:pt x="222" y="195"/>
                  <a:pt x="222" y="195"/>
                </a:cubicBezTo>
                <a:cubicBezTo>
                  <a:pt x="240" y="207"/>
                  <a:pt x="240" y="207"/>
                  <a:pt x="240" y="207"/>
                </a:cubicBezTo>
                <a:cubicBezTo>
                  <a:pt x="235" y="214"/>
                  <a:pt x="235" y="214"/>
                  <a:pt x="235" y="214"/>
                </a:cubicBezTo>
                <a:cubicBezTo>
                  <a:pt x="228" y="220"/>
                  <a:pt x="228" y="220"/>
                  <a:pt x="228" y="220"/>
                </a:cubicBezTo>
                <a:cubicBezTo>
                  <a:pt x="228" y="226"/>
                  <a:pt x="228" y="226"/>
                  <a:pt x="228" y="226"/>
                </a:cubicBezTo>
                <a:cubicBezTo>
                  <a:pt x="209" y="228"/>
                  <a:pt x="209" y="228"/>
                  <a:pt x="209" y="228"/>
                </a:cubicBezTo>
                <a:cubicBezTo>
                  <a:pt x="206" y="236"/>
                  <a:pt x="206" y="236"/>
                  <a:pt x="206" y="236"/>
                </a:cubicBezTo>
                <a:cubicBezTo>
                  <a:pt x="232" y="235"/>
                  <a:pt x="232" y="235"/>
                  <a:pt x="232" y="235"/>
                </a:cubicBezTo>
                <a:cubicBezTo>
                  <a:pt x="247" y="248"/>
                  <a:pt x="247" y="248"/>
                  <a:pt x="247" y="248"/>
                </a:cubicBezTo>
                <a:cubicBezTo>
                  <a:pt x="277" y="263"/>
                  <a:pt x="277" y="263"/>
                  <a:pt x="277" y="263"/>
                </a:cubicBezTo>
                <a:cubicBezTo>
                  <a:pt x="278" y="258"/>
                  <a:pt x="278" y="258"/>
                  <a:pt x="278" y="258"/>
                </a:cubicBezTo>
                <a:cubicBezTo>
                  <a:pt x="259" y="244"/>
                  <a:pt x="259" y="244"/>
                  <a:pt x="259" y="244"/>
                </a:cubicBezTo>
                <a:cubicBezTo>
                  <a:pt x="285" y="254"/>
                  <a:pt x="285" y="254"/>
                  <a:pt x="285" y="254"/>
                </a:cubicBezTo>
                <a:cubicBezTo>
                  <a:pt x="282" y="245"/>
                  <a:pt x="282" y="245"/>
                  <a:pt x="282" y="245"/>
                </a:cubicBezTo>
                <a:cubicBezTo>
                  <a:pt x="261" y="222"/>
                  <a:pt x="261" y="222"/>
                  <a:pt x="261" y="222"/>
                </a:cubicBezTo>
                <a:cubicBezTo>
                  <a:pt x="270" y="217"/>
                  <a:pt x="270" y="217"/>
                  <a:pt x="270" y="217"/>
                </a:cubicBezTo>
                <a:cubicBezTo>
                  <a:pt x="290" y="232"/>
                  <a:pt x="290" y="232"/>
                  <a:pt x="290" y="232"/>
                </a:cubicBezTo>
                <a:cubicBezTo>
                  <a:pt x="301" y="216"/>
                  <a:pt x="301" y="216"/>
                  <a:pt x="301" y="216"/>
                </a:cubicBezTo>
                <a:cubicBezTo>
                  <a:pt x="283" y="205"/>
                  <a:pt x="283" y="205"/>
                  <a:pt x="283" y="205"/>
                </a:cubicBezTo>
                <a:cubicBezTo>
                  <a:pt x="257" y="196"/>
                  <a:pt x="257" y="196"/>
                  <a:pt x="257" y="196"/>
                </a:cubicBezTo>
                <a:cubicBezTo>
                  <a:pt x="268" y="185"/>
                  <a:pt x="268" y="185"/>
                  <a:pt x="268" y="185"/>
                </a:cubicBezTo>
                <a:cubicBezTo>
                  <a:pt x="238" y="165"/>
                  <a:pt x="238" y="165"/>
                  <a:pt x="238" y="165"/>
                </a:cubicBezTo>
                <a:cubicBezTo>
                  <a:pt x="230" y="169"/>
                  <a:pt x="230" y="169"/>
                  <a:pt x="230" y="169"/>
                </a:cubicBezTo>
                <a:cubicBezTo>
                  <a:pt x="224" y="167"/>
                  <a:pt x="224" y="167"/>
                  <a:pt x="224" y="167"/>
                </a:cubicBezTo>
                <a:cubicBezTo>
                  <a:pt x="221" y="156"/>
                  <a:pt x="221" y="156"/>
                  <a:pt x="221" y="156"/>
                </a:cubicBezTo>
                <a:cubicBezTo>
                  <a:pt x="204" y="155"/>
                  <a:pt x="204" y="155"/>
                  <a:pt x="204" y="155"/>
                </a:cubicBezTo>
                <a:cubicBezTo>
                  <a:pt x="201" y="164"/>
                  <a:pt x="201" y="164"/>
                  <a:pt x="201" y="164"/>
                </a:cubicBezTo>
                <a:cubicBezTo>
                  <a:pt x="190" y="161"/>
                  <a:pt x="190" y="161"/>
                  <a:pt x="190" y="161"/>
                </a:cubicBezTo>
                <a:cubicBezTo>
                  <a:pt x="193" y="153"/>
                  <a:pt x="193" y="153"/>
                  <a:pt x="193" y="153"/>
                </a:cubicBezTo>
                <a:cubicBezTo>
                  <a:pt x="183" y="142"/>
                  <a:pt x="183" y="142"/>
                  <a:pt x="183" y="142"/>
                </a:cubicBezTo>
                <a:cubicBezTo>
                  <a:pt x="169" y="148"/>
                  <a:pt x="169" y="148"/>
                  <a:pt x="169" y="148"/>
                </a:cubicBezTo>
                <a:cubicBezTo>
                  <a:pt x="167" y="171"/>
                  <a:pt x="167" y="171"/>
                  <a:pt x="167" y="171"/>
                </a:cubicBezTo>
                <a:cubicBezTo>
                  <a:pt x="163" y="170"/>
                  <a:pt x="163" y="170"/>
                  <a:pt x="163" y="170"/>
                </a:cubicBezTo>
                <a:cubicBezTo>
                  <a:pt x="156" y="153"/>
                  <a:pt x="156" y="153"/>
                  <a:pt x="156" y="153"/>
                </a:cubicBezTo>
                <a:cubicBezTo>
                  <a:pt x="164" y="140"/>
                  <a:pt x="164" y="140"/>
                  <a:pt x="164" y="140"/>
                </a:cubicBezTo>
                <a:cubicBezTo>
                  <a:pt x="156" y="141"/>
                  <a:pt x="156" y="141"/>
                  <a:pt x="156" y="141"/>
                </a:cubicBezTo>
                <a:close/>
                <a:moveTo>
                  <a:pt x="225" y="562"/>
                </a:moveTo>
                <a:cubicBezTo>
                  <a:pt x="233" y="562"/>
                  <a:pt x="233" y="562"/>
                  <a:pt x="233" y="562"/>
                </a:cubicBezTo>
                <a:cubicBezTo>
                  <a:pt x="234" y="556"/>
                  <a:pt x="234" y="556"/>
                  <a:pt x="234" y="556"/>
                </a:cubicBezTo>
                <a:cubicBezTo>
                  <a:pt x="248" y="557"/>
                  <a:pt x="248" y="557"/>
                  <a:pt x="248" y="557"/>
                </a:cubicBezTo>
                <a:cubicBezTo>
                  <a:pt x="260" y="561"/>
                  <a:pt x="260" y="561"/>
                  <a:pt x="260" y="561"/>
                </a:cubicBezTo>
                <a:cubicBezTo>
                  <a:pt x="245" y="569"/>
                  <a:pt x="245" y="569"/>
                  <a:pt x="245" y="569"/>
                </a:cubicBezTo>
                <a:cubicBezTo>
                  <a:pt x="238" y="565"/>
                  <a:pt x="238" y="565"/>
                  <a:pt x="238" y="565"/>
                </a:cubicBezTo>
                <a:cubicBezTo>
                  <a:pt x="226" y="565"/>
                  <a:pt x="226" y="565"/>
                  <a:pt x="226" y="565"/>
                </a:cubicBezTo>
                <a:cubicBezTo>
                  <a:pt x="225" y="562"/>
                  <a:pt x="225" y="562"/>
                  <a:pt x="225" y="562"/>
                </a:cubicBezTo>
                <a:close/>
                <a:moveTo>
                  <a:pt x="267" y="563"/>
                </a:moveTo>
                <a:cubicBezTo>
                  <a:pt x="267" y="567"/>
                  <a:pt x="267" y="567"/>
                  <a:pt x="267" y="567"/>
                </a:cubicBezTo>
                <a:cubicBezTo>
                  <a:pt x="275" y="567"/>
                  <a:pt x="275" y="567"/>
                  <a:pt x="275" y="567"/>
                </a:cubicBezTo>
                <a:cubicBezTo>
                  <a:pt x="275" y="563"/>
                  <a:pt x="275" y="563"/>
                  <a:pt x="275" y="563"/>
                </a:cubicBezTo>
                <a:cubicBezTo>
                  <a:pt x="267" y="563"/>
                  <a:pt x="267" y="563"/>
                  <a:pt x="267" y="563"/>
                </a:cubicBezTo>
                <a:close/>
                <a:moveTo>
                  <a:pt x="204" y="563"/>
                </a:moveTo>
                <a:cubicBezTo>
                  <a:pt x="204" y="565"/>
                  <a:pt x="204" y="565"/>
                  <a:pt x="204" y="565"/>
                </a:cubicBezTo>
                <a:cubicBezTo>
                  <a:pt x="212" y="569"/>
                  <a:pt x="212" y="569"/>
                  <a:pt x="212" y="569"/>
                </a:cubicBezTo>
                <a:cubicBezTo>
                  <a:pt x="215" y="567"/>
                  <a:pt x="215" y="567"/>
                  <a:pt x="215" y="567"/>
                </a:cubicBezTo>
                <a:cubicBezTo>
                  <a:pt x="214" y="564"/>
                  <a:pt x="214" y="564"/>
                  <a:pt x="214" y="564"/>
                </a:cubicBezTo>
                <a:cubicBezTo>
                  <a:pt x="204" y="563"/>
                  <a:pt x="204" y="563"/>
                  <a:pt x="204" y="563"/>
                </a:cubicBezTo>
                <a:close/>
                <a:moveTo>
                  <a:pt x="167" y="544"/>
                </a:moveTo>
                <a:cubicBezTo>
                  <a:pt x="165" y="538"/>
                  <a:pt x="165" y="538"/>
                  <a:pt x="165" y="538"/>
                </a:cubicBezTo>
                <a:cubicBezTo>
                  <a:pt x="189" y="536"/>
                  <a:pt x="189" y="536"/>
                  <a:pt x="189" y="536"/>
                </a:cubicBezTo>
                <a:cubicBezTo>
                  <a:pt x="232" y="554"/>
                  <a:pt x="232" y="554"/>
                  <a:pt x="232" y="554"/>
                </a:cubicBezTo>
                <a:cubicBezTo>
                  <a:pt x="225" y="557"/>
                  <a:pt x="225" y="557"/>
                  <a:pt x="225" y="557"/>
                </a:cubicBezTo>
                <a:cubicBezTo>
                  <a:pt x="206" y="552"/>
                  <a:pt x="206" y="552"/>
                  <a:pt x="206" y="552"/>
                </a:cubicBezTo>
                <a:cubicBezTo>
                  <a:pt x="183" y="540"/>
                  <a:pt x="183" y="540"/>
                  <a:pt x="183" y="540"/>
                </a:cubicBezTo>
                <a:cubicBezTo>
                  <a:pt x="167" y="544"/>
                  <a:pt x="167" y="544"/>
                  <a:pt x="167" y="544"/>
                </a:cubicBezTo>
                <a:close/>
                <a:moveTo>
                  <a:pt x="831" y="332"/>
                </a:moveTo>
                <a:cubicBezTo>
                  <a:pt x="804" y="342"/>
                  <a:pt x="804" y="342"/>
                  <a:pt x="804" y="342"/>
                </a:cubicBezTo>
                <a:cubicBezTo>
                  <a:pt x="811" y="349"/>
                  <a:pt x="811" y="349"/>
                  <a:pt x="811" y="349"/>
                </a:cubicBezTo>
                <a:cubicBezTo>
                  <a:pt x="807" y="354"/>
                  <a:pt x="807" y="354"/>
                  <a:pt x="807" y="354"/>
                </a:cubicBezTo>
                <a:cubicBezTo>
                  <a:pt x="795" y="355"/>
                  <a:pt x="795" y="355"/>
                  <a:pt x="795" y="355"/>
                </a:cubicBezTo>
                <a:cubicBezTo>
                  <a:pt x="793" y="349"/>
                  <a:pt x="793" y="349"/>
                  <a:pt x="793" y="349"/>
                </a:cubicBezTo>
                <a:cubicBezTo>
                  <a:pt x="798" y="342"/>
                  <a:pt x="798" y="342"/>
                  <a:pt x="798" y="342"/>
                </a:cubicBezTo>
                <a:cubicBezTo>
                  <a:pt x="785" y="340"/>
                  <a:pt x="785" y="340"/>
                  <a:pt x="785" y="340"/>
                </a:cubicBezTo>
                <a:cubicBezTo>
                  <a:pt x="775" y="350"/>
                  <a:pt x="775" y="350"/>
                  <a:pt x="775" y="350"/>
                </a:cubicBezTo>
                <a:cubicBezTo>
                  <a:pt x="764" y="368"/>
                  <a:pt x="764" y="368"/>
                  <a:pt x="764" y="368"/>
                </a:cubicBezTo>
                <a:cubicBezTo>
                  <a:pt x="779" y="377"/>
                  <a:pt x="779" y="377"/>
                  <a:pt x="779" y="377"/>
                </a:cubicBezTo>
                <a:cubicBezTo>
                  <a:pt x="793" y="377"/>
                  <a:pt x="793" y="377"/>
                  <a:pt x="793" y="377"/>
                </a:cubicBezTo>
                <a:cubicBezTo>
                  <a:pt x="797" y="371"/>
                  <a:pt x="797" y="371"/>
                  <a:pt x="797" y="371"/>
                </a:cubicBezTo>
                <a:cubicBezTo>
                  <a:pt x="809" y="371"/>
                  <a:pt x="809" y="371"/>
                  <a:pt x="809" y="371"/>
                </a:cubicBezTo>
                <a:cubicBezTo>
                  <a:pt x="828" y="379"/>
                  <a:pt x="828" y="379"/>
                  <a:pt x="828" y="379"/>
                </a:cubicBezTo>
                <a:cubicBezTo>
                  <a:pt x="844" y="377"/>
                  <a:pt x="844" y="377"/>
                  <a:pt x="844" y="377"/>
                </a:cubicBezTo>
                <a:cubicBezTo>
                  <a:pt x="843" y="366"/>
                  <a:pt x="843" y="366"/>
                  <a:pt x="843" y="366"/>
                </a:cubicBezTo>
                <a:cubicBezTo>
                  <a:pt x="821" y="351"/>
                  <a:pt x="821" y="351"/>
                  <a:pt x="821" y="351"/>
                </a:cubicBezTo>
                <a:cubicBezTo>
                  <a:pt x="831" y="332"/>
                  <a:pt x="831" y="332"/>
                  <a:pt x="831" y="332"/>
                </a:cubicBezTo>
                <a:close/>
                <a:moveTo>
                  <a:pt x="900" y="334"/>
                </a:moveTo>
                <a:cubicBezTo>
                  <a:pt x="874" y="349"/>
                  <a:pt x="874" y="349"/>
                  <a:pt x="874" y="349"/>
                </a:cubicBezTo>
                <a:cubicBezTo>
                  <a:pt x="877" y="366"/>
                  <a:pt x="877" y="366"/>
                  <a:pt x="877" y="366"/>
                </a:cubicBezTo>
                <a:cubicBezTo>
                  <a:pt x="893" y="380"/>
                  <a:pt x="893" y="380"/>
                  <a:pt x="893" y="380"/>
                </a:cubicBezTo>
                <a:cubicBezTo>
                  <a:pt x="887" y="402"/>
                  <a:pt x="887" y="402"/>
                  <a:pt x="887" y="402"/>
                </a:cubicBezTo>
                <a:cubicBezTo>
                  <a:pt x="903" y="410"/>
                  <a:pt x="903" y="410"/>
                  <a:pt x="903" y="410"/>
                </a:cubicBezTo>
                <a:cubicBezTo>
                  <a:pt x="918" y="406"/>
                  <a:pt x="918" y="406"/>
                  <a:pt x="918" y="406"/>
                </a:cubicBezTo>
                <a:cubicBezTo>
                  <a:pt x="914" y="390"/>
                  <a:pt x="914" y="390"/>
                  <a:pt x="914" y="390"/>
                </a:cubicBezTo>
                <a:cubicBezTo>
                  <a:pt x="907" y="385"/>
                  <a:pt x="907" y="385"/>
                  <a:pt x="907" y="385"/>
                </a:cubicBezTo>
                <a:cubicBezTo>
                  <a:pt x="908" y="379"/>
                  <a:pt x="908" y="379"/>
                  <a:pt x="908" y="379"/>
                </a:cubicBezTo>
                <a:cubicBezTo>
                  <a:pt x="921" y="380"/>
                  <a:pt x="921" y="380"/>
                  <a:pt x="921" y="380"/>
                </a:cubicBezTo>
                <a:cubicBezTo>
                  <a:pt x="912" y="371"/>
                  <a:pt x="912" y="371"/>
                  <a:pt x="912" y="371"/>
                </a:cubicBezTo>
                <a:cubicBezTo>
                  <a:pt x="898" y="356"/>
                  <a:pt x="898" y="356"/>
                  <a:pt x="898" y="356"/>
                </a:cubicBezTo>
                <a:cubicBezTo>
                  <a:pt x="900" y="347"/>
                  <a:pt x="900" y="347"/>
                  <a:pt x="900" y="347"/>
                </a:cubicBezTo>
                <a:cubicBezTo>
                  <a:pt x="910" y="347"/>
                  <a:pt x="910" y="347"/>
                  <a:pt x="910" y="347"/>
                </a:cubicBezTo>
                <a:cubicBezTo>
                  <a:pt x="912" y="335"/>
                  <a:pt x="912" y="335"/>
                  <a:pt x="912" y="335"/>
                </a:cubicBezTo>
                <a:cubicBezTo>
                  <a:pt x="900" y="334"/>
                  <a:pt x="900" y="334"/>
                  <a:pt x="900" y="334"/>
                </a:cubicBezTo>
                <a:close/>
                <a:moveTo>
                  <a:pt x="473" y="176"/>
                </a:moveTo>
                <a:cubicBezTo>
                  <a:pt x="464" y="185"/>
                  <a:pt x="464" y="185"/>
                  <a:pt x="464" y="185"/>
                </a:cubicBezTo>
                <a:cubicBezTo>
                  <a:pt x="481" y="190"/>
                  <a:pt x="481" y="190"/>
                  <a:pt x="481" y="190"/>
                </a:cubicBezTo>
                <a:cubicBezTo>
                  <a:pt x="476" y="196"/>
                  <a:pt x="476" y="196"/>
                  <a:pt x="476" y="196"/>
                </a:cubicBezTo>
                <a:cubicBezTo>
                  <a:pt x="473" y="202"/>
                  <a:pt x="473" y="202"/>
                  <a:pt x="473" y="202"/>
                </a:cubicBezTo>
                <a:cubicBezTo>
                  <a:pt x="500" y="206"/>
                  <a:pt x="500" y="206"/>
                  <a:pt x="500" y="206"/>
                </a:cubicBezTo>
                <a:cubicBezTo>
                  <a:pt x="525" y="193"/>
                  <a:pt x="525" y="193"/>
                  <a:pt x="525" y="193"/>
                </a:cubicBezTo>
                <a:cubicBezTo>
                  <a:pt x="527" y="184"/>
                  <a:pt x="527" y="184"/>
                  <a:pt x="527" y="184"/>
                </a:cubicBezTo>
                <a:cubicBezTo>
                  <a:pt x="511" y="177"/>
                  <a:pt x="511" y="177"/>
                  <a:pt x="511" y="177"/>
                </a:cubicBezTo>
                <a:cubicBezTo>
                  <a:pt x="492" y="183"/>
                  <a:pt x="492" y="183"/>
                  <a:pt x="492" y="183"/>
                </a:cubicBezTo>
                <a:cubicBezTo>
                  <a:pt x="483" y="185"/>
                  <a:pt x="483" y="185"/>
                  <a:pt x="483" y="185"/>
                </a:cubicBezTo>
                <a:cubicBezTo>
                  <a:pt x="483" y="181"/>
                  <a:pt x="483" y="181"/>
                  <a:pt x="483" y="181"/>
                </a:cubicBezTo>
                <a:cubicBezTo>
                  <a:pt x="473" y="176"/>
                  <a:pt x="473" y="176"/>
                  <a:pt x="473" y="176"/>
                </a:cubicBezTo>
                <a:close/>
                <a:moveTo>
                  <a:pt x="718" y="16"/>
                </a:moveTo>
                <a:cubicBezTo>
                  <a:pt x="711" y="28"/>
                  <a:pt x="711" y="28"/>
                  <a:pt x="711" y="28"/>
                </a:cubicBezTo>
                <a:cubicBezTo>
                  <a:pt x="731" y="28"/>
                  <a:pt x="731" y="28"/>
                  <a:pt x="731" y="28"/>
                </a:cubicBezTo>
                <a:cubicBezTo>
                  <a:pt x="727" y="34"/>
                  <a:pt x="727" y="34"/>
                  <a:pt x="727" y="34"/>
                </a:cubicBezTo>
                <a:cubicBezTo>
                  <a:pt x="746" y="36"/>
                  <a:pt x="746" y="36"/>
                  <a:pt x="746" y="36"/>
                </a:cubicBezTo>
                <a:cubicBezTo>
                  <a:pt x="760" y="26"/>
                  <a:pt x="760" y="26"/>
                  <a:pt x="760" y="26"/>
                </a:cubicBezTo>
                <a:cubicBezTo>
                  <a:pt x="737" y="20"/>
                  <a:pt x="737" y="20"/>
                  <a:pt x="737" y="20"/>
                </a:cubicBezTo>
                <a:cubicBezTo>
                  <a:pt x="729" y="22"/>
                  <a:pt x="729" y="22"/>
                  <a:pt x="729" y="22"/>
                </a:cubicBezTo>
                <a:cubicBezTo>
                  <a:pt x="718" y="16"/>
                  <a:pt x="718" y="16"/>
                  <a:pt x="718" y="16"/>
                </a:cubicBezTo>
                <a:close/>
                <a:moveTo>
                  <a:pt x="699" y="27"/>
                </a:moveTo>
                <a:cubicBezTo>
                  <a:pt x="724" y="42"/>
                  <a:pt x="724" y="42"/>
                  <a:pt x="724" y="42"/>
                </a:cubicBezTo>
                <a:cubicBezTo>
                  <a:pt x="713" y="50"/>
                  <a:pt x="713" y="50"/>
                  <a:pt x="713" y="50"/>
                </a:cubicBezTo>
                <a:cubicBezTo>
                  <a:pt x="704" y="68"/>
                  <a:pt x="704" y="68"/>
                  <a:pt x="704" y="68"/>
                </a:cubicBezTo>
                <a:cubicBezTo>
                  <a:pt x="688" y="53"/>
                  <a:pt x="688" y="53"/>
                  <a:pt x="688" y="53"/>
                </a:cubicBezTo>
                <a:cubicBezTo>
                  <a:pt x="701" y="47"/>
                  <a:pt x="701" y="47"/>
                  <a:pt x="701" y="47"/>
                </a:cubicBezTo>
                <a:cubicBezTo>
                  <a:pt x="694" y="41"/>
                  <a:pt x="694" y="41"/>
                  <a:pt x="694" y="41"/>
                </a:cubicBezTo>
                <a:cubicBezTo>
                  <a:pt x="680" y="48"/>
                  <a:pt x="680" y="48"/>
                  <a:pt x="680" y="48"/>
                </a:cubicBezTo>
                <a:cubicBezTo>
                  <a:pt x="666" y="31"/>
                  <a:pt x="666" y="31"/>
                  <a:pt x="666" y="31"/>
                </a:cubicBezTo>
                <a:cubicBezTo>
                  <a:pt x="682" y="29"/>
                  <a:pt x="682" y="29"/>
                  <a:pt x="682" y="29"/>
                </a:cubicBezTo>
                <a:cubicBezTo>
                  <a:pt x="689" y="36"/>
                  <a:pt x="689" y="36"/>
                  <a:pt x="689" y="36"/>
                </a:cubicBezTo>
                <a:cubicBezTo>
                  <a:pt x="698" y="36"/>
                  <a:pt x="698" y="36"/>
                  <a:pt x="698" y="36"/>
                </a:cubicBezTo>
                <a:cubicBezTo>
                  <a:pt x="699" y="27"/>
                  <a:pt x="699" y="27"/>
                  <a:pt x="699" y="27"/>
                </a:cubicBezTo>
                <a:close/>
                <a:moveTo>
                  <a:pt x="933" y="103"/>
                </a:moveTo>
                <a:cubicBezTo>
                  <a:pt x="918" y="99"/>
                  <a:pt x="918" y="99"/>
                  <a:pt x="918" y="99"/>
                </a:cubicBezTo>
                <a:cubicBezTo>
                  <a:pt x="936" y="82"/>
                  <a:pt x="936" y="82"/>
                  <a:pt x="936" y="82"/>
                </a:cubicBezTo>
                <a:cubicBezTo>
                  <a:pt x="961" y="71"/>
                  <a:pt x="961" y="71"/>
                  <a:pt x="961" y="71"/>
                </a:cubicBezTo>
                <a:cubicBezTo>
                  <a:pt x="999" y="64"/>
                  <a:pt x="999" y="64"/>
                  <a:pt x="999" y="64"/>
                </a:cubicBezTo>
                <a:cubicBezTo>
                  <a:pt x="1002" y="69"/>
                  <a:pt x="1002" y="69"/>
                  <a:pt x="1002" y="69"/>
                </a:cubicBezTo>
                <a:cubicBezTo>
                  <a:pt x="992" y="75"/>
                  <a:pt x="992" y="75"/>
                  <a:pt x="992" y="75"/>
                </a:cubicBezTo>
                <a:cubicBezTo>
                  <a:pt x="950" y="85"/>
                  <a:pt x="950" y="85"/>
                  <a:pt x="950" y="85"/>
                </a:cubicBezTo>
                <a:cubicBezTo>
                  <a:pt x="933" y="103"/>
                  <a:pt x="933" y="103"/>
                  <a:pt x="933" y="103"/>
                </a:cubicBezTo>
                <a:close/>
                <a:moveTo>
                  <a:pt x="934" y="135"/>
                </a:moveTo>
                <a:cubicBezTo>
                  <a:pt x="918" y="134"/>
                  <a:pt x="918" y="134"/>
                  <a:pt x="918" y="134"/>
                </a:cubicBezTo>
                <a:cubicBezTo>
                  <a:pt x="901" y="121"/>
                  <a:pt x="901" y="121"/>
                  <a:pt x="901" y="121"/>
                </a:cubicBezTo>
                <a:cubicBezTo>
                  <a:pt x="913" y="107"/>
                  <a:pt x="913" y="107"/>
                  <a:pt x="913" y="107"/>
                </a:cubicBezTo>
                <a:cubicBezTo>
                  <a:pt x="930" y="108"/>
                  <a:pt x="930" y="108"/>
                  <a:pt x="930" y="108"/>
                </a:cubicBezTo>
                <a:cubicBezTo>
                  <a:pt x="925" y="117"/>
                  <a:pt x="925" y="117"/>
                  <a:pt x="925" y="117"/>
                </a:cubicBezTo>
                <a:cubicBezTo>
                  <a:pt x="934" y="135"/>
                  <a:pt x="934" y="135"/>
                  <a:pt x="934" y="135"/>
                </a:cubicBezTo>
                <a:close/>
                <a:moveTo>
                  <a:pt x="576" y="245"/>
                </a:moveTo>
                <a:cubicBezTo>
                  <a:pt x="571" y="264"/>
                  <a:pt x="571" y="264"/>
                  <a:pt x="571" y="264"/>
                </a:cubicBezTo>
                <a:cubicBezTo>
                  <a:pt x="579" y="270"/>
                  <a:pt x="579" y="270"/>
                  <a:pt x="579" y="270"/>
                </a:cubicBezTo>
                <a:cubicBezTo>
                  <a:pt x="579" y="278"/>
                  <a:pt x="579" y="278"/>
                  <a:pt x="579" y="278"/>
                </a:cubicBezTo>
                <a:cubicBezTo>
                  <a:pt x="585" y="279"/>
                  <a:pt x="585" y="279"/>
                  <a:pt x="585" y="279"/>
                </a:cubicBezTo>
                <a:cubicBezTo>
                  <a:pt x="590" y="288"/>
                  <a:pt x="590" y="288"/>
                  <a:pt x="590" y="288"/>
                </a:cubicBezTo>
                <a:cubicBezTo>
                  <a:pt x="581" y="292"/>
                  <a:pt x="581" y="292"/>
                  <a:pt x="581" y="292"/>
                </a:cubicBezTo>
                <a:cubicBezTo>
                  <a:pt x="576" y="301"/>
                  <a:pt x="576" y="301"/>
                  <a:pt x="576" y="301"/>
                </a:cubicBezTo>
                <a:cubicBezTo>
                  <a:pt x="589" y="305"/>
                  <a:pt x="589" y="305"/>
                  <a:pt x="589" y="305"/>
                </a:cubicBezTo>
                <a:cubicBezTo>
                  <a:pt x="573" y="315"/>
                  <a:pt x="573" y="315"/>
                  <a:pt x="573" y="315"/>
                </a:cubicBezTo>
                <a:cubicBezTo>
                  <a:pt x="578" y="316"/>
                  <a:pt x="578" y="316"/>
                  <a:pt x="578" y="316"/>
                </a:cubicBezTo>
                <a:cubicBezTo>
                  <a:pt x="592" y="310"/>
                  <a:pt x="592" y="310"/>
                  <a:pt x="592" y="310"/>
                </a:cubicBezTo>
                <a:cubicBezTo>
                  <a:pt x="608" y="311"/>
                  <a:pt x="608" y="311"/>
                  <a:pt x="608" y="311"/>
                </a:cubicBezTo>
                <a:cubicBezTo>
                  <a:pt x="615" y="306"/>
                  <a:pt x="615" y="306"/>
                  <a:pt x="615" y="306"/>
                </a:cubicBezTo>
                <a:cubicBezTo>
                  <a:pt x="609" y="303"/>
                  <a:pt x="609" y="303"/>
                  <a:pt x="609" y="303"/>
                </a:cubicBezTo>
                <a:cubicBezTo>
                  <a:pt x="615" y="297"/>
                  <a:pt x="615" y="297"/>
                  <a:pt x="615" y="297"/>
                </a:cubicBezTo>
                <a:cubicBezTo>
                  <a:pt x="613" y="292"/>
                  <a:pt x="613" y="292"/>
                  <a:pt x="613" y="292"/>
                </a:cubicBezTo>
                <a:cubicBezTo>
                  <a:pt x="605" y="293"/>
                  <a:pt x="605" y="293"/>
                  <a:pt x="605" y="293"/>
                </a:cubicBezTo>
                <a:cubicBezTo>
                  <a:pt x="601" y="279"/>
                  <a:pt x="601" y="279"/>
                  <a:pt x="601" y="279"/>
                </a:cubicBezTo>
                <a:cubicBezTo>
                  <a:pt x="597" y="278"/>
                  <a:pt x="597" y="278"/>
                  <a:pt x="597" y="278"/>
                </a:cubicBezTo>
                <a:cubicBezTo>
                  <a:pt x="597" y="272"/>
                  <a:pt x="597" y="272"/>
                  <a:pt x="597" y="272"/>
                </a:cubicBezTo>
                <a:cubicBezTo>
                  <a:pt x="590" y="266"/>
                  <a:pt x="590" y="266"/>
                  <a:pt x="590" y="266"/>
                </a:cubicBezTo>
                <a:cubicBezTo>
                  <a:pt x="595" y="258"/>
                  <a:pt x="595" y="258"/>
                  <a:pt x="595" y="258"/>
                </a:cubicBezTo>
                <a:cubicBezTo>
                  <a:pt x="594" y="255"/>
                  <a:pt x="594" y="255"/>
                  <a:pt x="594" y="255"/>
                </a:cubicBezTo>
                <a:cubicBezTo>
                  <a:pt x="583" y="255"/>
                  <a:pt x="583" y="255"/>
                  <a:pt x="583" y="255"/>
                </a:cubicBezTo>
                <a:cubicBezTo>
                  <a:pt x="590" y="250"/>
                  <a:pt x="590" y="250"/>
                  <a:pt x="590" y="250"/>
                </a:cubicBezTo>
                <a:cubicBezTo>
                  <a:pt x="589" y="246"/>
                  <a:pt x="589" y="246"/>
                  <a:pt x="589" y="246"/>
                </a:cubicBezTo>
                <a:cubicBezTo>
                  <a:pt x="576" y="245"/>
                  <a:pt x="576" y="245"/>
                  <a:pt x="576" y="245"/>
                </a:cubicBezTo>
                <a:close/>
                <a:moveTo>
                  <a:pt x="569" y="276"/>
                </a:moveTo>
                <a:cubicBezTo>
                  <a:pt x="559" y="274"/>
                  <a:pt x="559" y="274"/>
                  <a:pt x="559" y="274"/>
                </a:cubicBezTo>
                <a:cubicBezTo>
                  <a:pt x="555" y="281"/>
                  <a:pt x="555" y="281"/>
                  <a:pt x="555" y="281"/>
                </a:cubicBezTo>
                <a:cubicBezTo>
                  <a:pt x="547" y="282"/>
                  <a:pt x="547" y="282"/>
                  <a:pt x="547" y="282"/>
                </a:cubicBezTo>
                <a:cubicBezTo>
                  <a:pt x="549" y="290"/>
                  <a:pt x="549" y="290"/>
                  <a:pt x="549" y="290"/>
                </a:cubicBezTo>
                <a:cubicBezTo>
                  <a:pt x="554" y="292"/>
                  <a:pt x="554" y="292"/>
                  <a:pt x="554" y="292"/>
                </a:cubicBezTo>
                <a:cubicBezTo>
                  <a:pt x="551" y="296"/>
                  <a:pt x="551" y="296"/>
                  <a:pt x="551" y="296"/>
                </a:cubicBezTo>
                <a:cubicBezTo>
                  <a:pt x="547" y="301"/>
                  <a:pt x="547" y="301"/>
                  <a:pt x="547" y="301"/>
                </a:cubicBezTo>
                <a:cubicBezTo>
                  <a:pt x="556" y="305"/>
                  <a:pt x="556" y="305"/>
                  <a:pt x="556" y="305"/>
                </a:cubicBezTo>
                <a:cubicBezTo>
                  <a:pt x="564" y="298"/>
                  <a:pt x="564" y="298"/>
                  <a:pt x="564" y="298"/>
                </a:cubicBezTo>
                <a:cubicBezTo>
                  <a:pt x="571" y="299"/>
                  <a:pt x="571" y="299"/>
                  <a:pt x="571" y="299"/>
                </a:cubicBezTo>
                <a:cubicBezTo>
                  <a:pt x="570" y="284"/>
                  <a:pt x="570" y="284"/>
                  <a:pt x="570" y="284"/>
                </a:cubicBezTo>
                <a:cubicBezTo>
                  <a:pt x="572" y="281"/>
                  <a:pt x="572" y="281"/>
                  <a:pt x="572" y="281"/>
                </a:cubicBezTo>
                <a:cubicBezTo>
                  <a:pt x="569" y="276"/>
                  <a:pt x="569" y="276"/>
                  <a:pt x="569" y="276"/>
                </a:cubicBezTo>
                <a:close/>
                <a:moveTo>
                  <a:pt x="653" y="380"/>
                </a:moveTo>
                <a:cubicBezTo>
                  <a:pt x="654" y="385"/>
                  <a:pt x="654" y="385"/>
                  <a:pt x="654" y="385"/>
                </a:cubicBezTo>
                <a:cubicBezTo>
                  <a:pt x="655" y="394"/>
                  <a:pt x="655" y="394"/>
                  <a:pt x="655" y="394"/>
                </a:cubicBezTo>
                <a:cubicBezTo>
                  <a:pt x="661" y="391"/>
                  <a:pt x="661" y="391"/>
                  <a:pt x="661" y="391"/>
                </a:cubicBezTo>
                <a:cubicBezTo>
                  <a:pt x="663" y="381"/>
                  <a:pt x="663" y="381"/>
                  <a:pt x="663" y="381"/>
                </a:cubicBezTo>
                <a:cubicBezTo>
                  <a:pt x="659" y="378"/>
                  <a:pt x="659" y="378"/>
                  <a:pt x="659" y="378"/>
                </a:cubicBezTo>
                <a:cubicBezTo>
                  <a:pt x="653" y="380"/>
                  <a:pt x="653" y="380"/>
                  <a:pt x="653" y="380"/>
                </a:cubicBezTo>
                <a:close/>
                <a:moveTo>
                  <a:pt x="658" y="377"/>
                </a:moveTo>
                <a:cubicBezTo>
                  <a:pt x="654" y="371"/>
                  <a:pt x="654" y="371"/>
                  <a:pt x="654" y="371"/>
                </a:cubicBezTo>
                <a:cubicBezTo>
                  <a:pt x="660" y="365"/>
                  <a:pt x="660" y="365"/>
                  <a:pt x="660" y="365"/>
                </a:cubicBezTo>
                <a:cubicBezTo>
                  <a:pt x="662" y="368"/>
                  <a:pt x="662" y="368"/>
                  <a:pt x="662" y="368"/>
                </a:cubicBezTo>
                <a:cubicBezTo>
                  <a:pt x="661" y="375"/>
                  <a:pt x="661" y="375"/>
                  <a:pt x="661" y="375"/>
                </a:cubicBezTo>
                <a:cubicBezTo>
                  <a:pt x="658" y="377"/>
                  <a:pt x="658" y="377"/>
                  <a:pt x="658" y="377"/>
                </a:cubicBezTo>
                <a:close/>
                <a:moveTo>
                  <a:pt x="693" y="399"/>
                </a:moveTo>
                <a:cubicBezTo>
                  <a:pt x="693" y="406"/>
                  <a:pt x="693" y="406"/>
                  <a:pt x="693" y="406"/>
                </a:cubicBezTo>
                <a:cubicBezTo>
                  <a:pt x="690" y="408"/>
                  <a:pt x="690" y="408"/>
                  <a:pt x="690" y="408"/>
                </a:cubicBezTo>
                <a:cubicBezTo>
                  <a:pt x="677" y="403"/>
                  <a:pt x="677" y="403"/>
                  <a:pt x="677" y="403"/>
                </a:cubicBezTo>
                <a:cubicBezTo>
                  <a:pt x="677" y="400"/>
                  <a:pt x="677" y="400"/>
                  <a:pt x="677" y="400"/>
                </a:cubicBezTo>
                <a:cubicBezTo>
                  <a:pt x="682" y="397"/>
                  <a:pt x="682" y="397"/>
                  <a:pt x="682" y="397"/>
                </a:cubicBezTo>
                <a:cubicBezTo>
                  <a:pt x="688" y="399"/>
                  <a:pt x="688" y="399"/>
                  <a:pt x="688" y="399"/>
                </a:cubicBezTo>
                <a:cubicBezTo>
                  <a:pt x="693" y="399"/>
                  <a:pt x="693" y="399"/>
                  <a:pt x="693" y="399"/>
                </a:cubicBezTo>
                <a:close/>
                <a:moveTo>
                  <a:pt x="740" y="414"/>
                </a:moveTo>
                <a:cubicBezTo>
                  <a:pt x="741" y="418"/>
                  <a:pt x="741" y="418"/>
                  <a:pt x="741" y="418"/>
                </a:cubicBezTo>
                <a:cubicBezTo>
                  <a:pt x="749" y="421"/>
                  <a:pt x="749" y="421"/>
                  <a:pt x="749" y="421"/>
                </a:cubicBezTo>
                <a:cubicBezTo>
                  <a:pt x="758" y="419"/>
                  <a:pt x="758" y="419"/>
                  <a:pt x="758" y="419"/>
                </a:cubicBezTo>
                <a:cubicBezTo>
                  <a:pt x="757" y="416"/>
                  <a:pt x="757" y="416"/>
                  <a:pt x="757" y="416"/>
                </a:cubicBezTo>
                <a:cubicBezTo>
                  <a:pt x="740" y="414"/>
                  <a:pt x="740" y="414"/>
                  <a:pt x="740" y="414"/>
                </a:cubicBezTo>
                <a:close/>
                <a:moveTo>
                  <a:pt x="802" y="416"/>
                </a:moveTo>
                <a:cubicBezTo>
                  <a:pt x="793" y="416"/>
                  <a:pt x="793" y="416"/>
                  <a:pt x="793" y="416"/>
                </a:cubicBezTo>
                <a:cubicBezTo>
                  <a:pt x="790" y="420"/>
                  <a:pt x="790" y="420"/>
                  <a:pt x="790" y="420"/>
                </a:cubicBezTo>
                <a:cubicBezTo>
                  <a:pt x="796" y="423"/>
                  <a:pt x="796" y="423"/>
                  <a:pt x="796" y="423"/>
                </a:cubicBezTo>
                <a:cubicBezTo>
                  <a:pt x="801" y="420"/>
                  <a:pt x="801" y="420"/>
                  <a:pt x="801" y="420"/>
                </a:cubicBezTo>
                <a:cubicBezTo>
                  <a:pt x="802" y="416"/>
                  <a:pt x="802" y="416"/>
                  <a:pt x="802" y="416"/>
                </a:cubicBezTo>
                <a:close/>
                <a:moveTo>
                  <a:pt x="1067" y="573"/>
                </a:moveTo>
                <a:cubicBezTo>
                  <a:pt x="1064" y="578"/>
                  <a:pt x="1064" y="578"/>
                  <a:pt x="1064" y="578"/>
                </a:cubicBezTo>
                <a:cubicBezTo>
                  <a:pt x="1065" y="589"/>
                  <a:pt x="1065" y="589"/>
                  <a:pt x="1065" y="589"/>
                </a:cubicBezTo>
                <a:cubicBezTo>
                  <a:pt x="1069" y="595"/>
                  <a:pt x="1069" y="595"/>
                  <a:pt x="1069" y="595"/>
                </a:cubicBezTo>
                <a:cubicBezTo>
                  <a:pt x="1075" y="592"/>
                  <a:pt x="1075" y="592"/>
                  <a:pt x="1075" y="592"/>
                </a:cubicBezTo>
                <a:cubicBezTo>
                  <a:pt x="1076" y="586"/>
                  <a:pt x="1076" y="586"/>
                  <a:pt x="1076" y="586"/>
                </a:cubicBezTo>
                <a:cubicBezTo>
                  <a:pt x="1067" y="573"/>
                  <a:pt x="1067" y="573"/>
                  <a:pt x="1067" y="573"/>
                </a:cubicBezTo>
                <a:close/>
                <a:moveTo>
                  <a:pt x="891" y="698"/>
                </a:moveTo>
                <a:cubicBezTo>
                  <a:pt x="862" y="720"/>
                  <a:pt x="862" y="720"/>
                  <a:pt x="862" y="720"/>
                </a:cubicBezTo>
                <a:cubicBezTo>
                  <a:pt x="857" y="732"/>
                  <a:pt x="857" y="732"/>
                  <a:pt x="857" y="732"/>
                </a:cubicBezTo>
                <a:cubicBezTo>
                  <a:pt x="863" y="745"/>
                  <a:pt x="863" y="745"/>
                  <a:pt x="863" y="745"/>
                </a:cubicBezTo>
                <a:cubicBezTo>
                  <a:pt x="855" y="757"/>
                  <a:pt x="855" y="757"/>
                  <a:pt x="855" y="757"/>
                </a:cubicBezTo>
                <a:cubicBezTo>
                  <a:pt x="865" y="782"/>
                  <a:pt x="865" y="782"/>
                  <a:pt x="865" y="782"/>
                </a:cubicBezTo>
                <a:cubicBezTo>
                  <a:pt x="877" y="775"/>
                  <a:pt x="877" y="775"/>
                  <a:pt x="877" y="775"/>
                </a:cubicBezTo>
                <a:cubicBezTo>
                  <a:pt x="896" y="718"/>
                  <a:pt x="896" y="718"/>
                  <a:pt x="896" y="718"/>
                </a:cubicBezTo>
                <a:cubicBezTo>
                  <a:pt x="891" y="698"/>
                  <a:pt x="891" y="698"/>
                  <a:pt x="891" y="698"/>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7416" name="下箭头 139"/>
          <p:cNvSpPr>
            <a:spLocks noChangeArrowheads="1"/>
          </p:cNvSpPr>
          <p:nvPr/>
        </p:nvSpPr>
        <p:spPr bwMode="auto">
          <a:xfrm rot="7606513">
            <a:off x="3366559" y="2043642"/>
            <a:ext cx="1094317" cy="2061633"/>
          </a:xfrm>
          <a:custGeom>
            <a:avLst/>
            <a:gdLst>
              <a:gd name="T0" fmla="*/ 0 w 1207095"/>
              <a:gd name="T1" fmla="*/ 1135732 h 2273516"/>
              <a:gd name="T2" fmla="*/ 205234 w 1207095"/>
              <a:gd name="T3" fmla="*/ 1135732 h 2273516"/>
              <a:gd name="T4" fmla="*/ 513549 w 1207095"/>
              <a:gd name="T5" fmla="*/ 0 h 2273516"/>
              <a:gd name="T6" fmla="*/ 615700 w 1207095"/>
              <a:gd name="T7" fmla="*/ 3217 h 2273516"/>
              <a:gd name="T8" fmla="*/ 615700 w 1207095"/>
              <a:gd name="T9" fmla="*/ 1135732 h 2273516"/>
              <a:gd name="T10" fmla="*/ 820934 w 1207095"/>
              <a:gd name="T11" fmla="*/ 1135732 h 2273516"/>
              <a:gd name="T12" fmla="*/ 410467 w 1207095"/>
              <a:gd name="T13" fmla="*/ 1546199 h 2273516"/>
              <a:gd name="T14" fmla="*/ 0 w 1207095"/>
              <a:gd name="T15" fmla="*/ 1135732 h 2273516"/>
              <a:gd name="T16" fmla="*/ 0 60000 65536"/>
              <a:gd name="T17" fmla="*/ 0 60000 65536"/>
              <a:gd name="T18" fmla="*/ 0 60000 65536"/>
              <a:gd name="T19" fmla="*/ 0 60000 65536"/>
              <a:gd name="T20" fmla="*/ 0 60000 65536"/>
              <a:gd name="T21" fmla="*/ 0 60000 65536"/>
              <a:gd name="T22" fmla="*/ 0 60000 65536"/>
              <a:gd name="T23" fmla="*/ 0 60000 65536"/>
              <a:gd name="T24" fmla="*/ 0 w 1207095"/>
              <a:gd name="T25" fmla="*/ 0 h 2273516"/>
              <a:gd name="T26" fmla="*/ 1207095 w 1207095"/>
              <a:gd name="T27" fmla="*/ 2273516 h 22735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7095" h="2273516">
                <a:moveTo>
                  <a:pt x="0" y="1669969"/>
                </a:moveTo>
                <a:lnTo>
                  <a:pt x="301774" y="1669969"/>
                </a:lnTo>
                <a:cubicBezTo>
                  <a:pt x="318501" y="1073875"/>
                  <a:pt x="455449" y="615234"/>
                  <a:pt x="755118" y="0"/>
                </a:cubicBezTo>
                <a:lnTo>
                  <a:pt x="905321" y="4730"/>
                </a:lnTo>
                <a:cubicBezTo>
                  <a:pt x="731379" y="724787"/>
                  <a:pt x="728778" y="1159415"/>
                  <a:pt x="905321" y="1669969"/>
                </a:cubicBezTo>
                <a:lnTo>
                  <a:pt x="1207095" y="1669969"/>
                </a:lnTo>
                <a:lnTo>
                  <a:pt x="603548" y="2273516"/>
                </a:lnTo>
                <a:lnTo>
                  <a:pt x="0" y="1669969"/>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zh-CN" sz="2400">
              <a:solidFill>
                <a:srgbClr val="000000"/>
              </a:solidFill>
              <a:sym typeface="宋体" panose="02010600030101010101" pitchFamily="2" charset="-122"/>
            </a:endParaRPr>
          </a:p>
        </p:txBody>
      </p:sp>
      <p:sp>
        <p:nvSpPr>
          <p:cNvPr id="17417" name="下箭头 139"/>
          <p:cNvSpPr>
            <a:spLocks noChangeArrowheads="1"/>
          </p:cNvSpPr>
          <p:nvPr/>
        </p:nvSpPr>
        <p:spPr bwMode="auto">
          <a:xfrm rot="3790327">
            <a:off x="3267076" y="3334809"/>
            <a:ext cx="1096433" cy="2203451"/>
          </a:xfrm>
          <a:custGeom>
            <a:avLst/>
            <a:gdLst>
              <a:gd name="T0" fmla="*/ 0 w 1207095"/>
              <a:gd name="T1" fmla="*/ 1135732 h 2430532"/>
              <a:gd name="T2" fmla="*/ 205234 w 1207095"/>
              <a:gd name="T3" fmla="*/ 1135732 h 2430532"/>
              <a:gd name="T4" fmla="*/ 513549 w 1207095"/>
              <a:gd name="T5" fmla="*/ 0 h 2430532"/>
              <a:gd name="T6" fmla="*/ 615700 w 1207095"/>
              <a:gd name="T7" fmla="*/ 1135732 h 2430532"/>
              <a:gd name="T8" fmla="*/ 820934 w 1207095"/>
              <a:gd name="T9" fmla="*/ 1135732 h 2430532"/>
              <a:gd name="T10" fmla="*/ 473874 w 1207095"/>
              <a:gd name="T11" fmla="*/ 1652984 h 2430532"/>
              <a:gd name="T12" fmla="*/ 0 w 1207095"/>
              <a:gd name="T13" fmla="*/ 1135732 h 2430532"/>
              <a:gd name="T14" fmla="*/ 0 60000 65536"/>
              <a:gd name="T15" fmla="*/ 0 60000 65536"/>
              <a:gd name="T16" fmla="*/ 0 60000 65536"/>
              <a:gd name="T17" fmla="*/ 0 60000 65536"/>
              <a:gd name="T18" fmla="*/ 0 60000 65536"/>
              <a:gd name="T19" fmla="*/ 0 60000 65536"/>
              <a:gd name="T20" fmla="*/ 0 60000 65536"/>
              <a:gd name="T21" fmla="*/ 0 w 1207095"/>
              <a:gd name="T22" fmla="*/ 0 h 2430532"/>
              <a:gd name="T23" fmla="*/ 1207095 w 1207095"/>
              <a:gd name="T24" fmla="*/ 2430532 h 24305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7095" h="2430532">
                <a:moveTo>
                  <a:pt x="0" y="1669969"/>
                </a:moveTo>
                <a:lnTo>
                  <a:pt x="301774" y="1669969"/>
                </a:lnTo>
                <a:cubicBezTo>
                  <a:pt x="318501" y="1073875"/>
                  <a:pt x="455449" y="615234"/>
                  <a:pt x="755118" y="0"/>
                </a:cubicBezTo>
                <a:cubicBezTo>
                  <a:pt x="661960" y="374357"/>
                  <a:pt x="535619" y="1155692"/>
                  <a:pt x="905321" y="1669969"/>
                </a:cubicBezTo>
                <a:lnTo>
                  <a:pt x="1207095" y="1669969"/>
                </a:lnTo>
                <a:lnTo>
                  <a:pt x="696781" y="2430532"/>
                </a:lnTo>
                <a:lnTo>
                  <a:pt x="0" y="1669969"/>
                </a:lnTo>
                <a:close/>
              </a:path>
            </a:pathLst>
          </a:custGeom>
          <a:solidFill>
            <a:srgbClr val="FFC000"/>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zh-CN" sz="2400">
              <a:solidFill>
                <a:srgbClr val="000000"/>
              </a:solidFill>
              <a:sym typeface="宋体" panose="02010600030101010101" pitchFamily="2" charset="-122"/>
            </a:endParaRPr>
          </a:p>
        </p:txBody>
      </p:sp>
      <p:sp>
        <p:nvSpPr>
          <p:cNvPr id="17418" name="下箭头 139"/>
          <p:cNvSpPr>
            <a:spLocks noChangeArrowheads="1"/>
          </p:cNvSpPr>
          <p:nvPr/>
        </p:nvSpPr>
        <p:spPr bwMode="auto">
          <a:xfrm rot="15038497" flipH="1">
            <a:off x="6010275" y="663576"/>
            <a:ext cx="1714500" cy="4633384"/>
          </a:xfrm>
          <a:custGeom>
            <a:avLst/>
            <a:gdLst>
              <a:gd name="T0" fmla="*/ 0 w 1207095"/>
              <a:gd name="T1" fmla="*/ 2543614 h 2269076"/>
              <a:gd name="T2" fmla="*/ 321438 w 1207095"/>
              <a:gd name="T3" fmla="*/ 2543614 h 2269076"/>
              <a:gd name="T4" fmla="*/ 849742 w 1207095"/>
              <a:gd name="T5" fmla="*/ 0 h 2269076"/>
              <a:gd name="T6" fmla="*/ 964314 w 1207095"/>
              <a:gd name="T7" fmla="*/ 2543614 h 2269076"/>
              <a:gd name="T8" fmla="*/ 1285752 w 1207095"/>
              <a:gd name="T9" fmla="*/ 2543614 h 2269076"/>
              <a:gd name="T10" fmla="*/ 736385 w 1207095"/>
              <a:gd name="T11" fmla="*/ 3475616 h 2269076"/>
              <a:gd name="T12" fmla="*/ 0 w 1207095"/>
              <a:gd name="T13" fmla="*/ 2543614 h 2269076"/>
              <a:gd name="T14" fmla="*/ 0 60000 65536"/>
              <a:gd name="T15" fmla="*/ 0 60000 65536"/>
              <a:gd name="T16" fmla="*/ 0 60000 65536"/>
              <a:gd name="T17" fmla="*/ 0 60000 65536"/>
              <a:gd name="T18" fmla="*/ 0 60000 65536"/>
              <a:gd name="T19" fmla="*/ 0 60000 65536"/>
              <a:gd name="T20" fmla="*/ 0 60000 65536"/>
              <a:gd name="T21" fmla="*/ 0 w 1207095"/>
              <a:gd name="T22" fmla="*/ 0 h 2269076"/>
              <a:gd name="T23" fmla="*/ 1207095 w 1207095"/>
              <a:gd name="T24" fmla="*/ 2269076 h 22690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7095" h="2269076">
                <a:moveTo>
                  <a:pt x="0" y="1660613"/>
                </a:moveTo>
                <a:lnTo>
                  <a:pt x="301774" y="1660613"/>
                </a:lnTo>
                <a:cubicBezTo>
                  <a:pt x="252150" y="1008228"/>
                  <a:pt x="452260" y="468245"/>
                  <a:pt x="797758" y="0"/>
                </a:cubicBezTo>
                <a:cubicBezTo>
                  <a:pt x="454185" y="778062"/>
                  <a:pt x="676561" y="1325574"/>
                  <a:pt x="905321" y="1660613"/>
                </a:cubicBezTo>
                <a:lnTo>
                  <a:pt x="1207095" y="1660613"/>
                </a:lnTo>
                <a:lnTo>
                  <a:pt x="691336" y="2269076"/>
                </a:lnTo>
                <a:lnTo>
                  <a:pt x="0" y="1660613"/>
                </a:lnTo>
                <a:close/>
              </a:path>
            </a:pathLst>
          </a:cu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zh-CN" sz="2400">
              <a:solidFill>
                <a:srgbClr val="000000"/>
              </a:solidFill>
              <a:sym typeface="宋体" panose="02010600030101010101" pitchFamily="2" charset="-122"/>
            </a:endParaRPr>
          </a:p>
        </p:txBody>
      </p:sp>
      <p:grpSp>
        <p:nvGrpSpPr>
          <p:cNvPr id="17419" name="组合 141"/>
          <p:cNvGrpSpPr>
            <a:grpSpLocks/>
          </p:cNvGrpSpPr>
          <p:nvPr/>
        </p:nvGrpSpPr>
        <p:grpSpPr bwMode="auto">
          <a:xfrm>
            <a:off x="9309101" y="2118785"/>
            <a:ext cx="2260600" cy="1030815"/>
            <a:chOff x="0" y="0"/>
            <a:chExt cx="1695788" cy="772005"/>
          </a:xfrm>
        </p:grpSpPr>
        <p:sp>
          <p:nvSpPr>
            <p:cNvPr id="17420" name="圆角矩形 114"/>
            <p:cNvSpPr>
              <a:spLocks noChangeArrowheads="1"/>
            </p:cNvSpPr>
            <p:nvPr/>
          </p:nvSpPr>
          <p:spPr bwMode="auto">
            <a:xfrm>
              <a:off x="0" y="0"/>
              <a:ext cx="1695788" cy="772005"/>
            </a:xfrm>
            <a:prstGeom prst="roundRect">
              <a:avLst>
                <a:gd name="adj" fmla="val 50000"/>
              </a:avLst>
            </a:prstGeom>
            <a:solidFill>
              <a:srgbClr val="3C8DA6"/>
            </a:solidFill>
            <a:ln w="12700" cap="flat" cmpd="sng">
              <a:solidFill>
                <a:srgbClr val="1E1D3A"/>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7421" name="矩形 140"/>
            <p:cNvSpPr>
              <a:spLocks noChangeArrowheads="1"/>
            </p:cNvSpPr>
            <p:nvPr/>
          </p:nvSpPr>
          <p:spPr bwMode="auto">
            <a:xfrm>
              <a:off x="214356" y="17437"/>
              <a:ext cx="1266464" cy="74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5867">
                  <a:solidFill>
                    <a:schemeClr val="bg1"/>
                  </a:solidFill>
                  <a:latin typeface="微软雅黑" panose="020B0503020204020204" pitchFamily="34" charset="-122"/>
                  <a:ea typeface="微软雅黑" panose="020B0503020204020204" pitchFamily="34" charset="-122"/>
                  <a:sym typeface="宋体" panose="02010600030101010101" pitchFamily="2" charset="-122"/>
                </a:rPr>
                <a:t>手机</a:t>
              </a:r>
              <a:endParaRPr lang="zh-CN" altLang="en-US" sz="5867">
                <a:solidFill>
                  <a:schemeClr val="bg1"/>
                </a:solidFill>
                <a:ea typeface="微软雅黑" panose="020B0503020204020204" pitchFamily="34" charset="-122"/>
                <a:sym typeface="宋体" panose="02010600030101010101" pitchFamily="2" charset="-122"/>
              </a:endParaRPr>
            </a:p>
          </p:txBody>
        </p:sp>
      </p:grpSp>
      <p:grpSp>
        <p:nvGrpSpPr>
          <p:cNvPr id="17422" name="组合 116"/>
          <p:cNvGrpSpPr>
            <a:grpSpLocks/>
          </p:cNvGrpSpPr>
          <p:nvPr/>
        </p:nvGrpSpPr>
        <p:grpSpPr bwMode="auto">
          <a:xfrm>
            <a:off x="1284818" y="2239434"/>
            <a:ext cx="1411816" cy="643466"/>
            <a:chOff x="0" y="0"/>
            <a:chExt cx="1629265" cy="742340"/>
          </a:xfrm>
        </p:grpSpPr>
        <p:sp>
          <p:nvSpPr>
            <p:cNvPr id="17423" name="圆角矩形 117"/>
            <p:cNvSpPr>
              <a:spLocks noChangeArrowheads="1"/>
            </p:cNvSpPr>
            <p:nvPr/>
          </p:nvSpPr>
          <p:spPr bwMode="auto">
            <a:xfrm>
              <a:off x="0" y="0"/>
              <a:ext cx="1629265" cy="742340"/>
            </a:xfrm>
            <a:prstGeom prst="roundRect">
              <a:avLst>
                <a:gd name="adj" fmla="val 50000"/>
              </a:avLst>
            </a:prstGeom>
            <a:solidFill>
              <a:srgbClr val="F88A44"/>
            </a:solidFill>
            <a:ln w="12700" cap="flat" cmpd="sng">
              <a:solidFill>
                <a:srgbClr val="1E1D3A"/>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7424" name="矩形 118"/>
            <p:cNvSpPr>
              <a:spLocks noChangeArrowheads="1"/>
            </p:cNvSpPr>
            <p:nvPr/>
          </p:nvSpPr>
          <p:spPr bwMode="auto">
            <a:xfrm>
              <a:off x="214956" y="17094"/>
              <a:ext cx="1160256" cy="674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电脑</a:t>
              </a:r>
              <a:endParaRPr lang="zh-CN" altLang="en-US" sz="3200">
                <a:solidFill>
                  <a:schemeClr val="bg1"/>
                </a:solidFill>
              </a:endParaRPr>
            </a:p>
          </p:txBody>
        </p:sp>
      </p:grpSp>
      <p:grpSp>
        <p:nvGrpSpPr>
          <p:cNvPr id="17425" name="组合 119"/>
          <p:cNvGrpSpPr>
            <a:grpSpLocks/>
          </p:cNvGrpSpPr>
          <p:nvPr/>
        </p:nvGrpSpPr>
        <p:grpSpPr bwMode="auto">
          <a:xfrm>
            <a:off x="1104900" y="4804833"/>
            <a:ext cx="1574801" cy="717551"/>
            <a:chOff x="0" y="0"/>
            <a:chExt cx="1695788" cy="772650"/>
          </a:xfrm>
        </p:grpSpPr>
        <p:sp>
          <p:nvSpPr>
            <p:cNvPr id="17426" name="圆角矩形 120"/>
            <p:cNvSpPr>
              <a:spLocks noChangeArrowheads="1"/>
            </p:cNvSpPr>
            <p:nvPr/>
          </p:nvSpPr>
          <p:spPr bwMode="auto">
            <a:xfrm>
              <a:off x="0" y="0"/>
              <a:ext cx="1695788" cy="772650"/>
            </a:xfrm>
            <a:prstGeom prst="roundRect">
              <a:avLst>
                <a:gd name="adj" fmla="val 50000"/>
              </a:avLst>
            </a:prstGeom>
            <a:solidFill>
              <a:srgbClr val="FFC000"/>
            </a:solidFill>
            <a:ln w="12700" cap="flat" cmpd="sng">
              <a:solidFill>
                <a:srgbClr val="1E1D3A"/>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7427" name="矩形 121"/>
            <p:cNvSpPr>
              <a:spLocks noChangeArrowheads="1"/>
            </p:cNvSpPr>
            <p:nvPr/>
          </p:nvSpPr>
          <p:spPr bwMode="auto">
            <a:xfrm>
              <a:off x="213826" y="16832"/>
              <a:ext cx="1231096" cy="71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733">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电视</a:t>
              </a:r>
              <a:endParaRPr lang="zh-CN" altLang="en-US" sz="2400"/>
            </a:p>
          </p:txBody>
        </p:sp>
      </p:grpSp>
    </p:spTree>
    <p:extLst>
      <p:ext uri="{BB962C8B-B14F-4D97-AF65-F5344CB8AC3E}">
        <p14:creationId xmlns:p14="http://schemas.microsoft.com/office/powerpoint/2010/main" val="4272574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8435" name="矩形 1"/>
          <p:cNvSpPr>
            <a:spLocks noChangeArrowheads="1"/>
          </p:cNvSpPr>
          <p:nvPr/>
        </p:nvSpPr>
        <p:spPr bwMode="auto">
          <a:xfrm>
            <a:off x="1221317" y="1773767"/>
            <a:ext cx="436668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中国目前有超过</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2.42</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亿的线上消费者，即比美国多</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7500</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万，同时也是日本的</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2</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倍，英国的</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6</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倍</a:t>
            </a:r>
          </a:p>
        </p:txBody>
      </p:sp>
      <p:sp>
        <p:nvSpPr>
          <p:cNvPr id="18436" name="等腰三角形 4"/>
          <p:cNvSpPr>
            <a:spLocks noChangeArrowheads="1"/>
          </p:cNvSpPr>
          <p:nvPr/>
        </p:nvSpPr>
        <p:spPr bwMode="auto">
          <a:xfrm rot="5400000">
            <a:off x="690034" y="2148418"/>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8437" name="组合 24"/>
          <p:cNvGrpSpPr>
            <a:grpSpLocks/>
          </p:cNvGrpSpPr>
          <p:nvPr/>
        </p:nvGrpSpPr>
        <p:grpSpPr bwMode="auto">
          <a:xfrm>
            <a:off x="4637618" y="694267"/>
            <a:ext cx="7063316" cy="5612056"/>
            <a:chOff x="0" y="0"/>
            <a:chExt cx="5298127" cy="4208598"/>
          </a:xfrm>
        </p:grpSpPr>
        <p:sp>
          <p:nvSpPr>
            <p:cNvPr id="18438" name="任意多边形 6"/>
            <p:cNvSpPr>
              <a:spLocks/>
            </p:cNvSpPr>
            <p:nvPr/>
          </p:nvSpPr>
          <p:spPr bwMode="auto">
            <a:xfrm>
              <a:off x="1103445" y="0"/>
              <a:ext cx="4194682" cy="3784201"/>
            </a:xfrm>
            <a:custGeom>
              <a:avLst/>
              <a:gdLst>
                <a:gd name="T0" fmla="*/ 0 w 5702300"/>
                <a:gd name="T1" fmla="*/ 0 h 2603500"/>
                <a:gd name="T2" fmla="*/ 0 w 5702300"/>
                <a:gd name="T3" fmla="*/ 2603500 h 2603500"/>
                <a:gd name="T4" fmla="*/ 5702300 w 5702300"/>
                <a:gd name="T5" fmla="*/ 2603500 h 2603500"/>
                <a:gd name="T6" fmla="*/ 0 60000 65536"/>
                <a:gd name="T7" fmla="*/ 0 60000 65536"/>
                <a:gd name="T8" fmla="*/ 0 60000 65536"/>
                <a:gd name="T9" fmla="*/ 0 w 5702300"/>
                <a:gd name="T10" fmla="*/ 0 h 2603500"/>
                <a:gd name="T11" fmla="*/ 5702300 w 5702300"/>
                <a:gd name="T12" fmla="*/ 2603500 h 2603500"/>
              </a:gdLst>
              <a:ahLst/>
              <a:cxnLst>
                <a:cxn ang="T6">
                  <a:pos x="T0" y="T1"/>
                </a:cxn>
                <a:cxn ang="T7">
                  <a:pos x="T2" y="T3"/>
                </a:cxn>
                <a:cxn ang="T8">
                  <a:pos x="T4" y="T5"/>
                </a:cxn>
              </a:cxnLst>
              <a:rect l="T9" t="T10" r="T11" b="T12"/>
              <a:pathLst>
                <a:path w="5702300" h="2603500">
                  <a:moveTo>
                    <a:pt x="0" y="0"/>
                  </a:moveTo>
                  <a:lnTo>
                    <a:pt x="0" y="2603500"/>
                  </a:lnTo>
                  <a:lnTo>
                    <a:pt x="5702300" y="2603500"/>
                  </a:lnTo>
                </a:path>
              </a:pathLst>
            </a:custGeom>
            <a:noFill/>
            <a:ln w="25400" cap="flat" cmpd="sng">
              <a:solidFill>
                <a:srgbClr val="1E1D3A"/>
              </a:solidFill>
              <a:bevel/>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8439" name="矩形 7"/>
            <p:cNvSpPr>
              <a:spLocks noChangeArrowheads="1"/>
            </p:cNvSpPr>
            <p:nvPr/>
          </p:nvSpPr>
          <p:spPr bwMode="auto">
            <a:xfrm>
              <a:off x="1450572" y="466874"/>
              <a:ext cx="564604" cy="3297634"/>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8440" name="矩形 8"/>
            <p:cNvSpPr>
              <a:spLocks noChangeArrowheads="1"/>
            </p:cNvSpPr>
            <p:nvPr/>
          </p:nvSpPr>
          <p:spPr bwMode="auto">
            <a:xfrm>
              <a:off x="2326816" y="1349620"/>
              <a:ext cx="564604" cy="2414888"/>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8441" name="矩形 9"/>
            <p:cNvSpPr>
              <a:spLocks noChangeArrowheads="1"/>
            </p:cNvSpPr>
            <p:nvPr/>
          </p:nvSpPr>
          <p:spPr bwMode="auto">
            <a:xfrm>
              <a:off x="3203060" y="2252340"/>
              <a:ext cx="564604" cy="1512168"/>
            </a:xfrm>
            <a:prstGeom prst="rect">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8442" name="矩形 10"/>
            <p:cNvSpPr>
              <a:spLocks noChangeArrowheads="1"/>
            </p:cNvSpPr>
            <p:nvPr/>
          </p:nvSpPr>
          <p:spPr bwMode="auto">
            <a:xfrm>
              <a:off x="4079304" y="3203178"/>
              <a:ext cx="564604" cy="561330"/>
            </a:xfrm>
            <a:prstGeom prst="rect">
              <a:avLst/>
            </a:pr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18443" name="矩形 12"/>
            <p:cNvSpPr>
              <a:spLocks noChangeArrowheads="1"/>
            </p:cNvSpPr>
            <p:nvPr/>
          </p:nvSpPr>
          <p:spPr bwMode="auto">
            <a:xfrm>
              <a:off x="1484550" y="3923886"/>
              <a:ext cx="496831" cy="2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b="1">
                  <a:solidFill>
                    <a:srgbClr val="343367"/>
                  </a:solidFill>
                  <a:latin typeface="微软雅黑" panose="020B0503020204020204" pitchFamily="34" charset="-122"/>
                  <a:ea typeface="微软雅黑" panose="020B0503020204020204" pitchFamily="34" charset="-122"/>
                  <a:sym typeface="宋体" panose="02010600030101010101" pitchFamily="2" charset="-122"/>
                </a:rPr>
                <a:t>中国</a:t>
              </a:r>
              <a:endParaRPr lang="zh-CN" altLang="en-US" sz="2400"/>
            </a:p>
          </p:txBody>
        </p:sp>
        <p:sp>
          <p:nvSpPr>
            <p:cNvPr id="18444" name="矩形 13"/>
            <p:cNvSpPr>
              <a:spLocks noChangeArrowheads="1"/>
            </p:cNvSpPr>
            <p:nvPr/>
          </p:nvSpPr>
          <p:spPr bwMode="auto">
            <a:xfrm>
              <a:off x="2360956" y="3923886"/>
              <a:ext cx="496831" cy="2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b="1">
                  <a:solidFill>
                    <a:srgbClr val="343367"/>
                  </a:solidFill>
                  <a:latin typeface="微软雅黑" panose="020B0503020204020204" pitchFamily="34" charset="-122"/>
                  <a:ea typeface="微软雅黑" panose="020B0503020204020204" pitchFamily="34" charset="-122"/>
                  <a:sym typeface="宋体" panose="02010600030101010101" pitchFamily="2" charset="-122"/>
                </a:rPr>
                <a:t>美国</a:t>
              </a:r>
              <a:endParaRPr lang="zh-CN" altLang="en-US" sz="2400"/>
            </a:p>
          </p:txBody>
        </p:sp>
        <p:sp>
          <p:nvSpPr>
            <p:cNvPr id="18445" name="矩形 14"/>
            <p:cNvSpPr>
              <a:spLocks noChangeArrowheads="1"/>
            </p:cNvSpPr>
            <p:nvPr/>
          </p:nvSpPr>
          <p:spPr bwMode="auto">
            <a:xfrm>
              <a:off x="3224661" y="3923886"/>
              <a:ext cx="496831" cy="2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b="1">
                  <a:solidFill>
                    <a:srgbClr val="343367"/>
                  </a:solidFill>
                  <a:latin typeface="微软雅黑" panose="020B0503020204020204" pitchFamily="34" charset="-122"/>
                  <a:ea typeface="微软雅黑" panose="020B0503020204020204" pitchFamily="34" charset="-122"/>
                  <a:sym typeface="宋体" panose="02010600030101010101" pitchFamily="2" charset="-122"/>
                </a:rPr>
                <a:t>日本</a:t>
              </a:r>
              <a:endParaRPr lang="zh-CN" altLang="en-US" sz="2400"/>
            </a:p>
          </p:txBody>
        </p:sp>
        <p:sp>
          <p:nvSpPr>
            <p:cNvPr id="18446" name="矩形 15"/>
            <p:cNvSpPr>
              <a:spLocks noChangeArrowheads="1"/>
            </p:cNvSpPr>
            <p:nvPr/>
          </p:nvSpPr>
          <p:spPr bwMode="auto">
            <a:xfrm>
              <a:off x="4100272" y="3923886"/>
              <a:ext cx="496831" cy="2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zh-CN" altLang="en-US" sz="1867" b="1">
                  <a:solidFill>
                    <a:srgbClr val="343367"/>
                  </a:solidFill>
                  <a:latin typeface="微软雅黑" panose="020B0503020204020204" pitchFamily="34" charset="-122"/>
                  <a:ea typeface="微软雅黑" panose="020B0503020204020204" pitchFamily="34" charset="-122"/>
                  <a:sym typeface="宋体" panose="02010600030101010101" pitchFamily="2" charset="-122"/>
                </a:rPr>
                <a:t>英国</a:t>
              </a:r>
              <a:endParaRPr lang="zh-CN" altLang="en-US" sz="2400"/>
            </a:p>
          </p:txBody>
        </p:sp>
        <p:sp>
          <p:nvSpPr>
            <p:cNvPr id="18447" name="矩形 2"/>
            <p:cNvSpPr>
              <a:spLocks noChangeArrowheads="1"/>
            </p:cNvSpPr>
            <p:nvPr/>
          </p:nvSpPr>
          <p:spPr bwMode="auto">
            <a:xfrm>
              <a:off x="1365415" y="38096"/>
              <a:ext cx="680798" cy="3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2.42</a:t>
              </a:r>
              <a:r>
                <a:rPr lang="zh-CN" altLang="en-US" sz="16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a:t>
              </a:r>
              <a:endParaRPr lang="zh-CN" altLang="en-US" sz="2400">
                <a:ea typeface="微软雅黑" panose="020B0503020204020204" pitchFamily="34" charset="-122"/>
                <a:sym typeface="宋体" panose="02010600030101010101" pitchFamily="2" charset="-122"/>
              </a:endParaRPr>
            </a:p>
          </p:txBody>
        </p:sp>
        <p:sp>
          <p:nvSpPr>
            <p:cNvPr id="18448" name="矩形 17"/>
            <p:cNvSpPr>
              <a:spLocks noChangeArrowheads="1"/>
            </p:cNvSpPr>
            <p:nvPr/>
          </p:nvSpPr>
          <p:spPr bwMode="auto">
            <a:xfrm>
              <a:off x="2305328" y="850810"/>
              <a:ext cx="634481" cy="3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1.67</a:t>
              </a:r>
              <a:r>
                <a:rPr lang="zh-CN" altLang="en-US" sz="16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a:t>
              </a:r>
              <a:endParaRPr lang="zh-CN" altLang="en-US" sz="2400">
                <a:ea typeface="微软雅黑" panose="020B0503020204020204" pitchFamily="34" charset="-122"/>
                <a:sym typeface="宋体" panose="02010600030101010101" pitchFamily="2" charset="-122"/>
              </a:endParaRPr>
            </a:p>
          </p:txBody>
        </p:sp>
        <p:sp>
          <p:nvSpPr>
            <p:cNvPr id="18449" name="矩形 18"/>
            <p:cNvSpPr>
              <a:spLocks noChangeArrowheads="1"/>
            </p:cNvSpPr>
            <p:nvPr/>
          </p:nvSpPr>
          <p:spPr bwMode="auto">
            <a:xfrm>
              <a:off x="3130928" y="1765114"/>
              <a:ext cx="625488" cy="3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1.21</a:t>
              </a:r>
              <a:r>
                <a:rPr lang="zh-CN" altLang="en-US" sz="16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a:t>
              </a:r>
              <a:endParaRPr lang="zh-CN" altLang="en-US" sz="2400">
                <a:ea typeface="微软雅黑" panose="020B0503020204020204" pitchFamily="34" charset="-122"/>
                <a:sym typeface="宋体" panose="02010600030101010101" pitchFamily="2" charset="-122"/>
              </a:endParaRPr>
            </a:p>
          </p:txBody>
        </p:sp>
        <p:sp>
          <p:nvSpPr>
            <p:cNvPr id="18450" name="矩形 19"/>
            <p:cNvSpPr>
              <a:spLocks noChangeArrowheads="1"/>
            </p:cNvSpPr>
            <p:nvPr/>
          </p:nvSpPr>
          <p:spPr bwMode="auto">
            <a:xfrm>
              <a:off x="4058140" y="2717514"/>
              <a:ext cx="573784" cy="3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0.4</a:t>
              </a:r>
              <a:r>
                <a:rPr lang="zh-CN" altLang="en-US" sz="16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a:t>
              </a:r>
              <a:endParaRPr lang="zh-CN" altLang="en-US" sz="2400">
                <a:ea typeface="微软雅黑" panose="020B0503020204020204" pitchFamily="34" charset="-122"/>
                <a:sym typeface="宋体" panose="02010600030101010101" pitchFamily="2" charset="-122"/>
              </a:endParaRPr>
            </a:p>
          </p:txBody>
        </p:sp>
        <p:grpSp>
          <p:nvGrpSpPr>
            <p:cNvPr id="18451" name="组合 22"/>
            <p:cNvGrpSpPr>
              <a:grpSpLocks/>
            </p:cNvGrpSpPr>
            <p:nvPr/>
          </p:nvGrpSpPr>
          <p:grpSpPr bwMode="auto">
            <a:xfrm>
              <a:off x="0" y="171432"/>
              <a:ext cx="1058990" cy="253889"/>
              <a:chOff x="0" y="-617"/>
              <a:chExt cx="1058990" cy="253889"/>
            </a:xfrm>
          </p:grpSpPr>
          <p:sp>
            <p:nvSpPr>
              <p:cNvPr id="18452" name="圆角矩形 21"/>
              <p:cNvSpPr>
                <a:spLocks noChangeArrowheads="1"/>
              </p:cNvSpPr>
              <p:nvPr/>
            </p:nvSpPr>
            <p:spPr bwMode="auto">
              <a:xfrm>
                <a:off x="0" y="16844"/>
                <a:ext cx="1058990" cy="217464"/>
              </a:xfrm>
              <a:prstGeom prst="roundRect">
                <a:avLst>
                  <a:gd name="adj" fmla="val 50000"/>
                </a:avLst>
              </a:prstGeom>
              <a:solidFill>
                <a:srgbClr val="F88A44"/>
              </a:solidFill>
              <a:ln w="12700" cap="flat" cmpd="sng">
                <a:solidFill>
                  <a:srgbClr val="1E1D3A"/>
                </a:solidFill>
                <a:prstDash val="sysDash"/>
                <a:bevel/>
                <a:headEnd/>
                <a:tailEnd/>
              </a:ln>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sp>
            <p:nvSpPr>
              <p:cNvPr id="18453" name="矩形 20"/>
              <p:cNvSpPr>
                <a:spLocks noChangeArrowheads="1"/>
              </p:cNvSpPr>
              <p:nvPr/>
            </p:nvSpPr>
            <p:spPr bwMode="auto">
              <a:xfrm>
                <a:off x="109550" y="-617"/>
                <a:ext cx="908051" cy="253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线上消费者</a:t>
                </a:r>
                <a:endParaRPr lang="zh-CN" altLang="en-US" sz="1600">
                  <a:solidFill>
                    <a:schemeClr val="bg1"/>
                  </a:solidFill>
                  <a:ea typeface="微软雅黑" panose="020B0503020204020204" pitchFamily="34" charset="-122"/>
                  <a:sym typeface="宋体" panose="02010600030101010101" pitchFamily="2" charset="-122"/>
                </a:endParaRPr>
              </a:p>
            </p:txBody>
          </p:sp>
        </p:grpSp>
      </p:grpSp>
    </p:spTree>
    <p:extLst>
      <p:ext uri="{BB962C8B-B14F-4D97-AF65-F5344CB8AC3E}">
        <p14:creationId xmlns:p14="http://schemas.microsoft.com/office/powerpoint/2010/main" val="3502002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19459" name="矩形 1"/>
          <p:cNvSpPr>
            <a:spLocks noChangeArrowheads="1"/>
          </p:cNvSpPr>
          <p:nvPr/>
        </p:nvSpPr>
        <p:spPr bwMode="auto">
          <a:xfrm>
            <a:off x="1583267" y="639233"/>
            <a:ext cx="9889067"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下图为</a:t>
            </a:r>
            <a:r>
              <a:rPr lang="en-US" sz="4267">
                <a:solidFill>
                  <a:srgbClr val="F88A44"/>
                </a:solidFill>
                <a:latin typeface="Impact" panose="020B0806030902050204" pitchFamily="34" charset="0"/>
                <a:ea typeface="微软雅黑" panose="020B0503020204020204" pitchFamily="34" charset="-122"/>
                <a:sym typeface="宋体" panose="02010600030101010101" pitchFamily="2" charset="-122"/>
              </a:rPr>
              <a:t>2011</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a:t>
            </a:r>
            <a:r>
              <a:rPr 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a:t>
            </a:r>
            <a:r>
              <a:rPr lang="en-US" sz="4267">
                <a:solidFill>
                  <a:srgbClr val="F88A44"/>
                </a:solidFill>
                <a:latin typeface="Impact" panose="020B0806030902050204" pitchFamily="34" charset="0"/>
                <a:ea typeface="微软雅黑" panose="020B0503020204020204" pitchFamily="34" charset="-122"/>
                <a:sym typeface="宋体" panose="02010600030101010101" pitchFamily="2" charset="-122"/>
              </a:rPr>
              <a:t>2014</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年的中国电子商务交易总额一览</a:t>
            </a:r>
          </a:p>
        </p:txBody>
      </p:sp>
      <p:sp>
        <p:nvSpPr>
          <p:cNvPr id="19460" name="等腰三角形 3"/>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19461" name="组合 15"/>
          <p:cNvGrpSpPr>
            <a:grpSpLocks/>
          </p:cNvGrpSpPr>
          <p:nvPr/>
        </p:nvGrpSpPr>
        <p:grpSpPr bwMode="auto">
          <a:xfrm>
            <a:off x="4675717" y="4487333"/>
            <a:ext cx="2554816" cy="2370667"/>
            <a:chOff x="0" y="0"/>
            <a:chExt cx="1916608" cy="2273300"/>
          </a:xfrm>
        </p:grpSpPr>
        <p:sp>
          <p:nvSpPr>
            <p:cNvPr id="19462" name="Freeform 5"/>
            <p:cNvSpPr>
              <a:spLocks noChangeArrowheads="1"/>
            </p:cNvSpPr>
            <p:nvPr/>
          </p:nvSpPr>
          <p:spPr bwMode="auto">
            <a:xfrm>
              <a:off x="865187" y="0"/>
              <a:ext cx="196850" cy="2273300"/>
            </a:xfrm>
            <a:custGeom>
              <a:avLst/>
              <a:gdLst>
                <a:gd name="T0" fmla="*/ 0 w 124"/>
                <a:gd name="T1" fmla="*/ 0 h 1432"/>
                <a:gd name="T2" fmla="*/ 196850 w 124"/>
                <a:gd name="T3" fmla="*/ 0 h 1432"/>
                <a:gd name="T4" fmla="*/ 196850 w 124"/>
                <a:gd name="T5" fmla="*/ 2273300 h 1432"/>
                <a:gd name="T6" fmla="*/ 0 w 124"/>
                <a:gd name="T7" fmla="*/ 2273300 h 1432"/>
                <a:gd name="T8" fmla="*/ 0 w 124"/>
                <a:gd name="T9" fmla="*/ 0 h 1432"/>
                <a:gd name="T10" fmla="*/ 0 w 124"/>
                <a:gd name="T11" fmla="*/ 0 h 1432"/>
                <a:gd name="T12" fmla="*/ 0 60000 65536"/>
                <a:gd name="T13" fmla="*/ 0 60000 65536"/>
                <a:gd name="T14" fmla="*/ 0 60000 65536"/>
                <a:gd name="T15" fmla="*/ 0 60000 65536"/>
                <a:gd name="T16" fmla="*/ 0 60000 65536"/>
                <a:gd name="T17" fmla="*/ 0 60000 65536"/>
                <a:gd name="T18" fmla="*/ 0 w 124"/>
                <a:gd name="T19" fmla="*/ 0 h 1432"/>
                <a:gd name="T20" fmla="*/ 124 w 124"/>
                <a:gd name="T21" fmla="*/ 1432 h 1432"/>
              </a:gdLst>
              <a:ahLst/>
              <a:cxnLst>
                <a:cxn ang="T12">
                  <a:pos x="T0" y="T1"/>
                </a:cxn>
                <a:cxn ang="T13">
                  <a:pos x="T2" y="T3"/>
                </a:cxn>
                <a:cxn ang="T14">
                  <a:pos x="T4" y="T5"/>
                </a:cxn>
                <a:cxn ang="T15">
                  <a:pos x="T6" y="T7"/>
                </a:cxn>
                <a:cxn ang="T16">
                  <a:pos x="T8" y="T9"/>
                </a:cxn>
                <a:cxn ang="T17">
                  <a:pos x="T10" y="T11"/>
                </a:cxn>
              </a:cxnLst>
              <a:rect l="T18" t="T19" r="T20" b="T21"/>
              <a:pathLst>
                <a:path w="124" h="1432">
                  <a:moveTo>
                    <a:pt x="0" y="0"/>
                  </a:moveTo>
                  <a:lnTo>
                    <a:pt x="124" y="0"/>
                  </a:lnTo>
                  <a:lnTo>
                    <a:pt x="124" y="1432"/>
                  </a:lnTo>
                  <a:lnTo>
                    <a:pt x="0" y="1432"/>
                  </a:lnTo>
                  <a:lnTo>
                    <a:pt x="0"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9463" name="Freeform 6"/>
            <p:cNvSpPr>
              <a:spLocks noChangeArrowheads="1"/>
            </p:cNvSpPr>
            <p:nvPr/>
          </p:nvSpPr>
          <p:spPr bwMode="auto">
            <a:xfrm>
              <a:off x="973137" y="0"/>
              <a:ext cx="814388" cy="2273300"/>
            </a:xfrm>
            <a:custGeom>
              <a:avLst/>
              <a:gdLst>
                <a:gd name="T0" fmla="*/ 0 w 513"/>
                <a:gd name="T1" fmla="*/ 0 h 1432"/>
                <a:gd name="T2" fmla="*/ 609600 w 513"/>
                <a:gd name="T3" fmla="*/ 2273300 h 1432"/>
                <a:gd name="T4" fmla="*/ 814388 w 513"/>
                <a:gd name="T5" fmla="*/ 2273300 h 1432"/>
                <a:gd name="T6" fmla="*/ 206375 w 513"/>
                <a:gd name="T7" fmla="*/ 0 h 1432"/>
                <a:gd name="T8" fmla="*/ 0 w 513"/>
                <a:gd name="T9" fmla="*/ 0 h 1432"/>
                <a:gd name="T10" fmla="*/ 0 w 513"/>
                <a:gd name="T11" fmla="*/ 0 h 1432"/>
                <a:gd name="T12" fmla="*/ 0 60000 65536"/>
                <a:gd name="T13" fmla="*/ 0 60000 65536"/>
                <a:gd name="T14" fmla="*/ 0 60000 65536"/>
                <a:gd name="T15" fmla="*/ 0 60000 65536"/>
                <a:gd name="T16" fmla="*/ 0 60000 65536"/>
                <a:gd name="T17" fmla="*/ 0 60000 65536"/>
                <a:gd name="T18" fmla="*/ 0 w 513"/>
                <a:gd name="T19" fmla="*/ 0 h 1432"/>
                <a:gd name="T20" fmla="*/ 513 w 513"/>
                <a:gd name="T21" fmla="*/ 1432 h 1432"/>
              </a:gdLst>
              <a:ahLst/>
              <a:cxnLst>
                <a:cxn ang="T12">
                  <a:pos x="T0" y="T1"/>
                </a:cxn>
                <a:cxn ang="T13">
                  <a:pos x="T2" y="T3"/>
                </a:cxn>
                <a:cxn ang="T14">
                  <a:pos x="T4" y="T5"/>
                </a:cxn>
                <a:cxn ang="T15">
                  <a:pos x="T6" y="T7"/>
                </a:cxn>
                <a:cxn ang="T16">
                  <a:pos x="T8" y="T9"/>
                </a:cxn>
                <a:cxn ang="T17">
                  <a:pos x="T10" y="T11"/>
                </a:cxn>
              </a:cxnLst>
              <a:rect l="T18" t="T19" r="T20" b="T21"/>
              <a:pathLst>
                <a:path w="513" h="1432">
                  <a:moveTo>
                    <a:pt x="0" y="0"/>
                  </a:moveTo>
                  <a:lnTo>
                    <a:pt x="384" y="1432"/>
                  </a:lnTo>
                  <a:lnTo>
                    <a:pt x="513" y="1432"/>
                  </a:lnTo>
                  <a:lnTo>
                    <a:pt x="130" y="0"/>
                  </a:lnTo>
                  <a:lnTo>
                    <a:pt x="0"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9464" name="Freeform 7"/>
            <p:cNvSpPr>
              <a:spLocks noChangeArrowheads="1"/>
            </p:cNvSpPr>
            <p:nvPr/>
          </p:nvSpPr>
          <p:spPr bwMode="auto">
            <a:xfrm>
              <a:off x="139700" y="0"/>
              <a:ext cx="812800" cy="2273300"/>
            </a:xfrm>
            <a:custGeom>
              <a:avLst/>
              <a:gdLst>
                <a:gd name="T0" fmla="*/ 812800 w 512"/>
                <a:gd name="T1" fmla="*/ 0 h 1432"/>
                <a:gd name="T2" fmla="*/ 204788 w 512"/>
                <a:gd name="T3" fmla="*/ 2273300 h 1432"/>
                <a:gd name="T4" fmla="*/ 0 w 512"/>
                <a:gd name="T5" fmla="*/ 2273300 h 1432"/>
                <a:gd name="T6" fmla="*/ 608013 w 512"/>
                <a:gd name="T7" fmla="*/ 0 h 1432"/>
                <a:gd name="T8" fmla="*/ 812800 w 512"/>
                <a:gd name="T9" fmla="*/ 0 h 1432"/>
                <a:gd name="T10" fmla="*/ 812800 w 512"/>
                <a:gd name="T11" fmla="*/ 0 h 1432"/>
                <a:gd name="T12" fmla="*/ 0 60000 65536"/>
                <a:gd name="T13" fmla="*/ 0 60000 65536"/>
                <a:gd name="T14" fmla="*/ 0 60000 65536"/>
                <a:gd name="T15" fmla="*/ 0 60000 65536"/>
                <a:gd name="T16" fmla="*/ 0 60000 65536"/>
                <a:gd name="T17" fmla="*/ 0 60000 65536"/>
                <a:gd name="T18" fmla="*/ 0 w 512"/>
                <a:gd name="T19" fmla="*/ 0 h 1432"/>
                <a:gd name="T20" fmla="*/ 512 w 512"/>
                <a:gd name="T21" fmla="*/ 1432 h 1432"/>
              </a:gdLst>
              <a:ahLst/>
              <a:cxnLst>
                <a:cxn ang="T12">
                  <a:pos x="T0" y="T1"/>
                </a:cxn>
                <a:cxn ang="T13">
                  <a:pos x="T2" y="T3"/>
                </a:cxn>
                <a:cxn ang="T14">
                  <a:pos x="T4" y="T5"/>
                </a:cxn>
                <a:cxn ang="T15">
                  <a:pos x="T6" y="T7"/>
                </a:cxn>
                <a:cxn ang="T16">
                  <a:pos x="T8" y="T9"/>
                </a:cxn>
                <a:cxn ang="T17">
                  <a:pos x="T10" y="T11"/>
                </a:cxn>
              </a:cxnLst>
              <a:rect l="T18" t="T19" r="T20" b="T21"/>
              <a:pathLst>
                <a:path w="512" h="1432">
                  <a:moveTo>
                    <a:pt x="512" y="0"/>
                  </a:moveTo>
                  <a:lnTo>
                    <a:pt x="129" y="1432"/>
                  </a:lnTo>
                  <a:lnTo>
                    <a:pt x="0" y="1432"/>
                  </a:lnTo>
                  <a:lnTo>
                    <a:pt x="383" y="0"/>
                  </a:lnTo>
                  <a:lnTo>
                    <a:pt x="512"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9465" name="Freeform 11"/>
            <p:cNvSpPr>
              <a:spLocks noChangeArrowheads="1"/>
            </p:cNvSpPr>
            <p:nvPr/>
          </p:nvSpPr>
          <p:spPr bwMode="auto">
            <a:xfrm>
              <a:off x="0" y="1208088"/>
              <a:ext cx="1916608" cy="170798"/>
            </a:xfrm>
            <a:custGeom>
              <a:avLst/>
              <a:gdLst>
                <a:gd name="T0" fmla="*/ 79016 w 1043"/>
                <a:gd name="T1" fmla="*/ 0 h 86"/>
                <a:gd name="T2" fmla="*/ 1837592 w 1043"/>
                <a:gd name="T3" fmla="*/ 0 h 86"/>
                <a:gd name="T4" fmla="*/ 1916608 w 1043"/>
                <a:gd name="T5" fmla="*/ 85399 h 86"/>
                <a:gd name="T6" fmla="*/ 1916608 w 1043"/>
                <a:gd name="T7" fmla="*/ 85399 h 86"/>
                <a:gd name="T8" fmla="*/ 1837592 w 1043"/>
                <a:gd name="T9" fmla="*/ 170798 h 86"/>
                <a:gd name="T10" fmla="*/ 79016 w 1043"/>
                <a:gd name="T11" fmla="*/ 170798 h 86"/>
                <a:gd name="T12" fmla="*/ 0 w 1043"/>
                <a:gd name="T13" fmla="*/ 85399 h 86"/>
                <a:gd name="T14" fmla="*/ 0 w 1043"/>
                <a:gd name="T15" fmla="*/ 85399 h 86"/>
                <a:gd name="T16" fmla="*/ 79016 w 1043"/>
                <a:gd name="T17" fmla="*/ 0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43"/>
                <a:gd name="T28" fmla="*/ 0 h 86"/>
                <a:gd name="T29" fmla="*/ 1043 w 1043"/>
                <a:gd name="T30" fmla="*/ 86 h 8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43" h="86">
                  <a:moveTo>
                    <a:pt x="43" y="0"/>
                  </a:moveTo>
                  <a:cubicBezTo>
                    <a:pt x="1000" y="0"/>
                    <a:pt x="1000" y="0"/>
                    <a:pt x="1000" y="0"/>
                  </a:cubicBezTo>
                  <a:cubicBezTo>
                    <a:pt x="1024" y="0"/>
                    <a:pt x="1043" y="19"/>
                    <a:pt x="1043" y="43"/>
                  </a:cubicBezTo>
                  <a:cubicBezTo>
                    <a:pt x="1043" y="43"/>
                    <a:pt x="1043" y="43"/>
                    <a:pt x="1043" y="43"/>
                  </a:cubicBezTo>
                  <a:cubicBezTo>
                    <a:pt x="1043" y="66"/>
                    <a:pt x="1024" y="86"/>
                    <a:pt x="1000" y="86"/>
                  </a:cubicBezTo>
                  <a:cubicBezTo>
                    <a:pt x="43" y="86"/>
                    <a:pt x="43" y="86"/>
                    <a:pt x="43" y="86"/>
                  </a:cubicBezTo>
                  <a:cubicBezTo>
                    <a:pt x="20" y="86"/>
                    <a:pt x="0" y="66"/>
                    <a:pt x="0" y="43"/>
                  </a:cubicBezTo>
                  <a:cubicBezTo>
                    <a:pt x="0" y="43"/>
                    <a:pt x="0" y="43"/>
                    <a:pt x="0" y="43"/>
                  </a:cubicBezTo>
                  <a:cubicBezTo>
                    <a:pt x="0" y="19"/>
                    <a:pt x="20" y="0"/>
                    <a:pt x="43" y="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9466" name="组合 14"/>
          <p:cNvGrpSpPr>
            <a:grpSpLocks/>
          </p:cNvGrpSpPr>
          <p:nvPr/>
        </p:nvGrpSpPr>
        <p:grpSpPr bwMode="auto">
          <a:xfrm>
            <a:off x="3048000" y="1809751"/>
            <a:ext cx="5960533" cy="3170767"/>
            <a:chOff x="0" y="0"/>
            <a:chExt cx="3654425" cy="2378075"/>
          </a:xfrm>
        </p:grpSpPr>
        <p:sp>
          <p:nvSpPr>
            <p:cNvPr id="19467" name="Freeform 8"/>
            <p:cNvSpPr>
              <a:spLocks noChangeArrowheads="1"/>
            </p:cNvSpPr>
            <p:nvPr/>
          </p:nvSpPr>
          <p:spPr bwMode="auto">
            <a:xfrm>
              <a:off x="0" y="0"/>
              <a:ext cx="3654425" cy="2378075"/>
            </a:xfrm>
            <a:custGeom>
              <a:avLst/>
              <a:gdLst>
                <a:gd name="T0" fmla="*/ 121923 w 2248"/>
                <a:gd name="T1" fmla="*/ 2378075 h 1462"/>
                <a:gd name="T2" fmla="*/ 3532502 w 2248"/>
                <a:gd name="T3" fmla="*/ 2378075 h 1462"/>
                <a:gd name="T4" fmla="*/ 3654425 w 2248"/>
                <a:gd name="T5" fmla="*/ 2256081 h 1462"/>
                <a:gd name="T6" fmla="*/ 3654425 w 2248"/>
                <a:gd name="T7" fmla="*/ 121994 h 1462"/>
                <a:gd name="T8" fmla="*/ 3532502 w 2248"/>
                <a:gd name="T9" fmla="*/ 0 h 1462"/>
                <a:gd name="T10" fmla="*/ 121923 w 2248"/>
                <a:gd name="T11" fmla="*/ 0 h 1462"/>
                <a:gd name="T12" fmla="*/ 0 w 2248"/>
                <a:gd name="T13" fmla="*/ 121994 h 1462"/>
                <a:gd name="T14" fmla="*/ 0 w 2248"/>
                <a:gd name="T15" fmla="*/ 2256081 h 1462"/>
                <a:gd name="T16" fmla="*/ 121923 w 2248"/>
                <a:gd name="T17" fmla="*/ 2378075 h 14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48"/>
                <a:gd name="T28" fmla="*/ 0 h 1462"/>
                <a:gd name="T29" fmla="*/ 2248 w 2248"/>
                <a:gd name="T30" fmla="*/ 1462 h 146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48" h="1462">
                  <a:moveTo>
                    <a:pt x="75" y="1462"/>
                  </a:moveTo>
                  <a:cubicBezTo>
                    <a:pt x="2173" y="1462"/>
                    <a:pt x="2173" y="1462"/>
                    <a:pt x="2173" y="1462"/>
                  </a:cubicBezTo>
                  <a:cubicBezTo>
                    <a:pt x="2214" y="1462"/>
                    <a:pt x="2248" y="1428"/>
                    <a:pt x="2248" y="1387"/>
                  </a:cubicBezTo>
                  <a:cubicBezTo>
                    <a:pt x="2248" y="75"/>
                    <a:pt x="2248" y="75"/>
                    <a:pt x="2248" y="75"/>
                  </a:cubicBezTo>
                  <a:cubicBezTo>
                    <a:pt x="2248" y="34"/>
                    <a:pt x="2214" y="0"/>
                    <a:pt x="2173" y="0"/>
                  </a:cubicBezTo>
                  <a:cubicBezTo>
                    <a:pt x="75" y="0"/>
                    <a:pt x="75" y="0"/>
                    <a:pt x="75" y="0"/>
                  </a:cubicBezTo>
                  <a:cubicBezTo>
                    <a:pt x="33" y="0"/>
                    <a:pt x="0" y="34"/>
                    <a:pt x="0" y="75"/>
                  </a:cubicBezTo>
                  <a:cubicBezTo>
                    <a:pt x="0" y="1387"/>
                    <a:pt x="0" y="1387"/>
                    <a:pt x="0" y="1387"/>
                  </a:cubicBezTo>
                  <a:cubicBezTo>
                    <a:pt x="0" y="1428"/>
                    <a:pt x="33" y="1462"/>
                    <a:pt x="75" y="1462"/>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9468" name="Freeform 9"/>
            <p:cNvSpPr>
              <a:spLocks noChangeArrowheads="1"/>
            </p:cNvSpPr>
            <p:nvPr/>
          </p:nvSpPr>
          <p:spPr bwMode="auto">
            <a:xfrm>
              <a:off x="190065" y="221463"/>
              <a:ext cx="3274296" cy="1935152"/>
            </a:xfrm>
            <a:custGeom>
              <a:avLst/>
              <a:gdLst>
                <a:gd name="T0" fmla="*/ 0 w 2006"/>
                <a:gd name="T1" fmla="*/ 1935152 h 1202"/>
                <a:gd name="T2" fmla="*/ 3274296 w 2006"/>
                <a:gd name="T3" fmla="*/ 1935152 h 1202"/>
                <a:gd name="T4" fmla="*/ 3274296 w 2006"/>
                <a:gd name="T5" fmla="*/ 0 h 1202"/>
                <a:gd name="T6" fmla="*/ 0 w 2006"/>
                <a:gd name="T7" fmla="*/ 0 h 1202"/>
                <a:gd name="T8" fmla="*/ 0 w 2006"/>
                <a:gd name="T9" fmla="*/ 1935152 h 1202"/>
                <a:gd name="T10" fmla="*/ 0 w 2006"/>
                <a:gd name="T11" fmla="*/ 1935152 h 1202"/>
                <a:gd name="T12" fmla="*/ 0 60000 65536"/>
                <a:gd name="T13" fmla="*/ 0 60000 65536"/>
                <a:gd name="T14" fmla="*/ 0 60000 65536"/>
                <a:gd name="T15" fmla="*/ 0 60000 65536"/>
                <a:gd name="T16" fmla="*/ 0 60000 65536"/>
                <a:gd name="T17" fmla="*/ 0 60000 65536"/>
                <a:gd name="T18" fmla="*/ 0 w 2006"/>
                <a:gd name="T19" fmla="*/ 0 h 1202"/>
                <a:gd name="T20" fmla="*/ 2006 w 2006"/>
                <a:gd name="T21" fmla="*/ 1202 h 1202"/>
              </a:gdLst>
              <a:ahLst/>
              <a:cxnLst>
                <a:cxn ang="T12">
                  <a:pos x="T0" y="T1"/>
                </a:cxn>
                <a:cxn ang="T13">
                  <a:pos x="T2" y="T3"/>
                </a:cxn>
                <a:cxn ang="T14">
                  <a:pos x="T4" y="T5"/>
                </a:cxn>
                <a:cxn ang="T15">
                  <a:pos x="T6" y="T7"/>
                </a:cxn>
                <a:cxn ang="T16">
                  <a:pos x="T8" y="T9"/>
                </a:cxn>
                <a:cxn ang="T17">
                  <a:pos x="T10" y="T11"/>
                </a:cxn>
              </a:cxnLst>
              <a:rect l="T18" t="T19" r="T20" b="T21"/>
              <a:pathLst>
                <a:path w="2006" h="1202">
                  <a:moveTo>
                    <a:pt x="0" y="1202"/>
                  </a:moveTo>
                  <a:lnTo>
                    <a:pt x="2006" y="1202"/>
                  </a:lnTo>
                  <a:lnTo>
                    <a:pt x="2006" y="0"/>
                  </a:lnTo>
                  <a:lnTo>
                    <a:pt x="0" y="0"/>
                  </a:lnTo>
                  <a:lnTo>
                    <a:pt x="0" y="1202"/>
                  </a:lnTo>
                  <a:close/>
                </a:path>
              </a:pathLst>
            </a:custGeom>
            <a:solidFill>
              <a:srgbClr val="DCDDD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19469" name="Freeform 10"/>
            <p:cNvSpPr>
              <a:spLocks noChangeArrowheads="1"/>
            </p:cNvSpPr>
            <p:nvPr/>
          </p:nvSpPr>
          <p:spPr bwMode="auto">
            <a:xfrm>
              <a:off x="259289" y="288608"/>
              <a:ext cx="3204109" cy="1867536"/>
            </a:xfrm>
            <a:custGeom>
              <a:avLst/>
              <a:gdLst>
                <a:gd name="T0" fmla="*/ 0 w 1963"/>
                <a:gd name="T1" fmla="*/ 1867536 h 1160"/>
                <a:gd name="T2" fmla="*/ 3204109 w 1963"/>
                <a:gd name="T3" fmla="*/ 1867536 h 1160"/>
                <a:gd name="T4" fmla="*/ 3204109 w 1963"/>
                <a:gd name="T5" fmla="*/ 0 h 1160"/>
                <a:gd name="T6" fmla="*/ 0 w 1963"/>
                <a:gd name="T7" fmla="*/ 0 h 1160"/>
                <a:gd name="T8" fmla="*/ 0 w 1963"/>
                <a:gd name="T9" fmla="*/ 1867536 h 1160"/>
                <a:gd name="T10" fmla="*/ 0 w 1963"/>
                <a:gd name="T11" fmla="*/ 1867536 h 1160"/>
                <a:gd name="T12" fmla="*/ 0 60000 65536"/>
                <a:gd name="T13" fmla="*/ 0 60000 65536"/>
                <a:gd name="T14" fmla="*/ 0 60000 65536"/>
                <a:gd name="T15" fmla="*/ 0 60000 65536"/>
                <a:gd name="T16" fmla="*/ 0 60000 65536"/>
                <a:gd name="T17" fmla="*/ 0 60000 65536"/>
                <a:gd name="T18" fmla="*/ 0 w 1963"/>
                <a:gd name="T19" fmla="*/ 0 h 1160"/>
                <a:gd name="T20" fmla="*/ 1963 w 1963"/>
                <a:gd name="T21" fmla="*/ 1160 h 1160"/>
              </a:gdLst>
              <a:ahLst/>
              <a:cxnLst>
                <a:cxn ang="T12">
                  <a:pos x="T0" y="T1"/>
                </a:cxn>
                <a:cxn ang="T13">
                  <a:pos x="T2" y="T3"/>
                </a:cxn>
                <a:cxn ang="T14">
                  <a:pos x="T4" y="T5"/>
                </a:cxn>
                <a:cxn ang="T15">
                  <a:pos x="T6" y="T7"/>
                </a:cxn>
                <a:cxn ang="T16">
                  <a:pos x="T8" y="T9"/>
                </a:cxn>
                <a:cxn ang="T17">
                  <a:pos x="T10" y="T11"/>
                </a:cxn>
              </a:cxnLst>
              <a:rect l="T18" t="T19" r="T20" b="T21"/>
              <a:pathLst>
                <a:path w="1963" h="1160">
                  <a:moveTo>
                    <a:pt x="0" y="1160"/>
                  </a:moveTo>
                  <a:lnTo>
                    <a:pt x="1963" y="1160"/>
                  </a:lnTo>
                  <a:lnTo>
                    <a:pt x="1963" y="0"/>
                  </a:lnTo>
                  <a:lnTo>
                    <a:pt x="0" y="0"/>
                  </a:lnTo>
                  <a:lnTo>
                    <a:pt x="0" y="116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grpSp>
        <p:nvGrpSpPr>
          <p:cNvPr id="19470" name="组合 30"/>
          <p:cNvGrpSpPr>
            <a:grpSpLocks/>
          </p:cNvGrpSpPr>
          <p:nvPr/>
        </p:nvGrpSpPr>
        <p:grpSpPr bwMode="auto">
          <a:xfrm>
            <a:off x="3363384" y="2779184"/>
            <a:ext cx="5334000" cy="1270000"/>
            <a:chOff x="0" y="0"/>
            <a:chExt cx="3812075" cy="952500"/>
          </a:xfrm>
        </p:grpSpPr>
        <p:sp>
          <p:nvSpPr>
            <p:cNvPr id="19471" name="直接连接符 17"/>
            <p:cNvSpPr>
              <a:spLocks noChangeShapeType="1"/>
            </p:cNvSpPr>
            <p:nvPr/>
          </p:nvSpPr>
          <p:spPr bwMode="auto">
            <a:xfrm>
              <a:off x="0" y="0"/>
              <a:ext cx="3812075" cy="1"/>
            </a:xfrm>
            <a:prstGeom prst="line">
              <a:avLst/>
            </a:prstGeom>
            <a:noFill/>
            <a:ln w="28575" cap="flat" cmpd="sng">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72" name="直接连接符 18"/>
            <p:cNvSpPr>
              <a:spLocks noChangeShapeType="1"/>
            </p:cNvSpPr>
            <p:nvPr/>
          </p:nvSpPr>
          <p:spPr bwMode="auto">
            <a:xfrm>
              <a:off x="0" y="479425"/>
              <a:ext cx="3812075" cy="1"/>
            </a:xfrm>
            <a:prstGeom prst="line">
              <a:avLst/>
            </a:prstGeom>
            <a:noFill/>
            <a:ln w="28575" cap="flat" cmpd="sng">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73" name="直接连接符 19"/>
            <p:cNvSpPr>
              <a:spLocks noChangeShapeType="1"/>
            </p:cNvSpPr>
            <p:nvPr/>
          </p:nvSpPr>
          <p:spPr bwMode="auto">
            <a:xfrm>
              <a:off x="0" y="952500"/>
              <a:ext cx="3812075" cy="1"/>
            </a:xfrm>
            <a:prstGeom prst="line">
              <a:avLst/>
            </a:prstGeom>
            <a:noFill/>
            <a:ln w="28575" cap="flat" cmpd="sng">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19474" name="矩形 20"/>
          <p:cNvSpPr>
            <a:spLocks noChangeArrowheads="1"/>
          </p:cNvSpPr>
          <p:nvPr/>
        </p:nvSpPr>
        <p:spPr bwMode="auto">
          <a:xfrm>
            <a:off x="4188884" y="2286001"/>
            <a:ext cx="7377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2011</a:t>
            </a:r>
            <a:endParaRPr lang="zh-CN" altLang="en-US" sz="2400">
              <a:ea typeface="微软雅黑" panose="020B0503020204020204" pitchFamily="34" charset="-122"/>
              <a:sym typeface="宋体" panose="02010600030101010101" pitchFamily="2" charset="-122"/>
            </a:endParaRPr>
          </a:p>
        </p:txBody>
      </p:sp>
      <p:sp>
        <p:nvSpPr>
          <p:cNvPr id="19475" name="矩形 21"/>
          <p:cNvSpPr>
            <a:spLocks noChangeArrowheads="1"/>
          </p:cNvSpPr>
          <p:nvPr/>
        </p:nvSpPr>
        <p:spPr bwMode="auto">
          <a:xfrm>
            <a:off x="6508751" y="2286001"/>
            <a:ext cx="1451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2400">
                <a:solidFill>
                  <a:srgbClr val="F88A44"/>
                </a:solidFill>
                <a:latin typeface="Impact" panose="020B0806030902050204" pitchFamily="34" charset="0"/>
                <a:ea typeface="微软雅黑" panose="020B0503020204020204" pitchFamily="34" charset="-122"/>
                <a:sym typeface="Impact" panose="020B0806030902050204" pitchFamily="34" charset="0"/>
              </a:rPr>
              <a:t>500 </a:t>
            </a:r>
            <a:r>
              <a:rPr lang="zh-CN" altLang="en-US" sz="1867">
                <a:solidFill>
                  <a:srgbClr val="3F3F3F"/>
                </a:solidFill>
                <a:latin typeface="Impact" panose="020B0806030902050204" pitchFamily="34" charset="0"/>
                <a:ea typeface="微软雅黑" panose="020B0503020204020204" pitchFamily="34" charset="-122"/>
                <a:sym typeface="Impact" panose="020B0806030902050204" pitchFamily="34" charset="0"/>
              </a:rPr>
              <a:t>亿美元</a:t>
            </a:r>
            <a:endParaRPr lang="zh-CN" altLang="en-US" sz="1867">
              <a:solidFill>
                <a:srgbClr val="3F3F3F"/>
              </a:solidFill>
            </a:endParaRPr>
          </a:p>
        </p:txBody>
      </p:sp>
      <p:sp>
        <p:nvSpPr>
          <p:cNvPr id="19476" name="直接连接符 23"/>
          <p:cNvSpPr>
            <a:spLocks noChangeShapeType="1"/>
          </p:cNvSpPr>
          <p:nvPr/>
        </p:nvSpPr>
        <p:spPr bwMode="auto">
          <a:xfrm>
            <a:off x="5945718" y="2106085"/>
            <a:ext cx="2116" cy="2561167"/>
          </a:xfrm>
          <a:prstGeom prst="line">
            <a:avLst/>
          </a:prstGeom>
          <a:noFill/>
          <a:ln w="28575" cap="flat" cmpd="sng">
            <a:solidFill>
              <a:srgbClr val="3F3F3F"/>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9477" name="矩形 24"/>
          <p:cNvSpPr>
            <a:spLocks noChangeArrowheads="1"/>
          </p:cNvSpPr>
          <p:nvPr/>
        </p:nvSpPr>
        <p:spPr bwMode="auto">
          <a:xfrm>
            <a:off x="4188885" y="2878668"/>
            <a:ext cx="774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2012</a:t>
            </a:r>
            <a:endParaRPr lang="zh-CN" altLang="en-US" sz="2400">
              <a:ea typeface="微软雅黑" panose="020B0503020204020204" pitchFamily="34" charset="-122"/>
              <a:sym typeface="宋体" panose="02010600030101010101" pitchFamily="2" charset="-122"/>
            </a:endParaRPr>
          </a:p>
        </p:txBody>
      </p:sp>
      <p:sp>
        <p:nvSpPr>
          <p:cNvPr id="19478" name="矩形 25"/>
          <p:cNvSpPr>
            <a:spLocks noChangeArrowheads="1"/>
          </p:cNvSpPr>
          <p:nvPr/>
        </p:nvSpPr>
        <p:spPr bwMode="auto">
          <a:xfrm>
            <a:off x="6508751" y="2878668"/>
            <a:ext cx="15231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2400">
                <a:solidFill>
                  <a:srgbClr val="F88A44"/>
                </a:solidFill>
                <a:latin typeface="Impact" panose="020B0806030902050204" pitchFamily="34" charset="0"/>
                <a:ea typeface="微软雅黑" panose="020B0503020204020204" pitchFamily="34" charset="-122"/>
                <a:sym typeface="Impact" panose="020B0806030902050204" pitchFamily="34" charset="0"/>
              </a:rPr>
              <a:t>1070 </a:t>
            </a:r>
            <a:r>
              <a:rPr lang="zh-CN" altLang="en-US" sz="1867">
                <a:solidFill>
                  <a:srgbClr val="3F3F3F"/>
                </a:solidFill>
                <a:latin typeface="Impact" panose="020B0806030902050204" pitchFamily="34" charset="0"/>
                <a:ea typeface="微软雅黑" panose="020B0503020204020204" pitchFamily="34" charset="-122"/>
                <a:sym typeface="Impact" panose="020B0806030902050204" pitchFamily="34" charset="0"/>
              </a:rPr>
              <a:t>亿美元</a:t>
            </a:r>
            <a:endParaRPr lang="zh-CN" altLang="en-US" sz="1867">
              <a:solidFill>
                <a:srgbClr val="3F3F3F"/>
              </a:solidFill>
            </a:endParaRPr>
          </a:p>
        </p:txBody>
      </p:sp>
      <p:sp>
        <p:nvSpPr>
          <p:cNvPr id="19479" name="矩形 26"/>
          <p:cNvSpPr>
            <a:spLocks noChangeArrowheads="1"/>
          </p:cNvSpPr>
          <p:nvPr/>
        </p:nvSpPr>
        <p:spPr bwMode="auto">
          <a:xfrm>
            <a:off x="4188885" y="3488268"/>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2013</a:t>
            </a:r>
            <a:endParaRPr lang="zh-CN" altLang="en-US" sz="2400">
              <a:ea typeface="微软雅黑" panose="020B0503020204020204" pitchFamily="34" charset="-122"/>
              <a:sym typeface="宋体" panose="02010600030101010101" pitchFamily="2" charset="-122"/>
            </a:endParaRPr>
          </a:p>
        </p:txBody>
      </p:sp>
      <p:sp>
        <p:nvSpPr>
          <p:cNvPr id="19480" name="矩形 27"/>
          <p:cNvSpPr>
            <a:spLocks noChangeArrowheads="1"/>
          </p:cNvSpPr>
          <p:nvPr/>
        </p:nvSpPr>
        <p:spPr bwMode="auto">
          <a:xfrm>
            <a:off x="6508751" y="3488268"/>
            <a:ext cx="14838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2400">
                <a:solidFill>
                  <a:srgbClr val="F88A44"/>
                </a:solidFill>
                <a:latin typeface="Impact" panose="020B0806030902050204" pitchFamily="34" charset="0"/>
                <a:ea typeface="微软雅黑" panose="020B0503020204020204" pitchFamily="34" charset="-122"/>
                <a:sym typeface="Impact" panose="020B0806030902050204" pitchFamily="34" charset="0"/>
              </a:rPr>
              <a:t>1770 </a:t>
            </a:r>
            <a:r>
              <a:rPr lang="zh-CN" altLang="en-US" sz="1867">
                <a:solidFill>
                  <a:srgbClr val="3F3F3F"/>
                </a:solidFill>
                <a:latin typeface="Impact" panose="020B0806030902050204" pitchFamily="34" charset="0"/>
                <a:ea typeface="微软雅黑" panose="020B0503020204020204" pitchFamily="34" charset="-122"/>
                <a:sym typeface="Impact" panose="020B0806030902050204" pitchFamily="34" charset="0"/>
              </a:rPr>
              <a:t>亿美元</a:t>
            </a:r>
            <a:endParaRPr lang="zh-CN" altLang="en-US" sz="1867">
              <a:solidFill>
                <a:srgbClr val="3F3F3F"/>
              </a:solidFill>
            </a:endParaRPr>
          </a:p>
        </p:txBody>
      </p:sp>
      <p:sp>
        <p:nvSpPr>
          <p:cNvPr id="19481" name="矩形 28"/>
          <p:cNvSpPr>
            <a:spLocks noChangeArrowheads="1"/>
          </p:cNvSpPr>
          <p:nvPr/>
        </p:nvSpPr>
        <p:spPr bwMode="auto">
          <a:xfrm>
            <a:off x="4188885" y="4097868"/>
            <a:ext cx="774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400">
                <a:solidFill>
                  <a:srgbClr val="F88A44"/>
                </a:solidFill>
                <a:latin typeface="Impact" panose="020B0806030902050204" pitchFamily="34" charset="0"/>
                <a:ea typeface="微软雅黑" panose="020B0503020204020204" pitchFamily="34" charset="-122"/>
                <a:sym typeface="宋体" panose="02010600030101010101" pitchFamily="2" charset="-122"/>
              </a:rPr>
              <a:t>2014</a:t>
            </a:r>
            <a:endParaRPr lang="zh-CN" altLang="en-US" sz="2400">
              <a:ea typeface="微软雅黑" panose="020B0503020204020204" pitchFamily="34" charset="-122"/>
              <a:sym typeface="宋体" panose="02010600030101010101" pitchFamily="2" charset="-122"/>
            </a:endParaRPr>
          </a:p>
        </p:txBody>
      </p:sp>
      <p:sp>
        <p:nvSpPr>
          <p:cNvPr id="19482" name="矩形 29"/>
          <p:cNvSpPr>
            <a:spLocks noChangeArrowheads="1"/>
          </p:cNvSpPr>
          <p:nvPr/>
        </p:nvSpPr>
        <p:spPr bwMode="auto">
          <a:xfrm>
            <a:off x="6508751" y="4097868"/>
            <a:ext cx="1604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sz="2400">
                <a:solidFill>
                  <a:srgbClr val="F88A44"/>
                </a:solidFill>
                <a:latin typeface="Impact" panose="020B0806030902050204" pitchFamily="34" charset="0"/>
                <a:ea typeface="微软雅黑" panose="020B0503020204020204" pitchFamily="34" charset="-122"/>
                <a:sym typeface="Impact" panose="020B0806030902050204" pitchFamily="34" charset="0"/>
              </a:rPr>
              <a:t>2850 </a:t>
            </a:r>
            <a:r>
              <a:rPr lang="zh-CN" altLang="en-US" sz="1867">
                <a:solidFill>
                  <a:srgbClr val="3F3F3F"/>
                </a:solidFill>
                <a:latin typeface="Impact" panose="020B0806030902050204" pitchFamily="34" charset="0"/>
                <a:ea typeface="微软雅黑" panose="020B0503020204020204" pitchFamily="34" charset="-122"/>
                <a:sym typeface="Impact" panose="020B0806030902050204" pitchFamily="34" charset="0"/>
              </a:rPr>
              <a:t>亿美元</a:t>
            </a:r>
            <a:endParaRPr lang="zh-CN" altLang="en-US" sz="1867">
              <a:solidFill>
                <a:srgbClr val="3F3F3F"/>
              </a:solidFill>
            </a:endParaRPr>
          </a:p>
        </p:txBody>
      </p:sp>
    </p:spTree>
    <p:extLst>
      <p:ext uri="{BB962C8B-B14F-4D97-AF65-F5344CB8AC3E}">
        <p14:creationId xmlns:p14="http://schemas.microsoft.com/office/powerpoint/2010/main" val="2788061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grpSp>
        <p:nvGrpSpPr>
          <p:cNvPr id="20483" name="组合 47"/>
          <p:cNvGrpSpPr>
            <a:grpSpLocks/>
          </p:cNvGrpSpPr>
          <p:nvPr/>
        </p:nvGrpSpPr>
        <p:grpSpPr bwMode="auto">
          <a:xfrm>
            <a:off x="546100" y="2474385"/>
            <a:ext cx="10975179" cy="671019"/>
            <a:chOff x="0" y="0"/>
            <a:chExt cx="8230663" cy="502191"/>
          </a:xfrm>
        </p:grpSpPr>
        <p:sp>
          <p:nvSpPr>
            <p:cNvPr id="20484" name="矩形 34"/>
            <p:cNvSpPr>
              <a:spLocks noChangeArrowheads="1"/>
            </p:cNvSpPr>
            <p:nvPr/>
          </p:nvSpPr>
          <p:spPr bwMode="auto">
            <a:xfrm>
              <a:off x="5752596" y="3168"/>
              <a:ext cx="1576255"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733" b="1">
                  <a:solidFill>
                    <a:srgbClr val="D9D9D9"/>
                  </a:solidFill>
                  <a:latin typeface="微软雅黑" panose="020B0503020204020204" pitchFamily="34" charset="-122"/>
                  <a:ea typeface="微软雅黑" panose="020B0503020204020204" pitchFamily="34" charset="-122"/>
                  <a:sym typeface="宋体" panose="02010600030101010101" pitchFamily="2" charset="-122"/>
                </a:rPr>
                <a:t>零售市场</a:t>
              </a:r>
              <a:endParaRPr lang="zh-CN" altLang="en-US" sz="3733" b="1">
                <a:solidFill>
                  <a:srgbClr val="D9D9D9"/>
                </a:solidFill>
                <a:ea typeface="微软雅黑" panose="020B0503020204020204" pitchFamily="34" charset="-122"/>
                <a:sym typeface="宋体" panose="02010600030101010101" pitchFamily="2" charset="-122"/>
              </a:endParaRPr>
            </a:p>
          </p:txBody>
        </p:sp>
        <p:sp>
          <p:nvSpPr>
            <p:cNvPr id="20485" name="矩形 36"/>
            <p:cNvSpPr>
              <a:spLocks noChangeArrowheads="1"/>
            </p:cNvSpPr>
            <p:nvPr/>
          </p:nvSpPr>
          <p:spPr bwMode="auto">
            <a:xfrm>
              <a:off x="4152536" y="3168"/>
              <a:ext cx="1576255"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733" b="1">
                  <a:solidFill>
                    <a:srgbClr val="A0C6CC"/>
                  </a:solidFill>
                  <a:latin typeface="微软雅黑" panose="020B0503020204020204" pitchFamily="34" charset="-122"/>
                  <a:ea typeface="微软雅黑" panose="020B0503020204020204" pitchFamily="34" charset="-122"/>
                  <a:sym typeface="宋体" panose="02010600030101010101" pitchFamily="2" charset="-122"/>
                </a:rPr>
                <a:t>零售市场</a:t>
              </a:r>
              <a:endParaRPr lang="zh-CN" altLang="en-US" sz="3733" b="1">
                <a:solidFill>
                  <a:srgbClr val="A0C6CC"/>
                </a:solidFill>
                <a:ea typeface="微软雅黑" panose="020B0503020204020204" pitchFamily="34" charset="-122"/>
                <a:sym typeface="宋体" panose="02010600030101010101" pitchFamily="2" charset="-122"/>
              </a:endParaRPr>
            </a:p>
          </p:txBody>
        </p:sp>
        <p:sp>
          <p:nvSpPr>
            <p:cNvPr id="20486" name="矩形 32"/>
            <p:cNvSpPr>
              <a:spLocks noChangeArrowheads="1"/>
            </p:cNvSpPr>
            <p:nvPr/>
          </p:nvSpPr>
          <p:spPr bwMode="auto">
            <a:xfrm>
              <a:off x="1600060" y="3168"/>
              <a:ext cx="1576255"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733" b="1">
                  <a:solidFill>
                    <a:srgbClr val="D9D9D9"/>
                  </a:solidFill>
                  <a:latin typeface="微软雅黑" panose="020B0503020204020204" pitchFamily="34" charset="-122"/>
                  <a:ea typeface="微软雅黑" panose="020B0503020204020204" pitchFamily="34" charset="-122"/>
                  <a:sym typeface="宋体" panose="02010600030101010101" pitchFamily="2" charset="-122"/>
                </a:rPr>
                <a:t>零售市场</a:t>
              </a:r>
              <a:endParaRPr lang="zh-CN" altLang="en-US" sz="3733" b="1">
                <a:solidFill>
                  <a:srgbClr val="D9D9D9"/>
                </a:solidFill>
                <a:ea typeface="微软雅黑" panose="020B0503020204020204" pitchFamily="34" charset="-122"/>
                <a:sym typeface="宋体" panose="02010600030101010101" pitchFamily="2" charset="-122"/>
              </a:endParaRPr>
            </a:p>
          </p:txBody>
        </p:sp>
        <p:sp>
          <p:nvSpPr>
            <p:cNvPr id="20487" name="矩形 29"/>
            <p:cNvSpPr>
              <a:spLocks noChangeArrowheads="1"/>
            </p:cNvSpPr>
            <p:nvPr/>
          </p:nvSpPr>
          <p:spPr bwMode="auto">
            <a:xfrm>
              <a:off x="0" y="3168"/>
              <a:ext cx="1576255"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733" b="1">
                  <a:solidFill>
                    <a:srgbClr val="A0C6CC"/>
                  </a:solidFill>
                  <a:latin typeface="微软雅黑" panose="020B0503020204020204" pitchFamily="34" charset="-122"/>
                  <a:ea typeface="微软雅黑" panose="020B0503020204020204" pitchFamily="34" charset="-122"/>
                  <a:sym typeface="宋体" panose="02010600030101010101" pitchFamily="2" charset="-122"/>
                </a:rPr>
                <a:t>零售市场</a:t>
              </a:r>
              <a:endParaRPr lang="zh-CN" altLang="en-US" sz="3733" b="1">
                <a:solidFill>
                  <a:srgbClr val="A0C6CC"/>
                </a:solidFill>
                <a:ea typeface="微软雅黑" panose="020B0503020204020204" pitchFamily="34" charset="-122"/>
                <a:sym typeface="宋体" panose="02010600030101010101" pitchFamily="2" charset="-122"/>
              </a:endParaRPr>
            </a:p>
          </p:txBody>
        </p:sp>
        <p:sp>
          <p:nvSpPr>
            <p:cNvPr id="20488" name="矩形 39"/>
            <p:cNvSpPr>
              <a:spLocks noChangeArrowheads="1"/>
            </p:cNvSpPr>
            <p:nvPr/>
          </p:nvSpPr>
          <p:spPr bwMode="auto">
            <a:xfrm>
              <a:off x="7373292" y="0"/>
              <a:ext cx="857371"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733" b="1">
                  <a:solidFill>
                    <a:srgbClr val="A0C6CC"/>
                  </a:solidFill>
                  <a:latin typeface="微软雅黑" panose="020B0503020204020204" pitchFamily="34" charset="-122"/>
                  <a:ea typeface="微软雅黑" panose="020B0503020204020204" pitchFamily="34" charset="-122"/>
                  <a:sym typeface="宋体" panose="02010600030101010101" pitchFamily="2" charset="-122"/>
                </a:rPr>
                <a:t>零售</a:t>
              </a:r>
              <a:endParaRPr lang="en-US" sz="3733" b="1">
                <a:solidFill>
                  <a:srgbClr val="A0C6CC"/>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489" name="矩形 49"/>
            <p:cNvSpPr>
              <a:spLocks noChangeArrowheads="1"/>
            </p:cNvSpPr>
            <p:nvPr/>
          </p:nvSpPr>
          <p:spPr bwMode="auto">
            <a:xfrm>
              <a:off x="3233455" y="0"/>
              <a:ext cx="857371" cy="49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3733" b="1">
                  <a:solidFill>
                    <a:srgbClr val="D8D8D8"/>
                  </a:solidFill>
                  <a:latin typeface="微软雅黑" panose="020B0503020204020204" pitchFamily="34" charset="-122"/>
                  <a:ea typeface="微软雅黑" panose="020B0503020204020204" pitchFamily="34" charset="-122"/>
                  <a:sym typeface="宋体" panose="02010600030101010101" pitchFamily="2" charset="-122"/>
                </a:rPr>
                <a:t>零售</a:t>
              </a:r>
              <a:endParaRPr lang="en-US" sz="3733" b="1">
                <a:solidFill>
                  <a:srgbClr val="D8D8D8"/>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0490" name="矩形 28"/>
          <p:cNvSpPr>
            <a:spLocks noChangeArrowheads="1"/>
          </p:cNvSpPr>
          <p:nvPr/>
        </p:nvSpPr>
        <p:spPr bwMode="auto">
          <a:xfrm>
            <a:off x="421218" y="2758017"/>
            <a:ext cx="11540339" cy="349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2133" b="1">
                <a:solidFill>
                  <a:srgbClr val="D9D9D9"/>
                </a:solidFill>
                <a:latin typeface="微软雅黑" panose="020B0503020204020204" pitchFamily="34" charset="-122"/>
                <a:ea typeface="微软雅黑" panose="020B0503020204020204" pitchFamily="34" charset="-122"/>
                <a:sym typeface="宋体" panose="02010600030101010101" pitchFamily="2" charset="-122"/>
              </a:rPr>
              <a:t>零售市场</a:t>
            </a:r>
            <a:endParaRPr lang="zh-CN" altLang="en-US" sz="22133" b="1">
              <a:solidFill>
                <a:srgbClr val="D9D9D9"/>
              </a:solidFill>
              <a:ea typeface="微软雅黑" panose="020B0503020204020204" pitchFamily="34" charset="-122"/>
              <a:sym typeface="宋体" panose="02010600030101010101" pitchFamily="2" charset="-122"/>
            </a:endParaRPr>
          </a:p>
        </p:txBody>
      </p:sp>
      <p:sp>
        <p:nvSpPr>
          <p:cNvPr id="20491" name="矩形 1"/>
          <p:cNvSpPr>
            <a:spLocks noChangeArrowheads="1"/>
          </p:cNvSpPr>
          <p:nvPr/>
        </p:nvSpPr>
        <p:spPr bwMode="auto">
          <a:xfrm>
            <a:off x="1775885" y="577851"/>
            <a:ext cx="79692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到</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2015</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年，电子商务在中国整个零售市场的比重将占到</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7.4</a:t>
            </a:r>
            <a:r>
              <a:rPr 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0492"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20493" name="组合 27"/>
          <p:cNvGrpSpPr>
            <a:grpSpLocks/>
          </p:cNvGrpSpPr>
          <p:nvPr/>
        </p:nvGrpSpPr>
        <p:grpSpPr bwMode="auto">
          <a:xfrm>
            <a:off x="3371852" y="2233084"/>
            <a:ext cx="6623049" cy="4019550"/>
            <a:chOff x="0" y="0"/>
            <a:chExt cx="4967290" cy="3014390"/>
          </a:xfrm>
        </p:grpSpPr>
        <p:sp>
          <p:nvSpPr>
            <p:cNvPr id="20494" name="任意多边形 18"/>
            <p:cNvSpPr>
              <a:spLocks noChangeArrowheads="1"/>
            </p:cNvSpPr>
            <p:nvPr/>
          </p:nvSpPr>
          <p:spPr bwMode="auto">
            <a:xfrm>
              <a:off x="1954213" y="1715932"/>
              <a:ext cx="2692402" cy="596846"/>
            </a:xfrm>
            <a:custGeom>
              <a:avLst/>
              <a:gdLst>
                <a:gd name="T0" fmla="*/ 2692400 w 2692400"/>
                <a:gd name="T1" fmla="*/ 228600 h 596900"/>
                <a:gd name="T2" fmla="*/ 2692400 w 2692400"/>
                <a:gd name="T3" fmla="*/ 76200 h 596900"/>
                <a:gd name="T4" fmla="*/ 2616200 w 2692400"/>
                <a:gd name="T5" fmla="*/ 0 h 596900"/>
                <a:gd name="T6" fmla="*/ 0 w 2692400"/>
                <a:gd name="T7" fmla="*/ 0 h 596900"/>
                <a:gd name="T8" fmla="*/ 0 w 2692400"/>
                <a:gd name="T9" fmla="*/ 596900 h 596900"/>
                <a:gd name="T10" fmla="*/ 0 60000 65536"/>
                <a:gd name="T11" fmla="*/ 0 60000 65536"/>
                <a:gd name="T12" fmla="*/ 0 60000 65536"/>
                <a:gd name="T13" fmla="*/ 0 60000 65536"/>
                <a:gd name="T14" fmla="*/ 0 60000 65536"/>
                <a:gd name="T15" fmla="*/ 0 w 2692400"/>
                <a:gd name="T16" fmla="*/ 0 h 596900"/>
                <a:gd name="T17" fmla="*/ 2692400 w 2692400"/>
                <a:gd name="T18" fmla="*/ 596900 h 596900"/>
              </a:gdLst>
              <a:ahLst/>
              <a:cxnLst>
                <a:cxn ang="T10">
                  <a:pos x="T0" y="T1"/>
                </a:cxn>
                <a:cxn ang="T11">
                  <a:pos x="T2" y="T3"/>
                </a:cxn>
                <a:cxn ang="T12">
                  <a:pos x="T4" y="T5"/>
                </a:cxn>
                <a:cxn ang="T13">
                  <a:pos x="T6" y="T7"/>
                </a:cxn>
                <a:cxn ang="T14">
                  <a:pos x="T8" y="T9"/>
                </a:cxn>
              </a:cxnLst>
              <a:rect l="T15" t="T16" r="T17" b="T18"/>
              <a:pathLst>
                <a:path w="2692400" h="596900">
                  <a:moveTo>
                    <a:pt x="2692400" y="228600"/>
                  </a:moveTo>
                  <a:lnTo>
                    <a:pt x="2692400" y="76200"/>
                  </a:lnTo>
                  <a:lnTo>
                    <a:pt x="2616200" y="0"/>
                  </a:lnTo>
                  <a:lnTo>
                    <a:pt x="0" y="0"/>
                  </a:lnTo>
                  <a:lnTo>
                    <a:pt x="0" y="596900"/>
                  </a:lnTo>
                </a:path>
              </a:pathLst>
            </a:custGeom>
            <a:noFill/>
            <a:ln w="38100" cap="flat" cmpd="sng">
              <a:solidFill>
                <a:srgbClr val="A1A1A1"/>
              </a:solidFill>
              <a:bevel/>
              <a:headEnd/>
              <a:tailE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nvGrpSpPr>
            <p:cNvPr id="20495" name="组合 17"/>
            <p:cNvGrpSpPr>
              <a:grpSpLocks/>
            </p:cNvGrpSpPr>
            <p:nvPr/>
          </p:nvGrpSpPr>
          <p:grpSpPr bwMode="auto">
            <a:xfrm>
              <a:off x="4341815" y="1950765"/>
              <a:ext cx="625475" cy="1022350"/>
              <a:chOff x="0" y="0"/>
              <a:chExt cx="625475" cy="1022350"/>
            </a:xfrm>
          </p:grpSpPr>
          <p:sp>
            <p:nvSpPr>
              <p:cNvPr id="20496" name="Freeform 5"/>
              <p:cNvSpPr>
                <a:spLocks noChangeArrowheads="1"/>
              </p:cNvSpPr>
              <p:nvPr/>
            </p:nvSpPr>
            <p:spPr bwMode="auto">
              <a:xfrm>
                <a:off x="1587" y="0"/>
                <a:ext cx="623888" cy="1022350"/>
              </a:xfrm>
              <a:custGeom>
                <a:avLst/>
                <a:gdLst>
                  <a:gd name="T0" fmla="*/ 311944 w 242"/>
                  <a:gd name="T1" fmla="*/ 1022350 h 396"/>
                  <a:gd name="T2" fmla="*/ 54139 w 242"/>
                  <a:gd name="T3" fmla="*/ 818396 h 396"/>
                  <a:gd name="T4" fmla="*/ 2578 w 242"/>
                  <a:gd name="T5" fmla="*/ 330457 h 396"/>
                  <a:gd name="T6" fmla="*/ 311944 w 242"/>
                  <a:gd name="T7" fmla="*/ 0 h 396"/>
                  <a:gd name="T8" fmla="*/ 621310 w 242"/>
                  <a:gd name="T9" fmla="*/ 330457 h 396"/>
                  <a:gd name="T10" fmla="*/ 569749 w 242"/>
                  <a:gd name="T11" fmla="*/ 818396 h 396"/>
                  <a:gd name="T12" fmla="*/ 311944 w 242"/>
                  <a:gd name="T13" fmla="*/ 1022350 h 396"/>
                  <a:gd name="T14" fmla="*/ 0 60000 65536"/>
                  <a:gd name="T15" fmla="*/ 0 60000 65536"/>
                  <a:gd name="T16" fmla="*/ 0 60000 65536"/>
                  <a:gd name="T17" fmla="*/ 0 60000 65536"/>
                  <a:gd name="T18" fmla="*/ 0 60000 65536"/>
                  <a:gd name="T19" fmla="*/ 0 60000 65536"/>
                  <a:gd name="T20" fmla="*/ 0 60000 65536"/>
                  <a:gd name="T21" fmla="*/ 0 w 242"/>
                  <a:gd name="T22" fmla="*/ 0 h 396"/>
                  <a:gd name="T23" fmla="*/ 242 w 242"/>
                  <a:gd name="T24" fmla="*/ 396 h 3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2" h="396">
                    <a:moveTo>
                      <a:pt x="121" y="396"/>
                    </a:moveTo>
                    <a:cubicBezTo>
                      <a:pt x="65" y="396"/>
                      <a:pt x="41" y="385"/>
                      <a:pt x="21" y="317"/>
                    </a:cubicBezTo>
                    <a:cubicBezTo>
                      <a:pt x="6" y="264"/>
                      <a:pt x="2" y="194"/>
                      <a:pt x="1" y="128"/>
                    </a:cubicBezTo>
                    <a:cubicBezTo>
                      <a:pt x="0" y="50"/>
                      <a:pt x="30" y="0"/>
                      <a:pt x="121" y="0"/>
                    </a:cubicBezTo>
                    <a:cubicBezTo>
                      <a:pt x="212" y="0"/>
                      <a:pt x="242" y="50"/>
                      <a:pt x="241" y="128"/>
                    </a:cubicBezTo>
                    <a:cubicBezTo>
                      <a:pt x="240" y="194"/>
                      <a:pt x="237" y="264"/>
                      <a:pt x="221" y="317"/>
                    </a:cubicBezTo>
                    <a:cubicBezTo>
                      <a:pt x="201" y="385"/>
                      <a:pt x="177" y="396"/>
                      <a:pt x="121" y="396"/>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497" name="Freeform 6"/>
              <p:cNvSpPr>
                <a:spLocks noChangeArrowheads="1"/>
              </p:cNvSpPr>
              <p:nvPr/>
            </p:nvSpPr>
            <p:spPr bwMode="auto">
              <a:xfrm>
                <a:off x="0" y="0"/>
                <a:ext cx="625475" cy="388937"/>
              </a:xfrm>
              <a:custGeom>
                <a:avLst/>
                <a:gdLst>
                  <a:gd name="T0" fmla="*/ 5169 w 242"/>
                  <a:gd name="T1" fmla="*/ 388937 h 151"/>
                  <a:gd name="T2" fmla="*/ 2585 w 242"/>
                  <a:gd name="T3" fmla="*/ 329695 h 151"/>
                  <a:gd name="T4" fmla="*/ 312738 w 242"/>
                  <a:gd name="T5" fmla="*/ 0 h 151"/>
                  <a:gd name="T6" fmla="*/ 622890 w 242"/>
                  <a:gd name="T7" fmla="*/ 329695 h 151"/>
                  <a:gd name="T8" fmla="*/ 622890 w 242"/>
                  <a:gd name="T9" fmla="*/ 388937 h 151"/>
                  <a:gd name="T10" fmla="*/ 5169 w 242"/>
                  <a:gd name="T11" fmla="*/ 388937 h 151"/>
                  <a:gd name="T12" fmla="*/ 0 60000 65536"/>
                  <a:gd name="T13" fmla="*/ 0 60000 65536"/>
                  <a:gd name="T14" fmla="*/ 0 60000 65536"/>
                  <a:gd name="T15" fmla="*/ 0 60000 65536"/>
                  <a:gd name="T16" fmla="*/ 0 60000 65536"/>
                  <a:gd name="T17" fmla="*/ 0 60000 65536"/>
                  <a:gd name="T18" fmla="*/ 0 w 242"/>
                  <a:gd name="T19" fmla="*/ 0 h 151"/>
                  <a:gd name="T20" fmla="*/ 242 w 242"/>
                  <a:gd name="T21" fmla="*/ 151 h 151"/>
                </a:gdLst>
                <a:ahLst/>
                <a:cxnLst>
                  <a:cxn ang="T12">
                    <a:pos x="T0" y="T1"/>
                  </a:cxn>
                  <a:cxn ang="T13">
                    <a:pos x="T2" y="T3"/>
                  </a:cxn>
                  <a:cxn ang="T14">
                    <a:pos x="T4" y="T5"/>
                  </a:cxn>
                  <a:cxn ang="T15">
                    <a:pos x="T6" y="T7"/>
                  </a:cxn>
                  <a:cxn ang="T16">
                    <a:pos x="T8" y="T9"/>
                  </a:cxn>
                  <a:cxn ang="T17">
                    <a:pos x="T10" y="T11"/>
                  </a:cxn>
                </a:cxnLst>
                <a:rect l="T18" t="T19" r="T20" b="T21"/>
                <a:pathLst>
                  <a:path w="242" h="151">
                    <a:moveTo>
                      <a:pt x="2" y="151"/>
                    </a:moveTo>
                    <a:cubicBezTo>
                      <a:pt x="2" y="143"/>
                      <a:pt x="1" y="135"/>
                      <a:pt x="1" y="128"/>
                    </a:cubicBezTo>
                    <a:cubicBezTo>
                      <a:pt x="0" y="50"/>
                      <a:pt x="30" y="0"/>
                      <a:pt x="121" y="0"/>
                    </a:cubicBezTo>
                    <a:cubicBezTo>
                      <a:pt x="212" y="0"/>
                      <a:pt x="242" y="50"/>
                      <a:pt x="241" y="128"/>
                    </a:cubicBezTo>
                    <a:cubicBezTo>
                      <a:pt x="241" y="135"/>
                      <a:pt x="241" y="143"/>
                      <a:pt x="241" y="151"/>
                    </a:cubicBezTo>
                    <a:cubicBezTo>
                      <a:pt x="2" y="151"/>
                      <a:pt x="2" y="151"/>
                      <a:pt x="2" y="151"/>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498" name="Freeform 8"/>
              <p:cNvSpPr>
                <a:spLocks noChangeArrowheads="1"/>
              </p:cNvSpPr>
              <p:nvPr/>
            </p:nvSpPr>
            <p:spPr bwMode="auto">
              <a:xfrm>
                <a:off x="277812" y="219075"/>
                <a:ext cx="71438" cy="254000"/>
              </a:xfrm>
              <a:custGeom>
                <a:avLst/>
                <a:gdLst>
                  <a:gd name="T0" fmla="*/ 35719 w 28"/>
                  <a:gd name="T1" fmla="*/ 0 h 98"/>
                  <a:gd name="T2" fmla="*/ 35719 w 28"/>
                  <a:gd name="T3" fmla="*/ 0 h 98"/>
                  <a:gd name="T4" fmla="*/ 71438 w 28"/>
                  <a:gd name="T5" fmla="*/ 36286 h 98"/>
                  <a:gd name="T6" fmla="*/ 71438 w 28"/>
                  <a:gd name="T7" fmla="*/ 217714 h 98"/>
                  <a:gd name="T8" fmla="*/ 35719 w 28"/>
                  <a:gd name="T9" fmla="*/ 254000 h 98"/>
                  <a:gd name="T10" fmla="*/ 35719 w 28"/>
                  <a:gd name="T11" fmla="*/ 254000 h 98"/>
                  <a:gd name="T12" fmla="*/ 0 w 28"/>
                  <a:gd name="T13" fmla="*/ 217714 h 98"/>
                  <a:gd name="T14" fmla="*/ 0 w 28"/>
                  <a:gd name="T15" fmla="*/ 36286 h 98"/>
                  <a:gd name="T16" fmla="*/ 35719 w 28"/>
                  <a:gd name="T17" fmla="*/ 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98"/>
                  <a:gd name="T29" fmla="*/ 28 w 28"/>
                  <a:gd name="T30" fmla="*/ 98 h 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98">
                    <a:moveTo>
                      <a:pt x="14" y="0"/>
                    </a:moveTo>
                    <a:cubicBezTo>
                      <a:pt x="14" y="0"/>
                      <a:pt x="14" y="0"/>
                      <a:pt x="14" y="0"/>
                    </a:cubicBezTo>
                    <a:cubicBezTo>
                      <a:pt x="22" y="0"/>
                      <a:pt x="28" y="6"/>
                      <a:pt x="28" y="14"/>
                    </a:cubicBezTo>
                    <a:cubicBezTo>
                      <a:pt x="28" y="84"/>
                      <a:pt x="28" y="84"/>
                      <a:pt x="28" y="84"/>
                    </a:cubicBezTo>
                    <a:cubicBezTo>
                      <a:pt x="28" y="92"/>
                      <a:pt x="22" y="98"/>
                      <a:pt x="14" y="98"/>
                    </a:cubicBezTo>
                    <a:cubicBezTo>
                      <a:pt x="14" y="98"/>
                      <a:pt x="14" y="98"/>
                      <a:pt x="14" y="98"/>
                    </a:cubicBezTo>
                    <a:cubicBezTo>
                      <a:pt x="7" y="98"/>
                      <a:pt x="0" y="92"/>
                      <a:pt x="0" y="84"/>
                    </a:cubicBezTo>
                    <a:cubicBezTo>
                      <a:pt x="0" y="14"/>
                      <a:pt x="0" y="14"/>
                      <a:pt x="0" y="14"/>
                    </a:cubicBezTo>
                    <a:cubicBezTo>
                      <a:pt x="0" y="6"/>
                      <a:pt x="7" y="0"/>
                      <a:pt x="14"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
          <p:nvSpPr>
            <p:cNvPr id="20499" name="Freeform 9"/>
            <p:cNvSpPr>
              <a:spLocks noChangeArrowheads="1"/>
            </p:cNvSpPr>
            <p:nvPr/>
          </p:nvSpPr>
          <p:spPr bwMode="auto">
            <a:xfrm>
              <a:off x="915988" y="2461940"/>
              <a:ext cx="1819275" cy="552450"/>
            </a:xfrm>
            <a:custGeom>
              <a:avLst/>
              <a:gdLst>
                <a:gd name="T0" fmla="*/ 0 w 704"/>
                <a:gd name="T1" fmla="*/ 480167 h 214"/>
                <a:gd name="T2" fmla="*/ 25842 w 704"/>
                <a:gd name="T3" fmla="*/ 454351 h 214"/>
                <a:gd name="T4" fmla="*/ 261004 w 704"/>
                <a:gd name="T5" fmla="*/ 454351 h 214"/>
                <a:gd name="T6" fmla="*/ 638297 w 704"/>
                <a:gd name="T7" fmla="*/ 172963 h 214"/>
                <a:gd name="T8" fmla="*/ 638297 w 704"/>
                <a:gd name="T9" fmla="*/ 85191 h 214"/>
                <a:gd name="T10" fmla="*/ 638297 w 704"/>
                <a:gd name="T11" fmla="*/ 0 h 214"/>
                <a:gd name="T12" fmla="*/ 1180978 w 704"/>
                <a:gd name="T13" fmla="*/ 0 h 214"/>
                <a:gd name="T14" fmla="*/ 1180978 w 704"/>
                <a:gd name="T15" fmla="*/ 85191 h 214"/>
                <a:gd name="T16" fmla="*/ 1180978 w 704"/>
                <a:gd name="T17" fmla="*/ 172963 h 214"/>
                <a:gd name="T18" fmla="*/ 1560855 w 704"/>
                <a:gd name="T19" fmla="*/ 454351 h 214"/>
                <a:gd name="T20" fmla="*/ 1796017 w 704"/>
                <a:gd name="T21" fmla="*/ 454351 h 214"/>
                <a:gd name="T22" fmla="*/ 1819275 w 704"/>
                <a:gd name="T23" fmla="*/ 480167 h 214"/>
                <a:gd name="T24" fmla="*/ 1819275 w 704"/>
                <a:gd name="T25" fmla="*/ 552450 h 214"/>
                <a:gd name="T26" fmla="*/ 0 w 704"/>
                <a:gd name="T27" fmla="*/ 552450 h 214"/>
                <a:gd name="T28" fmla="*/ 0 w 704"/>
                <a:gd name="T29" fmla="*/ 480167 h 2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04"/>
                <a:gd name="T46" fmla="*/ 0 h 214"/>
                <a:gd name="T47" fmla="*/ 704 w 704"/>
                <a:gd name="T48" fmla="*/ 214 h 21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04" h="214">
                  <a:moveTo>
                    <a:pt x="0" y="186"/>
                  </a:moveTo>
                  <a:cubicBezTo>
                    <a:pt x="0" y="180"/>
                    <a:pt x="3" y="176"/>
                    <a:pt x="10" y="176"/>
                  </a:cubicBezTo>
                  <a:cubicBezTo>
                    <a:pt x="101" y="176"/>
                    <a:pt x="101" y="176"/>
                    <a:pt x="101" y="176"/>
                  </a:cubicBezTo>
                  <a:cubicBezTo>
                    <a:pt x="193" y="176"/>
                    <a:pt x="247" y="132"/>
                    <a:pt x="247" y="67"/>
                  </a:cubicBezTo>
                  <a:cubicBezTo>
                    <a:pt x="247" y="33"/>
                    <a:pt x="247" y="33"/>
                    <a:pt x="247" y="33"/>
                  </a:cubicBezTo>
                  <a:cubicBezTo>
                    <a:pt x="247" y="0"/>
                    <a:pt x="247" y="0"/>
                    <a:pt x="247" y="0"/>
                  </a:cubicBezTo>
                  <a:cubicBezTo>
                    <a:pt x="457" y="0"/>
                    <a:pt x="457" y="0"/>
                    <a:pt x="457" y="0"/>
                  </a:cubicBezTo>
                  <a:cubicBezTo>
                    <a:pt x="457" y="33"/>
                    <a:pt x="457" y="33"/>
                    <a:pt x="457" y="33"/>
                  </a:cubicBezTo>
                  <a:cubicBezTo>
                    <a:pt x="457" y="67"/>
                    <a:pt x="457" y="67"/>
                    <a:pt x="457" y="67"/>
                  </a:cubicBezTo>
                  <a:cubicBezTo>
                    <a:pt x="457" y="132"/>
                    <a:pt x="511" y="176"/>
                    <a:pt x="604" y="176"/>
                  </a:cubicBezTo>
                  <a:cubicBezTo>
                    <a:pt x="695" y="176"/>
                    <a:pt x="695" y="176"/>
                    <a:pt x="695" y="176"/>
                  </a:cubicBezTo>
                  <a:cubicBezTo>
                    <a:pt x="702" y="176"/>
                    <a:pt x="704" y="180"/>
                    <a:pt x="704" y="186"/>
                  </a:cubicBezTo>
                  <a:cubicBezTo>
                    <a:pt x="704" y="214"/>
                    <a:pt x="704" y="214"/>
                    <a:pt x="704" y="214"/>
                  </a:cubicBezTo>
                  <a:cubicBezTo>
                    <a:pt x="0" y="214"/>
                    <a:pt x="0" y="214"/>
                    <a:pt x="0" y="214"/>
                  </a:cubicBezTo>
                  <a:cubicBezTo>
                    <a:pt x="0" y="186"/>
                    <a:pt x="0" y="186"/>
                    <a:pt x="0" y="186"/>
                  </a:cubicBezTo>
                  <a:close/>
                </a:path>
              </a:pathLst>
            </a:cu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0" name="Freeform 10"/>
            <p:cNvSpPr>
              <a:spLocks noChangeArrowheads="1"/>
            </p:cNvSpPr>
            <p:nvPr/>
          </p:nvSpPr>
          <p:spPr bwMode="auto">
            <a:xfrm>
              <a:off x="915988" y="2915965"/>
              <a:ext cx="1819275" cy="98425"/>
            </a:xfrm>
            <a:custGeom>
              <a:avLst/>
              <a:gdLst>
                <a:gd name="T0" fmla="*/ 0 w 704"/>
                <a:gd name="T1" fmla="*/ 25901 h 38"/>
                <a:gd name="T2" fmla="*/ 25842 w 704"/>
                <a:gd name="T3" fmla="*/ 0 h 38"/>
                <a:gd name="T4" fmla="*/ 1796017 w 704"/>
                <a:gd name="T5" fmla="*/ 0 h 38"/>
                <a:gd name="T6" fmla="*/ 1819275 w 704"/>
                <a:gd name="T7" fmla="*/ 25901 h 38"/>
                <a:gd name="T8" fmla="*/ 1819275 w 704"/>
                <a:gd name="T9" fmla="*/ 98425 h 38"/>
                <a:gd name="T10" fmla="*/ 0 w 704"/>
                <a:gd name="T11" fmla="*/ 98425 h 38"/>
                <a:gd name="T12" fmla="*/ 0 w 704"/>
                <a:gd name="T13" fmla="*/ 25901 h 38"/>
                <a:gd name="T14" fmla="*/ 0 60000 65536"/>
                <a:gd name="T15" fmla="*/ 0 60000 65536"/>
                <a:gd name="T16" fmla="*/ 0 60000 65536"/>
                <a:gd name="T17" fmla="*/ 0 60000 65536"/>
                <a:gd name="T18" fmla="*/ 0 60000 65536"/>
                <a:gd name="T19" fmla="*/ 0 60000 65536"/>
                <a:gd name="T20" fmla="*/ 0 60000 65536"/>
                <a:gd name="T21" fmla="*/ 0 w 704"/>
                <a:gd name="T22" fmla="*/ 0 h 38"/>
                <a:gd name="T23" fmla="*/ 704 w 704"/>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4" h="38">
                  <a:moveTo>
                    <a:pt x="0" y="10"/>
                  </a:moveTo>
                  <a:cubicBezTo>
                    <a:pt x="0" y="4"/>
                    <a:pt x="3" y="0"/>
                    <a:pt x="10" y="0"/>
                  </a:cubicBezTo>
                  <a:cubicBezTo>
                    <a:pt x="695" y="0"/>
                    <a:pt x="695" y="0"/>
                    <a:pt x="695" y="0"/>
                  </a:cubicBezTo>
                  <a:cubicBezTo>
                    <a:pt x="702" y="0"/>
                    <a:pt x="704" y="4"/>
                    <a:pt x="704" y="10"/>
                  </a:cubicBezTo>
                  <a:cubicBezTo>
                    <a:pt x="704" y="38"/>
                    <a:pt x="704" y="38"/>
                    <a:pt x="704" y="38"/>
                  </a:cubicBezTo>
                  <a:cubicBezTo>
                    <a:pt x="0" y="38"/>
                    <a:pt x="0" y="38"/>
                    <a:pt x="0" y="38"/>
                  </a:cubicBezTo>
                  <a:cubicBezTo>
                    <a:pt x="0" y="10"/>
                    <a:pt x="0" y="10"/>
                    <a:pt x="0" y="1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1" name="Freeform 11"/>
            <p:cNvSpPr>
              <a:spLocks noChangeArrowheads="1"/>
            </p:cNvSpPr>
            <p:nvPr/>
          </p:nvSpPr>
          <p:spPr bwMode="auto">
            <a:xfrm>
              <a:off x="0" y="180703"/>
              <a:ext cx="3654425" cy="2376487"/>
            </a:xfrm>
            <a:custGeom>
              <a:avLst/>
              <a:gdLst>
                <a:gd name="T0" fmla="*/ 121384 w 1415"/>
                <a:gd name="T1" fmla="*/ 0 h 920"/>
                <a:gd name="T2" fmla="*/ 3530459 w 1415"/>
                <a:gd name="T3" fmla="*/ 0 h 920"/>
                <a:gd name="T4" fmla="*/ 3654425 w 1415"/>
                <a:gd name="T5" fmla="*/ 121407 h 920"/>
                <a:gd name="T6" fmla="*/ 3654425 w 1415"/>
                <a:gd name="T7" fmla="*/ 2255080 h 920"/>
                <a:gd name="T8" fmla="*/ 3530459 w 1415"/>
                <a:gd name="T9" fmla="*/ 2376487 h 920"/>
                <a:gd name="T10" fmla="*/ 121384 w 1415"/>
                <a:gd name="T11" fmla="*/ 2376487 h 920"/>
                <a:gd name="T12" fmla="*/ 0 w 1415"/>
                <a:gd name="T13" fmla="*/ 2255080 h 920"/>
                <a:gd name="T14" fmla="*/ 0 w 1415"/>
                <a:gd name="T15" fmla="*/ 121407 h 920"/>
                <a:gd name="T16" fmla="*/ 121384 w 1415"/>
                <a:gd name="T17" fmla="*/ 0 h 9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5"/>
                <a:gd name="T28" fmla="*/ 0 h 920"/>
                <a:gd name="T29" fmla="*/ 1415 w 1415"/>
                <a:gd name="T30" fmla="*/ 920 h 9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5" h="920">
                  <a:moveTo>
                    <a:pt x="47" y="0"/>
                  </a:moveTo>
                  <a:cubicBezTo>
                    <a:pt x="1367" y="0"/>
                    <a:pt x="1367" y="0"/>
                    <a:pt x="1367" y="0"/>
                  </a:cubicBezTo>
                  <a:cubicBezTo>
                    <a:pt x="1393" y="0"/>
                    <a:pt x="1415" y="21"/>
                    <a:pt x="1415" y="47"/>
                  </a:cubicBezTo>
                  <a:cubicBezTo>
                    <a:pt x="1415" y="873"/>
                    <a:pt x="1415" y="873"/>
                    <a:pt x="1415" y="873"/>
                  </a:cubicBezTo>
                  <a:cubicBezTo>
                    <a:pt x="1415" y="899"/>
                    <a:pt x="1393" y="920"/>
                    <a:pt x="1367" y="920"/>
                  </a:cubicBezTo>
                  <a:cubicBezTo>
                    <a:pt x="47" y="920"/>
                    <a:pt x="47" y="920"/>
                    <a:pt x="47" y="920"/>
                  </a:cubicBezTo>
                  <a:cubicBezTo>
                    <a:pt x="21" y="920"/>
                    <a:pt x="0" y="899"/>
                    <a:pt x="0" y="873"/>
                  </a:cubicBezTo>
                  <a:cubicBezTo>
                    <a:pt x="0" y="47"/>
                    <a:pt x="0" y="47"/>
                    <a:pt x="0" y="47"/>
                  </a:cubicBezTo>
                  <a:cubicBezTo>
                    <a:pt x="0" y="21"/>
                    <a:pt x="21" y="0"/>
                    <a:pt x="47" y="0"/>
                  </a:cubicBez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2" name="Freeform 12"/>
            <p:cNvSpPr>
              <a:spLocks noChangeArrowheads="1"/>
            </p:cNvSpPr>
            <p:nvPr/>
          </p:nvSpPr>
          <p:spPr bwMode="auto">
            <a:xfrm>
              <a:off x="141288" y="323578"/>
              <a:ext cx="3368675" cy="1938337"/>
            </a:xfrm>
            <a:custGeom>
              <a:avLst/>
              <a:gdLst>
                <a:gd name="T0" fmla="*/ 0 w 2122"/>
                <a:gd name="T1" fmla="*/ 0 h 1221"/>
                <a:gd name="T2" fmla="*/ 3368675 w 2122"/>
                <a:gd name="T3" fmla="*/ 0 h 1221"/>
                <a:gd name="T4" fmla="*/ 3368675 w 2122"/>
                <a:gd name="T5" fmla="*/ 1938337 h 1221"/>
                <a:gd name="T6" fmla="*/ 0 w 2122"/>
                <a:gd name="T7" fmla="*/ 1938337 h 1221"/>
                <a:gd name="T8" fmla="*/ 0 w 2122"/>
                <a:gd name="T9" fmla="*/ 0 h 1221"/>
                <a:gd name="T10" fmla="*/ 0 w 2122"/>
                <a:gd name="T11" fmla="*/ 0 h 1221"/>
                <a:gd name="T12" fmla="*/ 0 60000 65536"/>
                <a:gd name="T13" fmla="*/ 0 60000 65536"/>
                <a:gd name="T14" fmla="*/ 0 60000 65536"/>
                <a:gd name="T15" fmla="*/ 0 60000 65536"/>
                <a:gd name="T16" fmla="*/ 0 60000 65536"/>
                <a:gd name="T17" fmla="*/ 0 60000 65536"/>
                <a:gd name="T18" fmla="*/ 0 w 2122"/>
                <a:gd name="T19" fmla="*/ 0 h 1221"/>
                <a:gd name="T20" fmla="*/ 2122 w 2122"/>
                <a:gd name="T21" fmla="*/ 1221 h 1221"/>
              </a:gdLst>
              <a:ahLst/>
              <a:cxnLst>
                <a:cxn ang="T12">
                  <a:pos x="T0" y="T1"/>
                </a:cxn>
                <a:cxn ang="T13">
                  <a:pos x="T2" y="T3"/>
                </a:cxn>
                <a:cxn ang="T14">
                  <a:pos x="T4" y="T5"/>
                </a:cxn>
                <a:cxn ang="T15">
                  <a:pos x="T6" y="T7"/>
                </a:cxn>
                <a:cxn ang="T16">
                  <a:pos x="T8" y="T9"/>
                </a:cxn>
                <a:cxn ang="T17">
                  <a:pos x="T10" y="T11"/>
                </a:cxn>
              </a:cxnLst>
              <a:rect l="T18" t="T19" r="T20" b="T21"/>
              <a:pathLst>
                <a:path w="2122" h="1221">
                  <a:moveTo>
                    <a:pt x="0" y="0"/>
                  </a:moveTo>
                  <a:lnTo>
                    <a:pt x="2122" y="0"/>
                  </a:lnTo>
                  <a:lnTo>
                    <a:pt x="2122" y="1221"/>
                  </a:lnTo>
                  <a:lnTo>
                    <a:pt x="0" y="1221"/>
                  </a:lnTo>
                  <a:lnTo>
                    <a:pt x="0" y="0"/>
                  </a:lnTo>
                  <a:close/>
                </a:path>
              </a:pathLst>
            </a:custGeom>
            <a:solidFill>
              <a:srgbClr val="EFEFE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3" name="Freeform 13"/>
            <p:cNvSpPr>
              <a:spLocks noEditPoints="1" noChangeArrowheads="1"/>
            </p:cNvSpPr>
            <p:nvPr/>
          </p:nvSpPr>
          <p:spPr bwMode="auto">
            <a:xfrm>
              <a:off x="1373188" y="2388915"/>
              <a:ext cx="904875" cy="44450"/>
            </a:xfrm>
            <a:custGeom>
              <a:avLst/>
              <a:gdLst>
                <a:gd name="T0" fmla="*/ 809217 w 350"/>
                <a:gd name="T1" fmla="*/ 0 h 17"/>
                <a:gd name="T2" fmla="*/ 899704 w 350"/>
                <a:gd name="T3" fmla="*/ 0 h 17"/>
                <a:gd name="T4" fmla="*/ 904875 w 350"/>
                <a:gd name="T5" fmla="*/ 5229 h 17"/>
                <a:gd name="T6" fmla="*/ 904875 w 350"/>
                <a:gd name="T7" fmla="*/ 39221 h 17"/>
                <a:gd name="T8" fmla="*/ 899704 w 350"/>
                <a:gd name="T9" fmla="*/ 44450 h 17"/>
                <a:gd name="T10" fmla="*/ 809217 w 350"/>
                <a:gd name="T11" fmla="*/ 44450 h 17"/>
                <a:gd name="T12" fmla="*/ 804046 w 350"/>
                <a:gd name="T13" fmla="*/ 39221 h 17"/>
                <a:gd name="T14" fmla="*/ 804046 w 350"/>
                <a:gd name="T15" fmla="*/ 5229 h 17"/>
                <a:gd name="T16" fmla="*/ 809217 w 350"/>
                <a:gd name="T17" fmla="*/ 0 h 17"/>
                <a:gd name="T18" fmla="*/ 687705 w 350"/>
                <a:gd name="T19" fmla="*/ 0 h 17"/>
                <a:gd name="T20" fmla="*/ 778192 w 350"/>
                <a:gd name="T21" fmla="*/ 0 h 17"/>
                <a:gd name="T22" fmla="*/ 783363 w 350"/>
                <a:gd name="T23" fmla="*/ 5229 h 17"/>
                <a:gd name="T24" fmla="*/ 783363 w 350"/>
                <a:gd name="T25" fmla="*/ 39221 h 17"/>
                <a:gd name="T26" fmla="*/ 778192 w 350"/>
                <a:gd name="T27" fmla="*/ 44450 h 17"/>
                <a:gd name="T28" fmla="*/ 687705 w 350"/>
                <a:gd name="T29" fmla="*/ 44450 h 17"/>
                <a:gd name="T30" fmla="*/ 682534 w 350"/>
                <a:gd name="T31" fmla="*/ 39221 h 17"/>
                <a:gd name="T32" fmla="*/ 682534 w 350"/>
                <a:gd name="T33" fmla="*/ 5229 h 17"/>
                <a:gd name="T34" fmla="*/ 687705 w 350"/>
                <a:gd name="T35" fmla="*/ 0 h 17"/>
                <a:gd name="T36" fmla="*/ 566193 w 350"/>
                <a:gd name="T37" fmla="*/ 0 h 17"/>
                <a:gd name="T38" fmla="*/ 656681 w 350"/>
                <a:gd name="T39" fmla="*/ 0 h 17"/>
                <a:gd name="T40" fmla="*/ 661851 w 350"/>
                <a:gd name="T41" fmla="*/ 5229 h 17"/>
                <a:gd name="T42" fmla="*/ 661851 w 350"/>
                <a:gd name="T43" fmla="*/ 39221 h 17"/>
                <a:gd name="T44" fmla="*/ 656681 w 350"/>
                <a:gd name="T45" fmla="*/ 44450 h 17"/>
                <a:gd name="T46" fmla="*/ 566193 w 350"/>
                <a:gd name="T47" fmla="*/ 44450 h 17"/>
                <a:gd name="T48" fmla="*/ 561023 w 350"/>
                <a:gd name="T49" fmla="*/ 39221 h 17"/>
                <a:gd name="T50" fmla="*/ 561023 w 350"/>
                <a:gd name="T51" fmla="*/ 5229 h 17"/>
                <a:gd name="T52" fmla="*/ 566193 w 350"/>
                <a:gd name="T53" fmla="*/ 0 h 17"/>
                <a:gd name="T54" fmla="*/ 248194 w 350"/>
                <a:gd name="T55" fmla="*/ 0 h 17"/>
                <a:gd name="T56" fmla="*/ 338682 w 350"/>
                <a:gd name="T57" fmla="*/ 0 h 17"/>
                <a:gd name="T58" fmla="*/ 343853 w 350"/>
                <a:gd name="T59" fmla="*/ 5229 h 17"/>
                <a:gd name="T60" fmla="*/ 343853 w 350"/>
                <a:gd name="T61" fmla="*/ 39221 h 17"/>
                <a:gd name="T62" fmla="*/ 338682 w 350"/>
                <a:gd name="T63" fmla="*/ 44450 h 17"/>
                <a:gd name="T64" fmla="*/ 248194 w 350"/>
                <a:gd name="T65" fmla="*/ 44450 h 17"/>
                <a:gd name="T66" fmla="*/ 243024 w 350"/>
                <a:gd name="T67" fmla="*/ 39221 h 17"/>
                <a:gd name="T68" fmla="*/ 243024 w 350"/>
                <a:gd name="T69" fmla="*/ 5229 h 17"/>
                <a:gd name="T70" fmla="*/ 248194 w 350"/>
                <a:gd name="T71" fmla="*/ 0 h 17"/>
                <a:gd name="T72" fmla="*/ 126682 w 350"/>
                <a:gd name="T73" fmla="*/ 0 h 17"/>
                <a:gd name="T74" fmla="*/ 217170 w 350"/>
                <a:gd name="T75" fmla="*/ 0 h 17"/>
                <a:gd name="T76" fmla="*/ 222341 w 350"/>
                <a:gd name="T77" fmla="*/ 5229 h 17"/>
                <a:gd name="T78" fmla="*/ 222341 w 350"/>
                <a:gd name="T79" fmla="*/ 39221 h 17"/>
                <a:gd name="T80" fmla="*/ 217170 w 350"/>
                <a:gd name="T81" fmla="*/ 44450 h 17"/>
                <a:gd name="T82" fmla="*/ 126682 w 350"/>
                <a:gd name="T83" fmla="*/ 44450 h 17"/>
                <a:gd name="T84" fmla="*/ 121512 w 350"/>
                <a:gd name="T85" fmla="*/ 39221 h 17"/>
                <a:gd name="T86" fmla="*/ 121512 w 350"/>
                <a:gd name="T87" fmla="*/ 5229 h 17"/>
                <a:gd name="T88" fmla="*/ 126682 w 350"/>
                <a:gd name="T89" fmla="*/ 0 h 17"/>
                <a:gd name="T90" fmla="*/ 7756 w 350"/>
                <a:gd name="T91" fmla="*/ 0 h 17"/>
                <a:gd name="T92" fmla="*/ 95658 w 350"/>
                <a:gd name="T93" fmla="*/ 0 h 17"/>
                <a:gd name="T94" fmla="*/ 103414 w 350"/>
                <a:gd name="T95" fmla="*/ 5229 h 17"/>
                <a:gd name="T96" fmla="*/ 103414 w 350"/>
                <a:gd name="T97" fmla="*/ 39221 h 17"/>
                <a:gd name="T98" fmla="*/ 95658 w 350"/>
                <a:gd name="T99" fmla="*/ 44450 h 17"/>
                <a:gd name="T100" fmla="*/ 7756 w 350"/>
                <a:gd name="T101" fmla="*/ 44450 h 17"/>
                <a:gd name="T102" fmla="*/ 0 w 350"/>
                <a:gd name="T103" fmla="*/ 39221 h 17"/>
                <a:gd name="T104" fmla="*/ 0 w 350"/>
                <a:gd name="T105" fmla="*/ 5229 h 17"/>
                <a:gd name="T106" fmla="*/ 7756 w 350"/>
                <a:gd name="T107" fmla="*/ 0 h 1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50"/>
                <a:gd name="T163" fmla="*/ 0 h 17"/>
                <a:gd name="T164" fmla="*/ 350 w 350"/>
                <a:gd name="T165" fmla="*/ 17 h 1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50" h="17">
                  <a:moveTo>
                    <a:pt x="313" y="0"/>
                  </a:moveTo>
                  <a:cubicBezTo>
                    <a:pt x="348" y="0"/>
                    <a:pt x="348" y="0"/>
                    <a:pt x="348" y="0"/>
                  </a:cubicBezTo>
                  <a:cubicBezTo>
                    <a:pt x="349" y="0"/>
                    <a:pt x="350" y="1"/>
                    <a:pt x="350" y="2"/>
                  </a:cubicBezTo>
                  <a:cubicBezTo>
                    <a:pt x="350" y="15"/>
                    <a:pt x="350" y="15"/>
                    <a:pt x="350" y="15"/>
                  </a:cubicBezTo>
                  <a:cubicBezTo>
                    <a:pt x="350" y="16"/>
                    <a:pt x="349" y="17"/>
                    <a:pt x="348" y="17"/>
                  </a:cubicBezTo>
                  <a:cubicBezTo>
                    <a:pt x="313" y="17"/>
                    <a:pt x="313" y="17"/>
                    <a:pt x="313" y="17"/>
                  </a:cubicBezTo>
                  <a:cubicBezTo>
                    <a:pt x="312" y="17"/>
                    <a:pt x="311" y="16"/>
                    <a:pt x="311" y="15"/>
                  </a:cubicBezTo>
                  <a:cubicBezTo>
                    <a:pt x="311" y="2"/>
                    <a:pt x="311" y="2"/>
                    <a:pt x="311" y="2"/>
                  </a:cubicBezTo>
                  <a:cubicBezTo>
                    <a:pt x="311" y="1"/>
                    <a:pt x="312" y="0"/>
                    <a:pt x="313" y="0"/>
                  </a:cubicBezTo>
                  <a:close/>
                  <a:moveTo>
                    <a:pt x="266" y="0"/>
                  </a:moveTo>
                  <a:cubicBezTo>
                    <a:pt x="278" y="0"/>
                    <a:pt x="289" y="0"/>
                    <a:pt x="301" y="0"/>
                  </a:cubicBezTo>
                  <a:cubicBezTo>
                    <a:pt x="302" y="0"/>
                    <a:pt x="303" y="1"/>
                    <a:pt x="303" y="2"/>
                  </a:cubicBezTo>
                  <a:cubicBezTo>
                    <a:pt x="303" y="6"/>
                    <a:pt x="303" y="11"/>
                    <a:pt x="303" y="15"/>
                  </a:cubicBezTo>
                  <a:cubicBezTo>
                    <a:pt x="303" y="16"/>
                    <a:pt x="302" y="17"/>
                    <a:pt x="301" y="17"/>
                  </a:cubicBezTo>
                  <a:cubicBezTo>
                    <a:pt x="289" y="17"/>
                    <a:pt x="278" y="17"/>
                    <a:pt x="266" y="17"/>
                  </a:cubicBezTo>
                  <a:cubicBezTo>
                    <a:pt x="265" y="17"/>
                    <a:pt x="264" y="16"/>
                    <a:pt x="264" y="15"/>
                  </a:cubicBezTo>
                  <a:cubicBezTo>
                    <a:pt x="264" y="11"/>
                    <a:pt x="264" y="6"/>
                    <a:pt x="264" y="2"/>
                  </a:cubicBezTo>
                  <a:cubicBezTo>
                    <a:pt x="264" y="1"/>
                    <a:pt x="265" y="0"/>
                    <a:pt x="266" y="0"/>
                  </a:cubicBezTo>
                  <a:close/>
                  <a:moveTo>
                    <a:pt x="219" y="0"/>
                  </a:moveTo>
                  <a:cubicBezTo>
                    <a:pt x="254" y="0"/>
                    <a:pt x="254" y="0"/>
                    <a:pt x="254" y="0"/>
                  </a:cubicBezTo>
                  <a:cubicBezTo>
                    <a:pt x="255" y="0"/>
                    <a:pt x="256" y="1"/>
                    <a:pt x="256" y="2"/>
                  </a:cubicBezTo>
                  <a:cubicBezTo>
                    <a:pt x="256" y="15"/>
                    <a:pt x="256" y="15"/>
                    <a:pt x="256" y="15"/>
                  </a:cubicBezTo>
                  <a:cubicBezTo>
                    <a:pt x="256" y="16"/>
                    <a:pt x="255" y="17"/>
                    <a:pt x="254" y="17"/>
                  </a:cubicBezTo>
                  <a:cubicBezTo>
                    <a:pt x="219" y="17"/>
                    <a:pt x="219" y="17"/>
                    <a:pt x="219" y="17"/>
                  </a:cubicBezTo>
                  <a:cubicBezTo>
                    <a:pt x="218" y="17"/>
                    <a:pt x="217" y="16"/>
                    <a:pt x="217" y="15"/>
                  </a:cubicBezTo>
                  <a:cubicBezTo>
                    <a:pt x="217" y="2"/>
                    <a:pt x="217" y="2"/>
                    <a:pt x="217" y="2"/>
                  </a:cubicBezTo>
                  <a:cubicBezTo>
                    <a:pt x="217" y="1"/>
                    <a:pt x="218" y="0"/>
                    <a:pt x="219" y="0"/>
                  </a:cubicBezTo>
                  <a:close/>
                  <a:moveTo>
                    <a:pt x="96" y="0"/>
                  </a:moveTo>
                  <a:cubicBezTo>
                    <a:pt x="131" y="0"/>
                    <a:pt x="131" y="0"/>
                    <a:pt x="131" y="0"/>
                  </a:cubicBezTo>
                  <a:cubicBezTo>
                    <a:pt x="132" y="0"/>
                    <a:pt x="133" y="1"/>
                    <a:pt x="133" y="2"/>
                  </a:cubicBezTo>
                  <a:cubicBezTo>
                    <a:pt x="133" y="15"/>
                    <a:pt x="133" y="15"/>
                    <a:pt x="133" y="15"/>
                  </a:cubicBezTo>
                  <a:cubicBezTo>
                    <a:pt x="133" y="16"/>
                    <a:pt x="132" y="17"/>
                    <a:pt x="131" y="17"/>
                  </a:cubicBezTo>
                  <a:cubicBezTo>
                    <a:pt x="96" y="17"/>
                    <a:pt x="96" y="17"/>
                    <a:pt x="96" y="17"/>
                  </a:cubicBezTo>
                  <a:cubicBezTo>
                    <a:pt x="95" y="17"/>
                    <a:pt x="94" y="16"/>
                    <a:pt x="94" y="15"/>
                  </a:cubicBezTo>
                  <a:cubicBezTo>
                    <a:pt x="94" y="2"/>
                    <a:pt x="94" y="2"/>
                    <a:pt x="94" y="2"/>
                  </a:cubicBezTo>
                  <a:cubicBezTo>
                    <a:pt x="94" y="1"/>
                    <a:pt x="95" y="0"/>
                    <a:pt x="96" y="0"/>
                  </a:cubicBezTo>
                  <a:close/>
                  <a:moveTo>
                    <a:pt x="49" y="0"/>
                  </a:moveTo>
                  <a:cubicBezTo>
                    <a:pt x="61" y="0"/>
                    <a:pt x="73" y="0"/>
                    <a:pt x="84" y="0"/>
                  </a:cubicBezTo>
                  <a:cubicBezTo>
                    <a:pt x="85" y="0"/>
                    <a:pt x="86" y="1"/>
                    <a:pt x="86" y="2"/>
                  </a:cubicBezTo>
                  <a:cubicBezTo>
                    <a:pt x="86" y="6"/>
                    <a:pt x="86" y="11"/>
                    <a:pt x="86" y="15"/>
                  </a:cubicBezTo>
                  <a:cubicBezTo>
                    <a:pt x="86" y="16"/>
                    <a:pt x="85" y="17"/>
                    <a:pt x="84" y="17"/>
                  </a:cubicBezTo>
                  <a:cubicBezTo>
                    <a:pt x="73" y="17"/>
                    <a:pt x="61" y="17"/>
                    <a:pt x="49" y="17"/>
                  </a:cubicBezTo>
                  <a:cubicBezTo>
                    <a:pt x="48" y="17"/>
                    <a:pt x="47" y="16"/>
                    <a:pt x="47" y="15"/>
                  </a:cubicBezTo>
                  <a:cubicBezTo>
                    <a:pt x="47" y="11"/>
                    <a:pt x="47" y="6"/>
                    <a:pt x="47" y="2"/>
                  </a:cubicBezTo>
                  <a:cubicBezTo>
                    <a:pt x="47" y="1"/>
                    <a:pt x="48" y="0"/>
                    <a:pt x="49" y="0"/>
                  </a:cubicBezTo>
                  <a:close/>
                  <a:moveTo>
                    <a:pt x="3" y="0"/>
                  </a:moveTo>
                  <a:cubicBezTo>
                    <a:pt x="37" y="0"/>
                    <a:pt x="37" y="0"/>
                    <a:pt x="37" y="0"/>
                  </a:cubicBezTo>
                  <a:cubicBezTo>
                    <a:pt x="39" y="0"/>
                    <a:pt x="40" y="1"/>
                    <a:pt x="40" y="2"/>
                  </a:cubicBezTo>
                  <a:cubicBezTo>
                    <a:pt x="40" y="15"/>
                    <a:pt x="40" y="15"/>
                    <a:pt x="40" y="15"/>
                  </a:cubicBezTo>
                  <a:cubicBezTo>
                    <a:pt x="40" y="16"/>
                    <a:pt x="39" y="17"/>
                    <a:pt x="37" y="17"/>
                  </a:cubicBezTo>
                  <a:cubicBezTo>
                    <a:pt x="3" y="17"/>
                    <a:pt x="3" y="17"/>
                    <a:pt x="3" y="17"/>
                  </a:cubicBezTo>
                  <a:cubicBezTo>
                    <a:pt x="1" y="17"/>
                    <a:pt x="0" y="16"/>
                    <a:pt x="0" y="15"/>
                  </a:cubicBezTo>
                  <a:cubicBezTo>
                    <a:pt x="0" y="2"/>
                    <a:pt x="0" y="2"/>
                    <a:pt x="0" y="2"/>
                  </a:cubicBezTo>
                  <a:cubicBezTo>
                    <a:pt x="0" y="1"/>
                    <a:pt x="1" y="0"/>
                    <a:pt x="3" y="0"/>
                  </a:cubicBezTo>
                  <a:close/>
                </a:path>
              </a:pathLst>
            </a:custGeom>
            <a:solidFill>
              <a:srgbClr val="D9EDE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4" name="Oval 14"/>
            <p:cNvSpPr>
              <a:spLocks noChangeArrowheads="1"/>
            </p:cNvSpPr>
            <p:nvPr/>
          </p:nvSpPr>
          <p:spPr bwMode="auto">
            <a:xfrm>
              <a:off x="1792288" y="2379390"/>
              <a:ext cx="66675" cy="63500"/>
            </a:xfrm>
            <a:prstGeom prst="ellipse">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0505" name="Freeform 15"/>
            <p:cNvSpPr>
              <a:spLocks noChangeArrowheads="1"/>
            </p:cNvSpPr>
            <p:nvPr/>
          </p:nvSpPr>
          <p:spPr bwMode="auto">
            <a:xfrm>
              <a:off x="198438" y="379140"/>
              <a:ext cx="3311525" cy="1882775"/>
            </a:xfrm>
            <a:custGeom>
              <a:avLst/>
              <a:gdLst>
                <a:gd name="T0" fmla="*/ 3311525 w 2086"/>
                <a:gd name="T1" fmla="*/ 0 h 1186"/>
                <a:gd name="T2" fmla="*/ 3311525 w 2086"/>
                <a:gd name="T3" fmla="*/ 1882775 h 1186"/>
                <a:gd name="T4" fmla="*/ 0 w 2086"/>
                <a:gd name="T5" fmla="*/ 1882775 h 1186"/>
                <a:gd name="T6" fmla="*/ 0 w 2086"/>
                <a:gd name="T7" fmla="*/ 0 h 1186"/>
                <a:gd name="T8" fmla="*/ 3311525 w 2086"/>
                <a:gd name="T9" fmla="*/ 0 h 1186"/>
                <a:gd name="T10" fmla="*/ 3311525 w 2086"/>
                <a:gd name="T11" fmla="*/ 0 h 1186"/>
                <a:gd name="T12" fmla="*/ 0 60000 65536"/>
                <a:gd name="T13" fmla="*/ 0 60000 65536"/>
                <a:gd name="T14" fmla="*/ 0 60000 65536"/>
                <a:gd name="T15" fmla="*/ 0 60000 65536"/>
                <a:gd name="T16" fmla="*/ 0 60000 65536"/>
                <a:gd name="T17" fmla="*/ 0 60000 65536"/>
                <a:gd name="T18" fmla="*/ 0 w 2086"/>
                <a:gd name="T19" fmla="*/ 0 h 1186"/>
                <a:gd name="T20" fmla="*/ 2086 w 2086"/>
                <a:gd name="T21" fmla="*/ 1186 h 1186"/>
              </a:gdLst>
              <a:ahLst/>
              <a:cxnLst>
                <a:cxn ang="T12">
                  <a:pos x="T0" y="T1"/>
                </a:cxn>
                <a:cxn ang="T13">
                  <a:pos x="T2" y="T3"/>
                </a:cxn>
                <a:cxn ang="T14">
                  <a:pos x="T4" y="T5"/>
                </a:cxn>
                <a:cxn ang="T15">
                  <a:pos x="T6" y="T7"/>
                </a:cxn>
                <a:cxn ang="T16">
                  <a:pos x="T8" y="T9"/>
                </a:cxn>
                <a:cxn ang="T17">
                  <a:pos x="T10" y="T11"/>
                </a:cxn>
              </a:cxnLst>
              <a:rect l="T18" t="T19" r="T20" b="T21"/>
              <a:pathLst>
                <a:path w="2086" h="1186">
                  <a:moveTo>
                    <a:pt x="2086" y="0"/>
                  </a:moveTo>
                  <a:lnTo>
                    <a:pt x="2086" y="1186"/>
                  </a:lnTo>
                  <a:lnTo>
                    <a:pt x="0" y="1186"/>
                  </a:lnTo>
                  <a:lnTo>
                    <a:pt x="0" y="0"/>
                  </a:lnTo>
                  <a:lnTo>
                    <a:pt x="2086" y="0"/>
                  </a:ln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0506" name="矩形 19"/>
            <p:cNvSpPr>
              <a:spLocks noChangeArrowheads="1"/>
            </p:cNvSpPr>
            <p:nvPr/>
          </p:nvSpPr>
          <p:spPr bwMode="auto">
            <a:xfrm>
              <a:off x="401872" y="0"/>
              <a:ext cx="3004671" cy="262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2133" b="1">
                  <a:solidFill>
                    <a:srgbClr val="1E1D3A"/>
                  </a:solidFill>
                  <a:latin typeface="Impact" panose="020B0806030902050204" pitchFamily="34" charset="0"/>
                  <a:ea typeface="微软雅黑" panose="020B0503020204020204" pitchFamily="34" charset="-122"/>
                  <a:sym typeface="宋体" panose="02010600030101010101" pitchFamily="2" charset="-122"/>
                </a:rPr>
                <a:t>7.4</a:t>
              </a:r>
              <a:r>
                <a:rPr lang="en-US" sz="6400" b="1">
                  <a:solidFill>
                    <a:srgbClr val="1E1D3A"/>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9600" b="1">
                <a:solidFill>
                  <a:srgbClr val="1E1D3A"/>
                </a:solidFill>
                <a:latin typeface="微软雅黑" panose="020B0503020204020204" pitchFamily="34" charset="-122"/>
                <a:ea typeface="微软雅黑" panose="020B0503020204020204" pitchFamily="34" charset="-122"/>
                <a:sym typeface="宋体" panose="02010600030101010101" pitchFamily="2" charset="-122"/>
              </a:endParaRPr>
            </a:p>
          </p:txBody>
        </p:sp>
      </p:grpSp>
    </p:spTree>
    <p:extLst>
      <p:ext uri="{BB962C8B-B14F-4D97-AF65-F5344CB8AC3E}">
        <p14:creationId xmlns:p14="http://schemas.microsoft.com/office/powerpoint/2010/main" val="3020846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矩形 14"/>
          <p:cNvSpPr>
            <a:spLocks noChangeArrowheads="1"/>
          </p:cNvSpPr>
          <p:nvPr/>
        </p:nvSpPr>
        <p:spPr bwMode="auto">
          <a:xfrm>
            <a:off x="1" y="0"/>
            <a:ext cx="2952751" cy="6858000"/>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123" name="Group 3"/>
          <p:cNvGrpSpPr>
            <a:grpSpLocks/>
          </p:cNvGrpSpPr>
          <p:nvPr/>
        </p:nvGrpSpPr>
        <p:grpSpPr bwMode="auto">
          <a:xfrm flipH="1">
            <a:off x="0" y="0"/>
            <a:ext cx="6671733" cy="6858000"/>
            <a:chOff x="0" y="0"/>
            <a:chExt cx="5004049" cy="5143500"/>
          </a:xfrm>
        </p:grpSpPr>
        <p:sp>
          <p:nvSpPr>
            <p:cNvPr id="5124" name="直接连接符 34"/>
            <p:cNvSpPr>
              <a:spLocks noChangeShapeType="1"/>
            </p:cNvSpPr>
            <p:nvPr/>
          </p:nvSpPr>
          <p:spPr bwMode="auto">
            <a:xfrm flipH="1">
              <a:off x="2425903" y="3824346"/>
              <a:ext cx="2578144" cy="1319154"/>
            </a:xfrm>
            <a:prstGeom prst="line">
              <a:avLst/>
            </a:prstGeom>
            <a:noFill/>
            <a:ln w="9525" cap="flat" cmpd="sng">
              <a:solidFill>
                <a:srgbClr val="FFFFFF">
                  <a:alpha val="28000"/>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25" name="直接连接符 35"/>
            <p:cNvSpPr>
              <a:spLocks noChangeShapeType="1"/>
            </p:cNvSpPr>
            <p:nvPr/>
          </p:nvSpPr>
          <p:spPr bwMode="auto">
            <a:xfrm flipH="1" flipV="1">
              <a:off x="0" y="627534"/>
              <a:ext cx="5004049" cy="3960440"/>
            </a:xfrm>
            <a:prstGeom prst="line">
              <a:avLst/>
            </a:prstGeom>
            <a:noFill/>
            <a:ln w="9525" cap="flat" cmpd="sng">
              <a:solidFill>
                <a:srgbClr val="FFFFFF">
                  <a:alpha val="28000"/>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26" name="直接连接符 36"/>
            <p:cNvSpPr>
              <a:spLocks noChangeShapeType="1"/>
            </p:cNvSpPr>
            <p:nvPr/>
          </p:nvSpPr>
          <p:spPr bwMode="auto">
            <a:xfrm flipH="1">
              <a:off x="4248472" y="3013090"/>
              <a:ext cx="755575" cy="2130410"/>
            </a:xfrm>
            <a:prstGeom prst="line">
              <a:avLst/>
            </a:prstGeom>
            <a:noFill/>
            <a:ln w="9525" cap="flat" cmpd="sng">
              <a:solidFill>
                <a:srgbClr val="FFFFFF">
                  <a:alpha val="28000"/>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27" name="直接连接符 38"/>
            <p:cNvSpPr>
              <a:spLocks noChangeShapeType="1"/>
            </p:cNvSpPr>
            <p:nvPr/>
          </p:nvSpPr>
          <p:spPr bwMode="auto">
            <a:xfrm>
              <a:off x="2608837" y="0"/>
              <a:ext cx="1495619" cy="5092030"/>
            </a:xfrm>
            <a:prstGeom prst="line">
              <a:avLst/>
            </a:prstGeom>
            <a:noFill/>
            <a:ln w="9525" cap="flat" cmpd="sng">
              <a:solidFill>
                <a:srgbClr val="FFFFFF">
                  <a:alpha val="28000"/>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5128" name="直接连接符 39"/>
            <p:cNvSpPr>
              <a:spLocks noChangeShapeType="1"/>
            </p:cNvSpPr>
            <p:nvPr/>
          </p:nvSpPr>
          <p:spPr bwMode="auto">
            <a:xfrm flipH="1">
              <a:off x="3168352" y="2571750"/>
              <a:ext cx="1835697" cy="2571750"/>
            </a:xfrm>
            <a:prstGeom prst="line">
              <a:avLst/>
            </a:prstGeom>
            <a:noFill/>
            <a:ln w="9525" cap="flat" cmpd="sng">
              <a:solidFill>
                <a:srgbClr val="FFFFFF">
                  <a:alpha val="28000"/>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400"/>
            </a:p>
          </p:txBody>
        </p:sp>
      </p:grpSp>
      <p:sp>
        <p:nvSpPr>
          <p:cNvPr id="5129" name="矩形 16"/>
          <p:cNvSpPr>
            <a:spLocks noChangeArrowheads="1"/>
          </p:cNvSpPr>
          <p:nvPr/>
        </p:nvSpPr>
        <p:spPr bwMode="auto">
          <a:xfrm>
            <a:off x="189934" y="220134"/>
            <a:ext cx="25728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CATALOGUE</a:t>
            </a:r>
            <a:endParaRPr lang="zh-CN" altLang="en-US" sz="3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130" name="Group 10"/>
          <p:cNvGrpSpPr>
            <a:grpSpLocks/>
          </p:cNvGrpSpPr>
          <p:nvPr/>
        </p:nvGrpSpPr>
        <p:grpSpPr bwMode="auto">
          <a:xfrm>
            <a:off x="2713568" y="1032934"/>
            <a:ext cx="480484" cy="484889"/>
            <a:chOff x="0" y="0"/>
            <a:chExt cx="360040" cy="364686"/>
          </a:xfrm>
        </p:grpSpPr>
        <p:sp>
          <p:nvSpPr>
            <p:cNvPr id="5131" name="椭圆 23"/>
            <p:cNvSpPr>
              <a:spLocks noChangeArrowheads="1"/>
            </p:cNvSpPr>
            <p:nvPr/>
          </p:nvSpPr>
          <p:spPr bwMode="auto">
            <a:xfrm>
              <a:off x="0" y="4646"/>
              <a:ext cx="360040" cy="360040"/>
            </a:xfrm>
            <a:prstGeom prst="ellipse">
              <a:avLst/>
            </a:prstGeom>
            <a:solidFill>
              <a:srgbClr val="FF8607"/>
            </a:solidFill>
            <a:ln w="2540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2" name="TextBox 52"/>
            <p:cNvSpPr>
              <a:spLocks noChangeArrowheads="1"/>
            </p:cNvSpPr>
            <p:nvPr/>
          </p:nvSpPr>
          <p:spPr bwMode="auto">
            <a:xfrm>
              <a:off x="20361" y="0"/>
              <a:ext cx="274109" cy="34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3" name="Group 13"/>
          <p:cNvGrpSpPr>
            <a:grpSpLocks/>
          </p:cNvGrpSpPr>
          <p:nvPr/>
        </p:nvGrpSpPr>
        <p:grpSpPr bwMode="auto">
          <a:xfrm>
            <a:off x="2713568" y="2404534"/>
            <a:ext cx="480484" cy="486981"/>
            <a:chOff x="0" y="0"/>
            <a:chExt cx="360040" cy="364687"/>
          </a:xfrm>
        </p:grpSpPr>
        <p:sp>
          <p:nvSpPr>
            <p:cNvPr id="5134" name="椭圆 24"/>
            <p:cNvSpPr>
              <a:spLocks noChangeArrowheads="1"/>
            </p:cNvSpPr>
            <p:nvPr/>
          </p:nvSpPr>
          <p:spPr bwMode="auto">
            <a:xfrm>
              <a:off x="0" y="4647"/>
              <a:ext cx="360040" cy="360040"/>
            </a:xfrm>
            <a:prstGeom prst="ellipse">
              <a:avLst/>
            </a:prstGeom>
            <a:solidFill>
              <a:srgbClr val="FF8607"/>
            </a:solidFill>
            <a:ln w="2540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5" name="TextBox 53"/>
            <p:cNvSpPr>
              <a:spLocks noChangeArrowheads="1"/>
            </p:cNvSpPr>
            <p:nvPr/>
          </p:nvSpPr>
          <p:spPr bwMode="auto">
            <a:xfrm>
              <a:off x="20361" y="0"/>
              <a:ext cx="274109" cy="34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6" name="Group 16"/>
          <p:cNvGrpSpPr>
            <a:grpSpLocks/>
          </p:cNvGrpSpPr>
          <p:nvPr/>
        </p:nvGrpSpPr>
        <p:grpSpPr bwMode="auto">
          <a:xfrm>
            <a:off x="2713568" y="3754967"/>
            <a:ext cx="480484" cy="480627"/>
            <a:chOff x="0" y="0"/>
            <a:chExt cx="360040" cy="360040"/>
          </a:xfrm>
        </p:grpSpPr>
        <p:sp>
          <p:nvSpPr>
            <p:cNvPr id="5137" name="椭圆 26"/>
            <p:cNvSpPr>
              <a:spLocks noChangeArrowheads="1"/>
            </p:cNvSpPr>
            <p:nvPr/>
          </p:nvSpPr>
          <p:spPr bwMode="auto">
            <a:xfrm>
              <a:off x="0" y="0"/>
              <a:ext cx="360040" cy="360040"/>
            </a:xfrm>
            <a:prstGeom prst="ellipse">
              <a:avLst/>
            </a:prstGeom>
            <a:solidFill>
              <a:srgbClr val="FF8607"/>
            </a:solidFill>
            <a:ln w="2540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38" name="TextBox 55"/>
            <p:cNvSpPr>
              <a:spLocks noChangeArrowheads="1"/>
            </p:cNvSpPr>
            <p:nvPr/>
          </p:nvSpPr>
          <p:spPr bwMode="auto">
            <a:xfrm>
              <a:off x="20361" y="3286"/>
              <a:ext cx="274109" cy="34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39" name="Group 19"/>
          <p:cNvGrpSpPr>
            <a:grpSpLocks/>
          </p:cNvGrpSpPr>
          <p:nvPr/>
        </p:nvGrpSpPr>
        <p:grpSpPr bwMode="auto">
          <a:xfrm>
            <a:off x="2713567" y="5105401"/>
            <a:ext cx="480484" cy="486980"/>
            <a:chOff x="0" y="0"/>
            <a:chExt cx="360040" cy="364686"/>
          </a:xfrm>
        </p:grpSpPr>
        <p:sp>
          <p:nvSpPr>
            <p:cNvPr id="5140" name="椭圆 28"/>
            <p:cNvSpPr>
              <a:spLocks noChangeArrowheads="1"/>
            </p:cNvSpPr>
            <p:nvPr/>
          </p:nvSpPr>
          <p:spPr bwMode="auto">
            <a:xfrm>
              <a:off x="0" y="4646"/>
              <a:ext cx="360040" cy="360040"/>
            </a:xfrm>
            <a:prstGeom prst="ellipse">
              <a:avLst/>
            </a:prstGeom>
            <a:solidFill>
              <a:srgbClr val="FF8607"/>
            </a:solidFill>
            <a:ln w="25400" cap="flat" cmpd="sng">
              <a:solidFill>
                <a:srgbClr val="FFFFFF"/>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1" name="TextBox 56"/>
            <p:cNvSpPr>
              <a:spLocks noChangeArrowheads="1"/>
            </p:cNvSpPr>
            <p:nvPr/>
          </p:nvSpPr>
          <p:spPr bwMode="auto">
            <a:xfrm>
              <a:off x="20359" y="0"/>
              <a:ext cx="274109" cy="34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42" name="Group 22"/>
          <p:cNvGrpSpPr>
            <a:grpSpLocks/>
          </p:cNvGrpSpPr>
          <p:nvPr/>
        </p:nvGrpSpPr>
        <p:grpSpPr bwMode="auto">
          <a:xfrm>
            <a:off x="3437467" y="719667"/>
            <a:ext cx="1151467" cy="1153584"/>
            <a:chOff x="0" y="0"/>
            <a:chExt cx="864000" cy="864000"/>
          </a:xfrm>
        </p:grpSpPr>
        <p:sp>
          <p:nvSpPr>
            <p:cNvPr id="5143" name="椭圆 18"/>
            <p:cNvSpPr>
              <a:spLocks noChangeArrowheads="1"/>
            </p:cNvSpPr>
            <p:nvPr/>
          </p:nvSpPr>
          <p:spPr bwMode="auto">
            <a:xfrm>
              <a:off x="0" y="0"/>
              <a:ext cx="864000" cy="864000"/>
            </a:xfrm>
            <a:prstGeom prst="ellipse">
              <a:avLst/>
            </a:prstGeom>
            <a:solidFill>
              <a:srgbClr val="282828"/>
            </a:solidFill>
            <a:ln w="38100" cap="flat" cmpd="sng">
              <a:solidFill>
                <a:srgbClr val="D8D8D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4" name="椭圆 22"/>
            <p:cNvSpPr>
              <a:spLocks noChangeArrowheads="1"/>
            </p:cNvSpPr>
            <p:nvPr/>
          </p:nvSpPr>
          <p:spPr bwMode="auto">
            <a:xfrm>
              <a:off x="90000" y="90000"/>
              <a:ext cx="684000" cy="684000"/>
            </a:xfrm>
            <a:prstGeom prst="ellipse">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45" name="Group 25"/>
          <p:cNvGrpSpPr>
            <a:grpSpLocks/>
          </p:cNvGrpSpPr>
          <p:nvPr/>
        </p:nvGrpSpPr>
        <p:grpSpPr bwMode="auto">
          <a:xfrm>
            <a:off x="3437467" y="2074333"/>
            <a:ext cx="1151467" cy="1153584"/>
            <a:chOff x="0" y="0"/>
            <a:chExt cx="864000" cy="864000"/>
          </a:xfrm>
        </p:grpSpPr>
        <p:sp>
          <p:nvSpPr>
            <p:cNvPr id="5146" name="椭圆 19"/>
            <p:cNvSpPr>
              <a:spLocks noChangeArrowheads="1"/>
            </p:cNvSpPr>
            <p:nvPr/>
          </p:nvSpPr>
          <p:spPr bwMode="auto">
            <a:xfrm>
              <a:off x="0" y="0"/>
              <a:ext cx="864000" cy="864000"/>
            </a:xfrm>
            <a:prstGeom prst="ellipse">
              <a:avLst/>
            </a:prstGeom>
            <a:solidFill>
              <a:srgbClr val="282828"/>
            </a:solidFill>
            <a:ln w="38100" cap="flat" cmpd="sng">
              <a:solidFill>
                <a:srgbClr val="D8D8D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47" name="椭圆 57"/>
            <p:cNvSpPr>
              <a:spLocks noChangeArrowheads="1"/>
            </p:cNvSpPr>
            <p:nvPr/>
          </p:nvSpPr>
          <p:spPr bwMode="auto">
            <a:xfrm>
              <a:off x="90000" y="90000"/>
              <a:ext cx="684000" cy="684000"/>
            </a:xfrm>
            <a:prstGeom prst="ellipse">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48" name="Group 28"/>
          <p:cNvGrpSpPr>
            <a:grpSpLocks/>
          </p:cNvGrpSpPr>
          <p:nvPr/>
        </p:nvGrpSpPr>
        <p:grpSpPr bwMode="auto">
          <a:xfrm>
            <a:off x="3437467" y="3431117"/>
            <a:ext cx="1151467" cy="1151467"/>
            <a:chOff x="0" y="0"/>
            <a:chExt cx="864000" cy="864000"/>
          </a:xfrm>
        </p:grpSpPr>
        <p:sp>
          <p:nvSpPr>
            <p:cNvPr id="5149" name="椭圆 20"/>
            <p:cNvSpPr>
              <a:spLocks noChangeArrowheads="1"/>
            </p:cNvSpPr>
            <p:nvPr/>
          </p:nvSpPr>
          <p:spPr bwMode="auto">
            <a:xfrm>
              <a:off x="0" y="0"/>
              <a:ext cx="864000" cy="864000"/>
            </a:xfrm>
            <a:prstGeom prst="ellipse">
              <a:avLst/>
            </a:prstGeom>
            <a:solidFill>
              <a:srgbClr val="282828"/>
            </a:solidFill>
            <a:ln w="38100" cap="flat" cmpd="sng">
              <a:solidFill>
                <a:srgbClr val="D8D8D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0" name="椭圆 58"/>
            <p:cNvSpPr>
              <a:spLocks noChangeArrowheads="1"/>
            </p:cNvSpPr>
            <p:nvPr/>
          </p:nvSpPr>
          <p:spPr bwMode="auto">
            <a:xfrm>
              <a:off x="90000" y="90000"/>
              <a:ext cx="684000" cy="684000"/>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151" name="Group 31"/>
          <p:cNvGrpSpPr>
            <a:grpSpLocks/>
          </p:cNvGrpSpPr>
          <p:nvPr/>
        </p:nvGrpSpPr>
        <p:grpSpPr bwMode="auto">
          <a:xfrm>
            <a:off x="3437467" y="4785785"/>
            <a:ext cx="1151467" cy="1153583"/>
            <a:chOff x="0" y="0"/>
            <a:chExt cx="864000" cy="864000"/>
          </a:xfrm>
        </p:grpSpPr>
        <p:sp>
          <p:nvSpPr>
            <p:cNvPr id="5152" name="椭圆 21"/>
            <p:cNvSpPr>
              <a:spLocks noChangeArrowheads="1"/>
            </p:cNvSpPr>
            <p:nvPr/>
          </p:nvSpPr>
          <p:spPr bwMode="auto">
            <a:xfrm>
              <a:off x="0" y="0"/>
              <a:ext cx="864000" cy="864000"/>
            </a:xfrm>
            <a:prstGeom prst="ellipse">
              <a:avLst/>
            </a:prstGeom>
            <a:solidFill>
              <a:srgbClr val="282828"/>
            </a:solidFill>
            <a:ln w="38100" cap="flat" cmpd="sng">
              <a:solidFill>
                <a:srgbClr val="D8D8D8"/>
              </a:solidFill>
              <a:round/>
              <a:headEnd/>
              <a:tailEnd/>
            </a:ln>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3" name="椭圆 59"/>
            <p:cNvSpPr>
              <a:spLocks noChangeArrowheads="1"/>
            </p:cNvSpPr>
            <p:nvPr/>
          </p:nvSpPr>
          <p:spPr bwMode="auto">
            <a:xfrm>
              <a:off x="90000" y="90000"/>
              <a:ext cx="684000" cy="684000"/>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zh-CN" altLang="zh-CN" sz="24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154" name="矩形 30"/>
          <p:cNvSpPr>
            <a:spLocks noChangeArrowheads="1"/>
          </p:cNvSpPr>
          <p:nvPr/>
        </p:nvSpPr>
        <p:spPr bwMode="auto">
          <a:xfrm>
            <a:off x="4696885" y="874185"/>
            <a:ext cx="7495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5" name="矩形 51"/>
          <p:cNvSpPr>
            <a:spLocks noChangeArrowheads="1"/>
          </p:cNvSpPr>
          <p:nvPr/>
        </p:nvSpPr>
        <p:spPr bwMode="auto">
          <a:xfrm>
            <a:off x="4696885" y="1310218"/>
            <a:ext cx="749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6" name="矩形 68"/>
          <p:cNvSpPr>
            <a:spLocks noChangeArrowheads="1"/>
          </p:cNvSpPr>
          <p:nvPr/>
        </p:nvSpPr>
        <p:spPr bwMode="auto">
          <a:xfrm>
            <a:off x="4696885" y="4978401"/>
            <a:ext cx="7495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7" name="矩形 69"/>
          <p:cNvSpPr>
            <a:spLocks noChangeArrowheads="1"/>
          </p:cNvSpPr>
          <p:nvPr/>
        </p:nvSpPr>
        <p:spPr bwMode="auto">
          <a:xfrm>
            <a:off x="4696885" y="5412318"/>
            <a:ext cx="749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8" name="矩形 64"/>
          <p:cNvSpPr>
            <a:spLocks noChangeArrowheads="1"/>
          </p:cNvSpPr>
          <p:nvPr/>
        </p:nvSpPr>
        <p:spPr bwMode="auto">
          <a:xfrm>
            <a:off x="4696885" y="2252134"/>
            <a:ext cx="7495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9" name="矩形 65"/>
          <p:cNvSpPr>
            <a:spLocks noChangeArrowheads="1"/>
          </p:cNvSpPr>
          <p:nvPr/>
        </p:nvSpPr>
        <p:spPr bwMode="auto">
          <a:xfrm>
            <a:off x="4696885" y="2688167"/>
            <a:ext cx="749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60" name="矩形 66"/>
          <p:cNvSpPr>
            <a:spLocks noChangeArrowheads="1"/>
          </p:cNvSpPr>
          <p:nvPr/>
        </p:nvSpPr>
        <p:spPr bwMode="auto">
          <a:xfrm>
            <a:off x="4696885" y="3611034"/>
            <a:ext cx="74951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Please insert title here</a:t>
            </a:r>
            <a:endParaRPr lang="zh-CN" altLang="en-US" sz="240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61" name="矩形 67"/>
          <p:cNvSpPr>
            <a:spLocks noChangeArrowheads="1"/>
          </p:cNvSpPr>
          <p:nvPr/>
        </p:nvSpPr>
        <p:spPr bwMode="auto">
          <a:xfrm>
            <a:off x="4696885" y="4044951"/>
            <a:ext cx="749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rPr>
              <a:t>Please add the title here illustrated text</a:t>
            </a:r>
            <a:endParaRPr lang="zh-CN" altLang="en-US" sz="1600">
              <a:solidFill>
                <a:srgbClr val="A5A5A5"/>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398892730"/>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21507" name="矩形 1"/>
          <p:cNvSpPr>
            <a:spLocks noChangeArrowheads="1"/>
          </p:cNvSpPr>
          <p:nvPr/>
        </p:nvSpPr>
        <p:spPr bwMode="auto">
          <a:xfrm>
            <a:off x="1684867" y="850901"/>
            <a:ext cx="786765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以下是中国十大电商网站，占整个市场的比重超过</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65</a:t>
            </a:r>
            <a:r>
              <a:rPr 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08" name="等腰三角形 3"/>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sp>
        <p:nvSpPr>
          <p:cNvPr id="21509" name="Freeform 5"/>
          <p:cNvSpPr>
            <a:spLocks noEditPoints="1" noChangeArrowheads="1"/>
          </p:cNvSpPr>
          <p:nvPr/>
        </p:nvSpPr>
        <p:spPr bwMode="auto">
          <a:xfrm>
            <a:off x="5740400" y="2159000"/>
            <a:ext cx="3149600" cy="3143251"/>
          </a:xfrm>
          <a:custGeom>
            <a:avLst/>
            <a:gdLst>
              <a:gd name="T0" fmla="*/ 1180580 w 2273"/>
              <a:gd name="T1" fmla="*/ 2357438 h 2268"/>
              <a:gd name="T2" fmla="*/ 0 w 2273"/>
              <a:gd name="T3" fmla="*/ 1178719 h 2268"/>
              <a:gd name="T4" fmla="*/ 1180580 w 2273"/>
              <a:gd name="T5" fmla="*/ 0 h 2268"/>
              <a:gd name="T6" fmla="*/ 2362200 w 2273"/>
              <a:gd name="T7" fmla="*/ 1178719 h 2268"/>
              <a:gd name="T8" fmla="*/ 1180580 w 2273"/>
              <a:gd name="T9" fmla="*/ 2357438 h 2268"/>
              <a:gd name="T10" fmla="*/ 1180580 w 2273"/>
              <a:gd name="T11" fmla="*/ 13513 h 2268"/>
              <a:gd name="T12" fmla="*/ 13510 w 2273"/>
              <a:gd name="T13" fmla="*/ 1178719 h 2268"/>
              <a:gd name="T14" fmla="*/ 1180580 w 2273"/>
              <a:gd name="T15" fmla="*/ 2343925 h 2268"/>
              <a:gd name="T16" fmla="*/ 2348690 w 2273"/>
              <a:gd name="T17" fmla="*/ 1178719 h 2268"/>
              <a:gd name="T18" fmla="*/ 1180580 w 2273"/>
              <a:gd name="T19" fmla="*/ 13513 h 22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73"/>
              <a:gd name="T31" fmla="*/ 0 h 2268"/>
              <a:gd name="T32" fmla="*/ 2273 w 2273"/>
              <a:gd name="T33" fmla="*/ 2268 h 22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73" h="2268">
                <a:moveTo>
                  <a:pt x="1136" y="2268"/>
                </a:moveTo>
                <a:cubicBezTo>
                  <a:pt x="510" y="2268"/>
                  <a:pt x="0" y="1759"/>
                  <a:pt x="0" y="1134"/>
                </a:cubicBezTo>
                <a:cubicBezTo>
                  <a:pt x="0" y="508"/>
                  <a:pt x="510" y="0"/>
                  <a:pt x="1136" y="0"/>
                </a:cubicBezTo>
                <a:cubicBezTo>
                  <a:pt x="1763" y="0"/>
                  <a:pt x="2273" y="508"/>
                  <a:pt x="2273" y="1134"/>
                </a:cubicBezTo>
                <a:cubicBezTo>
                  <a:pt x="2273" y="1759"/>
                  <a:pt x="1763" y="2268"/>
                  <a:pt x="1136" y="2268"/>
                </a:cubicBezTo>
                <a:close/>
                <a:moveTo>
                  <a:pt x="1136" y="13"/>
                </a:moveTo>
                <a:cubicBezTo>
                  <a:pt x="517" y="13"/>
                  <a:pt x="13" y="516"/>
                  <a:pt x="13" y="1134"/>
                </a:cubicBezTo>
                <a:cubicBezTo>
                  <a:pt x="13" y="1752"/>
                  <a:pt x="517" y="2255"/>
                  <a:pt x="1136" y="2255"/>
                </a:cubicBezTo>
                <a:cubicBezTo>
                  <a:pt x="1756" y="2255"/>
                  <a:pt x="2260" y="1752"/>
                  <a:pt x="2260" y="1134"/>
                </a:cubicBezTo>
                <a:cubicBezTo>
                  <a:pt x="2260" y="516"/>
                  <a:pt x="1756" y="13"/>
                  <a:pt x="1136" y="13"/>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0" name="Freeform 6"/>
          <p:cNvSpPr>
            <a:spLocks noEditPoints="1" noChangeArrowheads="1"/>
          </p:cNvSpPr>
          <p:nvPr/>
        </p:nvSpPr>
        <p:spPr bwMode="auto">
          <a:xfrm>
            <a:off x="4064001" y="2294467"/>
            <a:ext cx="3568700" cy="3566584"/>
          </a:xfrm>
          <a:custGeom>
            <a:avLst/>
            <a:gdLst>
              <a:gd name="T0" fmla="*/ 1337743 w 2575"/>
              <a:gd name="T1" fmla="*/ 2674938 h 2575"/>
              <a:gd name="T2" fmla="*/ 0 w 2575"/>
              <a:gd name="T3" fmla="*/ 1337988 h 2575"/>
              <a:gd name="T4" fmla="*/ 1337743 w 2575"/>
              <a:gd name="T5" fmla="*/ 0 h 2575"/>
              <a:gd name="T6" fmla="*/ 2676525 w 2575"/>
              <a:gd name="T7" fmla="*/ 1337988 h 2575"/>
              <a:gd name="T8" fmla="*/ 1337743 w 2575"/>
              <a:gd name="T9" fmla="*/ 2674938 h 2575"/>
              <a:gd name="T10" fmla="*/ 1337743 w 2575"/>
              <a:gd name="T11" fmla="*/ 13505 h 2575"/>
              <a:gd name="T12" fmla="*/ 13513 w 2575"/>
              <a:gd name="T13" fmla="*/ 1337988 h 2575"/>
              <a:gd name="T14" fmla="*/ 1337743 w 2575"/>
              <a:gd name="T15" fmla="*/ 2661433 h 2575"/>
              <a:gd name="T16" fmla="*/ 2663012 w 2575"/>
              <a:gd name="T17" fmla="*/ 1337988 h 2575"/>
              <a:gd name="T18" fmla="*/ 1337743 w 2575"/>
              <a:gd name="T19" fmla="*/ 13505 h 25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75"/>
              <a:gd name="T31" fmla="*/ 0 h 2575"/>
              <a:gd name="T32" fmla="*/ 2575 w 2575"/>
              <a:gd name="T33" fmla="*/ 2575 h 25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75" h="2575">
                <a:moveTo>
                  <a:pt x="1287" y="2575"/>
                </a:moveTo>
                <a:cubicBezTo>
                  <a:pt x="577" y="2575"/>
                  <a:pt x="0" y="1998"/>
                  <a:pt x="0" y="1288"/>
                </a:cubicBezTo>
                <a:cubicBezTo>
                  <a:pt x="0" y="578"/>
                  <a:pt x="577" y="0"/>
                  <a:pt x="1287" y="0"/>
                </a:cubicBezTo>
                <a:cubicBezTo>
                  <a:pt x="1997" y="0"/>
                  <a:pt x="2575" y="578"/>
                  <a:pt x="2575" y="1288"/>
                </a:cubicBezTo>
                <a:cubicBezTo>
                  <a:pt x="2575" y="1998"/>
                  <a:pt x="1997" y="2575"/>
                  <a:pt x="1287" y="2575"/>
                </a:cubicBezTo>
                <a:close/>
                <a:moveTo>
                  <a:pt x="1287" y="13"/>
                </a:moveTo>
                <a:cubicBezTo>
                  <a:pt x="585" y="13"/>
                  <a:pt x="13" y="585"/>
                  <a:pt x="13" y="1288"/>
                </a:cubicBezTo>
                <a:cubicBezTo>
                  <a:pt x="13" y="1990"/>
                  <a:pt x="585" y="2562"/>
                  <a:pt x="1287" y="2562"/>
                </a:cubicBezTo>
                <a:cubicBezTo>
                  <a:pt x="1990" y="2562"/>
                  <a:pt x="2562" y="1990"/>
                  <a:pt x="2562" y="1288"/>
                </a:cubicBezTo>
                <a:cubicBezTo>
                  <a:pt x="2562" y="585"/>
                  <a:pt x="1990" y="13"/>
                  <a:pt x="1287" y="13"/>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1" name="Freeform 7"/>
          <p:cNvSpPr>
            <a:spLocks noEditPoints="1" noChangeArrowheads="1"/>
          </p:cNvSpPr>
          <p:nvPr/>
        </p:nvSpPr>
        <p:spPr bwMode="auto">
          <a:xfrm>
            <a:off x="4933951" y="3037417"/>
            <a:ext cx="3412067" cy="3412067"/>
          </a:xfrm>
          <a:custGeom>
            <a:avLst/>
            <a:gdLst>
              <a:gd name="T0" fmla="*/ 1279525 w 2462"/>
              <a:gd name="T1" fmla="*/ 2559050 h 2463"/>
              <a:gd name="T2" fmla="*/ 0 w 2462"/>
              <a:gd name="T3" fmla="*/ 1279006 h 2463"/>
              <a:gd name="T4" fmla="*/ 1279525 w 2462"/>
              <a:gd name="T5" fmla="*/ 0 h 2463"/>
              <a:gd name="T6" fmla="*/ 2559050 w 2462"/>
              <a:gd name="T7" fmla="*/ 1279006 h 2463"/>
              <a:gd name="T8" fmla="*/ 1279525 w 2462"/>
              <a:gd name="T9" fmla="*/ 2559050 h 2463"/>
              <a:gd name="T10" fmla="*/ 1279525 w 2462"/>
              <a:gd name="T11" fmla="*/ 15585 h 2463"/>
              <a:gd name="T12" fmla="*/ 14552 w 2462"/>
              <a:gd name="T13" fmla="*/ 1279006 h 2463"/>
              <a:gd name="T14" fmla="*/ 1279525 w 2462"/>
              <a:gd name="T15" fmla="*/ 2543465 h 2463"/>
              <a:gd name="T16" fmla="*/ 2544498 w 2462"/>
              <a:gd name="T17" fmla="*/ 1279006 h 2463"/>
              <a:gd name="T18" fmla="*/ 1279525 w 2462"/>
              <a:gd name="T19" fmla="*/ 15585 h 24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62"/>
              <a:gd name="T31" fmla="*/ 0 h 2463"/>
              <a:gd name="T32" fmla="*/ 2462 w 2462"/>
              <a:gd name="T33" fmla="*/ 2463 h 24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62" h="2463">
                <a:moveTo>
                  <a:pt x="1231" y="2463"/>
                </a:moveTo>
                <a:cubicBezTo>
                  <a:pt x="552" y="2463"/>
                  <a:pt x="0" y="1910"/>
                  <a:pt x="0" y="1231"/>
                </a:cubicBezTo>
                <a:cubicBezTo>
                  <a:pt x="0" y="552"/>
                  <a:pt x="552" y="0"/>
                  <a:pt x="1231" y="0"/>
                </a:cubicBezTo>
                <a:cubicBezTo>
                  <a:pt x="1910" y="0"/>
                  <a:pt x="2462" y="552"/>
                  <a:pt x="2462" y="1231"/>
                </a:cubicBezTo>
                <a:cubicBezTo>
                  <a:pt x="2462" y="1910"/>
                  <a:pt x="1910" y="2463"/>
                  <a:pt x="1231" y="2463"/>
                </a:cubicBezTo>
                <a:close/>
                <a:moveTo>
                  <a:pt x="1231" y="15"/>
                </a:moveTo>
                <a:cubicBezTo>
                  <a:pt x="560" y="15"/>
                  <a:pt x="14" y="560"/>
                  <a:pt x="14" y="1231"/>
                </a:cubicBezTo>
                <a:cubicBezTo>
                  <a:pt x="14" y="1902"/>
                  <a:pt x="560" y="2448"/>
                  <a:pt x="1231" y="2448"/>
                </a:cubicBezTo>
                <a:cubicBezTo>
                  <a:pt x="1902" y="2448"/>
                  <a:pt x="2448" y="1902"/>
                  <a:pt x="2448" y="1231"/>
                </a:cubicBezTo>
                <a:cubicBezTo>
                  <a:pt x="2448" y="560"/>
                  <a:pt x="1902" y="15"/>
                  <a:pt x="1231" y="15"/>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2" name="Oval 8"/>
          <p:cNvSpPr>
            <a:spLocks noChangeArrowheads="1"/>
          </p:cNvSpPr>
          <p:nvPr/>
        </p:nvSpPr>
        <p:spPr bwMode="auto">
          <a:xfrm>
            <a:off x="4417484" y="3820584"/>
            <a:ext cx="1075267" cy="1075267"/>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13" name="Freeform 9"/>
          <p:cNvSpPr>
            <a:spLocks noEditPoints="1" noChangeArrowheads="1"/>
          </p:cNvSpPr>
          <p:nvPr/>
        </p:nvSpPr>
        <p:spPr bwMode="auto">
          <a:xfrm>
            <a:off x="4396317" y="3799417"/>
            <a:ext cx="1115483" cy="1117600"/>
          </a:xfrm>
          <a:custGeom>
            <a:avLst/>
            <a:gdLst>
              <a:gd name="T0" fmla="*/ 418863 w 751"/>
              <a:gd name="T1" fmla="*/ 15607 h 752"/>
              <a:gd name="T2" fmla="*/ 822130 w 751"/>
              <a:gd name="T3" fmla="*/ 419157 h 752"/>
              <a:gd name="T4" fmla="*/ 418863 w 751"/>
              <a:gd name="T5" fmla="*/ 822707 h 752"/>
              <a:gd name="T6" fmla="*/ 15596 w 751"/>
              <a:gd name="T7" fmla="*/ 419157 h 752"/>
              <a:gd name="T8" fmla="*/ 418863 w 751"/>
              <a:gd name="T9" fmla="*/ 15607 h 752"/>
              <a:gd name="T10" fmla="*/ 418863 w 751"/>
              <a:gd name="T11" fmla="*/ 0 h 752"/>
              <a:gd name="T12" fmla="*/ 0 w 751"/>
              <a:gd name="T13" fmla="*/ 419157 h 752"/>
              <a:gd name="T14" fmla="*/ 418863 w 751"/>
              <a:gd name="T15" fmla="*/ 838314 h 752"/>
              <a:gd name="T16" fmla="*/ 836612 w 751"/>
              <a:gd name="T17" fmla="*/ 419157 h 752"/>
              <a:gd name="T18" fmla="*/ 418863 w 751"/>
              <a:gd name="T19" fmla="*/ 0 h 7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1"/>
              <a:gd name="T31" fmla="*/ 0 h 752"/>
              <a:gd name="T32" fmla="*/ 751 w 751"/>
              <a:gd name="T33" fmla="*/ 752 h 7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1" h="752">
                <a:moveTo>
                  <a:pt x="376" y="14"/>
                </a:moveTo>
                <a:cubicBezTo>
                  <a:pt x="576" y="14"/>
                  <a:pt x="738" y="176"/>
                  <a:pt x="738" y="376"/>
                </a:cubicBezTo>
                <a:cubicBezTo>
                  <a:pt x="738" y="576"/>
                  <a:pt x="576" y="738"/>
                  <a:pt x="376" y="738"/>
                </a:cubicBezTo>
                <a:cubicBezTo>
                  <a:pt x="176" y="738"/>
                  <a:pt x="14" y="576"/>
                  <a:pt x="14" y="376"/>
                </a:cubicBezTo>
                <a:cubicBezTo>
                  <a:pt x="14" y="176"/>
                  <a:pt x="176" y="14"/>
                  <a:pt x="376" y="14"/>
                </a:cubicBezTo>
                <a:close/>
                <a:moveTo>
                  <a:pt x="376" y="0"/>
                </a:moveTo>
                <a:cubicBezTo>
                  <a:pt x="168" y="0"/>
                  <a:pt x="0" y="169"/>
                  <a:pt x="0" y="376"/>
                </a:cubicBezTo>
                <a:cubicBezTo>
                  <a:pt x="0" y="583"/>
                  <a:pt x="168" y="752"/>
                  <a:pt x="376" y="752"/>
                </a:cubicBezTo>
                <a:cubicBezTo>
                  <a:pt x="583" y="752"/>
                  <a:pt x="751" y="583"/>
                  <a:pt x="751" y="376"/>
                </a:cubicBezTo>
                <a:cubicBezTo>
                  <a:pt x="751" y="169"/>
                  <a:pt x="583" y="0"/>
                  <a:pt x="376"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4" name="Oval 10"/>
          <p:cNvSpPr>
            <a:spLocks noChangeArrowheads="1"/>
          </p:cNvSpPr>
          <p:nvPr/>
        </p:nvSpPr>
        <p:spPr bwMode="auto">
          <a:xfrm>
            <a:off x="4466168" y="5141384"/>
            <a:ext cx="1259417" cy="1259416"/>
          </a:xfrm>
          <a:prstGeom prst="ellipse">
            <a:avLst/>
          </a:prstGeom>
          <a:solidFill>
            <a:srgbClr val="961A2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15" name="Freeform 11"/>
          <p:cNvSpPr>
            <a:spLocks noEditPoints="1" noChangeArrowheads="1"/>
          </p:cNvSpPr>
          <p:nvPr/>
        </p:nvSpPr>
        <p:spPr bwMode="auto">
          <a:xfrm>
            <a:off x="4440767" y="5118101"/>
            <a:ext cx="1308100" cy="1308100"/>
          </a:xfrm>
          <a:custGeom>
            <a:avLst/>
            <a:gdLst>
              <a:gd name="T0" fmla="*/ 490537 w 944"/>
              <a:gd name="T1" fmla="*/ 17668 h 944"/>
              <a:gd name="T2" fmla="*/ 963407 w 944"/>
              <a:gd name="T3" fmla="*/ 490537 h 944"/>
              <a:gd name="T4" fmla="*/ 490537 w 944"/>
              <a:gd name="T5" fmla="*/ 962368 h 944"/>
              <a:gd name="T6" fmla="*/ 18707 w 944"/>
              <a:gd name="T7" fmla="*/ 490537 h 944"/>
              <a:gd name="T8" fmla="*/ 490537 w 944"/>
              <a:gd name="T9" fmla="*/ 17668 h 944"/>
              <a:gd name="T10" fmla="*/ 490537 w 944"/>
              <a:gd name="T11" fmla="*/ 0 h 944"/>
              <a:gd name="T12" fmla="*/ 0 w 944"/>
              <a:gd name="T13" fmla="*/ 490537 h 944"/>
              <a:gd name="T14" fmla="*/ 490537 w 944"/>
              <a:gd name="T15" fmla="*/ 981075 h 944"/>
              <a:gd name="T16" fmla="*/ 981075 w 944"/>
              <a:gd name="T17" fmla="*/ 490537 h 944"/>
              <a:gd name="T18" fmla="*/ 490537 w 944"/>
              <a:gd name="T19" fmla="*/ 0 h 9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4"/>
              <a:gd name="T31" fmla="*/ 0 h 944"/>
              <a:gd name="T32" fmla="*/ 944 w 944"/>
              <a:gd name="T33" fmla="*/ 944 h 9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4" h="944">
                <a:moveTo>
                  <a:pt x="472" y="17"/>
                </a:moveTo>
                <a:cubicBezTo>
                  <a:pt x="723" y="17"/>
                  <a:pt x="927" y="221"/>
                  <a:pt x="927" y="472"/>
                </a:cubicBezTo>
                <a:cubicBezTo>
                  <a:pt x="927" y="723"/>
                  <a:pt x="723" y="926"/>
                  <a:pt x="472" y="926"/>
                </a:cubicBezTo>
                <a:cubicBezTo>
                  <a:pt x="221" y="926"/>
                  <a:pt x="18" y="723"/>
                  <a:pt x="18" y="472"/>
                </a:cubicBezTo>
                <a:cubicBezTo>
                  <a:pt x="18" y="221"/>
                  <a:pt x="221" y="17"/>
                  <a:pt x="472" y="17"/>
                </a:cubicBezTo>
                <a:close/>
                <a:moveTo>
                  <a:pt x="472" y="0"/>
                </a:moveTo>
                <a:cubicBezTo>
                  <a:pt x="212" y="0"/>
                  <a:pt x="0" y="212"/>
                  <a:pt x="0" y="472"/>
                </a:cubicBezTo>
                <a:cubicBezTo>
                  <a:pt x="0" y="732"/>
                  <a:pt x="212" y="944"/>
                  <a:pt x="472" y="944"/>
                </a:cubicBezTo>
                <a:cubicBezTo>
                  <a:pt x="732" y="944"/>
                  <a:pt x="944" y="732"/>
                  <a:pt x="944" y="472"/>
                </a:cubicBezTo>
                <a:cubicBezTo>
                  <a:pt x="944" y="212"/>
                  <a:pt x="732" y="0"/>
                  <a:pt x="472"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6" name="Oval 12"/>
          <p:cNvSpPr>
            <a:spLocks noChangeArrowheads="1"/>
          </p:cNvSpPr>
          <p:nvPr/>
        </p:nvSpPr>
        <p:spPr bwMode="auto">
          <a:xfrm>
            <a:off x="8235951" y="3136901"/>
            <a:ext cx="1291167" cy="1291167"/>
          </a:xfrm>
          <a:prstGeom prst="ellipse">
            <a:avLst/>
          </a:prstGeom>
          <a:solidFill>
            <a:srgbClr val="3C8DA6"/>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17" name="Freeform 13"/>
          <p:cNvSpPr>
            <a:spLocks noEditPoints="1" noChangeArrowheads="1"/>
          </p:cNvSpPr>
          <p:nvPr/>
        </p:nvSpPr>
        <p:spPr bwMode="auto">
          <a:xfrm>
            <a:off x="8210552" y="3111501"/>
            <a:ext cx="1339849" cy="1341967"/>
          </a:xfrm>
          <a:custGeom>
            <a:avLst/>
            <a:gdLst>
              <a:gd name="T0" fmla="*/ 502964 w 967"/>
              <a:gd name="T1" fmla="*/ 18715 h 968"/>
              <a:gd name="T2" fmla="*/ 987222 w 967"/>
              <a:gd name="T3" fmla="*/ 503238 h 968"/>
              <a:gd name="T4" fmla="*/ 502964 w 967"/>
              <a:gd name="T5" fmla="*/ 987760 h 968"/>
              <a:gd name="T6" fmla="*/ 18705 w 967"/>
              <a:gd name="T7" fmla="*/ 503238 h 968"/>
              <a:gd name="T8" fmla="*/ 502964 w 967"/>
              <a:gd name="T9" fmla="*/ 18715 h 968"/>
              <a:gd name="T10" fmla="*/ 502964 w 967"/>
              <a:gd name="T11" fmla="*/ 0 h 968"/>
              <a:gd name="T12" fmla="*/ 0 w 967"/>
              <a:gd name="T13" fmla="*/ 503238 h 968"/>
              <a:gd name="T14" fmla="*/ 502964 w 967"/>
              <a:gd name="T15" fmla="*/ 1006475 h 968"/>
              <a:gd name="T16" fmla="*/ 1004888 w 967"/>
              <a:gd name="T17" fmla="*/ 503238 h 968"/>
              <a:gd name="T18" fmla="*/ 502964 w 967"/>
              <a:gd name="T19" fmla="*/ 0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7"/>
              <a:gd name="T31" fmla="*/ 0 h 968"/>
              <a:gd name="T32" fmla="*/ 967 w 967"/>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7" h="968">
                <a:moveTo>
                  <a:pt x="484" y="18"/>
                </a:moveTo>
                <a:cubicBezTo>
                  <a:pt x="741" y="18"/>
                  <a:pt x="950" y="227"/>
                  <a:pt x="950" y="484"/>
                </a:cubicBezTo>
                <a:cubicBezTo>
                  <a:pt x="950" y="742"/>
                  <a:pt x="741" y="950"/>
                  <a:pt x="484" y="950"/>
                </a:cubicBezTo>
                <a:cubicBezTo>
                  <a:pt x="226" y="950"/>
                  <a:pt x="18" y="742"/>
                  <a:pt x="18" y="484"/>
                </a:cubicBezTo>
                <a:cubicBezTo>
                  <a:pt x="18" y="227"/>
                  <a:pt x="226" y="18"/>
                  <a:pt x="484" y="18"/>
                </a:cubicBezTo>
                <a:close/>
                <a:moveTo>
                  <a:pt x="484" y="0"/>
                </a:moveTo>
                <a:cubicBezTo>
                  <a:pt x="217" y="0"/>
                  <a:pt x="0" y="217"/>
                  <a:pt x="0" y="484"/>
                </a:cubicBezTo>
                <a:cubicBezTo>
                  <a:pt x="0" y="751"/>
                  <a:pt x="217" y="968"/>
                  <a:pt x="484" y="968"/>
                </a:cubicBezTo>
                <a:cubicBezTo>
                  <a:pt x="750" y="968"/>
                  <a:pt x="967" y="751"/>
                  <a:pt x="967" y="484"/>
                </a:cubicBezTo>
                <a:cubicBezTo>
                  <a:pt x="967" y="217"/>
                  <a:pt x="750" y="0"/>
                  <a:pt x="484"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18" name="Oval 14"/>
          <p:cNvSpPr>
            <a:spLocks noChangeArrowheads="1"/>
          </p:cNvSpPr>
          <p:nvPr/>
        </p:nvSpPr>
        <p:spPr bwMode="auto">
          <a:xfrm>
            <a:off x="6623051" y="2796117"/>
            <a:ext cx="1143000" cy="1140883"/>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19" name="Freeform 15"/>
          <p:cNvSpPr>
            <a:spLocks noEditPoints="1" noChangeArrowheads="1"/>
          </p:cNvSpPr>
          <p:nvPr/>
        </p:nvSpPr>
        <p:spPr bwMode="auto">
          <a:xfrm>
            <a:off x="6597652" y="2774951"/>
            <a:ext cx="1187449" cy="1189567"/>
          </a:xfrm>
          <a:custGeom>
            <a:avLst/>
            <a:gdLst>
              <a:gd name="T0" fmla="*/ 445016 w 752"/>
              <a:gd name="T1" fmla="*/ 16603 h 752"/>
              <a:gd name="T2" fmla="*/ 873462 w 752"/>
              <a:gd name="T3" fmla="*/ 445921 h 752"/>
              <a:gd name="T4" fmla="*/ 445016 w 752"/>
              <a:gd name="T5" fmla="*/ 875239 h 752"/>
              <a:gd name="T6" fmla="*/ 16570 w 752"/>
              <a:gd name="T7" fmla="*/ 445921 h 752"/>
              <a:gd name="T8" fmla="*/ 445016 w 752"/>
              <a:gd name="T9" fmla="*/ 16603 h 752"/>
              <a:gd name="T10" fmla="*/ 445016 w 752"/>
              <a:gd name="T11" fmla="*/ 0 h 752"/>
              <a:gd name="T12" fmla="*/ 0 w 752"/>
              <a:gd name="T13" fmla="*/ 445921 h 752"/>
              <a:gd name="T14" fmla="*/ 445016 w 752"/>
              <a:gd name="T15" fmla="*/ 891842 h 752"/>
              <a:gd name="T16" fmla="*/ 890032 w 752"/>
              <a:gd name="T17" fmla="*/ 445921 h 752"/>
              <a:gd name="T18" fmla="*/ 445016 w 752"/>
              <a:gd name="T19" fmla="*/ 0 h 7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52"/>
              <a:gd name="T31" fmla="*/ 0 h 752"/>
              <a:gd name="T32" fmla="*/ 752 w 752"/>
              <a:gd name="T33" fmla="*/ 752 h 7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52" h="752">
                <a:moveTo>
                  <a:pt x="376" y="14"/>
                </a:moveTo>
                <a:cubicBezTo>
                  <a:pt x="576" y="14"/>
                  <a:pt x="738" y="176"/>
                  <a:pt x="738" y="376"/>
                </a:cubicBezTo>
                <a:cubicBezTo>
                  <a:pt x="738" y="576"/>
                  <a:pt x="576" y="738"/>
                  <a:pt x="376" y="738"/>
                </a:cubicBezTo>
                <a:cubicBezTo>
                  <a:pt x="176" y="738"/>
                  <a:pt x="14" y="576"/>
                  <a:pt x="14" y="376"/>
                </a:cubicBezTo>
                <a:cubicBezTo>
                  <a:pt x="14" y="176"/>
                  <a:pt x="176" y="14"/>
                  <a:pt x="376" y="14"/>
                </a:cubicBezTo>
                <a:close/>
                <a:moveTo>
                  <a:pt x="376" y="0"/>
                </a:moveTo>
                <a:cubicBezTo>
                  <a:pt x="169" y="0"/>
                  <a:pt x="0" y="169"/>
                  <a:pt x="0" y="376"/>
                </a:cubicBezTo>
                <a:cubicBezTo>
                  <a:pt x="0" y="583"/>
                  <a:pt x="169" y="752"/>
                  <a:pt x="376" y="752"/>
                </a:cubicBezTo>
                <a:cubicBezTo>
                  <a:pt x="583" y="752"/>
                  <a:pt x="752" y="583"/>
                  <a:pt x="752" y="376"/>
                </a:cubicBezTo>
                <a:cubicBezTo>
                  <a:pt x="752" y="169"/>
                  <a:pt x="583" y="0"/>
                  <a:pt x="376"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20" name="Oval 16"/>
          <p:cNvSpPr>
            <a:spLocks noChangeArrowheads="1"/>
          </p:cNvSpPr>
          <p:nvPr/>
        </p:nvSpPr>
        <p:spPr bwMode="auto">
          <a:xfrm>
            <a:off x="6551084" y="4392085"/>
            <a:ext cx="1852083" cy="1849967"/>
          </a:xfrm>
          <a:prstGeom prst="ellipse">
            <a:avLst/>
          </a:prstGeom>
          <a:solidFill>
            <a:srgbClr val="E4626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21" name="Freeform 17"/>
          <p:cNvSpPr>
            <a:spLocks noEditPoints="1" noChangeArrowheads="1"/>
          </p:cNvSpPr>
          <p:nvPr/>
        </p:nvSpPr>
        <p:spPr bwMode="auto">
          <a:xfrm>
            <a:off x="6515100" y="4356100"/>
            <a:ext cx="1924051" cy="1921933"/>
          </a:xfrm>
          <a:custGeom>
            <a:avLst/>
            <a:gdLst>
              <a:gd name="T0" fmla="*/ 721519 w 1388"/>
              <a:gd name="T1" fmla="*/ 27001 h 1388"/>
              <a:gd name="T2" fmla="*/ 1416007 w 1388"/>
              <a:gd name="T3" fmla="*/ 720725 h 1388"/>
              <a:gd name="T4" fmla="*/ 721519 w 1388"/>
              <a:gd name="T5" fmla="*/ 1414449 h 1388"/>
              <a:gd name="T6" fmla="*/ 27031 w 1388"/>
              <a:gd name="T7" fmla="*/ 720725 h 1388"/>
              <a:gd name="T8" fmla="*/ 721519 w 1388"/>
              <a:gd name="T9" fmla="*/ 27001 h 1388"/>
              <a:gd name="T10" fmla="*/ 721519 w 1388"/>
              <a:gd name="T11" fmla="*/ 0 h 1388"/>
              <a:gd name="T12" fmla="*/ 0 w 1388"/>
              <a:gd name="T13" fmla="*/ 720725 h 1388"/>
              <a:gd name="T14" fmla="*/ 721519 w 1388"/>
              <a:gd name="T15" fmla="*/ 1441450 h 1388"/>
              <a:gd name="T16" fmla="*/ 1443038 w 1388"/>
              <a:gd name="T17" fmla="*/ 720725 h 1388"/>
              <a:gd name="T18" fmla="*/ 721519 w 1388"/>
              <a:gd name="T19" fmla="*/ 0 h 1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8"/>
              <a:gd name="T31" fmla="*/ 0 h 1388"/>
              <a:gd name="T32" fmla="*/ 1388 w 1388"/>
              <a:gd name="T33" fmla="*/ 1388 h 1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8" h="1388">
                <a:moveTo>
                  <a:pt x="694" y="26"/>
                </a:moveTo>
                <a:cubicBezTo>
                  <a:pt x="1063" y="26"/>
                  <a:pt x="1362" y="325"/>
                  <a:pt x="1362" y="694"/>
                </a:cubicBezTo>
                <a:cubicBezTo>
                  <a:pt x="1362" y="1063"/>
                  <a:pt x="1063" y="1362"/>
                  <a:pt x="694" y="1362"/>
                </a:cubicBezTo>
                <a:cubicBezTo>
                  <a:pt x="325" y="1362"/>
                  <a:pt x="26" y="1063"/>
                  <a:pt x="26" y="694"/>
                </a:cubicBezTo>
                <a:cubicBezTo>
                  <a:pt x="26" y="325"/>
                  <a:pt x="325" y="26"/>
                  <a:pt x="694" y="26"/>
                </a:cubicBezTo>
                <a:close/>
                <a:moveTo>
                  <a:pt x="694" y="0"/>
                </a:moveTo>
                <a:cubicBezTo>
                  <a:pt x="312" y="0"/>
                  <a:pt x="0" y="312"/>
                  <a:pt x="0" y="694"/>
                </a:cubicBezTo>
                <a:cubicBezTo>
                  <a:pt x="0" y="1077"/>
                  <a:pt x="312" y="1388"/>
                  <a:pt x="694" y="1388"/>
                </a:cubicBezTo>
                <a:cubicBezTo>
                  <a:pt x="1077" y="1388"/>
                  <a:pt x="1388" y="1077"/>
                  <a:pt x="1388" y="694"/>
                </a:cubicBezTo>
                <a:cubicBezTo>
                  <a:pt x="1388" y="312"/>
                  <a:pt x="1077" y="0"/>
                  <a:pt x="694"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22" name="Oval 18"/>
          <p:cNvSpPr>
            <a:spLocks noChangeArrowheads="1"/>
          </p:cNvSpPr>
          <p:nvPr/>
        </p:nvSpPr>
        <p:spPr bwMode="auto">
          <a:xfrm>
            <a:off x="5435600" y="2878667"/>
            <a:ext cx="922867" cy="922867"/>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23" name="Freeform 19"/>
          <p:cNvSpPr>
            <a:spLocks noEditPoints="1" noChangeArrowheads="1"/>
          </p:cNvSpPr>
          <p:nvPr/>
        </p:nvSpPr>
        <p:spPr bwMode="auto">
          <a:xfrm>
            <a:off x="5416552" y="2859618"/>
            <a:ext cx="958849" cy="958849"/>
          </a:xfrm>
          <a:custGeom>
            <a:avLst/>
            <a:gdLst>
              <a:gd name="T0" fmla="*/ 359569 w 692"/>
              <a:gd name="T1" fmla="*/ 13510 h 692"/>
              <a:gd name="T2" fmla="*/ 705628 w 692"/>
              <a:gd name="T3" fmla="*/ 359569 h 692"/>
              <a:gd name="T4" fmla="*/ 359569 w 692"/>
              <a:gd name="T5" fmla="*/ 705628 h 692"/>
              <a:gd name="T6" fmla="*/ 13510 w 692"/>
              <a:gd name="T7" fmla="*/ 359569 h 692"/>
              <a:gd name="T8" fmla="*/ 359569 w 692"/>
              <a:gd name="T9" fmla="*/ 13510 h 692"/>
              <a:gd name="T10" fmla="*/ 359569 w 692"/>
              <a:gd name="T11" fmla="*/ 0 h 692"/>
              <a:gd name="T12" fmla="*/ 0 w 692"/>
              <a:gd name="T13" fmla="*/ 359569 h 692"/>
              <a:gd name="T14" fmla="*/ 359569 w 692"/>
              <a:gd name="T15" fmla="*/ 719138 h 692"/>
              <a:gd name="T16" fmla="*/ 719138 w 692"/>
              <a:gd name="T17" fmla="*/ 359569 h 692"/>
              <a:gd name="T18" fmla="*/ 359569 w 692"/>
              <a:gd name="T19" fmla="*/ 0 h 6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2"/>
              <a:gd name="T31" fmla="*/ 0 h 692"/>
              <a:gd name="T32" fmla="*/ 692 w 692"/>
              <a:gd name="T33" fmla="*/ 692 h 6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2" h="692">
                <a:moveTo>
                  <a:pt x="346" y="13"/>
                </a:moveTo>
                <a:cubicBezTo>
                  <a:pt x="530" y="13"/>
                  <a:pt x="679" y="162"/>
                  <a:pt x="679" y="346"/>
                </a:cubicBezTo>
                <a:cubicBezTo>
                  <a:pt x="679" y="530"/>
                  <a:pt x="530" y="679"/>
                  <a:pt x="346" y="679"/>
                </a:cubicBezTo>
                <a:cubicBezTo>
                  <a:pt x="162" y="679"/>
                  <a:pt x="13" y="530"/>
                  <a:pt x="13" y="346"/>
                </a:cubicBezTo>
                <a:cubicBezTo>
                  <a:pt x="13" y="162"/>
                  <a:pt x="162" y="13"/>
                  <a:pt x="346" y="13"/>
                </a:cubicBezTo>
                <a:close/>
                <a:moveTo>
                  <a:pt x="346" y="0"/>
                </a:moveTo>
                <a:cubicBezTo>
                  <a:pt x="156" y="0"/>
                  <a:pt x="0" y="156"/>
                  <a:pt x="0" y="346"/>
                </a:cubicBezTo>
                <a:cubicBezTo>
                  <a:pt x="0" y="537"/>
                  <a:pt x="156" y="692"/>
                  <a:pt x="346" y="692"/>
                </a:cubicBezTo>
                <a:cubicBezTo>
                  <a:pt x="537" y="692"/>
                  <a:pt x="692" y="537"/>
                  <a:pt x="692" y="346"/>
                </a:cubicBezTo>
                <a:cubicBezTo>
                  <a:pt x="692" y="156"/>
                  <a:pt x="537" y="0"/>
                  <a:pt x="346"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24" name="Oval 20"/>
          <p:cNvSpPr>
            <a:spLocks noChangeArrowheads="1"/>
          </p:cNvSpPr>
          <p:nvPr/>
        </p:nvSpPr>
        <p:spPr bwMode="auto">
          <a:xfrm>
            <a:off x="6652684" y="1642534"/>
            <a:ext cx="810683" cy="810684"/>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25" name="Freeform 21"/>
          <p:cNvSpPr>
            <a:spLocks noEditPoints="1" noChangeArrowheads="1"/>
          </p:cNvSpPr>
          <p:nvPr/>
        </p:nvSpPr>
        <p:spPr bwMode="auto">
          <a:xfrm>
            <a:off x="6635752" y="1627718"/>
            <a:ext cx="842433" cy="842433"/>
          </a:xfrm>
          <a:custGeom>
            <a:avLst/>
            <a:gdLst>
              <a:gd name="T0" fmla="*/ 315913 w 608"/>
              <a:gd name="T1" fmla="*/ 11431 h 608"/>
              <a:gd name="T2" fmla="*/ 620394 w 608"/>
              <a:gd name="T3" fmla="*/ 315913 h 608"/>
              <a:gd name="T4" fmla="*/ 315913 w 608"/>
              <a:gd name="T5" fmla="*/ 620394 h 608"/>
              <a:gd name="T6" fmla="*/ 12470 w 608"/>
              <a:gd name="T7" fmla="*/ 315913 h 608"/>
              <a:gd name="T8" fmla="*/ 315913 w 608"/>
              <a:gd name="T9" fmla="*/ 11431 h 608"/>
              <a:gd name="T10" fmla="*/ 315913 w 608"/>
              <a:gd name="T11" fmla="*/ 0 h 608"/>
              <a:gd name="T12" fmla="*/ 0 w 608"/>
              <a:gd name="T13" fmla="*/ 315913 h 608"/>
              <a:gd name="T14" fmla="*/ 315913 w 608"/>
              <a:gd name="T15" fmla="*/ 631825 h 608"/>
              <a:gd name="T16" fmla="*/ 631825 w 608"/>
              <a:gd name="T17" fmla="*/ 315913 h 608"/>
              <a:gd name="T18" fmla="*/ 315913 w 608"/>
              <a:gd name="T19" fmla="*/ 0 h 6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8"/>
              <a:gd name="T31" fmla="*/ 0 h 608"/>
              <a:gd name="T32" fmla="*/ 608 w 608"/>
              <a:gd name="T33" fmla="*/ 608 h 6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8" h="608">
                <a:moveTo>
                  <a:pt x="304" y="11"/>
                </a:moveTo>
                <a:cubicBezTo>
                  <a:pt x="466" y="11"/>
                  <a:pt x="597" y="142"/>
                  <a:pt x="597" y="304"/>
                </a:cubicBezTo>
                <a:cubicBezTo>
                  <a:pt x="597" y="466"/>
                  <a:pt x="466" y="597"/>
                  <a:pt x="304" y="597"/>
                </a:cubicBezTo>
                <a:cubicBezTo>
                  <a:pt x="143" y="597"/>
                  <a:pt x="12" y="466"/>
                  <a:pt x="12" y="304"/>
                </a:cubicBezTo>
                <a:cubicBezTo>
                  <a:pt x="12" y="142"/>
                  <a:pt x="143" y="11"/>
                  <a:pt x="304" y="11"/>
                </a:cubicBezTo>
                <a:close/>
                <a:moveTo>
                  <a:pt x="304" y="0"/>
                </a:moveTo>
                <a:cubicBezTo>
                  <a:pt x="137" y="0"/>
                  <a:pt x="0" y="136"/>
                  <a:pt x="0" y="304"/>
                </a:cubicBezTo>
                <a:cubicBezTo>
                  <a:pt x="0" y="472"/>
                  <a:pt x="137" y="608"/>
                  <a:pt x="304" y="608"/>
                </a:cubicBezTo>
                <a:cubicBezTo>
                  <a:pt x="472" y="608"/>
                  <a:pt x="608" y="472"/>
                  <a:pt x="608" y="304"/>
                </a:cubicBezTo>
                <a:cubicBezTo>
                  <a:pt x="608" y="136"/>
                  <a:pt x="472" y="0"/>
                  <a:pt x="304"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26" name="Oval 22"/>
          <p:cNvSpPr>
            <a:spLocks noChangeArrowheads="1"/>
          </p:cNvSpPr>
          <p:nvPr/>
        </p:nvSpPr>
        <p:spPr bwMode="auto">
          <a:xfrm>
            <a:off x="5200651" y="1871133"/>
            <a:ext cx="747183" cy="747184"/>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27" name="Freeform 23"/>
          <p:cNvSpPr>
            <a:spLocks noEditPoints="1" noChangeArrowheads="1"/>
          </p:cNvSpPr>
          <p:nvPr/>
        </p:nvSpPr>
        <p:spPr bwMode="auto">
          <a:xfrm>
            <a:off x="5185834" y="1856318"/>
            <a:ext cx="774700" cy="774700"/>
          </a:xfrm>
          <a:custGeom>
            <a:avLst/>
            <a:gdLst>
              <a:gd name="T0" fmla="*/ 290513 w 560"/>
              <a:gd name="T1" fmla="*/ 10394 h 559"/>
              <a:gd name="T2" fmla="*/ 570650 w 560"/>
              <a:gd name="T3" fmla="*/ 291032 h 559"/>
              <a:gd name="T4" fmla="*/ 290513 w 560"/>
              <a:gd name="T5" fmla="*/ 570631 h 559"/>
              <a:gd name="T6" fmla="*/ 11413 w 560"/>
              <a:gd name="T7" fmla="*/ 291032 h 559"/>
              <a:gd name="T8" fmla="*/ 290513 w 560"/>
              <a:gd name="T9" fmla="*/ 10394 h 559"/>
              <a:gd name="T10" fmla="*/ 290513 w 560"/>
              <a:gd name="T11" fmla="*/ 0 h 559"/>
              <a:gd name="T12" fmla="*/ 0 w 560"/>
              <a:gd name="T13" fmla="*/ 291032 h 559"/>
              <a:gd name="T14" fmla="*/ 290513 w 560"/>
              <a:gd name="T15" fmla="*/ 581025 h 559"/>
              <a:gd name="T16" fmla="*/ 581025 w 560"/>
              <a:gd name="T17" fmla="*/ 291032 h 559"/>
              <a:gd name="T18" fmla="*/ 290513 w 560"/>
              <a:gd name="T19" fmla="*/ 0 h 5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60"/>
              <a:gd name="T31" fmla="*/ 0 h 559"/>
              <a:gd name="T32" fmla="*/ 560 w 560"/>
              <a:gd name="T33" fmla="*/ 559 h 5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60" h="559">
                <a:moveTo>
                  <a:pt x="280" y="10"/>
                </a:moveTo>
                <a:cubicBezTo>
                  <a:pt x="429" y="10"/>
                  <a:pt x="550" y="131"/>
                  <a:pt x="550" y="280"/>
                </a:cubicBezTo>
                <a:cubicBezTo>
                  <a:pt x="550" y="428"/>
                  <a:pt x="429" y="549"/>
                  <a:pt x="280" y="549"/>
                </a:cubicBezTo>
                <a:cubicBezTo>
                  <a:pt x="131" y="549"/>
                  <a:pt x="11" y="428"/>
                  <a:pt x="11" y="280"/>
                </a:cubicBezTo>
                <a:cubicBezTo>
                  <a:pt x="11" y="131"/>
                  <a:pt x="131" y="10"/>
                  <a:pt x="280" y="10"/>
                </a:cubicBezTo>
                <a:close/>
                <a:moveTo>
                  <a:pt x="280" y="0"/>
                </a:moveTo>
                <a:cubicBezTo>
                  <a:pt x="126" y="0"/>
                  <a:pt x="0" y="125"/>
                  <a:pt x="0" y="280"/>
                </a:cubicBezTo>
                <a:cubicBezTo>
                  <a:pt x="0" y="434"/>
                  <a:pt x="126" y="559"/>
                  <a:pt x="280" y="559"/>
                </a:cubicBezTo>
                <a:cubicBezTo>
                  <a:pt x="435" y="559"/>
                  <a:pt x="560" y="434"/>
                  <a:pt x="560" y="280"/>
                </a:cubicBezTo>
                <a:cubicBezTo>
                  <a:pt x="560" y="125"/>
                  <a:pt x="435" y="0"/>
                  <a:pt x="280"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28" name="Oval 24"/>
          <p:cNvSpPr>
            <a:spLocks noChangeArrowheads="1"/>
          </p:cNvSpPr>
          <p:nvPr/>
        </p:nvSpPr>
        <p:spPr bwMode="auto">
          <a:xfrm>
            <a:off x="7738533" y="2211917"/>
            <a:ext cx="922867" cy="922867"/>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29" name="Freeform 25"/>
          <p:cNvSpPr>
            <a:spLocks noEditPoints="1" noChangeArrowheads="1"/>
          </p:cNvSpPr>
          <p:nvPr/>
        </p:nvSpPr>
        <p:spPr bwMode="auto">
          <a:xfrm>
            <a:off x="7721600" y="2192867"/>
            <a:ext cx="958851" cy="958851"/>
          </a:xfrm>
          <a:custGeom>
            <a:avLst/>
            <a:gdLst>
              <a:gd name="T0" fmla="*/ 359569 w 692"/>
              <a:gd name="T1" fmla="*/ 13510 h 692"/>
              <a:gd name="T2" fmla="*/ 705628 w 692"/>
              <a:gd name="T3" fmla="*/ 359569 h 692"/>
              <a:gd name="T4" fmla="*/ 359569 w 692"/>
              <a:gd name="T5" fmla="*/ 705628 h 692"/>
              <a:gd name="T6" fmla="*/ 13510 w 692"/>
              <a:gd name="T7" fmla="*/ 359569 h 692"/>
              <a:gd name="T8" fmla="*/ 359569 w 692"/>
              <a:gd name="T9" fmla="*/ 13510 h 692"/>
              <a:gd name="T10" fmla="*/ 359569 w 692"/>
              <a:gd name="T11" fmla="*/ 0 h 692"/>
              <a:gd name="T12" fmla="*/ 0 w 692"/>
              <a:gd name="T13" fmla="*/ 359569 h 692"/>
              <a:gd name="T14" fmla="*/ 359569 w 692"/>
              <a:gd name="T15" fmla="*/ 719138 h 692"/>
              <a:gd name="T16" fmla="*/ 719138 w 692"/>
              <a:gd name="T17" fmla="*/ 359569 h 692"/>
              <a:gd name="T18" fmla="*/ 359569 w 692"/>
              <a:gd name="T19" fmla="*/ 0 h 6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2"/>
              <a:gd name="T31" fmla="*/ 0 h 692"/>
              <a:gd name="T32" fmla="*/ 692 w 692"/>
              <a:gd name="T33" fmla="*/ 692 h 6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2" h="692">
                <a:moveTo>
                  <a:pt x="346" y="13"/>
                </a:moveTo>
                <a:cubicBezTo>
                  <a:pt x="530" y="13"/>
                  <a:pt x="679" y="162"/>
                  <a:pt x="679" y="346"/>
                </a:cubicBezTo>
                <a:cubicBezTo>
                  <a:pt x="679" y="530"/>
                  <a:pt x="530" y="679"/>
                  <a:pt x="346" y="679"/>
                </a:cubicBezTo>
                <a:cubicBezTo>
                  <a:pt x="162" y="679"/>
                  <a:pt x="13" y="530"/>
                  <a:pt x="13" y="346"/>
                </a:cubicBezTo>
                <a:cubicBezTo>
                  <a:pt x="13" y="162"/>
                  <a:pt x="162" y="13"/>
                  <a:pt x="346" y="13"/>
                </a:cubicBezTo>
                <a:close/>
                <a:moveTo>
                  <a:pt x="346" y="0"/>
                </a:moveTo>
                <a:cubicBezTo>
                  <a:pt x="155" y="0"/>
                  <a:pt x="0" y="155"/>
                  <a:pt x="0" y="346"/>
                </a:cubicBezTo>
                <a:cubicBezTo>
                  <a:pt x="0" y="537"/>
                  <a:pt x="155" y="692"/>
                  <a:pt x="346" y="692"/>
                </a:cubicBezTo>
                <a:cubicBezTo>
                  <a:pt x="537" y="692"/>
                  <a:pt x="692" y="537"/>
                  <a:pt x="692" y="346"/>
                </a:cubicBezTo>
                <a:cubicBezTo>
                  <a:pt x="692" y="155"/>
                  <a:pt x="537" y="0"/>
                  <a:pt x="346"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30" name="Oval 26"/>
          <p:cNvSpPr>
            <a:spLocks noChangeArrowheads="1"/>
          </p:cNvSpPr>
          <p:nvPr/>
        </p:nvSpPr>
        <p:spPr bwMode="auto">
          <a:xfrm>
            <a:off x="3928533" y="2730500"/>
            <a:ext cx="924984" cy="922867"/>
          </a:xfrm>
          <a:prstGeom prst="ellipse">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1531" name="Freeform 27"/>
          <p:cNvSpPr>
            <a:spLocks noEditPoints="1" noChangeArrowheads="1"/>
          </p:cNvSpPr>
          <p:nvPr/>
        </p:nvSpPr>
        <p:spPr bwMode="auto">
          <a:xfrm>
            <a:off x="3911600" y="2711452"/>
            <a:ext cx="958851" cy="958849"/>
          </a:xfrm>
          <a:custGeom>
            <a:avLst/>
            <a:gdLst>
              <a:gd name="T0" fmla="*/ 360089 w 691"/>
              <a:gd name="T1" fmla="*/ 13510 h 692"/>
              <a:gd name="T2" fmla="*/ 706649 w 691"/>
              <a:gd name="T3" fmla="*/ 359569 h 692"/>
              <a:gd name="T4" fmla="*/ 360089 w 691"/>
              <a:gd name="T5" fmla="*/ 705628 h 692"/>
              <a:gd name="T6" fmla="*/ 12489 w 691"/>
              <a:gd name="T7" fmla="*/ 359569 h 692"/>
              <a:gd name="T8" fmla="*/ 360089 w 691"/>
              <a:gd name="T9" fmla="*/ 13510 h 692"/>
              <a:gd name="T10" fmla="*/ 360089 w 691"/>
              <a:gd name="T11" fmla="*/ 0 h 692"/>
              <a:gd name="T12" fmla="*/ 0 w 691"/>
              <a:gd name="T13" fmla="*/ 359569 h 692"/>
              <a:gd name="T14" fmla="*/ 360089 w 691"/>
              <a:gd name="T15" fmla="*/ 719138 h 692"/>
              <a:gd name="T16" fmla="*/ 719138 w 691"/>
              <a:gd name="T17" fmla="*/ 359569 h 692"/>
              <a:gd name="T18" fmla="*/ 360089 w 691"/>
              <a:gd name="T19" fmla="*/ 0 h 6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1"/>
              <a:gd name="T31" fmla="*/ 0 h 692"/>
              <a:gd name="T32" fmla="*/ 691 w 691"/>
              <a:gd name="T33" fmla="*/ 692 h 6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1" h="692">
                <a:moveTo>
                  <a:pt x="346" y="13"/>
                </a:moveTo>
                <a:cubicBezTo>
                  <a:pt x="529" y="13"/>
                  <a:pt x="679" y="162"/>
                  <a:pt x="679" y="346"/>
                </a:cubicBezTo>
                <a:cubicBezTo>
                  <a:pt x="679" y="530"/>
                  <a:pt x="529" y="679"/>
                  <a:pt x="346" y="679"/>
                </a:cubicBezTo>
                <a:cubicBezTo>
                  <a:pt x="162" y="679"/>
                  <a:pt x="12" y="530"/>
                  <a:pt x="12" y="346"/>
                </a:cubicBezTo>
                <a:cubicBezTo>
                  <a:pt x="12" y="162"/>
                  <a:pt x="162" y="13"/>
                  <a:pt x="346" y="13"/>
                </a:cubicBezTo>
                <a:close/>
                <a:moveTo>
                  <a:pt x="346" y="0"/>
                </a:moveTo>
                <a:cubicBezTo>
                  <a:pt x="155" y="0"/>
                  <a:pt x="0" y="155"/>
                  <a:pt x="0" y="346"/>
                </a:cubicBezTo>
                <a:cubicBezTo>
                  <a:pt x="0" y="537"/>
                  <a:pt x="155" y="692"/>
                  <a:pt x="346" y="692"/>
                </a:cubicBezTo>
                <a:cubicBezTo>
                  <a:pt x="536" y="692"/>
                  <a:pt x="691" y="537"/>
                  <a:pt x="691" y="346"/>
                </a:cubicBezTo>
                <a:cubicBezTo>
                  <a:pt x="691" y="155"/>
                  <a:pt x="536" y="0"/>
                  <a:pt x="346"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1532" name="矩形 31"/>
          <p:cNvSpPr>
            <a:spLocks noChangeArrowheads="1"/>
          </p:cNvSpPr>
          <p:nvPr/>
        </p:nvSpPr>
        <p:spPr bwMode="auto">
          <a:xfrm>
            <a:off x="6929968" y="4633384"/>
            <a:ext cx="11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chemeClr val="bg1"/>
                </a:solidFill>
                <a:latin typeface="微软雅黑" panose="020B0503020204020204" pitchFamily="34" charset="-122"/>
                <a:ea typeface="微软雅黑" panose="020B0503020204020204" pitchFamily="34" charset="-122"/>
                <a:sym typeface="宋体" panose="02010600030101010101" pitchFamily="2" charset="-122"/>
              </a:rPr>
              <a:t>天猫</a:t>
            </a:r>
            <a:endParaRPr lang="zh-CN" altLang="en-US" sz="2400"/>
          </a:p>
        </p:txBody>
      </p:sp>
      <p:sp>
        <p:nvSpPr>
          <p:cNvPr id="21533" name="矩形 32"/>
          <p:cNvSpPr>
            <a:spLocks noChangeArrowheads="1"/>
          </p:cNvSpPr>
          <p:nvPr/>
        </p:nvSpPr>
        <p:spPr bwMode="auto">
          <a:xfrm>
            <a:off x="6845983" y="5158317"/>
            <a:ext cx="1412566"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4267">
                <a:solidFill>
                  <a:schemeClr val="bg1"/>
                </a:solidFill>
                <a:latin typeface="Impact" panose="020B0806030902050204" pitchFamily="34" charset="0"/>
                <a:ea typeface="微软雅黑" panose="020B0503020204020204" pitchFamily="34" charset="-122"/>
                <a:sym typeface="宋体" panose="02010600030101010101" pitchFamily="2" charset="-122"/>
              </a:rPr>
              <a:t>39.9</a:t>
            </a:r>
            <a:r>
              <a:rPr lang="en-US" sz="2133">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26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34" name="矩形 33"/>
          <p:cNvSpPr>
            <a:spLocks noChangeArrowheads="1"/>
          </p:cNvSpPr>
          <p:nvPr/>
        </p:nvSpPr>
        <p:spPr bwMode="auto">
          <a:xfrm>
            <a:off x="4656667" y="5281085"/>
            <a:ext cx="905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200">
                <a:solidFill>
                  <a:schemeClr val="bg1"/>
                </a:solidFill>
                <a:latin typeface="微软雅黑" panose="020B0503020204020204" pitchFamily="34" charset="-122"/>
                <a:ea typeface="微软雅黑" panose="020B0503020204020204" pitchFamily="34" charset="-122"/>
                <a:sym typeface="宋体" panose="02010600030101010101" pitchFamily="2" charset="-122"/>
              </a:rPr>
              <a:t>京东商城</a:t>
            </a:r>
            <a:endParaRPr lang="zh-CN" altLang="en-US" sz="2400"/>
          </a:p>
        </p:txBody>
      </p:sp>
      <p:sp>
        <p:nvSpPr>
          <p:cNvPr id="21535" name="矩形 34"/>
          <p:cNvSpPr>
            <a:spLocks noChangeArrowheads="1"/>
          </p:cNvSpPr>
          <p:nvPr/>
        </p:nvSpPr>
        <p:spPr bwMode="auto">
          <a:xfrm>
            <a:off x="4617080" y="5511800"/>
            <a:ext cx="1095172"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3733">
                <a:solidFill>
                  <a:schemeClr val="bg1"/>
                </a:solidFill>
                <a:latin typeface="Impact" panose="020B0806030902050204" pitchFamily="34" charset="0"/>
                <a:ea typeface="微软雅黑" panose="020B0503020204020204" pitchFamily="34" charset="-122"/>
                <a:sym typeface="宋体" panose="02010600030101010101" pitchFamily="2" charset="-122"/>
              </a:rPr>
              <a:t>14.7</a:t>
            </a:r>
            <a:r>
              <a:rPr 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36" name="矩形 35"/>
          <p:cNvSpPr>
            <a:spLocks noChangeArrowheads="1"/>
          </p:cNvSpPr>
          <p:nvPr/>
        </p:nvSpPr>
        <p:spPr bwMode="auto">
          <a:xfrm>
            <a:off x="8428567" y="3312585"/>
            <a:ext cx="1001184"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333">
                <a:solidFill>
                  <a:schemeClr val="bg1"/>
                </a:solidFill>
                <a:latin typeface="微软雅黑" panose="020B0503020204020204" pitchFamily="34" charset="-122"/>
                <a:ea typeface="微软雅黑" panose="020B0503020204020204" pitchFamily="34" charset="-122"/>
                <a:sym typeface="宋体" panose="02010600030101010101" pitchFamily="2" charset="-122"/>
              </a:rPr>
              <a:t>苏宁易购</a:t>
            </a:r>
            <a:endParaRPr lang="zh-CN" altLang="en-US" sz="2400"/>
          </a:p>
        </p:txBody>
      </p:sp>
      <p:sp>
        <p:nvSpPr>
          <p:cNvPr id="21537" name="矩形 36"/>
          <p:cNvSpPr>
            <a:spLocks noChangeArrowheads="1"/>
          </p:cNvSpPr>
          <p:nvPr/>
        </p:nvSpPr>
        <p:spPr bwMode="auto">
          <a:xfrm>
            <a:off x="8492004" y="3530600"/>
            <a:ext cx="96532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3733">
                <a:solidFill>
                  <a:schemeClr val="bg1"/>
                </a:solidFill>
                <a:latin typeface="Impact" panose="020B0806030902050204" pitchFamily="34" charset="0"/>
                <a:ea typeface="微软雅黑" panose="020B0503020204020204" pitchFamily="34" charset="-122"/>
                <a:sym typeface="宋体" panose="02010600030101010101" pitchFamily="2" charset="-122"/>
              </a:rPr>
              <a:t>2.4</a:t>
            </a:r>
            <a:r>
              <a:rPr 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38" name="矩形 37"/>
          <p:cNvSpPr>
            <a:spLocks noChangeArrowheads="1"/>
          </p:cNvSpPr>
          <p:nvPr/>
        </p:nvSpPr>
        <p:spPr bwMode="auto">
          <a:xfrm>
            <a:off x="6764867" y="2931585"/>
            <a:ext cx="8551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亚马逊</a:t>
            </a:r>
            <a:endParaRPr lang="zh-CN" altLang="en-US" sz="2400"/>
          </a:p>
        </p:txBody>
      </p:sp>
      <p:sp>
        <p:nvSpPr>
          <p:cNvPr id="21539" name="矩形 38"/>
          <p:cNvSpPr>
            <a:spLocks noChangeArrowheads="1"/>
          </p:cNvSpPr>
          <p:nvPr/>
        </p:nvSpPr>
        <p:spPr bwMode="auto">
          <a:xfrm>
            <a:off x="6776703" y="3149600"/>
            <a:ext cx="966931"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3733">
                <a:solidFill>
                  <a:schemeClr val="bg1"/>
                </a:solidFill>
                <a:latin typeface="Impact" panose="020B0806030902050204" pitchFamily="34" charset="0"/>
                <a:ea typeface="微软雅黑" panose="020B0503020204020204" pitchFamily="34" charset="-122"/>
                <a:sym typeface="宋体" panose="02010600030101010101" pitchFamily="2" charset="-122"/>
              </a:rPr>
              <a:t>2.2</a:t>
            </a:r>
            <a:r>
              <a:rPr 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40" name="矩形 39"/>
          <p:cNvSpPr>
            <a:spLocks noChangeArrowheads="1"/>
          </p:cNvSpPr>
          <p:nvPr/>
        </p:nvSpPr>
        <p:spPr bwMode="auto">
          <a:xfrm>
            <a:off x="4631268" y="3884085"/>
            <a:ext cx="690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当当</a:t>
            </a:r>
            <a:endParaRPr lang="zh-CN" altLang="en-US" sz="2400"/>
          </a:p>
        </p:txBody>
      </p:sp>
      <p:sp>
        <p:nvSpPr>
          <p:cNvPr id="21541" name="矩形 40"/>
          <p:cNvSpPr>
            <a:spLocks noChangeArrowheads="1"/>
          </p:cNvSpPr>
          <p:nvPr/>
        </p:nvSpPr>
        <p:spPr bwMode="auto">
          <a:xfrm>
            <a:off x="4548039" y="4102100"/>
            <a:ext cx="928459" cy="666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3733">
                <a:solidFill>
                  <a:schemeClr val="bg1"/>
                </a:solidFill>
                <a:latin typeface="Impact" panose="020B0806030902050204" pitchFamily="34" charset="0"/>
                <a:ea typeface="微软雅黑" panose="020B0503020204020204" pitchFamily="34" charset="-122"/>
                <a:sym typeface="宋体" panose="02010600030101010101" pitchFamily="2" charset="-122"/>
              </a:rPr>
              <a:t>1.6</a:t>
            </a:r>
            <a:r>
              <a:rPr 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24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42" name="矩形 41"/>
          <p:cNvSpPr>
            <a:spLocks noChangeArrowheads="1"/>
          </p:cNvSpPr>
          <p:nvPr/>
        </p:nvSpPr>
        <p:spPr bwMode="auto">
          <a:xfrm>
            <a:off x="5545668" y="2969685"/>
            <a:ext cx="690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凡客</a:t>
            </a:r>
            <a:endParaRPr lang="zh-CN" altLang="en-US" sz="2400"/>
          </a:p>
        </p:txBody>
      </p:sp>
      <p:sp>
        <p:nvSpPr>
          <p:cNvPr id="21543" name="矩形 42"/>
          <p:cNvSpPr>
            <a:spLocks noChangeArrowheads="1"/>
          </p:cNvSpPr>
          <p:nvPr/>
        </p:nvSpPr>
        <p:spPr bwMode="auto">
          <a:xfrm>
            <a:off x="5563428" y="3187700"/>
            <a:ext cx="72648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667">
                <a:solidFill>
                  <a:schemeClr val="bg1"/>
                </a:solidFill>
                <a:latin typeface="Impact" panose="020B0806030902050204" pitchFamily="34" charset="0"/>
                <a:ea typeface="微软雅黑" panose="020B0503020204020204" pitchFamily="34" charset="-122"/>
                <a:sym typeface="宋体" panose="02010600030101010101" pitchFamily="2" charset="-122"/>
              </a:rPr>
              <a:t>1.5</a:t>
            </a:r>
            <a:r>
              <a:rPr lang="en-US" sz="14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44" name="矩形 43"/>
          <p:cNvSpPr>
            <a:spLocks noChangeArrowheads="1"/>
          </p:cNvSpPr>
          <p:nvPr/>
        </p:nvSpPr>
        <p:spPr bwMode="auto">
          <a:xfrm>
            <a:off x="4047068" y="2817285"/>
            <a:ext cx="690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易讯</a:t>
            </a:r>
            <a:endParaRPr lang="zh-CN" altLang="en-US" sz="2400"/>
          </a:p>
        </p:txBody>
      </p:sp>
      <p:sp>
        <p:nvSpPr>
          <p:cNvPr id="21545" name="矩形 44"/>
          <p:cNvSpPr>
            <a:spLocks noChangeArrowheads="1"/>
          </p:cNvSpPr>
          <p:nvPr/>
        </p:nvSpPr>
        <p:spPr bwMode="auto">
          <a:xfrm>
            <a:off x="4091275" y="3035300"/>
            <a:ext cx="67358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667">
                <a:solidFill>
                  <a:schemeClr val="bg1"/>
                </a:solidFill>
                <a:latin typeface="Impact" panose="020B0806030902050204" pitchFamily="34" charset="0"/>
                <a:ea typeface="微软雅黑" panose="020B0503020204020204" pitchFamily="34" charset="-122"/>
                <a:sym typeface="宋体" panose="02010600030101010101" pitchFamily="2" charset="-122"/>
              </a:rPr>
              <a:t>1.1</a:t>
            </a:r>
            <a:r>
              <a:rPr lang="en-US" sz="14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46" name="矩形 45"/>
          <p:cNvSpPr>
            <a:spLocks noChangeArrowheads="1"/>
          </p:cNvSpPr>
          <p:nvPr/>
        </p:nvSpPr>
        <p:spPr bwMode="auto">
          <a:xfrm>
            <a:off x="5228168" y="1877485"/>
            <a:ext cx="690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库巴</a:t>
            </a:r>
            <a:endParaRPr lang="zh-CN" altLang="en-US" sz="2400"/>
          </a:p>
        </p:txBody>
      </p:sp>
      <p:sp>
        <p:nvSpPr>
          <p:cNvPr id="21547" name="矩形 46"/>
          <p:cNvSpPr>
            <a:spLocks noChangeArrowheads="1"/>
          </p:cNvSpPr>
          <p:nvPr/>
        </p:nvSpPr>
        <p:spPr bwMode="auto">
          <a:xfrm>
            <a:off x="5368555" y="2095500"/>
            <a:ext cx="481222"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667">
                <a:solidFill>
                  <a:schemeClr val="bg1"/>
                </a:solidFill>
                <a:latin typeface="Impact" panose="020B0806030902050204" pitchFamily="34" charset="0"/>
                <a:ea typeface="微软雅黑" panose="020B0503020204020204" pitchFamily="34" charset="-122"/>
                <a:sym typeface="宋体" panose="02010600030101010101" pitchFamily="2" charset="-122"/>
              </a:rPr>
              <a:t>1</a:t>
            </a:r>
            <a:r>
              <a:rPr lang="en-US" sz="14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48" name="矩形 47"/>
          <p:cNvSpPr>
            <a:spLocks noChangeArrowheads="1"/>
          </p:cNvSpPr>
          <p:nvPr/>
        </p:nvSpPr>
        <p:spPr bwMode="auto">
          <a:xfrm>
            <a:off x="6714068" y="1674285"/>
            <a:ext cx="69003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新蛋</a:t>
            </a:r>
            <a:endParaRPr lang="zh-CN" altLang="en-US" sz="2400"/>
          </a:p>
        </p:txBody>
      </p:sp>
      <p:sp>
        <p:nvSpPr>
          <p:cNvPr id="21549" name="矩形 48"/>
          <p:cNvSpPr>
            <a:spLocks noChangeArrowheads="1"/>
          </p:cNvSpPr>
          <p:nvPr/>
        </p:nvSpPr>
        <p:spPr bwMode="auto">
          <a:xfrm>
            <a:off x="6729421" y="1892300"/>
            <a:ext cx="73129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667">
                <a:solidFill>
                  <a:schemeClr val="bg1"/>
                </a:solidFill>
                <a:latin typeface="Impact" panose="020B0806030902050204" pitchFamily="34" charset="0"/>
                <a:ea typeface="微软雅黑" panose="020B0503020204020204" pitchFamily="34" charset="-122"/>
                <a:sym typeface="宋体" panose="02010600030101010101" pitchFamily="2" charset="-122"/>
              </a:rPr>
              <a:t>0.7</a:t>
            </a:r>
            <a:r>
              <a:rPr lang="en-US" sz="14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1550" name="矩形 49"/>
          <p:cNvSpPr>
            <a:spLocks noChangeArrowheads="1"/>
          </p:cNvSpPr>
          <p:nvPr/>
        </p:nvSpPr>
        <p:spPr bwMode="auto">
          <a:xfrm>
            <a:off x="7755467" y="2258485"/>
            <a:ext cx="8593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1600">
                <a:solidFill>
                  <a:schemeClr val="bg1"/>
                </a:solidFill>
                <a:latin typeface="微软雅黑" panose="020B0503020204020204" pitchFamily="34" charset="-122"/>
                <a:ea typeface="微软雅黑" panose="020B0503020204020204" pitchFamily="34" charset="-122"/>
                <a:sym typeface="宋体" panose="02010600030101010101" pitchFamily="2" charset="-122"/>
              </a:rPr>
              <a:t>一号店</a:t>
            </a:r>
          </a:p>
        </p:txBody>
      </p:sp>
      <p:sp>
        <p:nvSpPr>
          <p:cNvPr id="21551" name="矩形 50"/>
          <p:cNvSpPr>
            <a:spLocks noChangeArrowheads="1"/>
          </p:cNvSpPr>
          <p:nvPr/>
        </p:nvSpPr>
        <p:spPr bwMode="auto">
          <a:xfrm>
            <a:off x="7872421" y="2501900"/>
            <a:ext cx="73129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just" eaLnBrk="1" hangingPunct="1"/>
            <a:r>
              <a:rPr lang="en-US" sz="2667">
                <a:solidFill>
                  <a:schemeClr val="bg1"/>
                </a:solidFill>
                <a:latin typeface="Impact" panose="020B0806030902050204" pitchFamily="34" charset="0"/>
                <a:ea typeface="微软雅黑" panose="020B0503020204020204" pitchFamily="34" charset="-122"/>
                <a:sym typeface="宋体" panose="02010600030101010101" pitchFamily="2" charset="-122"/>
              </a:rPr>
              <a:t>0.7</a:t>
            </a:r>
            <a:r>
              <a:rPr lang="en-US" sz="1467">
                <a:solidFill>
                  <a:schemeClr val="bg1"/>
                </a:solidFill>
                <a:latin typeface="微软雅黑" panose="020B0503020204020204" pitchFamily="34" charset="-122"/>
                <a:ea typeface="微软雅黑" panose="020B0503020204020204" pitchFamily="34" charset="-122"/>
                <a:sym typeface="宋体" panose="02010600030101010101" pitchFamily="2" charset="-122"/>
              </a:rPr>
              <a:t>%</a:t>
            </a:r>
            <a:endParaRPr lang="zh-CN" altLang="en-US" sz="1867">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Tree>
    <p:extLst>
      <p:ext uri="{BB962C8B-B14F-4D97-AF65-F5344CB8AC3E}">
        <p14:creationId xmlns:p14="http://schemas.microsoft.com/office/powerpoint/2010/main" val="3537330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22531" name="矩形 1"/>
          <p:cNvSpPr>
            <a:spLocks noChangeArrowheads="1"/>
          </p:cNvSpPr>
          <p:nvPr/>
        </p:nvSpPr>
        <p:spPr bwMode="auto">
          <a:xfrm>
            <a:off x="1742018" y="660401"/>
            <a:ext cx="83481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59</a:t>
            </a:r>
            <a:r>
              <a:rPr 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的中国智能手机用户已经用手机来网购</a:t>
            </a:r>
          </a:p>
        </p:txBody>
      </p:sp>
      <p:sp>
        <p:nvSpPr>
          <p:cNvPr id="22532"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22533" name="组合 29"/>
          <p:cNvGrpSpPr>
            <a:grpSpLocks/>
          </p:cNvGrpSpPr>
          <p:nvPr/>
        </p:nvGrpSpPr>
        <p:grpSpPr bwMode="auto">
          <a:xfrm>
            <a:off x="6477000" y="2089152"/>
            <a:ext cx="5494867" cy="4768849"/>
            <a:chOff x="0" y="0"/>
            <a:chExt cx="3657295" cy="3175135"/>
          </a:xfrm>
        </p:grpSpPr>
        <p:sp>
          <p:nvSpPr>
            <p:cNvPr id="22534" name="Freeform 5"/>
            <p:cNvSpPr>
              <a:spLocks noChangeArrowheads="1"/>
            </p:cNvSpPr>
            <p:nvPr/>
          </p:nvSpPr>
          <p:spPr bwMode="auto">
            <a:xfrm>
              <a:off x="493713" y="711200"/>
              <a:ext cx="1635125" cy="1625600"/>
            </a:xfrm>
            <a:custGeom>
              <a:avLst/>
              <a:gdLst>
                <a:gd name="T0" fmla="*/ 989931 w 517"/>
                <a:gd name="T1" fmla="*/ 1521233 h 514"/>
                <a:gd name="T2" fmla="*/ 158136 w 517"/>
                <a:gd name="T3" fmla="*/ 1160691 h 514"/>
                <a:gd name="T4" fmla="*/ 243529 w 517"/>
                <a:gd name="T5" fmla="*/ 920330 h 514"/>
                <a:gd name="T6" fmla="*/ 376363 w 517"/>
                <a:gd name="T7" fmla="*/ 0 h 514"/>
                <a:gd name="T8" fmla="*/ 898212 w 517"/>
                <a:gd name="T9" fmla="*/ 224548 h 514"/>
                <a:gd name="T10" fmla="*/ 1530755 w 517"/>
                <a:gd name="T11" fmla="*/ 1103763 h 514"/>
                <a:gd name="T12" fmla="*/ 1635125 w 517"/>
                <a:gd name="T13" fmla="*/ 1274546 h 514"/>
                <a:gd name="T14" fmla="*/ 1163880 w 517"/>
                <a:gd name="T15" fmla="*/ 1625600 h 514"/>
                <a:gd name="T16" fmla="*/ 989931 w 517"/>
                <a:gd name="T17" fmla="*/ 1521233 h 5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7"/>
                <a:gd name="T28" fmla="*/ 0 h 514"/>
                <a:gd name="T29" fmla="*/ 517 w 517"/>
                <a:gd name="T30" fmla="*/ 514 h 5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7" h="514">
                  <a:moveTo>
                    <a:pt x="313" y="481"/>
                  </a:moveTo>
                  <a:cubicBezTo>
                    <a:pt x="313" y="481"/>
                    <a:pt x="101" y="431"/>
                    <a:pt x="50" y="367"/>
                  </a:cubicBezTo>
                  <a:cubicBezTo>
                    <a:pt x="0" y="304"/>
                    <a:pt x="77" y="291"/>
                    <a:pt x="77" y="291"/>
                  </a:cubicBezTo>
                  <a:cubicBezTo>
                    <a:pt x="119" y="0"/>
                    <a:pt x="119" y="0"/>
                    <a:pt x="119" y="0"/>
                  </a:cubicBezTo>
                  <a:cubicBezTo>
                    <a:pt x="119" y="0"/>
                    <a:pt x="273" y="64"/>
                    <a:pt x="284" y="71"/>
                  </a:cubicBezTo>
                  <a:cubicBezTo>
                    <a:pt x="296" y="79"/>
                    <a:pt x="484" y="349"/>
                    <a:pt x="484" y="349"/>
                  </a:cubicBezTo>
                  <a:cubicBezTo>
                    <a:pt x="517" y="403"/>
                    <a:pt x="517" y="403"/>
                    <a:pt x="517" y="403"/>
                  </a:cubicBezTo>
                  <a:cubicBezTo>
                    <a:pt x="368" y="514"/>
                    <a:pt x="368" y="514"/>
                    <a:pt x="368" y="514"/>
                  </a:cubicBezTo>
                  <a:lnTo>
                    <a:pt x="313" y="481"/>
                  </a:lnTo>
                  <a:close/>
                </a:path>
              </a:pathLst>
            </a:custGeom>
            <a:solidFill>
              <a:srgbClr val="F6C49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35" name="Freeform 6"/>
            <p:cNvSpPr>
              <a:spLocks noChangeArrowheads="1"/>
            </p:cNvSpPr>
            <p:nvPr/>
          </p:nvSpPr>
          <p:spPr bwMode="auto">
            <a:xfrm>
              <a:off x="306388" y="1552575"/>
              <a:ext cx="512763" cy="361950"/>
            </a:xfrm>
            <a:custGeom>
              <a:avLst/>
              <a:gdLst>
                <a:gd name="T0" fmla="*/ 9496 w 162"/>
                <a:gd name="T1" fmla="*/ 50800 h 114"/>
                <a:gd name="T2" fmla="*/ 0 w 162"/>
                <a:gd name="T3" fmla="*/ 85725 h 114"/>
                <a:gd name="T4" fmla="*/ 164591 w 162"/>
                <a:gd name="T5" fmla="*/ 241300 h 114"/>
                <a:gd name="T6" fmla="*/ 345007 w 162"/>
                <a:gd name="T7" fmla="*/ 339725 h 114"/>
                <a:gd name="T8" fmla="*/ 455789 w 162"/>
                <a:gd name="T9" fmla="*/ 336550 h 114"/>
                <a:gd name="T10" fmla="*/ 500102 w 162"/>
                <a:gd name="T11" fmla="*/ 241300 h 114"/>
                <a:gd name="T12" fmla="*/ 433633 w 162"/>
                <a:gd name="T13" fmla="*/ 155575 h 114"/>
                <a:gd name="T14" fmla="*/ 243721 w 162"/>
                <a:gd name="T15" fmla="*/ 66675 h 114"/>
                <a:gd name="T16" fmla="*/ 9496 w 162"/>
                <a:gd name="T17" fmla="*/ 5080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2"/>
                <a:gd name="T28" fmla="*/ 0 h 114"/>
                <a:gd name="T29" fmla="*/ 162 w 162"/>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2" h="114">
                  <a:moveTo>
                    <a:pt x="3" y="16"/>
                  </a:moveTo>
                  <a:cubicBezTo>
                    <a:pt x="1" y="19"/>
                    <a:pt x="0" y="23"/>
                    <a:pt x="0" y="27"/>
                  </a:cubicBezTo>
                  <a:cubicBezTo>
                    <a:pt x="0" y="42"/>
                    <a:pt x="33" y="67"/>
                    <a:pt x="52" y="76"/>
                  </a:cubicBezTo>
                  <a:cubicBezTo>
                    <a:pt x="52" y="76"/>
                    <a:pt x="109" y="107"/>
                    <a:pt x="109" y="107"/>
                  </a:cubicBezTo>
                  <a:cubicBezTo>
                    <a:pt x="125" y="114"/>
                    <a:pt x="140" y="114"/>
                    <a:pt x="144" y="106"/>
                  </a:cubicBezTo>
                  <a:cubicBezTo>
                    <a:pt x="158" y="76"/>
                    <a:pt x="158" y="76"/>
                    <a:pt x="158" y="76"/>
                  </a:cubicBezTo>
                  <a:cubicBezTo>
                    <a:pt x="162" y="68"/>
                    <a:pt x="152" y="56"/>
                    <a:pt x="137" y="49"/>
                  </a:cubicBezTo>
                  <a:cubicBezTo>
                    <a:pt x="137" y="49"/>
                    <a:pt x="77" y="21"/>
                    <a:pt x="77" y="21"/>
                  </a:cubicBezTo>
                  <a:cubicBezTo>
                    <a:pt x="63" y="15"/>
                    <a:pt x="11" y="0"/>
                    <a:pt x="3" y="16"/>
                  </a:cubicBezTo>
                  <a:close/>
                </a:path>
              </a:pathLst>
            </a:custGeom>
            <a:solidFill>
              <a:srgbClr val="F6C49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36" name="Freeform 7"/>
            <p:cNvSpPr>
              <a:spLocks noChangeArrowheads="1"/>
            </p:cNvSpPr>
            <p:nvPr/>
          </p:nvSpPr>
          <p:spPr bwMode="auto">
            <a:xfrm>
              <a:off x="88900" y="1163638"/>
              <a:ext cx="515938" cy="360363"/>
            </a:xfrm>
            <a:custGeom>
              <a:avLst/>
              <a:gdLst>
                <a:gd name="T0" fmla="*/ 9496 w 163"/>
                <a:gd name="T1" fmla="*/ 34772 h 114"/>
                <a:gd name="T2" fmla="*/ 3165 w 163"/>
                <a:gd name="T3" fmla="*/ 53738 h 114"/>
                <a:gd name="T4" fmla="*/ 50644 w 163"/>
                <a:gd name="T5" fmla="*/ 148571 h 114"/>
                <a:gd name="T6" fmla="*/ 129776 w 163"/>
                <a:gd name="T7" fmla="*/ 224437 h 114"/>
                <a:gd name="T8" fmla="*/ 227899 w 163"/>
                <a:gd name="T9" fmla="*/ 278175 h 114"/>
                <a:gd name="T10" fmla="*/ 338683 w 163"/>
                <a:gd name="T11" fmla="*/ 338235 h 114"/>
                <a:gd name="T12" fmla="*/ 449467 w 163"/>
                <a:gd name="T13" fmla="*/ 325591 h 114"/>
                <a:gd name="T14" fmla="*/ 503277 w 163"/>
                <a:gd name="T15" fmla="*/ 218114 h 114"/>
                <a:gd name="T16" fmla="*/ 436806 w 163"/>
                <a:gd name="T17" fmla="*/ 123282 h 114"/>
                <a:gd name="T18" fmla="*/ 250056 w 163"/>
                <a:gd name="T19" fmla="*/ 34772 h 114"/>
                <a:gd name="T20" fmla="*/ 123445 w 163"/>
                <a:gd name="T21" fmla="*/ 6322 h 114"/>
                <a:gd name="T22" fmla="*/ 41148 w 163"/>
                <a:gd name="T23" fmla="*/ 9483 h 114"/>
                <a:gd name="T24" fmla="*/ 9496 w 163"/>
                <a:gd name="T25" fmla="*/ 34772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3"/>
                <a:gd name="T40" fmla="*/ 0 h 114"/>
                <a:gd name="T41" fmla="*/ 163 w 163"/>
                <a:gd name="T42" fmla="*/ 114 h 1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3" h="114">
                  <a:moveTo>
                    <a:pt x="3" y="11"/>
                  </a:moveTo>
                  <a:cubicBezTo>
                    <a:pt x="2" y="13"/>
                    <a:pt x="2" y="15"/>
                    <a:pt x="1" y="17"/>
                  </a:cubicBezTo>
                  <a:cubicBezTo>
                    <a:pt x="0" y="29"/>
                    <a:pt x="9" y="39"/>
                    <a:pt x="16" y="47"/>
                  </a:cubicBezTo>
                  <a:cubicBezTo>
                    <a:pt x="23" y="56"/>
                    <a:pt x="31" y="65"/>
                    <a:pt x="41" y="71"/>
                  </a:cubicBezTo>
                  <a:cubicBezTo>
                    <a:pt x="51" y="78"/>
                    <a:pt x="62" y="83"/>
                    <a:pt x="72" y="88"/>
                  </a:cubicBezTo>
                  <a:cubicBezTo>
                    <a:pt x="83" y="95"/>
                    <a:pt x="95" y="101"/>
                    <a:pt x="107" y="107"/>
                  </a:cubicBezTo>
                  <a:cubicBezTo>
                    <a:pt x="122" y="114"/>
                    <a:pt x="138" y="112"/>
                    <a:pt x="142" y="103"/>
                  </a:cubicBezTo>
                  <a:cubicBezTo>
                    <a:pt x="159" y="69"/>
                    <a:pt x="159" y="69"/>
                    <a:pt x="159" y="69"/>
                  </a:cubicBezTo>
                  <a:cubicBezTo>
                    <a:pt x="163" y="60"/>
                    <a:pt x="154" y="46"/>
                    <a:pt x="138" y="39"/>
                  </a:cubicBezTo>
                  <a:cubicBezTo>
                    <a:pt x="138" y="39"/>
                    <a:pt x="79" y="11"/>
                    <a:pt x="79" y="11"/>
                  </a:cubicBezTo>
                  <a:cubicBezTo>
                    <a:pt x="66" y="6"/>
                    <a:pt x="53" y="3"/>
                    <a:pt x="39" y="2"/>
                  </a:cubicBezTo>
                  <a:cubicBezTo>
                    <a:pt x="31" y="1"/>
                    <a:pt x="21" y="0"/>
                    <a:pt x="13" y="3"/>
                  </a:cubicBezTo>
                  <a:cubicBezTo>
                    <a:pt x="10" y="5"/>
                    <a:pt x="6" y="8"/>
                    <a:pt x="3" y="11"/>
                  </a:cubicBezTo>
                  <a:close/>
                </a:path>
              </a:pathLst>
            </a:custGeom>
            <a:solidFill>
              <a:srgbClr val="F6C49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37" name="Freeform 8"/>
            <p:cNvSpPr>
              <a:spLocks noChangeArrowheads="1"/>
            </p:cNvSpPr>
            <p:nvPr/>
          </p:nvSpPr>
          <p:spPr bwMode="auto">
            <a:xfrm>
              <a:off x="0" y="790575"/>
              <a:ext cx="525463" cy="369888"/>
            </a:xfrm>
            <a:custGeom>
              <a:avLst/>
              <a:gdLst>
                <a:gd name="T0" fmla="*/ 15827 w 166"/>
                <a:gd name="T1" fmla="*/ 47422 h 117"/>
                <a:gd name="T2" fmla="*/ 9496 w 166"/>
                <a:gd name="T3" fmla="*/ 63229 h 117"/>
                <a:gd name="T4" fmla="*/ 31654 w 166"/>
                <a:gd name="T5" fmla="*/ 142265 h 117"/>
                <a:gd name="T6" fmla="*/ 98129 w 166"/>
                <a:gd name="T7" fmla="*/ 218139 h 117"/>
                <a:gd name="T8" fmla="*/ 148776 w 166"/>
                <a:gd name="T9" fmla="*/ 252915 h 117"/>
                <a:gd name="T10" fmla="*/ 332371 w 166"/>
                <a:gd name="T11" fmla="*/ 338274 h 117"/>
                <a:gd name="T12" fmla="*/ 348198 w 166"/>
                <a:gd name="T13" fmla="*/ 344597 h 117"/>
                <a:gd name="T14" fmla="*/ 462154 w 166"/>
                <a:gd name="T15" fmla="*/ 338274 h 117"/>
                <a:gd name="T16" fmla="*/ 512801 w 166"/>
                <a:gd name="T17" fmla="*/ 230785 h 117"/>
                <a:gd name="T18" fmla="*/ 446327 w 166"/>
                <a:gd name="T19" fmla="*/ 142265 h 117"/>
                <a:gd name="T20" fmla="*/ 259566 w 166"/>
                <a:gd name="T21" fmla="*/ 53744 h 117"/>
                <a:gd name="T22" fmla="*/ 15827 w 166"/>
                <a:gd name="T23" fmla="*/ 47422 h 1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117"/>
                <a:gd name="T38" fmla="*/ 166 w 166"/>
                <a:gd name="T39" fmla="*/ 117 h 1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117">
                  <a:moveTo>
                    <a:pt x="5" y="15"/>
                  </a:moveTo>
                  <a:cubicBezTo>
                    <a:pt x="4" y="17"/>
                    <a:pt x="4" y="18"/>
                    <a:pt x="3" y="20"/>
                  </a:cubicBezTo>
                  <a:cubicBezTo>
                    <a:pt x="0" y="28"/>
                    <a:pt x="5" y="38"/>
                    <a:pt x="10" y="45"/>
                  </a:cubicBezTo>
                  <a:cubicBezTo>
                    <a:pt x="16" y="54"/>
                    <a:pt x="23" y="62"/>
                    <a:pt x="31" y="69"/>
                  </a:cubicBezTo>
                  <a:cubicBezTo>
                    <a:pt x="36" y="73"/>
                    <a:pt x="42" y="77"/>
                    <a:pt x="47" y="80"/>
                  </a:cubicBezTo>
                  <a:cubicBezTo>
                    <a:pt x="65" y="90"/>
                    <a:pt x="86" y="98"/>
                    <a:pt x="105" y="107"/>
                  </a:cubicBezTo>
                  <a:cubicBezTo>
                    <a:pt x="107" y="108"/>
                    <a:pt x="108" y="109"/>
                    <a:pt x="110" y="109"/>
                  </a:cubicBezTo>
                  <a:cubicBezTo>
                    <a:pt x="126" y="117"/>
                    <a:pt x="142" y="115"/>
                    <a:pt x="146" y="107"/>
                  </a:cubicBezTo>
                  <a:cubicBezTo>
                    <a:pt x="162" y="73"/>
                    <a:pt x="162" y="73"/>
                    <a:pt x="162" y="73"/>
                  </a:cubicBezTo>
                  <a:cubicBezTo>
                    <a:pt x="166" y="65"/>
                    <a:pt x="157" y="52"/>
                    <a:pt x="141" y="45"/>
                  </a:cubicBezTo>
                  <a:cubicBezTo>
                    <a:pt x="141" y="45"/>
                    <a:pt x="82" y="17"/>
                    <a:pt x="82" y="17"/>
                  </a:cubicBezTo>
                  <a:cubicBezTo>
                    <a:pt x="64" y="9"/>
                    <a:pt x="14" y="0"/>
                    <a:pt x="5" y="15"/>
                  </a:cubicBezTo>
                  <a:close/>
                </a:path>
              </a:pathLst>
            </a:custGeom>
            <a:solidFill>
              <a:srgbClr val="F6C49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38" name="Freeform 9"/>
            <p:cNvSpPr>
              <a:spLocks noChangeArrowheads="1"/>
            </p:cNvSpPr>
            <p:nvPr/>
          </p:nvSpPr>
          <p:spPr bwMode="auto">
            <a:xfrm>
              <a:off x="34925" y="0"/>
              <a:ext cx="1552575" cy="2049463"/>
            </a:xfrm>
            <a:custGeom>
              <a:avLst/>
              <a:gdLst>
                <a:gd name="T0" fmla="*/ 600793 w 491"/>
                <a:gd name="T1" fmla="*/ 1976720 h 648"/>
                <a:gd name="T2" fmla="*/ 720951 w 491"/>
                <a:gd name="T3" fmla="*/ 2030486 h 648"/>
                <a:gd name="T4" fmla="*/ 1479847 w 491"/>
                <a:gd name="T5" fmla="*/ 1745839 h 648"/>
                <a:gd name="T6" fmla="*/ 1533603 w 491"/>
                <a:gd name="T7" fmla="*/ 1625654 h 648"/>
                <a:gd name="T8" fmla="*/ 951782 w 491"/>
                <a:gd name="T9" fmla="*/ 72743 h 648"/>
                <a:gd name="T10" fmla="*/ 831624 w 491"/>
                <a:gd name="T11" fmla="*/ 18977 h 648"/>
                <a:gd name="T12" fmla="*/ 72728 w 491"/>
                <a:gd name="T13" fmla="*/ 303624 h 648"/>
                <a:gd name="T14" fmla="*/ 18972 w 491"/>
                <a:gd name="T15" fmla="*/ 423809 h 648"/>
                <a:gd name="T16" fmla="*/ 600793 w 491"/>
                <a:gd name="T17" fmla="*/ 1976720 h 6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1"/>
                <a:gd name="T28" fmla="*/ 0 h 648"/>
                <a:gd name="T29" fmla="*/ 491 w 491"/>
                <a:gd name="T30" fmla="*/ 648 h 6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1" h="648">
                  <a:moveTo>
                    <a:pt x="190" y="625"/>
                  </a:moveTo>
                  <a:cubicBezTo>
                    <a:pt x="196" y="640"/>
                    <a:pt x="213" y="648"/>
                    <a:pt x="228" y="642"/>
                  </a:cubicBezTo>
                  <a:cubicBezTo>
                    <a:pt x="468" y="552"/>
                    <a:pt x="468" y="552"/>
                    <a:pt x="468" y="552"/>
                  </a:cubicBezTo>
                  <a:cubicBezTo>
                    <a:pt x="483" y="547"/>
                    <a:pt x="491" y="529"/>
                    <a:pt x="485" y="514"/>
                  </a:cubicBezTo>
                  <a:cubicBezTo>
                    <a:pt x="301" y="23"/>
                    <a:pt x="301" y="23"/>
                    <a:pt x="301" y="23"/>
                  </a:cubicBezTo>
                  <a:cubicBezTo>
                    <a:pt x="296" y="8"/>
                    <a:pt x="279" y="0"/>
                    <a:pt x="263" y="6"/>
                  </a:cubicBezTo>
                  <a:cubicBezTo>
                    <a:pt x="23" y="96"/>
                    <a:pt x="23" y="96"/>
                    <a:pt x="23" y="96"/>
                  </a:cubicBezTo>
                  <a:cubicBezTo>
                    <a:pt x="8" y="101"/>
                    <a:pt x="0" y="119"/>
                    <a:pt x="6" y="134"/>
                  </a:cubicBezTo>
                  <a:lnTo>
                    <a:pt x="190" y="625"/>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39" name="Freeform 10"/>
            <p:cNvSpPr>
              <a:spLocks noChangeArrowheads="1"/>
            </p:cNvSpPr>
            <p:nvPr/>
          </p:nvSpPr>
          <p:spPr bwMode="auto">
            <a:xfrm>
              <a:off x="161925" y="165100"/>
              <a:ext cx="1217613" cy="1492250"/>
            </a:xfrm>
            <a:custGeom>
              <a:avLst/>
              <a:gdLst>
                <a:gd name="T0" fmla="*/ 411142 w 385"/>
                <a:gd name="T1" fmla="*/ 1419534 h 472"/>
                <a:gd name="T2" fmla="*/ 540810 w 385"/>
                <a:gd name="T3" fmla="*/ 1473281 h 472"/>
                <a:gd name="T4" fmla="*/ 1135385 w 385"/>
                <a:gd name="T5" fmla="*/ 1248811 h 472"/>
                <a:gd name="T6" fmla="*/ 1198637 w 385"/>
                <a:gd name="T7" fmla="*/ 1125511 h 472"/>
                <a:gd name="T8" fmla="*/ 803308 w 385"/>
                <a:gd name="T9" fmla="*/ 72716 h 472"/>
                <a:gd name="T10" fmla="*/ 673640 w 385"/>
                <a:gd name="T11" fmla="*/ 18969 h 472"/>
                <a:gd name="T12" fmla="*/ 79066 w 385"/>
                <a:gd name="T13" fmla="*/ 243439 h 472"/>
                <a:gd name="T14" fmla="*/ 15813 w 385"/>
                <a:gd name="T15" fmla="*/ 366739 h 472"/>
                <a:gd name="T16" fmla="*/ 411142 w 385"/>
                <a:gd name="T17" fmla="*/ 1419534 h 4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472"/>
                <a:gd name="T29" fmla="*/ 385 w 385"/>
                <a:gd name="T30" fmla="*/ 472 h 4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472">
                  <a:moveTo>
                    <a:pt x="130" y="449"/>
                  </a:moveTo>
                  <a:cubicBezTo>
                    <a:pt x="136" y="464"/>
                    <a:pt x="154" y="472"/>
                    <a:pt x="171" y="466"/>
                  </a:cubicBezTo>
                  <a:cubicBezTo>
                    <a:pt x="359" y="395"/>
                    <a:pt x="359" y="395"/>
                    <a:pt x="359" y="395"/>
                  </a:cubicBezTo>
                  <a:cubicBezTo>
                    <a:pt x="376" y="389"/>
                    <a:pt x="385" y="371"/>
                    <a:pt x="379" y="356"/>
                  </a:cubicBezTo>
                  <a:cubicBezTo>
                    <a:pt x="254" y="23"/>
                    <a:pt x="254" y="23"/>
                    <a:pt x="254" y="23"/>
                  </a:cubicBezTo>
                  <a:cubicBezTo>
                    <a:pt x="248" y="7"/>
                    <a:pt x="230" y="0"/>
                    <a:pt x="213" y="6"/>
                  </a:cubicBezTo>
                  <a:cubicBezTo>
                    <a:pt x="25" y="77"/>
                    <a:pt x="25" y="77"/>
                    <a:pt x="25" y="77"/>
                  </a:cubicBezTo>
                  <a:cubicBezTo>
                    <a:pt x="8" y="83"/>
                    <a:pt x="0" y="101"/>
                    <a:pt x="5" y="116"/>
                  </a:cubicBezTo>
                  <a:lnTo>
                    <a:pt x="130" y="449"/>
                  </a:lnTo>
                  <a:close/>
                </a:path>
              </a:pathLst>
            </a:custGeom>
            <a:solidFill>
              <a:srgbClr val="D4E5E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0" name="Freeform 11"/>
            <p:cNvSpPr>
              <a:spLocks noChangeArrowheads="1"/>
            </p:cNvSpPr>
            <p:nvPr/>
          </p:nvSpPr>
          <p:spPr bwMode="auto">
            <a:xfrm>
              <a:off x="952500" y="1600200"/>
              <a:ext cx="271463" cy="222250"/>
            </a:xfrm>
            <a:custGeom>
              <a:avLst/>
              <a:gdLst>
                <a:gd name="T0" fmla="*/ 15783 w 86"/>
                <a:gd name="T1" fmla="*/ 155575 h 70"/>
                <a:gd name="T2" fmla="*/ 101009 w 86"/>
                <a:gd name="T3" fmla="*/ 209550 h 70"/>
                <a:gd name="T4" fmla="*/ 227271 w 86"/>
                <a:gd name="T5" fmla="*/ 161925 h 70"/>
                <a:gd name="T6" fmla="*/ 255680 w 86"/>
                <a:gd name="T7" fmla="*/ 63500 h 70"/>
                <a:gd name="T8" fmla="*/ 255680 w 86"/>
                <a:gd name="T9" fmla="*/ 63500 h 70"/>
                <a:gd name="T10" fmla="*/ 170454 w 86"/>
                <a:gd name="T11" fmla="*/ 12700 h 70"/>
                <a:gd name="T12" fmla="*/ 44192 w 86"/>
                <a:gd name="T13" fmla="*/ 60325 h 70"/>
                <a:gd name="T14" fmla="*/ 15783 w 86"/>
                <a:gd name="T15" fmla="*/ 155575 h 70"/>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70"/>
                <a:gd name="T26" fmla="*/ 86 w 86"/>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70">
                  <a:moveTo>
                    <a:pt x="5" y="49"/>
                  </a:moveTo>
                  <a:cubicBezTo>
                    <a:pt x="10" y="62"/>
                    <a:pt x="22" y="70"/>
                    <a:pt x="32" y="66"/>
                  </a:cubicBezTo>
                  <a:cubicBezTo>
                    <a:pt x="72" y="51"/>
                    <a:pt x="72" y="51"/>
                    <a:pt x="72" y="51"/>
                  </a:cubicBezTo>
                  <a:cubicBezTo>
                    <a:pt x="82" y="47"/>
                    <a:pt x="86" y="33"/>
                    <a:pt x="81" y="20"/>
                  </a:cubicBezTo>
                  <a:cubicBezTo>
                    <a:pt x="81" y="20"/>
                    <a:pt x="81" y="20"/>
                    <a:pt x="81" y="20"/>
                  </a:cubicBezTo>
                  <a:cubicBezTo>
                    <a:pt x="77" y="7"/>
                    <a:pt x="64" y="0"/>
                    <a:pt x="54" y="4"/>
                  </a:cubicBezTo>
                  <a:cubicBezTo>
                    <a:pt x="14" y="19"/>
                    <a:pt x="14" y="19"/>
                    <a:pt x="14" y="19"/>
                  </a:cubicBezTo>
                  <a:cubicBezTo>
                    <a:pt x="4" y="22"/>
                    <a:pt x="0" y="36"/>
                    <a:pt x="5" y="49"/>
                  </a:cubicBezTo>
                  <a:close/>
                </a:path>
              </a:pathLst>
            </a:custGeom>
            <a:solidFill>
              <a:srgbClr val="6B788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1" name="Freeform 12"/>
            <p:cNvSpPr>
              <a:spLocks noChangeArrowheads="1"/>
            </p:cNvSpPr>
            <p:nvPr/>
          </p:nvSpPr>
          <p:spPr bwMode="auto">
            <a:xfrm>
              <a:off x="952500" y="1600200"/>
              <a:ext cx="271463" cy="222250"/>
            </a:xfrm>
            <a:custGeom>
              <a:avLst/>
              <a:gdLst>
                <a:gd name="T0" fmla="*/ 15783 w 86"/>
                <a:gd name="T1" fmla="*/ 155575 h 70"/>
                <a:gd name="T2" fmla="*/ 101009 w 86"/>
                <a:gd name="T3" fmla="*/ 209550 h 70"/>
                <a:gd name="T4" fmla="*/ 227271 w 86"/>
                <a:gd name="T5" fmla="*/ 161925 h 70"/>
                <a:gd name="T6" fmla="*/ 255680 w 86"/>
                <a:gd name="T7" fmla="*/ 63500 h 70"/>
                <a:gd name="T8" fmla="*/ 255680 w 86"/>
                <a:gd name="T9" fmla="*/ 63500 h 70"/>
                <a:gd name="T10" fmla="*/ 170454 w 86"/>
                <a:gd name="T11" fmla="*/ 12700 h 70"/>
                <a:gd name="T12" fmla="*/ 44192 w 86"/>
                <a:gd name="T13" fmla="*/ 60325 h 70"/>
                <a:gd name="T14" fmla="*/ 15783 w 86"/>
                <a:gd name="T15" fmla="*/ 155575 h 70"/>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70"/>
                <a:gd name="T26" fmla="*/ 86 w 86"/>
                <a:gd name="T27" fmla="*/ 70 h 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70">
                  <a:moveTo>
                    <a:pt x="5" y="49"/>
                  </a:moveTo>
                  <a:cubicBezTo>
                    <a:pt x="10" y="62"/>
                    <a:pt x="22" y="70"/>
                    <a:pt x="32" y="66"/>
                  </a:cubicBezTo>
                  <a:cubicBezTo>
                    <a:pt x="72" y="51"/>
                    <a:pt x="72" y="51"/>
                    <a:pt x="72" y="51"/>
                  </a:cubicBezTo>
                  <a:cubicBezTo>
                    <a:pt x="82" y="47"/>
                    <a:pt x="86" y="33"/>
                    <a:pt x="81" y="20"/>
                  </a:cubicBezTo>
                  <a:cubicBezTo>
                    <a:pt x="81" y="20"/>
                    <a:pt x="81" y="20"/>
                    <a:pt x="81" y="20"/>
                  </a:cubicBezTo>
                  <a:cubicBezTo>
                    <a:pt x="77" y="7"/>
                    <a:pt x="64" y="0"/>
                    <a:pt x="54" y="4"/>
                  </a:cubicBezTo>
                  <a:cubicBezTo>
                    <a:pt x="14" y="19"/>
                    <a:pt x="14" y="19"/>
                    <a:pt x="14" y="19"/>
                  </a:cubicBezTo>
                  <a:cubicBezTo>
                    <a:pt x="4" y="22"/>
                    <a:pt x="0" y="36"/>
                    <a:pt x="5" y="49"/>
                  </a:cubicBezTo>
                  <a:close/>
                </a:path>
              </a:pathLst>
            </a:custGeom>
            <a:noFill/>
            <a:ln w="26988" cap="flat" cmpd="sng">
              <a:solidFill>
                <a:srgbClr val="214D68"/>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sz="2400">
                <a:solidFill>
                  <a:srgbClr val="000000"/>
                </a:solidFill>
                <a:sym typeface="宋体" panose="02010600030101010101" pitchFamily="2" charset="-122"/>
              </a:endParaRPr>
            </a:p>
          </p:txBody>
        </p:sp>
        <p:sp>
          <p:nvSpPr>
            <p:cNvPr id="22542" name="Freeform 13"/>
            <p:cNvSpPr>
              <a:spLocks noChangeArrowheads="1"/>
            </p:cNvSpPr>
            <p:nvPr/>
          </p:nvSpPr>
          <p:spPr bwMode="auto">
            <a:xfrm>
              <a:off x="958850" y="255588"/>
              <a:ext cx="1041400" cy="1797050"/>
            </a:xfrm>
            <a:custGeom>
              <a:avLst/>
              <a:gdLst>
                <a:gd name="T0" fmla="*/ 1041400 w 329"/>
                <a:gd name="T1" fmla="*/ 1562927 h 568"/>
                <a:gd name="T2" fmla="*/ 857810 w 329"/>
                <a:gd name="T3" fmla="*/ 939655 h 568"/>
                <a:gd name="T4" fmla="*/ 557102 w 329"/>
                <a:gd name="T5" fmla="*/ 471409 h 568"/>
                <a:gd name="T6" fmla="*/ 155102 w 329"/>
                <a:gd name="T7" fmla="*/ 0 h 568"/>
                <a:gd name="T8" fmla="*/ 401999 w 329"/>
                <a:gd name="T9" fmla="*/ 677058 h 568"/>
                <a:gd name="T10" fmla="*/ 582424 w 329"/>
                <a:gd name="T11" fmla="*/ 1259201 h 568"/>
                <a:gd name="T12" fmla="*/ 1041400 w 329"/>
                <a:gd name="T13" fmla="*/ 1562927 h 568"/>
                <a:gd name="T14" fmla="*/ 0 60000 65536"/>
                <a:gd name="T15" fmla="*/ 0 60000 65536"/>
                <a:gd name="T16" fmla="*/ 0 60000 65536"/>
                <a:gd name="T17" fmla="*/ 0 60000 65536"/>
                <a:gd name="T18" fmla="*/ 0 60000 65536"/>
                <a:gd name="T19" fmla="*/ 0 60000 65536"/>
                <a:gd name="T20" fmla="*/ 0 60000 65536"/>
                <a:gd name="T21" fmla="*/ 0 w 329"/>
                <a:gd name="T22" fmla="*/ 0 h 568"/>
                <a:gd name="T23" fmla="*/ 329 w 329"/>
                <a:gd name="T24" fmla="*/ 568 h 5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9" h="568">
                  <a:moveTo>
                    <a:pt x="329" y="494"/>
                  </a:moveTo>
                  <a:cubicBezTo>
                    <a:pt x="271" y="297"/>
                    <a:pt x="271" y="297"/>
                    <a:pt x="271" y="297"/>
                  </a:cubicBezTo>
                  <a:cubicBezTo>
                    <a:pt x="176" y="149"/>
                    <a:pt x="176" y="149"/>
                    <a:pt x="176" y="149"/>
                  </a:cubicBezTo>
                  <a:cubicBezTo>
                    <a:pt x="49" y="0"/>
                    <a:pt x="49" y="0"/>
                    <a:pt x="49" y="0"/>
                  </a:cubicBezTo>
                  <a:cubicBezTo>
                    <a:pt x="49" y="0"/>
                    <a:pt x="0" y="53"/>
                    <a:pt x="127" y="214"/>
                  </a:cubicBezTo>
                  <a:cubicBezTo>
                    <a:pt x="127" y="214"/>
                    <a:pt x="168" y="373"/>
                    <a:pt x="184" y="398"/>
                  </a:cubicBezTo>
                  <a:cubicBezTo>
                    <a:pt x="197" y="420"/>
                    <a:pt x="222" y="568"/>
                    <a:pt x="329" y="494"/>
                  </a:cubicBezTo>
                  <a:close/>
                </a:path>
              </a:pathLst>
            </a:custGeom>
            <a:solidFill>
              <a:srgbClr val="FDD6B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3" name="Freeform 14"/>
            <p:cNvSpPr>
              <a:spLocks noChangeArrowheads="1"/>
            </p:cNvSpPr>
            <p:nvPr/>
          </p:nvSpPr>
          <p:spPr bwMode="auto">
            <a:xfrm>
              <a:off x="1449388" y="1771650"/>
              <a:ext cx="1274763" cy="1382713"/>
            </a:xfrm>
            <a:custGeom>
              <a:avLst/>
              <a:gdLst>
                <a:gd name="T0" fmla="*/ 609600 w 803"/>
                <a:gd name="T1" fmla="*/ 0 h 871"/>
                <a:gd name="T2" fmla="*/ 0 w 803"/>
                <a:gd name="T3" fmla="*/ 474663 h 871"/>
                <a:gd name="T4" fmla="*/ 560388 w 803"/>
                <a:gd name="T5" fmla="*/ 1382713 h 871"/>
                <a:gd name="T6" fmla="*/ 1274763 w 803"/>
                <a:gd name="T7" fmla="*/ 1008063 h 871"/>
                <a:gd name="T8" fmla="*/ 609600 w 803"/>
                <a:gd name="T9" fmla="*/ 0 h 871"/>
                <a:gd name="T10" fmla="*/ 0 60000 65536"/>
                <a:gd name="T11" fmla="*/ 0 60000 65536"/>
                <a:gd name="T12" fmla="*/ 0 60000 65536"/>
                <a:gd name="T13" fmla="*/ 0 60000 65536"/>
                <a:gd name="T14" fmla="*/ 0 60000 65536"/>
                <a:gd name="T15" fmla="*/ 0 w 803"/>
                <a:gd name="T16" fmla="*/ 0 h 871"/>
                <a:gd name="T17" fmla="*/ 803 w 803"/>
                <a:gd name="T18" fmla="*/ 871 h 871"/>
              </a:gdLst>
              <a:ahLst/>
              <a:cxnLst>
                <a:cxn ang="T10">
                  <a:pos x="T0" y="T1"/>
                </a:cxn>
                <a:cxn ang="T11">
                  <a:pos x="T2" y="T3"/>
                </a:cxn>
                <a:cxn ang="T12">
                  <a:pos x="T4" y="T5"/>
                </a:cxn>
                <a:cxn ang="T13">
                  <a:pos x="T6" y="T7"/>
                </a:cxn>
                <a:cxn ang="T14">
                  <a:pos x="T8" y="T9"/>
                </a:cxn>
              </a:cxnLst>
              <a:rect l="T15" t="T16" r="T17" b="T18"/>
              <a:pathLst>
                <a:path w="803" h="871">
                  <a:moveTo>
                    <a:pt x="384" y="0"/>
                  </a:moveTo>
                  <a:lnTo>
                    <a:pt x="0" y="299"/>
                  </a:lnTo>
                  <a:lnTo>
                    <a:pt x="353" y="871"/>
                  </a:lnTo>
                  <a:lnTo>
                    <a:pt x="803" y="635"/>
                  </a:lnTo>
                  <a:lnTo>
                    <a:pt x="384"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4" name="Freeform 15"/>
            <p:cNvSpPr>
              <a:spLocks noEditPoints="1" noChangeArrowheads="1"/>
            </p:cNvSpPr>
            <p:nvPr/>
          </p:nvSpPr>
          <p:spPr bwMode="auto">
            <a:xfrm>
              <a:off x="407988" y="477838"/>
              <a:ext cx="630238" cy="557213"/>
            </a:xfrm>
            <a:custGeom>
              <a:avLst/>
              <a:gdLst>
                <a:gd name="T0" fmla="*/ 443384 w 199"/>
                <a:gd name="T1" fmla="*/ 66486 h 176"/>
                <a:gd name="T2" fmla="*/ 437049 w 199"/>
                <a:gd name="T3" fmla="*/ 126639 h 176"/>
                <a:gd name="T4" fmla="*/ 34837 w 199"/>
                <a:gd name="T5" fmla="*/ 275441 h 176"/>
                <a:gd name="T6" fmla="*/ 3167 w 199"/>
                <a:gd name="T7" fmla="*/ 284938 h 176"/>
                <a:gd name="T8" fmla="*/ 3167 w 199"/>
                <a:gd name="T9" fmla="*/ 294436 h 176"/>
                <a:gd name="T10" fmla="*/ 9501 w 199"/>
                <a:gd name="T11" fmla="*/ 310266 h 176"/>
                <a:gd name="T12" fmla="*/ 180520 w 199"/>
                <a:gd name="T13" fmla="*/ 541383 h 176"/>
                <a:gd name="T14" fmla="*/ 196356 w 199"/>
                <a:gd name="T15" fmla="*/ 554047 h 176"/>
                <a:gd name="T16" fmla="*/ 506724 w 199"/>
                <a:gd name="T17" fmla="*/ 443238 h 176"/>
                <a:gd name="T18" fmla="*/ 522559 w 199"/>
                <a:gd name="T19" fmla="*/ 408412 h 176"/>
                <a:gd name="T20" fmla="*/ 509891 w 199"/>
                <a:gd name="T21" fmla="*/ 297602 h 176"/>
                <a:gd name="T22" fmla="*/ 487722 w 199"/>
                <a:gd name="T23" fmla="*/ 107643 h 176"/>
                <a:gd name="T24" fmla="*/ 623904 w 199"/>
                <a:gd name="T25" fmla="*/ 22162 h 176"/>
                <a:gd name="T26" fmla="*/ 72842 w 199"/>
                <a:gd name="T27" fmla="*/ 370420 h 176"/>
                <a:gd name="T28" fmla="*/ 171019 w 199"/>
                <a:gd name="T29" fmla="*/ 332428 h 176"/>
                <a:gd name="T30" fmla="*/ 139349 w 199"/>
                <a:gd name="T31" fmla="*/ 427408 h 176"/>
                <a:gd name="T32" fmla="*/ 72842 w 199"/>
                <a:gd name="T33" fmla="*/ 370420 h 176"/>
                <a:gd name="T34" fmla="*/ 177353 w 199"/>
                <a:gd name="T35" fmla="*/ 509723 h 176"/>
                <a:gd name="T36" fmla="*/ 142516 w 199"/>
                <a:gd name="T37" fmla="*/ 443238 h 176"/>
                <a:gd name="T38" fmla="*/ 231193 w 199"/>
                <a:gd name="T39" fmla="*/ 487561 h 176"/>
                <a:gd name="T40" fmla="*/ 145683 w 199"/>
                <a:gd name="T41" fmla="*/ 262777 h 176"/>
                <a:gd name="T42" fmla="*/ 82343 w 199"/>
                <a:gd name="T43" fmla="*/ 351424 h 176"/>
                <a:gd name="T44" fmla="*/ 22169 w 199"/>
                <a:gd name="T45" fmla="*/ 300768 h 176"/>
                <a:gd name="T46" fmla="*/ 38004 w 199"/>
                <a:gd name="T47" fmla="*/ 288104 h 176"/>
                <a:gd name="T48" fmla="*/ 145683 w 199"/>
                <a:gd name="T49" fmla="*/ 262777 h 176"/>
                <a:gd name="T50" fmla="*/ 269197 w 199"/>
                <a:gd name="T51" fmla="*/ 297602 h 176"/>
                <a:gd name="T52" fmla="*/ 212191 w 199"/>
                <a:gd name="T53" fmla="*/ 398914 h 176"/>
                <a:gd name="T54" fmla="*/ 243861 w 199"/>
                <a:gd name="T55" fmla="*/ 481229 h 176"/>
                <a:gd name="T56" fmla="*/ 300867 w 199"/>
                <a:gd name="T57" fmla="*/ 383084 h 176"/>
                <a:gd name="T58" fmla="*/ 243861 w 199"/>
                <a:gd name="T59" fmla="*/ 481229 h 176"/>
                <a:gd name="T60" fmla="*/ 262863 w 199"/>
                <a:gd name="T61" fmla="*/ 281772 h 176"/>
                <a:gd name="T62" fmla="*/ 161518 w 199"/>
                <a:gd name="T63" fmla="*/ 259611 h 176"/>
                <a:gd name="T64" fmla="*/ 240694 w 199"/>
                <a:gd name="T65" fmla="*/ 215287 h 176"/>
                <a:gd name="T66" fmla="*/ 281865 w 199"/>
                <a:gd name="T67" fmla="*/ 291270 h 176"/>
                <a:gd name="T68" fmla="*/ 383210 w 199"/>
                <a:gd name="T69" fmla="*/ 335594 h 176"/>
                <a:gd name="T70" fmla="*/ 281865 w 199"/>
                <a:gd name="T71" fmla="*/ 291270 h 176"/>
                <a:gd name="T72" fmla="*/ 316703 w 199"/>
                <a:gd name="T73" fmla="*/ 376752 h 176"/>
                <a:gd name="T74" fmla="*/ 414880 w 199"/>
                <a:gd name="T75" fmla="*/ 417910 h 176"/>
                <a:gd name="T76" fmla="*/ 329371 w 199"/>
                <a:gd name="T77" fmla="*/ 196291 h 176"/>
                <a:gd name="T78" fmla="*/ 278698 w 199"/>
                <a:gd name="T79" fmla="*/ 278607 h 176"/>
                <a:gd name="T80" fmla="*/ 250195 w 199"/>
                <a:gd name="T81" fmla="*/ 212121 h 176"/>
                <a:gd name="T82" fmla="*/ 329371 w 199"/>
                <a:gd name="T83" fmla="*/ 196291 h 176"/>
                <a:gd name="T84" fmla="*/ 430715 w 199"/>
                <a:gd name="T85" fmla="*/ 411578 h 176"/>
                <a:gd name="T86" fmla="*/ 462386 w 199"/>
                <a:gd name="T87" fmla="*/ 322930 h 176"/>
                <a:gd name="T88" fmla="*/ 459219 w 199"/>
                <a:gd name="T89" fmla="*/ 307100 h 176"/>
                <a:gd name="T90" fmla="*/ 370542 w 199"/>
                <a:gd name="T91" fmla="*/ 259611 h 176"/>
                <a:gd name="T92" fmla="*/ 459219 w 199"/>
                <a:gd name="T93" fmla="*/ 307100 h 176"/>
                <a:gd name="T94" fmla="*/ 364208 w 199"/>
                <a:gd name="T95" fmla="*/ 243781 h 176"/>
                <a:gd name="T96" fmla="*/ 338872 w 199"/>
                <a:gd name="T97" fmla="*/ 177295 h 176"/>
                <a:gd name="T98" fmla="*/ 440216 w 199"/>
                <a:gd name="T99" fmla="*/ 139303 h 17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9"/>
                <a:gd name="T151" fmla="*/ 0 h 176"/>
                <a:gd name="T152" fmla="*/ 199 w 199"/>
                <a:gd name="T153" fmla="*/ 176 h 17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9" h="176">
                  <a:moveTo>
                    <a:pt x="189" y="1"/>
                  </a:moveTo>
                  <a:cubicBezTo>
                    <a:pt x="140" y="21"/>
                    <a:pt x="140" y="21"/>
                    <a:pt x="140" y="21"/>
                  </a:cubicBezTo>
                  <a:cubicBezTo>
                    <a:pt x="137" y="22"/>
                    <a:pt x="136" y="27"/>
                    <a:pt x="137" y="31"/>
                  </a:cubicBezTo>
                  <a:cubicBezTo>
                    <a:pt x="138" y="40"/>
                    <a:pt x="138" y="40"/>
                    <a:pt x="138" y="40"/>
                  </a:cubicBezTo>
                  <a:cubicBezTo>
                    <a:pt x="137" y="40"/>
                    <a:pt x="134" y="41"/>
                    <a:pt x="132" y="42"/>
                  </a:cubicBezTo>
                  <a:cubicBezTo>
                    <a:pt x="11" y="87"/>
                    <a:pt x="11" y="87"/>
                    <a:pt x="11" y="87"/>
                  </a:cubicBezTo>
                  <a:cubicBezTo>
                    <a:pt x="7" y="88"/>
                    <a:pt x="3" y="89"/>
                    <a:pt x="2" y="90"/>
                  </a:cubicBezTo>
                  <a:cubicBezTo>
                    <a:pt x="1" y="90"/>
                    <a:pt x="1" y="90"/>
                    <a:pt x="1" y="90"/>
                  </a:cubicBezTo>
                  <a:cubicBezTo>
                    <a:pt x="0" y="91"/>
                    <a:pt x="0" y="92"/>
                    <a:pt x="1" y="93"/>
                  </a:cubicBezTo>
                  <a:cubicBezTo>
                    <a:pt x="1" y="93"/>
                    <a:pt x="1" y="93"/>
                    <a:pt x="1" y="93"/>
                  </a:cubicBezTo>
                  <a:cubicBezTo>
                    <a:pt x="1" y="93"/>
                    <a:pt x="1" y="93"/>
                    <a:pt x="1" y="93"/>
                  </a:cubicBezTo>
                  <a:cubicBezTo>
                    <a:pt x="1" y="95"/>
                    <a:pt x="2" y="96"/>
                    <a:pt x="3" y="98"/>
                  </a:cubicBezTo>
                  <a:cubicBezTo>
                    <a:pt x="56" y="170"/>
                    <a:pt x="56" y="170"/>
                    <a:pt x="56" y="170"/>
                  </a:cubicBezTo>
                  <a:cubicBezTo>
                    <a:pt x="56" y="170"/>
                    <a:pt x="57" y="171"/>
                    <a:pt x="57" y="171"/>
                  </a:cubicBezTo>
                  <a:cubicBezTo>
                    <a:pt x="58" y="172"/>
                    <a:pt x="59" y="174"/>
                    <a:pt x="61" y="174"/>
                  </a:cubicBezTo>
                  <a:cubicBezTo>
                    <a:pt x="61" y="175"/>
                    <a:pt x="62" y="175"/>
                    <a:pt x="62" y="175"/>
                  </a:cubicBezTo>
                  <a:cubicBezTo>
                    <a:pt x="64" y="176"/>
                    <a:pt x="66" y="175"/>
                    <a:pt x="68" y="175"/>
                  </a:cubicBezTo>
                  <a:cubicBezTo>
                    <a:pt x="160" y="140"/>
                    <a:pt x="160" y="140"/>
                    <a:pt x="160" y="140"/>
                  </a:cubicBezTo>
                  <a:cubicBezTo>
                    <a:pt x="163" y="139"/>
                    <a:pt x="165" y="135"/>
                    <a:pt x="165" y="131"/>
                  </a:cubicBezTo>
                  <a:cubicBezTo>
                    <a:pt x="165" y="131"/>
                    <a:pt x="165" y="130"/>
                    <a:pt x="165" y="129"/>
                  </a:cubicBezTo>
                  <a:cubicBezTo>
                    <a:pt x="161" y="94"/>
                    <a:pt x="161" y="94"/>
                    <a:pt x="161" y="94"/>
                  </a:cubicBezTo>
                  <a:cubicBezTo>
                    <a:pt x="161" y="94"/>
                    <a:pt x="161" y="94"/>
                    <a:pt x="161" y="94"/>
                  </a:cubicBezTo>
                  <a:cubicBezTo>
                    <a:pt x="161" y="94"/>
                    <a:pt x="161" y="94"/>
                    <a:pt x="161" y="94"/>
                  </a:cubicBezTo>
                  <a:cubicBezTo>
                    <a:pt x="154" y="34"/>
                    <a:pt x="154" y="34"/>
                    <a:pt x="154" y="34"/>
                  </a:cubicBezTo>
                  <a:cubicBezTo>
                    <a:pt x="195" y="17"/>
                    <a:pt x="195" y="17"/>
                    <a:pt x="195" y="17"/>
                  </a:cubicBezTo>
                  <a:cubicBezTo>
                    <a:pt x="198" y="16"/>
                    <a:pt x="199" y="12"/>
                    <a:pt x="197" y="7"/>
                  </a:cubicBezTo>
                  <a:cubicBezTo>
                    <a:pt x="196" y="3"/>
                    <a:pt x="192" y="0"/>
                    <a:pt x="189" y="1"/>
                  </a:cubicBezTo>
                  <a:close/>
                  <a:moveTo>
                    <a:pt x="23" y="117"/>
                  </a:moveTo>
                  <a:cubicBezTo>
                    <a:pt x="24" y="116"/>
                    <a:pt x="26" y="116"/>
                    <a:pt x="28" y="115"/>
                  </a:cubicBezTo>
                  <a:cubicBezTo>
                    <a:pt x="54" y="105"/>
                    <a:pt x="54" y="105"/>
                    <a:pt x="54" y="105"/>
                  </a:cubicBezTo>
                  <a:cubicBezTo>
                    <a:pt x="63" y="128"/>
                    <a:pt x="63" y="128"/>
                    <a:pt x="63" y="128"/>
                  </a:cubicBezTo>
                  <a:cubicBezTo>
                    <a:pt x="44" y="135"/>
                    <a:pt x="44" y="135"/>
                    <a:pt x="44" y="135"/>
                  </a:cubicBezTo>
                  <a:cubicBezTo>
                    <a:pt x="42" y="136"/>
                    <a:pt x="40" y="137"/>
                    <a:pt x="38" y="137"/>
                  </a:cubicBezTo>
                  <a:lnTo>
                    <a:pt x="23" y="117"/>
                  </a:lnTo>
                  <a:close/>
                  <a:moveTo>
                    <a:pt x="61" y="158"/>
                  </a:moveTo>
                  <a:cubicBezTo>
                    <a:pt x="59" y="159"/>
                    <a:pt x="57" y="160"/>
                    <a:pt x="56" y="161"/>
                  </a:cubicBezTo>
                  <a:cubicBezTo>
                    <a:pt x="41" y="141"/>
                    <a:pt x="41" y="141"/>
                    <a:pt x="41" y="141"/>
                  </a:cubicBezTo>
                  <a:cubicBezTo>
                    <a:pt x="42" y="141"/>
                    <a:pt x="44" y="140"/>
                    <a:pt x="45" y="140"/>
                  </a:cubicBezTo>
                  <a:cubicBezTo>
                    <a:pt x="65" y="132"/>
                    <a:pt x="65" y="132"/>
                    <a:pt x="65" y="132"/>
                  </a:cubicBezTo>
                  <a:cubicBezTo>
                    <a:pt x="73" y="154"/>
                    <a:pt x="73" y="154"/>
                    <a:pt x="73" y="154"/>
                  </a:cubicBezTo>
                  <a:lnTo>
                    <a:pt x="61" y="158"/>
                  </a:lnTo>
                  <a:close/>
                  <a:moveTo>
                    <a:pt x="46" y="83"/>
                  </a:moveTo>
                  <a:cubicBezTo>
                    <a:pt x="53" y="101"/>
                    <a:pt x="53" y="101"/>
                    <a:pt x="53" y="101"/>
                  </a:cubicBezTo>
                  <a:cubicBezTo>
                    <a:pt x="26" y="111"/>
                    <a:pt x="26" y="111"/>
                    <a:pt x="26" y="111"/>
                  </a:cubicBezTo>
                  <a:cubicBezTo>
                    <a:pt x="24" y="111"/>
                    <a:pt x="22" y="112"/>
                    <a:pt x="21" y="113"/>
                  </a:cubicBezTo>
                  <a:cubicBezTo>
                    <a:pt x="7" y="95"/>
                    <a:pt x="7" y="95"/>
                    <a:pt x="7" y="95"/>
                  </a:cubicBezTo>
                  <a:cubicBezTo>
                    <a:pt x="7" y="95"/>
                    <a:pt x="7" y="94"/>
                    <a:pt x="6" y="94"/>
                  </a:cubicBezTo>
                  <a:cubicBezTo>
                    <a:pt x="8" y="93"/>
                    <a:pt x="10" y="92"/>
                    <a:pt x="12" y="91"/>
                  </a:cubicBezTo>
                  <a:cubicBezTo>
                    <a:pt x="45" y="79"/>
                    <a:pt x="45" y="79"/>
                    <a:pt x="45" y="79"/>
                  </a:cubicBezTo>
                  <a:cubicBezTo>
                    <a:pt x="45" y="81"/>
                    <a:pt x="46" y="82"/>
                    <a:pt x="46" y="83"/>
                  </a:cubicBezTo>
                  <a:close/>
                  <a:moveTo>
                    <a:pt x="59" y="104"/>
                  </a:moveTo>
                  <a:cubicBezTo>
                    <a:pt x="85" y="94"/>
                    <a:pt x="85" y="94"/>
                    <a:pt x="85" y="94"/>
                  </a:cubicBezTo>
                  <a:cubicBezTo>
                    <a:pt x="93" y="117"/>
                    <a:pt x="93" y="117"/>
                    <a:pt x="93" y="117"/>
                  </a:cubicBezTo>
                  <a:cubicBezTo>
                    <a:pt x="67" y="126"/>
                    <a:pt x="67" y="126"/>
                    <a:pt x="67" y="126"/>
                  </a:cubicBezTo>
                  <a:lnTo>
                    <a:pt x="59" y="104"/>
                  </a:lnTo>
                  <a:close/>
                  <a:moveTo>
                    <a:pt x="77" y="152"/>
                  </a:moveTo>
                  <a:cubicBezTo>
                    <a:pt x="69" y="131"/>
                    <a:pt x="69" y="131"/>
                    <a:pt x="69" y="131"/>
                  </a:cubicBezTo>
                  <a:cubicBezTo>
                    <a:pt x="95" y="121"/>
                    <a:pt x="95" y="121"/>
                    <a:pt x="95" y="121"/>
                  </a:cubicBezTo>
                  <a:cubicBezTo>
                    <a:pt x="103" y="143"/>
                    <a:pt x="103" y="143"/>
                    <a:pt x="103" y="143"/>
                  </a:cubicBezTo>
                  <a:lnTo>
                    <a:pt x="77" y="152"/>
                  </a:lnTo>
                  <a:close/>
                  <a:moveTo>
                    <a:pt x="77" y="73"/>
                  </a:moveTo>
                  <a:cubicBezTo>
                    <a:pt x="83" y="89"/>
                    <a:pt x="83" y="89"/>
                    <a:pt x="83" y="89"/>
                  </a:cubicBezTo>
                  <a:cubicBezTo>
                    <a:pt x="57" y="99"/>
                    <a:pt x="57" y="99"/>
                    <a:pt x="57" y="99"/>
                  </a:cubicBezTo>
                  <a:cubicBezTo>
                    <a:pt x="51" y="82"/>
                    <a:pt x="51" y="82"/>
                    <a:pt x="51" y="82"/>
                  </a:cubicBezTo>
                  <a:cubicBezTo>
                    <a:pt x="50" y="80"/>
                    <a:pt x="49" y="79"/>
                    <a:pt x="49" y="78"/>
                  </a:cubicBezTo>
                  <a:cubicBezTo>
                    <a:pt x="76" y="68"/>
                    <a:pt x="76" y="68"/>
                    <a:pt x="76" y="68"/>
                  </a:cubicBezTo>
                  <a:cubicBezTo>
                    <a:pt x="76" y="69"/>
                    <a:pt x="76" y="71"/>
                    <a:pt x="77" y="73"/>
                  </a:cubicBezTo>
                  <a:close/>
                  <a:moveTo>
                    <a:pt x="89" y="92"/>
                  </a:moveTo>
                  <a:cubicBezTo>
                    <a:pt x="113" y="84"/>
                    <a:pt x="113" y="84"/>
                    <a:pt x="113" y="84"/>
                  </a:cubicBezTo>
                  <a:cubicBezTo>
                    <a:pt x="121" y="106"/>
                    <a:pt x="121" y="106"/>
                    <a:pt x="121" y="106"/>
                  </a:cubicBezTo>
                  <a:cubicBezTo>
                    <a:pt x="98" y="115"/>
                    <a:pt x="98" y="115"/>
                    <a:pt x="98" y="115"/>
                  </a:cubicBezTo>
                  <a:lnTo>
                    <a:pt x="89" y="92"/>
                  </a:lnTo>
                  <a:close/>
                  <a:moveTo>
                    <a:pt x="108" y="141"/>
                  </a:moveTo>
                  <a:cubicBezTo>
                    <a:pt x="100" y="119"/>
                    <a:pt x="100" y="119"/>
                    <a:pt x="100" y="119"/>
                  </a:cubicBezTo>
                  <a:cubicBezTo>
                    <a:pt x="123" y="111"/>
                    <a:pt x="123" y="111"/>
                    <a:pt x="123" y="111"/>
                  </a:cubicBezTo>
                  <a:cubicBezTo>
                    <a:pt x="131" y="132"/>
                    <a:pt x="131" y="132"/>
                    <a:pt x="131" y="132"/>
                  </a:cubicBezTo>
                  <a:lnTo>
                    <a:pt x="108" y="141"/>
                  </a:lnTo>
                  <a:close/>
                  <a:moveTo>
                    <a:pt x="104" y="62"/>
                  </a:moveTo>
                  <a:cubicBezTo>
                    <a:pt x="111" y="79"/>
                    <a:pt x="111" y="79"/>
                    <a:pt x="111" y="79"/>
                  </a:cubicBezTo>
                  <a:cubicBezTo>
                    <a:pt x="88" y="88"/>
                    <a:pt x="88" y="88"/>
                    <a:pt x="88" y="88"/>
                  </a:cubicBezTo>
                  <a:cubicBezTo>
                    <a:pt x="81" y="71"/>
                    <a:pt x="81" y="71"/>
                    <a:pt x="81" y="71"/>
                  </a:cubicBezTo>
                  <a:cubicBezTo>
                    <a:pt x="81" y="69"/>
                    <a:pt x="80" y="68"/>
                    <a:pt x="79" y="67"/>
                  </a:cubicBezTo>
                  <a:cubicBezTo>
                    <a:pt x="103" y="58"/>
                    <a:pt x="103" y="58"/>
                    <a:pt x="103" y="58"/>
                  </a:cubicBezTo>
                  <a:cubicBezTo>
                    <a:pt x="103" y="59"/>
                    <a:pt x="104" y="60"/>
                    <a:pt x="104" y="62"/>
                  </a:cubicBezTo>
                  <a:close/>
                  <a:moveTo>
                    <a:pt x="149" y="126"/>
                  </a:moveTo>
                  <a:cubicBezTo>
                    <a:pt x="136" y="130"/>
                    <a:pt x="136" y="130"/>
                    <a:pt x="136" y="130"/>
                  </a:cubicBezTo>
                  <a:cubicBezTo>
                    <a:pt x="127" y="109"/>
                    <a:pt x="127" y="109"/>
                    <a:pt x="127" y="109"/>
                  </a:cubicBezTo>
                  <a:cubicBezTo>
                    <a:pt x="146" y="102"/>
                    <a:pt x="146" y="102"/>
                    <a:pt x="146" y="102"/>
                  </a:cubicBezTo>
                  <a:lnTo>
                    <a:pt x="149" y="126"/>
                  </a:lnTo>
                  <a:close/>
                  <a:moveTo>
                    <a:pt x="145" y="97"/>
                  </a:moveTo>
                  <a:cubicBezTo>
                    <a:pt x="126" y="104"/>
                    <a:pt x="126" y="104"/>
                    <a:pt x="126" y="104"/>
                  </a:cubicBezTo>
                  <a:cubicBezTo>
                    <a:pt x="117" y="82"/>
                    <a:pt x="117" y="82"/>
                    <a:pt x="117" y="82"/>
                  </a:cubicBezTo>
                  <a:cubicBezTo>
                    <a:pt x="142" y="72"/>
                    <a:pt x="142" y="72"/>
                    <a:pt x="142" y="72"/>
                  </a:cubicBezTo>
                  <a:lnTo>
                    <a:pt x="145" y="97"/>
                  </a:lnTo>
                  <a:close/>
                  <a:moveTo>
                    <a:pt x="142" y="68"/>
                  </a:moveTo>
                  <a:cubicBezTo>
                    <a:pt x="115" y="77"/>
                    <a:pt x="115" y="77"/>
                    <a:pt x="115" y="77"/>
                  </a:cubicBezTo>
                  <a:cubicBezTo>
                    <a:pt x="109" y="60"/>
                    <a:pt x="109" y="60"/>
                    <a:pt x="109" y="60"/>
                  </a:cubicBezTo>
                  <a:cubicBezTo>
                    <a:pt x="108" y="58"/>
                    <a:pt x="108" y="57"/>
                    <a:pt x="107" y="56"/>
                  </a:cubicBezTo>
                  <a:cubicBezTo>
                    <a:pt x="133" y="46"/>
                    <a:pt x="133" y="46"/>
                    <a:pt x="133" y="46"/>
                  </a:cubicBezTo>
                  <a:cubicBezTo>
                    <a:pt x="136" y="46"/>
                    <a:pt x="137" y="45"/>
                    <a:pt x="139" y="44"/>
                  </a:cubicBezTo>
                  <a:lnTo>
                    <a:pt x="142" y="68"/>
                  </a:lnTo>
                  <a:close/>
                </a:path>
              </a:pathLst>
            </a:custGeom>
            <a:solidFill>
              <a:srgbClr val="EE9328"/>
            </a:solidFill>
            <a:ln w="9525" cap="rnd" cmpd="sng">
              <a:solidFill>
                <a:srgbClr val="EE9328"/>
              </a:solidFill>
              <a:bevel/>
              <a:headEnd/>
              <a:tailEnd/>
            </a:ln>
          </p:spPr>
          <p:txBody>
            <a:bodyPr/>
            <a:lstStyle/>
            <a:p>
              <a:endParaRPr lang="zh-CN" altLang="zh-CN" sz="2400">
                <a:solidFill>
                  <a:srgbClr val="000000"/>
                </a:solidFill>
                <a:sym typeface="宋体" panose="02010600030101010101" pitchFamily="2" charset="-122"/>
              </a:endParaRPr>
            </a:p>
          </p:txBody>
        </p:sp>
        <p:sp>
          <p:nvSpPr>
            <p:cNvPr id="22545" name="Freeform 16"/>
            <p:cNvSpPr>
              <a:spLocks noChangeArrowheads="1"/>
            </p:cNvSpPr>
            <p:nvPr/>
          </p:nvSpPr>
          <p:spPr bwMode="auto">
            <a:xfrm>
              <a:off x="661988" y="1038225"/>
              <a:ext cx="115888" cy="115888"/>
            </a:xfrm>
            <a:custGeom>
              <a:avLst/>
              <a:gdLst>
                <a:gd name="T0" fmla="*/ 103360 w 37"/>
                <a:gd name="T1" fmla="*/ 40717 h 37"/>
                <a:gd name="T2" fmla="*/ 75171 w 37"/>
                <a:gd name="T3" fmla="*/ 106492 h 37"/>
                <a:gd name="T4" fmla="*/ 9396 w 37"/>
                <a:gd name="T5" fmla="*/ 75171 h 37"/>
                <a:gd name="T6" fmla="*/ 37585 w 37"/>
                <a:gd name="T7" fmla="*/ 9396 h 37"/>
                <a:gd name="T8" fmla="*/ 103360 w 37"/>
                <a:gd name="T9" fmla="*/ 40717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3" y="13"/>
                  </a:moveTo>
                  <a:cubicBezTo>
                    <a:pt x="37" y="21"/>
                    <a:pt x="32" y="31"/>
                    <a:pt x="24" y="34"/>
                  </a:cubicBezTo>
                  <a:cubicBezTo>
                    <a:pt x="15" y="37"/>
                    <a:pt x="6" y="33"/>
                    <a:pt x="3" y="24"/>
                  </a:cubicBezTo>
                  <a:cubicBezTo>
                    <a:pt x="0" y="16"/>
                    <a:pt x="4" y="6"/>
                    <a:pt x="12" y="3"/>
                  </a:cubicBezTo>
                  <a:cubicBezTo>
                    <a:pt x="21" y="0"/>
                    <a:pt x="30" y="4"/>
                    <a:pt x="33" y="13"/>
                  </a:cubicBezTo>
                  <a:close/>
                </a:path>
              </a:pathLst>
            </a:custGeom>
            <a:solidFill>
              <a:srgbClr val="EE9328"/>
            </a:solidFill>
            <a:ln w="9525" cap="rnd" cmpd="sng">
              <a:solidFill>
                <a:srgbClr val="EE9328"/>
              </a:solidFill>
              <a:bevel/>
              <a:headEnd/>
              <a:tailEnd/>
            </a:ln>
          </p:spPr>
          <p:txBody>
            <a:bodyPr/>
            <a:lstStyle/>
            <a:p>
              <a:endParaRPr lang="zh-CN" altLang="zh-CN" sz="2400">
                <a:solidFill>
                  <a:srgbClr val="000000"/>
                </a:solidFill>
                <a:sym typeface="宋体" panose="02010600030101010101" pitchFamily="2" charset="-122"/>
              </a:endParaRPr>
            </a:p>
          </p:txBody>
        </p:sp>
        <p:sp>
          <p:nvSpPr>
            <p:cNvPr id="22546" name="Freeform 17"/>
            <p:cNvSpPr>
              <a:spLocks noChangeArrowheads="1"/>
            </p:cNvSpPr>
            <p:nvPr/>
          </p:nvSpPr>
          <p:spPr bwMode="auto">
            <a:xfrm>
              <a:off x="815975" y="977900"/>
              <a:ext cx="117475" cy="115888"/>
            </a:xfrm>
            <a:custGeom>
              <a:avLst/>
              <a:gdLst>
                <a:gd name="T0" fmla="*/ 107950 w 37"/>
                <a:gd name="T1" fmla="*/ 40717 h 37"/>
                <a:gd name="T2" fmla="*/ 76200 w 37"/>
                <a:gd name="T3" fmla="*/ 106492 h 37"/>
                <a:gd name="T4" fmla="*/ 9525 w 37"/>
                <a:gd name="T5" fmla="*/ 75171 h 37"/>
                <a:gd name="T6" fmla="*/ 41275 w 37"/>
                <a:gd name="T7" fmla="*/ 9396 h 37"/>
                <a:gd name="T8" fmla="*/ 107950 w 37"/>
                <a:gd name="T9" fmla="*/ 40717 h 37"/>
                <a:gd name="T10" fmla="*/ 0 60000 65536"/>
                <a:gd name="T11" fmla="*/ 0 60000 65536"/>
                <a:gd name="T12" fmla="*/ 0 60000 65536"/>
                <a:gd name="T13" fmla="*/ 0 60000 65536"/>
                <a:gd name="T14" fmla="*/ 0 60000 65536"/>
                <a:gd name="T15" fmla="*/ 0 w 37"/>
                <a:gd name="T16" fmla="*/ 0 h 37"/>
                <a:gd name="T17" fmla="*/ 37 w 37"/>
                <a:gd name="T18" fmla="*/ 37 h 37"/>
              </a:gdLst>
              <a:ahLst/>
              <a:cxnLst>
                <a:cxn ang="T10">
                  <a:pos x="T0" y="T1"/>
                </a:cxn>
                <a:cxn ang="T11">
                  <a:pos x="T2" y="T3"/>
                </a:cxn>
                <a:cxn ang="T12">
                  <a:pos x="T4" y="T5"/>
                </a:cxn>
                <a:cxn ang="T13">
                  <a:pos x="T6" y="T7"/>
                </a:cxn>
                <a:cxn ang="T14">
                  <a:pos x="T8" y="T9"/>
                </a:cxn>
              </a:cxnLst>
              <a:rect l="T15" t="T16" r="T17" b="T18"/>
              <a:pathLst>
                <a:path w="37" h="37">
                  <a:moveTo>
                    <a:pt x="34" y="13"/>
                  </a:moveTo>
                  <a:cubicBezTo>
                    <a:pt x="37" y="21"/>
                    <a:pt x="33" y="31"/>
                    <a:pt x="24" y="34"/>
                  </a:cubicBezTo>
                  <a:cubicBezTo>
                    <a:pt x="16" y="37"/>
                    <a:pt x="7" y="33"/>
                    <a:pt x="3" y="24"/>
                  </a:cubicBezTo>
                  <a:cubicBezTo>
                    <a:pt x="0" y="16"/>
                    <a:pt x="4" y="7"/>
                    <a:pt x="13" y="3"/>
                  </a:cubicBezTo>
                  <a:cubicBezTo>
                    <a:pt x="21" y="0"/>
                    <a:pt x="31" y="5"/>
                    <a:pt x="34" y="13"/>
                  </a:cubicBezTo>
                  <a:close/>
                </a:path>
              </a:pathLst>
            </a:custGeom>
            <a:solidFill>
              <a:srgbClr val="EE9328"/>
            </a:solidFill>
            <a:ln w="9525" cap="rnd" cmpd="sng">
              <a:solidFill>
                <a:srgbClr val="EE9328"/>
              </a:solidFill>
              <a:bevel/>
              <a:headEnd/>
              <a:tailEnd/>
            </a:ln>
          </p:spPr>
          <p:txBody>
            <a:bodyPr/>
            <a:lstStyle/>
            <a:p>
              <a:endParaRPr lang="zh-CN" altLang="zh-CN" sz="2400">
                <a:solidFill>
                  <a:srgbClr val="000000"/>
                </a:solidFill>
                <a:sym typeface="宋体" panose="02010600030101010101" pitchFamily="2" charset="-122"/>
              </a:endParaRPr>
            </a:p>
          </p:txBody>
        </p:sp>
        <p:sp>
          <p:nvSpPr>
            <p:cNvPr id="22547" name="Freeform 18"/>
            <p:cNvSpPr>
              <a:spLocks noChangeArrowheads="1"/>
            </p:cNvSpPr>
            <p:nvPr/>
          </p:nvSpPr>
          <p:spPr bwMode="auto">
            <a:xfrm>
              <a:off x="585788" y="1109663"/>
              <a:ext cx="609600" cy="339725"/>
            </a:xfrm>
            <a:custGeom>
              <a:avLst/>
              <a:gdLst>
                <a:gd name="T0" fmla="*/ 578015 w 193"/>
                <a:gd name="T1" fmla="*/ 38100 h 107"/>
                <a:gd name="T2" fmla="*/ 530636 w 193"/>
                <a:gd name="T3" fmla="*/ 6350 h 107"/>
                <a:gd name="T4" fmla="*/ 25268 w 193"/>
                <a:gd name="T5" fmla="*/ 193675 h 107"/>
                <a:gd name="T6" fmla="*/ 9476 w 193"/>
                <a:gd name="T7" fmla="*/ 247650 h 107"/>
                <a:gd name="T8" fmla="*/ 44220 w 193"/>
                <a:gd name="T9" fmla="*/ 339725 h 107"/>
                <a:gd name="T10" fmla="*/ 609600 w 193"/>
                <a:gd name="T11" fmla="*/ 130175 h 107"/>
                <a:gd name="T12" fmla="*/ 578015 w 193"/>
                <a:gd name="T13" fmla="*/ 38100 h 107"/>
                <a:gd name="T14" fmla="*/ 0 60000 65536"/>
                <a:gd name="T15" fmla="*/ 0 60000 65536"/>
                <a:gd name="T16" fmla="*/ 0 60000 65536"/>
                <a:gd name="T17" fmla="*/ 0 60000 65536"/>
                <a:gd name="T18" fmla="*/ 0 60000 65536"/>
                <a:gd name="T19" fmla="*/ 0 60000 65536"/>
                <a:gd name="T20" fmla="*/ 0 60000 65536"/>
                <a:gd name="T21" fmla="*/ 0 w 193"/>
                <a:gd name="T22" fmla="*/ 0 h 107"/>
                <a:gd name="T23" fmla="*/ 193 w 193"/>
                <a:gd name="T24" fmla="*/ 107 h 1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 h="107">
                  <a:moveTo>
                    <a:pt x="183" y="12"/>
                  </a:moveTo>
                  <a:cubicBezTo>
                    <a:pt x="180" y="4"/>
                    <a:pt x="173" y="0"/>
                    <a:pt x="168" y="2"/>
                  </a:cubicBezTo>
                  <a:cubicBezTo>
                    <a:pt x="8" y="61"/>
                    <a:pt x="8" y="61"/>
                    <a:pt x="8" y="61"/>
                  </a:cubicBezTo>
                  <a:cubicBezTo>
                    <a:pt x="2" y="63"/>
                    <a:pt x="0" y="70"/>
                    <a:pt x="3" y="78"/>
                  </a:cubicBezTo>
                  <a:cubicBezTo>
                    <a:pt x="14" y="107"/>
                    <a:pt x="14" y="107"/>
                    <a:pt x="14" y="107"/>
                  </a:cubicBezTo>
                  <a:cubicBezTo>
                    <a:pt x="193" y="41"/>
                    <a:pt x="193" y="41"/>
                    <a:pt x="193" y="41"/>
                  </a:cubicBezTo>
                  <a:lnTo>
                    <a:pt x="183" y="12"/>
                  </a:lnTo>
                  <a:close/>
                </a:path>
              </a:pathLst>
            </a:custGeom>
            <a:solidFill>
              <a:srgbClr val="E25A2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8" name="Freeform 19"/>
            <p:cNvSpPr>
              <a:spLocks noChangeArrowheads="1"/>
            </p:cNvSpPr>
            <p:nvPr/>
          </p:nvSpPr>
          <p:spPr bwMode="auto">
            <a:xfrm>
              <a:off x="630238" y="1239838"/>
              <a:ext cx="609600" cy="341313"/>
            </a:xfrm>
            <a:custGeom>
              <a:avLst/>
              <a:gdLst>
                <a:gd name="T0" fmla="*/ 0 w 193"/>
                <a:gd name="T1" fmla="*/ 208580 h 108"/>
                <a:gd name="T2" fmla="*/ 34744 w 193"/>
                <a:gd name="T3" fmla="*/ 300229 h 108"/>
                <a:gd name="T4" fmla="*/ 78964 w 193"/>
                <a:gd name="T5" fmla="*/ 334992 h 108"/>
                <a:gd name="T6" fmla="*/ 587490 w 193"/>
                <a:gd name="T7" fmla="*/ 148534 h 108"/>
                <a:gd name="T8" fmla="*/ 600124 w 193"/>
                <a:gd name="T9" fmla="*/ 91649 h 108"/>
                <a:gd name="T10" fmla="*/ 565380 w 193"/>
                <a:gd name="T11" fmla="*/ 0 h 108"/>
                <a:gd name="T12" fmla="*/ 0 w 193"/>
                <a:gd name="T13" fmla="*/ 208580 h 108"/>
                <a:gd name="T14" fmla="*/ 0 60000 65536"/>
                <a:gd name="T15" fmla="*/ 0 60000 65536"/>
                <a:gd name="T16" fmla="*/ 0 60000 65536"/>
                <a:gd name="T17" fmla="*/ 0 60000 65536"/>
                <a:gd name="T18" fmla="*/ 0 60000 65536"/>
                <a:gd name="T19" fmla="*/ 0 60000 65536"/>
                <a:gd name="T20" fmla="*/ 0 60000 65536"/>
                <a:gd name="T21" fmla="*/ 0 w 193"/>
                <a:gd name="T22" fmla="*/ 0 h 108"/>
                <a:gd name="T23" fmla="*/ 193 w 193"/>
                <a:gd name="T24" fmla="*/ 108 h 1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3" h="108">
                  <a:moveTo>
                    <a:pt x="0" y="66"/>
                  </a:moveTo>
                  <a:cubicBezTo>
                    <a:pt x="11" y="95"/>
                    <a:pt x="11" y="95"/>
                    <a:pt x="11" y="95"/>
                  </a:cubicBezTo>
                  <a:cubicBezTo>
                    <a:pt x="13" y="103"/>
                    <a:pt x="20" y="108"/>
                    <a:pt x="25" y="106"/>
                  </a:cubicBezTo>
                  <a:cubicBezTo>
                    <a:pt x="186" y="47"/>
                    <a:pt x="186" y="47"/>
                    <a:pt x="186" y="47"/>
                  </a:cubicBezTo>
                  <a:cubicBezTo>
                    <a:pt x="191" y="45"/>
                    <a:pt x="193" y="37"/>
                    <a:pt x="190" y="29"/>
                  </a:cubicBezTo>
                  <a:cubicBezTo>
                    <a:pt x="179" y="0"/>
                    <a:pt x="179" y="0"/>
                    <a:pt x="179" y="0"/>
                  </a:cubicBezTo>
                  <a:lnTo>
                    <a:pt x="0" y="66"/>
                  </a:lnTo>
                  <a:close/>
                </a:path>
              </a:pathLst>
            </a:custGeom>
            <a:solidFill>
              <a:srgbClr val="E44822"/>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49" name="Freeform 20"/>
            <p:cNvSpPr>
              <a:spLocks noEditPoints="1" noChangeArrowheads="1"/>
            </p:cNvSpPr>
            <p:nvPr/>
          </p:nvSpPr>
          <p:spPr bwMode="auto">
            <a:xfrm>
              <a:off x="742950" y="1319213"/>
              <a:ext cx="117475" cy="149225"/>
            </a:xfrm>
            <a:custGeom>
              <a:avLst/>
              <a:gdLst>
                <a:gd name="T0" fmla="*/ 0 w 37"/>
                <a:gd name="T1" fmla="*/ 22225 h 47"/>
                <a:gd name="T2" fmla="*/ 28575 w 37"/>
                <a:gd name="T3" fmla="*/ 9525 h 47"/>
                <a:gd name="T4" fmla="*/ 66675 w 37"/>
                <a:gd name="T5" fmla="*/ 6350 h 47"/>
                <a:gd name="T6" fmla="*/ 85725 w 37"/>
                <a:gd name="T7" fmla="*/ 25400 h 47"/>
                <a:gd name="T8" fmla="*/ 76200 w 37"/>
                <a:gd name="T9" fmla="*/ 60325 h 47"/>
                <a:gd name="T10" fmla="*/ 76200 w 37"/>
                <a:gd name="T11" fmla="*/ 60325 h 47"/>
                <a:gd name="T12" fmla="*/ 114300 w 37"/>
                <a:gd name="T13" fmla="*/ 82550 h 47"/>
                <a:gd name="T14" fmla="*/ 114300 w 37"/>
                <a:gd name="T15" fmla="*/ 114300 h 47"/>
                <a:gd name="T16" fmla="*/ 73025 w 37"/>
                <a:gd name="T17" fmla="*/ 142875 h 47"/>
                <a:gd name="T18" fmla="*/ 44450 w 37"/>
                <a:gd name="T19" fmla="*/ 149225 h 47"/>
                <a:gd name="T20" fmla="*/ 0 w 37"/>
                <a:gd name="T21" fmla="*/ 22225 h 47"/>
                <a:gd name="T22" fmla="*/ 34925 w 37"/>
                <a:gd name="T23" fmla="*/ 69850 h 47"/>
                <a:gd name="T24" fmla="*/ 50800 w 37"/>
                <a:gd name="T25" fmla="*/ 63500 h 47"/>
                <a:gd name="T26" fmla="*/ 69850 w 37"/>
                <a:gd name="T27" fmla="*/ 31750 h 47"/>
                <a:gd name="T28" fmla="*/ 34925 w 37"/>
                <a:gd name="T29" fmla="*/ 22225 h 47"/>
                <a:gd name="T30" fmla="*/ 19050 w 37"/>
                <a:gd name="T31" fmla="*/ 28575 h 47"/>
                <a:gd name="T32" fmla="*/ 34925 w 37"/>
                <a:gd name="T33" fmla="*/ 69850 h 47"/>
                <a:gd name="T34" fmla="*/ 57150 w 37"/>
                <a:gd name="T35" fmla="*/ 133350 h 47"/>
                <a:gd name="T36" fmla="*/ 73025 w 37"/>
                <a:gd name="T37" fmla="*/ 127000 h 47"/>
                <a:gd name="T38" fmla="*/ 95250 w 37"/>
                <a:gd name="T39" fmla="*/ 88900 h 47"/>
                <a:gd name="T40" fmla="*/ 53975 w 37"/>
                <a:gd name="T41" fmla="*/ 76200 h 47"/>
                <a:gd name="T42" fmla="*/ 41275 w 37"/>
                <a:gd name="T43" fmla="*/ 82550 h 47"/>
                <a:gd name="T44" fmla="*/ 57150 w 37"/>
                <a:gd name="T45" fmla="*/ 13335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
                <a:gd name="T70" fmla="*/ 0 h 47"/>
                <a:gd name="T71" fmla="*/ 37 w 37"/>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 h="47">
                  <a:moveTo>
                    <a:pt x="0" y="7"/>
                  </a:moveTo>
                  <a:cubicBezTo>
                    <a:pt x="2" y="6"/>
                    <a:pt x="5" y="4"/>
                    <a:pt x="9" y="3"/>
                  </a:cubicBezTo>
                  <a:cubicBezTo>
                    <a:pt x="14" y="1"/>
                    <a:pt x="18" y="0"/>
                    <a:pt x="21" y="2"/>
                  </a:cubicBezTo>
                  <a:cubicBezTo>
                    <a:pt x="24" y="2"/>
                    <a:pt x="26" y="4"/>
                    <a:pt x="27" y="8"/>
                  </a:cubicBezTo>
                  <a:cubicBezTo>
                    <a:pt x="29" y="12"/>
                    <a:pt x="27" y="16"/>
                    <a:pt x="24" y="19"/>
                  </a:cubicBezTo>
                  <a:cubicBezTo>
                    <a:pt x="24" y="19"/>
                    <a:pt x="24" y="19"/>
                    <a:pt x="24" y="19"/>
                  </a:cubicBezTo>
                  <a:cubicBezTo>
                    <a:pt x="28" y="19"/>
                    <a:pt x="34" y="20"/>
                    <a:pt x="36" y="26"/>
                  </a:cubicBezTo>
                  <a:cubicBezTo>
                    <a:pt x="37" y="30"/>
                    <a:pt x="37" y="33"/>
                    <a:pt x="36" y="36"/>
                  </a:cubicBezTo>
                  <a:cubicBezTo>
                    <a:pt x="34" y="39"/>
                    <a:pt x="30" y="42"/>
                    <a:pt x="23" y="45"/>
                  </a:cubicBezTo>
                  <a:cubicBezTo>
                    <a:pt x="19" y="46"/>
                    <a:pt x="16" y="47"/>
                    <a:pt x="14" y="47"/>
                  </a:cubicBezTo>
                  <a:lnTo>
                    <a:pt x="0" y="7"/>
                  </a:lnTo>
                  <a:close/>
                  <a:moveTo>
                    <a:pt x="11" y="22"/>
                  </a:moveTo>
                  <a:cubicBezTo>
                    <a:pt x="16" y="20"/>
                    <a:pt x="16" y="20"/>
                    <a:pt x="16" y="20"/>
                  </a:cubicBezTo>
                  <a:cubicBezTo>
                    <a:pt x="21" y="18"/>
                    <a:pt x="24" y="14"/>
                    <a:pt x="22" y="10"/>
                  </a:cubicBezTo>
                  <a:cubicBezTo>
                    <a:pt x="20" y="5"/>
                    <a:pt x="16" y="5"/>
                    <a:pt x="11" y="7"/>
                  </a:cubicBezTo>
                  <a:cubicBezTo>
                    <a:pt x="8" y="8"/>
                    <a:pt x="7" y="8"/>
                    <a:pt x="6" y="9"/>
                  </a:cubicBezTo>
                  <a:lnTo>
                    <a:pt x="11" y="22"/>
                  </a:lnTo>
                  <a:close/>
                  <a:moveTo>
                    <a:pt x="18" y="42"/>
                  </a:moveTo>
                  <a:cubicBezTo>
                    <a:pt x="20" y="41"/>
                    <a:pt x="21" y="41"/>
                    <a:pt x="23" y="40"/>
                  </a:cubicBezTo>
                  <a:cubicBezTo>
                    <a:pt x="28" y="38"/>
                    <a:pt x="33" y="34"/>
                    <a:pt x="30" y="28"/>
                  </a:cubicBezTo>
                  <a:cubicBezTo>
                    <a:pt x="28" y="23"/>
                    <a:pt x="23" y="22"/>
                    <a:pt x="17" y="24"/>
                  </a:cubicBezTo>
                  <a:cubicBezTo>
                    <a:pt x="13" y="26"/>
                    <a:pt x="13" y="26"/>
                    <a:pt x="13" y="26"/>
                  </a:cubicBezTo>
                  <a:lnTo>
                    <a:pt x="18" y="42"/>
                  </a:lnTo>
                  <a:close/>
                </a:path>
              </a:pathLst>
            </a:custGeom>
            <a:solidFill>
              <a:srgbClr val="FFFFFF"/>
            </a:solidFill>
            <a:ln w="9525" cap="rnd" cmpd="sng">
              <a:solidFill>
                <a:srgbClr val="FFFFFF"/>
              </a:solidFill>
              <a:bevel/>
              <a:headEnd/>
              <a:tailEnd/>
            </a:ln>
          </p:spPr>
          <p:txBody>
            <a:bodyPr/>
            <a:lstStyle/>
            <a:p>
              <a:endParaRPr lang="zh-CN" altLang="zh-CN" sz="2400">
                <a:solidFill>
                  <a:srgbClr val="000000"/>
                </a:solidFill>
                <a:sym typeface="宋体" panose="02010600030101010101" pitchFamily="2" charset="-122"/>
              </a:endParaRPr>
            </a:p>
          </p:txBody>
        </p:sp>
        <p:sp>
          <p:nvSpPr>
            <p:cNvPr id="22550" name="Freeform 21"/>
            <p:cNvSpPr>
              <a:spLocks noChangeArrowheads="1"/>
            </p:cNvSpPr>
            <p:nvPr/>
          </p:nvSpPr>
          <p:spPr bwMode="auto">
            <a:xfrm>
              <a:off x="844550" y="1265238"/>
              <a:ext cx="139700" cy="161925"/>
            </a:xfrm>
            <a:custGeom>
              <a:avLst/>
              <a:gdLst>
                <a:gd name="T0" fmla="*/ 19050 w 44"/>
                <a:gd name="T1" fmla="*/ 31750 h 51"/>
                <a:gd name="T2" fmla="*/ 47625 w 44"/>
                <a:gd name="T3" fmla="*/ 107950 h 51"/>
                <a:gd name="T4" fmla="*/ 92075 w 44"/>
                <a:gd name="T5" fmla="*/ 136525 h 51"/>
                <a:gd name="T6" fmla="*/ 107950 w 44"/>
                <a:gd name="T7" fmla="*/ 85725 h 51"/>
                <a:gd name="T8" fmla="*/ 79375 w 44"/>
                <a:gd name="T9" fmla="*/ 6350 h 51"/>
                <a:gd name="T10" fmla="*/ 98425 w 44"/>
                <a:gd name="T11" fmla="*/ 0 h 51"/>
                <a:gd name="T12" fmla="*/ 123825 w 44"/>
                <a:gd name="T13" fmla="*/ 76200 h 51"/>
                <a:gd name="T14" fmla="*/ 95250 w 44"/>
                <a:gd name="T15" fmla="*/ 152400 h 51"/>
                <a:gd name="T16" fmla="*/ 28575 w 44"/>
                <a:gd name="T17" fmla="*/ 114300 h 51"/>
                <a:gd name="T18" fmla="*/ 0 w 44"/>
                <a:gd name="T19" fmla="*/ 38100 h 51"/>
                <a:gd name="T20" fmla="*/ 19050 w 44"/>
                <a:gd name="T21" fmla="*/ 31750 h 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
                <a:gd name="T34" fmla="*/ 0 h 51"/>
                <a:gd name="T35" fmla="*/ 44 w 44"/>
                <a:gd name="T36" fmla="*/ 51 h 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 h="51">
                  <a:moveTo>
                    <a:pt x="6" y="10"/>
                  </a:moveTo>
                  <a:cubicBezTo>
                    <a:pt x="15" y="34"/>
                    <a:pt x="15" y="34"/>
                    <a:pt x="15" y="34"/>
                  </a:cubicBezTo>
                  <a:cubicBezTo>
                    <a:pt x="18" y="43"/>
                    <a:pt x="23" y="45"/>
                    <a:pt x="29" y="43"/>
                  </a:cubicBezTo>
                  <a:cubicBezTo>
                    <a:pt x="35" y="41"/>
                    <a:pt x="37" y="36"/>
                    <a:pt x="34" y="27"/>
                  </a:cubicBezTo>
                  <a:cubicBezTo>
                    <a:pt x="25" y="2"/>
                    <a:pt x="25" y="2"/>
                    <a:pt x="25" y="2"/>
                  </a:cubicBezTo>
                  <a:cubicBezTo>
                    <a:pt x="31" y="0"/>
                    <a:pt x="31" y="0"/>
                    <a:pt x="31" y="0"/>
                  </a:cubicBezTo>
                  <a:cubicBezTo>
                    <a:pt x="39" y="24"/>
                    <a:pt x="39" y="24"/>
                    <a:pt x="39" y="24"/>
                  </a:cubicBezTo>
                  <a:cubicBezTo>
                    <a:pt x="44" y="37"/>
                    <a:pt x="39" y="44"/>
                    <a:pt x="30" y="48"/>
                  </a:cubicBezTo>
                  <a:cubicBezTo>
                    <a:pt x="22" y="51"/>
                    <a:pt x="14" y="48"/>
                    <a:pt x="9" y="36"/>
                  </a:cubicBezTo>
                  <a:cubicBezTo>
                    <a:pt x="0" y="12"/>
                    <a:pt x="0" y="12"/>
                    <a:pt x="0" y="12"/>
                  </a:cubicBezTo>
                  <a:lnTo>
                    <a:pt x="6" y="10"/>
                  </a:lnTo>
                  <a:close/>
                </a:path>
              </a:pathLst>
            </a:custGeom>
            <a:solidFill>
              <a:srgbClr val="FFFFFF"/>
            </a:solidFill>
            <a:ln w="9525" cap="rnd" cmpd="sng">
              <a:solidFill>
                <a:srgbClr val="FFFFFF"/>
              </a:solidFill>
              <a:bevel/>
              <a:headEnd/>
              <a:tailEnd/>
            </a:ln>
          </p:spPr>
          <p:txBody>
            <a:bodyPr/>
            <a:lstStyle/>
            <a:p>
              <a:endParaRPr lang="zh-CN" altLang="zh-CN" sz="2400">
                <a:solidFill>
                  <a:srgbClr val="000000"/>
                </a:solidFill>
                <a:sym typeface="宋体" panose="02010600030101010101" pitchFamily="2" charset="-122"/>
              </a:endParaRPr>
            </a:p>
          </p:txBody>
        </p:sp>
        <p:sp>
          <p:nvSpPr>
            <p:cNvPr id="22551" name="Freeform 22"/>
            <p:cNvSpPr>
              <a:spLocks noChangeArrowheads="1"/>
            </p:cNvSpPr>
            <p:nvPr/>
          </p:nvSpPr>
          <p:spPr bwMode="auto">
            <a:xfrm>
              <a:off x="958850" y="1223963"/>
              <a:ext cx="104775" cy="152400"/>
            </a:xfrm>
            <a:custGeom>
              <a:avLst/>
              <a:gdLst>
                <a:gd name="T0" fmla="*/ 88900 w 33"/>
                <a:gd name="T1" fmla="*/ 152400 h 48"/>
                <a:gd name="T2" fmla="*/ 66675 w 33"/>
                <a:gd name="T3" fmla="*/ 95250 h 48"/>
                <a:gd name="T4" fmla="*/ 0 w 33"/>
                <a:gd name="T5" fmla="*/ 38100 h 48"/>
                <a:gd name="T6" fmla="*/ 19050 w 33"/>
                <a:gd name="T7" fmla="*/ 28575 h 48"/>
                <a:gd name="T8" fmla="*/ 50800 w 33"/>
                <a:gd name="T9" fmla="*/ 57150 h 48"/>
                <a:gd name="T10" fmla="*/ 73025 w 33"/>
                <a:gd name="T11" fmla="*/ 79375 h 48"/>
                <a:gd name="T12" fmla="*/ 73025 w 33"/>
                <a:gd name="T13" fmla="*/ 79375 h 48"/>
                <a:gd name="T14" fmla="*/ 76200 w 33"/>
                <a:gd name="T15" fmla="*/ 47625 h 48"/>
                <a:gd name="T16" fmla="*/ 82550 w 33"/>
                <a:gd name="T17" fmla="*/ 6350 h 48"/>
                <a:gd name="T18" fmla="*/ 101600 w 33"/>
                <a:gd name="T19" fmla="*/ 0 h 48"/>
                <a:gd name="T20" fmla="*/ 85725 w 33"/>
                <a:gd name="T21" fmla="*/ 88900 h 48"/>
                <a:gd name="T22" fmla="*/ 104775 w 33"/>
                <a:gd name="T23" fmla="*/ 146050 h 48"/>
                <a:gd name="T24" fmla="*/ 88900 w 33"/>
                <a:gd name="T25" fmla="*/ 15240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48"/>
                <a:gd name="T41" fmla="*/ 33 w 33"/>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48">
                  <a:moveTo>
                    <a:pt x="28" y="48"/>
                  </a:moveTo>
                  <a:cubicBezTo>
                    <a:pt x="21" y="30"/>
                    <a:pt x="21" y="30"/>
                    <a:pt x="21" y="30"/>
                  </a:cubicBezTo>
                  <a:cubicBezTo>
                    <a:pt x="0" y="12"/>
                    <a:pt x="0" y="12"/>
                    <a:pt x="0" y="12"/>
                  </a:cubicBezTo>
                  <a:cubicBezTo>
                    <a:pt x="6" y="9"/>
                    <a:pt x="6" y="9"/>
                    <a:pt x="6" y="9"/>
                  </a:cubicBezTo>
                  <a:cubicBezTo>
                    <a:pt x="16" y="18"/>
                    <a:pt x="16" y="18"/>
                    <a:pt x="16" y="18"/>
                  </a:cubicBezTo>
                  <a:cubicBezTo>
                    <a:pt x="18" y="21"/>
                    <a:pt x="21" y="23"/>
                    <a:pt x="23" y="25"/>
                  </a:cubicBezTo>
                  <a:cubicBezTo>
                    <a:pt x="23" y="25"/>
                    <a:pt x="23" y="25"/>
                    <a:pt x="23" y="25"/>
                  </a:cubicBezTo>
                  <a:cubicBezTo>
                    <a:pt x="23" y="22"/>
                    <a:pt x="24" y="19"/>
                    <a:pt x="24" y="15"/>
                  </a:cubicBezTo>
                  <a:cubicBezTo>
                    <a:pt x="26" y="2"/>
                    <a:pt x="26" y="2"/>
                    <a:pt x="26" y="2"/>
                  </a:cubicBezTo>
                  <a:cubicBezTo>
                    <a:pt x="32" y="0"/>
                    <a:pt x="32" y="0"/>
                    <a:pt x="32" y="0"/>
                  </a:cubicBezTo>
                  <a:cubicBezTo>
                    <a:pt x="27" y="28"/>
                    <a:pt x="27" y="28"/>
                    <a:pt x="27" y="28"/>
                  </a:cubicBezTo>
                  <a:cubicBezTo>
                    <a:pt x="33" y="46"/>
                    <a:pt x="33" y="46"/>
                    <a:pt x="33" y="46"/>
                  </a:cubicBezTo>
                  <a:lnTo>
                    <a:pt x="28" y="48"/>
                  </a:lnTo>
                  <a:close/>
                </a:path>
              </a:pathLst>
            </a:custGeom>
            <a:solidFill>
              <a:srgbClr val="FFFFFF"/>
            </a:solidFill>
            <a:ln w="9525" cap="rnd" cmpd="sng">
              <a:solidFill>
                <a:srgbClr val="FFFFFF"/>
              </a:solidFill>
              <a:bevel/>
              <a:headEnd/>
              <a:tailEnd/>
            </a:ln>
          </p:spPr>
          <p:txBody>
            <a:bodyPr/>
            <a:lstStyle/>
            <a:p>
              <a:endParaRPr lang="zh-CN" altLang="zh-CN" sz="2400">
                <a:solidFill>
                  <a:srgbClr val="000000"/>
                </a:solidFill>
                <a:sym typeface="宋体" panose="02010600030101010101" pitchFamily="2" charset="-122"/>
              </a:endParaRPr>
            </a:p>
          </p:txBody>
        </p:sp>
        <p:sp>
          <p:nvSpPr>
            <p:cNvPr id="22552" name="任意多边形 27"/>
            <p:cNvSpPr>
              <a:spLocks noChangeArrowheads="1"/>
            </p:cNvSpPr>
            <p:nvPr/>
          </p:nvSpPr>
          <p:spPr bwMode="auto">
            <a:xfrm>
              <a:off x="1538431" y="2025153"/>
              <a:ext cx="2118864" cy="1149982"/>
            </a:xfrm>
            <a:custGeom>
              <a:avLst/>
              <a:gdLst>
                <a:gd name="T0" fmla="*/ 634796 w 1595649"/>
                <a:gd name="T1" fmla="*/ 2509 h 1034908"/>
                <a:gd name="T2" fmla="*/ 809302 w 1595649"/>
                <a:gd name="T3" fmla="*/ 103504 h 1034908"/>
                <a:gd name="T4" fmla="*/ 1588338 w 1595649"/>
                <a:gd name="T5" fmla="*/ 1026249 h 1034908"/>
                <a:gd name="T6" fmla="*/ 1595649 w 1595649"/>
                <a:gd name="T7" fmla="*/ 1034908 h 1034908"/>
                <a:gd name="T8" fmla="*/ 247650 w 1595649"/>
                <a:gd name="T9" fmla="*/ 1034908 h 1034908"/>
                <a:gd name="T10" fmla="*/ 215332 w 1595649"/>
                <a:gd name="T11" fmla="*/ 987705 h 1034908"/>
                <a:gd name="T12" fmla="*/ 31051 w 1595649"/>
                <a:gd name="T13" fmla="*/ 470307 h 1034908"/>
                <a:gd name="T14" fmla="*/ 268323 w 1595649"/>
                <a:gd name="T15" fmla="*/ 305878 h 1034908"/>
                <a:gd name="T16" fmla="*/ 521412 w 1595649"/>
                <a:gd name="T17" fmla="*/ 122477 h 1034908"/>
                <a:gd name="T18" fmla="*/ 634796 w 1595649"/>
                <a:gd name="T19" fmla="*/ 2509 h 10349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95649"/>
                <a:gd name="T31" fmla="*/ 0 h 1034908"/>
                <a:gd name="T32" fmla="*/ 1595649 w 1595649"/>
                <a:gd name="T33" fmla="*/ 1034908 h 10349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95649" h="1034908">
                  <a:moveTo>
                    <a:pt x="634796" y="2509"/>
                  </a:moveTo>
                  <a:cubicBezTo>
                    <a:pt x="679841" y="-7960"/>
                    <a:pt x="738121" y="12198"/>
                    <a:pt x="809302" y="103504"/>
                  </a:cubicBezTo>
                  <a:cubicBezTo>
                    <a:pt x="1361749" y="757860"/>
                    <a:pt x="1534389" y="962346"/>
                    <a:pt x="1588338" y="1026249"/>
                  </a:cubicBezTo>
                  <a:lnTo>
                    <a:pt x="1595649" y="1034908"/>
                  </a:lnTo>
                  <a:lnTo>
                    <a:pt x="247650" y="1034908"/>
                  </a:lnTo>
                  <a:lnTo>
                    <a:pt x="215332" y="987705"/>
                  </a:lnTo>
                  <a:cubicBezTo>
                    <a:pt x="65851" y="759639"/>
                    <a:pt x="-60694" y="519319"/>
                    <a:pt x="31051" y="470307"/>
                  </a:cubicBezTo>
                  <a:cubicBezTo>
                    <a:pt x="31051" y="470307"/>
                    <a:pt x="113305" y="302716"/>
                    <a:pt x="268323" y="305878"/>
                  </a:cubicBezTo>
                  <a:cubicBezTo>
                    <a:pt x="268323" y="305878"/>
                    <a:pt x="385377" y="46587"/>
                    <a:pt x="521412" y="122477"/>
                  </a:cubicBezTo>
                  <a:cubicBezTo>
                    <a:pt x="521412" y="122477"/>
                    <a:pt x="559722" y="19956"/>
                    <a:pt x="634796" y="2509"/>
                  </a:cubicBezTo>
                  <a:close/>
                </a:path>
              </a:pathLst>
            </a:custGeom>
            <a:solidFill>
              <a:srgbClr val="961A20"/>
            </a:solidFill>
            <a:ln>
              <a:noFill/>
            </a:ln>
            <a:extLst>
              <a:ext uri="{91240B29-F687-4F45-9708-019B960494DF}">
                <a14:hiddenLine xmlns:a14="http://schemas.microsoft.com/office/drawing/2010/main" w="25400" cap="flat" cmpd="sng">
                  <a:solidFill>
                    <a:srgbClr val="A1A1A1"/>
                  </a:solidFill>
                  <a:bevel/>
                  <a:headEnd/>
                  <a:tailEnd/>
                </a14:hiddenLine>
              </a:ext>
            </a:extLst>
          </p:spPr>
          <p:txBody>
            <a:bodyPr anchor="ctr"/>
            <a:lstStyle/>
            <a:p>
              <a:pPr algn="ctr" eaLnBrk="1" hangingPunct="1"/>
              <a:endParaRPr lang="zh-CN" altLang="zh-CN" sz="2400">
                <a:solidFill>
                  <a:srgbClr val="FFFFFF"/>
                </a:solidFill>
                <a:latin typeface="宋体" panose="02010600030101010101" pitchFamily="2" charset="-122"/>
                <a:sym typeface="宋体" panose="02010600030101010101" pitchFamily="2" charset="-122"/>
              </a:endParaRPr>
            </a:p>
          </p:txBody>
        </p:sp>
      </p:grpSp>
      <p:grpSp>
        <p:nvGrpSpPr>
          <p:cNvPr id="22553" name="组合 61"/>
          <p:cNvGrpSpPr>
            <a:grpSpLocks/>
          </p:cNvGrpSpPr>
          <p:nvPr/>
        </p:nvGrpSpPr>
        <p:grpSpPr bwMode="auto">
          <a:xfrm>
            <a:off x="-16933" y="3067051"/>
            <a:ext cx="6112933" cy="3774016"/>
            <a:chOff x="0" y="0"/>
            <a:chExt cx="4584700" cy="2831059"/>
          </a:xfrm>
        </p:grpSpPr>
        <p:sp>
          <p:nvSpPr>
            <p:cNvPr id="22554" name="Freeform 27"/>
            <p:cNvSpPr>
              <a:spLocks noChangeArrowheads="1"/>
            </p:cNvSpPr>
            <p:nvPr/>
          </p:nvSpPr>
          <p:spPr bwMode="auto">
            <a:xfrm>
              <a:off x="1403141" y="564378"/>
              <a:ext cx="2247263" cy="2067678"/>
            </a:xfrm>
            <a:custGeom>
              <a:avLst/>
              <a:gdLst>
                <a:gd name="T0" fmla="*/ 159321 w 536"/>
                <a:gd name="T1" fmla="*/ 1167630 h 510"/>
                <a:gd name="T2" fmla="*/ 716944 w 536"/>
                <a:gd name="T3" fmla="*/ 182442 h 510"/>
                <a:gd name="T4" fmla="*/ 1052356 w 536"/>
                <a:gd name="T5" fmla="*/ 320287 h 510"/>
                <a:gd name="T6" fmla="*/ 2247263 w 536"/>
                <a:gd name="T7" fmla="*/ 595978 h 510"/>
                <a:gd name="T8" fmla="*/ 1890887 w 536"/>
                <a:gd name="T9" fmla="*/ 1236553 h 510"/>
                <a:gd name="T10" fmla="*/ 654054 w 536"/>
                <a:gd name="T11" fmla="*/ 1978484 h 510"/>
                <a:gd name="T12" fmla="*/ 415073 w 536"/>
                <a:gd name="T13" fmla="*/ 2067678 h 510"/>
                <a:gd name="T14" fmla="*/ 0 w 536"/>
                <a:gd name="T15" fmla="*/ 1374398 h 510"/>
                <a:gd name="T16" fmla="*/ 159321 w 536"/>
                <a:gd name="T17" fmla="*/ 1167630 h 5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36"/>
                <a:gd name="T28" fmla="*/ 0 h 510"/>
                <a:gd name="T29" fmla="*/ 536 w 536"/>
                <a:gd name="T30" fmla="*/ 510 h 5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36" h="510">
                  <a:moveTo>
                    <a:pt x="38" y="288"/>
                  </a:moveTo>
                  <a:cubicBezTo>
                    <a:pt x="38" y="288"/>
                    <a:pt x="104" y="90"/>
                    <a:pt x="171" y="45"/>
                  </a:cubicBezTo>
                  <a:cubicBezTo>
                    <a:pt x="239" y="0"/>
                    <a:pt x="251" y="79"/>
                    <a:pt x="251" y="79"/>
                  </a:cubicBezTo>
                  <a:cubicBezTo>
                    <a:pt x="536" y="147"/>
                    <a:pt x="536" y="147"/>
                    <a:pt x="536" y="147"/>
                  </a:cubicBezTo>
                  <a:cubicBezTo>
                    <a:pt x="536" y="147"/>
                    <a:pt x="459" y="294"/>
                    <a:pt x="451" y="305"/>
                  </a:cubicBezTo>
                  <a:cubicBezTo>
                    <a:pt x="442" y="316"/>
                    <a:pt x="156" y="488"/>
                    <a:pt x="156" y="488"/>
                  </a:cubicBezTo>
                  <a:cubicBezTo>
                    <a:pt x="99" y="510"/>
                    <a:pt x="99" y="510"/>
                    <a:pt x="99" y="510"/>
                  </a:cubicBezTo>
                  <a:cubicBezTo>
                    <a:pt x="0" y="339"/>
                    <a:pt x="0" y="339"/>
                    <a:pt x="0" y="339"/>
                  </a:cubicBezTo>
                  <a:lnTo>
                    <a:pt x="38" y="288"/>
                  </a:lnTo>
                  <a:close/>
                </a:path>
              </a:pathLst>
            </a:custGeom>
            <a:solidFill>
              <a:srgbClr val="F6C49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55" name="Freeform 28"/>
            <p:cNvSpPr>
              <a:spLocks noChangeArrowheads="1"/>
            </p:cNvSpPr>
            <p:nvPr/>
          </p:nvSpPr>
          <p:spPr bwMode="auto">
            <a:xfrm>
              <a:off x="2082629" y="324945"/>
              <a:ext cx="536159" cy="644760"/>
            </a:xfrm>
            <a:custGeom>
              <a:avLst/>
              <a:gdLst>
                <a:gd name="T0" fmla="*/ 456573 w 128"/>
                <a:gd name="T1" fmla="*/ 24331 h 159"/>
                <a:gd name="T2" fmla="*/ 414685 w 128"/>
                <a:gd name="T3" fmla="*/ 8110 h 159"/>
                <a:gd name="T4" fmla="*/ 175927 w 128"/>
                <a:gd name="T5" fmla="*/ 190589 h 159"/>
                <a:gd name="T6" fmla="*/ 37699 w 128"/>
                <a:gd name="T7" fmla="*/ 421730 h 159"/>
                <a:gd name="T8" fmla="*/ 29321 w 128"/>
                <a:gd name="T9" fmla="*/ 559603 h 159"/>
                <a:gd name="T10" fmla="*/ 150795 w 128"/>
                <a:gd name="T11" fmla="*/ 628540 h 159"/>
                <a:gd name="T12" fmla="*/ 272268 w 128"/>
                <a:gd name="T13" fmla="*/ 551493 h 159"/>
                <a:gd name="T14" fmla="*/ 410497 w 128"/>
                <a:gd name="T15" fmla="*/ 324408 h 159"/>
                <a:gd name="T16" fmla="*/ 456573 w 128"/>
                <a:gd name="T17" fmla="*/ 24331 h 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159"/>
                <a:gd name="T29" fmla="*/ 128 w 128"/>
                <a:gd name="T30" fmla="*/ 159 h 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159">
                  <a:moveTo>
                    <a:pt x="109" y="6"/>
                  </a:moveTo>
                  <a:cubicBezTo>
                    <a:pt x="107" y="4"/>
                    <a:pt x="103" y="3"/>
                    <a:pt x="99" y="2"/>
                  </a:cubicBezTo>
                  <a:cubicBezTo>
                    <a:pt x="76" y="0"/>
                    <a:pt x="53" y="30"/>
                    <a:pt x="42" y="47"/>
                  </a:cubicBezTo>
                  <a:cubicBezTo>
                    <a:pt x="42" y="47"/>
                    <a:pt x="9" y="104"/>
                    <a:pt x="9" y="104"/>
                  </a:cubicBezTo>
                  <a:cubicBezTo>
                    <a:pt x="1" y="119"/>
                    <a:pt x="0" y="134"/>
                    <a:pt x="7" y="138"/>
                  </a:cubicBezTo>
                  <a:cubicBezTo>
                    <a:pt x="36" y="155"/>
                    <a:pt x="36" y="155"/>
                    <a:pt x="36" y="155"/>
                  </a:cubicBezTo>
                  <a:cubicBezTo>
                    <a:pt x="43" y="159"/>
                    <a:pt x="56" y="151"/>
                    <a:pt x="65" y="136"/>
                  </a:cubicBezTo>
                  <a:cubicBezTo>
                    <a:pt x="65" y="136"/>
                    <a:pt x="98" y="80"/>
                    <a:pt x="98" y="80"/>
                  </a:cubicBezTo>
                  <a:cubicBezTo>
                    <a:pt x="106" y="66"/>
                    <a:pt x="128" y="19"/>
                    <a:pt x="109" y="6"/>
                  </a:cubicBezTo>
                  <a:close/>
                </a:path>
              </a:pathLst>
            </a:custGeom>
            <a:solidFill>
              <a:srgbClr val="F6C48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56" name="Freeform 29"/>
            <p:cNvSpPr>
              <a:spLocks noChangeArrowheads="1"/>
            </p:cNvSpPr>
            <p:nvPr/>
          </p:nvSpPr>
          <p:spPr bwMode="auto">
            <a:xfrm>
              <a:off x="2627634" y="23943"/>
              <a:ext cx="536159" cy="721720"/>
            </a:xfrm>
            <a:custGeom>
              <a:avLst/>
              <a:gdLst>
                <a:gd name="T0" fmla="*/ 473328 w 128"/>
                <a:gd name="T1" fmla="*/ 93256 h 178"/>
                <a:gd name="T2" fmla="*/ 175927 w 128"/>
                <a:gd name="T3" fmla="*/ 247331 h 178"/>
                <a:gd name="T4" fmla="*/ 37699 w 128"/>
                <a:gd name="T5" fmla="*/ 474389 h 178"/>
                <a:gd name="T6" fmla="*/ 37699 w 128"/>
                <a:gd name="T7" fmla="*/ 620355 h 178"/>
                <a:gd name="T8" fmla="*/ 175927 w 128"/>
                <a:gd name="T9" fmla="*/ 701447 h 178"/>
                <a:gd name="T10" fmla="*/ 305778 w 128"/>
                <a:gd name="T11" fmla="*/ 628464 h 178"/>
                <a:gd name="T12" fmla="*/ 444007 w 128"/>
                <a:gd name="T13" fmla="*/ 397351 h 178"/>
                <a:gd name="T14" fmla="*/ 502649 w 128"/>
                <a:gd name="T15" fmla="*/ 137857 h 178"/>
                <a:gd name="T16" fmla="*/ 473328 w 128"/>
                <a:gd name="T17" fmla="*/ 93256 h 1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178"/>
                <a:gd name="T29" fmla="*/ 128 w 128"/>
                <a:gd name="T30" fmla="*/ 178 h 1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178">
                  <a:moveTo>
                    <a:pt x="113" y="23"/>
                  </a:moveTo>
                  <a:cubicBezTo>
                    <a:pt x="92" y="0"/>
                    <a:pt x="53" y="42"/>
                    <a:pt x="42" y="61"/>
                  </a:cubicBezTo>
                  <a:cubicBezTo>
                    <a:pt x="9" y="117"/>
                    <a:pt x="9" y="117"/>
                    <a:pt x="9" y="117"/>
                  </a:cubicBezTo>
                  <a:cubicBezTo>
                    <a:pt x="0" y="132"/>
                    <a:pt x="0" y="148"/>
                    <a:pt x="9" y="153"/>
                  </a:cubicBezTo>
                  <a:cubicBezTo>
                    <a:pt x="42" y="173"/>
                    <a:pt x="42" y="173"/>
                    <a:pt x="42" y="173"/>
                  </a:cubicBezTo>
                  <a:cubicBezTo>
                    <a:pt x="50" y="178"/>
                    <a:pt x="64" y="170"/>
                    <a:pt x="73" y="155"/>
                  </a:cubicBezTo>
                  <a:cubicBezTo>
                    <a:pt x="73" y="155"/>
                    <a:pt x="106" y="98"/>
                    <a:pt x="106" y="98"/>
                  </a:cubicBezTo>
                  <a:cubicBezTo>
                    <a:pt x="116" y="81"/>
                    <a:pt x="128" y="55"/>
                    <a:pt x="120" y="34"/>
                  </a:cubicBezTo>
                  <a:cubicBezTo>
                    <a:pt x="118" y="29"/>
                    <a:pt x="116" y="26"/>
                    <a:pt x="113" y="23"/>
                  </a:cubicBezTo>
                  <a:close/>
                </a:path>
              </a:pathLst>
            </a:custGeom>
            <a:solidFill>
              <a:srgbClr val="F6C48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57" name="Freeform 30"/>
            <p:cNvSpPr>
              <a:spLocks noChangeArrowheads="1"/>
            </p:cNvSpPr>
            <p:nvPr/>
          </p:nvSpPr>
          <p:spPr bwMode="auto">
            <a:xfrm>
              <a:off x="3108938" y="0"/>
              <a:ext cx="578627" cy="689226"/>
            </a:xfrm>
            <a:custGeom>
              <a:avLst/>
              <a:gdLst>
                <a:gd name="T0" fmla="*/ 482189 w 138"/>
                <a:gd name="T1" fmla="*/ 56760 h 170"/>
                <a:gd name="T2" fmla="*/ 465417 w 138"/>
                <a:gd name="T3" fmla="*/ 44597 h 170"/>
                <a:gd name="T4" fmla="*/ 171911 w 138"/>
                <a:gd name="T5" fmla="*/ 210822 h 170"/>
                <a:gd name="T6" fmla="*/ 33544 w 138"/>
                <a:gd name="T7" fmla="*/ 441915 h 170"/>
                <a:gd name="T8" fmla="*/ 37737 w 138"/>
                <a:gd name="T9" fmla="*/ 587869 h 170"/>
                <a:gd name="T10" fmla="*/ 184490 w 138"/>
                <a:gd name="T11" fmla="*/ 668955 h 170"/>
                <a:gd name="T12" fmla="*/ 314471 w 138"/>
                <a:gd name="T13" fmla="*/ 600032 h 170"/>
                <a:gd name="T14" fmla="*/ 452839 w 138"/>
                <a:gd name="T15" fmla="*/ 368939 h 170"/>
                <a:gd name="T16" fmla="*/ 482189 w 138"/>
                <a:gd name="T17" fmla="*/ 56760 h 1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0"/>
                <a:gd name="T29" fmla="*/ 138 w 138"/>
                <a:gd name="T30" fmla="*/ 170 h 1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0">
                  <a:moveTo>
                    <a:pt x="115" y="14"/>
                  </a:moveTo>
                  <a:cubicBezTo>
                    <a:pt x="114" y="13"/>
                    <a:pt x="112" y="12"/>
                    <a:pt x="111" y="11"/>
                  </a:cubicBezTo>
                  <a:cubicBezTo>
                    <a:pt x="84" y="0"/>
                    <a:pt x="53" y="32"/>
                    <a:pt x="41" y="52"/>
                  </a:cubicBezTo>
                  <a:cubicBezTo>
                    <a:pt x="8" y="109"/>
                    <a:pt x="8" y="109"/>
                    <a:pt x="8" y="109"/>
                  </a:cubicBezTo>
                  <a:cubicBezTo>
                    <a:pt x="0" y="123"/>
                    <a:pt x="0" y="139"/>
                    <a:pt x="9" y="145"/>
                  </a:cubicBezTo>
                  <a:cubicBezTo>
                    <a:pt x="44" y="165"/>
                    <a:pt x="44" y="165"/>
                    <a:pt x="44" y="165"/>
                  </a:cubicBezTo>
                  <a:cubicBezTo>
                    <a:pt x="53" y="170"/>
                    <a:pt x="67" y="162"/>
                    <a:pt x="75" y="148"/>
                  </a:cubicBezTo>
                  <a:cubicBezTo>
                    <a:pt x="75" y="148"/>
                    <a:pt x="108" y="91"/>
                    <a:pt x="108" y="91"/>
                  </a:cubicBezTo>
                  <a:cubicBezTo>
                    <a:pt x="119" y="74"/>
                    <a:pt x="138" y="30"/>
                    <a:pt x="115" y="14"/>
                  </a:cubicBezTo>
                  <a:close/>
                </a:path>
              </a:pathLst>
            </a:custGeom>
            <a:solidFill>
              <a:srgbClr val="F6C48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58" name="Freeform 31"/>
            <p:cNvSpPr>
              <a:spLocks noChangeArrowheads="1"/>
            </p:cNvSpPr>
            <p:nvPr/>
          </p:nvSpPr>
          <p:spPr bwMode="auto">
            <a:xfrm>
              <a:off x="1907448" y="129978"/>
              <a:ext cx="2677252" cy="1833375"/>
            </a:xfrm>
            <a:custGeom>
              <a:avLst/>
              <a:gdLst>
                <a:gd name="T0" fmla="*/ 104744 w 639"/>
                <a:gd name="T1" fmla="*/ 584084 h 452"/>
                <a:gd name="T2" fmla="*/ 16759 w 639"/>
                <a:gd name="T3" fmla="*/ 730105 h 452"/>
                <a:gd name="T4" fmla="*/ 301662 w 639"/>
                <a:gd name="T5" fmla="*/ 1731972 h 452"/>
                <a:gd name="T6" fmla="*/ 456683 w 639"/>
                <a:gd name="T7" fmla="*/ 1817150 h 452"/>
                <a:gd name="T8" fmla="*/ 2572508 w 639"/>
                <a:gd name="T9" fmla="*/ 1253347 h 452"/>
                <a:gd name="T10" fmla="*/ 2660493 w 639"/>
                <a:gd name="T11" fmla="*/ 1103270 h 452"/>
                <a:gd name="T12" fmla="*/ 2375590 w 639"/>
                <a:gd name="T13" fmla="*/ 105460 h 452"/>
                <a:gd name="T14" fmla="*/ 2224759 w 639"/>
                <a:gd name="T15" fmla="*/ 20281 h 452"/>
                <a:gd name="T16" fmla="*/ 104744 w 639"/>
                <a:gd name="T17" fmla="*/ 584084 h 4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9"/>
                <a:gd name="T28" fmla="*/ 0 h 452"/>
                <a:gd name="T29" fmla="*/ 639 w 639"/>
                <a:gd name="T30" fmla="*/ 452 h 4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9" h="452">
                  <a:moveTo>
                    <a:pt x="25" y="144"/>
                  </a:moveTo>
                  <a:cubicBezTo>
                    <a:pt x="9" y="148"/>
                    <a:pt x="0" y="165"/>
                    <a:pt x="4" y="180"/>
                  </a:cubicBezTo>
                  <a:cubicBezTo>
                    <a:pt x="72" y="427"/>
                    <a:pt x="72" y="427"/>
                    <a:pt x="72" y="427"/>
                  </a:cubicBezTo>
                  <a:cubicBezTo>
                    <a:pt x="77" y="443"/>
                    <a:pt x="93" y="452"/>
                    <a:pt x="109" y="448"/>
                  </a:cubicBezTo>
                  <a:cubicBezTo>
                    <a:pt x="614" y="309"/>
                    <a:pt x="614" y="309"/>
                    <a:pt x="614" y="309"/>
                  </a:cubicBezTo>
                  <a:cubicBezTo>
                    <a:pt x="630" y="305"/>
                    <a:pt x="639" y="288"/>
                    <a:pt x="635" y="272"/>
                  </a:cubicBezTo>
                  <a:cubicBezTo>
                    <a:pt x="567" y="26"/>
                    <a:pt x="567" y="26"/>
                    <a:pt x="567" y="26"/>
                  </a:cubicBezTo>
                  <a:cubicBezTo>
                    <a:pt x="563" y="10"/>
                    <a:pt x="546" y="0"/>
                    <a:pt x="531" y="5"/>
                  </a:cubicBezTo>
                  <a:lnTo>
                    <a:pt x="25" y="144"/>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59" name="Freeform 32"/>
            <p:cNvSpPr>
              <a:spLocks noChangeArrowheads="1"/>
            </p:cNvSpPr>
            <p:nvPr/>
          </p:nvSpPr>
          <p:spPr bwMode="auto">
            <a:xfrm>
              <a:off x="2431220" y="280479"/>
              <a:ext cx="1939371" cy="1455413"/>
            </a:xfrm>
            <a:custGeom>
              <a:avLst/>
              <a:gdLst>
                <a:gd name="T0" fmla="*/ 104718 w 463"/>
                <a:gd name="T1" fmla="*/ 397299 h 359"/>
                <a:gd name="T2" fmla="*/ 20944 w 463"/>
                <a:gd name="T3" fmla="*/ 555408 h 359"/>
                <a:gd name="T4" fmla="*/ 247134 w 463"/>
                <a:gd name="T5" fmla="*/ 1341899 h 359"/>
                <a:gd name="T6" fmla="*/ 402116 w 463"/>
                <a:gd name="T7" fmla="*/ 1435143 h 359"/>
                <a:gd name="T8" fmla="*/ 1838842 w 463"/>
                <a:gd name="T9" fmla="*/ 1054060 h 359"/>
                <a:gd name="T10" fmla="*/ 1922616 w 463"/>
                <a:gd name="T11" fmla="*/ 895951 h 359"/>
                <a:gd name="T12" fmla="*/ 1696426 w 463"/>
                <a:gd name="T13" fmla="*/ 109460 h 359"/>
                <a:gd name="T14" fmla="*/ 1541444 w 463"/>
                <a:gd name="T15" fmla="*/ 16216 h 359"/>
                <a:gd name="T16" fmla="*/ 104718 w 463"/>
                <a:gd name="T17" fmla="*/ 397299 h 3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63"/>
                <a:gd name="T28" fmla="*/ 0 h 359"/>
                <a:gd name="T29" fmla="*/ 463 w 463"/>
                <a:gd name="T30" fmla="*/ 359 h 3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63" h="359">
                  <a:moveTo>
                    <a:pt x="25" y="98"/>
                  </a:moveTo>
                  <a:cubicBezTo>
                    <a:pt x="9" y="103"/>
                    <a:pt x="0" y="120"/>
                    <a:pt x="5" y="137"/>
                  </a:cubicBezTo>
                  <a:cubicBezTo>
                    <a:pt x="59" y="331"/>
                    <a:pt x="59" y="331"/>
                    <a:pt x="59" y="331"/>
                  </a:cubicBezTo>
                  <a:cubicBezTo>
                    <a:pt x="63" y="348"/>
                    <a:pt x="80" y="359"/>
                    <a:pt x="96" y="354"/>
                  </a:cubicBezTo>
                  <a:cubicBezTo>
                    <a:pt x="439" y="260"/>
                    <a:pt x="439" y="260"/>
                    <a:pt x="439" y="260"/>
                  </a:cubicBezTo>
                  <a:cubicBezTo>
                    <a:pt x="454" y="256"/>
                    <a:pt x="463" y="238"/>
                    <a:pt x="459" y="221"/>
                  </a:cubicBezTo>
                  <a:cubicBezTo>
                    <a:pt x="405" y="27"/>
                    <a:pt x="405" y="27"/>
                    <a:pt x="405" y="27"/>
                  </a:cubicBezTo>
                  <a:cubicBezTo>
                    <a:pt x="401" y="10"/>
                    <a:pt x="384" y="0"/>
                    <a:pt x="368" y="4"/>
                  </a:cubicBezTo>
                  <a:lnTo>
                    <a:pt x="25" y="98"/>
                  </a:lnTo>
                  <a:close/>
                </a:path>
              </a:pathLst>
            </a:custGeom>
            <a:solidFill>
              <a:srgbClr val="DCEFEE"/>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0" name="Freeform 33"/>
            <p:cNvSpPr>
              <a:spLocks noChangeArrowheads="1"/>
            </p:cNvSpPr>
            <p:nvPr/>
          </p:nvSpPr>
          <p:spPr bwMode="auto">
            <a:xfrm>
              <a:off x="2171104" y="1147569"/>
              <a:ext cx="276042" cy="348888"/>
            </a:xfrm>
            <a:custGeom>
              <a:avLst/>
              <a:gdLst>
                <a:gd name="T0" fmla="*/ 92014 w 66"/>
                <a:gd name="T1" fmla="*/ 16227 h 86"/>
                <a:gd name="T2" fmla="*/ 12547 w 66"/>
                <a:gd name="T3" fmla="*/ 117648 h 86"/>
                <a:gd name="T4" fmla="*/ 58554 w 66"/>
                <a:gd name="T5" fmla="*/ 288035 h 86"/>
                <a:gd name="T6" fmla="*/ 184028 w 66"/>
                <a:gd name="T7" fmla="*/ 336717 h 86"/>
                <a:gd name="T8" fmla="*/ 184028 w 66"/>
                <a:gd name="T9" fmla="*/ 336717 h 86"/>
                <a:gd name="T10" fmla="*/ 263495 w 66"/>
                <a:gd name="T11" fmla="*/ 231240 h 86"/>
                <a:gd name="T12" fmla="*/ 217488 w 66"/>
                <a:gd name="T13" fmla="*/ 64909 h 86"/>
                <a:gd name="T14" fmla="*/ 92014 w 66"/>
                <a:gd name="T15" fmla="*/ 16227 h 86"/>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86"/>
                <a:gd name="T26" fmla="*/ 66 w 66"/>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86">
                  <a:moveTo>
                    <a:pt x="22" y="4"/>
                  </a:moveTo>
                  <a:cubicBezTo>
                    <a:pt x="9" y="7"/>
                    <a:pt x="0" y="19"/>
                    <a:pt x="3" y="29"/>
                  </a:cubicBezTo>
                  <a:cubicBezTo>
                    <a:pt x="14" y="71"/>
                    <a:pt x="14" y="71"/>
                    <a:pt x="14" y="71"/>
                  </a:cubicBezTo>
                  <a:cubicBezTo>
                    <a:pt x="17" y="81"/>
                    <a:pt x="31" y="86"/>
                    <a:pt x="44" y="83"/>
                  </a:cubicBezTo>
                  <a:cubicBezTo>
                    <a:pt x="44" y="83"/>
                    <a:pt x="44" y="83"/>
                    <a:pt x="44" y="83"/>
                  </a:cubicBezTo>
                  <a:cubicBezTo>
                    <a:pt x="57" y="79"/>
                    <a:pt x="66" y="68"/>
                    <a:pt x="63" y="57"/>
                  </a:cubicBezTo>
                  <a:cubicBezTo>
                    <a:pt x="52" y="16"/>
                    <a:pt x="52" y="16"/>
                    <a:pt x="52" y="16"/>
                  </a:cubicBezTo>
                  <a:cubicBezTo>
                    <a:pt x="49" y="6"/>
                    <a:pt x="36" y="0"/>
                    <a:pt x="22" y="4"/>
                  </a:cubicBezTo>
                  <a:close/>
                </a:path>
              </a:pathLst>
            </a:custGeom>
            <a:solidFill>
              <a:srgbClr val="6B7887"/>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1" name="Freeform 34"/>
            <p:cNvSpPr>
              <a:spLocks noChangeArrowheads="1"/>
            </p:cNvSpPr>
            <p:nvPr/>
          </p:nvSpPr>
          <p:spPr bwMode="auto">
            <a:xfrm>
              <a:off x="2171104" y="1147569"/>
              <a:ext cx="276042" cy="348888"/>
            </a:xfrm>
            <a:custGeom>
              <a:avLst/>
              <a:gdLst>
                <a:gd name="T0" fmla="*/ 92014 w 66"/>
                <a:gd name="T1" fmla="*/ 16227 h 86"/>
                <a:gd name="T2" fmla="*/ 12547 w 66"/>
                <a:gd name="T3" fmla="*/ 117648 h 86"/>
                <a:gd name="T4" fmla="*/ 58554 w 66"/>
                <a:gd name="T5" fmla="*/ 288035 h 86"/>
                <a:gd name="T6" fmla="*/ 184028 w 66"/>
                <a:gd name="T7" fmla="*/ 336717 h 86"/>
                <a:gd name="T8" fmla="*/ 184028 w 66"/>
                <a:gd name="T9" fmla="*/ 336717 h 86"/>
                <a:gd name="T10" fmla="*/ 263495 w 66"/>
                <a:gd name="T11" fmla="*/ 231240 h 86"/>
                <a:gd name="T12" fmla="*/ 217488 w 66"/>
                <a:gd name="T13" fmla="*/ 64909 h 86"/>
                <a:gd name="T14" fmla="*/ 92014 w 66"/>
                <a:gd name="T15" fmla="*/ 16227 h 86"/>
                <a:gd name="T16" fmla="*/ 0 60000 65536"/>
                <a:gd name="T17" fmla="*/ 0 60000 65536"/>
                <a:gd name="T18" fmla="*/ 0 60000 65536"/>
                <a:gd name="T19" fmla="*/ 0 60000 65536"/>
                <a:gd name="T20" fmla="*/ 0 60000 65536"/>
                <a:gd name="T21" fmla="*/ 0 60000 65536"/>
                <a:gd name="T22" fmla="*/ 0 60000 65536"/>
                <a:gd name="T23" fmla="*/ 0 60000 65536"/>
                <a:gd name="T24" fmla="*/ 0 w 66"/>
                <a:gd name="T25" fmla="*/ 0 h 86"/>
                <a:gd name="T26" fmla="*/ 66 w 66"/>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6" h="86">
                  <a:moveTo>
                    <a:pt x="22" y="4"/>
                  </a:moveTo>
                  <a:cubicBezTo>
                    <a:pt x="9" y="7"/>
                    <a:pt x="0" y="19"/>
                    <a:pt x="3" y="29"/>
                  </a:cubicBezTo>
                  <a:cubicBezTo>
                    <a:pt x="14" y="71"/>
                    <a:pt x="14" y="71"/>
                    <a:pt x="14" y="71"/>
                  </a:cubicBezTo>
                  <a:cubicBezTo>
                    <a:pt x="17" y="81"/>
                    <a:pt x="31" y="86"/>
                    <a:pt x="44" y="83"/>
                  </a:cubicBezTo>
                  <a:cubicBezTo>
                    <a:pt x="44" y="83"/>
                    <a:pt x="44" y="83"/>
                    <a:pt x="44" y="83"/>
                  </a:cubicBezTo>
                  <a:cubicBezTo>
                    <a:pt x="57" y="79"/>
                    <a:pt x="66" y="68"/>
                    <a:pt x="63" y="57"/>
                  </a:cubicBezTo>
                  <a:cubicBezTo>
                    <a:pt x="52" y="16"/>
                    <a:pt x="52" y="16"/>
                    <a:pt x="52" y="16"/>
                  </a:cubicBezTo>
                  <a:cubicBezTo>
                    <a:pt x="49" y="6"/>
                    <a:pt x="36" y="0"/>
                    <a:pt x="22" y="4"/>
                  </a:cubicBezTo>
                  <a:close/>
                </a:path>
              </a:pathLst>
            </a:custGeom>
            <a:noFill/>
            <a:ln w="33338" cap="flat" cmpd="sng">
              <a:solidFill>
                <a:srgbClr val="214D68"/>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zh-CN" sz="2400">
                <a:solidFill>
                  <a:srgbClr val="000000"/>
                </a:solidFill>
                <a:sym typeface="宋体" panose="02010600030101010101" pitchFamily="2" charset="-122"/>
              </a:endParaRPr>
            </a:p>
          </p:txBody>
        </p:sp>
        <p:sp>
          <p:nvSpPr>
            <p:cNvPr id="22562" name="Freeform 35"/>
            <p:cNvSpPr>
              <a:spLocks noChangeArrowheads="1"/>
            </p:cNvSpPr>
            <p:nvPr/>
          </p:nvSpPr>
          <p:spPr bwMode="auto">
            <a:xfrm>
              <a:off x="1781814" y="1306621"/>
              <a:ext cx="2333969" cy="1224530"/>
            </a:xfrm>
            <a:custGeom>
              <a:avLst/>
              <a:gdLst>
                <a:gd name="T0" fmla="*/ 272366 w 557"/>
                <a:gd name="T1" fmla="*/ 1224530 h 302"/>
                <a:gd name="T2" fmla="*/ 1118797 w 557"/>
                <a:gd name="T3" fmla="*/ 1042067 h 302"/>
                <a:gd name="T4" fmla="*/ 1772476 w 557"/>
                <a:gd name="T5" fmla="*/ 713633 h 302"/>
                <a:gd name="T6" fmla="*/ 2333969 w 557"/>
                <a:gd name="T7" fmla="*/ 279777 h 302"/>
                <a:gd name="T8" fmla="*/ 1525251 w 557"/>
                <a:gd name="T9" fmla="*/ 450076 h 302"/>
                <a:gd name="T10" fmla="*/ 729103 w 557"/>
                <a:gd name="T11" fmla="*/ 616320 h 302"/>
                <a:gd name="T12" fmla="*/ 272366 w 557"/>
                <a:gd name="T13" fmla="*/ 1224530 h 302"/>
                <a:gd name="T14" fmla="*/ 0 60000 65536"/>
                <a:gd name="T15" fmla="*/ 0 60000 65536"/>
                <a:gd name="T16" fmla="*/ 0 60000 65536"/>
                <a:gd name="T17" fmla="*/ 0 60000 65536"/>
                <a:gd name="T18" fmla="*/ 0 60000 65536"/>
                <a:gd name="T19" fmla="*/ 0 60000 65536"/>
                <a:gd name="T20" fmla="*/ 0 60000 65536"/>
                <a:gd name="T21" fmla="*/ 0 w 557"/>
                <a:gd name="T22" fmla="*/ 0 h 302"/>
                <a:gd name="T23" fmla="*/ 557 w 557"/>
                <a:gd name="T24" fmla="*/ 302 h 3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7" h="302">
                  <a:moveTo>
                    <a:pt x="65" y="302"/>
                  </a:moveTo>
                  <a:cubicBezTo>
                    <a:pt x="267" y="257"/>
                    <a:pt x="267" y="257"/>
                    <a:pt x="267" y="257"/>
                  </a:cubicBezTo>
                  <a:cubicBezTo>
                    <a:pt x="423" y="176"/>
                    <a:pt x="423" y="176"/>
                    <a:pt x="423" y="176"/>
                  </a:cubicBezTo>
                  <a:cubicBezTo>
                    <a:pt x="557" y="69"/>
                    <a:pt x="557" y="69"/>
                    <a:pt x="557" y="69"/>
                  </a:cubicBezTo>
                  <a:cubicBezTo>
                    <a:pt x="557" y="69"/>
                    <a:pt x="534" y="0"/>
                    <a:pt x="364" y="111"/>
                  </a:cubicBezTo>
                  <a:cubicBezTo>
                    <a:pt x="364" y="111"/>
                    <a:pt x="201" y="138"/>
                    <a:pt x="174" y="152"/>
                  </a:cubicBezTo>
                  <a:cubicBezTo>
                    <a:pt x="152" y="163"/>
                    <a:pt x="0" y="189"/>
                    <a:pt x="65" y="302"/>
                  </a:cubicBezTo>
                  <a:close/>
                </a:path>
              </a:pathLst>
            </a:custGeom>
            <a:solidFill>
              <a:srgbClr val="FDD6A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3" name="任意多边形 59"/>
            <p:cNvSpPr>
              <a:spLocks noChangeArrowheads="1"/>
            </p:cNvSpPr>
            <p:nvPr/>
          </p:nvSpPr>
          <p:spPr bwMode="auto">
            <a:xfrm>
              <a:off x="293666" y="1682874"/>
              <a:ext cx="1819045" cy="1148185"/>
            </a:xfrm>
            <a:custGeom>
              <a:avLst/>
              <a:gdLst>
                <a:gd name="T0" fmla="*/ 1256344 w 1819045"/>
                <a:gd name="T1" fmla="*/ 0 h 1148185"/>
                <a:gd name="T2" fmla="*/ 1819045 w 1819045"/>
                <a:gd name="T3" fmla="*/ 908136 h 1148185"/>
                <a:gd name="T4" fmla="*/ 1438247 w 1819045"/>
                <a:gd name="T5" fmla="*/ 1148185 h 1148185"/>
                <a:gd name="T6" fmla="*/ 167618 w 1819045"/>
                <a:gd name="T7" fmla="*/ 1148185 h 1148185"/>
                <a:gd name="T8" fmla="*/ 0 w 1819045"/>
                <a:gd name="T9" fmla="*/ 648180 h 1148185"/>
                <a:gd name="T10" fmla="*/ 1256344 w 1819045"/>
                <a:gd name="T11" fmla="*/ 0 h 1148185"/>
                <a:gd name="T12" fmla="*/ 0 60000 65536"/>
                <a:gd name="T13" fmla="*/ 0 60000 65536"/>
                <a:gd name="T14" fmla="*/ 0 60000 65536"/>
                <a:gd name="T15" fmla="*/ 0 60000 65536"/>
                <a:gd name="T16" fmla="*/ 0 60000 65536"/>
                <a:gd name="T17" fmla="*/ 0 60000 65536"/>
                <a:gd name="T18" fmla="*/ 0 w 1819045"/>
                <a:gd name="T19" fmla="*/ 0 h 1148185"/>
                <a:gd name="T20" fmla="*/ 1819045 w 1819045"/>
                <a:gd name="T21" fmla="*/ 1148185 h 1148185"/>
              </a:gdLst>
              <a:ahLst/>
              <a:cxnLst>
                <a:cxn ang="T12">
                  <a:pos x="T0" y="T1"/>
                </a:cxn>
                <a:cxn ang="T13">
                  <a:pos x="T2" y="T3"/>
                </a:cxn>
                <a:cxn ang="T14">
                  <a:pos x="T4" y="T5"/>
                </a:cxn>
                <a:cxn ang="T15">
                  <a:pos x="T6" y="T7"/>
                </a:cxn>
                <a:cxn ang="T16">
                  <a:pos x="T8" y="T9"/>
                </a:cxn>
                <a:cxn ang="T17">
                  <a:pos x="T10" y="T11"/>
                </a:cxn>
              </a:cxnLst>
              <a:rect l="T18" t="T19" r="T20" b="T21"/>
              <a:pathLst>
                <a:path w="1819045" h="1148185">
                  <a:moveTo>
                    <a:pt x="1256344" y="0"/>
                  </a:moveTo>
                  <a:lnTo>
                    <a:pt x="1819045" y="908136"/>
                  </a:lnTo>
                  <a:lnTo>
                    <a:pt x="1438247" y="1148185"/>
                  </a:lnTo>
                  <a:lnTo>
                    <a:pt x="167618" y="1148185"/>
                  </a:lnTo>
                  <a:lnTo>
                    <a:pt x="0" y="648180"/>
                  </a:lnTo>
                  <a:lnTo>
                    <a:pt x="1256344" y="0"/>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4" name="任意多边形 55"/>
            <p:cNvSpPr>
              <a:spLocks noChangeArrowheads="1"/>
            </p:cNvSpPr>
            <p:nvPr/>
          </p:nvSpPr>
          <p:spPr bwMode="auto">
            <a:xfrm>
              <a:off x="0" y="1732470"/>
              <a:ext cx="2011851" cy="1098588"/>
            </a:xfrm>
            <a:custGeom>
              <a:avLst/>
              <a:gdLst>
                <a:gd name="T0" fmla="*/ 1300352 w 2011851"/>
                <a:gd name="T1" fmla="*/ 0 h 1098588"/>
                <a:gd name="T2" fmla="*/ 2011851 w 2011851"/>
                <a:gd name="T3" fmla="*/ 1052231 h 1098588"/>
                <a:gd name="T4" fmla="*/ 1929757 w 2011851"/>
                <a:gd name="T5" fmla="*/ 1098588 h 1098588"/>
                <a:gd name="T6" fmla="*/ 0 w 2011851"/>
                <a:gd name="T7" fmla="*/ 1098588 h 1098588"/>
                <a:gd name="T8" fmla="*/ 0 w 2011851"/>
                <a:gd name="T9" fmla="*/ 604399 h 1098588"/>
                <a:gd name="T10" fmla="*/ 1300352 w 2011851"/>
                <a:gd name="T11" fmla="*/ 0 h 1098588"/>
                <a:gd name="T12" fmla="*/ 0 60000 65536"/>
                <a:gd name="T13" fmla="*/ 0 60000 65536"/>
                <a:gd name="T14" fmla="*/ 0 60000 65536"/>
                <a:gd name="T15" fmla="*/ 0 60000 65536"/>
                <a:gd name="T16" fmla="*/ 0 60000 65536"/>
                <a:gd name="T17" fmla="*/ 0 60000 65536"/>
                <a:gd name="T18" fmla="*/ 0 w 2011851"/>
                <a:gd name="T19" fmla="*/ 0 h 1098588"/>
                <a:gd name="T20" fmla="*/ 2011851 w 2011851"/>
                <a:gd name="T21" fmla="*/ 1098588 h 1098588"/>
              </a:gdLst>
              <a:ahLst/>
              <a:cxnLst>
                <a:cxn ang="T12">
                  <a:pos x="T0" y="T1"/>
                </a:cxn>
                <a:cxn ang="T13">
                  <a:pos x="T2" y="T3"/>
                </a:cxn>
                <a:cxn ang="T14">
                  <a:pos x="T4" y="T5"/>
                </a:cxn>
                <a:cxn ang="T15">
                  <a:pos x="T6" y="T7"/>
                </a:cxn>
                <a:cxn ang="T16">
                  <a:pos x="T8" y="T9"/>
                </a:cxn>
                <a:cxn ang="T17">
                  <a:pos x="T10" y="T11"/>
                </a:cxn>
              </a:cxnLst>
              <a:rect l="T18" t="T19" r="T20" b="T21"/>
              <a:pathLst>
                <a:path w="2011851" h="1098588">
                  <a:moveTo>
                    <a:pt x="1300352" y="0"/>
                  </a:moveTo>
                  <a:lnTo>
                    <a:pt x="2011851" y="1052231"/>
                  </a:lnTo>
                  <a:lnTo>
                    <a:pt x="1929757" y="1098588"/>
                  </a:lnTo>
                  <a:lnTo>
                    <a:pt x="0" y="1098588"/>
                  </a:lnTo>
                  <a:lnTo>
                    <a:pt x="0" y="604399"/>
                  </a:lnTo>
                  <a:lnTo>
                    <a:pt x="1300352" y="0"/>
                  </a:lnTo>
                  <a:close/>
                </a:path>
              </a:pathLst>
            </a:custGeom>
            <a:solidFill>
              <a:srgbClr val="B6D3D8"/>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5" name="Freeform 38"/>
            <p:cNvSpPr>
              <a:spLocks noChangeArrowheads="1"/>
            </p:cNvSpPr>
            <p:nvPr/>
          </p:nvSpPr>
          <p:spPr bwMode="auto">
            <a:xfrm>
              <a:off x="1173107" y="1881261"/>
              <a:ext cx="276042" cy="268508"/>
            </a:xfrm>
            <a:custGeom>
              <a:avLst/>
              <a:gdLst>
                <a:gd name="T0" fmla="*/ 263495 w 66"/>
                <a:gd name="T1" fmla="*/ 142391 h 66"/>
                <a:gd name="T2" fmla="*/ 242582 w 66"/>
                <a:gd name="T3" fmla="*/ 207483 h 66"/>
                <a:gd name="T4" fmla="*/ 133839 w 66"/>
                <a:gd name="T5" fmla="*/ 256303 h 66"/>
                <a:gd name="T6" fmla="*/ 66919 w 66"/>
                <a:gd name="T7" fmla="*/ 235962 h 66"/>
                <a:gd name="T8" fmla="*/ 12547 w 66"/>
                <a:gd name="T9" fmla="*/ 126117 h 66"/>
                <a:gd name="T10" fmla="*/ 33460 w 66"/>
                <a:gd name="T11" fmla="*/ 61025 h 66"/>
                <a:gd name="T12" fmla="*/ 142203 w 66"/>
                <a:gd name="T13" fmla="*/ 12205 h 66"/>
                <a:gd name="T14" fmla="*/ 209123 w 66"/>
                <a:gd name="T15" fmla="*/ 32546 h 66"/>
                <a:gd name="T16" fmla="*/ 263495 w 66"/>
                <a:gd name="T17" fmla="*/ 14239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66"/>
                <a:gd name="T29" fmla="*/ 66 w 66"/>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66">
                  <a:moveTo>
                    <a:pt x="63" y="35"/>
                  </a:moveTo>
                  <a:cubicBezTo>
                    <a:pt x="66" y="41"/>
                    <a:pt x="64" y="48"/>
                    <a:pt x="58" y="51"/>
                  </a:cubicBezTo>
                  <a:cubicBezTo>
                    <a:pt x="32" y="63"/>
                    <a:pt x="32" y="63"/>
                    <a:pt x="32" y="63"/>
                  </a:cubicBezTo>
                  <a:cubicBezTo>
                    <a:pt x="26" y="66"/>
                    <a:pt x="19" y="64"/>
                    <a:pt x="16" y="58"/>
                  </a:cubicBezTo>
                  <a:cubicBezTo>
                    <a:pt x="3" y="31"/>
                    <a:pt x="3" y="31"/>
                    <a:pt x="3" y="31"/>
                  </a:cubicBezTo>
                  <a:cubicBezTo>
                    <a:pt x="0" y="25"/>
                    <a:pt x="2" y="18"/>
                    <a:pt x="8" y="15"/>
                  </a:cubicBezTo>
                  <a:cubicBezTo>
                    <a:pt x="34" y="3"/>
                    <a:pt x="34" y="3"/>
                    <a:pt x="34" y="3"/>
                  </a:cubicBezTo>
                  <a:cubicBezTo>
                    <a:pt x="40" y="0"/>
                    <a:pt x="47" y="2"/>
                    <a:pt x="50" y="8"/>
                  </a:cubicBezTo>
                  <a:lnTo>
                    <a:pt x="63" y="35"/>
                  </a:lnTo>
                  <a:close/>
                </a:path>
              </a:pathLst>
            </a:custGeom>
            <a:solidFill>
              <a:srgbClr val="F9E376"/>
            </a:solidFill>
            <a:ln w="11113" cap="flat" cmpd="sng">
              <a:solidFill>
                <a:srgbClr val="C6B86D"/>
              </a:solidFill>
              <a:miter lim="800000"/>
              <a:headEnd/>
              <a:tailEnd/>
            </a:ln>
          </p:spPr>
          <p:txBody>
            <a:bodyPr/>
            <a:lstStyle/>
            <a:p>
              <a:endParaRPr lang="zh-CN" altLang="zh-CN" sz="2400">
                <a:solidFill>
                  <a:srgbClr val="000000"/>
                </a:solidFill>
                <a:sym typeface="宋体" panose="02010600030101010101" pitchFamily="2" charset="-122"/>
              </a:endParaRPr>
            </a:p>
          </p:txBody>
        </p:sp>
        <p:sp>
          <p:nvSpPr>
            <p:cNvPr id="22566" name="Freeform 39"/>
            <p:cNvSpPr>
              <a:spLocks noChangeArrowheads="1"/>
            </p:cNvSpPr>
            <p:nvPr/>
          </p:nvSpPr>
          <p:spPr bwMode="auto">
            <a:xfrm>
              <a:off x="1210265" y="1918886"/>
              <a:ext cx="201723" cy="193257"/>
            </a:xfrm>
            <a:custGeom>
              <a:avLst/>
              <a:gdLst>
                <a:gd name="T0" fmla="*/ 193318 w 48"/>
                <a:gd name="T1" fmla="*/ 100655 h 48"/>
                <a:gd name="T2" fmla="*/ 176508 w 48"/>
                <a:gd name="T3" fmla="*/ 148969 h 48"/>
                <a:gd name="T4" fmla="*/ 96659 w 48"/>
                <a:gd name="T5" fmla="*/ 185205 h 48"/>
                <a:gd name="T6" fmla="*/ 50431 w 48"/>
                <a:gd name="T7" fmla="*/ 169100 h 48"/>
                <a:gd name="T8" fmla="*/ 8405 w 48"/>
                <a:gd name="T9" fmla="*/ 92602 h 48"/>
                <a:gd name="T10" fmla="*/ 25215 w 48"/>
                <a:gd name="T11" fmla="*/ 44288 h 48"/>
                <a:gd name="T12" fmla="*/ 105064 w 48"/>
                <a:gd name="T13" fmla="*/ 8052 h 48"/>
                <a:gd name="T14" fmla="*/ 151292 w 48"/>
                <a:gd name="T15" fmla="*/ 24157 h 48"/>
                <a:gd name="T16" fmla="*/ 193318 w 48"/>
                <a:gd name="T17" fmla="*/ 100655 h 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8"/>
                <a:gd name="T28" fmla="*/ 0 h 48"/>
                <a:gd name="T29" fmla="*/ 48 w 48"/>
                <a:gd name="T30" fmla="*/ 48 h 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8" h="48">
                  <a:moveTo>
                    <a:pt x="46" y="25"/>
                  </a:moveTo>
                  <a:cubicBezTo>
                    <a:pt x="48" y="30"/>
                    <a:pt x="46" y="35"/>
                    <a:pt x="42" y="37"/>
                  </a:cubicBezTo>
                  <a:cubicBezTo>
                    <a:pt x="23" y="46"/>
                    <a:pt x="23" y="46"/>
                    <a:pt x="23" y="46"/>
                  </a:cubicBezTo>
                  <a:cubicBezTo>
                    <a:pt x="19" y="48"/>
                    <a:pt x="14" y="46"/>
                    <a:pt x="12" y="42"/>
                  </a:cubicBezTo>
                  <a:cubicBezTo>
                    <a:pt x="2" y="23"/>
                    <a:pt x="2" y="23"/>
                    <a:pt x="2" y="23"/>
                  </a:cubicBezTo>
                  <a:cubicBezTo>
                    <a:pt x="0" y="18"/>
                    <a:pt x="2" y="13"/>
                    <a:pt x="6" y="11"/>
                  </a:cubicBezTo>
                  <a:cubicBezTo>
                    <a:pt x="25" y="2"/>
                    <a:pt x="25" y="2"/>
                    <a:pt x="25" y="2"/>
                  </a:cubicBezTo>
                  <a:cubicBezTo>
                    <a:pt x="29" y="0"/>
                    <a:pt x="34" y="2"/>
                    <a:pt x="36" y="6"/>
                  </a:cubicBezTo>
                  <a:lnTo>
                    <a:pt x="46" y="25"/>
                  </a:lnTo>
                  <a:close/>
                </a:path>
              </a:pathLst>
            </a:custGeom>
            <a:solidFill>
              <a:srgbClr val="FFEFAB"/>
            </a:solidFill>
            <a:ln w="3175" cap="flat" cmpd="sng">
              <a:solidFill>
                <a:srgbClr val="FFFFFF"/>
              </a:solidFill>
              <a:miter lim="800000"/>
              <a:headEnd/>
              <a:tailEnd/>
            </a:ln>
          </p:spPr>
          <p:txBody>
            <a:bodyPr/>
            <a:lstStyle/>
            <a:p>
              <a:endParaRPr lang="zh-CN" altLang="zh-CN" sz="2400">
                <a:solidFill>
                  <a:srgbClr val="000000"/>
                </a:solidFill>
                <a:sym typeface="宋体" panose="02010600030101010101" pitchFamily="2" charset="-122"/>
              </a:endParaRPr>
            </a:p>
          </p:txBody>
        </p:sp>
        <p:sp>
          <p:nvSpPr>
            <p:cNvPr id="22567" name="Freeform 40"/>
            <p:cNvSpPr>
              <a:spLocks noChangeArrowheads="1"/>
            </p:cNvSpPr>
            <p:nvPr/>
          </p:nvSpPr>
          <p:spPr bwMode="auto">
            <a:xfrm>
              <a:off x="2930218" y="482287"/>
              <a:ext cx="904214" cy="1038115"/>
            </a:xfrm>
            <a:custGeom>
              <a:avLst/>
              <a:gdLst>
                <a:gd name="T0" fmla="*/ 326522 w 216"/>
                <a:gd name="T1" fmla="*/ 1021894 h 256"/>
                <a:gd name="T2" fmla="*/ 180006 w 216"/>
                <a:gd name="T3" fmla="*/ 936737 h 256"/>
                <a:gd name="T4" fmla="*/ 12559 w 216"/>
                <a:gd name="T5" fmla="*/ 263584 h 256"/>
                <a:gd name="T6" fmla="*/ 100468 w 216"/>
                <a:gd name="T7" fmla="*/ 125709 h 256"/>
                <a:gd name="T8" fmla="*/ 577692 w 216"/>
                <a:gd name="T9" fmla="*/ 16221 h 256"/>
                <a:gd name="T10" fmla="*/ 724208 w 216"/>
                <a:gd name="T11" fmla="*/ 101378 h 256"/>
                <a:gd name="T12" fmla="*/ 887469 w 216"/>
                <a:gd name="T13" fmla="*/ 770476 h 256"/>
                <a:gd name="T14" fmla="*/ 803746 w 216"/>
                <a:gd name="T15" fmla="*/ 912406 h 256"/>
                <a:gd name="T16" fmla="*/ 326522 w 216"/>
                <a:gd name="T17" fmla="*/ 1021894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256"/>
                <a:gd name="T29" fmla="*/ 216 w 216"/>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256">
                  <a:moveTo>
                    <a:pt x="78" y="252"/>
                  </a:moveTo>
                  <a:cubicBezTo>
                    <a:pt x="62" y="256"/>
                    <a:pt x="47" y="246"/>
                    <a:pt x="43" y="231"/>
                  </a:cubicBezTo>
                  <a:cubicBezTo>
                    <a:pt x="3" y="65"/>
                    <a:pt x="3" y="65"/>
                    <a:pt x="3" y="65"/>
                  </a:cubicBezTo>
                  <a:cubicBezTo>
                    <a:pt x="0" y="50"/>
                    <a:pt x="9" y="35"/>
                    <a:pt x="24" y="31"/>
                  </a:cubicBezTo>
                  <a:cubicBezTo>
                    <a:pt x="138" y="4"/>
                    <a:pt x="138" y="4"/>
                    <a:pt x="138" y="4"/>
                  </a:cubicBezTo>
                  <a:cubicBezTo>
                    <a:pt x="154" y="0"/>
                    <a:pt x="169" y="9"/>
                    <a:pt x="173" y="25"/>
                  </a:cubicBezTo>
                  <a:cubicBezTo>
                    <a:pt x="212" y="190"/>
                    <a:pt x="212" y="190"/>
                    <a:pt x="212" y="190"/>
                  </a:cubicBezTo>
                  <a:cubicBezTo>
                    <a:pt x="216" y="206"/>
                    <a:pt x="207" y="221"/>
                    <a:pt x="192" y="225"/>
                  </a:cubicBezTo>
                  <a:lnTo>
                    <a:pt x="78" y="252"/>
                  </a:lnTo>
                  <a:close/>
                </a:path>
              </a:pathLst>
            </a:custGeom>
            <a:solidFill>
              <a:srgbClr val="C2320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8" name="Freeform 41"/>
            <p:cNvSpPr>
              <a:spLocks noChangeArrowheads="1"/>
            </p:cNvSpPr>
            <p:nvPr/>
          </p:nvSpPr>
          <p:spPr bwMode="auto">
            <a:xfrm>
              <a:off x="2870055" y="494258"/>
              <a:ext cx="897136" cy="986808"/>
            </a:xfrm>
            <a:custGeom>
              <a:avLst/>
              <a:gdLst>
                <a:gd name="T0" fmla="*/ 310225 w 214"/>
                <a:gd name="T1" fmla="*/ 970564 h 243"/>
                <a:gd name="T2" fmla="*/ 167689 w 214"/>
                <a:gd name="T3" fmla="*/ 885285 h 243"/>
                <a:gd name="T4" fmla="*/ 12577 w 214"/>
                <a:gd name="T5" fmla="*/ 268022 h 243"/>
                <a:gd name="T6" fmla="*/ 100613 w 214"/>
                <a:gd name="T7" fmla="*/ 125889 h 243"/>
                <a:gd name="T8" fmla="*/ 586911 w 214"/>
                <a:gd name="T9" fmla="*/ 16244 h 243"/>
                <a:gd name="T10" fmla="*/ 729447 w 214"/>
                <a:gd name="T11" fmla="*/ 101523 h 243"/>
                <a:gd name="T12" fmla="*/ 880367 w 214"/>
                <a:gd name="T13" fmla="*/ 718786 h 243"/>
                <a:gd name="T14" fmla="*/ 792330 w 214"/>
                <a:gd name="T15" fmla="*/ 856858 h 243"/>
                <a:gd name="T16" fmla="*/ 310225 w 214"/>
                <a:gd name="T17" fmla="*/ 970564 h 2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4"/>
                <a:gd name="T28" fmla="*/ 0 h 243"/>
                <a:gd name="T29" fmla="*/ 214 w 214"/>
                <a:gd name="T30" fmla="*/ 243 h 2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4" h="243">
                  <a:moveTo>
                    <a:pt x="74" y="239"/>
                  </a:moveTo>
                  <a:cubicBezTo>
                    <a:pt x="59" y="243"/>
                    <a:pt x="44" y="233"/>
                    <a:pt x="40" y="218"/>
                  </a:cubicBezTo>
                  <a:cubicBezTo>
                    <a:pt x="3" y="66"/>
                    <a:pt x="3" y="66"/>
                    <a:pt x="3" y="66"/>
                  </a:cubicBezTo>
                  <a:cubicBezTo>
                    <a:pt x="0" y="50"/>
                    <a:pt x="9" y="35"/>
                    <a:pt x="24" y="31"/>
                  </a:cubicBezTo>
                  <a:cubicBezTo>
                    <a:pt x="140" y="4"/>
                    <a:pt x="140" y="4"/>
                    <a:pt x="140" y="4"/>
                  </a:cubicBezTo>
                  <a:cubicBezTo>
                    <a:pt x="155" y="0"/>
                    <a:pt x="170" y="9"/>
                    <a:pt x="174" y="25"/>
                  </a:cubicBezTo>
                  <a:cubicBezTo>
                    <a:pt x="210" y="177"/>
                    <a:pt x="210" y="177"/>
                    <a:pt x="210" y="177"/>
                  </a:cubicBezTo>
                  <a:cubicBezTo>
                    <a:pt x="214" y="192"/>
                    <a:pt x="205" y="208"/>
                    <a:pt x="189" y="211"/>
                  </a:cubicBezTo>
                  <a:lnTo>
                    <a:pt x="74" y="239"/>
                  </a:lnTo>
                  <a:close/>
                </a:path>
              </a:pathLst>
            </a:custGeom>
            <a:solidFill>
              <a:srgbClr val="E8562B"/>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2569" name="Freeform 42"/>
            <p:cNvSpPr>
              <a:spLocks noChangeArrowheads="1"/>
            </p:cNvSpPr>
            <p:nvPr/>
          </p:nvSpPr>
          <p:spPr bwMode="auto">
            <a:xfrm>
              <a:off x="2942605" y="571219"/>
              <a:ext cx="757345" cy="827755"/>
            </a:xfrm>
            <a:custGeom>
              <a:avLst/>
              <a:gdLst>
                <a:gd name="T0" fmla="*/ 263606 w 181"/>
                <a:gd name="T1" fmla="*/ 815582 h 204"/>
                <a:gd name="T2" fmla="*/ 142264 w 181"/>
                <a:gd name="T3" fmla="*/ 746603 h 204"/>
                <a:gd name="T4" fmla="*/ 12553 w 181"/>
                <a:gd name="T5" fmla="*/ 223169 h 204"/>
                <a:gd name="T6" fmla="*/ 87869 w 181"/>
                <a:gd name="T7" fmla="*/ 109556 h 204"/>
                <a:gd name="T8" fmla="*/ 493739 w 181"/>
                <a:gd name="T9" fmla="*/ 12173 h 204"/>
                <a:gd name="T10" fmla="*/ 615081 w 181"/>
                <a:gd name="T11" fmla="*/ 85210 h 204"/>
                <a:gd name="T12" fmla="*/ 744792 w 181"/>
                <a:gd name="T13" fmla="*/ 604586 h 204"/>
                <a:gd name="T14" fmla="*/ 669476 w 181"/>
                <a:gd name="T15" fmla="*/ 722257 h 204"/>
                <a:gd name="T16" fmla="*/ 263606 w 181"/>
                <a:gd name="T17" fmla="*/ 815582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1"/>
                <a:gd name="T28" fmla="*/ 0 h 204"/>
                <a:gd name="T29" fmla="*/ 181 w 181"/>
                <a:gd name="T30" fmla="*/ 204 h 2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1" h="204">
                  <a:moveTo>
                    <a:pt x="63" y="201"/>
                  </a:moveTo>
                  <a:cubicBezTo>
                    <a:pt x="50" y="204"/>
                    <a:pt x="37" y="196"/>
                    <a:pt x="34" y="184"/>
                  </a:cubicBezTo>
                  <a:cubicBezTo>
                    <a:pt x="3" y="55"/>
                    <a:pt x="3" y="55"/>
                    <a:pt x="3" y="55"/>
                  </a:cubicBezTo>
                  <a:cubicBezTo>
                    <a:pt x="0" y="42"/>
                    <a:pt x="8" y="30"/>
                    <a:pt x="21" y="27"/>
                  </a:cubicBezTo>
                  <a:cubicBezTo>
                    <a:pt x="118" y="3"/>
                    <a:pt x="118" y="3"/>
                    <a:pt x="118" y="3"/>
                  </a:cubicBezTo>
                  <a:cubicBezTo>
                    <a:pt x="131" y="0"/>
                    <a:pt x="144" y="8"/>
                    <a:pt x="147" y="21"/>
                  </a:cubicBezTo>
                  <a:cubicBezTo>
                    <a:pt x="178" y="149"/>
                    <a:pt x="178" y="149"/>
                    <a:pt x="178" y="149"/>
                  </a:cubicBezTo>
                  <a:cubicBezTo>
                    <a:pt x="181" y="162"/>
                    <a:pt x="173" y="175"/>
                    <a:pt x="160" y="178"/>
                  </a:cubicBezTo>
                  <a:lnTo>
                    <a:pt x="63" y="201"/>
                  </a:lnTo>
                  <a:close/>
                </a:path>
              </a:pathLst>
            </a:custGeom>
            <a:solidFill>
              <a:srgbClr val="E85D42"/>
            </a:solidFill>
            <a:ln w="14288" cap="flat" cmpd="sng">
              <a:solidFill>
                <a:srgbClr val="D6320B"/>
              </a:solidFill>
              <a:miter lim="800000"/>
              <a:headEnd/>
              <a:tailEnd/>
            </a:ln>
          </p:spPr>
          <p:txBody>
            <a:bodyPr/>
            <a:lstStyle/>
            <a:p>
              <a:endParaRPr lang="zh-CN" altLang="zh-CN" sz="2400">
                <a:solidFill>
                  <a:srgbClr val="000000"/>
                </a:solidFill>
                <a:sym typeface="宋体" panose="02010600030101010101" pitchFamily="2" charset="-122"/>
              </a:endParaRPr>
            </a:p>
          </p:txBody>
        </p:sp>
        <p:sp>
          <p:nvSpPr>
            <p:cNvPr id="22570" name="Freeform 43"/>
            <p:cNvSpPr>
              <a:spLocks noChangeArrowheads="1"/>
            </p:cNvSpPr>
            <p:nvPr/>
          </p:nvSpPr>
          <p:spPr bwMode="auto">
            <a:xfrm>
              <a:off x="3277040" y="1197166"/>
              <a:ext cx="293737" cy="311263"/>
            </a:xfrm>
            <a:custGeom>
              <a:avLst/>
              <a:gdLst>
                <a:gd name="T0" fmla="*/ 172046 w 70"/>
                <a:gd name="T1" fmla="*/ 291051 h 77"/>
                <a:gd name="T2" fmla="*/ 37766 w 70"/>
                <a:gd name="T3" fmla="*/ 246585 h 77"/>
                <a:gd name="T4" fmla="*/ 16785 w 70"/>
                <a:gd name="T5" fmla="*/ 153610 h 77"/>
                <a:gd name="T6" fmla="*/ 104906 w 70"/>
                <a:gd name="T7" fmla="*/ 16170 h 77"/>
                <a:gd name="T8" fmla="*/ 109102 w 70"/>
                <a:gd name="T9" fmla="*/ 12127 h 77"/>
                <a:gd name="T10" fmla="*/ 255971 w 70"/>
                <a:gd name="T11" fmla="*/ 97017 h 77"/>
                <a:gd name="T12" fmla="*/ 276952 w 70"/>
                <a:gd name="T13" fmla="*/ 194034 h 77"/>
                <a:gd name="T14" fmla="*/ 180438 w 70"/>
                <a:gd name="T15" fmla="*/ 291051 h 77"/>
                <a:gd name="T16" fmla="*/ 172046 w 70"/>
                <a:gd name="T17" fmla="*/ 291051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0"/>
                <a:gd name="T28" fmla="*/ 0 h 77"/>
                <a:gd name="T29" fmla="*/ 70 w 70"/>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0" h="77">
                  <a:moveTo>
                    <a:pt x="41" y="72"/>
                  </a:moveTo>
                  <a:cubicBezTo>
                    <a:pt x="26" y="76"/>
                    <a:pt x="13" y="77"/>
                    <a:pt x="9" y="61"/>
                  </a:cubicBezTo>
                  <a:cubicBezTo>
                    <a:pt x="4" y="38"/>
                    <a:pt x="4" y="38"/>
                    <a:pt x="4" y="38"/>
                  </a:cubicBezTo>
                  <a:cubicBezTo>
                    <a:pt x="0" y="23"/>
                    <a:pt x="9" y="7"/>
                    <a:pt x="25" y="4"/>
                  </a:cubicBezTo>
                  <a:cubicBezTo>
                    <a:pt x="26" y="3"/>
                    <a:pt x="26" y="3"/>
                    <a:pt x="26" y="3"/>
                  </a:cubicBezTo>
                  <a:cubicBezTo>
                    <a:pt x="42" y="0"/>
                    <a:pt x="57" y="9"/>
                    <a:pt x="61" y="24"/>
                  </a:cubicBezTo>
                  <a:cubicBezTo>
                    <a:pt x="66" y="48"/>
                    <a:pt x="66" y="48"/>
                    <a:pt x="66" y="48"/>
                  </a:cubicBezTo>
                  <a:cubicBezTo>
                    <a:pt x="70" y="63"/>
                    <a:pt x="58" y="68"/>
                    <a:pt x="43" y="72"/>
                  </a:cubicBezTo>
                  <a:lnTo>
                    <a:pt x="41" y="72"/>
                  </a:lnTo>
                  <a:close/>
                </a:path>
              </a:pathLst>
            </a:custGeom>
            <a:solidFill>
              <a:srgbClr val="E8562B"/>
            </a:solidFill>
            <a:ln w="14288" cap="flat" cmpd="sng">
              <a:solidFill>
                <a:srgbClr val="C7320B"/>
              </a:solidFill>
              <a:miter lim="800000"/>
              <a:headEnd/>
              <a:tailEnd/>
            </a:ln>
          </p:spPr>
          <p:txBody>
            <a:bodyPr/>
            <a:lstStyle/>
            <a:p>
              <a:endParaRPr lang="zh-CN" altLang="zh-CN" sz="2400">
                <a:solidFill>
                  <a:srgbClr val="000000"/>
                </a:solidFill>
                <a:sym typeface="宋体" panose="02010600030101010101" pitchFamily="2" charset="-122"/>
              </a:endParaRPr>
            </a:p>
          </p:txBody>
        </p:sp>
        <p:sp>
          <p:nvSpPr>
            <p:cNvPr id="22571" name="Freeform 44"/>
            <p:cNvSpPr>
              <a:spLocks noChangeArrowheads="1"/>
            </p:cNvSpPr>
            <p:nvPr/>
          </p:nvSpPr>
          <p:spPr bwMode="auto">
            <a:xfrm>
              <a:off x="3344281" y="1274126"/>
              <a:ext cx="122096" cy="104325"/>
            </a:xfrm>
            <a:custGeom>
              <a:avLst/>
              <a:gdLst>
                <a:gd name="T0" fmla="*/ 71574 w 29"/>
                <a:gd name="T1" fmla="*/ 96300 h 26"/>
                <a:gd name="T2" fmla="*/ 4210 w 29"/>
                <a:gd name="T3" fmla="*/ 64200 h 26"/>
                <a:gd name="T4" fmla="*/ 50522 w 29"/>
                <a:gd name="T5" fmla="*/ 4013 h 26"/>
                <a:gd name="T6" fmla="*/ 113676 w 29"/>
                <a:gd name="T7" fmla="*/ 36113 h 26"/>
                <a:gd name="T8" fmla="*/ 71574 w 29"/>
                <a:gd name="T9" fmla="*/ 96300 h 26"/>
                <a:gd name="T10" fmla="*/ 0 60000 65536"/>
                <a:gd name="T11" fmla="*/ 0 60000 65536"/>
                <a:gd name="T12" fmla="*/ 0 60000 65536"/>
                <a:gd name="T13" fmla="*/ 0 60000 65536"/>
                <a:gd name="T14" fmla="*/ 0 60000 65536"/>
                <a:gd name="T15" fmla="*/ 0 w 29"/>
                <a:gd name="T16" fmla="*/ 0 h 26"/>
                <a:gd name="T17" fmla="*/ 29 w 29"/>
                <a:gd name="T18" fmla="*/ 26 h 26"/>
              </a:gdLst>
              <a:ahLst/>
              <a:cxnLst>
                <a:cxn ang="T10">
                  <a:pos x="T0" y="T1"/>
                </a:cxn>
                <a:cxn ang="T11">
                  <a:pos x="T2" y="T3"/>
                </a:cxn>
                <a:cxn ang="T12">
                  <a:pos x="T4" y="T5"/>
                </a:cxn>
                <a:cxn ang="T13">
                  <a:pos x="T6" y="T7"/>
                </a:cxn>
                <a:cxn ang="T14">
                  <a:pos x="T8" y="T9"/>
                </a:cxn>
              </a:cxnLst>
              <a:rect l="T15" t="T16" r="T17" b="T18"/>
              <a:pathLst>
                <a:path w="29" h="26">
                  <a:moveTo>
                    <a:pt x="17" y="24"/>
                  </a:moveTo>
                  <a:cubicBezTo>
                    <a:pt x="10" y="26"/>
                    <a:pt x="3" y="22"/>
                    <a:pt x="1" y="16"/>
                  </a:cubicBezTo>
                  <a:cubicBezTo>
                    <a:pt x="0" y="10"/>
                    <a:pt x="5" y="3"/>
                    <a:pt x="12" y="1"/>
                  </a:cubicBezTo>
                  <a:cubicBezTo>
                    <a:pt x="19" y="0"/>
                    <a:pt x="26" y="3"/>
                    <a:pt x="27" y="9"/>
                  </a:cubicBezTo>
                  <a:cubicBezTo>
                    <a:pt x="29" y="16"/>
                    <a:pt x="24" y="22"/>
                    <a:pt x="17" y="24"/>
                  </a:cubicBezTo>
                  <a:close/>
                </a:path>
              </a:pathLst>
            </a:custGeom>
            <a:solidFill>
              <a:srgbClr val="FDAF17"/>
            </a:solidFill>
            <a:ln w="14288" cap="flat" cmpd="sng">
              <a:solidFill>
                <a:srgbClr val="D6320B"/>
              </a:solidFill>
              <a:miter lim="800000"/>
              <a:headEnd/>
              <a:tailEnd/>
            </a:ln>
          </p:spPr>
          <p:txBody>
            <a:bodyPr/>
            <a:lstStyle/>
            <a:p>
              <a:endParaRPr lang="zh-CN" altLang="zh-CN" sz="2400">
                <a:solidFill>
                  <a:srgbClr val="000000"/>
                </a:solidFill>
                <a:sym typeface="宋体" panose="02010600030101010101" pitchFamily="2" charset="-122"/>
              </a:endParaRPr>
            </a:p>
          </p:txBody>
        </p:sp>
        <p:sp>
          <p:nvSpPr>
            <p:cNvPr id="22572" name="Freeform 45"/>
            <p:cNvSpPr>
              <a:spLocks noChangeArrowheads="1"/>
            </p:cNvSpPr>
            <p:nvPr/>
          </p:nvSpPr>
          <p:spPr bwMode="auto">
            <a:xfrm>
              <a:off x="3101860" y="819203"/>
              <a:ext cx="465379" cy="352309"/>
            </a:xfrm>
            <a:custGeom>
              <a:avLst/>
              <a:gdLst>
                <a:gd name="T0" fmla="*/ 54504 w 111"/>
                <a:gd name="T1" fmla="*/ 76941 h 87"/>
                <a:gd name="T2" fmla="*/ 54504 w 111"/>
                <a:gd name="T3" fmla="*/ 190328 h 87"/>
                <a:gd name="T4" fmla="*/ 150934 w 111"/>
                <a:gd name="T5" fmla="*/ 275368 h 87"/>
                <a:gd name="T6" fmla="*/ 213823 w 111"/>
                <a:gd name="T7" fmla="*/ 166031 h 87"/>
                <a:gd name="T8" fmla="*/ 301867 w 111"/>
                <a:gd name="T9" fmla="*/ 12149 h 87"/>
                <a:gd name="T10" fmla="*/ 452801 w 111"/>
                <a:gd name="T11" fmla="*/ 141734 h 87"/>
                <a:gd name="T12" fmla="*/ 456994 w 111"/>
                <a:gd name="T13" fmla="*/ 251071 h 87"/>
                <a:gd name="T14" fmla="*/ 410875 w 111"/>
                <a:gd name="T15" fmla="*/ 242972 h 87"/>
                <a:gd name="T16" fmla="*/ 406683 w 111"/>
                <a:gd name="T17" fmla="*/ 149833 h 87"/>
                <a:gd name="T18" fmla="*/ 322830 w 111"/>
                <a:gd name="T19" fmla="*/ 72892 h 87"/>
                <a:gd name="T20" fmla="*/ 264134 w 111"/>
                <a:gd name="T21" fmla="*/ 186278 h 87"/>
                <a:gd name="T22" fmla="*/ 171897 w 111"/>
                <a:gd name="T23" fmla="*/ 336111 h 87"/>
                <a:gd name="T24" fmla="*/ 8385 w 111"/>
                <a:gd name="T25" fmla="*/ 198427 h 87"/>
                <a:gd name="T26" fmla="*/ 8385 w 111"/>
                <a:gd name="T27" fmla="*/ 68842 h 87"/>
                <a:gd name="T28" fmla="*/ 54504 w 111"/>
                <a:gd name="T29" fmla="*/ 76941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87"/>
                <a:gd name="T47" fmla="*/ 111 w 111"/>
                <a:gd name="T48" fmla="*/ 87 h 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87">
                  <a:moveTo>
                    <a:pt x="13" y="19"/>
                  </a:moveTo>
                  <a:cubicBezTo>
                    <a:pt x="11" y="26"/>
                    <a:pt x="11" y="37"/>
                    <a:pt x="13" y="47"/>
                  </a:cubicBezTo>
                  <a:cubicBezTo>
                    <a:pt x="17" y="63"/>
                    <a:pt x="26" y="70"/>
                    <a:pt x="36" y="68"/>
                  </a:cubicBezTo>
                  <a:cubicBezTo>
                    <a:pt x="45" y="66"/>
                    <a:pt x="49" y="58"/>
                    <a:pt x="51" y="41"/>
                  </a:cubicBezTo>
                  <a:cubicBezTo>
                    <a:pt x="52" y="21"/>
                    <a:pt x="58" y="7"/>
                    <a:pt x="72" y="3"/>
                  </a:cubicBezTo>
                  <a:cubicBezTo>
                    <a:pt x="87" y="0"/>
                    <a:pt x="103" y="12"/>
                    <a:pt x="108" y="35"/>
                  </a:cubicBezTo>
                  <a:cubicBezTo>
                    <a:pt x="111" y="47"/>
                    <a:pt x="111" y="56"/>
                    <a:pt x="109" y="62"/>
                  </a:cubicBezTo>
                  <a:cubicBezTo>
                    <a:pt x="98" y="60"/>
                    <a:pt x="98" y="60"/>
                    <a:pt x="98" y="60"/>
                  </a:cubicBezTo>
                  <a:cubicBezTo>
                    <a:pt x="99" y="56"/>
                    <a:pt x="100" y="48"/>
                    <a:pt x="97" y="37"/>
                  </a:cubicBezTo>
                  <a:cubicBezTo>
                    <a:pt x="93" y="21"/>
                    <a:pt x="84" y="17"/>
                    <a:pt x="77" y="18"/>
                  </a:cubicBezTo>
                  <a:cubicBezTo>
                    <a:pt x="68" y="21"/>
                    <a:pt x="65" y="29"/>
                    <a:pt x="63" y="46"/>
                  </a:cubicBezTo>
                  <a:cubicBezTo>
                    <a:pt x="61" y="68"/>
                    <a:pt x="56" y="80"/>
                    <a:pt x="41" y="83"/>
                  </a:cubicBezTo>
                  <a:cubicBezTo>
                    <a:pt x="25" y="87"/>
                    <a:pt x="9" y="77"/>
                    <a:pt x="2" y="49"/>
                  </a:cubicBezTo>
                  <a:cubicBezTo>
                    <a:pt x="0" y="38"/>
                    <a:pt x="0" y="24"/>
                    <a:pt x="2" y="17"/>
                  </a:cubicBezTo>
                  <a:lnTo>
                    <a:pt x="13" y="19"/>
                  </a:lnTo>
                  <a:close/>
                </a:path>
              </a:pathLst>
            </a:custGeom>
            <a:solidFill>
              <a:srgbClr val="F9D93D"/>
            </a:solidFill>
            <a:ln w="11113" cap="rnd" cmpd="sng">
              <a:solidFill>
                <a:srgbClr val="F9D93D"/>
              </a:solidFill>
              <a:bevel/>
              <a:headEnd/>
              <a:tailEnd/>
            </a:ln>
          </p:spPr>
          <p:txBody>
            <a:bodyPr/>
            <a:lstStyle/>
            <a:p>
              <a:endParaRPr lang="zh-CN" altLang="zh-CN" sz="2400">
                <a:solidFill>
                  <a:srgbClr val="000000"/>
                </a:solidFill>
                <a:sym typeface="宋体" panose="02010600030101010101" pitchFamily="2" charset="-122"/>
              </a:endParaRPr>
            </a:p>
          </p:txBody>
        </p:sp>
        <p:sp>
          <p:nvSpPr>
            <p:cNvPr id="22573" name="Freeform 46"/>
            <p:cNvSpPr>
              <a:spLocks noChangeArrowheads="1"/>
            </p:cNvSpPr>
            <p:nvPr/>
          </p:nvSpPr>
          <p:spPr bwMode="auto">
            <a:xfrm>
              <a:off x="3043466" y="899585"/>
              <a:ext cx="576857" cy="182996"/>
            </a:xfrm>
            <a:custGeom>
              <a:avLst/>
              <a:gdLst>
                <a:gd name="T0" fmla="*/ 33441 w 138"/>
                <a:gd name="T1" fmla="*/ 178929 h 45"/>
                <a:gd name="T2" fmla="*/ 4180 w 138"/>
                <a:gd name="T3" fmla="*/ 154530 h 45"/>
                <a:gd name="T4" fmla="*/ 4180 w 138"/>
                <a:gd name="T5" fmla="*/ 154530 h 45"/>
                <a:gd name="T6" fmla="*/ 20901 w 138"/>
                <a:gd name="T7" fmla="*/ 121997 h 45"/>
                <a:gd name="T8" fmla="*/ 547596 w 138"/>
                <a:gd name="T9" fmla="*/ 4067 h 45"/>
                <a:gd name="T10" fmla="*/ 576857 w 138"/>
                <a:gd name="T11" fmla="*/ 24399 h 45"/>
                <a:gd name="T12" fmla="*/ 576857 w 138"/>
                <a:gd name="T13" fmla="*/ 24399 h 45"/>
                <a:gd name="T14" fmla="*/ 560137 w 138"/>
                <a:gd name="T15" fmla="*/ 56932 h 45"/>
                <a:gd name="T16" fmla="*/ 33441 w 138"/>
                <a:gd name="T17" fmla="*/ 178929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45"/>
                <a:gd name="T29" fmla="*/ 138 w 138"/>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45">
                  <a:moveTo>
                    <a:pt x="8" y="44"/>
                  </a:moveTo>
                  <a:cubicBezTo>
                    <a:pt x="5" y="45"/>
                    <a:pt x="2" y="42"/>
                    <a:pt x="1" y="38"/>
                  </a:cubicBezTo>
                  <a:cubicBezTo>
                    <a:pt x="1" y="38"/>
                    <a:pt x="1" y="38"/>
                    <a:pt x="1" y="38"/>
                  </a:cubicBezTo>
                  <a:cubicBezTo>
                    <a:pt x="0" y="35"/>
                    <a:pt x="2" y="31"/>
                    <a:pt x="5" y="30"/>
                  </a:cubicBezTo>
                  <a:cubicBezTo>
                    <a:pt x="131" y="1"/>
                    <a:pt x="131" y="1"/>
                    <a:pt x="131" y="1"/>
                  </a:cubicBezTo>
                  <a:cubicBezTo>
                    <a:pt x="134" y="0"/>
                    <a:pt x="137" y="2"/>
                    <a:pt x="138" y="6"/>
                  </a:cubicBezTo>
                  <a:cubicBezTo>
                    <a:pt x="138" y="6"/>
                    <a:pt x="138" y="6"/>
                    <a:pt x="138" y="6"/>
                  </a:cubicBezTo>
                  <a:cubicBezTo>
                    <a:pt x="138" y="10"/>
                    <a:pt x="137" y="14"/>
                    <a:pt x="134" y="14"/>
                  </a:cubicBezTo>
                  <a:lnTo>
                    <a:pt x="8" y="44"/>
                  </a:lnTo>
                  <a:close/>
                </a:path>
              </a:pathLst>
            </a:custGeom>
            <a:solidFill>
              <a:srgbClr val="F9D93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grpSp>
      <p:sp>
        <p:nvSpPr>
          <p:cNvPr id="22574" name="下箭头 139"/>
          <p:cNvSpPr>
            <a:spLocks noChangeArrowheads="1"/>
          </p:cNvSpPr>
          <p:nvPr/>
        </p:nvSpPr>
        <p:spPr bwMode="auto">
          <a:xfrm rot="15368096" flipH="1">
            <a:off x="4347633" y="1348317"/>
            <a:ext cx="1568451" cy="2487083"/>
          </a:xfrm>
          <a:custGeom>
            <a:avLst/>
            <a:gdLst>
              <a:gd name="T0" fmla="*/ 0 w 1207095"/>
              <a:gd name="T1" fmla="*/ 1364734 h 2269076"/>
              <a:gd name="T2" fmla="*/ 294251 w 1207095"/>
              <a:gd name="T3" fmla="*/ 1364734 h 2269076"/>
              <a:gd name="T4" fmla="*/ 777870 w 1207095"/>
              <a:gd name="T5" fmla="*/ 0 h 2269076"/>
              <a:gd name="T6" fmla="*/ 882752 w 1207095"/>
              <a:gd name="T7" fmla="*/ 1364734 h 2269076"/>
              <a:gd name="T8" fmla="*/ 1177003 w 1207095"/>
              <a:gd name="T9" fmla="*/ 1364734 h 2269076"/>
              <a:gd name="T10" fmla="*/ 674101 w 1207095"/>
              <a:gd name="T11" fmla="*/ 1864784 h 2269076"/>
              <a:gd name="T12" fmla="*/ 0 w 1207095"/>
              <a:gd name="T13" fmla="*/ 1364734 h 2269076"/>
              <a:gd name="T14" fmla="*/ 0 60000 65536"/>
              <a:gd name="T15" fmla="*/ 0 60000 65536"/>
              <a:gd name="T16" fmla="*/ 0 60000 65536"/>
              <a:gd name="T17" fmla="*/ 0 60000 65536"/>
              <a:gd name="T18" fmla="*/ 0 60000 65536"/>
              <a:gd name="T19" fmla="*/ 0 60000 65536"/>
              <a:gd name="T20" fmla="*/ 0 60000 65536"/>
              <a:gd name="T21" fmla="*/ 0 w 1207095"/>
              <a:gd name="T22" fmla="*/ 0 h 2269076"/>
              <a:gd name="T23" fmla="*/ 1207095 w 1207095"/>
              <a:gd name="T24" fmla="*/ 2269076 h 22690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7095" h="2269076">
                <a:moveTo>
                  <a:pt x="0" y="1660613"/>
                </a:moveTo>
                <a:lnTo>
                  <a:pt x="301774" y="1660613"/>
                </a:lnTo>
                <a:cubicBezTo>
                  <a:pt x="252150" y="1008228"/>
                  <a:pt x="452260" y="468245"/>
                  <a:pt x="797758" y="0"/>
                </a:cubicBezTo>
                <a:cubicBezTo>
                  <a:pt x="454185" y="778062"/>
                  <a:pt x="676561" y="1325574"/>
                  <a:pt x="905321" y="1660613"/>
                </a:cubicBezTo>
                <a:lnTo>
                  <a:pt x="1207095" y="1660613"/>
                </a:lnTo>
                <a:lnTo>
                  <a:pt x="691336" y="2269076"/>
                </a:lnTo>
                <a:lnTo>
                  <a:pt x="0" y="1660613"/>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zh-CN" sz="2400">
              <a:solidFill>
                <a:srgbClr val="000000"/>
              </a:solidFill>
              <a:sym typeface="宋体" panose="02010600030101010101" pitchFamily="2" charset="-122"/>
            </a:endParaRPr>
          </a:p>
        </p:txBody>
      </p:sp>
      <p:sp>
        <p:nvSpPr>
          <p:cNvPr id="22575" name="下箭头 139"/>
          <p:cNvSpPr>
            <a:spLocks noChangeArrowheads="1"/>
          </p:cNvSpPr>
          <p:nvPr/>
        </p:nvSpPr>
        <p:spPr bwMode="auto">
          <a:xfrm rot="4034753" flipH="1">
            <a:off x="5854700" y="4379384"/>
            <a:ext cx="1568451" cy="2487083"/>
          </a:xfrm>
          <a:custGeom>
            <a:avLst/>
            <a:gdLst>
              <a:gd name="T0" fmla="*/ 0 w 1207095"/>
              <a:gd name="T1" fmla="*/ 1364734 h 2269076"/>
              <a:gd name="T2" fmla="*/ 294251 w 1207095"/>
              <a:gd name="T3" fmla="*/ 1364734 h 2269076"/>
              <a:gd name="T4" fmla="*/ 777870 w 1207095"/>
              <a:gd name="T5" fmla="*/ 0 h 2269076"/>
              <a:gd name="T6" fmla="*/ 882752 w 1207095"/>
              <a:gd name="T7" fmla="*/ 1364734 h 2269076"/>
              <a:gd name="T8" fmla="*/ 1177003 w 1207095"/>
              <a:gd name="T9" fmla="*/ 1364734 h 2269076"/>
              <a:gd name="T10" fmla="*/ 674101 w 1207095"/>
              <a:gd name="T11" fmla="*/ 1864784 h 2269076"/>
              <a:gd name="T12" fmla="*/ 0 w 1207095"/>
              <a:gd name="T13" fmla="*/ 1364734 h 2269076"/>
              <a:gd name="T14" fmla="*/ 0 60000 65536"/>
              <a:gd name="T15" fmla="*/ 0 60000 65536"/>
              <a:gd name="T16" fmla="*/ 0 60000 65536"/>
              <a:gd name="T17" fmla="*/ 0 60000 65536"/>
              <a:gd name="T18" fmla="*/ 0 60000 65536"/>
              <a:gd name="T19" fmla="*/ 0 60000 65536"/>
              <a:gd name="T20" fmla="*/ 0 60000 65536"/>
              <a:gd name="T21" fmla="*/ 0 w 1207095"/>
              <a:gd name="T22" fmla="*/ 0 h 2269076"/>
              <a:gd name="T23" fmla="*/ 1207095 w 1207095"/>
              <a:gd name="T24" fmla="*/ 2269076 h 22690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7095" h="2269076">
                <a:moveTo>
                  <a:pt x="0" y="1660613"/>
                </a:moveTo>
                <a:lnTo>
                  <a:pt x="301774" y="1660613"/>
                </a:lnTo>
                <a:cubicBezTo>
                  <a:pt x="252150" y="1008228"/>
                  <a:pt x="452260" y="468245"/>
                  <a:pt x="797758" y="0"/>
                </a:cubicBezTo>
                <a:cubicBezTo>
                  <a:pt x="454185" y="778062"/>
                  <a:pt x="676561" y="1325574"/>
                  <a:pt x="905321" y="1660613"/>
                </a:cubicBezTo>
                <a:lnTo>
                  <a:pt x="1207095" y="1660613"/>
                </a:lnTo>
                <a:lnTo>
                  <a:pt x="691336" y="2269076"/>
                </a:lnTo>
                <a:lnTo>
                  <a:pt x="0" y="1660613"/>
                </a:lnTo>
                <a:close/>
              </a:path>
            </a:pathLst>
          </a:cu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zh-CN" sz="2400">
              <a:solidFill>
                <a:srgbClr val="000000"/>
              </a:solidFill>
              <a:sym typeface="宋体" panose="02010600030101010101" pitchFamily="2" charset="-122"/>
            </a:endParaRPr>
          </a:p>
        </p:txBody>
      </p:sp>
    </p:spTree>
    <p:extLst>
      <p:ext uri="{BB962C8B-B14F-4D97-AF65-F5344CB8AC3E}">
        <p14:creationId xmlns:p14="http://schemas.microsoft.com/office/powerpoint/2010/main" val="4124204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
        <p:nvSpPr>
          <p:cNvPr id="23555" name="矩形 1"/>
          <p:cNvSpPr>
            <a:spLocks noChangeArrowheads="1"/>
          </p:cNvSpPr>
          <p:nvPr/>
        </p:nvSpPr>
        <p:spPr bwMode="auto">
          <a:xfrm>
            <a:off x="1845734" y="599018"/>
            <a:ext cx="890693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1" hangingPunct="1"/>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中国领先的在线视频公司优酷土豆每周有</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3.1</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亿的独立访客，同时每月能产生</a:t>
            </a:r>
            <a:r>
              <a:rPr lang="en-US" sz="4800">
                <a:solidFill>
                  <a:srgbClr val="F88A44"/>
                </a:solidFill>
                <a:latin typeface="Impact" panose="020B0806030902050204" pitchFamily="34" charset="0"/>
                <a:ea typeface="微软雅黑" panose="020B0503020204020204" pitchFamily="34" charset="-122"/>
                <a:sym typeface="宋体" panose="02010600030101010101" pitchFamily="2" charset="-122"/>
              </a:rPr>
              <a:t>16</a:t>
            </a:r>
            <a:r>
              <a:rPr lang="zh-CN" altLang="en-US" sz="3200">
                <a:solidFill>
                  <a:srgbClr val="222222"/>
                </a:solidFill>
                <a:latin typeface="微软雅黑" panose="020B0503020204020204" pitchFamily="34" charset="-122"/>
                <a:ea typeface="微软雅黑" panose="020B0503020204020204" pitchFamily="34" charset="-122"/>
                <a:sym typeface="宋体" panose="02010600030101010101" pitchFamily="2" charset="-122"/>
              </a:rPr>
              <a:t>亿小时的视频</a:t>
            </a:r>
          </a:p>
        </p:txBody>
      </p:sp>
      <p:sp>
        <p:nvSpPr>
          <p:cNvPr id="23556" name="等腰三角形 2"/>
          <p:cNvSpPr>
            <a:spLocks noChangeArrowheads="1"/>
          </p:cNvSpPr>
          <p:nvPr/>
        </p:nvSpPr>
        <p:spPr bwMode="auto">
          <a:xfrm rot="5400000">
            <a:off x="1155701" y="946152"/>
            <a:ext cx="404284" cy="349249"/>
          </a:xfrm>
          <a:prstGeom prst="triangle">
            <a:avLst>
              <a:gd name="adj" fmla="val 50000"/>
            </a:avLst>
          </a:pr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zh-CN" sz="2400"/>
          </a:p>
        </p:txBody>
      </p:sp>
      <p:grpSp>
        <p:nvGrpSpPr>
          <p:cNvPr id="23557" name="组合 199"/>
          <p:cNvGrpSpPr>
            <a:grpSpLocks/>
          </p:cNvGrpSpPr>
          <p:nvPr/>
        </p:nvGrpSpPr>
        <p:grpSpPr bwMode="auto">
          <a:xfrm>
            <a:off x="2357968" y="2381251"/>
            <a:ext cx="7040033" cy="4485216"/>
            <a:chOff x="0" y="0"/>
            <a:chExt cx="4167188" cy="2654301"/>
          </a:xfrm>
        </p:grpSpPr>
        <p:sp>
          <p:nvSpPr>
            <p:cNvPr id="23558" name="Freeform 66"/>
            <p:cNvSpPr>
              <a:spLocks noChangeArrowheads="1"/>
            </p:cNvSpPr>
            <p:nvPr/>
          </p:nvSpPr>
          <p:spPr bwMode="auto">
            <a:xfrm>
              <a:off x="893763" y="0"/>
              <a:ext cx="2397125" cy="1535113"/>
            </a:xfrm>
            <a:custGeom>
              <a:avLst/>
              <a:gdLst>
                <a:gd name="T0" fmla="*/ 2365584 w 912"/>
                <a:gd name="T1" fmla="*/ 0 h 584"/>
                <a:gd name="T2" fmla="*/ 31541 w 912"/>
                <a:gd name="T3" fmla="*/ 0 h 584"/>
                <a:gd name="T4" fmla="*/ 0 w 912"/>
                <a:gd name="T5" fmla="*/ 31543 h 584"/>
                <a:gd name="T6" fmla="*/ 0 w 912"/>
                <a:gd name="T7" fmla="*/ 1535113 h 584"/>
                <a:gd name="T8" fmla="*/ 2397125 w 912"/>
                <a:gd name="T9" fmla="*/ 1535113 h 584"/>
                <a:gd name="T10" fmla="*/ 2397125 w 912"/>
                <a:gd name="T11" fmla="*/ 31543 h 584"/>
                <a:gd name="T12" fmla="*/ 2365584 w 912"/>
                <a:gd name="T13" fmla="*/ 0 h 584"/>
                <a:gd name="T14" fmla="*/ 0 60000 65536"/>
                <a:gd name="T15" fmla="*/ 0 60000 65536"/>
                <a:gd name="T16" fmla="*/ 0 60000 65536"/>
                <a:gd name="T17" fmla="*/ 0 60000 65536"/>
                <a:gd name="T18" fmla="*/ 0 60000 65536"/>
                <a:gd name="T19" fmla="*/ 0 60000 65536"/>
                <a:gd name="T20" fmla="*/ 0 60000 65536"/>
                <a:gd name="T21" fmla="*/ 0 w 912"/>
                <a:gd name="T22" fmla="*/ 0 h 584"/>
                <a:gd name="T23" fmla="*/ 912 w 912"/>
                <a:gd name="T24" fmla="*/ 584 h 5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584">
                  <a:moveTo>
                    <a:pt x="900" y="0"/>
                  </a:moveTo>
                  <a:cubicBezTo>
                    <a:pt x="12" y="0"/>
                    <a:pt x="12" y="0"/>
                    <a:pt x="12" y="0"/>
                  </a:cubicBezTo>
                  <a:cubicBezTo>
                    <a:pt x="12" y="0"/>
                    <a:pt x="0" y="0"/>
                    <a:pt x="0" y="12"/>
                  </a:cubicBezTo>
                  <a:cubicBezTo>
                    <a:pt x="0" y="24"/>
                    <a:pt x="0" y="584"/>
                    <a:pt x="0" y="584"/>
                  </a:cubicBezTo>
                  <a:cubicBezTo>
                    <a:pt x="912" y="584"/>
                    <a:pt x="912" y="584"/>
                    <a:pt x="912" y="584"/>
                  </a:cubicBezTo>
                  <a:cubicBezTo>
                    <a:pt x="912" y="584"/>
                    <a:pt x="912" y="24"/>
                    <a:pt x="912" y="12"/>
                  </a:cubicBezTo>
                  <a:cubicBezTo>
                    <a:pt x="912" y="0"/>
                    <a:pt x="900" y="0"/>
                    <a:pt x="900" y="0"/>
                  </a:cubicBez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59" name="Rectangle 67"/>
            <p:cNvSpPr>
              <a:spLocks noChangeArrowheads="1"/>
            </p:cNvSpPr>
            <p:nvPr/>
          </p:nvSpPr>
          <p:spPr bwMode="auto">
            <a:xfrm>
              <a:off x="1030288" y="136525"/>
              <a:ext cx="2112963" cy="1230313"/>
            </a:xfrm>
            <a:prstGeom prst="rect">
              <a:avLst/>
            </a:prstGeom>
            <a:solidFill>
              <a:srgbClr val="F88A44"/>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0" name="Freeform 68"/>
            <p:cNvSpPr>
              <a:spLocks noChangeArrowheads="1"/>
            </p:cNvSpPr>
            <p:nvPr/>
          </p:nvSpPr>
          <p:spPr bwMode="auto">
            <a:xfrm>
              <a:off x="441325" y="2070100"/>
              <a:ext cx="3311525" cy="95250"/>
            </a:xfrm>
            <a:custGeom>
              <a:avLst/>
              <a:gdLst>
                <a:gd name="T0" fmla="*/ 3290888 w 2086"/>
                <a:gd name="T1" fmla="*/ 0 h 60"/>
                <a:gd name="T2" fmla="*/ 22225 w 2086"/>
                <a:gd name="T3" fmla="*/ 0 h 60"/>
                <a:gd name="T4" fmla="*/ 0 w 2086"/>
                <a:gd name="T5" fmla="*/ 22225 h 60"/>
                <a:gd name="T6" fmla="*/ 0 w 2086"/>
                <a:gd name="T7" fmla="*/ 95250 h 60"/>
                <a:gd name="T8" fmla="*/ 3311525 w 2086"/>
                <a:gd name="T9" fmla="*/ 95250 h 60"/>
                <a:gd name="T10" fmla="*/ 3311525 w 2086"/>
                <a:gd name="T11" fmla="*/ 22225 h 60"/>
                <a:gd name="T12" fmla="*/ 3290888 w 2086"/>
                <a:gd name="T13" fmla="*/ 0 h 60"/>
                <a:gd name="T14" fmla="*/ 0 60000 65536"/>
                <a:gd name="T15" fmla="*/ 0 60000 65536"/>
                <a:gd name="T16" fmla="*/ 0 60000 65536"/>
                <a:gd name="T17" fmla="*/ 0 60000 65536"/>
                <a:gd name="T18" fmla="*/ 0 60000 65536"/>
                <a:gd name="T19" fmla="*/ 0 60000 65536"/>
                <a:gd name="T20" fmla="*/ 0 60000 65536"/>
                <a:gd name="T21" fmla="*/ 0 w 2086"/>
                <a:gd name="T22" fmla="*/ 0 h 60"/>
                <a:gd name="T23" fmla="*/ 2086 w 2086"/>
                <a:gd name="T24" fmla="*/ 60 h 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6" h="60">
                  <a:moveTo>
                    <a:pt x="2073" y="0"/>
                  </a:moveTo>
                  <a:lnTo>
                    <a:pt x="14" y="0"/>
                  </a:lnTo>
                  <a:lnTo>
                    <a:pt x="0" y="14"/>
                  </a:lnTo>
                  <a:lnTo>
                    <a:pt x="0" y="60"/>
                  </a:lnTo>
                  <a:lnTo>
                    <a:pt x="2086" y="60"/>
                  </a:lnTo>
                  <a:lnTo>
                    <a:pt x="2086" y="14"/>
                  </a:lnTo>
                  <a:lnTo>
                    <a:pt x="2073" y="0"/>
                  </a:lnTo>
                  <a:close/>
                </a:path>
              </a:pathLst>
            </a:custGeom>
            <a:solidFill>
              <a:srgbClr val="00253D"/>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61" name="Freeform 69"/>
            <p:cNvSpPr>
              <a:spLocks noChangeArrowheads="1"/>
            </p:cNvSpPr>
            <p:nvPr/>
          </p:nvSpPr>
          <p:spPr bwMode="auto">
            <a:xfrm>
              <a:off x="441325" y="1535113"/>
              <a:ext cx="3311525" cy="557213"/>
            </a:xfrm>
            <a:custGeom>
              <a:avLst/>
              <a:gdLst>
                <a:gd name="T0" fmla="*/ 2849563 w 2086"/>
                <a:gd name="T1" fmla="*/ 0 h 351"/>
                <a:gd name="T2" fmla="*/ 452438 w 2086"/>
                <a:gd name="T3" fmla="*/ 0 h 351"/>
                <a:gd name="T4" fmla="*/ 0 w 2086"/>
                <a:gd name="T5" fmla="*/ 557213 h 351"/>
                <a:gd name="T6" fmla="*/ 3311525 w 2086"/>
                <a:gd name="T7" fmla="*/ 557213 h 351"/>
                <a:gd name="T8" fmla="*/ 2849563 w 2086"/>
                <a:gd name="T9" fmla="*/ 0 h 351"/>
                <a:gd name="T10" fmla="*/ 0 60000 65536"/>
                <a:gd name="T11" fmla="*/ 0 60000 65536"/>
                <a:gd name="T12" fmla="*/ 0 60000 65536"/>
                <a:gd name="T13" fmla="*/ 0 60000 65536"/>
                <a:gd name="T14" fmla="*/ 0 60000 65536"/>
                <a:gd name="T15" fmla="*/ 0 w 2086"/>
                <a:gd name="T16" fmla="*/ 0 h 351"/>
                <a:gd name="T17" fmla="*/ 2086 w 2086"/>
                <a:gd name="T18" fmla="*/ 351 h 351"/>
              </a:gdLst>
              <a:ahLst/>
              <a:cxnLst>
                <a:cxn ang="T10">
                  <a:pos x="T0" y="T1"/>
                </a:cxn>
                <a:cxn ang="T11">
                  <a:pos x="T2" y="T3"/>
                </a:cxn>
                <a:cxn ang="T12">
                  <a:pos x="T4" y="T5"/>
                </a:cxn>
                <a:cxn ang="T13">
                  <a:pos x="T6" y="T7"/>
                </a:cxn>
                <a:cxn ang="T14">
                  <a:pos x="T8" y="T9"/>
                </a:cxn>
              </a:cxnLst>
              <a:rect l="T15" t="T16" r="T17" b="T18"/>
              <a:pathLst>
                <a:path w="2086" h="351">
                  <a:moveTo>
                    <a:pt x="1795" y="0"/>
                  </a:moveTo>
                  <a:lnTo>
                    <a:pt x="285" y="0"/>
                  </a:lnTo>
                  <a:lnTo>
                    <a:pt x="0" y="351"/>
                  </a:lnTo>
                  <a:lnTo>
                    <a:pt x="2086" y="351"/>
                  </a:lnTo>
                  <a:lnTo>
                    <a:pt x="1795" y="0"/>
                  </a:lnTo>
                  <a:close/>
                </a:path>
              </a:pathLst>
            </a:custGeom>
            <a:solidFill>
              <a:srgbClr val="1E1D3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62" name="Rectangle 70"/>
            <p:cNvSpPr>
              <a:spLocks noChangeArrowheads="1"/>
            </p:cNvSpPr>
            <p:nvPr/>
          </p:nvSpPr>
          <p:spPr bwMode="auto">
            <a:xfrm>
              <a:off x="925513" y="1608138"/>
              <a:ext cx="955675" cy="20638"/>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3" name="Rectangle 71"/>
            <p:cNvSpPr>
              <a:spLocks noChangeArrowheads="1"/>
            </p:cNvSpPr>
            <p:nvPr/>
          </p:nvSpPr>
          <p:spPr bwMode="auto">
            <a:xfrm>
              <a:off x="882650" y="1724025"/>
              <a:ext cx="957263" cy="20638"/>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4" name="Rectangle 72"/>
            <p:cNvSpPr>
              <a:spLocks noChangeArrowheads="1"/>
            </p:cNvSpPr>
            <p:nvPr/>
          </p:nvSpPr>
          <p:spPr bwMode="auto">
            <a:xfrm>
              <a:off x="820738" y="1849438"/>
              <a:ext cx="955675" cy="2222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5" name="Rectangle 73"/>
            <p:cNvSpPr>
              <a:spLocks noChangeArrowheads="1"/>
            </p:cNvSpPr>
            <p:nvPr/>
          </p:nvSpPr>
          <p:spPr bwMode="auto">
            <a:xfrm>
              <a:off x="2208213" y="1608138"/>
              <a:ext cx="955675" cy="20638"/>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6" name="Rectangle 74"/>
            <p:cNvSpPr>
              <a:spLocks noChangeArrowheads="1"/>
            </p:cNvSpPr>
            <p:nvPr/>
          </p:nvSpPr>
          <p:spPr bwMode="auto">
            <a:xfrm>
              <a:off x="1692275" y="1724025"/>
              <a:ext cx="1514475" cy="20638"/>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7" name="Rectangle 75"/>
            <p:cNvSpPr>
              <a:spLocks noChangeArrowheads="1"/>
            </p:cNvSpPr>
            <p:nvPr/>
          </p:nvSpPr>
          <p:spPr bwMode="auto">
            <a:xfrm>
              <a:off x="1598613" y="1849438"/>
              <a:ext cx="1670050" cy="2222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68" name="Freeform 76"/>
            <p:cNvSpPr>
              <a:spLocks noChangeArrowheads="1"/>
            </p:cNvSpPr>
            <p:nvPr/>
          </p:nvSpPr>
          <p:spPr bwMode="auto">
            <a:xfrm>
              <a:off x="557213" y="1731963"/>
              <a:ext cx="1169988" cy="687388"/>
            </a:xfrm>
            <a:custGeom>
              <a:avLst/>
              <a:gdLst>
                <a:gd name="T0" fmla="*/ 933361 w 445"/>
                <a:gd name="T1" fmla="*/ 327952 h 262"/>
                <a:gd name="T2" fmla="*/ 1088483 w 445"/>
                <a:gd name="T3" fmla="*/ 354188 h 262"/>
                <a:gd name="T4" fmla="*/ 980687 w 445"/>
                <a:gd name="T5" fmla="*/ 432897 h 262"/>
                <a:gd name="T6" fmla="*/ 728285 w 445"/>
                <a:gd name="T7" fmla="*/ 545713 h 262"/>
                <a:gd name="T8" fmla="*/ 333907 w 445"/>
                <a:gd name="T9" fmla="*/ 632292 h 262"/>
                <a:gd name="T10" fmla="*/ 205077 w 445"/>
                <a:gd name="T11" fmla="*/ 687388 h 262"/>
                <a:gd name="T12" fmla="*/ 0 w 445"/>
                <a:gd name="T13" fmla="*/ 493240 h 262"/>
                <a:gd name="T14" fmla="*/ 202447 w 445"/>
                <a:gd name="T15" fmla="*/ 267609 h 262"/>
                <a:gd name="T16" fmla="*/ 399636 w 445"/>
                <a:gd name="T17" fmla="*/ 73461 h 262"/>
                <a:gd name="T18" fmla="*/ 454849 w 445"/>
                <a:gd name="T19" fmla="*/ 99697 h 262"/>
                <a:gd name="T20" fmla="*/ 607342 w 445"/>
                <a:gd name="T21" fmla="*/ 44602 h 262"/>
                <a:gd name="T22" fmla="*/ 644151 w 445"/>
                <a:gd name="T23" fmla="*/ 68214 h 262"/>
                <a:gd name="T24" fmla="*/ 757206 w 445"/>
                <a:gd name="T25" fmla="*/ 20989 h 262"/>
                <a:gd name="T26" fmla="*/ 828194 w 445"/>
                <a:gd name="T27" fmla="*/ 60343 h 262"/>
                <a:gd name="T28" fmla="*/ 1135809 w 445"/>
                <a:gd name="T29" fmla="*/ 31483 h 262"/>
                <a:gd name="T30" fmla="*/ 1117404 w 445"/>
                <a:gd name="T31" fmla="*/ 112816 h 262"/>
                <a:gd name="T32" fmla="*/ 843969 w 445"/>
                <a:gd name="T33" fmla="*/ 170535 h 262"/>
                <a:gd name="T34" fmla="*/ 638892 w 445"/>
                <a:gd name="T35" fmla="*/ 383048 h 262"/>
                <a:gd name="T36" fmla="*/ 817677 w 445"/>
                <a:gd name="T37" fmla="*/ 364683 h 262"/>
                <a:gd name="T38" fmla="*/ 933361 w 445"/>
                <a:gd name="T39" fmla="*/ 327952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5"/>
                <a:gd name="T61" fmla="*/ 0 h 262"/>
                <a:gd name="T62" fmla="*/ 445 w 445"/>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5" h="262">
                  <a:moveTo>
                    <a:pt x="355" y="125"/>
                  </a:moveTo>
                  <a:cubicBezTo>
                    <a:pt x="355" y="125"/>
                    <a:pt x="409" y="107"/>
                    <a:pt x="414" y="135"/>
                  </a:cubicBezTo>
                  <a:cubicBezTo>
                    <a:pt x="417" y="143"/>
                    <a:pt x="404" y="156"/>
                    <a:pt x="373" y="165"/>
                  </a:cubicBezTo>
                  <a:cubicBezTo>
                    <a:pt x="358" y="169"/>
                    <a:pt x="298" y="196"/>
                    <a:pt x="277" y="208"/>
                  </a:cubicBezTo>
                  <a:cubicBezTo>
                    <a:pt x="262" y="220"/>
                    <a:pt x="205" y="245"/>
                    <a:pt x="127" y="241"/>
                  </a:cubicBezTo>
                  <a:cubicBezTo>
                    <a:pt x="121" y="242"/>
                    <a:pt x="110" y="239"/>
                    <a:pt x="78" y="262"/>
                  </a:cubicBezTo>
                  <a:cubicBezTo>
                    <a:pt x="66" y="252"/>
                    <a:pt x="0" y="188"/>
                    <a:pt x="0" y="188"/>
                  </a:cubicBezTo>
                  <a:cubicBezTo>
                    <a:pt x="0" y="188"/>
                    <a:pt x="65" y="149"/>
                    <a:pt x="77" y="102"/>
                  </a:cubicBezTo>
                  <a:cubicBezTo>
                    <a:pt x="80" y="96"/>
                    <a:pt x="120" y="44"/>
                    <a:pt x="152" y="28"/>
                  </a:cubicBezTo>
                  <a:cubicBezTo>
                    <a:pt x="157" y="25"/>
                    <a:pt x="168" y="27"/>
                    <a:pt x="173" y="38"/>
                  </a:cubicBezTo>
                  <a:cubicBezTo>
                    <a:pt x="175" y="41"/>
                    <a:pt x="218" y="7"/>
                    <a:pt x="231" y="17"/>
                  </a:cubicBezTo>
                  <a:cubicBezTo>
                    <a:pt x="236" y="21"/>
                    <a:pt x="245" y="26"/>
                    <a:pt x="245" y="26"/>
                  </a:cubicBezTo>
                  <a:cubicBezTo>
                    <a:pt x="245" y="26"/>
                    <a:pt x="272" y="0"/>
                    <a:pt x="288" y="8"/>
                  </a:cubicBezTo>
                  <a:cubicBezTo>
                    <a:pt x="295" y="12"/>
                    <a:pt x="315" y="23"/>
                    <a:pt x="315" y="23"/>
                  </a:cubicBezTo>
                  <a:cubicBezTo>
                    <a:pt x="315" y="23"/>
                    <a:pt x="389" y="14"/>
                    <a:pt x="432" y="12"/>
                  </a:cubicBezTo>
                  <a:cubicBezTo>
                    <a:pt x="439" y="11"/>
                    <a:pt x="445" y="41"/>
                    <a:pt x="425" y="43"/>
                  </a:cubicBezTo>
                  <a:cubicBezTo>
                    <a:pt x="417" y="46"/>
                    <a:pt x="321" y="65"/>
                    <a:pt x="321" y="65"/>
                  </a:cubicBezTo>
                  <a:cubicBezTo>
                    <a:pt x="243" y="146"/>
                    <a:pt x="243" y="146"/>
                    <a:pt x="243" y="146"/>
                  </a:cubicBezTo>
                  <a:cubicBezTo>
                    <a:pt x="311" y="139"/>
                    <a:pt x="311" y="139"/>
                    <a:pt x="311" y="139"/>
                  </a:cubicBezTo>
                  <a:lnTo>
                    <a:pt x="355" y="125"/>
                  </a:lnTo>
                  <a:close/>
                </a:path>
              </a:pathLst>
            </a:custGeom>
            <a:solidFill>
              <a:srgbClr val="F9E5C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69" name="Freeform 77"/>
            <p:cNvSpPr>
              <a:spLocks noChangeArrowheads="1"/>
            </p:cNvSpPr>
            <p:nvPr/>
          </p:nvSpPr>
          <p:spPr bwMode="auto">
            <a:xfrm>
              <a:off x="1219200" y="1789113"/>
              <a:ext cx="168275" cy="103188"/>
            </a:xfrm>
            <a:custGeom>
              <a:avLst/>
              <a:gdLst>
                <a:gd name="T0" fmla="*/ 165646 w 64"/>
                <a:gd name="T1" fmla="*/ 0 h 39"/>
                <a:gd name="T2" fmla="*/ 165646 w 64"/>
                <a:gd name="T3" fmla="*/ 2646 h 39"/>
                <a:gd name="T4" fmla="*/ 168275 w 64"/>
                <a:gd name="T5" fmla="*/ 2646 h 39"/>
                <a:gd name="T6" fmla="*/ 15776 w 64"/>
                <a:gd name="T7" fmla="*/ 95250 h 39"/>
                <a:gd name="T8" fmla="*/ 0 w 64"/>
                <a:gd name="T9" fmla="*/ 95250 h 39"/>
                <a:gd name="T10" fmla="*/ 165646 w 64"/>
                <a:gd name="T11" fmla="*/ 0 h 39"/>
                <a:gd name="T12" fmla="*/ 0 60000 65536"/>
                <a:gd name="T13" fmla="*/ 0 60000 65536"/>
                <a:gd name="T14" fmla="*/ 0 60000 65536"/>
                <a:gd name="T15" fmla="*/ 0 60000 65536"/>
                <a:gd name="T16" fmla="*/ 0 60000 65536"/>
                <a:gd name="T17" fmla="*/ 0 60000 65536"/>
                <a:gd name="T18" fmla="*/ 0 w 64"/>
                <a:gd name="T19" fmla="*/ 0 h 39"/>
                <a:gd name="T20" fmla="*/ 64 w 64"/>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64" h="39">
                  <a:moveTo>
                    <a:pt x="63" y="0"/>
                  </a:moveTo>
                  <a:cubicBezTo>
                    <a:pt x="63" y="1"/>
                    <a:pt x="63" y="1"/>
                    <a:pt x="63" y="1"/>
                  </a:cubicBezTo>
                  <a:cubicBezTo>
                    <a:pt x="63" y="1"/>
                    <a:pt x="64" y="1"/>
                    <a:pt x="64" y="1"/>
                  </a:cubicBezTo>
                  <a:cubicBezTo>
                    <a:pt x="47" y="9"/>
                    <a:pt x="21" y="26"/>
                    <a:pt x="6" y="36"/>
                  </a:cubicBezTo>
                  <a:cubicBezTo>
                    <a:pt x="3" y="39"/>
                    <a:pt x="0" y="36"/>
                    <a:pt x="0" y="36"/>
                  </a:cubicBezTo>
                  <a:cubicBezTo>
                    <a:pt x="22" y="20"/>
                    <a:pt x="50" y="5"/>
                    <a:pt x="63" y="0"/>
                  </a:cubicBezTo>
                  <a:close/>
                </a:path>
              </a:pathLst>
            </a:custGeom>
            <a:solidFill>
              <a:srgbClr val="D2B07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0" name="Freeform 78"/>
            <p:cNvSpPr>
              <a:spLocks noChangeArrowheads="1"/>
            </p:cNvSpPr>
            <p:nvPr/>
          </p:nvSpPr>
          <p:spPr bwMode="auto">
            <a:xfrm>
              <a:off x="1081088" y="1797050"/>
              <a:ext cx="120650" cy="79375"/>
            </a:xfrm>
            <a:custGeom>
              <a:avLst/>
              <a:gdLst>
                <a:gd name="T0" fmla="*/ 0 w 46"/>
                <a:gd name="T1" fmla="*/ 79375 h 30"/>
                <a:gd name="T2" fmla="*/ 118027 w 46"/>
                <a:gd name="T3" fmla="*/ 0 h 30"/>
                <a:gd name="T4" fmla="*/ 120650 w 46"/>
                <a:gd name="T5" fmla="*/ 2646 h 30"/>
                <a:gd name="T6" fmla="*/ 13114 w 46"/>
                <a:gd name="T7" fmla="*/ 79375 h 30"/>
                <a:gd name="T8" fmla="*/ 0 w 46"/>
                <a:gd name="T9" fmla="*/ 79375 h 30"/>
                <a:gd name="T10" fmla="*/ 0 60000 65536"/>
                <a:gd name="T11" fmla="*/ 0 60000 65536"/>
                <a:gd name="T12" fmla="*/ 0 60000 65536"/>
                <a:gd name="T13" fmla="*/ 0 60000 65536"/>
                <a:gd name="T14" fmla="*/ 0 60000 65536"/>
                <a:gd name="T15" fmla="*/ 0 w 46"/>
                <a:gd name="T16" fmla="*/ 0 h 30"/>
                <a:gd name="T17" fmla="*/ 46 w 46"/>
                <a:gd name="T18" fmla="*/ 30 h 30"/>
              </a:gdLst>
              <a:ahLst/>
              <a:cxnLst>
                <a:cxn ang="T10">
                  <a:pos x="T0" y="T1"/>
                </a:cxn>
                <a:cxn ang="T11">
                  <a:pos x="T2" y="T3"/>
                </a:cxn>
                <a:cxn ang="T12">
                  <a:pos x="T4" y="T5"/>
                </a:cxn>
                <a:cxn ang="T13">
                  <a:pos x="T6" y="T7"/>
                </a:cxn>
                <a:cxn ang="T14">
                  <a:pos x="T8" y="T9"/>
                </a:cxn>
              </a:cxnLst>
              <a:rect l="T15" t="T16" r="T17" b="T18"/>
              <a:pathLst>
                <a:path w="46" h="30">
                  <a:moveTo>
                    <a:pt x="0" y="30"/>
                  </a:moveTo>
                  <a:cubicBezTo>
                    <a:pt x="45" y="0"/>
                    <a:pt x="45" y="0"/>
                    <a:pt x="45" y="0"/>
                  </a:cubicBezTo>
                  <a:cubicBezTo>
                    <a:pt x="45" y="0"/>
                    <a:pt x="46" y="1"/>
                    <a:pt x="46" y="1"/>
                  </a:cubicBezTo>
                  <a:cubicBezTo>
                    <a:pt x="5" y="30"/>
                    <a:pt x="5" y="30"/>
                    <a:pt x="5" y="30"/>
                  </a:cubicBezTo>
                  <a:lnTo>
                    <a:pt x="0" y="30"/>
                  </a:lnTo>
                  <a:close/>
                </a:path>
              </a:pathLst>
            </a:custGeom>
            <a:solidFill>
              <a:srgbClr val="D2B07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1" name="Freeform 79"/>
            <p:cNvSpPr>
              <a:spLocks noChangeArrowheads="1"/>
            </p:cNvSpPr>
            <p:nvPr/>
          </p:nvSpPr>
          <p:spPr bwMode="auto">
            <a:xfrm>
              <a:off x="465138" y="2170113"/>
              <a:ext cx="347663" cy="347663"/>
            </a:xfrm>
            <a:custGeom>
              <a:avLst/>
              <a:gdLst>
                <a:gd name="T0" fmla="*/ 50042 w 132"/>
                <a:gd name="T1" fmla="*/ 18437 h 132"/>
                <a:gd name="T2" fmla="*/ 0 w 132"/>
                <a:gd name="T3" fmla="*/ 68479 h 132"/>
                <a:gd name="T4" fmla="*/ 279184 w 132"/>
                <a:gd name="T5" fmla="*/ 347663 h 132"/>
                <a:gd name="T6" fmla="*/ 326593 w 132"/>
                <a:gd name="T7" fmla="*/ 300254 h 132"/>
                <a:gd name="T8" fmla="*/ 334494 w 132"/>
                <a:gd name="T9" fmla="*/ 266015 h 132"/>
                <a:gd name="T10" fmla="*/ 84282 w 132"/>
                <a:gd name="T11" fmla="*/ 15803 h 132"/>
                <a:gd name="T12" fmla="*/ 50042 w 132"/>
                <a:gd name="T13" fmla="*/ 18437 h 132"/>
                <a:gd name="T14" fmla="*/ 0 60000 65536"/>
                <a:gd name="T15" fmla="*/ 0 60000 65536"/>
                <a:gd name="T16" fmla="*/ 0 60000 65536"/>
                <a:gd name="T17" fmla="*/ 0 60000 65536"/>
                <a:gd name="T18" fmla="*/ 0 60000 65536"/>
                <a:gd name="T19" fmla="*/ 0 60000 65536"/>
                <a:gd name="T20" fmla="*/ 0 60000 65536"/>
                <a:gd name="T21" fmla="*/ 0 w 132"/>
                <a:gd name="T22" fmla="*/ 0 h 132"/>
                <a:gd name="T23" fmla="*/ 132 w 132"/>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132">
                  <a:moveTo>
                    <a:pt x="19" y="7"/>
                  </a:moveTo>
                  <a:cubicBezTo>
                    <a:pt x="10" y="16"/>
                    <a:pt x="0" y="26"/>
                    <a:pt x="0" y="26"/>
                  </a:cubicBezTo>
                  <a:cubicBezTo>
                    <a:pt x="106" y="132"/>
                    <a:pt x="106" y="132"/>
                    <a:pt x="106" y="132"/>
                  </a:cubicBezTo>
                  <a:cubicBezTo>
                    <a:pt x="106" y="132"/>
                    <a:pt x="120" y="118"/>
                    <a:pt x="124" y="114"/>
                  </a:cubicBezTo>
                  <a:cubicBezTo>
                    <a:pt x="128" y="110"/>
                    <a:pt x="132" y="106"/>
                    <a:pt x="127" y="101"/>
                  </a:cubicBezTo>
                  <a:cubicBezTo>
                    <a:pt x="123" y="97"/>
                    <a:pt x="35" y="9"/>
                    <a:pt x="32" y="6"/>
                  </a:cubicBezTo>
                  <a:cubicBezTo>
                    <a:pt x="28" y="2"/>
                    <a:pt x="26" y="0"/>
                    <a:pt x="19"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2" name="Freeform 80"/>
            <p:cNvSpPr>
              <a:spLocks noChangeArrowheads="1"/>
            </p:cNvSpPr>
            <p:nvPr/>
          </p:nvSpPr>
          <p:spPr bwMode="auto">
            <a:xfrm>
              <a:off x="704850" y="2409825"/>
              <a:ext cx="55563" cy="55563"/>
            </a:xfrm>
            <a:custGeom>
              <a:avLst/>
              <a:gdLst>
                <a:gd name="T0" fmla="*/ 2646 w 21"/>
                <a:gd name="T1" fmla="*/ 18521 h 21"/>
                <a:gd name="T2" fmla="*/ 34396 w 21"/>
                <a:gd name="T3" fmla="*/ 5292 h 21"/>
                <a:gd name="T4" fmla="*/ 50271 w 21"/>
                <a:gd name="T5" fmla="*/ 34396 h 21"/>
                <a:gd name="T6" fmla="*/ 18521 w 21"/>
                <a:gd name="T7" fmla="*/ 50271 h 21"/>
                <a:gd name="T8" fmla="*/ 2646 w 21"/>
                <a:gd name="T9" fmla="*/ 1852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 y="7"/>
                  </a:moveTo>
                  <a:cubicBezTo>
                    <a:pt x="3" y="2"/>
                    <a:pt x="8" y="0"/>
                    <a:pt x="13" y="2"/>
                  </a:cubicBezTo>
                  <a:cubicBezTo>
                    <a:pt x="18" y="3"/>
                    <a:pt x="21" y="9"/>
                    <a:pt x="19" y="13"/>
                  </a:cubicBezTo>
                  <a:cubicBezTo>
                    <a:pt x="17" y="18"/>
                    <a:pt x="12" y="21"/>
                    <a:pt x="7" y="19"/>
                  </a:cubicBezTo>
                  <a:cubicBezTo>
                    <a:pt x="2" y="18"/>
                    <a:pt x="0" y="12"/>
                    <a:pt x="1" y="7"/>
                  </a:cubicBezTo>
                  <a:close/>
                </a:path>
              </a:pathLst>
            </a:custGeom>
            <a:solidFill>
              <a:srgbClr val="0037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3" name="Freeform 81"/>
            <p:cNvSpPr>
              <a:spLocks noChangeArrowheads="1"/>
            </p:cNvSpPr>
            <p:nvPr/>
          </p:nvSpPr>
          <p:spPr bwMode="auto">
            <a:xfrm>
              <a:off x="0" y="2217738"/>
              <a:ext cx="768350" cy="436563"/>
            </a:xfrm>
            <a:custGeom>
              <a:avLst/>
              <a:gdLst>
                <a:gd name="T0" fmla="*/ 628650 w 484"/>
                <a:gd name="T1" fmla="*/ 436563 h 275"/>
                <a:gd name="T2" fmla="*/ 768350 w 484"/>
                <a:gd name="T3" fmla="*/ 304800 h 275"/>
                <a:gd name="T4" fmla="*/ 460375 w 484"/>
                <a:gd name="T5" fmla="*/ 0 h 275"/>
                <a:gd name="T6" fmla="*/ 0 w 484"/>
                <a:gd name="T7" fmla="*/ 436563 h 275"/>
                <a:gd name="T8" fmla="*/ 628650 w 484"/>
                <a:gd name="T9" fmla="*/ 436563 h 275"/>
                <a:gd name="T10" fmla="*/ 0 60000 65536"/>
                <a:gd name="T11" fmla="*/ 0 60000 65536"/>
                <a:gd name="T12" fmla="*/ 0 60000 65536"/>
                <a:gd name="T13" fmla="*/ 0 60000 65536"/>
                <a:gd name="T14" fmla="*/ 0 60000 65536"/>
                <a:gd name="T15" fmla="*/ 0 w 484"/>
                <a:gd name="T16" fmla="*/ 0 h 275"/>
                <a:gd name="T17" fmla="*/ 484 w 484"/>
                <a:gd name="T18" fmla="*/ 275 h 275"/>
              </a:gdLst>
              <a:ahLst/>
              <a:cxnLst>
                <a:cxn ang="T10">
                  <a:pos x="T0" y="T1"/>
                </a:cxn>
                <a:cxn ang="T11">
                  <a:pos x="T2" y="T3"/>
                </a:cxn>
                <a:cxn ang="T12">
                  <a:pos x="T4" y="T5"/>
                </a:cxn>
                <a:cxn ang="T13">
                  <a:pos x="T6" y="T7"/>
                </a:cxn>
                <a:cxn ang="T14">
                  <a:pos x="T8" y="T9"/>
                </a:cxn>
              </a:cxnLst>
              <a:rect l="T15" t="T16" r="T17" b="T18"/>
              <a:pathLst>
                <a:path w="484" h="275">
                  <a:moveTo>
                    <a:pt x="396" y="275"/>
                  </a:moveTo>
                  <a:lnTo>
                    <a:pt x="484" y="192"/>
                  </a:lnTo>
                  <a:lnTo>
                    <a:pt x="290" y="0"/>
                  </a:lnTo>
                  <a:lnTo>
                    <a:pt x="0" y="275"/>
                  </a:lnTo>
                  <a:lnTo>
                    <a:pt x="396" y="275"/>
                  </a:lnTo>
                  <a:close/>
                </a:path>
              </a:pathLst>
            </a:custGeom>
            <a:solidFill>
              <a:srgbClr val="4F899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4" name="Freeform 82"/>
            <p:cNvSpPr>
              <a:spLocks noChangeArrowheads="1"/>
            </p:cNvSpPr>
            <p:nvPr/>
          </p:nvSpPr>
          <p:spPr bwMode="auto">
            <a:xfrm>
              <a:off x="2441575" y="1731963"/>
              <a:ext cx="1169988" cy="687388"/>
            </a:xfrm>
            <a:custGeom>
              <a:avLst/>
              <a:gdLst>
                <a:gd name="T0" fmla="*/ 233998 w 445"/>
                <a:gd name="T1" fmla="*/ 327952 h 262"/>
                <a:gd name="T2" fmla="*/ 78876 w 445"/>
                <a:gd name="T3" fmla="*/ 354188 h 262"/>
                <a:gd name="T4" fmla="*/ 189301 w 445"/>
                <a:gd name="T5" fmla="*/ 432897 h 262"/>
                <a:gd name="T6" fmla="*/ 441703 w 445"/>
                <a:gd name="T7" fmla="*/ 545713 h 262"/>
                <a:gd name="T8" fmla="*/ 836081 w 445"/>
                <a:gd name="T9" fmla="*/ 632292 h 262"/>
                <a:gd name="T10" fmla="*/ 962282 w 445"/>
                <a:gd name="T11" fmla="*/ 687388 h 262"/>
                <a:gd name="T12" fmla="*/ 1169988 w 445"/>
                <a:gd name="T13" fmla="*/ 493240 h 262"/>
                <a:gd name="T14" fmla="*/ 967541 w 445"/>
                <a:gd name="T15" fmla="*/ 267609 h 262"/>
                <a:gd name="T16" fmla="*/ 770352 w 445"/>
                <a:gd name="T17" fmla="*/ 73461 h 262"/>
                <a:gd name="T18" fmla="*/ 712510 w 445"/>
                <a:gd name="T19" fmla="*/ 99697 h 262"/>
                <a:gd name="T20" fmla="*/ 562646 w 445"/>
                <a:gd name="T21" fmla="*/ 44602 h 262"/>
                <a:gd name="T22" fmla="*/ 523208 w 445"/>
                <a:gd name="T23" fmla="*/ 68214 h 262"/>
                <a:gd name="T24" fmla="*/ 410153 w 445"/>
                <a:gd name="T25" fmla="*/ 20989 h 262"/>
                <a:gd name="T26" fmla="*/ 339165 w 445"/>
                <a:gd name="T27" fmla="*/ 60343 h 262"/>
                <a:gd name="T28" fmla="*/ 34179 w 445"/>
                <a:gd name="T29" fmla="*/ 31483 h 262"/>
                <a:gd name="T30" fmla="*/ 52584 w 445"/>
                <a:gd name="T31" fmla="*/ 112816 h 262"/>
                <a:gd name="T32" fmla="*/ 326019 w 445"/>
                <a:gd name="T33" fmla="*/ 170535 h 262"/>
                <a:gd name="T34" fmla="*/ 528466 w 445"/>
                <a:gd name="T35" fmla="*/ 383048 h 262"/>
                <a:gd name="T36" fmla="*/ 352311 w 445"/>
                <a:gd name="T37" fmla="*/ 364683 h 262"/>
                <a:gd name="T38" fmla="*/ 233998 w 445"/>
                <a:gd name="T39" fmla="*/ 327952 h 26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5"/>
                <a:gd name="T61" fmla="*/ 0 h 262"/>
                <a:gd name="T62" fmla="*/ 445 w 445"/>
                <a:gd name="T63" fmla="*/ 262 h 26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5" h="262">
                  <a:moveTo>
                    <a:pt x="89" y="125"/>
                  </a:moveTo>
                  <a:cubicBezTo>
                    <a:pt x="89" y="125"/>
                    <a:pt x="36" y="107"/>
                    <a:pt x="30" y="135"/>
                  </a:cubicBezTo>
                  <a:cubicBezTo>
                    <a:pt x="27" y="143"/>
                    <a:pt x="41" y="156"/>
                    <a:pt x="72" y="165"/>
                  </a:cubicBezTo>
                  <a:cubicBezTo>
                    <a:pt x="86" y="169"/>
                    <a:pt x="146" y="196"/>
                    <a:pt x="168" y="208"/>
                  </a:cubicBezTo>
                  <a:cubicBezTo>
                    <a:pt x="183" y="220"/>
                    <a:pt x="239" y="245"/>
                    <a:pt x="318" y="241"/>
                  </a:cubicBezTo>
                  <a:cubicBezTo>
                    <a:pt x="324" y="242"/>
                    <a:pt x="334" y="239"/>
                    <a:pt x="366" y="262"/>
                  </a:cubicBezTo>
                  <a:cubicBezTo>
                    <a:pt x="379" y="252"/>
                    <a:pt x="445" y="188"/>
                    <a:pt x="445" y="188"/>
                  </a:cubicBezTo>
                  <a:cubicBezTo>
                    <a:pt x="445" y="188"/>
                    <a:pt x="380" y="149"/>
                    <a:pt x="368" y="102"/>
                  </a:cubicBezTo>
                  <a:cubicBezTo>
                    <a:pt x="365" y="96"/>
                    <a:pt x="324" y="44"/>
                    <a:pt x="293" y="28"/>
                  </a:cubicBezTo>
                  <a:cubicBezTo>
                    <a:pt x="287" y="25"/>
                    <a:pt x="277" y="27"/>
                    <a:pt x="271" y="38"/>
                  </a:cubicBezTo>
                  <a:cubicBezTo>
                    <a:pt x="269" y="41"/>
                    <a:pt x="226" y="7"/>
                    <a:pt x="214" y="17"/>
                  </a:cubicBezTo>
                  <a:cubicBezTo>
                    <a:pt x="208" y="21"/>
                    <a:pt x="199" y="26"/>
                    <a:pt x="199" y="26"/>
                  </a:cubicBezTo>
                  <a:cubicBezTo>
                    <a:pt x="199" y="26"/>
                    <a:pt x="173" y="0"/>
                    <a:pt x="156" y="8"/>
                  </a:cubicBezTo>
                  <a:cubicBezTo>
                    <a:pt x="150" y="12"/>
                    <a:pt x="129" y="23"/>
                    <a:pt x="129" y="23"/>
                  </a:cubicBezTo>
                  <a:cubicBezTo>
                    <a:pt x="129" y="23"/>
                    <a:pt x="56" y="14"/>
                    <a:pt x="13" y="12"/>
                  </a:cubicBezTo>
                  <a:cubicBezTo>
                    <a:pt x="5" y="11"/>
                    <a:pt x="0" y="41"/>
                    <a:pt x="20" y="43"/>
                  </a:cubicBezTo>
                  <a:cubicBezTo>
                    <a:pt x="28" y="46"/>
                    <a:pt x="124" y="65"/>
                    <a:pt x="124" y="65"/>
                  </a:cubicBezTo>
                  <a:cubicBezTo>
                    <a:pt x="201" y="146"/>
                    <a:pt x="201" y="146"/>
                    <a:pt x="201" y="146"/>
                  </a:cubicBezTo>
                  <a:cubicBezTo>
                    <a:pt x="134" y="139"/>
                    <a:pt x="134" y="139"/>
                    <a:pt x="134" y="139"/>
                  </a:cubicBezTo>
                  <a:lnTo>
                    <a:pt x="89" y="125"/>
                  </a:lnTo>
                  <a:close/>
                </a:path>
              </a:pathLst>
            </a:custGeom>
            <a:solidFill>
              <a:srgbClr val="F9E5C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5" name="Freeform 83"/>
            <p:cNvSpPr>
              <a:spLocks noChangeArrowheads="1"/>
            </p:cNvSpPr>
            <p:nvPr/>
          </p:nvSpPr>
          <p:spPr bwMode="auto">
            <a:xfrm>
              <a:off x="2778125" y="1789113"/>
              <a:ext cx="169863" cy="103188"/>
            </a:xfrm>
            <a:custGeom>
              <a:avLst/>
              <a:gdLst>
                <a:gd name="T0" fmla="*/ 5227 w 65"/>
                <a:gd name="T1" fmla="*/ 0 h 39"/>
                <a:gd name="T2" fmla="*/ 2613 w 65"/>
                <a:gd name="T3" fmla="*/ 2646 h 39"/>
                <a:gd name="T4" fmla="*/ 0 w 65"/>
                <a:gd name="T5" fmla="*/ 2646 h 39"/>
                <a:gd name="T6" fmla="*/ 154183 w 65"/>
                <a:gd name="T7" fmla="*/ 95250 h 39"/>
                <a:gd name="T8" fmla="*/ 167250 w 65"/>
                <a:gd name="T9" fmla="*/ 95250 h 39"/>
                <a:gd name="T10" fmla="*/ 5227 w 65"/>
                <a:gd name="T11" fmla="*/ 0 h 39"/>
                <a:gd name="T12" fmla="*/ 0 60000 65536"/>
                <a:gd name="T13" fmla="*/ 0 60000 65536"/>
                <a:gd name="T14" fmla="*/ 0 60000 65536"/>
                <a:gd name="T15" fmla="*/ 0 60000 65536"/>
                <a:gd name="T16" fmla="*/ 0 60000 65536"/>
                <a:gd name="T17" fmla="*/ 0 60000 65536"/>
                <a:gd name="T18" fmla="*/ 0 w 65"/>
                <a:gd name="T19" fmla="*/ 0 h 39"/>
                <a:gd name="T20" fmla="*/ 65 w 65"/>
                <a:gd name="T21" fmla="*/ 39 h 39"/>
              </a:gdLst>
              <a:ahLst/>
              <a:cxnLst>
                <a:cxn ang="T12">
                  <a:pos x="T0" y="T1"/>
                </a:cxn>
                <a:cxn ang="T13">
                  <a:pos x="T2" y="T3"/>
                </a:cxn>
                <a:cxn ang="T14">
                  <a:pos x="T4" y="T5"/>
                </a:cxn>
                <a:cxn ang="T15">
                  <a:pos x="T6" y="T7"/>
                </a:cxn>
                <a:cxn ang="T16">
                  <a:pos x="T8" y="T9"/>
                </a:cxn>
                <a:cxn ang="T17">
                  <a:pos x="T10" y="T11"/>
                </a:cxn>
              </a:cxnLst>
              <a:rect l="T18" t="T19" r="T20" b="T21"/>
              <a:pathLst>
                <a:path w="65" h="39">
                  <a:moveTo>
                    <a:pt x="2" y="0"/>
                  </a:moveTo>
                  <a:cubicBezTo>
                    <a:pt x="1" y="1"/>
                    <a:pt x="1" y="1"/>
                    <a:pt x="1" y="1"/>
                  </a:cubicBezTo>
                  <a:cubicBezTo>
                    <a:pt x="1" y="1"/>
                    <a:pt x="1" y="1"/>
                    <a:pt x="0" y="1"/>
                  </a:cubicBezTo>
                  <a:cubicBezTo>
                    <a:pt x="18" y="9"/>
                    <a:pt x="44" y="26"/>
                    <a:pt x="59" y="36"/>
                  </a:cubicBezTo>
                  <a:cubicBezTo>
                    <a:pt x="62" y="39"/>
                    <a:pt x="65" y="36"/>
                    <a:pt x="64" y="36"/>
                  </a:cubicBezTo>
                  <a:cubicBezTo>
                    <a:pt x="43" y="20"/>
                    <a:pt x="15" y="5"/>
                    <a:pt x="2" y="0"/>
                  </a:cubicBezTo>
                  <a:close/>
                </a:path>
              </a:pathLst>
            </a:custGeom>
            <a:solidFill>
              <a:srgbClr val="D2B07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6" name="Freeform 84"/>
            <p:cNvSpPr>
              <a:spLocks noChangeArrowheads="1"/>
            </p:cNvSpPr>
            <p:nvPr/>
          </p:nvSpPr>
          <p:spPr bwMode="auto">
            <a:xfrm>
              <a:off x="2963863" y="1797050"/>
              <a:ext cx="120650" cy="79375"/>
            </a:xfrm>
            <a:custGeom>
              <a:avLst/>
              <a:gdLst>
                <a:gd name="T0" fmla="*/ 120650 w 46"/>
                <a:gd name="T1" fmla="*/ 79375 h 30"/>
                <a:gd name="T2" fmla="*/ 5246 w 46"/>
                <a:gd name="T3" fmla="*/ 0 h 30"/>
                <a:gd name="T4" fmla="*/ 0 w 46"/>
                <a:gd name="T5" fmla="*/ 2646 h 30"/>
                <a:gd name="T6" fmla="*/ 107536 w 46"/>
                <a:gd name="T7" fmla="*/ 79375 h 30"/>
                <a:gd name="T8" fmla="*/ 120650 w 46"/>
                <a:gd name="T9" fmla="*/ 79375 h 30"/>
                <a:gd name="T10" fmla="*/ 0 60000 65536"/>
                <a:gd name="T11" fmla="*/ 0 60000 65536"/>
                <a:gd name="T12" fmla="*/ 0 60000 65536"/>
                <a:gd name="T13" fmla="*/ 0 60000 65536"/>
                <a:gd name="T14" fmla="*/ 0 60000 65536"/>
                <a:gd name="T15" fmla="*/ 0 w 46"/>
                <a:gd name="T16" fmla="*/ 0 h 30"/>
                <a:gd name="T17" fmla="*/ 46 w 46"/>
                <a:gd name="T18" fmla="*/ 30 h 30"/>
              </a:gdLst>
              <a:ahLst/>
              <a:cxnLst>
                <a:cxn ang="T10">
                  <a:pos x="T0" y="T1"/>
                </a:cxn>
                <a:cxn ang="T11">
                  <a:pos x="T2" y="T3"/>
                </a:cxn>
                <a:cxn ang="T12">
                  <a:pos x="T4" y="T5"/>
                </a:cxn>
                <a:cxn ang="T13">
                  <a:pos x="T6" y="T7"/>
                </a:cxn>
                <a:cxn ang="T14">
                  <a:pos x="T8" y="T9"/>
                </a:cxn>
              </a:cxnLst>
              <a:rect l="T15" t="T16" r="T17" b="T18"/>
              <a:pathLst>
                <a:path w="46" h="30">
                  <a:moveTo>
                    <a:pt x="46" y="30"/>
                  </a:moveTo>
                  <a:cubicBezTo>
                    <a:pt x="2" y="0"/>
                    <a:pt x="2" y="0"/>
                    <a:pt x="2" y="0"/>
                  </a:cubicBezTo>
                  <a:cubicBezTo>
                    <a:pt x="2" y="0"/>
                    <a:pt x="1" y="1"/>
                    <a:pt x="0" y="1"/>
                  </a:cubicBezTo>
                  <a:cubicBezTo>
                    <a:pt x="41" y="30"/>
                    <a:pt x="41" y="30"/>
                    <a:pt x="41" y="30"/>
                  </a:cubicBezTo>
                  <a:lnTo>
                    <a:pt x="46" y="30"/>
                  </a:lnTo>
                  <a:close/>
                </a:path>
              </a:pathLst>
            </a:custGeom>
            <a:solidFill>
              <a:srgbClr val="D2B079"/>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7" name="Freeform 85"/>
            <p:cNvSpPr>
              <a:spLocks noChangeArrowheads="1"/>
            </p:cNvSpPr>
            <p:nvPr/>
          </p:nvSpPr>
          <p:spPr bwMode="auto">
            <a:xfrm>
              <a:off x="3355975" y="2170113"/>
              <a:ext cx="346075" cy="347663"/>
            </a:xfrm>
            <a:custGeom>
              <a:avLst/>
              <a:gdLst>
                <a:gd name="T0" fmla="*/ 296261 w 132"/>
                <a:gd name="T1" fmla="*/ 18437 h 132"/>
                <a:gd name="T2" fmla="*/ 346075 w 132"/>
                <a:gd name="T3" fmla="*/ 68479 h 132"/>
                <a:gd name="T4" fmla="*/ 68166 w 132"/>
                <a:gd name="T5" fmla="*/ 347663 h 132"/>
                <a:gd name="T6" fmla="*/ 20974 w 132"/>
                <a:gd name="T7" fmla="*/ 300254 h 132"/>
                <a:gd name="T8" fmla="*/ 10487 w 132"/>
                <a:gd name="T9" fmla="*/ 266015 h 132"/>
                <a:gd name="T10" fmla="*/ 262178 w 132"/>
                <a:gd name="T11" fmla="*/ 15803 h 132"/>
                <a:gd name="T12" fmla="*/ 296261 w 132"/>
                <a:gd name="T13" fmla="*/ 18437 h 132"/>
                <a:gd name="T14" fmla="*/ 0 60000 65536"/>
                <a:gd name="T15" fmla="*/ 0 60000 65536"/>
                <a:gd name="T16" fmla="*/ 0 60000 65536"/>
                <a:gd name="T17" fmla="*/ 0 60000 65536"/>
                <a:gd name="T18" fmla="*/ 0 60000 65536"/>
                <a:gd name="T19" fmla="*/ 0 60000 65536"/>
                <a:gd name="T20" fmla="*/ 0 60000 65536"/>
                <a:gd name="T21" fmla="*/ 0 w 132"/>
                <a:gd name="T22" fmla="*/ 0 h 132"/>
                <a:gd name="T23" fmla="*/ 132 w 132"/>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2" h="132">
                  <a:moveTo>
                    <a:pt x="113" y="7"/>
                  </a:moveTo>
                  <a:cubicBezTo>
                    <a:pt x="121" y="16"/>
                    <a:pt x="132" y="26"/>
                    <a:pt x="132" y="26"/>
                  </a:cubicBezTo>
                  <a:cubicBezTo>
                    <a:pt x="26" y="132"/>
                    <a:pt x="26" y="132"/>
                    <a:pt x="26" y="132"/>
                  </a:cubicBezTo>
                  <a:cubicBezTo>
                    <a:pt x="26" y="132"/>
                    <a:pt x="12" y="118"/>
                    <a:pt x="8" y="114"/>
                  </a:cubicBezTo>
                  <a:cubicBezTo>
                    <a:pt x="4" y="110"/>
                    <a:pt x="0" y="106"/>
                    <a:pt x="4" y="101"/>
                  </a:cubicBezTo>
                  <a:cubicBezTo>
                    <a:pt x="9" y="97"/>
                    <a:pt x="96" y="9"/>
                    <a:pt x="100" y="6"/>
                  </a:cubicBezTo>
                  <a:cubicBezTo>
                    <a:pt x="103" y="2"/>
                    <a:pt x="105" y="0"/>
                    <a:pt x="113" y="7"/>
                  </a:cubicBezTo>
                  <a:close/>
                </a:path>
              </a:pathLst>
            </a:cu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8" name="Freeform 86"/>
            <p:cNvSpPr>
              <a:spLocks noChangeArrowheads="1"/>
            </p:cNvSpPr>
            <p:nvPr/>
          </p:nvSpPr>
          <p:spPr bwMode="auto">
            <a:xfrm>
              <a:off x="3408363" y="2409825"/>
              <a:ext cx="55563" cy="55563"/>
            </a:xfrm>
            <a:custGeom>
              <a:avLst/>
              <a:gdLst>
                <a:gd name="T0" fmla="*/ 50271 w 21"/>
                <a:gd name="T1" fmla="*/ 18521 h 21"/>
                <a:gd name="T2" fmla="*/ 18521 w 21"/>
                <a:gd name="T3" fmla="*/ 5292 h 21"/>
                <a:gd name="T4" fmla="*/ 5292 w 21"/>
                <a:gd name="T5" fmla="*/ 34396 h 21"/>
                <a:gd name="T6" fmla="*/ 37042 w 21"/>
                <a:gd name="T7" fmla="*/ 50271 h 21"/>
                <a:gd name="T8" fmla="*/ 50271 w 21"/>
                <a:gd name="T9" fmla="*/ 18521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9" y="7"/>
                  </a:moveTo>
                  <a:cubicBezTo>
                    <a:pt x="18" y="2"/>
                    <a:pt x="12" y="0"/>
                    <a:pt x="7" y="2"/>
                  </a:cubicBezTo>
                  <a:cubicBezTo>
                    <a:pt x="2" y="3"/>
                    <a:pt x="0" y="9"/>
                    <a:pt x="2" y="13"/>
                  </a:cubicBezTo>
                  <a:cubicBezTo>
                    <a:pt x="3" y="18"/>
                    <a:pt x="9" y="21"/>
                    <a:pt x="14" y="19"/>
                  </a:cubicBezTo>
                  <a:cubicBezTo>
                    <a:pt x="18" y="18"/>
                    <a:pt x="21" y="12"/>
                    <a:pt x="19" y="7"/>
                  </a:cubicBezTo>
                  <a:close/>
                </a:path>
              </a:pathLst>
            </a:custGeom>
            <a:solidFill>
              <a:srgbClr val="00375A"/>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79" name="Freeform 87"/>
            <p:cNvSpPr>
              <a:spLocks noChangeArrowheads="1"/>
            </p:cNvSpPr>
            <p:nvPr/>
          </p:nvSpPr>
          <p:spPr bwMode="auto">
            <a:xfrm>
              <a:off x="3400425" y="2217738"/>
              <a:ext cx="766763" cy="436563"/>
            </a:xfrm>
            <a:custGeom>
              <a:avLst/>
              <a:gdLst>
                <a:gd name="T0" fmla="*/ 766763 w 483"/>
                <a:gd name="T1" fmla="*/ 436563 h 275"/>
                <a:gd name="T2" fmla="*/ 304800 w 483"/>
                <a:gd name="T3" fmla="*/ 0 h 275"/>
                <a:gd name="T4" fmla="*/ 0 w 483"/>
                <a:gd name="T5" fmla="*/ 304800 h 275"/>
                <a:gd name="T6" fmla="*/ 139700 w 483"/>
                <a:gd name="T7" fmla="*/ 436563 h 275"/>
                <a:gd name="T8" fmla="*/ 766763 w 483"/>
                <a:gd name="T9" fmla="*/ 436563 h 275"/>
                <a:gd name="T10" fmla="*/ 0 60000 65536"/>
                <a:gd name="T11" fmla="*/ 0 60000 65536"/>
                <a:gd name="T12" fmla="*/ 0 60000 65536"/>
                <a:gd name="T13" fmla="*/ 0 60000 65536"/>
                <a:gd name="T14" fmla="*/ 0 60000 65536"/>
                <a:gd name="T15" fmla="*/ 0 w 483"/>
                <a:gd name="T16" fmla="*/ 0 h 275"/>
                <a:gd name="T17" fmla="*/ 483 w 483"/>
                <a:gd name="T18" fmla="*/ 275 h 275"/>
              </a:gdLst>
              <a:ahLst/>
              <a:cxnLst>
                <a:cxn ang="T10">
                  <a:pos x="T0" y="T1"/>
                </a:cxn>
                <a:cxn ang="T11">
                  <a:pos x="T2" y="T3"/>
                </a:cxn>
                <a:cxn ang="T12">
                  <a:pos x="T4" y="T5"/>
                </a:cxn>
                <a:cxn ang="T13">
                  <a:pos x="T6" y="T7"/>
                </a:cxn>
                <a:cxn ang="T14">
                  <a:pos x="T8" y="T9"/>
                </a:cxn>
              </a:cxnLst>
              <a:rect l="T15" t="T16" r="T17" b="T18"/>
              <a:pathLst>
                <a:path w="483" h="275">
                  <a:moveTo>
                    <a:pt x="483" y="275"/>
                  </a:moveTo>
                  <a:lnTo>
                    <a:pt x="192" y="0"/>
                  </a:lnTo>
                  <a:lnTo>
                    <a:pt x="0" y="192"/>
                  </a:lnTo>
                  <a:lnTo>
                    <a:pt x="88" y="275"/>
                  </a:lnTo>
                  <a:lnTo>
                    <a:pt x="483" y="275"/>
                  </a:lnTo>
                  <a:close/>
                </a:path>
              </a:pathLst>
            </a:custGeom>
            <a:solidFill>
              <a:srgbClr val="4F8993"/>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80" name="Rectangle 88"/>
            <p:cNvSpPr>
              <a:spLocks noChangeArrowheads="1"/>
            </p:cNvSpPr>
            <p:nvPr/>
          </p:nvSpPr>
          <p:spPr bwMode="auto">
            <a:xfrm>
              <a:off x="1881188" y="195263"/>
              <a:ext cx="411163" cy="52388"/>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1" name="Rectangle 89"/>
            <p:cNvSpPr>
              <a:spLocks noChangeArrowheads="1"/>
            </p:cNvSpPr>
            <p:nvPr/>
          </p:nvSpPr>
          <p:spPr bwMode="auto">
            <a:xfrm>
              <a:off x="1103313" y="363538"/>
              <a:ext cx="388938" cy="34607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2" name="Rectangle 90"/>
            <p:cNvSpPr>
              <a:spLocks noChangeArrowheads="1"/>
            </p:cNvSpPr>
            <p:nvPr/>
          </p:nvSpPr>
          <p:spPr bwMode="auto">
            <a:xfrm>
              <a:off x="2659063" y="363538"/>
              <a:ext cx="388938" cy="34607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3" name="Rectangle 91"/>
            <p:cNvSpPr>
              <a:spLocks noChangeArrowheads="1"/>
            </p:cNvSpPr>
            <p:nvPr/>
          </p:nvSpPr>
          <p:spPr bwMode="auto">
            <a:xfrm>
              <a:off x="1628775" y="363538"/>
              <a:ext cx="388938" cy="34607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4" name="Rectangle 92"/>
            <p:cNvSpPr>
              <a:spLocks noChangeArrowheads="1"/>
            </p:cNvSpPr>
            <p:nvPr/>
          </p:nvSpPr>
          <p:spPr bwMode="auto">
            <a:xfrm>
              <a:off x="2133600" y="363538"/>
              <a:ext cx="388938" cy="34607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5" name="Rectangle 93"/>
            <p:cNvSpPr>
              <a:spLocks noChangeArrowheads="1"/>
            </p:cNvSpPr>
            <p:nvPr/>
          </p:nvSpPr>
          <p:spPr bwMode="auto">
            <a:xfrm>
              <a:off x="1103313" y="835025"/>
              <a:ext cx="914400" cy="44132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6" name="Rectangle 94"/>
            <p:cNvSpPr>
              <a:spLocks noChangeArrowheads="1"/>
            </p:cNvSpPr>
            <p:nvPr/>
          </p:nvSpPr>
          <p:spPr bwMode="auto">
            <a:xfrm>
              <a:off x="2133600" y="835025"/>
              <a:ext cx="914400" cy="441325"/>
            </a:xfrm>
            <a:prstGeom prst="rect">
              <a:avLst/>
            </a:prstGeom>
            <a:solidFill>
              <a:srgbClr val="FFFFFF"/>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87" name="Freeform 95"/>
            <p:cNvSpPr>
              <a:spLocks noChangeArrowheads="1"/>
            </p:cNvSpPr>
            <p:nvPr/>
          </p:nvSpPr>
          <p:spPr bwMode="auto">
            <a:xfrm>
              <a:off x="1157288" y="1014413"/>
              <a:ext cx="250825" cy="220663"/>
            </a:xfrm>
            <a:custGeom>
              <a:avLst/>
              <a:gdLst>
                <a:gd name="T0" fmla="*/ 125413 w 158"/>
                <a:gd name="T1" fmla="*/ 0 h 139"/>
                <a:gd name="T2" fmla="*/ 0 w 158"/>
                <a:gd name="T3" fmla="*/ 220663 h 139"/>
                <a:gd name="T4" fmla="*/ 250825 w 158"/>
                <a:gd name="T5" fmla="*/ 220663 h 139"/>
                <a:gd name="T6" fmla="*/ 125413 w 158"/>
                <a:gd name="T7" fmla="*/ 0 h 139"/>
                <a:gd name="T8" fmla="*/ 0 60000 65536"/>
                <a:gd name="T9" fmla="*/ 0 60000 65536"/>
                <a:gd name="T10" fmla="*/ 0 60000 65536"/>
                <a:gd name="T11" fmla="*/ 0 60000 65536"/>
                <a:gd name="T12" fmla="*/ 0 w 158"/>
                <a:gd name="T13" fmla="*/ 0 h 139"/>
                <a:gd name="T14" fmla="*/ 158 w 158"/>
                <a:gd name="T15" fmla="*/ 139 h 139"/>
              </a:gdLst>
              <a:ahLst/>
              <a:cxnLst>
                <a:cxn ang="T8">
                  <a:pos x="T0" y="T1"/>
                </a:cxn>
                <a:cxn ang="T9">
                  <a:pos x="T2" y="T3"/>
                </a:cxn>
                <a:cxn ang="T10">
                  <a:pos x="T4" y="T5"/>
                </a:cxn>
                <a:cxn ang="T11">
                  <a:pos x="T6" y="T7"/>
                </a:cxn>
              </a:cxnLst>
              <a:rect l="T12" t="T13" r="T14" b="T15"/>
              <a:pathLst>
                <a:path w="158" h="139">
                  <a:moveTo>
                    <a:pt x="79" y="0"/>
                  </a:moveTo>
                  <a:lnTo>
                    <a:pt x="0" y="139"/>
                  </a:lnTo>
                  <a:lnTo>
                    <a:pt x="158" y="139"/>
                  </a:lnTo>
                  <a:lnTo>
                    <a:pt x="79" y="0"/>
                  </a:lnTo>
                  <a:close/>
                </a:path>
              </a:pathLst>
            </a:custGeom>
            <a:solidFill>
              <a:srgbClr val="5A495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88" name="Freeform 96"/>
            <p:cNvSpPr>
              <a:spLocks noChangeArrowheads="1"/>
            </p:cNvSpPr>
            <p:nvPr/>
          </p:nvSpPr>
          <p:spPr bwMode="auto">
            <a:xfrm>
              <a:off x="1439863" y="1066800"/>
              <a:ext cx="252413" cy="168275"/>
            </a:xfrm>
            <a:custGeom>
              <a:avLst/>
              <a:gdLst>
                <a:gd name="T0" fmla="*/ 127000 w 159"/>
                <a:gd name="T1" fmla="*/ 0 h 106"/>
                <a:gd name="T2" fmla="*/ 0 w 159"/>
                <a:gd name="T3" fmla="*/ 168275 h 106"/>
                <a:gd name="T4" fmla="*/ 252413 w 159"/>
                <a:gd name="T5" fmla="*/ 168275 h 106"/>
                <a:gd name="T6" fmla="*/ 127000 w 159"/>
                <a:gd name="T7" fmla="*/ 0 h 106"/>
                <a:gd name="T8" fmla="*/ 0 60000 65536"/>
                <a:gd name="T9" fmla="*/ 0 60000 65536"/>
                <a:gd name="T10" fmla="*/ 0 60000 65536"/>
                <a:gd name="T11" fmla="*/ 0 60000 65536"/>
                <a:gd name="T12" fmla="*/ 0 w 159"/>
                <a:gd name="T13" fmla="*/ 0 h 106"/>
                <a:gd name="T14" fmla="*/ 159 w 159"/>
                <a:gd name="T15" fmla="*/ 106 h 106"/>
              </a:gdLst>
              <a:ahLst/>
              <a:cxnLst>
                <a:cxn ang="T8">
                  <a:pos x="T0" y="T1"/>
                </a:cxn>
                <a:cxn ang="T9">
                  <a:pos x="T2" y="T3"/>
                </a:cxn>
                <a:cxn ang="T10">
                  <a:pos x="T4" y="T5"/>
                </a:cxn>
                <a:cxn ang="T11">
                  <a:pos x="T6" y="T7"/>
                </a:cxn>
              </a:cxnLst>
              <a:rect l="T12" t="T13" r="T14" b="T15"/>
              <a:pathLst>
                <a:path w="159" h="106">
                  <a:moveTo>
                    <a:pt x="80" y="0"/>
                  </a:moveTo>
                  <a:lnTo>
                    <a:pt x="0" y="106"/>
                  </a:lnTo>
                  <a:lnTo>
                    <a:pt x="159" y="106"/>
                  </a:lnTo>
                  <a:lnTo>
                    <a:pt x="80" y="0"/>
                  </a:lnTo>
                  <a:close/>
                </a:path>
              </a:pathLst>
            </a:custGeom>
            <a:solidFill>
              <a:srgbClr val="5A495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89" name="Freeform 97"/>
            <p:cNvSpPr>
              <a:spLocks noChangeArrowheads="1"/>
            </p:cNvSpPr>
            <p:nvPr/>
          </p:nvSpPr>
          <p:spPr bwMode="auto">
            <a:xfrm>
              <a:off x="1282700" y="1014413"/>
              <a:ext cx="125413" cy="220663"/>
            </a:xfrm>
            <a:custGeom>
              <a:avLst/>
              <a:gdLst>
                <a:gd name="T0" fmla="*/ 0 w 79"/>
                <a:gd name="T1" fmla="*/ 0 h 139"/>
                <a:gd name="T2" fmla="*/ 0 w 79"/>
                <a:gd name="T3" fmla="*/ 220663 h 139"/>
                <a:gd name="T4" fmla="*/ 125413 w 79"/>
                <a:gd name="T5" fmla="*/ 220663 h 139"/>
                <a:gd name="T6" fmla="*/ 0 w 79"/>
                <a:gd name="T7" fmla="*/ 0 h 139"/>
                <a:gd name="T8" fmla="*/ 0 60000 65536"/>
                <a:gd name="T9" fmla="*/ 0 60000 65536"/>
                <a:gd name="T10" fmla="*/ 0 60000 65536"/>
                <a:gd name="T11" fmla="*/ 0 60000 65536"/>
                <a:gd name="T12" fmla="*/ 0 w 79"/>
                <a:gd name="T13" fmla="*/ 0 h 139"/>
                <a:gd name="T14" fmla="*/ 79 w 79"/>
                <a:gd name="T15" fmla="*/ 139 h 139"/>
              </a:gdLst>
              <a:ahLst/>
              <a:cxnLst>
                <a:cxn ang="T8">
                  <a:pos x="T0" y="T1"/>
                </a:cxn>
                <a:cxn ang="T9">
                  <a:pos x="T2" y="T3"/>
                </a:cxn>
                <a:cxn ang="T10">
                  <a:pos x="T4" y="T5"/>
                </a:cxn>
                <a:cxn ang="T11">
                  <a:pos x="T6" y="T7"/>
                </a:cxn>
              </a:cxnLst>
              <a:rect l="T12" t="T13" r="T14" b="T15"/>
              <a:pathLst>
                <a:path w="79" h="139">
                  <a:moveTo>
                    <a:pt x="0" y="0"/>
                  </a:moveTo>
                  <a:lnTo>
                    <a:pt x="0" y="139"/>
                  </a:lnTo>
                  <a:lnTo>
                    <a:pt x="79" y="139"/>
                  </a:lnTo>
                  <a:lnTo>
                    <a:pt x="0" y="0"/>
                  </a:lnTo>
                  <a:close/>
                </a:path>
              </a:pathLst>
            </a:cu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0" name="Freeform 98"/>
            <p:cNvSpPr>
              <a:spLocks noChangeArrowheads="1"/>
            </p:cNvSpPr>
            <p:nvPr/>
          </p:nvSpPr>
          <p:spPr bwMode="auto">
            <a:xfrm>
              <a:off x="1566863" y="1066800"/>
              <a:ext cx="125413" cy="168275"/>
            </a:xfrm>
            <a:custGeom>
              <a:avLst/>
              <a:gdLst>
                <a:gd name="T0" fmla="*/ 0 w 79"/>
                <a:gd name="T1" fmla="*/ 0 h 106"/>
                <a:gd name="T2" fmla="*/ 0 w 79"/>
                <a:gd name="T3" fmla="*/ 168275 h 106"/>
                <a:gd name="T4" fmla="*/ 125413 w 79"/>
                <a:gd name="T5" fmla="*/ 168275 h 106"/>
                <a:gd name="T6" fmla="*/ 0 w 79"/>
                <a:gd name="T7" fmla="*/ 0 h 106"/>
                <a:gd name="T8" fmla="*/ 0 60000 65536"/>
                <a:gd name="T9" fmla="*/ 0 60000 65536"/>
                <a:gd name="T10" fmla="*/ 0 60000 65536"/>
                <a:gd name="T11" fmla="*/ 0 60000 65536"/>
                <a:gd name="T12" fmla="*/ 0 w 79"/>
                <a:gd name="T13" fmla="*/ 0 h 106"/>
                <a:gd name="T14" fmla="*/ 79 w 79"/>
                <a:gd name="T15" fmla="*/ 106 h 106"/>
              </a:gdLst>
              <a:ahLst/>
              <a:cxnLst>
                <a:cxn ang="T8">
                  <a:pos x="T0" y="T1"/>
                </a:cxn>
                <a:cxn ang="T9">
                  <a:pos x="T2" y="T3"/>
                </a:cxn>
                <a:cxn ang="T10">
                  <a:pos x="T4" y="T5"/>
                </a:cxn>
                <a:cxn ang="T11">
                  <a:pos x="T6" y="T7"/>
                </a:cxn>
              </a:cxnLst>
              <a:rect l="T12" t="T13" r="T14" b="T15"/>
              <a:pathLst>
                <a:path w="79" h="106">
                  <a:moveTo>
                    <a:pt x="0" y="0"/>
                  </a:moveTo>
                  <a:lnTo>
                    <a:pt x="0" y="106"/>
                  </a:lnTo>
                  <a:lnTo>
                    <a:pt x="79" y="106"/>
                  </a:lnTo>
                  <a:lnTo>
                    <a:pt x="0" y="0"/>
                  </a:lnTo>
                  <a:close/>
                </a:path>
              </a:pathLst>
            </a:cu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1" name="Freeform 99"/>
            <p:cNvSpPr>
              <a:spLocks noChangeArrowheads="1"/>
            </p:cNvSpPr>
            <p:nvPr/>
          </p:nvSpPr>
          <p:spPr bwMode="auto">
            <a:xfrm>
              <a:off x="1712913" y="877888"/>
              <a:ext cx="252413" cy="357188"/>
            </a:xfrm>
            <a:custGeom>
              <a:avLst/>
              <a:gdLst>
                <a:gd name="T0" fmla="*/ 127000 w 159"/>
                <a:gd name="T1" fmla="*/ 0 h 225"/>
                <a:gd name="T2" fmla="*/ 0 w 159"/>
                <a:gd name="T3" fmla="*/ 357188 h 225"/>
                <a:gd name="T4" fmla="*/ 252413 w 159"/>
                <a:gd name="T5" fmla="*/ 357188 h 225"/>
                <a:gd name="T6" fmla="*/ 127000 w 159"/>
                <a:gd name="T7" fmla="*/ 0 h 225"/>
                <a:gd name="T8" fmla="*/ 0 60000 65536"/>
                <a:gd name="T9" fmla="*/ 0 60000 65536"/>
                <a:gd name="T10" fmla="*/ 0 60000 65536"/>
                <a:gd name="T11" fmla="*/ 0 60000 65536"/>
                <a:gd name="T12" fmla="*/ 0 w 159"/>
                <a:gd name="T13" fmla="*/ 0 h 225"/>
                <a:gd name="T14" fmla="*/ 159 w 159"/>
                <a:gd name="T15" fmla="*/ 225 h 225"/>
              </a:gdLst>
              <a:ahLst/>
              <a:cxnLst>
                <a:cxn ang="T8">
                  <a:pos x="T0" y="T1"/>
                </a:cxn>
                <a:cxn ang="T9">
                  <a:pos x="T2" y="T3"/>
                </a:cxn>
                <a:cxn ang="T10">
                  <a:pos x="T4" y="T5"/>
                </a:cxn>
                <a:cxn ang="T11">
                  <a:pos x="T6" y="T7"/>
                </a:cxn>
              </a:cxnLst>
              <a:rect l="T12" t="T13" r="T14" b="T15"/>
              <a:pathLst>
                <a:path w="159" h="225">
                  <a:moveTo>
                    <a:pt x="80" y="0"/>
                  </a:moveTo>
                  <a:lnTo>
                    <a:pt x="0" y="225"/>
                  </a:lnTo>
                  <a:lnTo>
                    <a:pt x="159" y="225"/>
                  </a:lnTo>
                  <a:lnTo>
                    <a:pt x="80" y="0"/>
                  </a:lnTo>
                  <a:close/>
                </a:path>
              </a:pathLst>
            </a:custGeom>
            <a:solidFill>
              <a:srgbClr val="5A495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2" name="Freeform 100"/>
            <p:cNvSpPr>
              <a:spLocks noChangeArrowheads="1"/>
            </p:cNvSpPr>
            <p:nvPr/>
          </p:nvSpPr>
          <p:spPr bwMode="auto">
            <a:xfrm>
              <a:off x="1839913" y="877888"/>
              <a:ext cx="125413" cy="357188"/>
            </a:xfrm>
            <a:custGeom>
              <a:avLst/>
              <a:gdLst>
                <a:gd name="T0" fmla="*/ 0 w 79"/>
                <a:gd name="T1" fmla="*/ 0 h 225"/>
                <a:gd name="T2" fmla="*/ 0 w 79"/>
                <a:gd name="T3" fmla="*/ 357188 h 225"/>
                <a:gd name="T4" fmla="*/ 125413 w 79"/>
                <a:gd name="T5" fmla="*/ 357188 h 225"/>
                <a:gd name="T6" fmla="*/ 0 w 79"/>
                <a:gd name="T7" fmla="*/ 0 h 225"/>
                <a:gd name="T8" fmla="*/ 0 60000 65536"/>
                <a:gd name="T9" fmla="*/ 0 60000 65536"/>
                <a:gd name="T10" fmla="*/ 0 60000 65536"/>
                <a:gd name="T11" fmla="*/ 0 60000 65536"/>
                <a:gd name="T12" fmla="*/ 0 w 79"/>
                <a:gd name="T13" fmla="*/ 0 h 225"/>
                <a:gd name="T14" fmla="*/ 79 w 79"/>
                <a:gd name="T15" fmla="*/ 225 h 225"/>
              </a:gdLst>
              <a:ahLst/>
              <a:cxnLst>
                <a:cxn ang="T8">
                  <a:pos x="T0" y="T1"/>
                </a:cxn>
                <a:cxn ang="T9">
                  <a:pos x="T2" y="T3"/>
                </a:cxn>
                <a:cxn ang="T10">
                  <a:pos x="T4" y="T5"/>
                </a:cxn>
                <a:cxn ang="T11">
                  <a:pos x="T6" y="T7"/>
                </a:cxn>
              </a:cxnLst>
              <a:rect l="T12" t="T13" r="T14" b="T15"/>
              <a:pathLst>
                <a:path w="79" h="225">
                  <a:moveTo>
                    <a:pt x="0" y="0"/>
                  </a:moveTo>
                  <a:lnTo>
                    <a:pt x="0" y="225"/>
                  </a:lnTo>
                  <a:lnTo>
                    <a:pt x="79" y="225"/>
                  </a:lnTo>
                  <a:lnTo>
                    <a:pt x="0" y="0"/>
                  </a:lnTo>
                  <a:close/>
                </a:path>
              </a:pathLst>
            </a:cu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3" name="Freeform 113"/>
            <p:cNvSpPr>
              <a:spLocks noChangeArrowheads="1"/>
            </p:cNvSpPr>
            <p:nvPr/>
          </p:nvSpPr>
          <p:spPr bwMode="auto">
            <a:xfrm>
              <a:off x="2244725" y="982663"/>
              <a:ext cx="165100" cy="149225"/>
            </a:xfrm>
            <a:custGeom>
              <a:avLst/>
              <a:gdLst>
                <a:gd name="T0" fmla="*/ 149225 w 104"/>
                <a:gd name="T1" fmla="*/ 0 h 94"/>
                <a:gd name="T2" fmla="*/ 0 w 104"/>
                <a:gd name="T3" fmla="*/ 134938 h 94"/>
                <a:gd name="T4" fmla="*/ 15875 w 104"/>
                <a:gd name="T5" fmla="*/ 149225 h 94"/>
                <a:gd name="T6" fmla="*/ 165100 w 104"/>
                <a:gd name="T7" fmla="*/ 15875 h 94"/>
                <a:gd name="T8" fmla="*/ 149225 w 104"/>
                <a:gd name="T9" fmla="*/ 0 h 94"/>
                <a:gd name="T10" fmla="*/ 0 60000 65536"/>
                <a:gd name="T11" fmla="*/ 0 60000 65536"/>
                <a:gd name="T12" fmla="*/ 0 60000 65536"/>
                <a:gd name="T13" fmla="*/ 0 60000 65536"/>
                <a:gd name="T14" fmla="*/ 0 60000 65536"/>
                <a:gd name="T15" fmla="*/ 0 w 104"/>
                <a:gd name="T16" fmla="*/ 0 h 94"/>
                <a:gd name="T17" fmla="*/ 104 w 104"/>
                <a:gd name="T18" fmla="*/ 94 h 94"/>
              </a:gdLst>
              <a:ahLst/>
              <a:cxnLst>
                <a:cxn ang="T10">
                  <a:pos x="T0" y="T1"/>
                </a:cxn>
                <a:cxn ang="T11">
                  <a:pos x="T2" y="T3"/>
                </a:cxn>
                <a:cxn ang="T12">
                  <a:pos x="T4" y="T5"/>
                </a:cxn>
                <a:cxn ang="T13">
                  <a:pos x="T6" y="T7"/>
                </a:cxn>
                <a:cxn ang="T14">
                  <a:pos x="T8" y="T9"/>
                </a:cxn>
              </a:cxnLst>
              <a:rect l="T15" t="T16" r="T17" b="T18"/>
              <a:pathLst>
                <a:path w="104" h="94">
                  <a:moveTo>
                    <a:pt x="94" y="0"/>
                  </a:moveTo>
                  <a:lnTo>
                    <a:pt x="0" y="85"/>
                  </a:lnTo>
                  <a:lnTo>
                    <a:pt x="10" y="94"/>
                  </a:lnTo>
                  <a:lnTo>
                    <a:pt x="104" y="10"/>
                  </a:lnTo>
                  <a:lnTo>
                    <a:pt x="94"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4" name="Freeform 114"/>
            <p:cNvSpPr>
              <a:spLocks noChangeArrowheads="1"/>
            </p:cNvSpPr>
            <p:nvPr/>
          </p:nvSpPr>
          <p:spPr bwMode="auto">
            <a:xfrm>
              <a:off x="2381250" y="979488"/>
              <a:ext cx="177800" cy="207963"/>
            </a:xfrm>
            <a:custGeom>
              <a:avLst/>
              <a:gdLst>
                <a:gd name="T0" fmla="*/ 17463 w 112"/>
                <a:gd name="T1" fmla="*/ 0 h 131"/>
                <a:gd name="T2" fmla="*/ 0 w 112"/>
                <a:gd name="T3" fmla="*/ 15875 h 131"/>
                <a:gd name="T4" fmla="*/ 160338 w 112"/>
                <a:gd name="T5" fmla="*/ 207963 h 131"/>
                <a:gd name="T6" fmla="*/ 177800 w 112"/>
                <a:gd name="T7" fmla="*/ 192088 h 131"/>
                <a:gd name="T8" fmla="*/ 17463 w 112"/>
                <a:gd name="T9" fmla="*/ 0 h 131"/>
                <a:gd name="T10" fmla="*/ 0 60000 65536"/>
                <a:gd name="T11" fmla="*/ 0 60000 65536"/>
                <a:gd name="T12" fmla="*/ 0 60000 65536"/>
                <a:gd name="T13" fmla="*/ 0 60000 65536"/>
                <a:gd name="T14" fmla="*/ 0 60000 65536"/>
                <a:gd name="T15" fmla="*/ 0 w 112"/>
                <a:gd name="T16" fmla="*/ 0 h 131"/>
                <a:gd name="T17" fmla="*/ 112 w 112"/>
                <a:gd name="T18" fmla="*/ 131 h 131"/>
              </a:gdLst>
              <a:ahLst/>
              <a:cxnLst>
                <a:cxn ang="T10">
                  <a:pos x="T0" y="T1"/>
                </a:cxn>
                <a:cxn ang="T11">
                  <a:pos x="T2" y="T3"/>
                </a:cxn>
                <a:cxn ang="T12">
                  <a:pos x="T4" y="T5"/>
                </a:cxn>
                <a:cxn ang="T13">
                  <a:pos x="T6" y="T7"/>
                </a:cxn>
                <a:cxn ang="T14">
                  <a:pos x="T8" y="T9"/>
                </a:cxn>
              </a:cxnLst>
              <a:rect l="T15" t="T16" r="T17" b="T18"/>
              <a:pathLst>
                <a:path w="112" h="131">
                  <a:moveTo>
                    <a:pt x="11" y="0"/>
                  </a:moveTo>
                  <a:lnTo>
                    <a:pt x="0" y="10"/>
                  </a:lnTo>
                  <a:lnTo>
                    <a:pt x="101" y="131"/>
                  </a:lnTo>
                  <a:lnTo>
                    <a:pt x="112" y="121"/>
                  </a:lnTo>
                  <a:lnTo>
                    <a:pt x="11"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5" name="Freeform 115"/>
            <p:cNvSpPr>
              <a:spLocks noChangeArrowheads="1"/>
            </p:cNvSpPr>
            <p:nvPr/>
          </p:nvSpPr>
          <p:spPr bwMode="auto">
            <a:xfrm>
              <a:off x="2538413" y="1027113"/>
              <a:ext cx="276225" cy="168275"/>
            </a:xfrm>
            <a:custGeom>
              <a:avLst/>
              <a:gdLst>
                <a:gd name="T0" fmla="*/ 265113 w 174"/>
                <a:gd name="T1" fmla="*/ 0 h 106"/>
                <a:gd name="T2" fmla="*/ 0 w 174"/>
                <a:gd name="T3" fmla="*/ 150813 h 106"/>
                <a:gd name="T4" fmla="*/ 11113 w 174"/>
                <a:gd name="T5" fmla="*/ 168275 h 106"/>
                <a:gd name="T6" fmla="*/ 276225 w 174"/>
                <a:gd name="T7" fmla="*/ 19050 h 106"/>
                <a:gd name="T8" fmla="*/ 265113 w 174"/>
                <a:gd name="T9" fmla="*/ 0 h 106"/>
                <a:gd name="T10" fmla="*/ 0 60000 65536"/>
                <a:gd name="T11" fmla="*/ 0 60000 65536"/>
                <a:gd name="T12" fmla="*/ 0 60000 65536"/>
                <a:gd name="T13" fmla="*/ 0 60000 65536"/>
                <a:gd name="T14" fmla="*/ 0 60000 65536"/>
                <a:gd name="T15" fmla="*/ 0 w 174"/>
                <a:gd name="T16" fmla="*/ 0 h 106"/>
                <a:gd name="T17" fmla="*/ 174 w 174"/>
                <a:gd name="T18" fmla="*/ 106 h 106"/>
              </a:gdLst>
              <a:ahLst/>
              <a:cxnLst>
                <a:cxn ang="T10">
                  <a:pos x="T0" y="T1"/>
                </a:cxn>
                <a:cxn ang="T11">
                  <a:pos x="T2" y="T3"/>
                </a:cxn>
                <a:cxn ang="T12">
                  <a:pos x="T4" y="T5"/>
                </a:cxn>
                <a:cxn ang="T13">
                  <a:pos x="T6" y="T7"/>
                </a:cxn>
                <a:cxn ang="T14">
                  <a:pos x="T8" y="T9"/>
                </a:cxn>
              </a:cxnLst>
              <a:rect l="T15" t="T16" r="T17" b="T18"/>
              <a:pathLst>
                <a:path w="174" h="106">
                  <a:moveTo>
                    <a:pt x="167" y="0"/>
                  </a:moveTo>
                  <a:lnTo>
                    <a:pt x="0" y="95"/>
                  </a:lnTo>
                  <a:lnTo>
                    <a:pt x="7" y="106"/>
                  </a:lnTo>
                  <a:lnTo>
                    <a:pt x="174" y="12"/>
                  </a:lnTo>
                  <a:lnTo>
                    <a:pt x="167" y="0"/>
                  </a:lnTo>
                  <a:close/>
                </a:path>
              </a:pathLst>
            </a:custGeom>
            <a:solidFill>
              <a:srgbClr val="00000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6" name="Freeform 116"/>
            <p:cNvSpPr>
              <a:spLocks noChangeArrowheads="1"/>
            </p:cNvSpPr>
            <p:nvPr/>
          </p:nvSpPr>
          <p:spPr bwMode="auto">
            <a:xfrm>
              <a:off x="2855913" y="898525"/>
              <a:ext cx="107950" cy="187325"/>
            </a:xfrm>
            <a:custGeom>
              <a:avLst/>
              <a:gdLst>
                <a:gd name="T0" fmla="*/ 0 w 41"/>
                <a:gd name="T1" fmla="*/ 116089 h 71"/>
                <a:gd name="T2" fmla="*/ 78988 w 41"/>
                <a:gd name="T3" fmla="*/ 187325 h 71"/>
                <a:gd name="T4" fmla="*/ 107950 w 41"/>
                <a:gd name="T5" fmla="*/ 113450 h 71"/>
                <a:gd name="T6" fmla="*/ 0 w 41"/>
                <a:gd name="T7" fmla="*/ 0 h 71"/>
                <a:gd name="T8" fmla="*/ 0 w 41"/>
                <a:gd name="T9" fmla="*/ 116089 h 71"/>
                <a:gd name="T10" fmla="*/ 0 60000 65536"/>
                <a:gd name="T11" fmla="*/ 0 60000 65536"/>
                <a:gd name="T12" fmla="*/ 0 60000 65536"/>
                <a:gd name="T13" fmla="*/ 0 60000 65536"/>
                <a:gd name="T14" fmla="*/ 0 60000 65536"/>
                <a:gd name="T15" fmla="*/ 0 w 41"/>
                <a:gd name="T16" fmla="*/ 0 h 71"/>
                <a:gd name="T17" fmla="*/ 41 w 41"/>
                <a:gd name="T18" fmla="*/ 71 h 71"/>
              </a:gdLst>
              <a:ahLst/>
              <a:cxnLst>
                <a:cxn ang="T10">
                  <a:pos x="T0" y="T1"/>
                </a:cxn>
                <a:cxn ang="T11">
                  <a:pos x="T2" y="T3"/>
                </a:cxn>
                <a:cxn ang="T12">
                  <a:pos x="T4" y="T5"/>
                </a:cxn>
                <a:cxn ang="T13">
                  <a:pos x="T6" y="T7"/>
                </a:cxn>
                <a:cxn ang="T14">
                  <a:pos x="T8" y="T9"/>
                </a:cxn>
              </a:cxnLst>
              <a:rect l="T15" t="T16" r="T17" b="T18"/>
              <a:pathLst>
                <a:path w="41" h="71">
                  <a:moveTo>
                    <a:pt x="0" y="44"/>
                  </a:moveTo>
                  <a:cubicBezTo>
                    <a:pt x="30" y="71"/>
                    <a:pt x="30" y="71"/>
                    <a:pt x="30" y="71"/>
                  </a:cubicBezTo>
                  <a:cubicBezTo>
                    <a:pt x="37" y="63"/>
                    <a:pt x="41" y="54"/>
                    <a:pt x="41" y="43"/>
                  </a:cubicBezTo>
                  <a:cubicBezTo>
                    <a:pt x="41" y="20"/>
                    <a:pt x="23" y="1"/>
                    <a:pt x="0" y="0"/>
                  </a:cubicBezTo>
                  <a:lnTo>
                    <a:pt x="0" y="44"/>
                  </a:lnTo>
                  <a:close/>
                </a:path>
              </a:pathLst>
            </a:cu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7" name="Freeform 117"/>
            <p:cNvSpPr>
              <a:spLocks noChangeArrowheads="1"/>
            </p:cNvSpPr>
            <p:nvPr/>
          </p:nvSpPr>
          <p:spPr bwMode="auto">
            <a:xfrm>
              <a:off x="2714625" y="927100"/>
              <a:ext cx="192088" cy="223838"/>
            </a:xfrm>
            <a:custGeom>
              <a:avLst/>
              <a:gdLst>
                <a:gd name="T0" fmla="*/ 107885 w 73"/>
                <a:gd name="T1" fmla="*/ 118502 h 85"/>
                <a:gd name="T2" fmla="*/ 107885 w 73"/>
                <a:gd name="T3" fmla="*/ 118502 h 85"/>
                <a:gd name="T4" fmla="*/ 107885 w 73"/>
                <a:gd name="T5" fmla="*/ 0 h 85"/>
                <a:gd name="T6" fmla="*/ 0 w 73"/>
                <a:gd name="T7" fmla="*/ 110602 h 85"/>
                <a:gd name="T8" fmla="*/ 113148 w 73"/>
                <a:gd name="T9" fmla="*/ 223838 h 85"/>
                <a:gd name="T10" fmla="*/ 192088 w 73"/>
                <a:gd name="T11" fmla="*/ 192237 h 85"/>
                <a:gd name="T12" fmla="*/ 107885 w 73"/>
                <a:gd name="T13" fmla="*/ 118502 h 85"/>
                <a:gd name="T14" fmla="*/ 0 60000 65536"/>
                <a:gd name="T15" fmla="*/ 0 60000 65536"/>
                <a:gd name="T16" fmla="*/ 0 60000 65536"/>
                <a:gd name="T17" fmla="*/ 0 60000 65536"/>
                <a:gd name="T18" fmla="*/ 0 60000 65536"/>
                <a:gd name="T19" fmla="*/ 0 60000 65536"/>
                <a:gd name="T20" fmla="*/ 0 60000 65536"/>
                <a:gd name="T21" fmla="*/ 0 w 73"/>
                <a:gd name="T22" fmla="*/ 0 h 85"/>
                <a:gd name="T23" fmla="*/ 73 w 73"/>
                <a:gd name="T24" fmla="*/ 85 h 8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85">
                  <a:moveTo>
                    <a:pt x="41" y="45"/>
                  </a:moveTo>
                  <a:cubicBezTo>
                    <a:pt x="41" y="45"/>
                    <a:pt x="41" y="45"/>
                    <a:pt x="41" y="45"/>
                  </a:cubicBezTo>
                  <a:cubicBezTo>
                    <a:pt x="41" y="0"/>
                    <a:pt x="41" y="0"/>
                    <a:pt x="41" y="0"/>
                  </a:cubicBezTo>
                  <a:cubicBezTo>
                    <a:pt x="18" y="0"/>
                    <a:pt x="0" y="19"/>
                    <a:pt x="0" y="42"/>
                  </a:cubicBezTo>
                  <a:cubicBezTo>
                    <a:pt x="0" y="66"/>
                    <a:pt x="19" y="85"/>
                    <a:pt x="43" y="85"/>
                  </a:cubicBezTo>
                  <a:cubicBezTo>
                    <a:pt x="54" y="85"/>
                    <a:pt x="65" y="80"/>
                    <a:pt x="73" y="73"/>
                  </a:cubicBezTo>
                  <a:lnTo>
                    <a:pt x="41" y="45"/>
                  </a:lnTo>
                  <a:close/>
                </a:path>
              </a:pathLst>
            </a:custGeom>
            <a:solidFill>
              <a:srgbClr val="5A4950"/>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2400">
                <a:solidFill>
                  <a:srgbClr val="000000"/>
                </a:solidFill>
                <a:sym typeface="宋体" panose="02010600030101010101" pitchFamily="2" charset="-122"/>
              </a:endParaRPr>
            </a:p>
          </p:txBody>
        </p:sp>
        <p:sp>
          <p:nvSpPr>
            <p:cNvPr id="23598" name="Oval 118"/>
            <p:cNvSpPr>
              <a:spLocks noChangeArrowheads="1"/>
            </p:cNvSpPr>
            <p:nvPr/>
          </p:nvSpPr>
          <p:spPr bwMode="auto">
            <a:xfrm>
              <a:off x="2514600" y="1139825"/>
              <a:ext cx="79375" cy="79375"/>
            </a:xfrm>
            <a:prstGeom prst="ellipse">
              <a:avLst/>
            </a:pr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599" name="Oval 119"/>
            <p:cNvSpPr>
              <a:spLocks noChangeArrowheads="1"/>
            </p:cNvSpPr>
            <p:nvPr/>
          </p:nvSpPr>
          <p:spPr bwMode="auto">
            <a:xfrm>
              <a:off x="2357438" y="957263"/>
              <a:ext cx="79375" cy="77788"/>
            </a:xfrm>
            <a:prstGeom prst="ellipse">
              <a:avLst/>
            </a:pr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sp>
          <p:nvSpPr>
            <p:cNvPr id="23600" name="Oval 120"/>
            <p:cNvSpPr>
              <a:spLocks noChangeArrowheads="1"/>
            </p:cNvSpPr>
            <p:nvPr/>
          </p:nvSpPr>
          <p:spPr bwMode="auto">
            <a:xfrm>
              <a:off x="2217738" y="1079500"/>
              <a:ext cx="79375" cy="79375"/>
            </a:xfrm>
            <a:prstGeom prst="ellipse">
              <a:avLst/>
            </a:prstGeom>
            <a:solidFill>
              <a:srgbClr val="EB625C"/>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zh-CN" sz="2400"/>
            </a:p>
          </p:txBody>
        </p:sp>
      </p:grpSp>
    </p:spTree>
    <p:extLst>
      <p:ext uri="{BB962C8B-B14F-4D97-AF65-F5344CB8AC3E}">
        <p14:creationId xmlns:p14="http://schemas.microsoft.com/office/powerpoint/2010/main" val="1226001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24"/>
          <p:cNvSpPr>
            <a:spLocks noChangeArrowheads="1"/>
          </p:cNvSpPr>
          <p:nvPr/>
        </p:nvSpPr>
        <p:spPr bwMode="auto">
          <a:xfrm flipH="1" flipV="1">
            <a:off x="9922934" y="5171018"/>
            <a:ext cx="986367" cy="946149"/>
          </a:xfrm>
          <a:prstGeom prst="rect">
            <a:avLst/>
          </a:prstGeom>
          <a:solidFill>
            <a:srgbClr val="E95E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11" name="矩形 9"/>
          <p:cNvSpPr>
            <a:spLocks noChangeArrowheads="1"/>
          </p:cNvSpPr>
          <p:nvPr/>
        </p:nvSpPr>
        <p:spPr bwMode="auto">
          <a:xfrm>
            <a:off x="5389033" y="2324101"/>
            <a:ext cx="2017184" cy="2876551"/>
          </a:xfrm>
          <a:prstGeom prst="rect">
            <a:avLst/>
          </a:prstGeom>
          <a:solidFill>
            <a:srgbClr val="4586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nvGrpSpPr>
          <p:cNvPr id="17412" name="组合 5"/>
          <p:cNvGrpSpPr>
            <a:grpSpLocks/>
          </p:cNvGrpSpPr>
          <p:nvPr/>
        </p:nvGrpSpPr>
        <p:grpSpPr bwMode="auto">
          <a:xfrm>
            <a:off x="-93133" y="2324101"/>
            <a:ext cx="1483784" cy="2876551"/>
            <a:chOff x="0" y="0"/>
            <a:chExt cx="1512168" cy="2340260"/>
          </a:xfrm>
        </p:grpSpPr>
        <p:sp>
          <p:nvSpPr>
            <p:cNvPr id="17413" name="矩形 6"/>
            <p:cNvSpPr>
              <a:spLocks noChangeArrowheads="1"/>
            </p:cNvSpPr>
            <p:nvPr/>
          </p:nvSpPr>
          <p:spPr bwMode="auto">
            <a:xfrm>
              <a:off x="0" y="0"/>
              <a:ext cx="1512168" cy="2340260"/>
            </a:xfrm>
            <a:prstGeom prst="rect">
              <a:avLst/>
            </a:prstGeom>
            <a:solidFill>
              <a:srgbClr val="4586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14" name="矩形 10"/>
            <p:cNvSpPr>
              <a:spLocks noChangeArrowheads="1"/>
            </p:cNvSpPr>
            <p:nvPr/>
          </p:nvSpPr>
          <p:spPr bwMode="auto">
            <a:xfrm>
              <a:off x="0" y="1558451"/>
              <a:ext cx="1512168" cy="781809"/>
            </a:xfrm>
            <a:prstGeom prst="rect">
              <a:avLst/>
            </a:prstGeom>
            <a:solidFill>
              <a:srgbClr val="F2C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nvGrpSpPr>
          <p:cNvPr id="17415" name="组合 12"/>
          <p:cNvGrpSpPr>
            <a:grpSpLocks/>
          </p:cNvGrpSpPr>
          <p:nvPr/>
        </p:nvGrpSpPr>
        <p:grpSpPr bwMode="auto">
          <a:xfrm>
            <a:off x="3589867" y="3591985"/>
            <a:ext cx="1809751" cy="2525183"/>
            <a:chOff x="0" y="0"/>
            <a:chExt cx="1512168" cy="2340260"/>
          </a:xfrm>
        </p:grpSpPr>
        <p:sp>
          <p:nvSpPr>
            <p:cNvPr id="17416" name="矩形 8"/>
            <p:cNvSpPr>
              <a:spLocks noChangeArrowheads="1"/>
            </p:cNvSpPr>
            <p:nvPr/>
          </p:nvSpPr>
          <p:spPr bwMode="auto">
            <a:xfrm>
              <a:off x="0" y="0"/>
              <a:ext cx="1512168" cy="2340260"/>
            </a:xfrm>
            <a:prstGeom prst="rect">
              <a:avLst/>
            </a:prstGeom>
            <a:solidFill>
              <a:srgbClr val="2F3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17" name="矩形 11"/>
            <p:cNvSpPr>
              <a:spLocks noChangeArrowheads="1"/>
            </p:cNvSpPr>
            <p:nvPr/>
          </p:nvSpPr>
          <p:spPr bwMode="auto">
            <a:xfrm>
              <a:off x="0" y="0"/>
              <a:ext cx="1512168" cy="549265"/>
            </a:xfrm>
            <a:prstGeom prst="rect">
              <a:avLst/>
            </a:prstGeom>
            <a:solidFill>
              <a:srgbClr val="E95E3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sp>
        <p:nvSpPr>
          <p:cNvPr id="17418" name="矩形 17"/>
          <p:cNvSpPr>
            <a:spLocks noChangeArrowheads="1"/>
          </p:cNvSpPr>
          <p:nvPr/>
        </p:nvSpPr>
        <p:spPr bwMode="auto">
          <a:xfrm>
            <a:off x="7406217" y="4104218"/>
            <a:ext cx="1488016" cy="1096433"/>
          </a:xfrm>
          <a:prstGeom prst="rect">
            <a:avLst/>
          </a:prstGeom>
          <a:solidFill>
            <a:srgbClr val="F2C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19" name="矩形 23"/>
          <p:cNvSpPr>
            <a:spLocks noChangeArrowheads="1"/>
          </p:cNvSpPr>
          <p:nvPr/>
        </p:nvSpPr>
        <p:spPr bwMode="auto">
          <a:xfrm flipH="1" flipV="1">
            <a:off x="8894233" y="2324101"/>
            <a:ext cx="2015067" cy="2876551"/>
          </a:xfrm>
          <a:prstGeom prst="rect">
            <a:avLst/>
          </a:prstGeom>
          <a:solidFill>
            <a:srgbClr val="2F355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20" name="矩形 25"/>
          <p:cNvSpPr>
            <a:spLocks noChangeArrowheads="1"/>
          </p:cNvSpPr>
          <p:nvPr/>
        </p:nvSpPr>
        <p:spPr bwMode="auto">
          <a:xfrm>
            <a:off x="10909301" y="3352800"/>
            <a:ext cx="1426633" cy="1847851"/>
          </a:xfrm>
          <a:prstGeom prst="rect">
            <a:avLst/>
          </a:prstGeom>
          <a:solidFill>
            <a:srgbClr val="4586C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7421" name="TextBox 34"/>
          <p:cNvSpPr txBox="1">
            <a:spLocks noChangeArrowheads="1"/>
          </p:cNvSpPr>
          <p:nvPr/>
        </p:nvSpPr>
        <p:spPr bwMode="auto">
          <a:xfrm>
            <a:off x="7660218" y="4461934"/>
            <a:ext cx="960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F2F2F2"/>
                </a:solidFill>
                <a:latin typeface="微软雅黑" panose="020B0503020204020204" pitchFamily="34" charset="-122"/>
                <a:ea typeface="微软雅黑" panose="020B0503020204020204" pitchFamily="34" charset="-122"/>
              </a:rPr>
              <a:t>标题</a:t>
            </a:r>
          </a:p>
        </p:txBody>
      </p:sp>
      <p:grpSp>
        <p:nvGrpSpPr>
          <p:cNvPr id="17422" name="组合 30"/>
          <p:cNvGrpSpPr>
            <a:grpSpLocks/>
          </p:cNvGrpSpPr>
          <p:nvPr/>
        </p:nvGrpSpPr>
        <p:grpSpPr bwMode="auto">
          <a:xfrm>
            <a:off x="5564717" y="2810933"/>
            <a:ext cx="1801283" cy="1319919"/>
            <a:chOff x="0" y="0"/>
            <a:chExt cx="1350193" cy="990773"/>
          </a:xfrm>
        </p:grpSpPr>
        <p:sp>
          <p:nvSpPr>
            <p:cNvPr id="17423" name="TextBox 35"/>
            <p:cNvSpPr txBox="1">
              <a:spLocks noChangeArrowheads="1"/>
            </p:cNvSpPr>
            <p:nvPr/>
          </p:nvSpPr>
          <p:spPr bwMode="auto">
            <a:xfrm>
              <a:off x="0" y="213676"/>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24" name="TextBox 36"/>
            <p:cNvSpPr txBox="1">
              <a:spLocks noChangeArrowheads="1"/>
            </p:cNvSpPr>
            <p:nvPr/>
          </p:nvSpPr>
          <p:spPr bwMode="auto">
            <a:xfrm>
              <a:off x="0" y="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25" name="TextBox 39"/>
            <p:cNvSpPr txBox="1">
              <a:spLocks noChangeArrowheads="1"/>
            </p:cNvSpPr>
            <p:nvPr/>
          </p:nvSpPr>
          <p:spPr bwMode="auto">
            <a:xfrm>
              <a:off x="0" y="72129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26" name="TextBox 40"/>
            <p:cNvSpPr txBox="1">
              <a:spLocks noChangeArrowheads="1"/>
            </p:cNvSpPr>
            <p:nvPr/>
          </p:nvSpPr>
          <p:spPr bwMode="auto">
            <a:xfrm>
              <a:off x="0" y="507614"/>
              <a:ext cx="1350193" cy="26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grpSp>
        <p:nvGrpSpPr>
          <p:cNvPr id="17427" name="组合 42"/>
          <p:cNvGrpSpPr>
            <a:grpSpLocks/>
          </p:cNvGrpSpPr>
          <p:nvPr/>
        </p:nvGrpSpPr>
        <p:grpSpPr bwMode="auto">
          <a:xfrm>
            <a:off x="3589867" y="4495800"/>
            <a:ext cx="1799167" cy="1319919"/>
            <a:chOff x="0" y="0"/>
            <a:chExt cx="1350193" cy="990773"/>
          </a:xfrm>
        </p:grpSpPr>
        <p:sp>
          <p:nvSpPr>
            <p:cNvPr id="17428" name="TextBox 43"/>
            <p:cNvSpPr txBox="1">
              <a:spLocks noChangeArrowheads="1"/>
            </p:cNvSpPr>
            <p:nvPr/>
          </p:nvSpPr>
          <p:spPr bwMode="auto">
            <a:xfrm>
              <a:off x="0" y="213676"/>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29" name="TextBox 44"/>
            <p:cNvSpPr txBox="1">
              <a:spLocks noChangeArrowheads="1"/>
            </p:cNvSpPr>
            <p:nvPr/>
          </p:nvSpPr>
          <p:spPr bwMode="auto">
            <a:xfrm>
              <a:off x="0" y="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30" name="TextBox 45"/>
            <p:cNvSpPr txBox="1">
              <a:spLocks noChangeArrowheads="1"/>
            </p:cNvSpPr>
            <p:nvPr/>
          </p:nvSpPr>
          <p:spPr bwMode="auto">
            <a:xfrm>
              <a:off x="0" y="72129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31" name="TextBox 46"/>
            <p:cNvSpPr txBox="1">
              <a:spLocks noChangeArrowheads="1"/>
            </p:cNvSpPr>
            <p:nvPr/>
          </p:nvSpPr>
          <p:spPr bwMode="auto">
            <a:xfrm>
              <a:off x="0" y="507614"/>
              <a:ext cx="1350193" cy="26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grpSp>
        <p:nvGrpSpPr>
          <p:cNvPr id="17432" name="组合 47"/>
          <p:cNvGrpSpPr>
            <a:grpSpLocks/>
          </p:cNvGrpSpPr>
          <p:nvPr/>
        </p:nvGrpSpPr>
        <p:grpSpPr bwMode="auto">
          <a:xfrm>
            <a:off x="9023351" y="2810933"/>
            <a:ext cx="1801283" cy="1319919"/>
            <a:chOff x="0" y="0"/>
            <a:chExt cx="1350193" cy="990773"/>
          </a:xfrm>
        </p:grpSpPr>
        <p:sp>
          <p:nvSpPr>
            <p:cNvPr id="17433" name="TextBox 48"/>
            <p:cNvSpPr txBox="1">
              <a:spLocks noChangeArrowheads="1"/>
            </p:cNvSpPr>
            <p:nvPr/>
          </p:nvSpPr>
          <p:spPr bwMode="auto">
            <a:xfrm>
              <a:off x="0" y="213676"/>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34" name="TextBox 49"/>
            <p:cNvSpPr txBox="1">
              <a:spLocks noChangeArrowheads="1"/>
            </p:cNvSpPr>
            <p:nvPr/>
          </p:nvSpPr>
          <p:spPr bwMode="auto">
            <a:xfrm>
              <a:off x="0" y="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35" name="TextBox 50"/>
            <p:cNvSpPr txBox="1">
              <a:spLocks noChangeArrowheads="1"/>
            </p:cNvSpPr>
            <p:nvPr/>
          </p:nvSpPr>
          <p:spPr bwMode="auto">
            <a:xfrm>
              <a:off x="0" y="721290"/>
              <a:ext cx="1350193" cy="269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17436" name="TextBox 51"/>
            <p:cNvSpPr txBox="1">
              <a:spLocks noChangeArrowheads="1"/>
            </p:cNvSpPr>
            <p:nvPr/>
          </p:nvSpPr>
          <p:spPr bwMode="auto">
            <a:xfrm>
              <a:off x="0" y="507614"/>
              <a:ext cx="1350193" cy="269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sp>
        <p:nvSpPr>
          <p:cNvPr id="17437" name="TextBox 52"/>
          <p:cNvSpPr txBox="1">
            <a:spLocks noChangeArrowheads="1"/>
          </p:cNvSpPr>
          <p:nvPr/>
        </p:nvSpPr>
        <p:spPr bwMode="auto">
          <a:xfrm>
            <a:off x="11032067" y="4461934"/>
            <a:ext cx="960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F2F2F2"/>
                </a:solidFill>
                <a:latin typeface="微软雅黑" panose="020B0503020204020204" pitchFamily="34" charset="-122"/>
                <a:ea typeface="微软雅黑" panose="020B0503020204020204" pitchFamily="34" charset="-122"/>
              </a:rPr>
              <a:t>标题</a:t>
            </a:r>
          </a:p>
        </p:txBody>
      </p:sp>
      <p:sp>
        <p:nvSpPr>
          <p:cNvPr id="17438" name="TextBox 53"/>
          <p:cNvSpPr txBox="1">
            <a:spLocks noChangeArrowheads="1"/>
          </p:cNvSpPr>
          <p:nvPr/>
        </p:nvSpPr>
        <p:spPr bwMode="auto">
          <a:xfrm>
            <a:off x="4091518" y="3630085"/>
            <a:ext cx="960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a:solidFill>
                  <a:srgbClr val="F2F2F2"/>
                </a:solidFill>
                <a:latin typeface="微软雅黑" panose="020B0503020204020204" pitchFamily="34" charset="-122"/>
                <a:ea typeface="微软雅黑" panose="020B0503020204020204" pitchFamily="34" charset="-122"/>
              </a:rPr>
              <a:t>标题</a:t>
            </a:r>
          </a:p>
        </p:txBody>
      </p:sp>
      <p:sp>
        <p:nvSpPr>
          <p:cNvPr id="17439" name="TextBox 31"/>
          <p:cNvSpPr txBox="1">
            <a:spLocks noChangeArrowheads="1"/>
          </p:cNvSpPr>
          <p:nvPr/>
        </p:nvSpPr>
        <p:spPr bwMode="auto">
          <a:xfrm>
            <a:off x="814917" y="1221318"/>
            <a:ext cx="3553883"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267" b="1">
                <a:latin typeface="微软雅黑" panose="020B0503020204020204" pitchFamily="34" charset="-122"/>
                <a:ea typeface="微软雅黑" panose="020B0503020204020204" pitchFamily="34" charset="-122"/>
              </a:rPr>
              <a:t>彩色方块目录</a:t>
            </a:r>
          </a:p>
        </p:txBody>
      </p:sp>
      <p:pic>
        <p:nvPicPr>
          <p:cNvPr id="17440" name="图片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2" y="103718"/>
            <a:ext cx="3600449" cy="100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4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3267" y="2324100"/>
            <a:ext cx="1813984" cy="302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309514"/>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组合 14"/>
          <p:cNvGrpSpPr>
            <a:grpSpLocks/>
          </p:cNvGrpSpPr>
          <p:nvPr/>
        </p:nvGrpSpPr>
        <p:grpSpPr bwMode="auto">
          <a:xfrm>
            <a:off x="814917" y="527051"/>
            <a:ext cx="2370667" cy="5776383"/>
            <a:chOff x="0" y="0"/>
            <a:chExt cx="1944588" cy="4737052"/>
          </a:xfrm>
        </p:grpSpPr>
        <p:sp>
          <p:nvSpPr>
            <p:cNvPr id="18435" name="矩形 7"/>
            <p:cNvSpPr>
              <a:spLocks noChangeArrowheads="1"/>
            </p:cNvSpPr>
            <p:nvPr/>
          </p:nvSpPr>
          <p:spPr bwMode="auto">
            <a:xfrm>
              <a:off x="0" y="0"/>
              <a:ext cx="1944588" cy="4737052"/>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436" name="矩形 10"/>
            <p:cNvSpPr>
              <a:spLocks/>
            </p:cNvSpPr>
            <p:nvPr/>
          </p:nvSpPr>
          <p:spPr bwMode="auto">
            <a:xfrm rot="16200000">
              <a:off x="288380" y="3764922"/>
              <a:ext cx="1367826" cy="576431"/>
            </a:xfrm>
            <a:custGeom>
              <a:avLst/>
              <a:gdLst>
                <a:gd name="T0" fmla="*/ 0 w 1368524"/>
                <a:gd name="T1" fmla="*/ 0 h 576064"/>
                <a:gd name="T2" fmla="*/ 1368524 w 1368524"/>
                <a:gd name="T3" fmla="*/ 0 h 576064"/>
                <a:gd name="T4" fmla="*/ 883980 w 1368524"/>
                <a:gd name="T5" fmla="*/ 270304 h 576064"/>
                <a:gd name="T6" fmla="*/ 1368524 w 1368524"/>
                <a:gd name="T7" fmla="*/ 576064 h 576064"/>
                <a:gd name="T8" fmla="*/ 0 w 1368524"/>
                <a:gd name="T9" fmla="*/ 576064 h 576064"/>
                <a:gd name="T10" fmla="*/ 0 w 1368524"/>
                <a:gd name="T11" fmla="*/ 0 h 576064"/>
              </a:gdLst>
              <a:ahLst/>
              <a:cxnLst>
                <a:cxn ang="0">
                  <a:pos x="T0" y="T1"/>
                </a:cxn>
                <a:cxn ang="0">
                  <a:pos x="T2" y="T3"/>
                </a:cxn>
                <a:cxn ang="0">
                  <a:pos x="T4" y="T5"/>
                </a:cxn>
                <a:cxn ang="0">
                  <a:pos x="T6" y="T7"/>
                </a:cxn>
                <a:cxn ang="0">
                  <a:pos x="T8" y="T9"/>
                </a:cxn>
                <a:cxn ang="0">
                  <a:pos x="T10" y="T11"/>
                </a:cxn>
              </a:cxnLst>
              <a:rect l="0" t="0" r="r" b="b"/>
              <a:pathLst>
                <a:path w="1368524" h="576064">
                  <a:moveTo>
                    <a:pt x="0" y="0"/>
                  </a:moveTo>
                  <a:lnTo>
                    <a:pt x="1368524" y="0"/>
                  </a:lnTo>
                  <a:lnTo>
                    <a:pt x="883980" y="270304"/>
                  </a:lnTo>
                  <a:lnTo>
                    <a:pt x="1368524" y="576064"/>
                  </a:lnTo>
                  <a:lnTo>
                    <a:pt x="0" y="576064"/>
                  </a:lnTo>
                  <a:lnTo>
                    <a:pt x="0" y="0"/>
                  </a:lnTo>
                  <a:close/>
                </a:path>
              </a:pathLst>
            </a:custGeom>
            <a:solidFill>
              <a:srgbClr val="E36441">
                <a:alpha val="9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37" name="矩形 11"/>
            <p:cNvSpPr>
              <a:spLocks noChangeArrowheads="1"/>
            </p:cNvSpPr>
            <p:nvPr/>
          </p:nvSpPr>
          <p:spPr bwMode="auto">
            <a:xfrm>
              <a:off x="0" y="4674562"/>
              <a:ext cx="1944588" cy="62490"/>
            </a:xfrm>
            <a:prstGeom prst="rect">
              <a:avLst/>
            </a:prstGeom>
            <a:solidFill>
              <a:srgbClr val="A6A6A6">
                <a:alpha val="5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sp>
        <p:nvSpPr>
          <p:cNvPr id="18438" name="TextBox 165"/>
          <p:cNvSpPr txBox="1">
            <a:spLocks noChangeArrowheads="1"/>
          </p:cNvSpPr>
          <p:nvPr/>
        </p:nvSpPr>
        <p:spPr bwMode="auto">
          <a:xfrm>
            <a:off x="1536700" y="2192867"/>
            <a:ext cx="19071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333">
                <a:solidFill>
                  <a:srgbClr val="A6A6A6"/>
                </a:solidFill>
              </a:rPr>
              <a:t>单击添加标题</a:t>
            </a:r>
          </a:p>
        </p:txBody>
      </p:sp>
      <p:sp>
        <p:nvSpPr>
          <p:cNvPr id="18439" name="TextBox 166"/>
          <p:cNvSpPr txBox="1">
            <a:spLocks noChangeArrowheads="1"/>
          </p:cNvSpPr>
          <p:nvPr/>
        </p:nvSpPr>
        <p:spPr bwMode="auto">
          <a:xfrm>
            <a:off x="1536700" y="2658534"/>
            <a:ext cx="19071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333">
                <a:solidFill>
                  <a:srgbClr val="A6A6A6"/>
                </a:solidFill>
              </a:rPr>
              <a:t>单击添加标题</a:t>
            </a:r>
          </a:p>
        </p:txBody>
      </p:sp>
      <p:sp>
        <p:nvSpPr>
          <p:cNvPr id="18440" name="TextBox 167"/>
          <p:cNvSpPr txBox="1">
            <a:spLocks noChangeArrowheads="1"/>
          </p:cNvSpPr>
          <p:nvPr/>
        </p:nvSpPr>
        <p:spPr bwMode="auto">
          <a:xfrm>
            <a:off x="1536700" y="3122084"/>
            <a:ext cx="19071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333">
                <a:solidFill>
                  <a:srgbClr val="A6A6A6"/>
                </a:solidFill>
              </a:rPr>
              <a:t>单击添加标题</a:t>
            </a:r>
          </a:p>
        </p:txBody>
      </p:sp>
      <p:grpSp>
        <p:nvGrpSpPr>
          <p:cNvPr id="18441" name="组合 262"/>
          <p:cNvGrpSpPr>
            <a:grpSpLocks/>
          </p:cNvGrpSpPr>
          <p:nvPr/>
        </p:nvGrpSpPr>
        <p:grpSpPr bwMode="auto">
          <a:xfrm>
            <a:off x="1151467" y="2201333"/>
            <a:ext cx="338667" cy="1270000"/>
            <a:chOff x="0" y="0"/>
            <a:chExt cx="255298" cy="952384"/>
          </a:xfrm>
        </p:grpSpPr>
        <p:grpSp>
          <p:nvGrpSpPr>
            <p:cNvPr id="18442" name="组合 169"/>
            <p:cNvGrpSpPr>
              <a:grpSpLocks/>
            </p:cNvGrpSpPr>
            <p:nvPr/>
          </p:nvGrpSpPr>
          <p:grpSpPr bwMode="auto">
            <a:xfrm>
              <a:off x="369" y="729458"/>
              <a:ext cx="254561" cy="222926"/>
              <a:chOff x="0" y="0"/>
              <a:chExt cx="1635125" cy="1431925"/>
            </a:xfrm>
          </p:grpSpPr>
          <p:sp>
            <p:nvSpPr>
              <p:cNvPr id="18443" name="AutoShape 12"/>
              <p:cNvSpPr>
                <a:spLocks noChangeAspect="1" noChangeArrowheads="1" noTextEdit="1"/>
              </p:cNvSpPr>
              <p:nvPr/>
            </p:nvSpPr>
            <p:spPr bwMode="auto">
              <a:xfrm>
                <a:off x="0" y="3175"/>
                <a:ext cx="163195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8444" name="Freeform 14"/>
              <p:cNvSpPr>
                <a:spLocks/>
              </p:cNvSpPr>
              <p:nvPr/>
            </p:nvSpPr>
            <p:spPr bwMode="auto">
              <a:xfrm>
                <a:off x="-2369" y="4515"/>
                <a:ext cx="1639857" cy="1427410"/>
              </a:xfrm>
              <a:custGeom>
                <a:avLst/>
                <a:gdLst>
                  <a:gd name="T0" fmla="*/ 1030 w 1030"/>
                  <a:gd name="T1" fmla="*/ 772 h 900"/>
                  <a:gd name="T2" fmla="*/ 1030 w 1030"/>
                  <a:gd name="T3" fmla="*/ 0 h 900"/>
                  <a:gd name="T4" fmla="*/ 0 w 1030"/>
                  <a:gd name="T5" fmla="*/ 0 h 900"/>
                  <a:gd name="T6" fmla="*/ 0 w 1030"/>
                  <a:gd name="T7" fmla="*/ 772 h 900"/>
                  <a:gd name="T8" fmla="*/ 451 w 1030"/>
                  <a:gd name="T9" fmla="*/ 772 h 900"/>
                  <a:gd name="T10" fmla="*/ 451 w 1030"/>
                  <a:gd name="T11" fmla="*/ 836 h 900"/>
                  <a:gd name="T12" fmla="*/ 258 w 1030"/>
                  <a:gd name="T13" fmla="*/ 836 h 900"/>
                  <a:gd name="T14" fmla="*/ 258 w 1030"/>
                  <a:gd name="T15" fmla="*/ 900 h 900"/>
                  <a:gd name="T16" fmla="*/ 773 w 1030"/>
                  <a:gd name="T17" fmla="*/ 900 h 900"/>
                  <a:gd name="T18" fmla="*/ 773 w 1030"/>
                  <a:gd name="T19" fmla="*/ 836 h 900"/>
                  <a:gd name="T20" fmla="*/ 579 w 1030"/>
                  <a:gd name="T21" fmla="*/ 836 h 900"/>
                  <a:gd name="T22" fmla="*/ 579 w 1030"/>
                  <a:gd name="T23" fmla="*/ 772 h 900"/>
                  <a:gd name="T24" fmla="*/ 1030 w 1030"/>
                  <a:gd name="T25" fmla="*/ 772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0" h="900">
                    <a:moveTo>
                      <a:pt x="1030" y="772"/>
                    </a:moveTo>
                    <a:lnTo>
                      <a:pt x="1030" y="0"/>
                    </a:lnTo>
                    <a:lnTo>
                      <a:pt x="0" y="0"/>
                    </a:lnTo>
                    <a:lnTo>
                      <a:pt x="0" y="772"/>
                    </a:lnTo>
                    <a:lnTo>
                      <a:pt x="451" y="772"/>
                    </a:lnTo>
                    <a:lnTo>
                      <a:pt x="451" y="836"/>
                    </a:lnTo>
                    <a:lnTo>
                      <a:pt x="258" y="836"/>
                    </a:lnTo>
                    <a:lnTo>
                      <a:pt x="258" y="900"/>
                    </a:lnTo>
                    <a:lnTo>
                      <a:pt x="773" y="900"/>
                    </a:lnTo>
                    <a:lnTo>
                      <a:pt x="773" y="836"/>
                    </a:lnTo>
                    <a:lnTo>
                      <a:pt x="579" y="836"/>
                    </a:lnTo>
                    <a:lnTo>
                      <a:pt x="579" y="772"/>
                    </a:lnTo>
                    <a:lnTo>
                      <a:pt x="1030" y="77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445" name="Rectangle 15"/>
              <p:cNvSpPr>
                <a:spLocks noChangeArrowheads="1"/>
              </p:cNvSpPr>
              <p:nvPr/>
            </p:nvSpPr>
            <p:spPr bwMode="auto">
              <a:xfrm>
                <a:off x="206375" y="201612"/>
                <a:ext cx="1227138" cy="817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grpSp>
          <p:nvGrpSpPr>
            <p:cNvPr id="18446" name="组合 175"/>
            <p:cNvGrpSpPr>
              <a:grpSpLocks/>
            </p:cNvGrpSpPr>
            <p:nvPr/>
          </p:nvGrpSpPr>
          <p:grpSpPr bwMode="auto">
            <a:xfrm rot="10800000" flipV="1">
              <a:off x="41781" y="324632"/>
              <a:ext cx="171737" cy="249597"/>
              <a:chOff x="0" y="0"/>
              <a:chExt cx="1225550" cy="1781175"/>
            </a:xfrm>
          </p:grpSpPr>
          <p:sp>
            <p:nvSpPr>
              <p:cNvPr id="18447" name="AutoShape 6"/>
              <p:cNvSpPr>
                <a:spLocks noChangeAspect="1" noChangeArrowheads="1" noTextEdit="1"/>
              </p:cNvSpPr>
              <p:nvPr/>
            </p:nvSpPr>
            <p:spPr bwMode="auto">
              <a:xfrm>
                <a:off x="0" y="3175"/>
                <a:ext cx="122555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18448" name="Freeform 8"/>
              <p:cNvSpPr>
                <a:spLocks/>
              </p:cNvSpPr>
              <p:nvPr/>
            </p:nvSpPr>
            <p:spPr bwMode="auto">
              <a:xfrm>
                <a:off x="-2094" y="5466"/>
                <a:ext cx="1229753" cy="1778392"/>
              </a:xfrm>
              <a:custGeom>
                <a:avLst/>
                <a:gdLst>
                  <a:gd name="T0" fmla="*/ 297 w 326"/>
                  <a:gd name="T1" fmla="*/ 0 h 475"/>
                  <a:gd name="T2" fmla="*/ 29 w 326"/>
                  <a:gd name="T3" fmla="*/ 0 h 475"/>
                  <a:gd name="T4" fmla="*/ 0 w 326"/>
                  <a:gd name="T5" fmla="*/ 30 h 475"/>
                  <a:gd name="T6" fmla="*/ 0 w 326"/>
                  <a:gd name="T7" fmla="*/ 445 h 475"/>
                  <a:gd name="T8" fmla="*/ 29 w 326"/>
                  <a:gd name="T9" fmla="*/ 475 h 475"/>
                  <a:gd name="T10" fmla="*/ 297 w 326"/>
                  <a:gd name="T11" fmla="*/ 475 h 475"/>
                  <a:gd name="T12" fmla="*/ 326 w 326"/>
                  <a:gd name="T13" fmla="*/ 445 h 475"/>
                  <a:gd name="T14" fmla="*/ 326 w 326"/>
                  <a:gd name="T15" fmla="*/ 30 h 475"/>
                  <a:gd name="T16" fmla="*/ 297 w 326"/>
                  <a:gd name="T17"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475">
                    <a:moveTo>
                      <a:pt x="297" y="0"/>
                    </a:moveTo>
                    <a:cubicBezTo>
                      <a:pt x="29" y="0"/>
                      <a:pt x="29" y="0"/>
                      <a:pt x="29" y="0"/>
                    </a:cubicBezTo>
                    <a:cubicBezTo>
                      <a:pt x="13" y="0"/>
                      <a:pt x="0" y="14"/>
                      <a:pt x="0" y="30"/>
                    </a:cubicBezTo>
                    <a:cubicBezTo>
                      <a:pt x="0" y="445"/>
                      <a:pt x="0" y="445"/>
                      <a:pt x="0" y="445"/>
                    </a:cubicBezTo>
                    <a:cubicBezTo>
                      <a:pt x="0" y="462"/>
                      <a:pt x="13" y="475"/>
                      <a:pt x="29" y="475"/>
                    </a:cubicBezTo>
                    <a:cubicBezTo>
                      <a:pt x="297" y="475"/>
                      <a:pt x="297" y="475"/>
                      <a:pt x="297" y="475"/>
                    </a:cubicBezTo>
                    <a:cubicBezTo>
                      <a:pt x="313" y="475"/>
                      <a:pt x="326" y="462"/>
                      <a:pt x="326" y="445"/>
                    </a:cubicBezTo>
                    <a:cubicBezTo>
                      <a:pt x="326" y="30"/>
                      <a:pt x="326" y="30"/>
                      <a:pt x="326" y="30"/>
                    </a:cubicBezTo>
                    <a:cubicBezTo>
                      <a:pt x="326" y="14"/>
                      <a:pt x="313" y="0"/>
                      <a:pt x="297" y="0"/>
                    </a:cubicBezTo>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449" name="Oval 9"/>
              <p:cNvSpPr>
                <a:spLocks noChangeArrowheads="1"/>
              </p:cNvSpPr>
              <p:nvPr/>
            </p:nvSpPr>
            <p:spPr bwMode="auto">
              <a:xfrm>
                <a:off x="528638" y="1525588"/>
                <a:ext cx="171450" cy="1762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18450" name="Rectangle 10"/>
              <p:cNvSpPr>
                <a:spLocks noChangeArrowheads="1"/>
              </p:cNvSpPr>
              <p:nvPr/>
            </p:nvSpPr>
            <p:spPr bwMode="auto">
              <a:xfrm>
                <a:off x="111772" y="299977"/>
                <a:ext cx="1002021" cy="122335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grpSp>
          <p:nvGrpSpPr>
            <p:cNvPr id="18451" name="组合 180"/>
            <p:cNvGrpSpPr>
              <a:grpSpLocks/>
            </p:cNvGrpSpPr>
            <p:nvPr/>
          </p:nvGrpSpPr>
          <p:grpSpPr bwMode="auto">
            <a:xfrm>
              <a:off x="0" y="0"/>
              <a:ext cx="255298" cy="169404"/>
              <a:chOff x="0" y="0"/>
              <a:chExt cx="402138" cy="266844"/>
            </a:xfrm>
          </p:grpSpPr>
          <p:sp>
            <p:nvSpPr>
              <p:cNvPr id="18452" name="Freeform 2130"/>
              <p:cNvSpPr>
                <a:spLocks/>
              </p:cNvSpPr>
              <p:nvPr/>
            </p:nvSpPr>
            <p:spPr bwMode="auto">
              <a:xfrm>
                <a:off x="20107" y="0"/>
                <a:ext cx="361924" cy="147519"/>
              </a:xfrm>
              <a:custGeom>
                <a:avLst/>
                <a:gdLst>
                  <a:gd name="T0" fmla="*/ 87 w 87"/>
                  <a:gd name="T1" fmla="*/ 3 h 36"/>
                  <a:gd name="T2" fmla="*/ 80 w 87"/>
                  <a:gd name="T3" fmla="*/ 1 h 36"/>
                  <a:gd name="T4" fmla="*/ 7 w 87"/>
                  <a:gd name="T5" fmla="*/ 0 h 36"/>
                  <a:gd name="T6" fmla="*/ 0 w 87"/>
                  <a:gd name="T7" fmla="*/ 2 h 36"/>
                  <a:gd name="T8" fmla="*/ 42 w 87"/>
                  <a:gd name="T9" fmla="*/ 36 h 36"/>
                  <a:gd name="T10" fmla="*/ 87 w 87"/>
                  <a:gd name="T11" fmla="*/ 3 h 36"/>
                </a:gdLst>
                <a:ahLst/>
                <a:cxnLst>
                  <a:cxn ang="0">
                    <a:pos x="T0" y="T1"/>
                  </a:cxn>
                  <a:cxn ang="0">
                    <a:pos x="T2" y="T3"/>
                  </a:cxn>
                  <a:cxn ang="0">
                    <a:pos x="T4" y="T5"/>
                  </a:cxn>
                  <a:cxn ang="0">
                    <a:pos x="T6" y="T7"/>
                  </a:cxn>
                  <a:cxn ang="0">
                    <a:pos x="T8" y="T9"/>
                  </a:cxn>
                  <a:cxn ang="0">
                    <a:pos x="T10" y="T11"/>
                  </a:cxn>
                </a:cxnLst>
                <a:rect l="0" t="0" r="r" b="b"/>
                <a:pathLst>
                  <a:path w="87" h="36">
                    <a:moveTo>
                      <a:pt x="87" y="3"/>
                    </a:moveTo>
                    <a:cubicBezTo>
                      <a:pt x="85" y="2"/>
                      <a:pt x="83" y="1"/>
                      <a:pt x="80" y="1"/>
                    </a:cubicBezTo>
                    <a:cubicBezTo>
                      <a:pt x="7" y="0"/>
                      <a:pt x="7" y="0"/>
                      <a:pt x="7" y="0"/>
                    </a:cubicBezTo>
                    <a:cubicBezTo>
                      <a:pt x="4" y="0"/>
                      <a:pt x="2" y="1"/>
                      <a:pt x="0" y="2"/>
                    </a:cubicBezTo>
                    <a:cubicBezTo>
                      <a:pt x="42" y="36"/>
                      <a:pt x="42" y="36"/>
                      <a:pt x="42" y="36"/>
                    </a:cubicBezTo>
                    <a:lnTo>
                      <a:pt x="87" y="3"/>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453" name="Freeform 2131"/>
              <p:cNvSpPr>
                <a:spLocks/>
              </p:cNvSpPr>
              <p:nvPr/>
            </p:nvSpPr>
            <p:spPr bwMode="auto">
              <a:xfrm>
                <a:off x="273957" y="32505"/>
                <a:ext cx="128181" cy="210026"/>
              </a:xfrm>
              <a:custGeom>
                <a:avLst/>
                <a:gdLst>
                  <a:gd name="T0" fmla="*/ 29 w 30"/>
                  <a:gd name="T1" fmla="*/ 0 h 51"/>
                  <a:gd name="T2" fmla="*/ 0 w 30"/>
                  <a:gd name="T3" fmla="*/ 22 h 51"/>
                  <a:gd name="T4" fmla="*/ 28 w 30"/>
                  <a:gd name="T5" fmla="*/ 51 h 51"/>
                  <a:gd name="T6" fmla="*/ 30 w 30"/>
                  <a:gd name="T7" fmla="*/ 46 h 51"/>
                  <a:gd name="T8" fmla="*/ 30 w 30"/>
                  <a:gd name="T9" fmla="*/ 4 h 51"/>
                  <a:gd name="T10" fmla="*/ 29 w 30"/>
                  <a:gd name="T11" fmla="*/ 0 h 51"/>
                </a:gdLst>
                <a:ahLst/>
                <a:cxnLst>
                  <a:cxn ang="0">
                    <a:pos x="T0" y="T1"/>
                  </a:cxn>
                  <a:cxn ang="0">
                    <a:pos x="T2" y="T3"/>
                  </a:cxn>
                  <a:cxn ang="0">
                    <a:pos x="T4" y="T5"/>
                  </a:cxn>
                  <a:cxn ang="0">
                    <a:pos x="T6" y="T7"/>
                  </a:cxn>
                  <a:cxn ang="0">
                    <a:pos x="T8" y="T9"/>
                  </a:cxn>
                  <a:cxn ang="0">
                    <a:pos x="T10" y="T11"/>
                  </a:cxn>
                </a:cxnLst>
                <a:rect l="0" t="0" r="r" b="b"/>
                <a:pathLst>
                  <a:path w="30" h="51">
                    <a:moveTo>
                      <a:pt x="29" y="0"/>
                    </a:moveTo>
                    <a:cubicBezTo>
                      <a:pt x="0" y="22"/>
                      <a:pt x="0" y="22"/>
                      <a:pt x="0" y="22"/>
                    </a:cubicBezTo>
                    <a:cubicBezTo>
                      <a:pt x="28" y="51"/>
                      <a:pt x="28" y="51"/>
                      <a:pt x="28" y="51"/>
                    </a:cubicBezTo>
                    <a:cubicBezTo>
                      <a:pt x="29" y="49"/>
                      <a:pt x="30" y="48"/>
                      <a:pt x="30" y="46"/>
                    </a:cubicBezTo>
                    <a:cubicBezTo>
                      <a:pt x="30" y="4"/>
                      <a:pt x="30" y="4"/>
                      <a:pt x="30" y="4"/>
                    </a:cubicBezTo>
                    <a:cubicBezTo>
                      <a:pt x="30" y="3"/>
                      <a:pt x="30" y="2"/>
                      <a:pt x="29" y="0"/>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454" name="Freeform 2132"/>
              <p:cNvSpPr>
                <a:spLocks/>
              </p:cNvSpPr>
              <p:nvPr/>
            </p:nvSpPr>
            <p:spPr bwMode="auto">
              <a:xfrm>
                <a:off x="0" y="25003"/>
                <a:ext cx="120641" cy="217528"/>
              </a:xfrm>
              <a:custGeom>
                <a:avLst/>
                <a:gdLst>
                  <a:gd name="T0" fmla="*/ 1 w 30"/>
                  <a:gd name="T1" fmla="*/ 0 h 52"/>
                  <a:gd name="T2" fmla="*/ 0 w 30"/>
                  <a:gd name="T3" fmla="*/ 4 h 52"/>
                  <a:gd name="T4" fmla="*/ 0 w 30"/>
                  <a:gd name="T5" fmla="*/ 46 h 52"/>
                  <a:gd name="T6" fmla="*/ 2 w 30"/>
                  <a:gd name="T7" fmla="*/ 52 h 52"/>
                  <a:gd name="T8" fmla="*/ 30 w 30"/>
                  <a:gd name="T9" fmla="*/ 23 h 52"/>
                  <a:gd name="T10" fmla="*/ 1 w 30"/>
                  <a:gd name="T11" fmla="*/ 0 h 52"/>
                </a:gdLst>
                <a:ahLst/>
                <a:cxnLst>
                  <a:cxn ang="0">
                    <a:pos x="T0" y="T1"/>
                  </a:cxn>
                  <a:cxn ang="0">
                    <a:pos x="T2" y="T3"/>
                  </a:cxn>
                  <a:cxn ang="0">
                    <a:pos x="T4" y="T5"/>
                  </a:cxn>
                  <a:cxn ang="0">
                    <a:pos x="T6" y="T7"/>
                  </a:cxn>
                  <a:cxn ang="0">
                    <a:pos x="T8" y="T9"/>
                  </a:cxn>
                  <a:cxn ang="0">
                    <a:pos x="T10" y="T11"/>
                  </a:cxn>
                </a:cxnLst>
                <a:rect l="0" t="0" r="r" b="b"/>
                <a:pathLst>
                  <a:path w="30" h="52">
                    <a:moveTo>
                      <a:pt x="1" y="0"/>
                    </a:moveTo>
                    <a:cubicBezTo>
                      <a:pt x="1" y="1"/>
                      <a:pt x="0" y="3"/>
                      <a:pt x="0" y="4"/>
                    </a:cubicBezTo>
                    <a:cubicBezTo>
                      <a:pt x="0" y="46"/>
                      <a:pt x="0" y="46"/>
                      <a:pt x="0" y="46"/>
                    </a:cubicBezTo>
                    <a:cubicBezTo>
                      <a:pt x="0" y="48"/>
                      <a:pt x="0" y="50"/>
                      <a:pt x="2" y="52"/>
                    </a:cubicBezTo>
                    <a:cubicBezTo>
                      <a:pt x="30" y="23"/>
                      <a:pt x="30" y="23"/>
                      <a:pt x="30" y="23"/>
                    </a:cubicBezTo>
                    <a:lnTo>
                      <a:pt x="1"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8455" name="Freeform 2133"/>
              <p:cNvSpPr>
                <a:spLocks/>
              </p:cNvSpPr>
              <p:nvPr/>
            </p:nvSpPr>
            <p:spPr bwMode="auto">
              <a:xfrm>
                <a:off x="25134" y="135017"/>
                <a:ext cx="351871" cy="132517"/>
              </a:xfrm>
              <a:custGeom>
                <a:avLst/>
                <a:gdLst>
                  <a:gd name="T0" fmla="*/ 43 w 84"/>
                  <a:gd name="T1" fmla="*/ 9 h 32"/>
                  <a:gd name="T2" fmla="*/ 39 w 84"/>
                  <a:gd name="T3" fmla="*/ 9 h 32"/>
                  <a:gd name="T4" fmla="*/ 29 w 84"/>
                  <a:gd name="T5" fmla="*/ 1 h 32"/>
                  <a:gd name="T6" fmla="*/ 0 w 84"/>
                  <a:gd name="T7" fmla="*/ 30 h 32"/>
                  <a:gd name="T8" fmla="*/ 5 w 84"/>
                  <a:gd name="T9" fmla="*/ 31 h 32"/>
                  <a:gd name="T10" fmla="*/ 78 w 84"/>
                  <a:gd name="T11" fmla="*/ 32 h 32"/>
                  <a:gd name="T12" fmla="*/ 84 w 84"/>
                  <a:gd name="T13" fmla="*/ 30 h 32"/>
                  <a:gd name="T14" fmla="*/ 56 w 84"/>
                  <a:gd name="T15" fmla="*/ 0 h 32"/>
                  <a:gd name="T16" fmla="*/ 43 w 84"/>
                  <a:gd name="T17"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32">
                    <a:moveTo>
                      <a:pt x="43" y="9"/>
                    </a:moveTo>
                    <a:cubicBezTo>
                      <a:pt x="42" y="10"/>
                      <a:pt x="40" y="10"/>
                      <a:pt x="39" y="9"/>
                    </a:cubicBezTo>
                    <a:cubicBezTo>
                      <a:pt x="29" y="1"/>
                      <a:pt x="29" y="1"/>
                      <a:pt x="29" y="1"/>
                    </a:cubicBezTo>
                    <a:cubicBezTo>
                      <a:pt x="0" y="30"/>
                      <a:pt x="0" y="30"/>
                      <a:pt x="0" y="30"/>
                    </a:cubicBezTo>
                    <a:cubicBezTo>
                      <a:pt x="1" y="31"/>
                      <a:pt x="3" y="31"/>
                      <a:pt x="5" y="31"/>
                    </a:cubicBezTo>
                    <a:cubicBezTo>
                      <a:pt x="78" y="32"/>
                      <a:pt x="78" y="32"/>
                      <a:pt x="78" y="32"/>
                    </a:cubicBezTo>
                    <a:cubicBezTo>
                      <a:pt x="81" y="32"/>
                      <a:pt x="83" y="31"/>
                      <a:pt x="84" y="30"/>
                    </a:cubicBezTo>
                    <a:cubicBezTo>
                      <a:pt x="56" y="0"/>
                      <a:pt x="56" y="0"/>
                      <a:pt x="56" y="0"/>
                    </a:cubicBezTo>
                    <a:lnTo>
                      <a:pt x="43" y="9"/>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sp>
        <p:nvSpPr>
          <p:cNvPr id="18456" name="矩形 31"/>
          <p:cNvSpPr>
            <a:spLocks noChangeArrowheads="1"/>
          </p:cNvSpPr>
          <p:nvPr/>
        </p:nvSpPr>
        <p:spPr bwMode="auto">
          <a:xfrm>
            <a:off x="3409951" y="527051"/>
            <a:ext cx="5357283" cy="5776383"/>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457" name="矩形 33"/>
          <p:cNvSpPr>
            <a:spLocks noChangeArrowheads="1"/>
          </p:cNvSpPr>
          <p:nvPr/>
        </p:nvSpPr>
        <p:spPr bwMode="auto">
          <a:xfrm>
            <a:off x="3409951" y="6227233"/>
            <a:ext cx="5357283" cy="76200"/>
          </a:xfrm>
          <a:prstGeom prst="rect">
            <a:avLst/>
          </a:prstGeom>
          <a:solidFill>
            <a:srgbClr val="A6A6A6">
              <a:alpha val="5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nvGrpSpPr>
          <p:cNvPr id="18458" name="组合 52"/>
          <p:cNvGrpSpPr>
            <a:grpSpLocks/>
          </p:cNvGrpSpPr>
          <p:nvPr/>
        </p:nvGrpSpPr>
        <p:grpSpPr bwMode="auto">
          <a:xfrm>
            <a:off x="2700867" y="1066801"/>
            <a:ext cx="1028700" cy="4188884"/>
            <a:chOff x="0" y="0"/>
            <a:chExt cx="841902" cy="3434246"/>
          </a:xfrm>
        </p:grpSpPr>
        <p:grpSp>
          <p:nvGrpSpPr>
            <p:cNvPr id="18459" name="组合 44"/>
            <p:cNvGrpSpPr>
              <a:grpSpLocks/>
            </p:cNvGrpSpPr>
            <p:nvPr/>
          </p:nvGrpSpPr>
          <p:grpSpPr bwMode="auto">
            <a:xfrm>
              <a:off x="0" y="0"/>
              <a:ext cx="841902" cy="194040"/>
              <a:chOff x="0" y="0"/>
              <a:chExt cx="6716068" cy="1547900"/>
            </a:xfrm>
          </p:grpSpPr>
          <p:sp>
            <p:nvSpPr>
              <p:cNvPr id="18460" name="同心圆 36"/>
              <p:cNvSpPr>
                <a:spLocks/>
              </p:cNvSpPr>
              <p:nvPr/>
            </p:nvSpPr>
            <p:spPr bwMode="auto">
              <a:xfrm flipV="1">
                <a:off x="5168332" y="0"/>
                <a:ext cx="1547736" cy="1550438"/>
              </a:xfrm>
              <a:custGeom>
                <a:avLst/>
                <a:gdLst>
                  <a:gd name="T0" fmla="*/ 0 w 1547736"/>
                  <a:gd name="T1" fmla="*/ 775219 h 1550438"/>
                  <a:gd name="T2" fmla="*/ 773868 w 1547736"/>
                  <a:gd name="T3" fmla="*/ 0 h 1550438"/>
                  <a:gd name="T4" fmla="*/ 1547736 w 1547736"/>
                  <a:gd name="T5" fmla="*/ 775219 h 1550438"/>
                  <a:gd name="T6" fmla="*/ 773868 w 1547736"/>
                  <a:gd name="T7" fmla="*/ 1550438 h 1550438"/>
                  <a:gd name="T8" fmla="*/ 0 w 1547736"/>
                  <a:gd name="T9" fmla="*/ 775219 h 1550438"/>
                  <a:gd name="T10" fmla="*/ 752014 w 1547736"/>
                  <a:gd name="T11" fmla="*/ 775219 h 1550438"/>
                  <a:gd name="T12" fmla="*/ 773868 w 1547736"/>
                  <a:gd name="T13" fmla="*/ 798424 h 1550438"/>
                  <a:gd name="T14" fmla="*/ 795722 w 1547736"/>
                  <a:gd name="T15" fmla="*/ 775219 h 1550438"/>
                  <a:gd name="T16" fmla="*/ 773868 w 1547736"/>
                  <a:gd name="T17" fmla="*/ 752014 h 1550438"/>
                  <a:gd name="T18" fmla="*/ 752014 w 1547736"/>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7736" h="1550438">
                    <a:moveTo>
                      <a:pt x="0" y="775219"/>
                    </a:moveTo>
                    <a:cubicBezTo>
                      <a:pt x="0" y="347077"/>
                      <a:pt x="346473" y="0"/>
                      <a:pt x="773868" y="0"/>
                    </a:cubicBezTo>
                    <a:cubicBezTo>
                      <a:pt x="1201263" y="0"/>
                      <a:pt x="1547736" y="347077"/>
                      <a:pt x="1547736" y="775219"/>
                    </a:cubicBezTo>
                    <a:cubicBezTo>
                      <a:pt x="1547736" y="1203361"/>
                      <a:pt x="1201263" y="1550438"/>
                      <a:pt x="773868" y="1550438"/>
                    </a:cubicBezTo>
                    <a:cubicBezTo>
                      <a:pt x="346473" y="1550438"/>
                      <a:pt x="0" y="1203361"/>
                      <a:pt x="0" y="775219"/>
                    </a:cubicBezTo>
                    <a:close/>
                    <a:moveTo>
                      <a:pt x="752014" y="775219"/>
                    </a:moveTo>
                    <a:cubicBezTo>
                      <a:pt x="752014" y="788035"/>
                      <a:pt x="761798" y="798424"/>
                      <a:pt x="773868" y="798424"/>
                    </a:cubicBezTo>
                    <a:cubicBezTo>
                      <a:pt x="785938" y="798424"/>
                      <a:pt x="795722" y="788035"/>
                      <a:pt x="795722" y="775219"/>
                    </a:cubicBezTo>
                    <a:cubicBezTo>
                      <a:pt x="795722" y="762403"/>
                      <a:pt x="785938" y="752014"/>
                      <a:pt x="773868" y="752014"/>
                    </a:cubicBezTo>
                    <a:cubicBezTo>
                      <a:pt x="761798" y="752014"/>
                      <a:pt x="752014" y="762403"/>
                      <a:pt x="752014"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61" name="同心圆 40"/>
              <p:cNvSpPr>
                <a:spLocks/>
              </p:cNvSpPr>
              <p:nvPr/>
            </p:nvSpPr>
            <p:spPr bwMode="auto">
              <a:xfrm flipV="1">
                <a:off x="0" y="0"/>
                <a:ext cx="1547736" cy="1550438"/>
              </a:xfrm>
              <a:custGeom>
                <a:avLst/>
                <a:gdLst>
                  <a:gd name="T0" fmla="*/ 0 w 1547736"/>
                  <a:gd name="T1" fmla="*/ 775219 h 1550438"/>
                  <a:gd name="T2" fmla="*/ 773868 w 1547736"/>
                  <a:gd name="T3" fmla="*/ 0 h 1550438"/>
                  <a:gd name="T4" fmla="*/ 1547736 w 1547736"/>
                  <a:gd name="T5" fmla="*/ 775219 h 1550438"/>
                  <a:gd name="T6" fmla="*/ 773868 w 1547736"/>
                  <a:gd name="T7" fmla="*/ 1550438 h 1550438"/>
                  <a:gd name="T8" fmla="*/ 0 w 1547736"/>
                  <a:gd name="T9" fmla="*/ 775219 h 1550438"/>
                  <a:gd name="T10" fmla="*/ 752014 w 1547736"/>
                  <a:gd name="T11" fmla="*/ 775219 h 1550438"/>
                  <a:gd name="T12" fmla="*/ 773868 w 1547736"/>
                  <a:gd name="T13" fmla="*/ 798424 h 1550438"/>
                  <a:gd name="T14" fmla="*/ 795722 w 1547736"/>
                  <a:gd name="T15" fmla="*/ 775219 h 1550438"/>
                  <a:gd name="T16" fmla="*/ 773868 w 1547736"/>
                  <a:gd name="T17" fmla="*/ 752014 h 1550438"/>
                  <a:gd name="T18" fmla="*/ 752014 w 1547736"/>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7736" h="1550438">
                    <a:moveTo>
                      <a:pt x="0" y="775219"/>
                    </a:moveTo>
                    <a:cubicBezTo>
                      <a:pt x="0" y="347077"/>
                      <a:pt x="346473" y="0"/>
                      <a:pt x="773868" y="0"/>
                    </a:cubicBezTo>
                    <a:cubicBezTo>
                      <a:pt x="1201263" y="0"/>
                      <a:pt x="1547736" y="347077"/>
                      <a:pt x="1547736" y="775219"/>
                    </a:cubicBezTo>
                    <a:cubicBezTo>
                      <a:pt x="1547736" y="1203361"/>
                      <a:pt x="1201263" y="1550438"/>
                      <a:pt x="773868" y="1550438"/>
                    </a:cubicBezTo>
                    <a:cubicBezTo>
                      <a:pt x="346473" y="1550438"/>
                      <a:pt x="0" y="1203361"/>
                      <a:pt x="0" y="775219"/>
                    </a:cubicBezTo>
                    <a:close/>
                    <a:moveTo>
                      <a:pt x="752014" y="775219"/>
                    </a:moveTo>
                    <a:cubicBezTo>
                      <a:pt x="752014" y="788035"/>
                      <a:pt x="761798" y="798424"/>
                      <a:pt x="773868" y="798424"/>
                    </a:cubicBezTo>
                    <a:cubicBezTo>
                      <a:pt x="785938" y="798424"/>
                      <a:pt x="795722" y="788035"/>
                      <a:pt x="795722" y="775219"/>
                    </a:cubicBezTo>
                    <a:cubicBezTo>
                      <a:pt x="795722" y="762403"/>
                      <a:pt x="785938" y="752014"/>
                      <a:pt x="773868" y="752014"/>
                    </a:cubicBezTo>
                    <a:cubicBezTo>
                      <a:pt x="761798" y="752014"/>
                      <a:pt x="752014" y="762403"/>
                      <a:pt x="752014"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nvGrpSpPr>
              <p:cNvPr id="18462" name="组合 43"/>
              <p:cNvGrpSpPr>
                <a:grpSpLocks/>
              </p:cNvGrpSpPr>
              <p:nvPr/>
            </p:nvGrpSpPr>
            <p:grpSpPr bwMode="auto">
              <a:xfrm>
                <a:off x="773947" y="458891"/>
                <a:ext cx="5143097" cy="630118"/>
                <a:chOff x="0" y="0"/>
                <a:chExt cx="5143097" cy="630118"/>
              </a:xfrm>
            </p:grpSpPr>
            <p:sp>
              <p:nvSpPr>
                <p:cNvPr id="18463" name="矩形 35"/>
                <p:cNvSpPr>
                  <a:spLocks noChangeArrowheads="1"/>
                </p:cNvSpPr>
                <p:nvPr/>
              </p:nvSpPr>
              <p:spPr bwMode="auto">
                <a:xfrm flipV="1">
                  <a:off x="-78" y="357866"/>
                  <a:ext cx="5140694"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464" name="矩形 39"/>
                <p:cNvSpPr>
                  <a:spLocks noChangeArrowheads="1"/>
                </p:cNvSpPr>
                <p:nvPr/>
              </p:nvSpPr>
              <p:spPr bwMode="auto">
                <a:xfrm flipV="1">
                  <a:off x="-78" y="-2058"/>
                  <a:ext cx="5140694"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grpSp>
          <p:nvGrpSpPr>
            <p:cNvPr id="18465" name="组合 45"/>
            <p:cNvGrpSpPr>
              <a:grpSpLocks/>
            </p:cNvGrpSpPr>
            <p:nvPr/>
          </p:nvGrpSpPr>
          <p:grpSpPr bwMode="auto">
            <a:xfrm>
              <a:off x="0" y="3240206"/>
              <a:ext cx="841902" cy="194040"/>
              <a:chOff x="0" y="0"/>
              <a:chExt cx="6716068" cy="1547900"/>
            </a:xfrm>
          </p:grpSpPr>
          <p:sp>
            <p:nvSpPr>
              <p:cNvPr id="18466" name="同心圆 46"/>
              <p:cNvSpPr>
                <a:spLocks/>
              </p:cNvSpPr>
              <p:nvPr/>
            </p:nvSpPr>
            <p:spPr bwMode="auto">
              <a:xfrm flipV="1">
                <a:off x="5168332" y="-2538"/>
                <a:ext cx="1547736" cy="1550438"/>
              </a:xfrm>
              <a:custGeom>
                <a:avLst/>
                <a:gdLst>
                  <a:gd name="T0" fmla="*/ 0 w 1547736"/>
                  <a:gd name="T1" fmla="*/ 775219 h 1550438"/>
                  <a:gd name="T2" fmla="*/ 773868 w 1547736"/>
                  <a:gd name="T3" fmla="*/ 0 h 1550438"/>
                  <a:gd name="T4" fmla="*/ 1547736 w 1547736"/>
                  <a:gd name="T5" fmla="*/ 775219 h 1550438"/>
                  <a:gd name="T6" fmla="*/ 773868 w 1547736"/>
                  <a:gd name="T7" fmla="*/ 1550438 h 1550438"/>
                  <a:gd name="T8" fmla="*/ 0 w 1547736"/>
                  <a:gd name="T9" fmla="*/ 775219 h 1550438"/>
                  <a:gd name="T10" fmla="*/ 752014 w 1547736"/>
                  <a:gd name="T11" fmla="*/ 775219 h 1550438"/>
                  <a:gd name="T12" fmla="*/ 773868 w 1547736"/>
                  <a:gd name="T13" fmla="*/ 798424 h 1550438"/>
                  <a:gd name="T14" fmla="*/ 795722 w 1547736"/>
                  <a:gd name="T15" fmla="*/ 775219 h 1550438"/>
                  <a:gd name="T16" fmla="*/ 773868 w 1547736"/>
                  <a:gd name="T17" fmla="*/ 752014 h 1550438"/>
                  <a:gd name="T18" fmla="*/ 752014 w 1547736"/>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7736" h="1550438">
                    <a:moveTo>
                      <a:pt x="0" y="775219"/>
                    </a:moveTo>
                    <a:cubicBezTo>
                      <a:pt x="0" y="347077"/>
                      <a:pt x="346473" y="0"/>
                      <a:pt x="773868" y="0"/>
                    </a:cubicBezTo>
                    <a:cubicBezTo>
                      <a:pt x="1201263" y="0"/>
                      <a:pt x="1547736" y="347077"/>
                      <a:pt x="1547736" y="775219"/>
                    </a:cubicBezTo>
                    <a:cubicBezTo>
                      <a:pt x="1547736" y="1203361"/>
                      <a:pt x="1201263" y="1550438"/>
                      <a:pt x="773868" y="1550438"/>
                    </a:cubicBezTo>
                    <a:cubicBezTo>
                      <a:pt x="346473" y="1550438"/>
                      <a:pt x="0" y="1203361"/>
                      <a:pt x="0" y="775219"/>
                    </a:cubicBezTo>
                    <a:close/>
                    <a:moveTo>
                      <a:pt x="752014" y="775219"/>
                    </a:moveTo>
                    <a:cubicBezTo>
                      <a:pt x="752014" y="788035"/>
                      <a:pt x="761798" y="798424"/>
                      <a:pt x="773868" y="798424"/>
                    </a:cubicBezTo>
                    <a:cubicBezTo>
                      <a:pt x="785938" y="798424"/>
                      <a:pt x="795722" y="788035"/>
                      <a:pt x="795722" y="775219"/>
                    </a:cubicBezTo>
                    <a:cubicBezTo>
                      <a:pt x="795722" y="762403"/>
                      <a:pt x="785938" y="752014"/>
                      <a:pt x="773868" y="752014"/>
                    </a:cubicBezTo>
                    <a:cubicBezTo>
                      <a:pt x="761798" y="752014"/>
                      <a:pt x="752014" y="762403"/>
                      <a:pt x="752014"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67" name="同心圆 47"/>
              <p:cNvSpPr>
                <a:spLocks/>
              </p:cNvSpPr>
              <p:nvPr/>
            </p:nvSpPr>
            <p:spPr bwMode="auto">
              <a:xfrm flipV="1">
                <a:off x="0" y="-2538"/>
                <a:ext cx="1547736" cy="1550438"/>
              </a:xfrm>
              <a:custGeom>
                <a:avLst/>
                <a:gdLst>
                  <a:gd name="T0" fmla="*/ 0 w 1547736"/>
                  <a:gd name="T1" fmla="*/ 775219 h 1550438"/>
                  <a:gd name="T2" fmla="*/ 773868 w 1547736"/>
                  <a:gd name="T3" fmla="*/ 0 h 1550438"/>
                  <a:gd name="T4" fmla="*/ 1547736 w 1547736"/>
                  <a:gd name="T5" fmla="*/ 775219 h 1550438"/>
                  <a:gd name="T6" fmla="*/ 773868 w 1547736"/>
                  <a:gd name="T7" fmla="*/ 1550438 h 1550438"/>
                  <a:gd name="T8" fmla="*/ 0 w 1547736"/>
                  <a:gd name="T9" fmla="*/ 775219 h 1550438"/>
                  <a:gd name="T10" fmla="*/ 752014 w 1547736"/>
                  <a:gd name="T11" fmla="*/ 775219 h 1550438"/>
                  <a:gd name="T12" fmla="*/ 773868 w 1547736"/>
                  <a:gd name="T13" fmla="*/ 798424 h 1550438"/>
                  <a:gd name="T14" fmla="*/ 795722 w 1547736"/>
                  <a:gd name="T15" fmla="*/ 775219 h 1550438"/>
                  <a:gd name="T16" fmla="*/ 773868 w 1547736"/>
                  <a:gd name="T17" fmla="*/ 752014 h 1550438"/>
                  <a:gd name="T18" fmla="*/ 752014 w 1547736"/>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7736" h="1550438">
                    <a:moveTo>
                      <a:pt x="0" y="775219"/>
                    </a:moveTo>
                    <a:cubicBezTo>
                      <a:pt x="0" y="347077"/>
                      <a:pt x="346473" y="0"/>
                      <a:pt x="773868" y="0"/>
                    </a:cubicBezTo>
                    <a:cubicBezTo>
                      <a:pt x="1201263" y="0"/>
                      <a:pt x="1547736" y="347077"/>
                      <a:pt x="1547736" y="775219"/>
                    </a:cubicBezTo>
                    <a:cubicBezTo>
                      <a:pt x="1547736" y="1203361"/>
                      <a:pt x="1201263" y="1550438"/>
                      <a:pt x="773868" y="1550438"/>
                    </a:cubicBezTo>
                    <a:cubicBezTo>
                      <a:pt x="346473" y="1550438"/>
                      <a:pt x="0" y="1203361"/>
                      <a:pt x="0" y="775219"/>
                    </a:cubicBezTo>
                    <a:close/>
                    <a:moveTo>
                      <a:pt x="752014" y="775219"/>
                    </a:moveTo>
                    <a:cubicBezTo>
                      <a:pt x="752014" y="788035"/>
                      <a:pt x="761798" y="798424"/>
                      <a:pt x="773868" y="798424"/>
                    </a:cubicBezTo>
                    <a:cubicBezTo>
                      <a:pt x="785938" y="798424"/>
                      <a:pt x="795722" y="788035"/>
                      <a:pt x="795722" y="775219"/>
                    </a:cubicBezTo>
                    <a:cubicBezTo>
                      <a:pt x="795722" y="762403"/>
                      <a:pt x="785938" y="752014"/>
                      <a:pt x="773868" y="752014"/>
                    </a:cubicBezTo>
                    <a:cubicBezTo>
                      <a:pt x="761798" y="752014"/>
                      <a:pt x="752014" y="762403"/>
                      <a:pt x="752014"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nvGrpSpPr>
              <p:cNvPr id="18468" name="组合 48"/>
              <p:cNvGrpSpPr>
                <a:grpSpLocks/>
              </p:cNvGrpSpPr>
              <p:nvPr/>
            </p:nvGrpSpPr>
            <p:grpSpPr bwMode="auto">
              <a:xfrm>
                <a:off x="773947" y="458891"/>
                <a:ext cx="5143097" cy="630118"/>
                <a:chOff x="0" y="0"/>
                <a:chExt cx="5143097" cy="630118"/>
              </a:xfrm>
            </p:grpSpPr>
            <p:sp>
              <p:nvSpPr>
                <p:cNvPr id="18469" name="矩形 49"/>
                <p:cNvSpPr>
                  <a:spLocks noChangeArrowheads="1"/>
                </p:cNvSpPr>
                <p:nvPr/>
              </p:nvSpPr>
              <p:spPr bwMode="auto">
                <a:xfrm flipV="1">
                  <a:off x="-78" y="355320"/>
                  <a:ext cx="5140694"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470" name="矩形 50"/>
                <p:cNvSpPr>
                  <a:spLocks noChangeArrowheads="1"/>
                </p:cNvSpPr>
                <p:nvPr/>
              </p:nvSpPr>
              <p:spPr bwMode="auto">
                <a:xfrm flipV="1">
                  <a:off x="-78" y="-4604"/>
                  <a:ext cx="5140694"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grpSp>
      <p:grpSp>
        <p:nvGrpSpPr>
          <p:cNvPr id="18471" name="组合 159"/>
          <p:cNvGrpSpPr>
            <a:grpSpLocks/>
          </p:cNvGrpSpPr>
          <p:nvPr/>
        </p:nvGrpSpPr>
        <p:grpSpPr bwMode="auto">
          <a:xfrm>
            <a:off x="3784601" y="2580218"/>
            <a:ext cx="4610100" cy="3333749"/>
            <a:chOff x="0" y="0"/>
            <a:chExt cx="3780053" cy="2732725"/>
          </a:xfrm>
        </p:grpSpPr>
        <p:sp>
          <p:nvSpPr>
            <p:cNvPr id="18472" name="直角三角形 158"/>
            <p:cNvSpPr>
              <a:spLocks noChangeArrowheads="1"/>
            </p:cNvSpPr>
            <p:nvPr/>
          </p:nvSpPr>
          <p:spPr bwMode="auto">
            <a:xfrm>
              <a:off x="360997" y="640238"/>
              <a:ext cx="871252" cy="1804466"/>
            </a:xfrm>
            <a:prstGeom prst="rtTriangle">
              <a:avLst/>
            </a:prstGeom>
            <a:solidFill>
              <a:srgbClr val="6A7475">
                <a:alpha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grpSp>
          <p:nvGrpSpPr>
            <p:cNvPr id="18473" name="组合 157"/>
            <p:cNvGrpSpPr>
              <a:grpSpLocks/>
            </p:cNvGrpSpPr>
            <p:nvPr/>
          </p:nvGrpSpPr>
          <p:grpSpPr bwMode="auto">
            <a:xfrm>
              <a:off x="0" y="0"/>
              <a:ext cx="3780053" cy="2732725"/>
              <a:chOff x="0" y="0"/>
              <a:chExt cx="3780052" cy="2732724"/>
            </a:xfrm>
          </p:grpSpPr>
          <p:sp>
            <p:nvSpPr>
              <p:cNvPr id="18474" name="等腰三角形 125"/>
              <p:cNvSpPr>
                <a:spLocks noChangeArrowheads="1"/>
              </p:cNvSpPr>
              <p:nvPr/>
            </p:nvSpPr>
            <p:spPr bwMode="auto">
              <a:xfrm>
                <a:off x="1416218" y="395594"/>
                <a:ext cx="1440516" cy="2049109"/>
              </a:xfrm>
              <a:prstGeom prst="triangle">
                <a:avLst>
                  <a:gd name="adj" fmla="val 50000"/>
                </a:avLst>
              </a:prstGeom>
              <a:solidFill>
                <a:srgbClr val="AFCC23">
                  <a:alpha val="8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18475" name="等腰三角形 124"/>
              <p:cNvSpPr>
                <a:spLocks noChangeArrowheads="1"/>
              </p:cNvSpPr>
              <p:nvPr/>
            </p:nvSpPr>
            <p:spPr bwMode="auto">
              <a:xfrm>
                <a:off x="2212841" y="789453"/>
                <a:ext cx="1438780" cy="1655250"/>
              </a:xfrm>
              <a:prstGeom prst="triangle">
                <a:avLst>
                  <a:gd name="adj" fmla="val 50000"/>
                </a:avLst>
              </a:prstGeom>
              <a:solidFill>
                <a:srgbClr val="FE8520">
                  <a:alpha val="53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18476" name="等腰三角形 128"/>
              <p:cNvSpPr>
                <a:spLocks noChangeArrowheads="1"/>
              </p:cNvSpPr>
              <p:nvPr/>
            </p:nvSpPr>
            <p:spPr bwMode="auto">
              <a:xfrm>
                <a:off x="532818" y="929994"/>
                <a:ext cx="1615807" cy="1514710"/>
              </a:xfrm>
              <a:prstGeom prst="triangle">
                <a:avLst>
                  <a:gd name="adj" fmla="val 50000"/>
                </a:avLst>
              </a:prstGeom>
              <a:solidFill>
                <a:srgbClr val="3FC6F6">
                  <a:alpha val="4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18477" name="等腰三角形 127"/>
              <p:cNvSpPr>
                <a:spLocks noChangeArrowheads="1"/>
              </p:cNvSpPr>
              <p:nvPr/>
            </p:nvSpPr>
            <p:spPr bwMode="auto">
              <a:xfrm>
                <a:off x="539760" y="1257920"/>
                <a:ext cx="1440516" cy="1186783"/>
              </a:xfrm>
              <a:prstGeom prst="triangle">
                <a:avLst>
                  <a:gd name="adj" fmla="val 50000"/>
                </a:avLst>
              </a:prstGeom>
              <a:solidFill>
                <a:srgbClr val="17BBF5">
                  <a:alpha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18478" name="等腰三角形 130"/>
              <p:cNvSpPr>
                <a:spLocks noChangeArrowheads="1"/>
              </p:cNvSpPr>
              <p:nvPr/>
            </p:nvSpPr>
            <p:spPr bwMode="auto">
              <a:xfrm>
                <a:off x="2268379" y="1270066"/>
                <a:ext cx="1440516" cy="1174637"/>
              </a:xfrm>
              <a:prstGeom prst="triangle">
                <a:avLst>
                  <a:gd name="adj" fmla="val 50000"/>
                </a:avLst>
              </a:prstGeom>
              <a:solidFill>
                <a:srgbClr val="FE8520">
                  <a:alpha val="78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grpSp>
            <p:nvGrpSpPr>
              <p:cNvPr id="18479" name="组合 131"/>
              <p:cNvGrpSpPr>
                <a:grpSpLocks/>
              </p:cNvGrpSpPr>
              <p:nvPr/>
            </p:nvGrpSpPr>
            <p:grpSpPr bwMode="auto">
              <a:xfrm>
                <a:off x="142881" y="273680"/>
                <a:ext cx="446877" cy="374856"/>
                <a:chOff x="0" y="0"/>
                <a:chExt cx="531293" cy="445667"/>
              </a:xfrm>
            </p:grpSpPr>
            <p:sp>
              <p:nvSpPr>
                <p:cNvPr id="18480" name="任意多边形 155"/>
                <p:cNvSpPr>
                  <a:spLocks/>
                </p:cNvSpPr>
                <p:nvPr/>
              </p:nvSpPr>
              <p:spPr bwMode="auto">
                <a:xfrm rot="18900000">
                  <a:off x="42723" y="483"/>
                  <a:ext cx="445570" cy="445697"/>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6A747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81" name="矩形 156"/>
                <p:cNvSpPr>
                  <a:spLocks noChangeArrowheads="1"/>
                </p:cNvSpPr>
                <p:nvPr/>
              </p:nvSpPr>
              <p:spPr bwMode="auto">
                <a:xfrm>
                  <a:off x="-672" y="118127"/>
                  <a:ext cx="532360" cy="210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grpSp>
            <p:nvGrpSpPr>
              <p:cNvPr id="18482" name="组合 132"/>
              <p:cNvGrpSpPr>
                <a:grpSpLocks/>
              </p:cNvGrpSpPr>
              <p:nvPr/>
            </p:nvGrpSpPr>
            <p:grpSpPr bwMode="auto">
              <a:xfrm>
                <a:off x="1110235" y="519006"/>
                <a:ext cx="446877" cy="374856"/>
                <a:chOff x="0" y="0"/>
                <a:chExt cx="531293" cy="445667"/>
              </a:xfrm>
            </p:grpSpPr>
            <p:sp>
              <p:nvSpPr>
                <p:cNvPr id="18483" name="任意多边形 153"/>
                <p:cNvSpPr>
                  <a:spLocks/>
                </p:cNvSpPr>
                <p:nvPr/>
              </p:nvSpPr>
              <p:spPr bwMode="auto">
                <a:xfrm rot="18900000">
                  <a:off x="40923" y="703"/>
                  <a:ext cx="445570" cy="443634"/>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3FC6F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84" name="矩形 154"/>
                <p:cNvSpPr>
                  <a:spLocks noChangeArrowheads="1"/>
                </p:cNvSpPr>
                <p:nvPr/>
              </p:nvSpPr>
              <p:spPr bwMode="auto">
                <a:xfrm>
                  <a:off x="623" y="111127"/>
                  <a:ext cx="530297" cy="20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grpSp>
            <p:nvGrpSpPr>
              <p:cNvPr id="18485" name="组合 133"/>
              <p:cNvGrpSpPr>
                <a:grpSpLocks/>
              </p:cNvGrpSpPr>
              <p:nvPr/>
            </p:nvGrpSpPr>
            <p:grpSpPr bwMode="auto">
              <a:xfrm>
                <a:off x="1912599" y="0"/>
                <a:ext cx="446877" cy="374856"/>
                <a:chOff x="0" y="0"/>
                <a:chExt cx="531293" cy="445667"/>
              </a:xfrm>
            </p:grpSpPr>
            <p:sp>
              <p:nvSpPr>
                <p:cNvPr id="18486" name="任意多边形 151"/>
                <p:cNvSpPr>
                  <a:spLocks/>
                </p:cNvSpPr>
                <p:nvPr/>
              </p:nvSpPr>
              <p:spPr bwMode="auto">
                <a:xfrm rot="18900000">
                  <a:off x="40287" y="968"/>
                  <a:ext cx="445570" cy="443634"/>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AFCC23">
                    <a:alpha val="81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87" name="矩形 152"/>
                <p:cNvSpPr>
                  <a:spLocks noChangeArrowheads="1"/>
                </p:cNvSpPr>
                <p:nvPr/>
              </p:nvSpPr>
              <p:spPr bwMode="auto">
                <a:xfrm>
                  <a:off x="-13" y="111392"/>
                  <a:ext cx="530297" cy="20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grpSp>
            <p:nvGrpSpPr>
              <p:cNvPr id="18488" name="组合 135"/>
              <p:cNvGrpSpPr>
                <a:grpSpLocks/>
              </p:cNvGrpSpPr>
              <p:nvPr/>
            </p:nvGrpSpPr>
            <p:grpSpPr bwMode="auto">
              <a:xfrm>
                <a:off x="2710653" y="414735"/>
                <a:ext cx="446877" cy="374856"/>
                <a:chOff x="0" y="0"/>
                <a:chExt cx="531293" cy="445667"/>
              </a:xfrm>
            </p:grpSpPr>
            <p:sp>
              <p:nvSpPr>
                <p:cNvPr id="18489" name="任意多边形 147"/>
                <p:cNvSpPr>
                  <a:spLocks/>
                </p:cNvSpPr>
                <p:nvPr/>
              </p:nvSpPr>
              <p:spPr bwMode="auto">
                <a:xfrm rot="18900000">
                  <a:off x="40649" y="902"/>
                  <a:ext cx="445570" cy="443634"/>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FE8520">
                    <a:alpha val="7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90" name="矩形 148"/>
                <p:cNvSpPr>
                  <a:spLocks noChangeArrowheads="1"/>
                </p:cNvSpPr>
                <p:nvPr/>
              </p:nvSpPr>
              <p:spPr bwMode="auto">
                <a:xfrm>
                  <a:off x="348" y="111326"/>
                  <a:ext cx="530297" cy="20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sp>
            <p:nvSpPr>
              <p:cNvPr id="18491" name="矩形 136"/>
              <p:cNvSpPr>
                <a:spLocks noChangeArrowheads="1"/>
              </p:cNvSpPr>
              <p:nvPr/>
            </p:nvSpPr>
            <p:spPr bwMode="auto">
              <a:xfrm>
                <a:off x="0" y="2423883"/>
                <a:ext cx="1263488" cy="30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800">
                    <a:solidFill>
                      <a:srgbClr val="6B7576"/>
                    </a:solidFill>
                  </a:rPr>
                  <a:t>DOWNLOAD NOW</a:t>
                </a:r>
                <a:endParaRPr lang="zh-CN" altLang="en-US" sz="800">
                  <a:solidFill>
                    <a:srgbClr val="6B7576"/>
                  </a:solidFill>
                </a:endParaRPr>
              </a:p>
            </p:txBody>
          </p:sp>
          <p:sp>
            <p:nvSpPr>
              <p:cNvPr id="18492" name="矩形 137"/>
              <p:cNvSpPr>
                <a:spLocks noChangeArrowheads="1"/>
              </p:cNvSpPr>
              <p:nvPr/>
            </p:nvSpPr>
            <p:spPr bwMode="auto">
              <a:xfrm>
                <a:off x="1114230" y="2479405"/>
                <a:ext cx="668192" cy="18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4E493A"/>
                    </a:solidFill>
                  </a:rPr>
                  <a:t>JHASDFIO</a:t>
                </a:r>
                <a:endParaRPr lang="zh-CN" altLang="en-US" sz="933">
                  <a:solidFill>
                    <a:srgbClr val="4E493A"/>
                  </a:solidFill>
                </a:endParaRPr>
              </a:p>
            </p:txBody>
          </p:sp>
          <p:sp>
            <p:nvSpPr>
              <p:cNvPr id="18493" name="矩形 138"/>
              <p:cNvSpPr>
                <a:spLocks noChangeArrowheads="1"/>
              </p:cNvSpPr>
              <p:nvPr/>
            </p:nvSpPr>
            <p:spPr bwMode="auto">
              <a:xfrm>
                <a:off x="1782422" y="2479405"/>
                <a:ext cx="730671" cy="182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7BD4F3"/>
                    </a:solidFill>
                  </a:rPr>
                  <a:t>KJKJA8HSD</a:t>
                </a:r>
                <a:endParaRPr lang="zh-CN" altLang="en-US" sz="933">
                  <a:solidFill>
                    <a:srgbClr val="7BD4F3"/>
                  </a:solidFill>
                </a:endParaRPr>
              </a:p>
            </p:txBody>
          </p:sp>
          <p:sp>
            <p:nvSpPr>
              <p:cNvPr id="18494" name="矩形 140"/>
              <p:cNvSpPr>
                <a:spLocks noChangeArrowheads="1"/>
              </p:cNvSpPr>
              <p:nvPr/>
            </p:nvSpPr>
            <p:spPr bwMode="auto">
              <a:xfrm>
                <a:off x="2513092" y="2416942"/>
                <a:ext cx="1266960" cy="30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6A7475"/>
                    </a:solidFill>
                  </a:rPr>
                  <a:t>DOWNLOAD NOW</a:t>
                </a:r>
                <a:endParaRPr lang="zh-CN" altLang="en-US" sz="933">
                  <a:solidFill>
                    <a:srgbClr val="6A7475"/>
                  </a:solidFill>
                </a:endParaRPr>
              </a:p>
            </p:txBody>
          </p:sp>
          <p:grpSp>
            <p:nvGrpSpPr>
              <p:cNvPr id="18495" name="组合 141"/>
              <p:cNvGrpSpPr>
                <a:grpSpLocks/>
              </p:cNvGrpSpPr>
              <p:nvPr/>
            </p:nvGrpSpPr>
            <p:grpSpPr bwMode="auto">
              <a:xfrm>
                <a:off x="1063285" y="929692"/>
                <a:ext cx="446877" cy="374856"/>
                <a:chOff x="0" y="0"/>
                <a:chExt cx="531293" cy="445667"/>
              </a:xfrm>
            </p:grpSpPr>
            <p:sp>
              <p:nvSpPr>
                <p:cNvPr id="18496" name="任意多边形 145"/>
                <p:cNvSpPr>
                  <a:spLocks/>
                </p:cNvSpPr>
                <p:nvPr/>
              </p:nvSpPr>
              <p:spPr bwMode="auto">
                <a:xfrm rot="18900000">
                  <a:off x="41030" y="1327"/>
                  <a:ext cx="445570" cy="44363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3FC6F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497" name="矩形 146"/>
                <p:cNvSpPr>
                  <a:spLocks noChangeArrowheads="1"/>
                </p:cNvSpPr>
                <p:nvPr/>
              </p:nvSpPr>
              <p:spPr bwMode="auto">
                <a:xfrm>
                  <a:off x="730" y="111751"/>
                  <a:ext cx="530296" cy="20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grpSp>
            <p:nvGrpSpPr>
              <p:cNvPr id="18498" name="组合 142"/>
              <p:cNvGrpSpPr>
                <a:grpSpLocks/>
              </p:cNvGrpSpPr>
              <p:nvPr/>
            </p:nvGrpSpPr>
            <p:grpSpPr bwMode="auto">
              <a:xfrm>
                <a:off x="2800970" y="896718"/>
                <a:ext cx="446877" cy="374856"/>
                <a:chOff x="0" y="0"/>
                <a:chExt cx="531293" cy="445667"/>
              </a:xfrm>
            </p:grpSpPr>
            <p:sp>
              <p:nvSpPr>
                <p:cNvPr id="18499" name="任意多边形 143"/>
                <p:cNvSpPr>
                  <a:spLocks/>
                </p:cNvSpPr>
                <p:nvPr/>
              </p:nvSpPr>
              <p:spPr bwMode="auto">
                <a:xfrm rot="18900000">
                  <a:off x="40568" y="1336"/>
                  <a:ext cx="445570" cy="443634"/>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FE8520">
                    <a:alpha val="78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500" name="矩形 144"/>
                <p:cNvSpPr>
                  <a:spLocks noChangeArrowheads="1"/>
                </p:cNvSpPr>
                <p:nvPr/>
              </p:nvSpPr>
              <p:spPr bwMode="auto">
                <a:xfrm>
                  <a:off x="268" y="111760"/>
                  <a:ext cx="530297" cy="20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933">
                      <a:solidFill>
                        <a:srgbClr val="FFFFFF"/>
                      </a:solidFill>
                    </a:rPr>
                    <a:t>T1D</a:t>
                  </a:r>
                </a:p>
              </p:txBody>
            </p:sp>
          </p:grpSp>
        </p:grpSp>
      </p:grpSp>
      <p:sp>
        <p:nvSpPr>
          <p:cNvPr id="18501" name="TextBox 164"/>
          <p:cNvSpPr txBox="1">
            <a:spLocks noChangeArrowheads="1"/>
          </p:cNvSpPr>
          <p:nvPr/>
        </p:nvSpPr>
        <p:spPr bwMode="auto">
          <a:xfrm>
            <a:off x="982134" y="1454151"/>
            <a:ext cx="257810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133">
                <a:solidFill>
                  <a:srgbClr val="A6A6A6"/>
                </a:solidFill>
              </a:rPr>
              <a:t>单击添加标题</a:t>
            </a:r>
          </a:p>
        </p:txBody>
      </p:sp>
      <p:pic>
        <p:nvPicPr>
          <p:cNvPr id="18502" name="图片 1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367" y="668867"/>
            <a:ext cx="3600451" cy="999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503" name="组合 263"/>
          <p:cNvGrpSpPr>
            <a:grpSpLocks/>
          </p:cNvGrpSpPr>
          <p:nvPr/>
        </p:nvGrpSpPr>
        <p:grpSpPr bwMode="auto">
          <a:xfrm>
            <a:off x="9004300" y="527051"/>
            <a:ext cx="2370667" cy="5776383"/>
            <a:chOff x="0" y="0"/>
            <a:chExt cx="1778735" cy="4333030"/>
          </a:xfrm>
        </p:grpSpPr>
        <p:sp>
          <p:nvSpPr>
            <p:cNvPr id="18504" name="矩形 223"/>
            <p:cNvSpPr>
              <a:spLocks noChangeArrowheads="1"/>
            </p:cNvSpPr>
            <p:nvPr/>
          </p:nvSpPr>
          <p:spPr bwMode="auto">
            <a:xfrm flipH="1">
              <a:off x="0" y="0"/>
              <a:ext cx="1778735" cy="4333030"/>
            </a:xfrm>
            <a:prstGeom prst="rect">
              <a:avLst/>
            </a:prstGeom>
            <a:solidFill>
              <a:srgbClr val="F7F7F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505" name="矩形 225"/>
            <p:cNvSpPr>
              <a:spLocks noChangeArrowheads="1"/>
            </p:cNvSpPr>
            <p:nvPr/>
          </p:nvSpPr>
          <p:spPr bwMode="auto">
            <a:xfrm flipH="1">
              <a:off x="0" y="4275870"/>
              <a:ext cx="1778735" cy="57160"/>
            </a:xfrm>
            <a:prstGeom prst="rect">
              <a:avLst/>
            </a:prstGeom>
            <a:solidFill>
              <a:srgbClr val="A6A6A6">
                <a:alpha val="59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nvGrpSpPr>
          <p:cNvPr id="18506" name="组合 226"/>
          <p:cNvGrpSpPr>
            <a:grpSpLocks/>
          </p:cNvGrpSpPr>
          <p:nvPr/>
        </p:nvGrpSpPr>
        <p:grpSpPr bwMode="auto">
          <a:xfrm flipH="1">
            <a:off x="8346018" y="1066801"/>
            <a:ext cx="1026583" cy="4188884"/>
            <a:chOff x="0" y="0"/>
            <a:chExt cx="841902" cy="3434246"/>
          </a:xfrm>
        </p:grpSpPr>
        <p:grpSp>
          <p:nvGrpSpPr>
            <p:cNvPr id="18507" name="组合 227"/>
            <p:cNvGrpSpPr>
              <a:grpSpLocks/>
            </p:cNvGrpSpPr>
            <p:nvPr/>
          </p:nvGrpSpPr>
          <p:grpSpPr bwMode="auto">
            <a:xfrm>
              <a:off x="0" y="0"/>
              <a:ext cx="841902" cy="194040"/>
              <a:chOff x="0" y="0"/>
              <a:chExt cx="6716068" cy="1547900"/>
            </a:xfrm>
          </p:grpSpPr>
          <p:sp>
            <p:nvSpPr>
              <p:cNvPr id="18508" name="同心圆 234"/>
              <p:cNvSpPr>
                <a:spLocks/>
              </p:cNvSpPr>
              <p:nvPr/>
            </p:nvSpPr>
            <p:spPr bwMode="auto">
              <a:xfrm flipV="1">
                <a:off x="5165140" y="0"/>
                <a:ext cx="1550928" cy="1550438"/>
              </a:xfrm>
              <a:custGeom>
                <a:avLst/>
                <a:gdLst>
                  <a:gd name="T0" fmla="*/ 0 w 1550928"/>
                  <a:gd name="T1" fmla="*/ 775219 h 1550438"/>
                  <a:gd name="T2" fmla="*/ 775464 w 1550928"/>
                  <a:gd name="T3" fmla="*/ 0 h 1550438"/>
                  <a:gd name="T4" fmla="*/ 1550928 w 1550928"/>
                  <a:gd name="T5" fmla="*/ 775219 h 1550438"/>
                  <a:gd name="T6" fmla="*/ 775464 w 1550928"/>
                  <a:gd name="T7" fmla="*/ 1550438 h 1550438"/>
                  <a:gd name="T8" fmla="*/ 0 w 1550928"/>
                  <a:gd name="T9" fmla="*/ 775219 h 1550438"/>
                  <a:gd name="T10" fmla="*/ 753327 w 1550928"/>
                  <a:gd name="T11" fmla="*/ 775219 h 1550438"/>
                  <a:gd name="T12" fmla="*/ 775464 w 1550928"/>
                  <a:gd name="T13" fmla="*/ 797111 h 1550438"/>
                  <a:gd name="T14" fmla="*/ 797601 w 1550928"/>
                  <a:gd name="T15" fmla="*/ 775219 h 1550438"/>
                  <a:gd name="T16" fmla="*/ 775464 w 1550928"/>
                  <a:gd name="T17" fmla="*/ 753327 h 1550438"/>
                  <a:gd name="T18" fmla="*/ 753327 w 1550928"/>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0928" h="1550438">
                    <a:moveTo>
                      <a:pt x="0" y="775219"/>
                    </a:moveTo>
                    <a:cubicBezTo>
                      <a:pt x="0" y="347077"/>
                      <a:pt x="347187" y="0"/>
                      <a:pt x="775464" y="0"/>
                    </a:cubicBezTo>
                    <a:cubicBezTo>
                      <a:pt x="1203741" y="0"/>
                      <a:pt x="1550928" y="347077"/>
                      <a:pt x="1550928" y="775219"/>
                    </a:cubicBezTo>
                    <a:cubicBezTo>
                      <a:pt x="1550928" y="1203361"/>
                      <a:pt x="1203741" y="1550438"/>
                      <a:pt x="775464" y="1550438"/>
                    </a:cubicBezTo>
                    <a:cubicBezTo>
                      <a:pt x="347187" y="1550438"/>
                      <a:pt x="0" y="1203361"/>
                      <a:pt x="0" y="775219"/>
                    </a:cubicBezTo>
                    <a:close/>
                    <a:moveTo>
                      <a:pt x="753327" y="775219"/>
                    </a:moveTo>
                    <a:cubicBezTo>
                      <a:pt x="753327" y="787310"/>
                      <a:pt x="763238" y="797111"/>
                      <a:pt x="775464" y="797111"/>
                    </a:cubicBezTo>
                    <a:cubicBezTo>
                      <a:pt x="787690" y="797111"/>
                      <a:pt x="797601" y="787310"/>
                      <a:pt x="797601" y="775219"/>
                    </a:cubicBezTo>
                    <a:cubicBezTo>
                      <a:pt x="797601" y="763128"/>
                      <a:pt x="787690" y="753327"/>
                      <a:pt x="775464" y="753327"/>
                    </a:cubicBezTo>
                    <a:cubicBezTo>
                      <a:pt x="763238" y="753327"/>
                      <a:pt x="753327" y="763128"/>
                      <a:pt x="753327"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509" name="同心圆 235"/>
              <p:cNvSpPr>
                <a:spLocks/>
              </p:cNvSpPr>
              <p:nvPr/>
            </p:nvSpPr>
            <p:spPr bwMode="auto">
              <a:xfrm flipV="1">
                <a:off x="0" y="0"/>
                <a:ext cx="1550928" cy="1550438"/>
              </a:xfrm>
              <a:custGeom>
                <a:avLst/>
                <a:gdLst>
                  <a:gd name="T0" fmla="*/ 0 w 1550928"/>
                  <a:gd name="T1" fmla="*/ 775219 h 1550438"/>
                  <a:gd name="T2" fmla="*/ 775464 w 1550928"/>
                  <a:gd name="T3" fmla="*/ 0 h 1550438"/>
                  <a:gd name="T4" fmla="*/ 1550928 w 1550928"/>
                  <a:gd name="T5" fmla="*/ 775219 h 1550438"/>
                  <a:gd name="T6" fmla="*/ 775464 w 1550928"/>
                  <a:gd name="T7" fmla="*/ 1550438 h 1550438"/>
                  <a:gd name="T8" fmla="*/ 0 w 1550928"/>
                  <a:gd name="T9" fmla="*/ 775219 h 1550438"/>
                  <a:gd name="T10" fmla="*/ 753327 w 1550928"/>
                  <a:gd name="T11" fmla="*/ 775219 h 1550438"/>
                  <a:gd name="T12" fmla="*/ 775464 w 1550928"/>
                  <a:gd name="T13" fmla="*/ 797111 h 1550438"/>
                  <a:gd name="T14" fmla="*/ 797601 w 1550928"/>
                  <a:gd name="T15" fmla="*/ 775219 h 1550438"/>
                  <a:gd name="T16" fmla="*/ 775464 w 1550928"/>
                  <a:gd name="T17" fmla="*/ 753327 h 1550438"/>
                  <a:gd name="T18" fmla="*/ 753327 w 1550928"/>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0928" h="1550438">
                    <a:moveTo>
                      <a:pt x="0" y="775219"/>
                    </a:moveTo>
                    <a:cubicBezTo>
                      <a:pt x="0" y="347077"/>
                      <a:pt x="347187" y="0"/>
                      <a:pt x="775464" y="0"/>
                    </a:cubicBezTo>
                    <a:cubicBezTo>
                      <a:pt x="1203741" y="0"/>
                      <a:pt x="1550928" y="347077"/>
                      <a:pt x="1550928" y="775219"/>
                    </a:cubicBezTo>
                    <a:cubicBezTo>
                      <a:pt x="1550928" y="1203361"/>
                      <a:pt x="1203741" y="1550438"/>
                      <a:pt x="775464" y="1550438"/>
                    </a:cubicBezTo>
                    <a:cubicBezTo>
                      <a:pt x="347187" y="1550438"/>
                      <a:pt x="0" y="1203361"/>
                      <a:pt x="0" y="775219"/>
                    </a:cubicBezTo>
                    <a:close/>
                    <a:moveTo>
                      <a:pt x="753327" y="775219"/>
                    </a:moveTo>
                    <a:cubicBezTo>
                      <a:pt x="753327" y="787310"/>
                      <a:pt x="763238" y="797111"/>
                      <a:pt x="775464" y="797111"/>
                    </a:cubicBezTo>
                    <a:cubicBezTo>
                      <a:pt x="787690" y="797111"/>
                      <a:pt x="797601" y="787310"/>
                      <a:pt x="797601" y="775219"/>
                    </a:cubicBezTo>
                    <a:cubicBezTo>
                      <a:pt x="797601" y="763128"/>
                      <a:pt x="787690" y="753327"/>
                      <a:pt x="775464" y="753327"/>
                    </a:cubicBezTo>
                    <a:cubicBezTo>
                      <a:pt x="763238" y="753327"/>
                      <a:pt x="753327" y="763128"/>
                      <a:pt x="753327"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nvGrpSpPr>
              <p:cNvPr id="18510" name="组合 236"/>
              <p:cNvGrpSpPr>
                <a:grpSpLocks/>
              </p:cNvGrpSpPr>
              <p:nvPr/>
            </p:nvGrpSpPr>
            <p:grpSpPr bwMode="auto">
              <a:xfrm>
                <a:off x="773947" y="458891"/>
                <a:ext cx="5143097" cy="630118"/>
                <a:chOff x="0" y="0"/>
                <a:chExt cx="5143097" cy="630118"/>
              </a:xfrm>
            </p:grpSpPr>
            <p:sp>
              <p:nvSpPr>
                <p:cNvPr id="18511" name="矩形 237"/>
                <p:cNvSpPr>
                  <a:spLocks noChangeArrowheads="1"/>
                </p:cNvSpPr>
                <p:nvPr/>
              </p:nvSpPr>
              <p:spPr bwMode="auto">
                <a:xfrm flipV="1">
                  <a:off x="1518" y="357866"/>
                  <a:ext cx="5137445"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512" name="矩形 238"/>
                <p:cNvSpPr>
                  <a:spLocks noChangeArrowheads="1"/>
                </p:cNvSpPr>
                <p:nvPr/>
              </p:nvSpPr>
              <p:spPr bwMode="auto">
                <a:xfrm flipV="1">
                  <a:off x="1518" y="-2058"/>
                  <a:ext cx="5137445"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grpSp>
          <p:nvGrpSpPr>
            <p:cNvPr id="18513" name="组合 228"/>
            <p:cNvGrpSpPr>
              <a:grpSpLocks/>
            </p:cNvGrpSpPr>
            <p:nvPr/>
          </p:nvGrpSpPr>
          <p:grpSpPr bwMode="auto">
            <a:xfrm>
              <a:off x="0" y="3240206"/>
              <a:ext cx="841902" cy="194040"/>
              <a:chOff x="0" y="0"/>
              <a:chExt cx="6716068" cy="1547900"/>
            </a:xfrm>
          </p:grpSpPr>
          <p:sp>
            <p:nvSpPr>
              <p:cNvPr id="18514" name="同心圆 229"/>
              <p:cNvSpPr>
                <a:spLocks/>
              </p:cNvSpPr>
              <p:nvPr/>
            </p:nvSpPr>
            <p:spPr bwMode="auto">
              <a:xfrm flipV="1">
                <a:off x="5165140" y="-2538"/>
                <a:ext cx="1550928" cy="1550438"/>
              </a:xfrm>
              <a:custGeom>
                <a:avLst/>
                <a:gdLst>
                  <a:gd name="T0" fmla="*/ 0 w 1550928"/>
                  <a:gd name="T1" fmla="*/ 775219 h 1550438"/>
                  <a:gd name="T2" fmla="*/ 775464 w 1550928"/>
                  <a:gd name="T3" fmla="*/ 0 h 1550438"/>
                  <a:gd name="T4" fmla="*/ 1550928 w 1550928"/>
                  <a:gd name="T5" fmla="*/ 775219 h 1550438"/>
                  <a:gd name="T6" fmla="*/ 775464 w 1550928"/>
                  <a:gd name="T7" fmla="*/ 1550438 h 1550438"/>
                  <a:gd name="T8" fmla="*/ 0 w 1550928"/>
                  <a:gd name="T9" fmla="*/ 775219 h 1550438"/>
                  <a:gd name="T10" fmla="*/ 753327 w 1550928"/>
                  <a:gd name="T11" fmla="*/ 775219 h 1550438"/>
                  <a:gd name="T12" fmla="*/ 775464 w 1550928"/>
                  <a:gd name="T13" fmla="*/ 797111 h 1550438"/>
                  <a:gd name="T14" fmla="*/ 797601 w 1550928"/>
                  <a:gd name="T15" fmla="*/ 775219 h 1550438"/>
                  <a:gd name="T16" fmla="*/ 775464 w 1550928"/>
                  <a:gd name="T17" fmla="*/ 753327 h 1550438"/>
                  <a:gd name="T18" fmla="*/ 753327 w 1550928"/>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0928" h="1550438">
                    <a:moveTo>
                      <a:pt x="0" y="775219"/>
                    </a:moveTo>
                    <a:cubicBezTo>
                      <a:pt x="0" y="347077"/>
                      <a:pt x="347187" y="0"/>
                      <a:pt x="775464" y="0"/>
                    </a:cubicBezTo>
                    <a:cubicBezTo>
                      <a:pt x="1203741" y="0"/>
                      <a:pt x="1550928" y="347077"/>
                      <a:pt x="1550928" y="775219"/>
                    </a:cubicBezTo>
                    <a:cubicBezTo>
                      <a:pt x="1550928" y="1203361"/>
                      <a:pt x="1203741" y="1550438"/>
                      <a:pt x="775464" y="1550438"/>
                    </a:cubicBezTo>
                    <a:cubicBezTo>
                      <a:pt x="347187" y="1550438"/>
                      <a:pt x="0" y="1203361"/>
                      <a:pt x="0" y="775219"/>
                    </a:cubicBezTo>
                    <a:close/>
                    <a:moveTo>
                      <a:pt x="753327" y="775219"/>
                    </a:moveTo>
                    <a:cubicBezTo>
                      <a:pt x="753327" y="787310"/>
                      <a:pt x="763238" y="797111"/>
                      <a:pt x="775464" y="797111"/>
                    </a:cubicBezTo>
                    <a:cubicBezTo>
                      <a:pt x="787690" y="797111"/>
                      <a:pt x="797601" y="787310"/>
                      <a:pt x="797601" y="775219"/>
                    </a:cubicBezTo>
                    <a:cubicBezTo>
                      <a:pt x="797601" y="763128"/>
                      <a:pt x="787690" y="753327"/>
                      <a:pt x="775464" y="753327"/>
                    </a:cubicBezTo>
                    <a:cubicBezTo>
                      <a:pt x="763238" y="753327"/>
                      <a:pt x="753327" y="763128"/>
                      <a:pt x="753327"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18515" name="同心圆 230"/>
              <p:cNvSpPr>
                <a:spLocks/>
              </p:cNvSpPr>
              <p:nvPr/>
            </p:nvSpPr>
            <p:spPr bwMode="auto">
              <a:xfrm flipV="1">
                <a:off x="0" y="-2538"/>
                <a:ext cx="1550928" cy="1550438"/>
              </a:xfrm>
              <a:custGeom>
                <a:avLst/>
                <a:gdLst>
                  <a:gd name="T0" fmla="*/ 0 w 1550928"/>
                  <a:gd name="T1" fmla="*/ 775219 h 1550438"/>
                  <a:gd name="T2" fmla="*/ 775464 w 1550928"/>
                  <a:gd name="T3" fmla="*/ 0 h 1550438"/>
                  <a:gd name="T4" fmla="*/ 1550928 w 1550928"/>
                  <a:gd name="T5" fmla="*/ 775219 h 1550438"/>
                  <a:gd name="T6" fmla="*/ 775464 w 1550928"/>
                  <a:gd name="T7" fmla="*/ 1550438 h 1550438"/>
                  <a:gd name="T8" fmla="*/ 0 w 1550928"/>
                  <a:gd name="T9" fmla="*/ 775219 h 1550438"/>
                  <a:gd name="T10" fmla="*/ 753327 w 1550928"/>
                  <a:gd name="T11" fmla="*/ 775219 h 1550438"/>
                  <a:gd name="T12" fmla="*/ 775464 w 1550928"/>
                  <a:gd name="T13" fmla="*/ 797111 h 1550438"/>
                  <a:gd name="T14" fmla="*/ 797601 w 1550928"/>
                  <a:gd name="T15" fmla="*/ 775219 h 1550438"/>
                  <a:gd name="T16" fmla="*/ 775464 w 1550928"/>
                  <a:gd name="T17" fmla="*/ 753327 h 1550438"/>
                  <a:gd name="T18" fmla="*/ 753327 w 1550928"/>
                  <a:gd name="T19" fmla="*/ 775219 h 155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0928" h="1550438">
                    <a:moveTo>
                      <a:pt x="0" y="775219"/>
                    </a:moveTo>
                    <a:cubicBezTo>
                      <a:pt x="0" y="347077"/>
                      <a:pt x="347187" y="0"/>
                      <a:pt x="775464" y="0"/>
                    </a:cubicBezTo>
                    <a:cubicBezTo>
                      <a:pt x="1203741" y="0"/>
                      <a:pt x="1550928" y="347077"/>
                      <a:pt x="1550928" y="775219"/>
                    </a:cubicBezTo>
                    <a:cubicBezTo>
                      <a:pt x="1550928" y="1203361"/>
                      <a:pt x="1203741" y="1550438"/>
                      <a:pt x="775464" y="1550438"/>
                    </a:cubicBezTo>
                    <a:cubicBezTo>
                      <a:pt x="347187" y="1550438"/>
                      <a:pt x="0" y="1203361"/>
                      <a:pt x="0" y="775219"/>
                    </a:cubicBezTo>
                    <a:close/>
                    <a:moveTo>
                      <a:pt x="753327" y="775219"/>
                    </a:moveTo>
                    <a:cubicBezTo>
                      <a:pt x="753327" y="787310"/>
                      <a:pt x="763238" y="797111"/>
                      <a:pt x="775464" y="797111"/>
                    </a:cubicBezTo>
                    <a:cubicBezTo>
                      <a:pt x="787690" y="797111"/>
                      <a:pt x="797601" y="787310"/>
                      <a:pt x="797601" y="775219"/>
                    </a:cubicBezTo>
                    <a:cubicBezTo>
                      <a:pt x="797601" y="763128"/>
                      <a:pt x="787690" y="753327"/>
                      <a:pt x="775464" y="753327"/>
                    </a:cubicBezTo>
                    <a:cubicBezTo>
                      <a:pt x="763238" y="753327"/>
                      <a:pt x="753327" y="763128"/>
                      <a:pt x="753327" y="775219"/>
                    </a:cubicBez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nvGrpSpPr>
              <p:cNvPr id="18516" name="组合 231"/>
              <p:cNvGrpSpPr>
                <a:grpSpLocks/>
              </p:cNvGrpSpPr>
              <p:nvPr/>
            </p:nvGrpSpPr>
            <p:grpSpPr bwMode="auto">
              <a:xfrm>
                <a:off x="773947" y="458891"/>
                <a:ext cx="5143097" cy="630118"/>
                <a:chOff x="0" y="0"/>
                <a:chExt cx="5143097" cy="630118"/>
              </a:xfrm>
            </p:grpSpPr>
            <p:sp>
              <p:nvSpPr>
                <p:cNvPr id="18517" name="矩形 232"/>
                <p:cNvSpPr>
                  <a:spLocks noChangeArrowheads="1"/>
                </p:cNvSpPr>
                <p:nvPr/>
              </p:nvSpPr>
              <p:spPr bwMode="auto">
                <a:xfrm flipV="1">
                  <a:off x="1518" y="355320"/>
                  <a:ext cx="5137445"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18518" name="矩形 233"/>
                <p:cNvSpPr>
                  <a:spLocks noChangeArrowheads="1"/>
                </p:cNvSpPr>
                <p:nvPr/>
              </p:nvSpPr>
              <p:spPr bwMode="auto">
                <a:xfrm flipV="1">
                  <a:off x="1518" y="-4604"/>
                  <a:ext cx="5137445" cy="276865"/>
                </a:xfrm>
                <a:prstGeom prst="rect">
                  <a:avLst/>
                </a:prstGeom>
                <a:gradFill rotWithShape="1">
                  <a:gsLst>
                    <a:gs pos="0">
                      <a:srgbClr val="CCCCCC"/>
                    </a:gs>
                    <a:gs pos="9000">
                      <a:srgbClr val="CCCCCC"/>
                    </a:gs>
                    <a:gs pos="100000">
                      <a:srgbClr val="7F7F7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grpSp>
      </p:grpSp>
      <p:sp>
        <p:nvSpPr>
          <p:cNvPr id="18519" name="TextBox 242"/>
          <p:cNvSpPr txBox="1">
            <a:spLocks noChangeArrowheads="1"/>
          </p:cNvSpPr>
          <p:nvPr/>
        </p:nvSpPr>
        <p:spPr bwMode="auto">
          <a:xfrm>
            <a:off x="9431868" y="1333500"/>
            <a:ext cx="1513417" cy="316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1333">
                <a:solidFill>
                  <a:srgbClr val="A6A6A6"/>
                </a:solidFill>
                <a:latin typeface="微软雅黑" panose="020B0503020204020204" pitchFamily="34" charset="-122"/>
              </a:rPr>
              <a:t>上海锐普广告有限公司是中国第一家精品</a:t>
            </a:r>
            <a:r>
              <a:rPr lang="en-US" sz="1333">
                <a:solidFill>
                  <a:srgbClr val="A6A6A6"/>
                </a:solidFill>
                <a:latin typeface="微软雅黑" panose="020B0503020204020204" pitchFamily="34" charset="-122"/>
              </a:rPr>
              <a:t>PPT</a:t>
            </a:r>
            <a:r>
              <a:rPr lang="zh-CN" altLang="en-US" sz="1333">
                <a:solidFill>
                  <a:srgbClr val="A6A6A6"/>
                </a:solidFill>
                <a:latin typeface="微软雅黑" panose="020B0503020204020204" pitchFamily="34" charset="-122"/>
              </a:rPr>
              <a:t>设计机构。拥有国内顶尖的</a:t>
            </a:r>
            <a:r>
              <a:rPr lang="en-US" sz="1333">
                <a:solidFill>
                  <a:srgbClr val="A6A6A6"/>
                </a:solidFill>
                <a:latin typeface="微软雅黑" panose="020B0503020204020204" pitchFamily="34" charset="-122"/>
              </a:rPr>
              <a:t>PPT</a:t>
            </a:r>
            <a:r>
              <a:rPr lang="zh-CN" altLang="en-US" sz="1333">
                <a:solidFill>
                  <a:srgbClr val="A6A6A6"/>
                </a:solidFill>
                <a:latin typeface="微软雅黑" panose="020B0503020204020204" pitchFamily="34" charset="-122"/>
              </a:rPr>
              <a:t>制作技术、顶级的</a:t>
            </a:r>
            <a:r>
              <a:rPr lang="en-US" sz="1333">
                <a:solidFill>
                  <a:srgbClr val="A6A6A6"/>
                </a:solidFill>
                <a:latin typeface="微软雅黑" panose="020B0503020204020204" pitchFamily="34" charset="-122"/>
              </a:rPr>
              <a:t>PPT</a:t>
            </a:r>
            <a:r>
              <a:rPr lang="zh-CN" altLang="en-US" sz="1333">
                <a:solidFill>
                  <a:srgbClr val="A6A6A6"/>
                </a:solidFill>
                <a:latin typeface="微软雅黑" panose="020B0503020204020204" pitchFamily="34" charset="-122"/>
              </a:rPr>
              <a:t>设计团队。上海锐普广告有限公司是中国第一家精品</a:t>
            </a:r>
            <a:r>
              <a:rPr lang="en-US" sz="1333">
                <a:solidFill>
                  <a:srgbClr val="A6A6A6"/>
                </a:solidFill>
                <a:latin typeface="微软雅黑" panose="020B0503020204020204" pitchFamily="34" charset="-122"/>
              </a:rPr>
              <a:t>PPT</a:t>
            </a:r>
            <a:r>
              <a:rPr lang="zh-CN" altLang="en-US" sz="1333">
                <a:solidFill>
                  <a:srgbClr val="A6A6A6"/>
                </a:solidFill>
                <a:latin typeface="微软雅黑" panose="020B0503020204020204" pitchFamily="34" charset="-122"/>
              </a:rPr>
              <a:t>设计机构。</a:t>
            </a:r>
            <a:endParaRPr lang="en-US" sz="1333">
              <a:solidFill>
                <a:srgbClr val="A6A6A6"/>
              </a:solidFill>
              <a:latin typeface="微软雅黑" panose="020B0503020204020204" pitchFamily="34" charset="-122"/>
            </a:endParaRPr>
          </a:p>
        </p:txBody>
      </p:sp>
      <p:sp>
        <p:nvSpPr>
          <p:cNvPr id="18520" name="TextBox 163"/>
          <p:cNvSpPr txBox="1">
            <a:spLocks noChangeArrowheads="1"/>
          </p:cNvSpPr>
          <p:nvPr/>
        </p:nvSpPr>
        <p:spPr bwMode="auto">
          <a:xfrm>
            <a:off x="4726517" y="1919818"/>
            <a:ext cx="289560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133" b="1">
                <a:solidFill>
                  <a:srgbClr val="A6A6A6"/>
                </a:solidFill>
              </a:rPr>
              <a:t>笔记本风数据分析图</a:t>
            </a:r>
          </a:p>
        </p:txBody>
      </p:sp>
    </p:spTree>
    <p:extLst>
      <p:ext uri="{BB962C8B-B14F-4D97-AF65-F5344CB8AC3E}">
        <p14:creationId xmlns:p14="http://schemas.microsoft.com/office/powerpoint/2010/main" val="3643576679"/>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7"/>
          <p:cNvGrpSpPr>
            <a:grpSpLocks/>
          </p:cNvGrpSpPr>
          <p:nvPr/>
        </p:nvGrpSpPr>
        <p:grpSpPr bwMode="auto">
          <a:xfrm>
            <a:off x="5071533" y="1411818"/>
            <a:ext cx="7274984" cy="5693833"/>
            <a:chOff x="0" y="0"/>
            <a:chExt cx="5455741" cy="4269987"/>
          </a:xfrm>
        </p:grpSpPr>
        <p:grpSp>
          <p:nvGrpSpPr>
            <p:cNvPr id="19459" name="组合 16"/>
            <p:cNvGrpSpPr>
              <a:grpSpLocks/>
            </p:cNvGrpSpPr>
            <p:nvPr/>
          </p:nvGrpSpPr>
          <p:grpSpPr bwMode="auto">
            <a:xfrm>
              <a:off x="1271219" y="0"/>
              <a:ext cx="2924098" cy="3315920"/>
              <a:chOff x="0" y="0"/>
              <a:chExt cx="2924098" cy="3315920"/>
            </a:xfrm>
          </p:grpSpPr>
          <p:sp>
            <p:nvSpPr>
              <p:cNvPr id="19460" name="Rectangle 8"/>
              <p:cNvSpPr>
                <a:spLocks noChangeArrowheads="1"/>
              </p:cNvSpPr>
              <p:nvPr/>
            </p:nvSpPr>
            <p:spPr bwMode="auto">
              <a:xfrm rot="16200000">
                <a:off x="-1026291" y="1746370"/>
                <a:ext cx="2595840" cy="543258"/>
              </a:xfrm>
              <a:prstGeom prst="rect">
                <a:avLst/>
              </a:prstGeom>
              <a:solidFill>
                <a:srgbClr val="54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19461" name="Rectangle 9"/>
              <p:cNvSpPr>
                <a:spLocks noChangeArrowheads="1"/>
              </p:cNvSpPr>
              <p:nvPr/>
            </p:nvSpPr>
            <p:spPr bwMode="auto">
              <a:xfrm rot="16200000">
                <a:off x="-180852" y="1994799"/>
                <a:ext cx="2091783" cy="550456"/>
              </a:xfrm>
              <a:prstGeom prst="rect">
                <a:avLst/>
              </a:prstGeom>
              <a:solidFill>
                <a:srgbClr val="54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19462" name="Rectangle 10"/>
              <p:cNvSpPr>
                <a:spLocks noChangeArrowheads="1"/>
              </p:cNvSpPr>
              <p:nvPr/>
            </p:nvSpPr>
            <p:spPr bwMode="auto">
              <a:xfrm rot="16200000">
                <a:off x="-199510" y="1386331"/>
                <a:ext cx="3315920" cy="543258"/>
              </a:xfrm>
              <a:prstGeom prst="rect">
                <a:avLst/>
              </a:prstGeom>
              <a:solidFill>
                <a:srgbClr val="54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19463" name="Rectangle 11"/>
              <p:cNvSpPr>
                <a:spLocks noChangeArrowheads="1"/>
              </p:cNvSpPr>
              <p:nvPr/>
            </p:nvSpPr>
            <p:spPr bwMode="auto">
              <a:xfrm rot="16200000">
                <a:off x="752141" y="1744569"/>
                <a:ext cx="2595842" cy="546860"/>
              </a:xfrm>
              <a:prstGeom prst="rect">
                <a:avLst/>
              </a:prstGeom>
              <a:solidFill>
                <a:srgbClr val="54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19464" name="Rectangle 12"/>
              <p:cNvSpPr>
                <a:spLocks noChangeArrowheads="1"/>
              </p:cNvSpPr>
              <p:nvPr/>
            </p:nvSpPr>
            <p:spPr bwMode="auto">
              <a:xfrm rot="16200000">
                <a:off x="1133128" y="1524949"/>
                <a:ext cx="3027888" cy="554052"/>
              </a:xfrm>
              <a:prstGeom prst="rect">
                <a:avLst/>
              </a:prstGeom>
              <a:solidFill>
                <a:srgbClr val="54A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grpSp>
          <p:nvGrpSpPr>
            <p:cNvPr id="19465" name="组合 15"/>
            <p:cNvGrpSpPr>
              <a:grpSpLocks/>
            </p:cNvGrpSpPr>
            <p:nvPr/>
          </p:nvGrpSpPr>
          <p:grpSpPr bwMode="auto">
            <a:xfrm>
              <a:off x="0" y="3315917"/>
              <a:ext cx="5455741" cy="954070"/>
              <a:chOff x="0" y="0"/>
              <a:chExt cx="5455741" cy="954070"/>
            </a:xfrm>
          </p:grpSpPr>
          <p:sp>
            <p:nvSpPr>
              <p:cNvPr id="19466" name="Rectangle 9"/>
              <p:cNvSpPr>
                <a:spLocks/>
              </p:cNvSpPr>
              <p:nvPr/>
            </p:nvSpPr>
            <p:spPr bwMode="auto">
              <a:xfrm rot="16200000">
                <a:off x="430204" y="-430204"/>
                <a:ext cx="954069" cy="1814477"/>
              </a:xfrm>
              <a:custGeom>
                <a:avLst/>
                <a:gdLst>
                  <a:gd name="T0" fmla="*/ 2 w 954069"/>
                  <a:gd name="T1" fmla="*/ 0 h 1814477"/>
                  <a:gd name="T2" fmla="*/ 954069 w 954069"/>
                  <a:gd name="T3" fmla="*/ 1264019 h 1814477"/>
                  <a:gd name="T4" fmla="*/ 954069 w 954069"/>
                  <a:gd name="T5" fmla="*/ 1814477 h 1814477"/>
                  <a:gd name="T6" fmla="*/ 0 w 954069"/>
                  <a:gd name="T7" fmla="*/ 1155577 h 1814477"/>
                  <a:gd name="T8" fmla="*/ 2 w 954069"/>
                  <a:gd name="T9" fmla="*/ 0 h 1814477"/>
                </a:gdLst>
                <a:ahLst/>
                <a:cxnLst>
                  <a:cxn ang="0">
                    <a:pos x="T0" y="T1"/>
                  </a:cxn>
                  <a:cxn ang="0">
                    <a:pos x="T2" y="T3"/>
                  </a:cxn>
                  <a:cxn ang="0">
                    <a:pos x="T4" y="T5"/>
                  </a:cxn>
                  <a:cxn ang="0">
                    <a:pos x="T6" y="T7"/>
                  </a:cxn>
                  <a:cxn ang="0">
                    <a:pos x="T8" y="T9"/>
                  </a:cxn>
                </a:cxnLst>
                <a:rect l="0" t="0" r="r" b="b"/>
                <a:pathLst>
                  <a:path w="954069" h="1814477">
                    <a:moveTo>
                      <a:pt x="2" y="0"/>
                    </a:moveTo>
                    <a:lnTo>
                      <a:pt x="954069" y="1264019"/>
                    </a:lnTo>
                    <a:lnTo>
                      <a:pt x="954069" y="1814477"/>
                    </a:lnTo>
                    <a:lnTo>
                      <a:pt x="0" y="1155577"/>
                    </a:lnTo>
                    <a:cubicBezTo>
                      <a:pt x="1" y="851066"/>
                      <a:pt x="1" y="304511"/>
                      <a:pt x="2" y="0"/>
                    </a:cubicBezTo>
                    <a:close/>
                  </a:path>
                </a:pathLst>
              </a:custGeom>
              <a:solidFill>
                <a:srgbClr val="5FB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67" name="Rectangle 9"/>
              <p:cNvSpPr>
                <a:spLocks/>
              </p:cNvSpPr>
              <p:nvPr/>
            </p:nvSpPr>
            <p:spPr bwMode="auto">
              <a:xfrm rot="16200000">
                <a:off x="2256234" y="-40243"/>
                <a:ext cx="954068" cy="1034556"/>
              </a:xfrm>
              <a:custGeom>
                <a:avLst/>
                <a:gdLst>
                  <a:gd name="T0" fmla="*/ 0 w 954068"/>
                  <a:gd name="T1" fmla="*/ 0 h 1034556"/>
                  <a:gd name="T2" fmla="*/ 954068 w 954068"/>
                  <a:gd name="T3" fmla="*/ 242046 h 1034556"/>
                  <a:gd name="T4" fmla="*/ 954068 w 954068"/>
                  <a:gd name="T5" fmla="*/ 792504 h 1034556"/>
                  <a:gd name="T6" fmla="*/ 13447 w 954068"/>
                  <a:gd name="T7" fmla="*/ 1034556 h 1034556"/>
                  <a:gd name="T8" fmla="*/ 0 w 954068"/>
                  <a:gd name="T9" fmla="*/ 0 h 1034556"/>
                </a:gdLst>
                <a:ahLst/>
                <a:cxnLst>
                  <a:cxn ang="0">
                    <a:pos x="T0" y="T1"/>
                  </a:cxn>
                  <a:cxn ang="0">
                    <a:pos x="T2" y="T3"/>
                  </a:cxn>
                  <a:cxn ang="0">
                    <a:pos x="T4" y="T5"/>
                  </a:cxn>
                  <a:cxn ang="0">
                    <a:pos x="T6" y="T7"/>
                  </a:cxn>
                  <a:cxn ang="0">
                    <a:pos x="T8" y="T9"/>
                  </a:cxn>
                </a:cxnLst>
                <a:rect l="0" t="0" r="r" b="b"/>
                <a:pathLst>
                  <a:path w="954068" h="1034556">
                    <a:moveTo>
                      <a:pt x="0" y="0"/>
                    </a:moveTo>
                    <a:lnTo>
                      <a:pt x="954068" y="242046"/>
                    </a:lnTo>
                    <a:lnTo>
                      <a:pt x="954068" y="792504"/>
                    </a:lnTo>
                    <a:lnTo>
                      <a:pt x="13447" y="1034556"/>
                    </a:lnTo>
                    <a:cubicBezTo>
                      <a:pt x="13447" y="747977"/>
                      <a:pt x="0" y="286579"/>
                      <a:pt x="0" y="0"/>
                    </a:cubicBezTo>
                    <a:close/>
                  </a:path>
                </a:pathLst>
              </a:custGeom>
              <a:solidFill>
                <a:srgbClr val="5FB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68" name="Rectangle 9"/>
              <p:cNvSpPr>
                <a:spLocks/>
              </p:cNvSpPr>
              <p:nvPr/>
            </p:nvSpPr>
            <p:spPr bwMode="auto">
              <a:xfrm rot="5400000" flipH="1">
                <a:off x="4071467" y="-430204"/>
                <a:ext cx="954069" cy="1814477"/>
              </a:xfrm>
              <a:custGeom>
                <a:avLst/>
                <a:gdLst>
                  <a:gd name="T0" fmla="*/ 2 w 954069"/>
                  <a:gd name="T1" fmla="*/ 0 h 1814477"/>
                  <a:gd name="T2" fmla="*/ 954069 w 954069"/>
                  <a:gd name="T3" fmla="*/ 1264019 h 1814477"/>
                  <a:gd name="T4" fmla="*/ 954069 w 954069"/>
                  <a:gd name="T5" fmla="*/ 1814477 h 1814477"/>
                  <a:gd name="T6" fmla="*/ 0 w 954069"/>
                  <a:gd name="T7" fmla="*/ 1155577 h 1814477"/>
                  <a:gd name="T8" fmla="*/ 2 w 954069"/>
                  <a:gd name="T9" fmla="*/ 0 h 1814477"/>
                </a:gdLst>
                <a:ahLst/>
                <a:cxnLst>
                  <a:cxn ang="0">
                    <a:pos x="T0" y="T1"/>
                  </a:cxn>
                  <a:cxn ang="0">
                    <a:pos x="T2" y="T3"/>
                  </a:cxn>
                  <a:cxn ang="0">
                    <a:pos x="T4" y="T5"/>
                  </a:cxn>
                  <a:cxn ang="0">
                    <a:pos x="T6" y="T7"/>
                  </a:cxn>
                  <a:cxn ang="0">
                    <a:pos x="T8" y="T9"/>
                  </a:cxn>
                </a:cxnLst>
                <a:rect l="0" t="0" r="r" b="b"/>
                <a:pathLst>
                  <a:path w="954069" h="1814477">
                    <a:moveTo>
                      <a:pt x="2" y="0"/>
                    </a:moveTo>
                    <a:lnTo>
                      <a:pt x="954069" y="1264019"/>
                    </a:lnTo>
                    <a:lnTo>
                      <a:pt x="954069" y="1814477"/>
                    </a:lnTo>
                    <a:lnTo>
                      <a:pt x="0" y="1155577"/>
                    </a:lnTo>
                    <a:cubicBezTo>
                      <a:pt x="1" y="851066"/>
                      <a:pt x="1" y="304511"/>
                      <a:pt x="2" y="0"/>
                    </a:cubicBezTo>
                    <a:close/>
                  </a:path>
                </a:pathLst>
              </a:custGeom>
              <a:solidFill>
                <a:srgbClr val="5FB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69" name="Rectangle 9"/>
              <p:cNvSpPr>
                <a:spLocks/>
              </p:cNvSpPr>
              <p:nvPr/>
            </p:nvSpPr>
            <p:spPr bwMode="auto">
              <a:xfrm rot="16200000">
                <a:off x="1370113" y="-114199"/>
                <a:ext cx="927174" cy="1155574"/>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rgbClr val="5FB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0" name="Rectangle 9"/>
              <p:cNvSpPr>
                <a:spLocks/>
              </p:cNvSpPr>
              <p:nvPr/>
            </p:nvSpPr>
            <p:spPr bwMode="auto">
              <a:xfrm rot="5400000" flipH="1">
                <a:off x="3162051" y="-114200"/>
                <a:ext cx="927174" cy="1155574"/>
              </a:xfrm>
              <a:custGeom>
                <a:avLst/>
                <a:gdLst>
                  <a:gd name="T0" fmla="*/ 0 w 927174"/>
                  <a:gd name="T1" fmla="*/ 0 h 1155574"/>
                  <a:gd name="T2" fmla="*/ 927174 w 927174"/>
                  <a:gd name="T3" fmla="*/ 605116 h 1155574"/>
                  <a:gd name="T4" fmla="*/ 927174 w 927174"/>
                  <a:gd name="T5" fmla="*/ 1155574 h 1155574"/>
                  <a:gd name="T6" fmla="*/ 1 w 927174"/>
                  <a:gd name="T7" fmla="*/ 900081 h 1155574"/>
                  <a:gd name="T8" fmla="*/ 0 w 927174"/>
                  <a:gd name="T9" fmla="*/ 0 h 1155574"/>
                </a:gdLst>
                <a:ahLst/>
                <a:cxnLst>
                  <a:cxn ang="0">
                    <a:pos x="T0" y="T1"/>
                  </a:cxn>
                  <a:cxn ang="0">
                    <a:pos x="T2" y="T3"/>
                  </a:cxn>
                  <a:cxn ang="0">
                    <a:pos x="T4" y="T5"/>
                  </a:cxn>
                  <a:cxn ang="0">
                    <a:pos x="T6" y="T7"/>
                  </a:cxn>
                  <a:cxn ang="0">
                    <a:pos x="T8" y="T9"/>
                  </a:cxn>
                </a:cxnLst>
                <a:rect l="0" t="0" r="r" b="b"/>
                <a:pathLst>
                  <a:path w="927174" h="1155574">
                    <a:moveTo>
                      <a:pt x="0" y="0"/>
                    </a:moveTo>
                    <a:lnTo>
                      <a:pt x="927174" y="605116"/>
                    </a:lnTo>
                    <a:lnTo>
                      <a:pt x="927174" y="1155574"/>
                    </a:lnTo>
                    <a:lnTo>
                      <a:pt x="1" y="900081"/>
                    </a:lnTo>
                    <a:cubicBezTo>
                      <a:pt x="1" y="568678"/>
                      <a:pt x="0" y="331403"/>
                      <a:pt x="0" y="0"/>
                    </a:cubicBezTo>
                    <a:close/>
                  </a:path>
                </a:pathLst>
              </a:custGeom>
              <a:solidFill>
                <a:srgbClr val="5FB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19471" name="组合 18"/>
          <p:cNvGrpSpPr>
            <a:grpSpLocks/>
          </p:cNvGrpSpPr>
          <p:nvPr/>
        </p:nvGrpSpPr>
        <p:grpSpPr bwMode="auto">
          <a:xfrm>
            <a:off x="6722534" y="1744134"/>
            <a:ext cx="793751" cy="408517"/>
            <a:chOff x="0" y="0"/>
            <a:chExt cx="1182688" cy="688975"/>
          </a:xfrm>
        </p:grpSpPr>
        <p:sp>
          <p:nvSpPr>
            <p:cNvPr id="19472" name="Freeform 16"/>
            <p:cNvSpPr>
              <a:spLocks/>
            </p:cNvSpPr>
            <p:nvPr/>
          </p:nvSpPr>
          <p:spPr bwMode="auto">
            <a:xfrm>
              <a:off x="558800" y="0"/>
              <a:ext cx="623888" cy="384175"/>
            </a:xfrm>
            <a:custGeom>
              <a:avLst/>
              <a:gdLst>
                <a:gd name="T0" fmla="*/ 67 w 86"/>
                <a:gd name="T1" fmla="*/ 21 h 53"/>
                <a:gd name="T2" fmla="*/ 67 w 86"/>
                <a:gd name="T3" fmla="*/ 17 h 53"/>
                <a:gd name="T4" fmla="*/ 46 w 86"/>
                <a:gd name="T5" fmla="*/ 0 h 53"/>
                <a:gd name="T6" fmla="*/ 26 w 86"/>
                <a:gd name="T7" fmla="*/ 13 h 53"/>
                <a:gd name="T8" fmla="*/ 25 w 86"/>
                <a:gd name="T9" fmla="*/ 13 h 53"/>
                <a:gd name="T10" fmla="*/ 8 w 86"/>
                <a:gd name="T11" fmla="*/ 19 h 53"/>
                <a:gd name="T12" fmla="*/ 0 w 86"/>
                <a:gd name="T13" fmla="*/ 33 h 53"/>
                <a:gd name="T14" fmla="*/ 18 w 86"/>
                <a:gd name="T15" fmla="*/ 52 h 53"/>
                <a:gd name="T16" fmla="*/ 22 w 86"/>
                <a:gd name="T17" fmla="*/ 53 h 53"/>
                <a:gd name="T18" fmla="*/ 42 w 86"/>
                <a:gd name="T19" fmla="*/ 53 h 53"/>
                <a:gd name="T20" fmla="*/ 67 w 86"/>
                <a:gd name="T21" fmla="*/ 53 h 53"/>
                <a:gd name="T22" fmla="*/ 69 w 86"/>
                <a:gd name="T23" fmla="*/ 53 h 53"/>
                <a:gd name="T24" fmla="*/ 86 w 86"/>
                <a:gd name="T25" fmla="*/ 37 h 53"/>
                <a:gd name="T26" fmla="*/ 67 w 86"/>
                <a:gd name="T2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3">
                  <a:moveTo>
                    <a:pt x="67" y="21"/>
                  </a:moveTo>
                  <a:cubicBezTo>
                    <a:pt x="67" y="20"/>
                    <a:pt x="67" y="18"/>
                    <a:pt x="67" y="17"/>
                  </a:cubicBezTo>
                  <a:cubicBezTo>
                    <a:pt x="67" y="7"/>
                    <a:pt x="58" y="0"/>
                    <a:pt x="46" y="0"/>
                  </a:cubicBezTo>
                  <a:cubicBezTo>
                    <a:pt x="36" y="0"/>
                    <a:pt x="28" y="6"/>
                    <a:pt x="26" y="13"/>
                  </a:cubicBezTo>
                  <a:cubicBezTo>
                    <a:pt x="26" y="13"/>
                    <a:pt x="26" y="13"/>
                    <a:pt x="25" y="13"/>
                  </a:cubicBezTo>
                  <a:cubicBezTo>
                    <a:pt x="19" y="13"/>
                    <a:pt x="12" y="16"/>
                    <a:pt x="8" y="19"/>
                  </a:cubicBezTo>
                  <a:cubicBezTo>
                    <a:pt x="3" y="23"/>
                    <a:pt x="0" y="28"/>
                    <a:pt x="0" y="33"/>
                  </a:cubicBezTo>
                  <a:cubicBezTo>
                    <a:pt x="0" y="42"/>
                    <a:pt x="8" y="50"/>
                    <a:pt x="18" y="52"/>
                  </a:cubicBezTo>
                  <a:cubicBezTo>
                    <a:pt x="19" y="53"/>
                    <a:pt x="21" y="53"/>
                    <a:pt x="22" y="53"/>
                  </a:cubicBezTo>
                  <a:cubicBezTo>
                    <a:pt x="42" y="53"/>
                    <a:pt x="42" y="53"/>
                    <a:pt x="42" y="53"/>
                  </a:cubicBezTo>
                  <a:cubicBezTo>
                    <a:pt x="67" y="53"/>
                    <a:pt x="67" y="53"/>
                    <a:pt x="67" y="53"/>
                  </a:cubicBezTo>
                  <a:cubicBezTo>
                    <a:pt x="68" y="53"/>
                    <a:pt x="69" y="53"/>
                    <a:pt x="69" y="53"/>
                  </a:cubicBezTo>
                  <a:cubicBezTo>
                    <a:pt x="79" y="51"/>
                    <a:pt x="86" y="45"/>
                    <a:pt x="86" y="37"/>
                  </a:cubicBezTo>
                  <a:cubicBezTo>
                    <a:pt x="86" y="29"/>
                    <a:pt x="77" y="22"/>
                    <a:pt x="6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3" name="Freeform 17"/>
            <p:cNvSpPr>
              <a:spLocks noEditPoints="1"/>
            </p:cNvSpPr>
            <p:nvPr/>
          </p:nvSpPr>
          <p:spPr bwMode="auto">
            <a:xfrm>
              <a:off x="0" y="122237"/>
              <a:ext cx="914400" cy="566738"/>
            </a:xfrm>
            <a:custGeom>
              <a:avLst/>
              <a:gdLst>
                <a:gd name="T0" fmla="*/ 118 w 126"/>
                <a:gd name="T1" fmla="*/ 39 h 78"/>
                <a:gd name="T2" fmla="*/ 96 w 126"/>
                <a:gd name="T3" fmla="*/ 39 h 78"/>
                <a:gd name="T4" fmla="*/ 92 w 126"/>
                <a:gd name="T5" fmla="*/ 38 h 78"/>
                <a:gd name="T6" fmla="*/ 73 w 126"/>
                <a:gd name="T7" fmla="*/ 17 h 78"/>
                <a:gd name="T8" fmla="*/ 81 w 126"/>
                <a:gd name="T9" fmla="*/ 2 h 78"/>
                <a:gd name="T10" fmla="*/ 68 w 126"/>
                <a:gd name="T11" fmla="*/ 0 h 78"/>
                <a:gd name="T12" fmla="*/ 38 w 126"/>
                <a:gd name="T13" fmla="*/ 20 h 78"/>
                <a:gd name="T14" fmla="*/ 37 w 126"/>
                <a:gd name="T15" fmla="*/ 20 h 78"/>
                <a:gd name="T16" fmla="*/ 0 w 126"/>
                <a:gd name="T17" fmla="*/ 49 h 78"/>
                <a:gd name="T18" fmla="*/ 26 w 126"/>
                <a:gd name="T19" fmla="*/ 76 h 78"/>
                <a:gd name="T20" fmla="*/ 32 w 126"/>
                <a:gd name="T21" fmla="*/ 78 h 78"/>
                <a:gd name="T22" fmla="*/ 99 w 126"/>
                <a:gd name="T23" fmla="*/ 78 h 78"/>
                <a:gd name="T24" fmla="*/ 102 w 126"/>
                <a:gd name="T25" fmla="*/ 77 h 78"/>
                <a:gd name="T26" fmla="*/ 126 w 126"/>
                <a:gd name="T27" fmla="*/ 54 h 78"/>
                <a:gd name="T28" fmla="*/ 118 w 126"/>
                <a:gd name="T29" fmla="*/ 39 h 78"/>
                <a:gd name="T30" fmla="*/ 36 w 126"/>
                <a:gd name="T31" fmla="*/ 58 h 78"/>
                <a:gd name="T32" fmla="*/ 31 w 126"/>
                <a:gd name="T33" fmla="*/ 52 h 78"/>
                <a:gd name="T34" fmla="*/ 36 w 126"/>
                <a:gd name="T35" fmla="*/ 47 h 78"/>
                <a:gd name="T36" fmla="*/ 41 w 126"/>
                <a:gd name="T37" fmla="*/ 52 h 78"/>
                <a:gd name="T38" fmla="*/ 36 w 126"/>
                <a:gd name="T39" fmla="*/ 58 h 78"/>
                <a:gd name="T40" fmla="*/ 58 w 126"/>
                <a:gd name="T41" fmla="*/ 58 h 78"/>
                <a:gd name="T42" fmla="*/ 53 w 126"/>
                <a:gd name="T43" fmla="*/ 53 h 78"/>
                <a:gd name="T44" fmla="*/ 58 w 126"/>
                <a:gd name="T45" fmla="*/ 47 h 78"/>
                <a:gd name="T46" fmla="*/ 64 w 126"/>
                <a:gd name="T47" fmla="*/ 53 h 78"/>
                <a:gd name="T48" fmla="*/ 58 w 126"/>
                <a:gd name="T49" fmla="*/ 58 h 78"/>
                <a:gd name="T50" fmla="*/ 81 w 126"/>
                <a:gd name="T51" fmla="*/ 58 h 78"/>
                <a:gd name="T52" fmla="*/ 76 w 126"/>
                <a:gd name="T53" fmla="*/ 53 h 78"/>
                <a:gd name="T54" fmla="*/ 81 w 126"/>
                <a:gd name="T55" fmla="*/ 48 h 78"/>
                <a:gd name="T56" fmla="*/ 86 w 126"/>
                <a:gd name="T57" fmla="*/ 53 h 78"/>
                <a:gd name="T58" fmla="*/ 81 w 126"/>
                <a:gd name="T59"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6" h="78">
                  <a:moveTo>
                    <a:pt x="118" y="39"/>
                  </a:moveTo>
                  <a:cubicBezTo>
                    <a:pt x="96" y="39"/>
                    <a:pt x="96" y="39"/>
                    <a:pt x="96" y="39"/>
                  </a:cubicBezTo>
                  <a:cubicBezTo>
                    <a:pt x="95" y="39"/>
                    <a:pt x="94" y="38"/>
                    <a:pt x="92" y="38"/>
                  </a:cubicBezTo>
                  <a:cubicBezTo>
                    <a:pt x="81" y="35"/>
                    <a:pt x="73" y="27"/>
                    <a:pt x="73" y="17"/>
                  </a:cubicBezTo>
                  <a:cubicBezTo>
                    <a:pt x="73" y="11"/>
                    <a:pt x="76" y="6"/>
                    <a:pt x="81" y="2"/>
                  </a:cubicBezTo>
                  <a:cubicBezTo>
                    <a:pt x="77" y="1"/>
                    <a:pt x="73" y="0"/>
                    <a:pt x="68" y="0"/>
                  </a:cubicBezTo>
                  <a:cubicBezTo>
                    <a:pt x="53" y="0"/>
                    <a:pt x="40" y="8"/>
                    <a:pt x="38" y="20"/>
                  </a:cubicBezTo>
                  <a:cubicBezTo>
                    <a:pt x="37" y="20"/>
                    <a:pt x="37" y="20"/>
                    <a:pt x="37" y="20"/>
                  </a:cubicBezTo>
                  <a:cubicBezTo>
                    <a:pt x="17" y="20"/>
                    <a:pt x="0" y="33"/>
                    <a:pt x="0" y="49"/>
                  </a:cubicBezTo>
                  <a:cubicBezTo>
                    <a:pt x="0" y="62"/>
                    <a:pt x="11" y="73"/>
                    <a:pt x="26" y="76"/>
                  </a:cubicBezTo>
                  <a:cubicBezTo>
                    <a:pt x="28" y="77"/>
                    <a:pt x="30" y="78"/>
                    <a:pt x="32" y="78"/>
                  </a:cubicBezTo>
                  <a:cubicBezTo>
                    <a:pt x="99" y="78"/>
                    <a:pt x="99" y="78"/>
                    <a:pt x="99" y="78"/>
                  </a:cubicBezTo>
                  <a:cubicBezTo>
                    <a:pt x="100" y="78"/>
                    <a:pt x="101" y="78"/>
                    <a:pt x="102" y="77"/>
                  </a:cubicBezTo>
                  <a:cubicBezTo>
                    <a:pt x="115" y="75"/>
                    <a:pt x="126" y="66"/>
                    <a:pt x="126" y="54"/>
                  </a:cubicBezTo>
                  <a:cubicBezTo>
                    <a:pt x="126" y="48"/>
                    <a:pt x="123" y="43"/>
                    <a:pt x="118" y="39"/>
                  </a:cubicBezTo>
                  <a:close/>
                  <a:moveTo>
                    <a:pt x="36" y="58"/>
                  </a:moveTo>
                  <a:cubicBezTo>
                    <a:pt x="33" y="58"/>
                    <a:pt x="31" y="55"/>
                    <a:pt x="31" y="52"/>
                  </a:cubicBezTo>
                  <a:cubicBezTo>
                    <a:pt x="31" y="49"/>
                    <a:pt x="33" y="47"/>
                    <a:pt x="36" y="47"/>
                  </a:cubicBezTo>
                  <a:cubicBezTo>
                    <a:pt x="39" y="47"/>
                    <a:pt x="41" y="49"/>
                    <a:pt x="41" y="52"/>
                  </a:cubicBezTo>
                  <a:cubicBezTo>
                    <a:pt x="41" y="55"/>
                    <a:pt x="39" y="58"/>
                    <a:pt x="36" y="58"/>
                  </a:cubicBezTo>
                  <a:close/>
                  <a:moveTo>
                    <a:pt x="58" y="58"/>
                  </a:moveTo>
                  <a:cubicBezTo>
                    <a:pt x="56" y="58"/>
                    <a:pt x="53" y="56"/>
                    <a:pt x="53" y="53"/>
                  </a:cubicBezTo>
                  <a:cubicBezTo>
                    <a:pt x="53" y="50"/>
                    <a:pt x="56" y="47"/>
                    <a:pt x="58" y="47"/>
                  </a:cubicBezTo>
                  <a:cubicBezTo>
                    <a:pt x="61" y="47"/>
                    <a:pt x="64" y="50"/>
                    <a:pt x="64" y="53"/>
                  </a:cubicBezTo>
                  <a:cubicBezTo>
                    <a:pt x="64" y="56"/>
                    <a:pt x="61" y="58"/>
                    <a:pt x="58" y="58"/>
                  </a:cubicBezTo>
                  <a:close/>
                  <a:moveTo>
                    <a:pt x="81" y="58"/>
                  </a:moveTo>
                  <a:cubicBezTo>
                    <a:pt x="78" y="58"/>
                    <a:pt x="76" y="56"/>
                    <a:pt x="76" y="53"/>
                  </a:cubicBezTo>
                  <a:cubicBezTo>
                    <a:pt x="76" y="50"/>
                    <a:pt x="78" y="48"/>
                    <a:pt x="81" y="48"/>
                  </a:cubicBezTo>
                  <a:cubicBezTo>
                    <a:pt x="84" y="48"/>
                    <a:pt x="86" y="50"/>
                    <a:pt x="86" y="53"/>
                  </a:cubicBezTo>
                  <a:cubicBezTo>
                    <a:pt x="86" y="56"/>
                    <a:pt x="84" y="58"/>
                    <a:pt x="81"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sp>
        <p:nvSpPr>
          <p:cNvPr id="19474" name="Freeform 16"/>
          <p:cNvSpPr>
            <a:spLocks/>
          </p:cNvSpPr>
          <p:nvPr/>
        </p:nvSpPr>
        <p:spPr bwMode="auto">
          <a:xfrm>
            <a:off x="7658100" y="2698751"/>
            <a:ext cx="527051" cy="160867"/>
          </a:xfrm>
          <a:custGeom>
            <a:avLst/>
            <a:gdLst>
              <a:gd name="T0" fmla="*/ 67 w 86"/>
              <a:gd name="T1" fmla="*/ 21 h 53"/>
              <a:gd name="T2" fmla="*/ 67 w 86"/>
              <a:gd name="T3" fmla="*/ 17 h 53"/>
              <a:gd name="T4" fmla="*/ 46 w 86"/>
              <a:gd name="T5" fmla="*/ 0 h 53"/>
              <a:gd name="T6" fmla="*/ 26 w 86"/>
              <a:gd name="T7" fmla="*/ 13 h 53"/>
              <a:gd name="T8" fmla="*/ 25 w 86"/>
              <a:gd name="T9" fmla="*/ 13 h 53"/>
              <a:gd name="T10" fmla="*/ 8 w 86"/>
              <a:gd name="T11" fmla="*/ 19 h 53"/>
              <a:gd name="T12" fmla="*/ 0 w 86"/>
              <a:gd name="T13" fmla="*/ 33 h 53"/>
              <a:gd name="T14" fmla="*/ 18 w 86"/>
              <a:gd name="T15" fmla="*/ 52 h 53"/>
              <a:gd name="T16" fmla="*/ 22 w 86"/>
              <a:gd name="T17" fmla="*/ 53 h 53"/>
              <a:gd name="T18" fmla="*/ 42 w 86"/>
              <a:gd name="T19" fmla="*/ 53 h 53"/>
              <a:gd name="T20" fmla="*/ 67 w 86"/>
              <a:gd name="T21" fmla="*/ 53 h 53"/>
              <a:gd name="T22" fmla="*/ 69 w 86"/>
              <a:gd name="T23" fmla="*/ 53 h 53"/>
              <a:gd name="T24" fmla="*/ 86 w 86"/>
              <a:gd name="T25" fmla="*/ 37 h 53"/>
              <a:gd name="T26" fmla="*/ 67 w 86"/>
              <a:gd name="T2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3">
                <a:moveTo>
                  <a:pt x="67" y="21"/>
                </a:moveTo>
                <a:cubicBezTo>
                  <a:pt x="67" y="20"/>
                  <a:pt x="67" y="18"/>
                  <a:pt x="67" y="17"/>
                </a:cubicBezTo>
                <a:cubicBezTo>
                  <a:pt x="67" y="7"/>
                  <a:pt x="58" y="0"/>
                  <a:pt x="46" y="0"/>
                </a:cubicBezTo>
                <a:cubicBezTo>
                  <a:pt x="36" y="0"/>
                  <a:pt x="28" y="6"/>
                  <a:pt x="26" y="13"/>
                </a:cubicBezTo>
                <a:cubicBezTo>
                  <a:pt x="26" y="13"/>
                  <a:pt x="26" y="13"/>
                  <a:pt x="25" y="13"/>
                </a:cubicBezTo>
                <a:cubicBezTo>
                  <a:pt x="19" y="13"/>
                  <a:pt x="12" y="16"/>
                  <a:pt x="8" y="19"/>
                </a:cubicBezTo>
                <a:cubicBezTo>
                  <a:pt x="3" y="23"/>
                  <a:pt x="0" y="28"/>
                  <a:pt x="0" y="33"/>
                </a:cubicBezTo>
                <a:cubicBezTo>
                  <a:pt x="0" y="42"/>
                  <a:pt x="8" y="50"/>
                  <a:pt x="18" y="52"/>
                </a:cubicBezTo>
                <a:cubicBezTo>
                  <a:pt x="19" y="53"/>
                  <a:pt x="21" y="53"/>
                  <a:pt x="22" y="53"/>
                </a:cubicBezTo>
                <a:cubicBezTo>
                  <a:pt x="42" y="53"/>
                  <a:pt x="42" y="53"/>
                  <a:pt x="42" y="53"/>
                </a:cubicBezTo>
                <a:cubicBezTo>
                  <a:pt x="67" y="53"/>
                  <a:pt x="67" y="53"/>
                  <a:pt x="67" y="53"/>
                </a:cubicBezTo>
                <a:cubicBezTo>
                  <a:pt x="68" y="53"/>
                  <a:pt x="69" y="53"/>
                  <a:pt x="69" y="53"/>
                </a:cubicBezTo>
                <a:cubicBezTo>
                  <a:pt x="79" y="51"/>
                  <a:pt x="86" y="45"/>
                  <a:pt x="86" y="37"/>
                </a:cubicBezTo>
                <a:cubicBezTo>
                  <a:pt x="86" y="29"/>
                  <a:pt x="77" y="22"/>
                  <a:pt x="6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5" name="Freeform 16"/>
          <p:cNvSpPr>
            <a:spLocks/>
          </p:cNvSpPr>
          <p:nvPr/>
        </p:nvSpPr>
        <p:spPr bwMode="auto">
          <a:xfrm>
            <a:off x="8451852" y="1043518"/>
            <a:ext cx="527049" cy="162983"/>
          </a:xfrm>
          <a:custGeom>
            <a:avLst/>
            <a:gdLst>
              <a:gd name="T0" fmla="*/ 67 w 86"/>
              <a:gd name="T1" fmla="*/ 21 h 53"/>
              <a:gd name="T2" fmla="*/ 67 w 86"/>
              <a:gd name="T3" fmla="*/ 17 h 53"/>
              <a:gd name="T4" fmla="*/ 46 w 86"/>
              <a:gd name="T5" fmla="*/ 0 h 53"/>
              <a:gd name="T6" fmla="*/ 26 w 86"/>
              <a:gd name="T7" fmla="*/ 13 h 53"/>
              <a:gd name="T8" fmla="*/ 25 w 86"/>
              <a:gd name="T9" fmla="*/ 13 h 53"/>
              <a:gd name="T10" fmla="*/ 8 w 86"/>
              <a:gd name="T11" fmla="*/ 19 h 53"/>
              <a:gd name="T12" fmla="*/ 0 w 86"/>
              <a:gd name="T13" fmla="*/ 33 h 53"/>
              <a:gd name="T14" fmla="*/ 18 w 86"/>
              <a:gd name="T15" fmla="*/ 52 h 53"/>
              <a:gd name="T16" fmla="*/ 22 w 86"/>
              <a:gd name="T17" fmla="*/ 53 h 53"/>
              <a:gd name="T18" fmla="*/ 42 w 86"/>
              <a:gd name="T19" fmla="*/ 53 h 53"/>
              <a:gd name="T20" fmla="*/ 67 w 86"/>
              <a:gd name="T21" fmla="*/ 53 h 53"/>
              <a:gd name="T22" fmla="*/ 69 w 86"/>
              <a:gd name="T23" fmla="*/ 53 h 53"/>
              <a:gd name="T24" fmla="*/ 86 w 86"/>
              <a:gd name="T25" fmla="*/ 37 h 53"/>
              <a:gd name="T26" fmla="*/ 67 w 86"/>
              <a:gd name="T2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3">
                <a:moveTo>
                  <a:pt x="67" y="21"/>
                </a:moveTo>
                <a:cubicBezTo>
                  <a:pt x="67" y="20"/>
                  <a:pt x="67" y="18"/>
                  <a:pt x="67" y="17"/>
                </a:cubicBezTo>
                <a:cubicBezTo>
                  <a:pt x="67" y="7"/>
                  <a:pt x="58" y="0"/>
                  <a:pt x="46" y="0"/>
                </a:cubicBezTo>
                <a:cubicBezTo>
                  <a:pt x="36" y="0"/>
                  <a:pt x="28" y="6"/>
                  <a:pt x="26" y="13"/>
                </a:cubicBezTo>
                <a:cubicBezTo>
                  <a:pt x="26" y="13"/>
                  <a:pt x="26" y="13"/>
                  <a:pt x="25" y="13"/>
                </a:cubicBezTo>
                <a:cubicBezTo>
                  <a:pt x="19" y="13"/>
                  <a:pt x="12" y="16"/>
                  <a:pt x="8" y="19"/>
                </a:cubicBezTo>
                <a:cubicBezTo>
                  <a:pt x="3" y="23"/>
                  <a:pt x="0" y="28"/>
                  <a:pt x="0" y="33"/>
                </a:cubicBezTo>
                <a:cubicBezTo>
                  <a:pt x="0" y="42"/>
                  <a:pt x="8" y="50"/>
                  <a:pt x="18" y="52"/>
                </a:cubicBezTo>
                <a:cubicBezTo>
                  <a:pt x="19" y="53"/>
                  <a:pt x="21" y="53"/>
                  <a:pt x="22" y="53"/>
                </a:cubicBezTo>
                <a:cubicBezTo>
                  <a:pt x="42" y="53"/>
                  <a:pt x="42" y="53"/>
                  <a:pt x="42" y="53"/>
                </a:cubicBezTo>
                <a:cubicBezTo>
                  <a:pt x="67" y="53"/>
                  <a:pt x="67" y="53"/>
                  <a:pt x="67" y="53"/>
                </a:cubicBezTo>
                <a:cubicBezTo>
                  <a:pt x="68" y="53"/>
                  <a:pt x="69" y="53"/>
                  <a:pt x="69" y="53"/>
                </a:cubicBezTo>
                <a:cubicBezTo>
                  <a:pt x="79" y="51"/>
                  <a:pt x="86" y="45"/>
                  <a:pt x="86" y="37"/>
                </a:cubicBezTo>
                <a:cubicBezTo>
                  <a:pt x="86" y="29"/>
                  <a:pt x="77" y="22"/>
                  <a:pt x="6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6" name="Freeform 16"/>
          <p:cNvSpPr>
            <a:spLocks/>
          </p:cNvSpPr>
          <p:nvPr/>
        </p:nvSpPr>
        <p:spPr bwMode="auto">
          <a:xfrm>
            <a:off x="9235018" y="2017185"/>
            <a:ext cx="529167" cy="162983"/>
          </a:xfrm>
          <a:custGeom>
            <a:avLst/>
            <a:gdLst>
              <a:gd name="T0" fmla="*/ 67 w 86"/>
              <a:gd name="T1" fmla="*/ 21 h 53"/>
              <a:gd name="T2" fmla="*/ 67 w 86"/>
              <a:gd name="T3" fmla="*/ 17 h 53"/>
              <a:gd name="T4" fmla="*/ 46 w 86"/>
              <a:gd name="T5" fmla="*/ 0 h 53"/>
              <a:gd name="T6" fmla="*/ 26 w 86"/>
              <a:gd name="T7" fmla="*/ 13 h 53"/>
              <a:gd name="T8" fmla="*/ 25 w 86"/>
              <a:gd name="T9" fmla="*/ 13 h 53"/>
              <a:gd name="T10" fmla="*/ 8 w 86"/>
              <a:gd name="T11" fmla="*/ 19 h 53"/>
              <a:gd name="T12" fmla="*/ 0 w 86"/>
              <a:gd name="T13" fmla="*/ 33 h 53"/>
              <a:gd name="T14" fmla="*/ 18 w 86"/>
              <a:gd name="T15" fmla="*/ 52 h 53"/>
              <a:gd name="T16" fmla="*/ 22 w 86"/>
              <a:gd name="T17" fmla="*/ 53 h 53"/>
              <a:gd name="T18" fmla="*/ 42 w 86"/>
              <a:gd name="T19" fmla="*/ 53 h 53"/>
              <a:gd name="T20" fmla="*/ 67 w 86"/>
              <a:gd name="T21" fmla="*/ 53 h 53"/>
              <a:gd name="T22" fmla="*/ 69 w 86"/>
              <a:gd name="T23" fmla="*/ 53 h 53"/>
              <a:gd name="T24" fmla="*/ 86 w 86"/>
              <a:gd name="T25" fmla="*/ 37 h 53"/>
              <a:gd name="T26" fmla="*/ 67 w 86"/>
              <a:gd name="T2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3">
                <a:moveTo>
                  <a:pt x="67" y="21"/>
                </a:moveTo>
                <a:cubicBezTo>
                  <a:pt x="67" y="20"/>
                  <a:pt x="67" y="18"/>
                  <a:pt x="67" y="17"/>
                </a:cubicBezTo>
                <a:cubicBezTo>
                  <a:pt x="67" y="7"/>
                  <a:pt x="58" y="0"/>
                  <a:pt x="46" y="0"/>
                </a:cubicBezTo>
                <a:cubicBezTo>
                  <a:pt x="36" y="0"/>
                  <a:pt x="28" y="6"/>
                  <a:pt x="26" y="13"/>
                </a:cubicBezTo>
                <a:cubicBezTo>
                  <a:pt x="26" y="13"/>
                  <a:pt x="26" y="13"/>
                  <a:pt x="25" y="13"/>
                </a:cubicBezTo>
                <a:cubicBezTo>
                  <a:pt x="19" y="13"/>
                  <a:pt x="12" y="16"/>
                  <a:pt x="8" y="19"/>
                </a:cubicBezTo>
                <a:cubicBezTo>
                  <a:pt x="3" y="23"/>
                  <a:pt x="0" y="28"/>
                  <a:pt x="0" y="33"/>
                </a:cubicBezTo>
                <a:cubicBezTo>
                  <a:pt x="0" y="42"/>
                  <a:pt x="8" y="50"/>
                  <a:pt x="18" y="52"/>
                </a:cubicBezTo>
                <a:cubicBezTo>
                  <a:pt x="19" y="53"/>
                  <a:pt x="21" y="53"/>
                  <a:pt x="22" y="53"/>
                </a:cubicBezTo>
                <a:cubicBezTo>
                  <a:pt x="42" y="53"/>
                  <a:pt x="42" y="53"/>
                  <a:pt x="42" y="53"/>
                </a:cubicBezTo>
                <a:cubicBezTo>
                  <a:pt x="67" y="53"/>
                  <a:pt x="67" y="53"/>
                  <a:pt x="67" y="53"/>
                </a:cubicBezTo>
                <a:cubicBezTo>
                  <a:pt x="68" y="53"/>
                  <a:pt x="69" y="53"/>
                  <a:pt x="69" y="53"/>
                </a:cubicBezTo>
                <a:cubicBezTo>
                  <a:pt x="79" y="51"/>
                  <a:pt x="86" y="45"/>
                  <a:pt x="86" y="37"/>
                </a:cubicBezTo>
                <a:cubicBezTo>
                  <a:pt x="86" y="29"/>
                  <a:pt x="77" y="22"/>
                  <a:pt x="6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7" name="Freeform 16"/>
          <p:cNvSpPr>
            <a:spLocks/>
          </p:cNvSpPr>
          <p:nvPr/>
        </p:nvSpPr>
        <p:spPr bwMode="auto">
          <a:xfrm>
            <a:off x="10033000" y="1422400"/>
            <a:ext cx="527051" cy="162984"/>
          </a:xfrm>
          <a:custGeom>
            <a:avLst/>
            <a:gdLst>
              <a:gd name="T0" fmla="*/ 67 w 86"/>
              <a:gd name="T1" fmla="*/ 21 h 53"/>
              <a:gd name="T2" fmla="*/ 67 w 86"/>
              <a:gd name="T3" fmla="*/ 17 h 53"/>
              <a:gd name="T4" fmla="*/ 46 w 86"/>
              <a:gd name="T5" fmla="*/ 0 h 53"/>
              <a:gd name="T6" fmla="*/ 26 w 86"/>
              <a:gd name="T7" fmla="*/ 13 h 53"/>
              <a:gd name="T8" fmla="*/ 25 w 86"/>
              <a:gd name="T9" fmla="*/ 13 h 53"/>
              <a:gd name="T10" fmla="*/ 8 w 86"/>
              <a:gd name="T11" fmla="*/ 19 h 53"/>
              <a:gd name="T12" fmla="*/ 0 w 86"/>
              <a:gd name="T13" fmla="*/ 33 h 53"/>
              <a:gd name="T14" fmla="*/ 18 w 86"/>
              <a:gd name="T15" fmla="*/ 52 h 53"/>
              <a:gd name="T16" fmla="*/ 22 w 86"/>
              <a:gd name="T17" fmla="*/ 53 h 53"/>
              <a:gd name="T18" fmla="*/ 42 w 86"/>
              <a:gd name="T19" fmla="*/ 53 h 53"/>
              <a:gd name="T20" fmla="*/ 67 w 86"/>
              <a:gd name="T21" fmla="*/ 53 h 53"/>
              <a:gd name="T22" fmla="*/ 69 w 86"/>
              <a:gd name="T23" fmla="*/ 53 h 53"/>
              <a:gd name="T24" fmla="*/ 86 w 86"/>
              <a:gd name="T25" fmla="*/ 37 h 53"/>
              <a:gd name="T26" fmla="*/ 67 w 86"/>
              <a:gd name="T27"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53">
                <a:moveTo>
                  <a:pt x="67" y="21"/>
                </a:moveTo>
                <a:cubicBezTo>
                  <a:pt x="67" y="20"/>
                  <a:pt x="67" y="18"/>
                  <a:pt x="67" y="17"/>
                </a:cubicBezTo>
                <a:cubicBezTo>
                  <a:pt x="67" y="7"/>
                  <a:pt x="58" y="0"/>
                  <a:pt x="46" y="0"/>
                </a:cubicBezTo>
                <a:cubicBezTo>
                  <a:pt x="36" y="0"/>
                  <a:pt x="28" y="6"/>
                  <a:pt x="26" y="13"/>
                </a:cubicBezTo>
                <a:cubicBezTo>
                  <a:pt x="26" y="13"/>
                  <a:pt x="26" y="13"/>
                  <a:pt x="25" y="13"/>
                </a:cubicBezTo>
                <a:cubicBezTo>
                  <a:pt x="19" y="13"/>
                  <a:pt x="12" y="16"/>
                  <a:pt x="8" y="19"/>
                </a:cubicBezTo>
                <a:cubicBezTo>
                  <a:pt x="3" y="23"/>
                  <a:pt x="0" y="28"/>
                  <a:pt x="0" y="33"/>
                </a:cubicBezTo>
                <a:cubicBezTo>
                  <a:pt x="0" y="42"/>
                  <a:pt x="8" y="50"/>
                  <a:pt x="18" y="52"/>
                </a:cubicBezTo>
                <a:cubicBezTo>
                  <a:pt x="19" y="53"/>
                  <a:pt x="21" y="53"/>
                  <a:pt x="22" y="53"/>
                </a:cubicBezTo>
                <a:cubicBezTo>
                  <a:pt x="42" y="53"/>
                  <a:pt x="42" y="53"/>
                  <a:pt x="42" y="53"/>
                </a:cubicBezTo>
                <a:cubicBezTo>
                  <a:pt x="67" y="53"/>
                  <a:pt x="67" y="53"/>
                  <a:pt x="67" y="53"/>
                </a:cubicBezTo>
                <a:cubicBezTo>
                  <a:pt x="68" y="53"/>
                  <a:pt x="69" y="53"/>
                  <a:pt x="69" y="53"/>
                </a:cubicBezTo>
                <a:cubicBezTo>
                  <a:pt x="79" y="51"/>
                  <a:pt x="86" y="45"/>
                  <a:pt x="86" y="37"/>
                </a:cubicBezTo>
                <a:cubicBezTo>
                  <a:pt x="86" y="29"/>
                  <a:pt x="77" y="22"/>
                  <a:pt x="6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19478" name="矩形 33"/>
          <p:cNvSpPr>
            <a:spLocks noChangeArrowheads="1"/>
          </p:cNvSpPr>
          <p:nvPr/>
        </p:nvSpPr>
        <p:spPr bwMode="auto">
          <a:xfrm>
            <a:off x="6578600" y="2463801"/>
            <a:ext cx="1077384" cy="2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2133" b="1">
                <a:solidFill>
                  <a:srgbClr val="FFFFFF"/>
                </a:solidFill>
              </a:rPr>
              <a:t>T1D</a:t>
            </a:r>
          </a:p>
        </p:txBody>
      </p:sp>
      <p:sp>
        <p:nvSpPr>
          <p:cNvPr id="19479" name="矩形 34"/>
          <p:cNvSpPr>
            <a:spLocks noChangeArrowheads="1"/>
          </p:cNvSpPr>
          <p:nvPr/>
        </p:nvSpPr>
        <p:spPr bwMode="auto">
          <a:xfrm>
            <a:off x="7382933" y="3132667"/>
            <a:ext cx="1077384" cy="2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2133" b="1">
                <a:solidFill>
                  <a:srgbClr val="FFFFFF"/>
                </a:solidFill>
              </a:rPr>
              <a:t>T1D</a:t>
            </a:r>
          </a:p>
        </p:txBody>
      </p:sp>
      <p:sp>
        <p:nvSpPr>
          <p:cNvPr id="19480" name="矩形 35"/>
          <p:cNvSpPr>
            <a:spLocks noChangeArrowheads="1"/>
          </p:cNvSpPr>
          <p:nvPr/>
        </p:nvSpPr>
        <p:spPr bwMode="auto">
          <a:xfrm>
            <a:off x="9757833" y="1898651"/>
            <a:ext cx="1075267" cy="23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2133" b="1">
                <a:solidFill>
                  <a:srgbClr val="FFFFFF"/>
                </a:solidFill>
              </a:rPr>
              <a:t>T1D</a:t>
            </a:r>
          </a:p>
        </p:txBody>
      </p:sp>
      <p:sp>
        <p:nvSpPr>
          <p:cNvPr id="19481" name="矩形 36"/>
          <p:cNvSpPr>
            <a:spLocks noChangeArrowheads="1"/>
          </p:cNvSpPr>
          <p:nvPr/>
        </p:nvSpPr>
        <p:spPr bwMode="auto">
          <a:xfrm>
            <a:off x="8995833" y="2482851"/>
            <a:ext cx="1077384" cy="23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2133" b="1">
                <a:solidFill>
                  <a:srgbClr val="FFFFFF"/>
                </a:solidFill>
              </a:rPr>
              <a:t>T1D</a:t>
            </a:r>
          </a:p>
        </p:txBody>
      </p:sp>
      <p:sp>
        <p:nvSpPr>
          <p:cNvPr id="19482" name="矩形 37"/>
          <p:cNvSpPr>
            <a:spLocks noChangeArrowheads="1"/>
          </p:cNvSpPr>
          <p:nvPr/>
        </p:nvSpPr>
        <p:spPr bwMode="auto">
          <a:xfrm>
            <a:off x="8176685" y="1562101"/>
            <a:ext cx="1077383" cy="2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2133" b="1">
                <a:solidFill>
                  <a:srgbClr val="FFFFFF"/>
                </a:solidFill>
              </a:rPr>
              <a:t>T1D</a:t>
            </a:r>
          </a:p>
        </p:txBody>
      </p:sp>
      <p:sp>
        <p:nvSpPr>
          <p:cNvPr id="19483" name="TextBox 38"/>
          <p:cNvSpPr txBox="1">
            <a:spLocks noChangeArrowheads="1"/>
          </p:cNvSpPr>
          <p:nvPr/>
        </p:nvSpPr>
        <p:spPr bwMode="auto">
          <a:xfrm>
            <a:off x="1646767" y="2286001"/>
            <a:ext cx="3390900" cy="3538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50000"/>
              </a:lnSpc>
            </a:pPr>
            <a:r>
              <a:rPr lang="zh-CN" altLang="en-US" sz="2133">
                <a:solidFill>
                  <a:schemeClr val="bg1"/>
                </a:solidFill>
                <a:latin typeface="微软雅黑" panose="020B0503020204020204" pitchFamily="34" charset="-122"/>
                <a:ea typeface="微软雅黑" panose="020B0503020204020204" pitchFamily="34" charset="-122"/>
              </a:rPr>
              <a:t>上海锐普广告有限公司是中国第一家精品</a:t>
            </a:r>
            <a:r>
              <a:rPr lang="en-US" sz="2133">
                <a:solidFill>
                  <a:schemeClr val="bg1"/>
                </a:solidFill>
                <a:latin typeface="微软雅黑" panose="020B0503020204020204" pitchFamily="34" charset="-122"/>
                <a:ea typeface="微软雅黑" panose="020B0503020204020204" pitchFamily="34" charset="-122"/>
              </a:rPr>
              <a:t>PPT</a:t>
            </a:r>
            <a:r>
              <a:rPr lang="zh-CN" altLang="en-US" sz="2133">
                <a:solidFill>
                  <a:schemeClr val="bg1"/>
                </a:solidFill>
                <a:latin typeface="微软雅黑" panose="020B0503020204020204" pitchFamily="34" charset="-122"/>
                <a:ea typeface="微软雅黑" panose="020B0503020204020204" pitchFamily="34" charset="-122"/>
              </a:rPr>
              <a:t>设计机构。拥有国内顶尖的</a:t>
            </a:r>
            <a:r>
              <a:rPr lang="en-US" sz="2133">
                <a:solidFill>
                  <a:schemeClr val="bg1"/>
                </a:solidFill>
                <a:latin typeface="微软雅黑" panose="020B0503020204020204" pitchFamily="34" charset="-122"/>
                <a:ea typeface="微软雅黑" panose="020B0503020204020204" pitchFamily="34" charset="-122"/>
              </a:rPr>
              <a:t>PPT</a:t>
            </a:r>
            <a:r>
              <a:rPr lang="zh-CN" altLang="en-US" sz="2133">
                <a:solidFill>
                  <a:schemeClr val="bg1"/>
                </a:solidFill>
                <a:latin typeface="微软雅黑" panose="020B0503020204020204" pitchFamily="34" charset="-122"/>
                <a:ea typeface="微软雅黑" panose="020B0503020204020204" pitchFamily="34" charset="-122"/>
              </a:rPr>
              <a:t>制作技术、顶级的</a:t>
            </a:r>
            <a:r>
              <a:rPr lang="en-US" sz="2133">
                <a:solidFill>
                  <a:schemeClr val="bg1"/>
                </a:solidFill>
                <a:latin typeface="微软雅黑" panose="020B0503020204020204" pitchFamily="34" charset="-122"/>
                <a:ea typeface="微软雅黑" panose="020B0503020204020204" pitchFamily="34" charset="-122"/>
              </a:rPr>
              <a:t>PPT</a:t>
            </a:r>
            <a:r>
              <a:rPr lang="zh-CN" altLang="en-US" sz="2133">
                <a:solidFill>
                  <a:schemeClr val="bg1"/>
                </a:solidFill>
                <a:latin typeface="微软雅黑" panose="020B0503020204020204" pitchFamily="34" charset="-122"/>
                <a:ea typeface="微软雅黑" panose="020B0503020204020204" pitchFamily="34" charset="-122"/>
              </a:rPr>
              <a:t>设计团队。上海锐普广告有限公司是中国第一家精品</a:t>
            </a:r>
            <a:r>
              <a:rPr lang="en-US" sz="2133">
                <a:solidFill>
                  <a:schemeClr val="bg1"/>
                </a:solidFill>
                <a:latin typeface="微软雅黑" panose="020B0503020204020204" pitchFamily="34" charset="-122"/>
                <a:ea typeface="微软雅黑" panose="020B0503020204020204" pitchFamily="34" charset="-122"/>
              </a:rPr>
              <a:t>PPT</a:t>
            </a:r>
            <a:r>
              <a:rPr lang="zh-CN" altLang="en-US" sz="2133">
                <a:solidFill>
                  <a:schemeClr val="bg1"/>
                </a:solidFill>
                <a:latin typeface="微软雅黑" panose="020B0503020204020204" pitchFamily="34" charset="-122"/>
                <a:ea typeface="微软雅黑" panose="020B0503020204020204" pitchFamily="34" charset="-122"/>
              </a:rPr>
              <a:t>设计机构。</a:t>
            </a:r>
            <a:endParaRPr lang="en-US" sz="2133">
              <a:solidFill>
                <a:schemeClr val="bg1"/>
              </a:solidFill>
              <a:latin typeface="微软雅黑" panose="020B0503020204020204" pitchFamily="34" charset="-122"/>
              <a:ea typeface="微软雅黑" panose="020B0503020204020204" pitchFamily="34" charset="-122"/>
            </a:endParaRPr>
          </a:p>
        </p:txBody>
      </p:sp>
      <p:sp>
        <p:nvSpPr>
          <p:cNvPr id="19484" name="TextBox 94"/>
          <p:cNvSpPr txBox="1">
            <a:spLocks noChangeArrowheads="1"/>
          </p:cNvSpPr>
          <p:nvPr/>
        </p:nvSpPr>
        <p:spPr bwMode="auto">
          <a:xfrm>
            <a:off x="1782234" y="1435101"/>
            <a:ext cx="311996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67" b="1">
                <a:solidFill>
                  <a:srgbClr val="5FB178"/>
                </a:solidFill>
                <a:latin typeface="微软雅黑" panose="020B0503020204020204" pitchFamily="34" charset="-122"/>
                <a:ea typeface="微软雅黑" panose="020B0503020204020204" pitchFamily="34" charset="-122"/>
              </a:rPr>
              <a:t>柱状百分比分析图</a:t>
            </a:r>
            <a:endParaRPr lang="zh-CN" altLang="en-US" sz="1867" b="1">
              <a:solidFill>
                <a:srgbClr val="5FB178"/>
              </a:solidFill>
              <a:latin typeface="微软雅黑" panose="020B0503020204020204" pitchFamily="34" charset="-122"/>
              <a:ea typeface="微软雅黑" panose="020B0503020204020204" pitchFamily="34" charset="-122"/>
            </a:endParaRPr>
          </a:p>
        </p:txBody>
      </p:sp>
      <p:pic>
        <p:nvPicPr>
          <p:cNvPr id="1948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184" y="239184"/>
            <a:ext cx="1826683" cy="677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087904"/>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任意多边形 20"/>
          <p:cNvSpPr>
            <a:spLocks/>
          </p:cNvSpPr>
          <p:nvPr/>
        </p:nvSpPr>
        <p:spPr bwMode="auto">
          <a:xfrm rot="18900000">
            <a:off x="3371851" y="241300"/>
            <a:ext cx="575733" cy="57573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3335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483" name="任意多边形 42"/>
          <p:cNvSpPr>
            <a:spLocks/>
          </p:cNvSpPr>
          <p:nvPr/>
        </p:nvSpPr>
        <p:spPr bwMode="auto">
          <a:xfrm rot="18900000">
            <a:off x="7524751" y="588434"/>
            <a:ext cx="503767" cy="503767"/>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nvGrpSpPr>
          <p:cNvPr id="20484" name="组合 59"/>
          <p:cNvGrpSpPr>
            <a:grpSpLocks/>
          </p:cNvGrpSpPr>
          <p:nvPr/>
        </p:nvGrpSpPr>
        <p:grpSpPr bwMode="auto">
          <a:xfrm>
            <a:off x="406401" y="416984"/>
            <a:ext cx="11527367" cy="3536949"/>
            <a:chOff x="0" y="0"/>
            <a:chExt cx="8646621" cy="2653112"/>
          </a:xfrm>
        </p:grpSpPr>
        <p:grpSp>
          <p:nvGrpSpPr>
            <p:cNvPr id="20485" name="组合 33"/>
            <p:cNvGrpSpPr>
              <a:grpSpLocks/>
            </p:cNvGrpSpPr>
            <p:nvPr/>
          </p:nvGrpSpPr>
          <p:grpSpPr bwMode="auto">
            <a:xfrm>
              <a:off x="0" y="0"/>
              <a:ext cx="4852824" cy="2653112"/>
              <a:chOff x="0" y="0"/>
              <a:chExt cx="4852824" cy="2653112"/>
            </a:xfrm>
          </p:grpSpPr>
          <p:sp>
            <p:nvSpPr>
              <p:cNvPr id="20486" name="等腰三角形 8"/>
              <p:cNvSpPr>
                <a:spLocks noChangeArrowheads="1"/>
              </p:cNvSpPr>
              <p:nvPr/>
            </p:nvSpPr>
            <p:spPr bwMode="auto">
              <a:xfrm>
                <a:off x="3400856" y="701781"/>
                <a:ext cx="1452747" cy="1668714"/>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87" name="等腰三角形 9"/>
              <p:cNvSpPr>
                <a:spLocks noChangeArrowheads="1"/>
              </p:cNvSpPr>
              <p:nvPr/>
            </p:nvSpPr>
            <p:spPr bwMode="auto">
              <a:xfrm>
                <a:off x="1079637" y="803396"/>
                <a:ext cx="1452747" cy="1567098"/>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88" name="等腰三角形 11"/>
              <p:cNvSpPr>
                <a:spLocks noChangeArrowheads="1"/>
              </p:cNvSpPr>
              <p:nvPr/>
            </p:nvSpPr>
            <p:spPr bwMode="auto">
              <a:xfrm>
                <a:off x="0" y="560472"/>
                <a:ext cx="1452747" cy="1810023"/>
              </a:xfrm>
              <a:prstGeom prst="triangle">
                <a:avLst>
                  <a:gd name="adj" fmla="val 50000"/>
                </a:avLst>
              </a:prstGeom>
              <a:solidFill>
                <a:srgbClr val="BFBFBF">
                  <a:alpha val="87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89" name="等腰三角形 12"/>
              <p:cNvSpPr>
                <a:spLocks noChangeArrowheads="1"/>
              </p:cNvSpPr>
              <p:nvPr/>
            </p:nvSpPr>
            <p:spPr bwMode="auto">
              <a:xfrm>
                <a:off x="1079637" y="1173339"/>
                <a:ext cx="1452747" cy="1197155"/>
              </a:xfrm>
              <a:prstGeom prst="triangle">
                <a:avLst>
                  <a:gd name="adj" fmla="val 50000"/>
                </a:avLst>
              </a:prstGeom>
              <a:solidFill>
                <a:srgbClr val="A6A6A6">
                  <a:alpha val="67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90" name="等腰三角形 13"/>
              <p:cNvSpPr>
                <a:spLocks noChangeArrowheads="1"/>
              </p:cNvSpPr>
              <p:nvPr/>
            </p:nvSpPr>
            <p:spPr bwMode="auto">
              <a:xfrm>
                <a:off x="1702016" y="1009802"/>
                <a:ext cx="1452747" cy="1360692"/>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91" name="等腰三角形 14"/>
              <p:cNvSpPr>
                <a:spLocks noChangeArrowheads="1"/>
              </p:cNvSpPr>
              <p:nvPr/>
            </p:nvSpPr>
            <p:spPr bwMode="auto">
              <a:xfrm>
                <a:off x="2551436" y="1756040"/>
                <a:ext cx="1452746" cy="614455"/>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92" name="等腰三角形 15"/>
              <p:cNvSpPr>
                <a:spLocks noChangeArrowheads="1"/>
              </p:cNvSpPr>
              <p:nvPr/>
            </p:nvSpPr>
            <p:spPr bwMode="auto">
              <a:xfrm>
                <a:off x="3400856" y="1187629"/>
                <a:ext cx="1452747" cy="1182865"/>
              </a:xfrm>
              <a:prstGeom prst="triangle">
                <a:avLst>
                  <a:gd name="adj" fmla="val 50000"/>
                </a:avLst>
              </a:prstGeom>
              <a:solidFill>
                <a:srgbClr val="A6A6A6">
                  <a:alpha val="62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493" name="任意多边形 16"/>
              <p:cNvSpPr>
                <a:spLocks/>
              </p:cNvSpPr>
              <p:nvPr/>
            </p:nvSpPr>
            <p:spPr bwMode="auto">
              <a:xfrm rot="18900000">
                <a:off x="539813" y="161953"/>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494" name="矩形 17"/>
              <p:cNvSpPr>
                <a:spLocks noChangeArrowheads="1"/>
              </p:cNvSpPr>
              <p:nvPr/>
            </p:nvSpPr>
            <p:spPr bwMode="auto">
              <a:xfrm>
                <a:off x="504889" y="255626"/>
                <a:ext cx="450907" cy="1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495" name="任意多边形 18"/>
              <p:cNvSpPr>
                <a:spLocks/>
              </p:cNvSpPr>
              <p:nvPr/>
            </p:nvSpPr>
            <p:spPr bwMode="auto">
              <a:xfrm rot="18900000">
                <a:off x="1621038" y="409641"/>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496" name="矩形 19"/>
              <p:cNvSpPr>
                <a:spLocks noChangeArrowheads="1"/>
              </p:cNvSpPr>
              <p:nvPr/>
            </p:nvSpPr>
            <p:spPr bwMode="auto">
              <a:xfrm>
                <a:off x="1587701" y="503313"/>
                <a:ext cx="449320" cy="1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497" name="矩形 21"/>
              <p:cNvSpPr>
                <a:spLocks noChangeArrowheads="1"/>
              </p:cNvSpPr>
              <p:nvPr/>
            </p:nvSpPr>
            <p:spPr bwMode="auto">
              <a:xfrm>
                <a:off x="2202142" y="0"/>
                <a:ext cx="450907" cy="17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333">
                    <a:solidFill>
                      <a:srgbClr val="FFFFFF"/>
                    </a:solidFill>
                  </a:rPr>
                  <a:t>T1D</a:t>
                </a:r>
              </a:p>
            </p:txBody>
          </p:sp>
          <p:sp>
            <p:nvSpPr>
              <p:cNvPr id="20498" name="任意多边形 22"/>
              <p:cNvSpPr>
                <a:spLocks/>
              </p:cNvSpPr>
              <p:nvPr/>
            </p:nvSpPr>
            <p:spPr bwMode="auto">
              <a:xfrm rot="18900000">
                <a:off x="3102363" y="1384513"/>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499" name="矩形 23"/>
              <p:cNvSpPr>
                <a:spLocks noChangeArrowheads="1"/>
              </p:cNvSpPr>
              <p:nvPr/>
            </p:nvSpPr>
            <p:spPr bwMode="auto">
              <a:xfrm>
                <a:off x="3067439" y="1478185"/>
                <a:ext cx="450907" cy="1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500" name="任意多边形 24"/>
              <p:cNvSpPr>
                <a:spLocks/>
              </p:cNvSpPr>
              <p:nvPr/>
            </p:nvSpPr>
            <p:spPr bwMode="auto">
              <a:xfrm rot="18900000">
                <a:off x="3945433" y="335017"/>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01" name="矩形 25"/>
              <p:cNvSpPr>
                <a:spLocks noChangeArrowheads="1"/>
              </p:cNvSpPr>
              <p:nvPr/>
            </p:nvSpPr>
            <p:spPr bwMode="auto">
              <a:xfrm>
                <a:off x="3910509" y="428690"/>
                <a:ext cx="450907" cy="177827"/>
              </a:xfrm>
              <a:prstGeom prst="rect">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333">
                    <a:solidFill>
                      <a:srgbClr val="FFFFFF"/>
                    </a:solidFill>
                  </a:rPr>
                  <a:t>T1D</a:t>
                </a:r>
              </a:p>
            </p:txBody>
          </p:sp>
          <p:sp>
            <p:nvSpPr>
              <p:cNvPr id="20502" name="矩形 26"/>
              <p:cNvSpPr>
                <a:spLocks noChangeArrowheads="1"/>
              </p:cNvSpPr>
              <p:nvPr/>
            </p:nvSpPr>
            <p:spPr bwMode="auto">
              <a:xfrm>
                <a:off x="42868" y="2341915"/>
                <a:ext cx="1273336" cy="31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6B7576"/>
                    </a:solidFill>
                  </a:rPr>
                  <a:t>DOWNLOAD NOW</a:t>
                </a:r>
                <a:endParaRPr lang="zh-CN" altLang="en-US" sz="1200">
                  <a:solidFill>
                    <a:srgbClr val="6B7576"/>
                  </a:solidFill>
                </a:endParaRPr>
              </a:p>
            </p:txBody>
          </p:sp>
          <p:sp>
            <p:nvSpPr>
              <p:cNvPr id="20503" name="矩形 27"/>
              <p:cNvSpPr>
                <a:spLocks noChangeArrowheads="1"/>
              </p:cNvSpPr>
              <p:nvPr/>
            </p:nvSpPr>
            <p:spPr bwMode="auto">
              <a:xfrm>
                <a:off x="1459098" y="2407013"/>
                <a:ext cx="674773" cy="18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4E493A"/>
                    </a:solidFill>
                  </a:rPr>
                  <a:t>JHASDFIO</a:t>
                </a:r>
                <a:endParaRPr lang="zh-CN" altLang="en-US" sz="1200">
                  <a:solidFill>
                    <a:srgbClr val="4E493A"/>
                  </a:solidFill>
                </a:endParaRPr>
              </a:p>
            </p:txBody>
          </p:sp>
          <p:sp>
            <p:nvSpPr>
              <p:cNvPr id="20504" name="矩形 28"/>
              <p:cNvSpPr>
                <a:spLocks noChangeArrowheads="1"/>
              </p:cNvSpPr>
              <p:nvPr/>
            </p:nvSpPr>
            <p:spPr bwMode="auto">
              <a:xfrm>
                <a:off x="2071951" y="2407013"/>
                <a:ext cx="736693" cy="18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7BD4F3"/>
                    </a:solidFill>
                  </a:rPr>
                  <a:t>KJKJA8HSD</a:t>
                </a:r>
                <a:endParaRPr lang="zh-CN" altLang="en-US" sz="1200">
                  <a:solidFill>
                    <a:srgbClr val="7BD4F3"/>
                  </a:solidFill>
                </a:endParaRPr>
              </a:p>
            </p:txBody>
          </p:sp>
          <p:sp>
            <p:nvSpPr>
              <p:cNvPr id="20505" name="矩形 29"/>
              <p:cNvSpPr>
                <a:spLocks noChangeArrowheads="1"/>
              </p:cNvSpPr>
              <p:nvPr/>
            </p:nvSpPr>
            <p:spPr bwMode="auto">
              <a:xfrm>
                <a:off x="2962650" y="2407013"/>
                <a:ext cx="736693" cy="182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EB5B96"/>
                    </a:solidFill>
                  </a:rPr>
                  <a:t>KJASHF8</a:t>
                </a:r>
                <a:endParaRPr lang="zh-CN" altLang="en-US" sz="1200">
                  <a:solidFill>
                    <a:srgbClr val="EB5B96"/>
                  </a:solidFill>
                </a:endParaRPr>
              </a:p>
            </p:txBody>
          </p:sp>
          <p:sp>
            <p:nvSpPr>
              <p:cNvPr id="20506" name="矩形 30"/>
              <p:cNvSpPr>
                <a:spLocks noChangeArrowheads="1"/>
              </p:cNvSpPr>
              <p:nvPr/>
            </p:nvSpPr>
            <p:spPr bwMode="auto">
              <a:xfrm>
                <a:off x="3524697" y="2341915"/>
                <a:ext cx="1276512" cy="31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6A7475"/>
                    </a:solidFill>
                  </a:rPr>
                  <a:t>DOWNLOAD NOW</a:t>
                </a:r>
                <a:endParaRPr lang="zh-CN" altLang="en-US" sz="1200">
                  <a:solidFill>
                    <a:srgbClr val="6A7475"/>
                  </a:solidFill>
                </a:endParaRPr>
              </a:p>
            </p:txBody>
          </p:sp>
          <p:sp>
            <p:nvSpPr>
              <p:cNvPr id="20507" name="等腰三角形 10"/>
              <p:cNvSpPr>
                <a:spLocks noChangeArrowheads="1"/>
              </p:cNvSpPr>
              <p:nvPr/>
            </p:nvSpPr>
            <p:spPr bwMode="auto">
              <a:xfrm>
                <a:off x="1702016" y="304846"/>
                <a:ext cx="1452747" cy="2065648"/>
              </a:xfrm>
              <a:prstGeom prst="triangle">
                <a:avLst>
                  <a:gd name="adj" fmla="val 50000"/>
                </a:avLst>
              </a:prstGeom>
              <a:solidFill>
                <a:srgbClr val="65C178">
                  <a:alpha val="60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grpSp>
        <p:grpSp>
          <p:nvGrpSpPr>
            <p:cNvPr id="20508" name="组合 58"/>
            <p:cNvGrpSpPr>
              <a:grpSpLocks/>
            </p:cNvGrpSpPr>
            <p:nvPr/>
          </p:nvGrpSpPr>
          <p:grpSpPr bwMode="auto">
            <a:xfrm>
              <a:off x="4800630" y="255449"/>
              <a:ext cx="3845991" cy="2397663"/>
              <a:chOff x="0" y="0"/>
              <a:chExt cx="3845991" cy="2397663"/>
            </a:xfrm>
          </p:grpSpPr>
          <p:sp>
            <p:nvSpPr>
              <p:cNvPr id="20509" name="等腰三角形 36"/>
              <p:cNvSpPr>
                <a:spLocks noChangeArrowheads="1"/>
              </p:cNvSpPr>
              <p:nvPr/>
            </p:nvSpPr>
            <p:spPr bwMode="auto">
              <a:xfrm>
                <a:off x="1080216" y="547948"/>
                <a:ext cx="1451159" cy="1567098"/>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510" name="等腰三角形 37"/>
              <p:cNvSpPr>
                <a:spLocks noChangeArrowheads="1"/>
              </p:cNvSpPr>
              <p:nvPr/>
            </p:nvSpPr>
            <p:spPr bwMode="auto">
              <a:xfrm>
                <a:off x="579" y="305023"/>
                <a:ext cx="1451159" cy="1810023"/>
              </a:xfrm>
              <a:prstGeom prst="triangle">
                <a:avLst>
                  <a:gd name="adj" fmla="val 50000"/>
                </a:avLst>
              </a:prstGeom>
              <a:solidFill>
                <a:srgbClr val="BFBFBF">
                  <a:alpha val="87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511" name="等腰三角形 38"/>
              <p:cNvSpPr>
                <a:spLocks noChangeArrowheads="1"/>
              </p:cNvSpPr>
              <p:nvPr/>
            </p:nvSpPr>
            <p:spPr bwMode="auto">
              <a:xfrm>
                <a:off x="1080216" y="917890"/>
                <a:ext cx="1451159" cy="1197155"/>
              </a:xfrm>
              <a:prstGeom prst="triangle">
                <a:avLst>
                  <a:gd name="adj" fmla="val 50000"/>
                </a:avLst>
              </a:prstGeom>
              <a:solidFill>
                <a:srgbClr val="A6A6A6">
                  <a:alpha val="67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512" name="等腰三角形 39"/>
              <p:cNvSpPr>
                <a:spLocks noChangeArrowheads="1"/>
              </p:cNvSpPr>
              <p:nvPr/>
            </p:nvSpPr>
            <p:spPr bwMode="auto">
              <a:xfrm>
                <a:off x="1702595" y="754354"/>
                <a:ext cx="1451159" cy="1360692"/>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513" name="等腰三角形 40"/>
              <p:cNvSpPr>
                <a:spLocks noChangeArrowheads="1"/>
              </p:cNvSpPr>
              <p:nvPr/>
            </p:nvSpPr>
            <p:spPr bwMode="auto">
              <a:xfrm>
                <a:off x="2394832" y="1500591"/>
                <a:ext cx="1451159" cy="614455"/>
              </a:xfrm>
              <a:prstGeom prst="triangle">
                <a:avLst>
                  <a:gd name="adj" fmla="val 50000"/>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333">
                  <a:solidFill>
                    <a:srgbClr val="FFFFFF"/>
                  </a:solidFill>
                </a:endParaRPr>
              </a:p>
            </p:txBody>
          </p:sp>
          <p:sp>
            <p:nvSpPr>
              <p:cNvPr id="20514" name="矩形 43"/>
              <p:cNvSpPr>
                <a:spLocks noChangeArrowheads="1"/>
              </p:cNvSpPr>
              <p:nvPr/>
            </p:nvSpPr>
            <p:spPr bwMode="auto">
              <a:xfrm>
                <a:off x="505468" y="177"/>
                <a:ext cx="450907" cy="17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515" name="任意多边形 44"/>
              <p:cNvSpPr>
                <a:spLocks/>
              </p:cNvSpPr>
              <p:nvPr/>
            </p:nvSpPr>
            <p:spPr bwMode="auto">
              <a:xfrm rot="18900000">
                <a:off x="1621617" y="154192"/>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16" name="矩形 45"/>
              <p:cNvSpPr>
                <a:spLocks noChangeArrowheads="1"/>
              </p:cNvSpPr>
              <p:nvPr/>
            </p:nvSpPr>
            <p:spPr bwMode="auto">
              <a:xfrm>
                <a:off x="1586693" y="247864"/>
                <a:ext cx="450907" cy="17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517" name="任意多边形 47"/>
              <p:cNvSpPr>
                <a:spLocks/>
              </p:cNvSpPr>
              <p:nvPr/>
            </p:nvSpPr>
            <p:spPr bwMode="auto">
              <a:xfrm rot="18900000">
                <a:off x="2929883" y="1113187"/>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18" name="矩形 48"/>
              <p:cNvSpPr>
                <a:spLocks noChangeArrowheads="1"/>
              </p:cNvSpPr>
              <p:nvPr/>
            </p:nvSpPr>
            <p:spPr bwMode="auto">
              <a:xfrm>
                <a:off x="2894959" y="1206859"/>
                <a:ext cx="450907" cy="17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FFFFFF"/>
                    </a:solidFill>
                  </a:rPr>
                  <a:t>T1D</a:t>
                </a:r>
              </a:p>
            </p:txBody>
          </p:sp>
          <p:sp>
            <p:nvSpPr>
              <p:cNvPr id="20519" name="任意多边形 49"/>
              <p:cNvSpPr>
                <a:spLocks/>
              </p:cNvSpPr>
              <p:nvPr/>
            </p:nvSpPr>
            <p:spPr bwMode="auto">
              <a:xfrm rot="18900000">
                <a:off x="2251934" y="351072"/>
                <a:ext cx="377882" cy="377873"/>
              </a:xfrm>
              <a:custGeom>
                <a:avLst/>
                <a:gdLst>
                  <a:gd name="T0" fmla="*/ 215526 w 683137"/>
                  <a:gd name="T1" fmla="*/ 0 h 683137"/>
                  <a:gd name="T2" fmla="*/ 683137 w 683137"/>
                  <a:gd name="T3" fmla="*/ 467611 h 683137"/>
                  <a:gd name="T4" fmla="*/ 467611 w 683137"/>
                  <a:gd name="T5" fmla="*/ 683137 h 683137"/>
                  <a:gd name="T6" fmla="*/ 310192 w 683137"/>
                  <a:gd name="T7" fmla="*/ 525718 h 683137"/>
                  <a:gd name="T8" fmla="*/ 157419 w 683137"/>
                  <a:gd name="T9" fmla="*/ 525718 h 683137"/>
                  <a:gd name="T10" fmla="*/ 157419 w 683137"/>
                  <a:gd name="T11" fmla="*/ 372945 h 683137"/>
                  <a:gd name="T12" fmla="*/ 0 w 683137"/>
                  <a:gd name="T13" fmla="*/ 215526 h 683137"/>
                  <a:gd name="T14" fmla="*/ 215526 w 683137"/>
                  <a:gd name="T15" fmla="*/ 0 h 683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3137" h="683137">
                    <a:moveTo>
                      <a:pt x="215526" y="0"/>
                    </a:moveTo>
                    <a:lnTo>
                      <a:pt x="683137" y="467611"/>
                    </a:lnTo>
                    <a:lnTo>
                      <a:pt x="467611" y="683137"/>
                    </a:lnTo>
                    <a:lnTo>
                      <a:pt x="310192" y="525718"/>
                    </a:lnTo>
                    <a:lnTo>
                      <a:pt x="157419" y="525718"/>
                    </a:lnTo>
                    <a:lnTo>
                      <a:pt x="157419" y="372945"/>
                    </a:lnTo>
                    <a:lnTo>
                      <a:pt x="0" y="215526"/>
                    </a:lnTo>
                    <a:lnTo>
                      <a:pt x="215526" y="0"/>
                    </a:lnTo>
                    <a:close/>
                  </a:path>
                </a:pathLst>
              </a:custGeom>
              <a:solidFill>
                <a:srgbClr val="BFBFBF">
                  <a:alpha val="85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20" name="矩形 50"/>
              <p:cNvSpPr>
                <a:spLocks noChangeArrowheads="1"/>
              </p:cNvSpPr>
              <p:nvPr/>
            </p:nvSpPr>
            <p:spPr bwMode="auto">
              <a:xfrm>
                <a:off x="2217010" y="444744"/>
                <a:ext cx="450907" cy="176240"/>
              </a:xfrm>
              <a:prstGeom prst="rect">
                <a:avLst/>
              </a:prstGeom>
              <a:solidFill>
                <a:srgbClr val="BFBFBF">
                  <a:alpha val="85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333">
                    <a:solidFill>
                      <a:srgbClr val="FFFFFF"/>
                    </a:solidFill>
                  </a:rPr>
                  <a:t>T1D</a:t>
                </a:r>
              </a:p>
            </p:txBody>
          </p:sp>
          <p:sp>
            <p:nvSpPr>
              <p:cNvPr id="20521" name="矩形 51"/>
              <p:cNvSpPr>
                <a:spLocks noChangeArrowheads="1"/>
              </p:cNvSpPr>
              <p:nvPr/>
            </p:nvSpPr>
            <p:spPr bwMode="auto">
              <a:xfrm>
                <a:off x="43448" y="2086466"/>
                <a:ext cx="1271748" cy="31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6B7576"/>
                    </a:solidFill>
                  </a:rPr>
                  <a:t>DOWNLOAD NOW</a:t>
                </a:r>
                <a:endParaRPr lang="zh-CN" altLang="en-US" sz="1200">
                  <a:solidFill>
                    <a:srgbClr val="6B7576"/>
                  </a:solidFill>
                </a:endParaRPr>
              </a:p>
            </p:txBody>
          </p:sp>
          <p:sp>
            <p:nvSpPr>
              <p:cNvPr id="20522" name="矩形 52"/>
              <p:cNvSpPr>
                <a:spLocks noChangeArrowheads="1"/>
              </p:cNvSpPr>
              <p:nvPr/>
            </p:nvSpPr>
            <p:spPr bwMode="auto">
              <a:xfrm>
                <a:off x="1459677" y="2151564"/>
                <a:ext cx="674772" cy="18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4E493A"/>
                    </a:solidFill>
                  </a:rPr>
                  <a:t>JHASDFIO</a:t>
                </a:r>
                <a:endParaRPr lang="zh-CN" altLang="en-US" sz="1200">
                  <a:solidFill>
                    <a:srgbClr val="4E493A"/>
                  </a:solidFill>
                </a:endParaRPr>
              </a:p>
            </p:txBody>
          </p:sp>
          <p:sp>
            <p:nvSpPr>
              <p:cNvPr id="20523" name="矩形 53"/>
              <p:cNvSpPr>
                <a:spLocks noChangeArrowheads="1"/>
              </p:cNvSpPr>
              <p:nvPr/>
            </p:nvSpPr>
            <p:spPr bwMode="auto">
              <a:xfrm>
                <a:off x="2072529" y="2151564"/>
                <a:ext cx="735105" cy="18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7BD4F3"/>
                    </a:solidFill>
                  </a:rPr>
                  <a:t>KJKJA8HSD</a:t>
                </a:r>
                <a:endParaRPr lang="zh-CN" altLang="en-US" sz="1200">
                  <a:solidFill>
                    <a:srgbClr val="7BD4F3"/>
                  </a:solidFill>
                </a:endParaRPr>
              </a:p>
            </p:txBody>
          </p:sp>
          <p:sp>
            <p:nvSpPr>
              <p:cNvPr id="20524" name="矩形 54"/>
              <p:cNvSpPr>
                <a:spLocks noChangeArrowheads="1"/>
              </p:cNvSpPr>
              <p:nvPr/>
            </p:nvSpPr>
            <p:spPr bwMode="auto">
              <a:xfrm>
                <a:off x="2963229" y="2151564"/>
                <a:ext cx="735106" cy="18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sz="1200">
                    <a:solidFill>
                      <a:srgbClr val="EB5B96"/>
                    </a:solidFill>
                  </a:rPr>
                  <a:t>KJASHF8</a:t>
                </a:r>
                <a:endParaRPr lang="zh-CN" altLang="en-US" sz="1200">
                  <a:solidFill>
                    <a:srgbClr val="EB5B96"/>
                  </a:solidFill>
                </a:endParaRPr>
              </a:p>
            </p:txBody>
          </p:sp>
        </p:grpSp>
      </p:grpSp>
      <p:sp>
        <p:nvSpPr>
          <p:cNvPr id="20525" name="矩形 5"/>
          <p:cNvSpPr>
            <a:spLocks noChangeArrowheads="1"/>
          </p:cNvSpPr>
          <p:nvPr/>
        </p:nvSpPr>
        <p:spPr bwMode="auto">
          <a:xfrm>
            <a:off x="-86783" y="4243918"/>
            <a:ext cx="12367684" cy="1799167"/>
          </a:xfrm>
          <a:prstGeom prst="rect">
            <a:avLst/>
          </a:prstGeom>
          <a:solidFill>
            <a:srgbClr val="3335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0526" name="矩形 6"/>
          <p:cNvSpPr>
            <a:spLocks noChangeArrowheads="1"/>
          </p:cNvSpPr>
          <p:nvPr/>
        </p:nvSpPr>
        <p:spPr bwMode="auto">
          <a:xfrm>
            <a:off x="8447618" y="3953934"/>
            <a:ext cx="3306233" cy="2393951"/>
          </a:xfrm>
          <a:prstGeom prst="rect">
            <a:avLst/>
          </a:prstGeom>
          <a:solidFill>
            <a:srgbClr val="65C17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nvGrpSpPr>
          <p:cNvPr id="20527" name="组合 70"/>
          <p:cNvGrpSpPr>
            <a:grpSpLocks/>
          </p:cNvGrpSpPr>
          <p:nvPr/>
        </p:nvGrpSpPr>
        <p:grpSpPr bwMode="auto">
          <a:xfrm>
            <a:off x="10202333" y="4529667"/>
            <a:ext cx="1255184" cy="1242484"/>
            <a:chOff x="0" y="0"/>
            <a:chExt cx="1584176" cy="1584176"/>
          </a:xfrm>
        </p:grpSpPr>
        <p:sp>
          <p:nvSpPr>
            <p:cNvPr id="20528" name="TextBox 62"/>
            <p:cNvSpPr txBox="1">
              <a:spLocks noChangeArrowheads="1"/>
            </p:cNvSpPr>
            <p:nvPr/>
          </p:nvSpPr>
          <p:spPr bwMode="auto">
            <a:xfrm>
              <a:off x="467340"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62%</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0529" name="组合 69"/>
            <p:cNvGrpSpPr>
              <a:grpSpLocks/>
            </p:cNvGrpSpPr>
            <p:nvPr/>
          </p:nvGrpSpPr>
          <p:grpSpPr bwMode="auto">
            <a:xfrm>
              <a:off x="0" y="0"/>
              <a:ext cx="1584176" cy="1584176"/>
              <a:chOff x="0" y="0"/>
              <a:chExt cx="1584176" cy="1584176"/>
            </a:xfrm>
          </p:grpSpPr>
          <p:sp>
            <p:nvSpPr>
              <p:cNvPr id="20530" name="同心圆 68"/>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398F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31" name="空心弧 65"/>
              <p:cNvSpPr>
                <a:spLocks/>
              </p:cNvSpPr>
              <p:nvPr/>
            </p:nvSpPr>
            <p:spPr bwMode="auto">
              <a:xfrm rot="5008063" flipH="1">
                <a:off x="2698" y="2672"/>
                <a:ext cx="1578777" cy="1578831"/>
              </a:xfrm>
              <a:custGeom>
                <a:avLst/>
                <a:gdLst>
                  <a:gd name="T0" fmla="*/ 943593 w 1578777"/>
                  <a:gd name="T1" fmla="*/ 15209 h 1578831"/>
                  <a:gd name="T2" fmla="*/ 1578753 w 1578777"/>
                  <a:gd name="T3" fmla="*/ 783297 h 1578831"/>
                  <a:gd name="T4" fmla="*/ 955577 w 1578777"/>
                  <a:gd name="T5" fmla="*/ 1561140 h 1578831"/>
                  <a:gd name="T6" fmla="*/ 67468 w 1578777"/>
                  <a:gd name="T7" fmla="*/ 1108751 h 1578831"/>
                  <a:gd name="T8" fmla="*/ 392042 w 1578777"/>
                  <a:gd name="T9" fmla="*/ 965178 h 1578831"/>
                  <a:gd name="T10" fmla="*/ 880861 w 1578777"/>
                  <a:gd name="T11" fmla="*/ 1214183 h 1578831"/>
                  <a:gd name="T12" fmla="*/ 1223854 w 1578777"/>
                  <a:gd name="T13" fmla="*/ 786048 h 1578831"/>
                  <a:gd name="T14" fmla="*/ 874265 w 1578777"/>
                  <a:gd name="T15" fmla="*/ 363282 h 1578831"/>
                  <a:gd name="T16" fmla="*/ 943593 w 1578777"/>
                  <a:gd name="T17" fmla="*/ 15209 h 1578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8777" h="1578831">
                    <a:moveTo>
                      <a:pt x="943593" y="15209"/>
                    </a:moveTo>
                    <a:cubicBezTo>
                      <a:pt x="1310604" y="88314"/>
                      <a:pt x="1575853" y="409075"/>
                      <a:pt x="1578753" y="783297"/>
                    </a:cubicBezTo>
                    <a:cubicBezTo>
                      <a:pt x="1581654" y="1157519"/>
                      <a:pt x="1321410" y="1482353"/>
                      <a:pt x="955577" y="1561140"/>
                    </a:cubicBezTo>
                    <a:cubicBezTo>
                      <a:pt x="589736" y="1639929"/>
                      <a:pt x="218851" y="1451005"/>
                      <a:pt x="67468" y="1108751"/>
                    </a:cubicBezTo>
                    <a:lnTo>
                      <a:pt x="392042" y="965178"/>
                    </a:lnTo>
                    <a:cubicBezTo>
                      <a:pt x="475362" y="1153563"/>
                      <a:pt x="679500" y="1257551"/>
                      <a:pt x="880861" y="1214183"/>
                    </a:cubicBezTo>
                    <a:cubicBezTo>
                      <a:pt x="1082214" y="1170817"/>
                      <a:pt x="1225451" y="992024"/>
                      <a:pt x="1223854" y="786048"/>
                    </a:cubicBezTo>
                    <a:cubicBezTo>
                      <a:pt x="1222257" y="580072"/>
                      <a:pt x="1076266" y="403521"/>
                      <a:pt x="874265" y="363282"/>
                    </a:cubicBezTo>
                    <a:lnTo>
                      <a:pt x="943593" y="15209"/>
                    </a:lnTo>
                    <a:close/>
                  </a:path>
                </a:pathLst>
              </a:custGeom>
              <a:solidFill>
                <a:srgbClr val="FB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20532" name="组合 71"/>
          <p:cNvGrpSpPr>
            <a:grpSpLocks/>
          </p:cNvGrpSpPr>
          <p:nvPr/>
        </p:nvGrpSpPr>
        <p:grpSpPr bwMode="auto">
          <a:xfrm>
            <a:off x="6496051" y="4529667"/>
            <a:ext cx="1257300" cy="1242484"/>
            <a:chOff x="0" y="0"/>
            <a:chExt cx="1584176" cy="1584176"/>
          </a:xfrm>
        </p:grpSpPr>
        <p:sp>
          <p:nvSpPr>
            <p:cNvPr id="20533" name="TextBox 72"/>
            <p:cNvSpPr txBox="1">
              <a:spLocks noChangeArrowheads="1"/>
            </p:cNvSpPr>
            <p:nvPr/>
          </p:nvSpPr>
          <p:spPr bwMode="auto">
            <a:xfrm>
              <a:off x="467343"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0534" name="组合 73"/>
            <p:cNvGrpSpPr>
              <a:grpSpLocks/>
            </p:cNvGrpSpPr>
            <p:nvPr/>
          </p:nvGrpSpPr>
          <p:grpSpPr bwMode="auto">
            <a:xfrm>
              <a:off x="0" y="0"/>
              <a:ext cx="1584176" cy="1584176"/>
              <a:chOff x="0" y="0"/>
              <a:chExt cx="1584176" cy="1584176"/>
            </a:xfrm>
          </p:grpSpPr>
          <p:sp>
            <p:nvSpPr>
              <p:cNvPr id="20535" name="同心圆 74"/>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36" name="空心弧 75"/>
              <p:cNvSpPr>
                <a:spLocks/>
              </p:cNvSpPr>
              <p:nvPr/>
            </p:nvSpPr>
            <p:spPr bwMode="auto">
              <a:xfrm rot="5008063" flipH="1">
                <a:off x="2697" y="2667"/>
                <a:ext cx="1578777" cy="1578842"/>
              </a:xfrm>
              <a:custGeom>
                <a:avLst/>
                <a:gdLst>
                  <a:gd name="T0" fmla="*/ 1574747 w 1578777"/>
                  <a:gd name="T1" fmla="*/ 709756 h 1578842"/>
                  <a:gd name="T2" fmla="*/ 1503512 w 1578777"/>
                  <a:gd name="T3" fmla="*/ 1125830 h 1578842"/>
                  <a:gd name="T4" fmla="*/ 1185229 w 1578777"/>
                  <a:gd name="T5" fmla="*/ 975894 h 1578842"/>
                  <a:gd name="T6" fmla="*/ 1224712 w 1578777"/>
                  <a:gd name="T7" fmla="*/ 745263 h 1578842"/>
                  <a:gd name="T8" fmla="*/ 1574747 w 1578777"/>
                  <a:gd name="T9" fmla="*/ 709756 h 1578842"/>
                </a:gdLst>
                <a:ahLst/>
                <a:cxnLst>
                  <a:cxn ang="0">
                    <a:pos x="T0" y="T1"/>
                  </a:cxn>
                  <a:cxn ang="0">
                    <a:pos x="T2" y="T3"/>
                  </a:cxn>
                  <a:cxn ang="0">
                    <a:pos x="T4" y="T5"/>
                  </a:cxn>
                  <a:cxn ang="0">
                    <a:pos x="T6" y="T7"/>
                  </a:cxn>
                  <a:cxn ang="0">
                    <a:pos x="T8" y="T9"/>
                  </a:cxn>
                </a:cxnLst>
                <a:rect l="0" t="0" r="r" b="b"/>
                <a:pathLst>
                  <a:path w="1578777" h="1578842">
                    <a:moveTo>
                      <a:pt x="1574747" y="709756"/>
                    </a:moveTo>
                    <a:cubicBezTo>
                      <a:pt x="1589209" y="852343"/>
                      <a:pt x="1564584" y="996177"/>
                      <a:pt x="1503512" y="1125830"/>
                    </a:cubicBezTo>
                    <a:lnTo>
                      <a:pt x="1185229" y="975894"/>
                    </a:lnTo>
                    <a:cubicBezTo>
                      <a:pt x="1219079" y="904026"/>
                      <a:pt x="1232728" y="824299"/>
                      <a:pt x="1224712" y="745263"/>
                    </a:cubicBezTo>
                    <a:lnTo>
                      <a:pt x="1574747" y="709756"/>
                    </a:lnTo>
                    <a:close/>
                  </a:path>
                </a:pathLst>
              </a:custGeom>
              <a:solidFill>
                <a:srgbClr val="65C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20537" name="组合 79"/>
          <p:cNvGrpSpPr>
            <a:grpSpLocks/>
          </p:cNvGrpSpPr>
          <p:nvPr/>
        </p:nvGrpSpPr>
        <p:grpSpPr bwMode="auto">
          <a:xfrm>
            <a:off x="8739718" y="5120218"/>
            <a:ext cx="1198033" cy="61383"/>
            <a:chOff x="0" y="0"/>
            <a:chExt cx="1913036" cy="45719"/>
          </a:xfrm>
        </p:grpSpPr>
        <p:sp>
          <p:nvSpPr>
            <p:cNvPr id="20538" name="矩形 76"/>
            <p:cNvSpPr>
              <a:spLocks noChangeArrowheads="1"/>
            </p:cNvSpPr>
            <p:nvPr/>
          </p:nvSpPr>
          <p:spPr bwMode="auto">
            <a:xfrm>
              <a:off x="0" y="0"/>
              <a:ext cx="1199871" cy="45719"/>
            </a:xfrm>
            <a:prstGeom prst="rect">
              <a:avLst/>
            </a:prstGeom>
            <a:solidFill>
              <a:srgbClr val="48875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0539" name="矩形 77"/>
            <p:cNvSpPr>
              <a:spLocks noChangeArrowheads="1"/>
            </p:cNvSpPr>
            <p:nvPr/>
          </p:nvSpPr>
          <p:spPr bwMode="auto">
            <a:xfrm flipV="1">
              <a:off x="1196492" y="0"/>
              <a:ext cx="716544" cy="45719"/>
            </a:xfrm>
            <a:prstGeom prst="rect">
              <a:avLst/>
            </a:prstGeom>
            <a:solidFill>
              <a:srgbClr val="FBFFF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sp>
        <p:nvSpPr>
          <p:cNvPr id="20540" name="TextBox 80"/>
          <p:cNvSpPr txBox="1">
            <a:spLocks noChangeArrowheads="1"/>
          </p:cNvSpPr>
          <p:nvPr/>
        </p:nvSpPr>
        <p:spPr bwMode="auto">
          <a:xfrm>
            <a:off x="8834967" y="4538134"/>
            <a:ext cx="11027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667" b="1">
                <a:solidFill>
                  <a:srgbClr val="FBFFFE"/>
                </a:solidFill>
                <a:latin typeface="微软雅黑" panose="020B0503020204020204" pitchFamily="34" charset="-122"/>
                <a:ea typeface="微软雅黑" panose="020B0503020204020204" pitchFamily="34" charset="-122"/>
              </a:rPr>
              <a:t>62%</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0541" name="TextBox 81"/>
          <p:cNvSpPr txBox="1">
            <a:spLocks noChangeArrowheads="1"/>
          </p:cNvSpPr>
          <p:nvPr/>
        </p:nvSpPr>
        <p:spPr bwMode="auto">
          <a:xfrm>
            <a:off x="8773585" y="4222752"/>
            <a:ext cx="1350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rgbClr val="FBFFFE"/>
                </a:solidFill>
                <a:latin typeface="微软雅黑" panose="020B0503020204020204" pitchFamily="34" charset="-122"/>
                <a:ea typeface="微软雅黑" panose="020B0503020204020204" pitchFamily="34" charset="-122"/>
              </a:rPr>
              <a:t>单击添加文字</a:t>
            </a:r>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0542" name="TextBox 84"/>
          <p:cNvSpPr txBox="1">
            <a:spLocks noChangeArrowheads="1"/>
          </p:cNvSpPr>
          <p:nvPr/>
        </p:nvSpPr>
        <p:spPr bwMode="auto">
          <a:xfrm>
            <a:off x="8530167" y="5666318"/>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0543" name="TextBox 85"/>
          <p:cNvSpPr txBox="1">
            <a:spLocks noChangeArrowheads="1"/>
          </p:cNvSpPr>
          <p:nvPr/>
        </p:nvSpPr>
        <p:spPr bwMode="auto">
          <a:xfrm>
            <a:off x="8530167" y="5382685"/>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0544" name="组合 86"/>
          <p:cNvGrpSpPr>
            <a:grpSpLocks/>
          </p:cNvGrpSpPr>
          <p:nvPr/>
        </p:nvGrpSpPr>
        <p:grpSpPr bwMode="auto">
          <a:xfrm>
            <a:off x="891117" y="4618567"/>
            <a:ext cx="1075267" cy="1064684"/>
            <a:chOff x="0" y="0"/>
            <a:chExt cx="1584176" cy="1584176"/>
          </a:xfrm>
        </p:grpSpPr>
        <p:sp>
          <p:nvSpPr>
            <p:cNvPr id="20545" name="TextBox 87"/>
            <p:cNvSpPr txBox="1">
              <a:spLocks noChangeArrowheads="1"/>
            </p:cNvSpPr>
            <p:nvPr/>
          </p:nvSpPr>
          <p:spPr bwMode="auto">
            <a:xfrm>
              <a:off x="467343" y="589715"/>
              <a:ext cx="758113" cy="4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0546" name="组合 88"/>
            <p:cNvGrpSpPr>
              <a:grpSpLocks/>
            </p:cNvGrpSpPr>
            <p:nvPr/>
          </p:nvGrpSpPr>
          <p:grpSpPr bwMode="auto">
            <a:xfrm>
              <a:off x="0" y="0"/>
              <a:ext cx="1584176" cy="1584176"/>
              <a:chOff x="0" y="0"/>
              <a:chExt cx="1584176" cy="1584176"/>
            </a:xfrm>
          </p:grpSpPr>
          <p:sp>
            <p:nvSpPr>
              <p:cNvPr id="20547" name="同心圆 89"/>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0548" name="空心弧 90"/>
              <p:cNvSpPr>
                <a:spLocks/>
              </p:cNvSpPr>
              <p:nvPr/>
            </p:nvSpPr>
            <p:spPr bwMode="auto">
              <a:xfrm rot="5008063" flipH="1">
                <a:off x="3148" y="3117"/>
                <a:ext cx="1577875" cy="1577939"/>
              </a:xfrm>
              <a:custGeom>
                <a:avLst/>
                <a:gdLst>
                  <a:gd name="T0" fmla="*/ 1573847 w 1577875"/>
                  <a:gd name="T1" fmla="*/ 709350 h 1577939"/>
                  <a:gd name="T2" fmla="*/ 1502652 w 1577875"/>
                  <a:gd name="T3" fmla="*/ 1125187 h 1577939"/>
                  <a:gd name="T4" fmla="*/ 1184552 w 1577875"/>
                  <a:gd name="T5" fmla="*/ 975336 h 1577939"/>
                  <a:gd name="T6" fmla="*/ 1224013 w 1577875"/>
                  <a:gd name="T7" fmla="*/ 744837 h 1577939"/>
                  <a:gd name="T8" fmla="*/ 1573847 w 1577875"/>
                  <a:gd name="T9" fmla="*/ 709350 h 1577939"/>
                </a:gdLst>
                <a:ahLst/>
                <a:cxnLst>
                  <a:cxn ang="0">
                    <a:pos x="T0" y="T1"/>
                  </a:cxn>
                  <a:cxn ang="0">
                    <a:pos x="T2" y="T3"/>
                  </a:cxn>
                  <a:cxn ang="0">
                    <a:pos x="T4" y="T5"/>
                  </a:cxn>
                  <a:cxn ang="0">
                    <a:pos x="T6" y="T7"/>
                  </a:cxn>
                  <a:cxn ang="0">
                    <a:pos x="T8" y="T9"/>
                  </a:cxn>
                </a:cxnLst>
                <a:rect l="0" t="0" r="r" b="b"/>
                <a:pathLst>
                  <a:path w="1577875" h="1577939">
                    <a:moveTo>
                      <a:pt x="1573847" y="709350"/>
                    </a:moveTo>
                    <a:cubicBezTo>
                      <a:pt x="1588301" y="851855"/>
                      <a:pt x="1563690" y="995607"/>
                      <a:pt x="1502652" y="1125187"/>
                    </a:cubicBezTo>
                    <a:lnTo>
                      <a:pt x="1184552" y="975336"/>
                    </a:lnTo>
                    <a:cubicBezTo>
                      <a:pt x="1218383" y="903510"/>
                      <a:pt x="1232024" y="823828"/>
                      <a:pt x="1224013" y="744837"/>
                    </a:cubicBezTo>
                    <a:lnTo>
                      <a:pt x="1573847" y="709350"/>
                    </a:lnTo>
                    <a:close/>
                  </a:path>
                </a:pathLst>
              </a:custGeom>
              <a:solidFill>
                <a:srgbClr val="65C1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20549" name="组合 91"/>
          <p:cNvGrpSpPr>
            <a:grpSpLocks/>
          </p:cNvGrpSpPr>
          <p:nvPr/>
        </p:nvGrpSpPr>
        <p:grpSpPr bwMode="auto">
          <a:xfrm flipH="1">
            <a:off x="2590801" y="5247218"/>
            <a:ext cx="3282951" cy="107949"/>
            <a:chOff x="0" y="0"/>
            <a:chExt cx="1670187" cy="45719"/>
          </a:xfrm>
        </p:grpSpPr>
        <p:sp>
          <p:nvSpPr>
            <p:cNvPr id="20550" name="矩形 92"/>
            <p:cNvSpPr>
              <a:spLocks noChangeArrowheads="1"/>
            </p:cNvSpPr>
            <p:nvPr/>
          </p:nvSpPr>
          <p:spPr bwMode="auto">
            <a:xfrm>
              <a:off x="0" y="0"/>
              <a:ext cx="1200683" cy="45719"/>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0551" name="矩形 93"/>
            <p:cNvSpPr>
              <a:spLocks noChangeArrowheads="1"/>
            </p:cNvSpPr>
            <p:nvPr/>
          </p:nvSpPr>
          <p:spPr bwMode="auto">
            <a:xfrm flipV="1">
              <a:off x="1195298" y="896"/>
              <a:ext cx="474889" cy="43927"/>
            </a:xfrm>
            <a:prstGeom prst="rect">
              <a:avLst/>
            </a:prstGeom>
            <a:solidFill>
              <a:srgbClr val="48875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sp>
        <p:nvSpPr>
          <p:cNvPr id="20552" name="TextBox 94"/>
          <p:cNvSpPr txBox="1">
            <a:spLocks noChangeArrowheads="1"/>
          </p:cNvSpPr>
          <p:nvPr/>
        </p:nvSpPr>
        <p:spPr bwMode="auto">
          <a:xfrm>
            <a:off x="2590800" y="4622801"/>
            <a:ext cx="332951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67" b="1">
                <a:solidFill>
                  <a:srgbClr val="FBFFFE"/>
                </a:solidFill>
                <a:latin typeface="微软雅黑" panose="020B0503020204020204" pitchFamily="34" charset="-122"/>
                <a:ea typeface="微软雅黑" panose="020B0503020204020204" pitchFamily="34" charset="-122"/>
              </a:rPr>
              <a:t>三角柱百分比分析图</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0553" name="TextBox 95"/>
          <p:cNvSpPr txBox="1">
            <a:spLocks noChangeArrowheads="1"/>
          </p:cNvSpPr>
          <p:nvPr/>
        </p:nvSpPr>
        <p:spPr bwMode="auto">
          <a:xfrm>
            <a:off x="2641600" y="5503334"/>
            <a:ext cx="69426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333" b="1">
                <a:solidFill>
                  <a:srgbClr val="FBFFFE"/>
                </a:solidFill>
                <a:latin typeface="微软雅黑" panose="020B0503020204020204" pitchFamily="34" charset="-122"/>
                <a:ea typeface="微软雅黑" panose="020B0503020204020204" pitchFamily="34" charset="-122"/>
              </a:rPr>
              <a:t>10%</a:t>
            </a:r>
            <a:endParaRPr lang="zh-CN" altLang="en-US" sz="1067" b="1">
              <a:solidFill>
                <a:srgbClr val="FBFFFE"/>
              </a:solidFill>
              <a:latin typeface="微软雅黑" panose="020B0503020204020204" pitchFamily="34" charset="-122"/>
              <a:ea typeface="微软雅黑" panose="020B0503020204020204" pitchFamily="34" charset="-122"/>
            </a:endParaRPr>
          </a:p>
        </p:txBody>
      </p:sp>
      <p:pic>
        <p:nvPicPr>
          <p:cNvPr id="20554" name="图片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1" y="120652"/>
            <a:ext cx="1714500"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55" name="TextBox 98"/>
          <p:cNvSpPr txBox="1">
            <a:spLocks noChangeArrowheads="1"/>
          </p:cNvSpPr>
          <p:nvPr/>
        </p:nvSpPr>
        <p:spPr bwMode="auto">
          <a:xfrm>
            <a:off x="937684" y="4311651"/>
            <a:ext cx="9821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b="1">
                <a:solidFill>
                  <a:srgbClr val="FBFFFE"/>
                </a:solidFill>
                <a:latin typeface="微软雅黑" panose="020B0503020204020204" pitchFamily="34" charset="-122"/>
                <a:ea typeface="微软雅黑" panose="020B0503020204020204" pitchFamily="34" charset="-122"/>
              </a:rPr>
              <a:t>单击添加文字</a:t>
            </a:r>
            <a:endParaRPr lang="zh-CN" altLang="en-US" sz="533" b="1">
              <a:solidFill>
                <a:srgbClr val="FBFFF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0269324"/>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89"/>
          <p:cNvSpPr>
            <a:spLocks noChangeArrowheads="1"/>
          </p:cNvSpPr>
          <p:nvPr/>
        </p:nvSpPr>
        <p:spPr bwMode="auto">
          <a:xfrm>
            <a:off x="-86783" y="4243918"/>
            <a:ext cx="12367684" cy="1799167"/>
          </a:xfrm>
          <a:prstGeom prst="rect">
            <a:avLst/>
          </a:prstGeom>
          <a:solidFill>
            <a:srgbClr val="3335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1507" name="矩形 90"/>
          <p:cNvSpPr>
            <a:spLocks noChangeArrowheads="1"/>
          </p:cNvSpPr>
          <p:nvPr/>
        </p:nvSpPr>
        <p:spPr bwMode="auto">
          <a:xfrm>
            <a:off x="8447618" y="3953934"/>
            <a:ext cx="3306233" cy="2393951"/>
          </a:xfrm>
          <a:prstGeom prst="rect">
            <a:avLst/>
          </a:prstGeom>
          <a:solidFill>
            <a:srgbClr val="95BC0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nvGrpSpPr>
          <p:cNvPr id="21508" name="组合 70"/>
          <p:cNvGrpSpPr>
            <a:grpSpLocks/>
          </p:cNvGrpSpPr>
          <p:nvPr/>
        </p:nvGrpSpPr>
        <p:grpSpPr bwMode="auto">
          <a:xfrm>
            <a:off x="10202333" y="4529667"/>
            <a:ext cx="1255184" cy="1242484"/>
            <a:chOff x="0" y="0"/>
            <a:chExt cx="1584176" cy="1584176"/>
          </a:xfrm>
        </p:grpSpPr>
        <p:sp>
          <p:nvSpPr>
            <p:cNvPr id="21509" name="TextBox 62"/>
            <p:cNvSpPr txBox="1">
              <a:spLocks noChangeArrowheads="1"/>
            </p:cNvSpPr>
            <p:nvPr/>
          </p:nvSpPr>
          <p:spPr bwMode="auto">
            <a:xfrm>
              <a:off x="467340"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17%</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1510" name="组合 69"/>
            <p:cNvGrpSpPr>
              <a:grpSpLocks/>
            </p:cNvGrpSpPr>
            <p:nvPr/>
          </p:nvGrpSpPr>
          <p:grpSpPr bwMode="auto">
            <a:xfrm>
              <a:off x="0" y="0"/>
              <a:ext cx="1584176" cy="1584176"/>
              <a:chOff x="0" y="0"/>
              <a:chExt cx="1584176" cy="1584176"/>
            </a:xfrm>
          </p:grpSpPr>
          <p:sp>
            <p:nvSpPr>
              <p:cNvPr id="21511" name="同心圆 94"/>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79980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12" name="空心弧 95"/>
              <p:cNvSpPr>
                <a:spLocks/>
              </p:cNvSpPr>
              <p:nvPr/>
            </p:nvSpPr>
            <p:spPr bwMode="auto">
              <a:xfrm rot="5008063" flipH="1">
                <a:off x="2698" y="2672"/>
                <a:ext cx="1578777" cy="1578831"/>
              </a:xfrm>
              <a:custGeom>
                <a:avLst/>
                <a:gdLst>
                  <a:gd name="T0" fmla="*/ 1172942 w 1578777"/>
                  <a:gd name="T1" fmla="*/ 1479382 h 1578831"/>
                  <a:gd name="T2" fmla="*/ 538456 w 1578777"/>
                  <a:gd name="T3" fmla="*/ 1537885 h 1578831"/>
                  <a:gd name="T4" fmla="*/ 67468 w 1578777"/>
                  <a:gd name="T5" fmla="*/ 1108750 h 1578831"/>
                  <a:gd name="T6" fmla="*/ 392042 w 1578777"/>
                  <a:gd name="T7" fmla="*/ 965178 h 1578831"/>
                  <a:gd name="T8" fmla="*/ 651271 w 1578777"/>
                  <a:gd name="T9" fmla="*/ 1201383 h 1578831"/>
                  <a:gd name="T10" fmla="*/ 1000499 w 1578777"/>
                  <a:gd name="T11" fmla="*/ 1169181 h 1578831"/>
                  <a:gd name="T12" fmla="*/ 1172942 w 1578777"/>
                  <a:gd name="T13" fmla="*/ 1479382 h 1578831"/>
                </a:gdLst>
                <a:ahLst/>
                <a:cxnLst>
                  <a:cxn ang="0">
                    <a:pos x="T0" y="T1"/>
                  </a:cxn>
                  <a:cxn ang="0">
                    <a:pos x="T2" y="T3"/>
                  </a:cxn>
                  <a:cxn ang="0">
                    <a:pos x="T4" y="T5"/>
                  </a:cxn>
                  <a:cxn ang="0">
                    <a:pos x="T6" y="T7"/>
                  </a:cxn>
                  <a:cxn ang="0">
                    <a:pos x="T8" y="T9"/>
                  </a:cxn>
                  <a:cxn ang="0">
                    <a:pos x="T10" y="T11"/>
                  </a:cxn>
                  <a:cxn ang="0">
                    <a:pos x="T12" y="T13"/>
                  </a:cxn>
                </a:cxnLst>
                <a:rect l="0" t="0" r="r" b="b"/>
                <a:pathLst>
                  <a:path w="1578777" h="1578831">
                    <a:moveTo>
                      <a:pt x="1172942" y="1479382"/>
                    </a:moveTo>
                    <a:cubicBezTo>
                      <a:pt x="979061" y="1587168"/>
                      <a:pt x="748777" y="1608402"/>
                      <a:pt x="538456" y="1537885"/>
                    </a:cubicBezTo>
                    <a:cubicBezTo>
                      <a:pt x="328141" y="1467370"/>
                      <a:pt x="157199" y="1311618"/>
                      <a:pt x="67468" y="1108750"/>
                    </a:cubicBezTo>
                    <a:lnTo>
                      <a:pt x="392042" y="965178"/>
                    </a:lnTo>
                    <a:cubicBezTo>
                      <a:pt x="441429" y="1076840"/>
                      <a:pt x="535515" y="1162570"/>
                      <a:pt x="651271" y="1201383"/>
                    </a:cubicBezTo>
                    <a:cubicBezTo>
                      <a:pt x="767034" y="1240198"/>
                      <a:pt x="893785" y="1228511"/>
                      <a:pt x="1000499" y="1169181"/>
                    </a:cubicBezTo>
                    <a:lnTo>
                      <a:pt x="1172942" y="1479382"/>
                    </a:lnTo>
                    <a:close/>
                  </a:path>
                </a:pathLst>
              </a:custGeom>
              <a:solidFill>
                <a:srgbClr val="FB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21513" name="组合 71"/>
          <p:cNvGrpSpPr>
            <a:grpSpLocks/>
          </p:cNvGrpSpPr>
          <p:nvPr/>
        </p:nvGrpSpPr>
        <p:grpSpPr bwMode="auto">
          <a:xfrm>
            <a:off x="6496051" y="4529667"/>
            <a:ext cx="1257300" cy="1242484"/>
            <a:chOff x="0" y="0"/>
            <a:chExt cx="1584176" cy="1584176"/>
          </a:xfrm>
        </p:grpSpPr>
        <p:sp>
          <p:nvSpPr>
            <p:cNvPr id="21514" name="TextBox 72"/>
            <p:cNvSpPr txBox="1">
              <a:spLocks noChangeArrowheads="1"/>
            </p:cNvSpPr>
            <p:nvPr/>
          </p:nvSpPr>
          <p:spPr bwMode="auto">
            <a:xfrm>
              <a:off x="467343"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1515" name="组合 73"/>
            <p:cNvGrpSpPr>
              <a:grpSpLocks/>
            </p:cNvGrpSpPr>
            <p:nvPr/>
          </p:nvGrpSpPr>
          <p:grpSpPr bwMode="auto">
            <a:xfrm>
              <a:off x="0" y="0"/>
              <a:ext cx="1584176" cy="1584176"/>
              <a:chOff x="0" y="0"/>
              <a:chExt cx="1584176" cy="1584176"/>
            </a:xfrm>
          </p:grpSpPr>
          <p:sp>
            <p:nvSpPr>
              <p:cNvPr id="21516" name="同心圆 99"/>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17" name="空心弧 100"/>
              <p:cNvSpPr>
                <a:spLocks/>
              </p:cNvSpPr>
              <p:nvPr/>
            </p:nvSpPr>
            <p:spPr bwMode="auto">
              <a:xfrm rot="5008063" flipH="1">
                <a:off x="2697" y="2667"/>
                <a:ext cx="1578777" cy="1578842"/>
              </a:xfrm>
              <a:custGeom>
                <a:avLst/>
                <a:gdLst>
                  <a:gd name="T0" fmla="*/ 1574747 w 1578777"/>
                  <a:gd name="T1" fmla="*/ 709756 h 1578842"/>
                  <a:gd name="T2" fmla="*/ 1503512 w 1578777"/>
                  <a:gd name="T3" fmla="*/ 1125830 h 1578842"/>
                  <a:gd name="T4" fmla="*/ 1185229 w 1578777"/>
                  <a:gd name="T5" fmla="*/ 975894 h 1578842"/>
                  <a:gd name="T6" fmla="*/ 1224712 w 1578777"/>
                  <a:gd name="T7" fmla="*/ 745263 h 1578842"/>
                  <a:gd name="T8" fmla="*/ 1574747 w 1578777"/>
                  <a:gd name="T9" fmla="*/ 709756 h 1578842"/>
                </a:gdLst>
                <a:ahLst/>
                <a:cxnLst>
                  <a:cxn ang="0">
                    <a:pos x="T0" y="T1"/>
                  </a:cxn>
                  <a:cxn ang="0">
                    <a:pos x="T2" y="T3"/>
                  </a:cxn>
                  <a:cxn ang="0">
                    <a:pos x="T4" y="T5"/>
                  </a:cxn>
                  <a:cxn ang="0">
                    <a:pos x="T6" y="T7"/>
                  </a:cxn>
                  <a:cxn ang="0">
                    <a:pos x="T8" y="T9"/>
                  </a:cxn>
                </a:cxnLst>
                <a:rect l="0" t="0" r="r" b="b"/>
                <a:pathLst>
                  <a:path w="1578777" h="1578842">
                    <a:moveTo>
                      <a:pt x="1574747" y="709756"/>
                    </a:moveTo>
                    <a:cubicBezTo>
                      <a:pt x="1589209" y="852343"/>
                      <a:pt x="1564584" y="996177"/>
                      <a:pt x="1503512" y="1125830"/>
                    </a:cubicBezTo>
                    <a:lnTo>
                      <a:pt x="1185229" y="975894"/>
                    </a:lnTo>
                    <a:cubicBezTo>
                      <a:pt x="1219079" y="904026"/>
                      <a:pt x="1232728" y="824299"/>
                      <a:pt x="1224712" y="745263"/>
                    </a:cubicBezTo>
                    <a:lnTo>
                      <a:pt x="1574747" y="709756"/>
                    </a:lnTo>
                    <a:close/>
                  </a:path>
                </a:pathLst>
              </a:custGeom>
              <a:solidFill>
                <a:srgbClr val="95BC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grpSp>
        <p:nvGrpSpPr>
          <p:cNvPr id="21518" name="组合 79"/>
          <p:cNvGrpSpPr>
            <a:grpSpLocks/>
          </p:cNvGrpSpPr>
          <p:nvPr/>
        </p:nvGrpSpPr>
        <p:grpSpPr bwMode="auto">
          <a:xfrm flipH="1">
            <a:off x="8739718" y="5120218"/>
            <a:ext cx="1198033" cy="61383"/>
            <a:chOff x="0" y="0"/>
            <a:chExt cx="1913036" cy="45719"/>
          </a:xfrm>
        </p:grpSpPr>
        <p:sp>
          <p:nvSpPr>
            <p:cNvPr id="21519" name="矩形 102"/>
            <p:cNvSpPr>
              <a:spLocks noChangeArrowheads="1"/>
            </p:cNvSpPr>
            <p:nvPr/>
          </p:nvSpPr>
          <p:spPr bwMode="auto">
            <a:xfrm>
              <a:off x="0" y="0"/>
              <a:ext cx="1199873" cy="45719"/>
            </a:xfrm>
            <a:prstGeom prst="rect">
              <a:avLst/>
            </a:prstGeom>
            <a:solidFill>
              <a:srgbClr val="FBFF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1520" name="矩形 103"/>
            <p:cNvSpPr>
              <a:spLocks noChangeArrowheads="1"/>
            </p:cNvSpPr>
            <p:nvPr/>
          </p:nvSpPr>
          <p:spPr bwMode="auto">
            <a:xfrm flipV="1">
              <a:off x="1196492" y="0"/>
              <a:ext cx="716544" cy="45719"/>
            </a:xfrm>
            <a:prstGeom prst="rect">
              <a:avLst/>
            </a:prstGeom>
            <a:solidFill>
              <a:srgbClr val="7F9F0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sp>
        <p:nvSpPr>
          <p:cNvPr id="21521" name="TextBox 80"/>
          <p:cNvSpPr txBox="1">
            <a:spLocks noChangeArrowheads="1"/>
          </p:cNvSpPr>
          <p:nvPr/>
        </p:nvSpPr>
        <p:spPr bwMode="auto">
          <a:xfrm>
            <a:off x="8834967" y="4538134"/>
            <a:ext cx="11027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667" b="1">
                <a:solidFill>
                  <a:srgbClr val="FBFFFE"/>
                </a:solidFill>
                <a:latin typeface="微软雅黑" panose="020B0503020204020204" pitchFamily="34" charset="-122"/>
                <a:ea typeface="微软雅黑" panose="020B0503020204020204" pitchFamily="34" charset="-122"/>
              </a:rPr>
              <a:t>17%</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1522" name="TextBox 81"/>
          <p:cNvSpPr txBox="1">
            <a:spLocks noChangeArrowheads="1"/>
          </p:cNvSpPr>
          <p:nvPr/>
        </p:nvSpPr>
        <p:spPr bwMode="auto">
          <a:xfrm>
            <a:off x="8773585" y="4222752"/>
            <a:ext cx="1350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rgbClr val="FBFFFE"/>
                </a:solidFill>
                <a:latin typeface="微软雅黑" panose="020B0503020204020204" pitchFamily="34" charset="-122"/>
                <a:ea typeface="微软雅黑" panose="020B0503020204020204" pitchFamily="34" charset="-122"/>
              </a:rPr>
              <a:t>单击添加文字</a:t>
            </a:r>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1523" name="TextBox 84"/>
          <p:cNvSpPr txBox="1">
            <a:spLocks noChangeArrowheads="1"/>
          </p:cNvSpPr>
          <p:nvPr/>
        </p:nvSpPr>
        <p:spPr bwMode="auto">
          <a:xfrm>
            <a:off x="8530167" y="5666318"/>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1524" name="TextBox 85"/>
          <p:cNvSpPr txBox="1">
            <a:spLocks noChangeArrowheads="1"/>
          </p:cNvSpPr>
          <p:nvPr/>
        </p:nvSpPr>
        <p:spPr bwMode="auto">
          <a:xfrm>
            <a:off x="8530167" y="5382685"/>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1525" name="组合 86"/>
          <p:cNvGrpSpPr>
            <a:grpSpLocks/>
          </p:cNvGrpSpPr>
          <p:nvPr/>
        </p:nvGrpSpPr>
        <p:grpSpPr bwMode="auto">
          <a:xfrm>
            <a:off x="891117" y="4618567"/>
            <a:ext cx="1075267" cy="1064684"/>
            <a:chOff x="0" y="0"/>
            <a:chExt cx="1584176" cy="1584176"/>
          </a:xfrm>
        </p:grpSpPr>
        <p:sp>
          <p:nvSpPr>
            <p:cNvPr id="21526" name="TextBox 87"/>
            <p:cNvSpPr txBox="1">
              <a:spLocks noChangeArrowheads="1"/>
            </p:cNvSpPr>
            <p:nvPr/>
          </p:nvSpPr>
          <p:spPr bwMode="auto">
            <a:xfrm>
              <a:off x="467343" y="589715"/>
              <a:ext cx="758113" cy="4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1527" name="组合 88"/>
            <p:cNvGrpSpPr>
              <a:grpSpLocks/>
            </p:cNvGrpSpPr>
            <p:nvPr/>
          </p:nvGrpSpPr>
          <p:grpSpPr bwMode="auto">
            <a:xfrm>
              <a:off x="0" y="0"/>
              <a:ext cx="1584176" cy="1584176"/>
              <a:chOff x="0" y="0"/>
              <a:chExt cx="1584176" cy="1584176"/>
            </a:xfrm>
          </p:grpSpPr>
          <p:sp>
            <p:nvSpPr>
              <p:cNvPr id="21528" name="同心圆 111"/>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29" name="空心弧 112"/>
              <p:cNvSpPr>
                <a:spLocks/>
              </p:cNvSpPr>
              <p:nvPr/>
            </p:nvSpPr>
            <p:spPr bwMode="auto">
              <a:xfrm rot="5008063" flipH="1">
                <a:off x="3148" y="3117"/>
                <a:ext cx="1577875" cy="1577939"/>
              </a:xfrm>
              <a:custGeom>
                <a:avLst/>
                <a:gdLst>
                  <a:gd name="T0" fmla="*/ 1573847 w 1577875"/>
                  <a:gd name="T1" fmla="*/ 709350 h 1577939"/>
                  <a:gd name="T2" fmla="*/ 1502652 w 1577875"/>
                  <a:gd name="T3" fmla="*/ 1125187 h 1577939"/>
                  <a:gd name="T4" fmla="*/ 1184552 w 1577875"/>
                  <a:gd name="T5" fmla="*/ 975336 h 1577939"/>
                  <a:gd name="T6" fmla="*/ 1224013 w 1577875"/>
                  <a:gd name="T7" fmla="*/ 744837 h 1577939"/>
                  <a:gd name="T8" fmla="*/ 1573847 w 1577875"/>
                  <a:gd name="T9" fmla="*/ 709350 h 1577939"/>
                </a:gdLst>
                <a:ahLst/>
                <a:cxnLst>
                  <a:cxn ang="0">
                    <a:pos x="T0" y="T1"/>
                  </a:cxn>
                  <a:cxn ang="0">
                    <a:pos x="T2" y="T3"/>
                  </a:cxn>
                  <a:cxn ang="0">
                    <a:pos x="T4" y="T5"/>
                  </a:cxn>
                  <a:cxn ang="0">
                    <a:pos x="T6" y="T7"/>
                  </a:cxn>
                  <a:cxn ang="0">
                    <a:pos x="T8" y="T9"/>
                  </a:cxn>
                </a:cxnLst>
                <a:rect l="0" t="0" r="r" b="b"/>
                <a:pathLst>
                  <a:path w="1577875" h="1577939">
                    <a:moveTo>
                      <a:pt x="1573847" y="709350"/>
                    </a:moveTo>
                    <a:cubicBezTo>
                      <a:pt x="1588301" y="851855"/>
                      <a:pt x="1563690" y="995607"/>
                      <a:pt x="1502652" y="1125187"/>
                    </a:cubicBezTo>
                    <a:lnTo>
                      <a:pt x="1184552" y="975336"/>
                    </a:lnTo>
                    <a:cubicBezTo>
                      <a:pt x="1218383" y="903510"/>
                      <a:pt x="1232024" y="823828"/>
                      <a:pt x="1224013" y="744837"/>
                    </a:cubicBezTo>
                    <a:lnTo>
                      <a:pt x="1573847" y="709350"/>
                    </a:lnTo>
                    <a:close/>
                  </a:path>
                </a:pathLst>
              </a:custGeom>
              <a:solidFill>
                <a:srgbClr val="95BC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grpSp>
        <p:nvGrpSpPr>
          <p:cNvPr id="21530" name="组合 91"/>
          <p:cNvGrpSpPr>
            <a:grpSpLocks/>
          </p:cNvGrpSpPr>
          <p:nvPr/>
        </p:nvGrpSpPr>
        <p:grpSpPr bwMode="auto">
          <a:xfrm flipH="1">
            <a:off x="2590801" y="5247218"/>
            <a:ext cx="3282951" cy="107949"/>
            <a:chOff x="0" y="0"/>
            <a:chExt cx="1670187" cy="45719"/>
          </a:xfrm>
        </p:grpSpPr>
        <p:sp>
          <p:nvSpPr>
            <p:cNvPr id="21531" name="矩形 114"/>
            <p:cNvSpPr>
              <a:spLocks noChangeArrowheads="1"/>
            </p:cNvSpPr>
            <p:nvPr/>
          </p:nvSpPr>
          <p:spPr bwMode="auto">
            <a:xfrm>
              <a:off x="0" y="0"/>
              <a:ext cx="1200683" cy="45719"/>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1532" name="矩形 115"/>
            <p:cNvSpPr>
              <a:spLocks noChangeArrowheads="1"/>
            </p:cNvSpPr>
            <p:nvPr/>
          </p:nvSpPr>
          <p:spPr bwMode="auto">
            <a:xfrm flipV="1">
              <a:off x="1195298" y="896"/>
              <a:ext cx="474889" cy="43927"/>
            </a:xfrm>
            <a:prstGeom prst="rect">
              <a:avLst/>
            </a:prstGeom>
            <a:solidFill>
              <a:srgbClr val="79980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sp>
        <p:nvSpPr>
          <p:cNvPr id="21533" name="TextBox 94"/>
          <p:cNvSpPr txBox="1">
            <a:spLocks noChangeArrowheads="1"/>
          </p:cNvSpPr>
          <p:nvPr/>
        </p:nvSpPr>
        <p:spPr bwMode="auto">
          <a:xfrm>
            <a:off x="2590800" y="4622801"/>
            <a:ext cx="31686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67" b="1">
                <a:solidFill>
                  <a:srgbClr val="FBFFFE"/>
                </a:solidFill>
                <a:latin typeface="微软雅黑" panose="020B0503020204020204" pitchFamily="34" charset="-122"/>
                <a:ea typeface="微软雅黑" panose="020B0503020204020204" pitchFamily="34" charset="-122"/>
              </a:rPr>
              <a:t>圆环百分比分析图</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1534" name="TextBox 117"/>
          <p:cNvSpPr txBox="1">
            <a:spLocks noChangeArrowheads="1"/>
          </p:cNvSpPr>
          <p:nvPr/>
        </p:nvSpPr>
        <p:spPr bwMode="auto">
          <a:xfrm>
            <a:off x="2641600" y="5503334"/>
            <a:ext cx="69426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333" b="1">
                <a:solidFill>
                  <a:srgbClr val="FBFFFE"/>
                </a:solidFill>
                <a:latin typeface="微软雅黑" panose="020B0503020204020204" pitchFamily="34" charset="-122"/>
                <a:ea typeface="微软雅黑" panose="020B0503020204020204" pitchFamily="34" charset="-122"/>
              </a:rPr>
              <a:t>10%</a:t>
            </a:r>
            <a:endParaRPr lang="zh-CN" altLang="en-US" sz="1067" b="1">
              <a:solidFill>
                <a:srgbClr val="FBFFFE"/>
              </a:solidFill>
              <a:latin typeface="微软雅黑" panose="020B0503020204020204" pitchFamily="34" charset="-122"/>
              <a:ea typeface="微软雅黑" panose="020B0503020204020204" pitchFamily="34" charset="-122"/>
            </a:endParaRPr>
          </a:p>
        </p:txBody>
      </p:sp>
      <p:sp>
        <p:nvSpPr>
          <p:cNvPr id="21535" name="TextBox 98"/>
          <p:cNvSpPr txBox="1">
            <a:spLocks noChangeArrowheads="1"/>
          </p:cNvSpPr>
          <p:nvPr/>
        </p:nvSpPr>
        <p:spPr bwMode="auto">
          <a:xfrm>
            <a:off x="937684" y="4311651"/>
            <a:ext cx="9821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b="1">
                <a:solidFill>
                  <a:srgbClr val="FBFFFE"/>
                </a:solidFill>
                <a:latin typeface="微软雅黑" panose="020B0503020204020204" pitchFamily="34" charset="-122"/>
                <a:ea typeface="微软雅黑" panose="020B0503020204020204" pitchFamily="34" charset="-122"/>
              </a:rPr>
              <a:t>单击添加文字</a:t>
            </a:r>
            <a:endParaRPr lang="zh-CN" altLang="en-US" sz="533" b="1">
              <a:solidFill>
                <a:srgbClr val="FBFFFE"/>
              </a:solidFill>
              <a:latin typeface="微软雅黑" panose="020B0503020204020204" pitchFamily="34" charset="-122"/>
              <a:ea typeface="微软雅黑" panose="020B0503020204020204" pitchFamily="34" charset="-122"/>
            </a:endParaRPr>
          </a:p>
        </p:txBody>
      </p:sp>
      <p:pic>
        <p:nvPicPr>
          <p:cNvPr id="21536" name="图片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1" y="120652"/>
            <a:ext cx="1714500"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37" name="组合 84"/>
          <p:cNvGrpSpPr>
            <a:grpSpLocks/>
          </p:cNvGrpSpPr>
          <p:nvPr/>
        </p:nvGrpSpPr>
        <p:grpSpPr bwMode="auto">
          <a:xfrm>
            <a:off x="2904068" y="1212851"/>
            <a:ext cx="1384299" cy="2183292"/>
            <a:chOff x="1" y="0"/>
            <a:chExt cx="1039645" cy="1637337"/>
          </a:xfrm>
        </p:grpSpPr>
        <p:sp>
          <p:nvSpPr>
            <p:cNvPr id="21538" name="TextBox 1"/>
            <p:cNvSpPr txBox="1">
              <a:spLocks noChangeArrowheads="1"/>
            </p:cNvSpPr>
            <p:nvPr/>
          </p:nvSpPr>
          <p:spPr bwMode="auto">
            <a:xfrm>
              <a:off x="257763" y="1398781"/>
              <a:ext cx="781883" cy="2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C5C5C5"/>
                  </a:solidFill>
                  <a:latin typeface="微软雅黑" panose="020B0503020204020204" pitchFamily="34" charset="-122"/>
                  <a:ea typeface="微软雅黑" panose="020B0503020204020204" pitchFamily="34" charset="-122"/>
                </a:rPr>
                <a:t>家</a:t>
              </a:r>
              <a:r>
                <a:rPr lang="en-US" sz="1467" b="1">
                  <a:solidFill>
                    <a:srgbClr val="C5C5C5"/>
                  </a:solidFill>
                  <a:latin typeface="微软雅黑" panose="020B0503020204020204" pitchFamily="34" charset="-122"/>
                  <a:ea typeface="微软雅黑" panose="020B0503020204020204" pitchFamily="34" charset="-122"/>
                </a:rPr>
                <a:t>/</a:t>
              </a:r>
              <a:r>
                <a:rPr lang="zh-CN" altLang="en-US" sz="1467" b="1">
                  <a:solidFill>
                    <a:srgbClr val="C5C5C5"/>
                  </a:solidFill>
                  <a:latin typeface="微软雅黑" panose="020B0503020204020204" pitchFamily="34" charset="-122"/>
                  <a:ea typeface="微软雅黑" panose="020B0503020204020204" pitchFamily="34" charset="-122"/>
                </a:rPr>
                <a:t>宿舍</a:t>
              </a:r>
            </a:p>
          </p:txBody>
        </p:sp>
        <p:sp>
          <p:nvSpPr>
            <p:cNvPr id="21539" name="文本框 38"/>
            <p:cNvSpPr txBox="1">
              <a:spLocks noChangeArrowheads="1"/>
            </p:cNvSpPr>
            <p:nvPr/>
          </p:nvSpPr>
          <p:spPr bwMode="auto">
            <a:xfrm>
              <a:off x="50558" y="0"/>
              <a:ext cx="680443" cy="28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C5C5C5"/>
                  </a:solidFill>
                  <a:latin typeface="华文琥珀" panose="02010800040101010101" pitchFamily="2" charset="-122"/>
                  <a:ea typeface="华文琥珀" panose="02010800040101010101" pitchFamily="2" charset="-122"/>
                </a:rPr>
                <a:t>32.5</a:t>
              </a:r>
              <a:r>
                <a:rPr lang="en-US" sz="1867" b="1">
                  <a:solidFill>
                    <a:srgbClr val="C5C5C5"/>
                  </a:solidFill>
                  <a:latin typeface="微软雅黑" panose="020B0503020204020204" pitchFamily="34" charset="-122"/>
                  <a:ea typeface="微软雅黑" panose="020B0503020204020204" pitchFamily="34" charset="-122"/>
                </a:rPr>
                <a:t>%</a:t>
              </a:r>
              <a:endParaRPr lang="zh-CN" altLang="en-US" sz="1867" b="1">
                <a:solidFill>
                  <a:srgbClr val="C5C5C5"/>
                </a:solidFill>
                <a:latin typeface="微软雅黑" panose="020B0503020204020204" pitchFamily="34" charset="-122"/>
                <a:ea typeface="微软雅黑" panose="020B0503020204020204" pitchFamily="34" charset="-122"/>
              </a:endParaRPr>
            </a:p>
          </p:txBody>
        </p:sp>
        <p:sp>
          <p:nvSpPr>
            <p:cNvPr id="21540" name="椭圆 26"/>
            <p:cNvSpPr>
              <a:spLocks noChangeArrowheads="1"/>
            </p:cNvSpPr>
            <p:nvPr/>
          </p:nvSpPr>
          <p:spPr bwMode="auto">
            <a:xfrm>
              <a:off x="50558" y="346178"/>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41" name="空心弧 27"/>
            <p:cNvSpPr>
              <a:spLocks/>
            </p:cNvSpPr>
            <p:nvPr/>
          </p:nvSpPr>
          <p:spPr bwMode="auto">
            <a:xfrm rot="16591937">
              <a:off x="-54" y="269908"/>
              <a:ext cx="1020680" cy="1020570"/>
            </a:xfrm>
            <a:custGeom>
              <a:avLst/>
              <a:gdLst>
                <a:gd name="T0" fmla="*/ 734607 w 1020680"/>
                <a:gd name="T1" fmla="*/ 968658 h 1020570"/>
                <a:gd name="T2" fmla="*/ 137988 w 1020680"/>
                <a:gd name="T3" fmla="*/ 859247 h 1020570"/>
                <a:gd name="T4" fmla="*/ 67431 w 1020680"/>
                <a:gd name="T5" fmla="*/ 256778 h 1020570"/>
                <a:gd name="T6" fmla="*/ 622642 w 1020680"/>
                <a:gd name="T7" fmla="*/ 12507 h 1020570"/>
                <a:gd name="T8" fmla="*/ 1019203 w 1020680"/>
                <a:gd name="T9" fmla="*/ 471502 h 1020570"/>
                <a:gd name="T10" fmla="*/ 872881 w 1020680"/>
                <a:gd name="T11" fmla="*/ 482655 h 1020570"/>
                <a:gd name="T12" fmla="*/ 590347 w 1020680"/>
                <a:gd name="T13" fmla="*/ 155659 h 1020570"/>
                <a:gd name="T14" fmla="*/ 194793 w 1020680"/>
                <a:gd name="T15" fmla="*/ 329677 h 1020570"/>
                <a:gd name="T16" fmla="*/ 245063 w 1020680"/>
                <a:gd name="T17" fmla="*/ 758899 h 1020570"/>
                <a:gd name="T18" fmla="*/ 670113 w 1020680"/>
                <a:gd name="T19" fmla="*/ 836842 h 1020570"/>
                <a:gd name="T20" fmla="*/ 734607 w 1020680"/>
                <a:gd name="T21" fmla="*/ 968658 h 1020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0680" h="1020570">
                  <a:moveTo>
                    <a:pt x="734607" y="968658"/>
                  </a:moveTo>
                  <a:cubicBezTo>
                    <a:pt x="533282" y="1067138"/>
                    <a:pt x="291258" y="1022755"/>
                    <a:pt x="137988" y="859247"/>
                  </a:cubicBezTo>
                  <a:cubicBezTo>
                    <a:pt x="-15307" y="695712"/>
                    <a:pt x="-43931" y="451301"/>
                    <a:pt x="67431" y="256778"/>
                  </a:cubicBezTo>
                  <a:cubicBezTo>
                    <a:pt x="178777" y="62283"/>
                    <a:pt x="404006" y="-36808"/>
                    <a:pt x="622642" y="12507"/>
                  </a:cubicBezTo>
                  <a:cubicBezTo>
                    <a:pt x="841294" y="61826"/>
                    <a:pt x="1002168" y="248028"/>
                    <a:pt x="1019203" y="471502"/>
                  </a:cubicBezTo>
                  <a:lnTo>
                    <a:pt x="872881" y="482655"/>
                  </a:lnTo>
                  <a:cubicBezTo>
                    <a:pt x="860744" y="323447"/>
                    <a:pt x="746127" y="190793"/>
                    <a:pt x="590347" y="155659"/>
                  </a:cubicBezTo>
                  <a:cubicBezTo>
                    <a:pt x="434583" y="120528"/>
                    <a:pt x="274123" y="191120"/>
                    <a:pt x="194793" y="329677"/>
                  </a:cubicBezTo>
                  <a:cubicBezTo>
                    <a:pt x="115448" y="468262"/>
                    <a:pt x="135842" y="642392"/>
                    <a:pt x="245063" y="758899"/>
                  </a:cubicBezTo>
                  <a:cubicBezTo>
                    <a:pt x="354259" y="875379"/>
                    <a:pt x="526683" y="906997"/>
                    <a:pt x="670113" y="836842"/>
                  </a:cubicBezTo>
                  <a:lnTo>
                    <a:pt x="734607" y="968658"/>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42" name="Freeform 228"/>
            <p:cNvSpPr>
              <a:spLocks/>
            </p:cNvSpPr>
            <p:nvPr/>
          </p:nvSpPr>
          <p:spPr bwMode="auto">
            <a:xfrm>
              <a:off x="279782" y="519070"/>
              <a:ext cx="459416" cy="455576"/>
            </a:xfrm>
            <a:custGeom>
              <a:avLst/>
              <a:gdLst>
                <a:gd name="T0" fmla="*/ 48 w 144"/>
                <a:gd name="T1" fmla="*/ 22 h 143"/>
                <a:gd name="T2" fmla="*/ 48 w 144"/>
                <a:gd name="T3" fmla="*/ 13 h 143"/>
                <a:gd name="T4" fmla="*/ 31 w 144"/>
                <a:gd name="T5" fmla="*/ 13 h 143"/>
                <a:gd name="T6" fmla="*/ 31 w 144"/>
                <a:gd name="T7" fmla="*/ 39 h 143"/>
                <a:gd name="T8" fmla="*/ 35 w 144"/>
                <a:gd name="T9" fmla="*/ 35 h 143"/>
                <a:gd name="T10" fmla="*/ 0 w 144"/>
                <a:gd name="T11" fmla="*/ 69 h 143"/>
                <a:gd name="T12" fmla="*/ 17 w 144"/>
                <a:gd name="T13" fmla="*/ 69 h 143"/>
                <a:gd name="T14" fmla="*/ 17 w 144"/>
                <a:gd name="T15" fmla="*/ 143 h 143"/>
                <a:gd name="T16" fmla="*/ 35 w 144"/>
                <a:gd name="T17" fmla="*/ 143 h 143"/>
                <a:gd name="T18" fmla="*/ 35 w 144"/>
                <a:gd name="T19" fmla="*/ 91 h 143"/>
                <a:gd name="T20" fmla="*/ 57 w 144"/>
                <a:gd name="T21" fmla="*/ 91 h 143"/>
                <a:gd name="T22" fmla="*/ 57 w 144"/>
                <a:gd name="T23" fmla="*/ 143 h 143"/>
                <a:gd name="T24" fmla="*/ 126 w 144"/>
                <a:gd name="T25" fmla="*/ 143 h 143"/>
                <a:gd name="T26" fmla="*/ 126 w 144"/>
                <a:gd name="T27" fmla="*/ 69 h 143"/>
                <a:gd name="T28" fmla="*/ 144 w 144"/>
                <a:gd name="T29" fmla="*/ 69 h 143"/>
                <a:gd name="T30" fmla="*/ 109 w 144"/>
                <a:gd name="T31" fmla="*/ 35 h 143"/>
                <a:gd name="T32" fmla="*/ 70 w 144"/>
                <a:gd name="T33" fmla="*/ 0 h 143"/>
                <a:gd name="T34" fmla="*/ 48 w 144"/>
                <a:gd name="T35" fmla="*/ 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43">
                  <a:moveTo>
                    <a:pt x="48" y="22"/>
                  </a:moveTo>
                  <a:lnTo>
                    <a:pt x="48" y="13"/>
                  </a:lnTo>
                  <a:lnTo>
                    <a:pt x="31" y="13"/>
                  </a:lnTo>
                  <a:lnTo>
                    <a:pt x="31" y="39"/>
                  </a:lnTo>
                  <a:lnTo>
                    <a:pt x="35" y="35"/>
                  </a:lnTo>
                  <a:lnTo>
                    <a:pt x="0" y="69"/>
                  </a:lnTo>
                  <a:lnTo>
                    <a:pt x="17" y="69"/>
                  </a:lnTo>
                  <a:lnTo>
                    <a:pt x="17" y="143"/>
                  </a:lnTo>
                  <a:lnTo>
                    <a:pt x="35" y="143"/>
                  </a:lnTo>
                  <a:lnTo>
                    <a:pt x="35" y="91"/>
                  </a:lnTo>
                  <a:lnTo>
                    <a:pt x="57" y="91"/>
                  </a:lnTo>
                  <a:lnTo>
                    <a:pt x="57" y="143"/>
                  </a:lnTo>
                  <a:lnTo>
                    <a:pt x="126" y="143"/>
                  </a:lnTo>
                  <a:lnTo>
                    <a:pt x="126" y="69"/>
                  </a:lnTo>
                  <a:lnTo>
                    <a:pt x="144" y="69"/>
                  </a:lnTo>
                  <a:lnTo>
                    <a:pt x="109" y="35"/>
                  </a:lnTo>
                  <a:lnTo>
                    <a:pt x="70" y="0"/>
                  </a:lnTo>
                  <a:lnTo>
                    <a:pt x="48" y="22"/>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nvGrpSpPr>
          <p:cNvPr id="21543" name="组合 85"/>
          <p:cNvGrpSpPr>
            <a:grpSpLocks/>
          </p:cNvGrpSpPr>
          <p:nvPr/>
        </p:nvGrpSpPr>
        <p:grpSpPr bwMode="auto">
          <a:xfrm>
            <a:off x="4624917" y="1212851"/>
            <a:ext cx="1397000" cy="2183292"/>
            <a:chOff x="0" y="0"/>
            <a:chExt cx="1049123" cy="1637337"/>
          </a:xfrm>
        </p:grpSpPr>
        <p:sp>
          <p:nvSpPr>
            <p:cNvPr id="21544" name="TextBox 6"/>
            <p:cNvSpPr txBox="1">
              <a:spLocks noChangeArrowheads="1"/>
            </p:cNvSpPr>
            <p:nvPr/>
          </p:nvSpPr>
          <p:spPr bwMode="auto">
            <a:xfrm>
              <a:off x="133869" y="1398781"/>
              <a:ext cx="915254" cy="2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C5C5C5"/>
                  </a:solidFill>
                  <a:latin typeface="微软雅黑" panose="020B0503020204020204" pitchFamily="34" charset="-122"/>
                  <a:ea typeface="微软雅黑" panose="020B0503020204020204" pitchFamily="34" charset="-122"/>
                </a:rPr>
                <a:t>交通工具上</a:t>
              </a:r>
              <a:endParaRPr lang="zh-CN" altLang="en-US" sz="1200" b="1">
                <a:solidFill>
                  <a:srgbClr val="C5C5C5"/>
                </a:solidFill>
                <a:latin typeface="微软雅黑" panose="020B0503020204020204" pitchFamily="34" charset="-122"/>
                <a:ea typeface="微软雅黑" panose="020B0503020204020204" pitchFamily="34" charset="-122"/>
              </a:endParaRPr>
            </a:p>
          </p:txBody>
        </p:sp>
        <p:sp>
          <p:nvSpPr>
            <p:cNvPr id="21545" name="文本框 38"/>
            <p:cNvSpPr txBox="1">
              <a:spLocks noChangeArrowheads="1"/>
            </p:cNvSpPr>
            <p:nvPr/>
          </p:nvSpPr>
          <p:spPr bwMode="auto">
            <a:xfrm>
              <a:off x="116294" y="0"/>
              <a:ext cx="680403" cy="28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C5C5C5"/>
                  </a:solidFill>
                  <a:latin typeface="华文琥珀" panose="02010800040101010101" pitchFamily="2" charset="-122"/>
                  <a:ea typeface="华文琥珀" panose="02010800040101010101" pitchFamily="2" charset="-122"/>
                </a:rPr>
                <a:t>25.4</a:t>
              </a:r>
              <a:r>
                <a:rPr lang="en-US" sz="1867" b="1">
                  <a:solidFill>
                    <a:srgbClr val="C5C5C5"/>
                  </a:solidFill>
                  <a:latin typeface="微软雅黑" panose="020B0503020204020204" pitchFamily="34" charset="-122"/>
                  <a:ea typeface="微软雅黑" panose="020B0503020204020204" pitchFamily="34" charset="-122"/>
                </a:rPr>
                <a:t>%</a:t>
              </a:r>
              <a:endParaRPr lang="zh-CN" altLang="en-US" sz="1867" b="1">
                <a:solidFill>
                  <a:srgbClr val="C5C5C5"/>
                </a:solidFill>
                <a:latin typeface="微软雅黑" panose="020B0503020204020204" pitchFamily="34" charset="-122"/>
                <a:ea typeface="微软雅黑" panose="020B0503020204020204" pitchFamily="34" charset="-122"/>
              </a:endParaRPr>
            </a:p>
          </p:txBody>
        </p:sp>
        <p:sp>
          <p:nvSpPr>
            <p:cNvPr id="21546" name="椭圆 30"/>
            <p:cNvSpPr>
              <a:spLocks noChangeArrowheads="1"/>
            </p:cNvSpPr>
            <p:nvPr/>
          </p:nvSpPr>
          <p:spPr bwMode="auto">
            <a:xfrm>
              <a:off x="64346" y="353073"/>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47" name="空心弧 31"/>
            <p:cNvSpPr>
              <a:spLocks/>
            </p:cNvSpPr>
            <p:nvPr/>
          </p:nvSpPr>
          <p:spPr bwMode="auto">
            <a:xfrm rot="11639204">
              <a:off x="0" y="269853"/>
              <a:ext cx="1020511" cy="1020680"/>
            </a:xfrm>
            <a:custGeom>
              <a:avLst/>
              <a:gdLst>
                <a:gd name="T0" fmla="*/ 44074 w 1020511"/>
                <a:gd name="T1" fmla="*/ 717825 h 1020680"/>
                <a:gd name="T2" fmla="*/ 134341 w 1020511"/>
                <a:gd name="T3" fmla="*/ 165247 h 1020680"/>
                <a:gd name="T4" fmla="*/ 677219 w 1020511"/>
                <a:gd name="T5" fmla="*/ 28094 h 1020680"/>
                <a:gd name="T6" fmla="*/ 1019036 w 1020511"/>
                <a:gd name="T7" fmla="*/ 471564 h 1020680"/>
                <a:gd name="T8" fmla="*/ 872721 w 1020511"/>
                <a:gd name="T9" fmla="*/ 482716 h 1020680"/>
                <a:gd name="T10" fmla="*/ 629211 w 1020511"/>
                <a:gd name="T11" fmla="*/ 166758 h 1020680"/>
                <a:gd name="T12" fmla="*/ 242438 w 1020511"/>
                <a:gd name="T13" fmla="*/ 264482 h 1020680"/>
                <a:gd name="T14" fmla="*/ 178135 w 1020511"/>
                <a:gd name="T15" fmla="*/ 658158 h 1020680"/>
                <a:gd name="T16" fmla="*/ 44074 w 1020511"/>
                <a:gd name="T17" fmla="*/ 717825 h 1020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0511" h="1020680">
                  <a:moveTo>
                    <a:pt x="44074" y="717825"/>
                  </a:moveTo>
                  <a:cubicBezTo>
                    <a:pt x="-38564" y="532091"/>
                    <a:pt x="-3104" y="315017"/>
                    <a:pt x="134341" y="165247"/>
                  </a:cubicBezTo>
                  <a:cubicBezTo>
                    <a:pt x="271820" y="15439"/>
                    <a:pt x="485100" y="-38444"/>
                    <a:pt x="677219" y="28094"/>
                  </a:cubicBezTo>
                  <a:cubicBezTo>
                    <a:pt x="869308" y="94621"/>
                    <a:pt x="1003591" y="268839"/>
                    <a:pt x="1019036" y="471564"/>
                  </a:cubicBezTo>
                  <a:lnTo>
                    <a:pt x="872721" y="482716"/>
                  </a:lnTo>
                  <a:cubicBezTo>
                    <a:pt x="861719" y="338283"/>
                    <a:pt x="766056" y="214159"/>
                    <a:pt x="629211" y="166758"/>
                  </a:cubicBezTo>
                  <a:cubicBezTo>
                    <a:pt x="492336" y="119347"/>
                    <a:pt x="340383" y="157740"/>
                    <a:pt x="242438" y="264482"/>
                  </a:cubicBezTo>
                  <a:cubicBezTo>
                    <a:pt x="144529" y="371186"/>
                    <a:pt x="119268" y="525835"/>
                    <a:pt x="178135" y="658158"/>
                  </a:cubicBezTo>
                  <a:lnTo>
                    <a:pt x="44074" y="717825"/>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48" name="椭圆 32"/>
            <p:cNvSpPr>
              <a:spLocks noChangeArrowheads="1"/>
            </p:cNvSpPr>
            <p:nvPr/>
          </p:nvSpPr>
          <p:spPr bwMode="auto">
            <a:xfrm rot="16947253">
              <a:off x="87991" y="352279"/>
              <a:ext cx="868882" cy="86888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49" name="Freeform 224"/>
            <p:cNvSpPr>
              <a:spLocks noEditPoints="1"/>
            </p:cNvSpPr>
            <p:nvPr/>
          </p:nvSpPr>
          <p:spPr bwMode="auto">
            <a:xfrm>
              <a:off x="251154" y="525420"/>
              <a:ext cx="495949" cy="457163"/>
            </a:xfrm>
            <a:custGeom>
              <a:avLst/>
              <a:gdLst>
                <a:gd name="T0" fmla="*/ 18 w 37"/>
                <a:gd name="T1" fmla="*/ 23 h 34"/>
                <a:gd name="T2" fmla="*/ 19 w 37"/>
                <a:gd name="T3" fmla="*/ 22 h 34"/>
                <a:gd name="T4" fmla="*/ 21 w 37"/>
                <a:gd name="T5" fmla="*/ 20 h 34"/>
                <a:gd name="T6" fmla="*/ 32 w 37"/>
                <a:gd name="T7" fmla="*/ 27 h 34"/>
                <a:gd name="T8" fmla="*/ 34 w 37"/>
                <a:gd name="T9" fmla="*/ 30 h 34"/>
                <a:gd name="T10" fmla="*/ 35 w 37"/>
                <a:gd name="T11" fmla="*/ 30 h 34"/>
                <a:gd name="T12" fmla="*/ 34 w 37"/>
                <a:gd name="T13" fmla="*/ 29 h 34"/>
                <a:gd name="T14" fmla="*/ 37 w 37"/>
                <a:gd name="T15" fmla="*/ 29 h 34"/>
                <a:gd name="T16" fmla="*/ 18 w 37"/>
                <a:gd name="T17" fmla="*/ 15 h 34"/>
                <a:gd name="T18" fmla="*/ 18 w 37"/>
                <a:gd name="T19" fmla="*/ 7 h 34"/>
                <a:gd name="T20" fmla="*/ 23 w 37"/>
                <a:gd name="T21" fmla="*/ 6 h 34"/>
                <a:gd name="T22" fmla="*/ 22 w 37"/>
                <a:gd name="T23" fmla="*/ 4 h 34"/>
                <a:gd name="T24" fmla="*/ 24 w 37"/>
                <a:gd name="T25" fmla="*/ 5 h 34"/>
                <a:gd name="T26" fmla="*/ 32 w 37"/>
                <a:gd name="T27" fmla="*/ 3 h 34"/>
                <a:gd name="T28" fmla="*/ 36 w 37"/>
                <a:gd name="T29" fmla="*/ 6 h 34"/>
                <a:gd name="T30" fmla="*/ 26 w 37"/>
                <a:gd name="T31" fmla="*/ 14 h 34"/>
                <a:gd name="T32" fmla="*/ 24 w 37"/>
                <a:gd name="T33" fmla="*/ 16 h 34"/>
                <a:gd name="T34" fmla="*/ 34 w 37"/>
                <a:gd name="T35" fmla="*/ 25 h 34"/>
                <a:gd name="T36" fmla="*/ 37 w 37"/>
                <a:gd name="T37" fmla="*/ 26 h 34"/>
                <a:gd name="T38" fmla="*/ 37 w 37"/>
                <a:gd name="T39" fmla="*/ 27 h 34"/>
                <a:gd name="T40" fmla="*/ 36 w 37"/>
                <a:gd name="T41" fmla="*/ 27 h 34"/>
                <a:gd name="T42" fmla="*/ 37 w 37"/>
                <a:gd name="T43" fmla="*/ 29 h 34"/>
                <a:gd name="T44" fmla="*/ 18 w 37"/>
                <a:gd name="T45" fmla="*/ 15 h 34"/>
                <a:gd name="T46" fmla="*/ 18 w 37"/>
                <a:gd name="T47" fmla="*/ 23 h 34"/>
                <a:gd name="T48" fmla="*/ 0 w 37"/>
                <a:gd name="T49" fmla="*/ 0 h 34"/>
                <a:gd name="T50" fmla="*/ 11 w 37"/>
                <a:gd name="T51" fmla="*/ 12 h 34"/>
                <a:gd name="T52" fmla="*/ 11 w 37"/>
                <a:gd name="T53" fmla="*/ 21 h 34"/>
                <a:gd name="T54" fmla="*/ 8 w 37"/>
                <a:gd name="T55" fmla="*/ 21 h 34"/>
                <a:gd name="T56" fmla="*/ 10 w 37"/>
                <a:gd name="T57" fmla="*/ 23 h 34"/>
                <a:gd name="T58" fmla="*/ 10 w 37"/>
                <a:gd name="T59" fmla="*/ 31 h 34"/>
                <a:gd name="T60" fmla="*/ 13 w 37"/>
                <a:gd name="T61" fmla="*/ 34 h 34"/>
                <a:gd name="T62" fmla="*/ 18 w 37"/>
                <a:gd name="T63" fmla="*/ 23 h 34"/>
                <a:gd name="T64" fmla="*/ 18 w 37"/>
                <a:gd name="T65" fmla="*/ 15 h 34"/>
                <a:gd name="T66" fmla="*/ 0 w 37"/>
                <a:gd name="T67" fmla="*/ 0 h 34"/>
                <a:gd name="T68" fmla="*/ 18 w 37"/>
                <a:gd name="T69" fmla="*/ 7 h 34"/>
                <a:gd name="T70" fmla="*/ 18 w 37"/>
                <a:gd name="T71" fmla="*/ 15 h 34"/>
                <a:gd name="T72" fmla="*/ 0 w 37"/>
                <a:gd name="T73" fmla="*/ 0 h 34"/>
                <a:gd name="T74" fmla="*/ 14 w 37"/>
                <a:gd name="T75" fmla="*/ 8 h 34"/>
                <a:gd name="T76" fmla="*/ 18 w 37"/>
                <a:gd name="T7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34">
                  <a:moveTo>
                    <a:pt x="18" y="23"/>
                  </a:moveTo>
                  <a:cubicBezTo>
                    <a:pt x="19" y="22"/>
                    <a:pt x="19" y="22"/>
                    <a:pt x="19" y="22"/>
                  </a:cubicBezTo>
                  <a:cubicBezTo>
                    <a:pt x="20" y="22"/>
                    <a:pt x="20" y="21"/>
                    <a:pt x="21" y="20"/>
                  </a:cubicBezTo>
                  <a:cubicBezTo>
                    <a:pt x="26" y="24"/>
                    <a:pt x="30" y="27"/>
                    <a:pt x="32" y="27"/>
                  </a:cubicBezTo>
                  <a:cubicBezTo>
                    <a:pt x="33" y="28"/>
                    <a:pt x="33" y="30"/>
                    <a:pt x="34" y="30"/>
                  </a:cubicBezTo>
                  <a:cubicBezTo>
                    <a:pt x="34" y="31"/>
                    <a:pt x="34" y="30"/>
                    <a:pt x="35" y="30"/>
                  </a:cubicBezTo>
                  <a:cubicBezTo>
                    <a:pt x="34" y="30"/>
                    <a:pt x="34" y="29"/>
                    <a:pt x="34" y="29"/>
                  </a:cubicBezTo>
                  <a:cubicBezTo>
                    <a:pt x="36" y="29"/>
                    <a:pt x="37" y="30"/>
                    <a:pt x="37" y="29"/>
                  </a:cubicBezTo>
                  <a:cubicBezTo>
                    <a:pt x="18" y="15"/>
                    <a:pt x="18" y="15"/>
                    <a:pt x="18" y="15"/>
                  </a:cubicBezTo>
                  <a:cubicBezTo>
                    <a:pt x="18" y="7"/>
                    <a:pt x="18" y="7"/>
                    <a:pt x="18" y="7"/>
                  </a:cubicBezTo>
                  <a:cubicBezTo>
                    <a:pt x="23" y="6"/>
                    <a:pt x="23" y="6"/>
                    <a:pt x="23" y="6"/>
                  </a:cubicBezTo>
                  <a:cubicBezTo>
                    <a:pt x="23" y="6"/>
                    <a:pt x="23" y="5"/>
                    <a:pt x="22" y="4"/>
                  </a:cubicBezTo>
                  <a:cubicBezTo>
                    <a:pt x="23" y="4"/>
                    <a:pt x="23" y="4"/>
                    <a:pt x="24" y="5"/>
                  </a:cubicBezTo>
                  <a:cubicBezTo>
                    <a:pt x="27" y="5"/>
                    <a:pt x="30" y="3"/>
                    <a:pt x="32" y="3"/>
                  </a:cubicBezTo>
                  <a:cubicBezTo>
                    <a:pt x="34" y="3"/>
                    <a:pt x="35" y="5"/>
                    <a:pt x="36" y="6"/>
                  </a:cubicBezTo>
                  <a:cubicBezTo>
                    <a:pt x="32" y="8"/>
                    <a:pt x="28" y="10"/>
                    <a:pt x="26" y="14"/>
                  </a:cubicBezTo>
                  <a:cubicBezTo>
                    <a:pt x="25" y="14"/>
                    <a:pt x="25" y="15"/>
                    <a:pt x="24" y="16"/>
                  </a:cubicBezTo>
                  <a:cubicBezTo>
                    <a:pt x="29" y="20"/>
                    <a:pt x="33" y="24"/>
                    <a:pt x="34" y="25"/>
                  </a:cubicBezTo>
                  <a:cubicBezTo>
                    <a:pt x="35" y="26"/>
                    <a:pt x="36" y="26"/>
                    <a:pt x="37" y="26"/>
                  </a:cubicBezTo>
                  <a:cubicBezTo>
                    <a:pt x="37" y="27"/>
                    <a:pt x="37" y="27"/>
                    <a:pt x="37" y="27"/>
                  </a:cubicBezTo>
                  <a:cubicBezTo>
                    <a:pt x="36" y="27"/>
                    <a:pt x="36" y="27"/>
                    <a:pt x="36" y="27"/>
                  </a:cubicBezTo>
                  <a:cubicBezTo>
                    <a:pt x="37" y="28"/>
                    <a:pt x="37" y="29"/>
                    <a:pt x="37" y="29"/>
                  </a:cubicBezTo>
                  <a:cubicBezTo>
                    <a:pt x="18" y="15"/>
                    <a:pt x="18" y="15"/>
                    <a:pt x="18" y="15"/>
                  </a:cubicBezTo>
                  <a:cubicBezTo>
                    <a:pt x="18" y="23"/>
                    <a:pt x="18" y="23"/>
                    <a:pt x="18" y="23"/>
                  </a:cubicBezTo>
                  <a:moveTo>
                    <a:pt x="0" y="0"/>
                  </a:moveTo>
                  <a:cubicBezTo>
                    <a:pt x="1" y="4"/>
                    <a:pt x="5" y="8"/>
                    <a:pt x="11" y="12"/>
                  </a:cubicBezTo>
                  <a:cubicBezTo>
                    <a:pt x="11" y="15"/>
                    <a:pt x="11" y="18"/>
                    <a:pt x="11" y="21"/>
                  </a:cubicBezTo>
                  <a:cubicBezTo>
                    <a:pt x="11" y="21"/>
                    <a:pt x="10" y="21"/>
                    <a:pt x="8" y="21"/>
                  </a:cubicBezTo>
                  <a:cubicBezTo>
                    <a:pt x="9" y="21"/>
                    <a:pt x="9" y="22"/>
                    <a:pt x="10" y="23"/>
                  </a:cubicBezTo>
                  <a:cubicBezTo>
                    <a:pt x="10" y="25"/>
                    <a:pt x="9" y="28"/>
                    <a:pt x="10" y="31"/>
                  </a:cubicBezTo>
                  <a:cubicBezTo>
                    <a:pt x="10" y="32"/>
                    <a:pt x="12" y="33"/>
                    <a:pt x="13" y="34"/>
                  </a:cubicBezTo>
                  <a:cubicBezTo>
                    <a:pt x="15" y="29"/>
                    <a:pt x="16" y="25"/>
                    <a:pt x="18" y="23"/>
                  </a:cubicBezTo>
                  <a:cubicBezTo>
                    <a:pt x="18" y="15"/>
                    <a:pt x="18" y="15"/>
                    <a:pt x="18" y="15"/>
                  </a:cubicBezTo>
                  <a:cubicBezTo>
                    <a:pt x="0" y="0"/>
                    <a:pt x="0" y="0"/>
                    <a:pt x="0" y="0"/>
                  </a:cubicBezTo>
                  <a:moveTo>
                    <a:pt x="18" y="7"/>
                  </a:moveTo>
                  <a:cubicBezTo>
                    <a:pt x="18" y="15"/>
                    <a:pt x="18" y="15"/>
                    <a:pt x="18" y="15"/>
                  </a:cubicBezTo>
                  <a:cubicBezTo>
                    <a:pt x="0" y="0"/>
                    <a:pt x="0" y="0"/>
                    <a:pt x="0" y="0"/>
                  </a:cubicBezTo>
                  <a:cubicBezTo>
                    <a:pt x="4" y="0"/>
                    <a:pt x="9" y="3"/>
                    <a:pt x="14" y="8"/>
                  </a:cubicBezTo>
                  <a:cubicBezTo>
                    <a:pt x="18" y="7"/>
                    <a:pt x="18" y="7"/>
                    <a:pt x="18" y="7"/>
                  </a:cubicBezTo>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nvGrpSpPr>
          <p:cNvPr id="21550" name="组合 86"/>
          <p:cNvGrpSpPr>
            <a:grpSpLocks/>
          </p:cNvGrpSpPr>
          <p:nvPr/>
        </p:nvGrpSpPr>
        <p:grpSpPr bwMode="auto">
          <a:xfrm>
            <a:off x="6356351" y="1212851"/>
            <a:ext cx="1369483" cy="2183292"/>
            <a:chOff x="0" y="0"/>
            <a:chExt cx="1026106" cy="1637337"/>
          </a:xfrm>
        </p:grpSpPr>
        <p:sp>
          <p:nvSpPr>
            <p:cNvPr id="21551" name="TextBox 11"/>
            <p:cNvSpPr txBox="1">
              <a:spLocks noChangeArrowheads="1"/>
            </p:cNvSpPr>
            <p:nvPr/>
          </p:nvSpPr>
          <p:spPr bwMode="auto">
            <a:xfrm>
              <a:off x="26600" y="1398781"/>
              <a:ext cx="999506" cy="2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2B2B2B"/>
                  </a:solidFill>
                  <a:latin typeface="微软雅黑" panose="020B0503020204020204" pitchFamily="34" charset="-122"/>
                  <a:ea typeface="微软雅黑" panose="020B0503020204020204" pitchFamily="34" charset="-122"/>
                </a:rPr>
                <a:t>排队</a:t>
              </a:r>
              <a:r>
                <a:rPr lang="en-US" sz="1467" b="1">
                  <a:solidFill>
                    <a:srgbClr val="2B2B2B"/>
                  </a:solidFill>
                  <a:latin typeface="微软雅黑" panose="020B0503020204020204" pitchFamily="34" charset="-122"/>
                  <a:ea typeface="微软雅黑" panose="020B0503020204020204" pitchFamily="34" charset="-122"/>
                </a:rPr>
                <a:t>/</a:t>
              </a:r>
              <a:r>
                <a:rPr lang="zh-CN" altLang="en-US" sz="1467" b="1">
                  <a:solidFill>
                    <a:srgbClr val="2B2B2B"/>
                  </a:solidFill>
                  <a:latin typeface="微软雅黑" panose="020B0503020204020204" pitchFamily="34" charset="-122"/>
                  <a:ea typeface="微软雅黑" panose="020B0503020204020204" pitchFamily="34" charset="-122"/>
                </a:rPr>
                <a:t>等待时</a:t>
              </a:r>
              <a:endParaRPr lang="zh-CN" altLang="en-US" sz="1200" b="1">
                <a:solidFill>
                  <a:srgbClr val="2B2B2B"/>
                </a:solidFill>
                <a:latin typeface="微软雅黑" panose="020B0503020204020204" pitchFamily="34" charset="-122"/>
                <a:ea typeface="微软雅黑" panose="020B0503020204020204" pitchFamily="34" charset="-122"/>
              </a:endParaRPr>
            </a:p>
          </p:txBody>
        </p:sp>
        <p:sp>
          <p:nvSpPr>
            <p:cNvPr id="21552" name="文本框 38"/>
            <p:cNvSpPr txBox="1">
              <a:spLocks noChangeArrowheads="1"/>
            </p:cNvSpPr>
            <p:nvPr/>
          </p:nvSpPr>
          <p:spPr bwMode="auto">
            <a:xfrm>
              <a:off x="205996" y="0"/>
              <a:ext cx="509496" cy="28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2B2B2B"/>
                  </a:solidFill>
                  <a:latin typeface="华文琥珀" panose="02010800040101010101" pitchFamily="2" charset="-122"/>
                  <a:ea typeface="华文琥珀" panose="02010800040101010101" pitchFamily="2" charset="-122"/>
                </a:rPr>
                <a:t>17</a:t>
              </a:r>
              <a:r>
                <a:rPr lang="en-US" sz="1867" b="1">
                  <a:solidFill>
                    <a:srgbClr val="2B2B2B"/>
                  </a:solidFill>
                  <a:latin typeface="微软雅黑" panose="020B0503020204020204" pitchFamily="34" charset="-122"/>
                  <a:ea typeface="微软雅黑" panose="020B0503020204020204" pitchFamily="34" charset="-122"/>
                </a:rPr>
                <a:t>%</a:t>
              </a:r>
              <a:endParaRPr lang="zh-CN" altLang="en-US" sz="1867" b="1">
                <a:solidFill>
                  <a:srgbClr val="2B2B2B"/>
                </a:solidFill>
                <a:latin typeface="微软雅黑" panose="020B0503020204020204" pitchFamily="34" charset="-122"/>
                <a:ea typeface="微软雅黑" panose="020B0503020204020204" pitchFamily="34" charset="-122"/>
              </a:endParaRPr>
            </a:p>
          </p:txBody>
        </p:sp>
        <p:sp>
          <p:nvSpPr>
            <p:cNvPr id="21553" name="椭圆 38"/>
            <p:cNvSpPr>
              <a:spLocks noChangeArrowheads="1"/>
            </p:cNvSpPr>
            <p:nvPr/>
          </p:nvSpPr>
          <p:spPr bwMode="auto">
            <a:xfrm>
              <a:off x="71240" y="346178"/>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54" name="空心弧 39"/>
            <p:cNvSpPr>
              <a:spLocks/>
            </p:cNvSpPr>
            <p:nvPr/>
          </p:nvSpPr>
          <p:spPr bwMode="auto">
            <a:xfrm rot="5441530">
              <a:off x="-459" y="270312"/>
              <a:ext cx="1020680" cy="1019762"/>
            </a:xfrm>
            <a:custGeom>
              <a:avLst/>
              <a:gdLst>
                <a:gd name="T0" fmla="*/ 500341 w 1020680"/>
                <a:gd name="T1" fmla="*/ 98 h 1019762"/>
                <a:gd name="T2" fmla="*/ 1010509 w 1020680"/>
                <a:gd name="T3" fmla="*/ 408593 h 1019762"/>
                <a:gd name="T4" fmla="*/ 699488 w 1020680"/>
                <a:gd name="T5" fmla="*/ 983448 h 1019762"/>
                <a:gd name="T6" fmla="*/ 636828 w 1020680"/>
                <a:gd name="T7" fmla="*/ 826565 h 1019762"/>
                <a:gd name="T8" fmla="*/ 844936 w 1020680"/>
                <a:gd name="T9" fmla="*/ 442123 h 1019762"/>
                <a:gd name="T10" fmla="*/ 503654 w 1020680"/>
                <a:gd name="T11" fmla="*/ 169000 h 1019762"/>
                <a:gd name="T12" fmla="*/ 500341 w 1020680"/>
                <a:gd name="T13" fmla="*/ 98 h 1019762"/>
              </a:gdLst>
              <a:ahLst/>
              <a:cxnLst>
                <a:cxn ang="0">
                  <a:pos x="T0" y="T1"/>
                </a:cxn>
                <a:cxn ang="0">
                  <a:pos x="T2" y="T3"/>
                </a:cxn>
                <a:cxn ang="0">
                  <a:pos x="T4" y="T5"/>
                </a:cxn>
                <a:cxn ang="0">
                  <a:pos x="T6" y="T7"/>
                </a:cxn>
                <a:cxn ang="0">
                  <a:pos x="T8" y="T9"/>
                </a:cxn>
                <a:cxn ang="0">
                  <a:pos x="T10" y="T11"/>
                </a:cxn>
                <a:cxn ang="0">
                  <a:pos x="T12" y="T13"/>
                </a:cxn>
              </a:cxnLst>
              <a:rect l="0" t="0" r="r" b="b"/>
              <a:pathLst>
                <a:path w="1020680" h="1019762">
                  <a:moveTo>
                    <a:pt x="500341" y="98"/>
                  </a:moveTo>
                  <a:cubicBezTo>
                    <a:pt x="746831" y="-4728"/>
                    <a:pt x="961535" y="167186"/>
                    <a:pt x="1010509" y="408593"/>
                  </a:cubicBezTo>
                  <a:cubicBezTo>
                    <a:pt x="1059510" y="650128"/>
                    <a:pt x="928589" y="892107"/>
                    <a:pt x="699488" y="983448"/>
                  </a:cubicBezTo>
                  <a:lnTo>
                    <a:pt x="636828" y="826565"/>
                  </a:lnTo>
                  <a:cubicBezTo>
                    <a:pt x="790129" y="765499"/>
                    <a:pt x="877737" y="603659"/>
                    <a:pt x="844936" y="442123"/>
                  </a:cubicBezTo>
                  <a:cubicBezTo>
                    <a:pt x="812161" y="280714"/>
                    <a:pt x="668538" y="165774"/>
                    <a:pt x="503654" y="169000"/>
                  </a:cubicBezTo>
                  <a:cubicBezTo>
                    <a:pt x="502550" y="112699"/>
                    <a:pt x="501445" y="56399"/>
                    <a:pt x="500341" y="98"/>
                  </a:cubicBezTo>
                  <a:close/>
                </a:path>
              </a:pathLst>
            </a:custGeom>
            <a:solidFill>
              <a:srgbClr val="95BC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55" name="椭圆 40"/>
            <p:cNvSpPr>
              <a:spLocks noChangeArrowheads="1"/>
            </p:cNvSpPr>
            <p:nvPr/>
          </p:nvSpPr>
          <p:spPr bwMode="auto">
            <a:xfrm rot="9344491">
              <a:off x="81246" y="343612"/>
              <a:ext cx="868882" cy="86888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56" name="Freeform 7"/>
            <p:cNvSpPr>
              <a:spLocks/>
            </p:cNvSpPr>
            <p:nvPr/>
          </p:nvSpPr>
          <p:spPr bwMode="auto">
            <a:xfrm>
              <a:off x="529706" y="546056"/>
              <a:ext cx="188727" cy="244455"/>
            </a:xfrm>
            <a:custGeom>
              <a:avLst/>
              <a:gdLst>
                <a:gd name="T0" fmla="*/ 145 w 145"/>
                <a:gd name="T1" fmla="*/ 161 h 189"/>
                <a:gd name="T2" fmla="*/ 143 w 145"/>
                <a:gd name="T3" fmla="*/ 189 h 189"/>
                <a:gd name="T4" fmla="*/ 0 w 145"/>
                <a:gd name="T5" fmla="*/ 189 h 189"/>
                <a:gd name="T6" fmla="*/ 0 w 145"/>
                <a:gd name="T7" fmla="*/ 0 h 189"/>
                <a:gd name="T8" fmla="*/ 145 w 145"/>
                <a:gd name="T9" fmla="*/ 161 h 189"/>
              </a:gdLst>
              <a:ahLst/>
              <a:cxnLst>
                <a:cxn ang="0">
                  <a:pos x="T0" y="T1"/>
                </a:cxn>
                <a:cxn ang="0">
                  <a:pos x="T2" y="T3"/>
                </a:cxn>
                <a:cxn ang="0">
                  <a:pos x="T4" y="T5"/>
                </a:cxn>
                <a:cxn ang="0">
                  <a:pos x="T6" y="T7"/>
                </a:cxn>
                <a:cxn ang="0">
                  <a:pos x="T8" y="T9"/>
                </a:cxn>
              </a:cxnLst>
              <a:rect l="0" t="0" r="r" b="b"/>
              <a:pathLst>
                <a:path w="145" h="189">
                  <a:moveTo>
                    <a:pt x="145" y="161"/>
                  </a:moveTo>
                  <a:cubicBezTo>
                    <a:pt x="145" y="171"/>
                    <a:pt x="144" y="180"/>
                    <a:pt x="143" y="189"/>
                  </a:cubicBezTo>
                  <a:cubicBezTo>
                    <a:pt x="0" y="189"/>
                    <a:pt x="0" y="189"/>
                    <a:pt x="0" y="189"/>
                  </a:cubicBezTo>
                  <a:cubicBezTo>
                    <a:pt x="0" y="0"/>
                    <a:pt x="0" y="0"/>
                    <a:pt x="0" y="0"/>
                  </a:cubicBezTo>
                  <a:cubicBezTo>
                    <a:pt x="82" y="9"/>
                    <a:pt x="145" y="78"/>
                    <a:pt x="145" y="161"/>
                  </a:cubicBezTo>
                  <a:close/>
                </a:path>
              </a:pathLst>
            </a:custGeom>
            <a:solidFill>
              <a:srgbClr val="95BC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57" name="Freeform 8"/>
            <p:cNvSpPr>
              <a:spLocks noEditPoints="1"/>
            </p:cNvSpPr>
            <p:nvPr/>
          </p:nvSpPr>
          <p:spPr bwMode="auto">
            <a:xfrm>
              <a:off x="255337" y="506371"/>
              <a:ext cx="499573" cy="498435"/>
            </a:xfrm>
            <a:custGeom>
              <a:avLst/>
              <a:gdLst>
                <a:gd name="T0" fmla="*/ 192 w 384"/>
                <a:gd name="T1" fmla="*/ 0 h 383"/>
                <a:gd name="T2" fmla="*/ 384 w 384"/>
                <a:gd name="T3" fmla="*/ 191 h 383"/>
                <a:gd name="T4" fmla="*/ 192 w 384"/>
                <a:gd name="T5" fmla="*/ 383 h 383"/>
                <a:gd name="T6" fmla="*/ 0 w 384"/>
                <a:gd name="T7" fmla="*/ 191 h 383"/>
                <a:gd name="T8" fmla="*/ 192 w 384"/>
                <a:gd name="T9" fmla="*/ 0 h 383"/>
                <a:gd name="T10" fmla="*/ 353 w 384"/>
                <a:gd name="T11" fmla="*/ 219 h 383"/>
                <a:gd name="T12" fmla="*/ 355 w 384"/>
                <a:gd name="T13" fmla="*/ 191 h 383"/>
                <a:gd name="T14" fmla="*/ 210 w 384"/>
                <a:gd name="T15" fmla="*/ 30 h 383"/>
                <a:gd name="T16" fmla="*/ 192 w 384"/>
                <a:gd name="T17" fmla="*/ 29 h 383"/>
                <a:gd name="T18" fmla="*/ 37 w 384"/>
                <a:gd name="T19" fmla="*/ 140 h 383"/>
                <a:gd name="T20" fmla="*/ 29 w 384"/>
                <a:gd name="T21" fmla="*/ 191 h 383"/>
                <a:gd name="T22" fmla="*/ 192 w 384"/>
                <a:gd name="T23" fmla="*/ 354 h 383"/>
                <a:gd name="T24" fmla="*/ 353 w 384"/>
                <a:gd name="T25" fmla="*/ 219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4" h="383">
                  <a:moveTo>
                    <a:pt x="192" y="0"/>
                  </a:moveTo>
                  <a:cubicBezTo>
                    <a:pt x="298" y="0"/>
                    <a:pt x="384" y="86"/>
                    <a:pt x="384" y="191"/>
                  </a:cubicBezTo>
                  <a:cubicBezTo>
                    <a:pt x="384" y="297"/>
                    <a:pt x="298" y="383"/>
                    <a:pt x="192" y="383"/>
                  </a:cubicBezTo>
                  <a:cubicBezTo>
                    <a:pt x="86" y="383"/>
                    <a:pt x="0" y="297"/>
                    <a:pt x="0" y="191"/>
                  </a:cubicBezTo>
                  <a:cubicBezTo>
                    <a:pt x="0" y="86"/>
                    <a:pt x="86" y="0"/>
                    <a:pt x="192" y="0"/>
                  </a:cubicBezTo>
                  <a:close/>
                  <a:moveTo>
                    <a:pt x="353" y="219"/>
                  </a:moveTo>
                  <a:cubicBezTo>
                    <a:pt x="354" y="210"/>
                    <a:pt x="355" y="201"/>
                    <a:pt x="355" y="191"/>
                  </a:cubicBezTo>
                  <a:cubicBezTo>
                    <a:pt x="355" y="108"/>
                    <a:pt x="292" y="39"/>
                    <a:pt x="210" y="30"/>
                  </a:cubicBezTo>
                  <a:cubicBezTo>
                    <a:pt x="204" y="29"/>
                    <a:pt x="198" y="29"/>
                    <a:pt x="192" y="29"/>
                  </a:cubicBezTo>
                  <a:cubicBezTo>
                    <a:pt x="120" y="29"/>
                    <a:pt x="59" y="75"/>
                    <a:pt x="37" y="140"/>
                  </a:cubicBezTo>
                  <a:cubicBezTo>
                    <a:pt x="32" y="156"/>
                    <a:pt x="29" y="173"/>
                    <a:pt x="29" y="191"/>
                  </a:cubicBezTo>
                  <a:cubicBezTo>
                    <a:pt x="29" y="281"/>
                    <a:pt x="102" y="354"/>
                    <a:pt x="192" y="354"/>
                  </a:cubicBezTo>
                  <a:cubicBezTo>
                    <a:pt x="272" y="354"/>
                    <a:pt x="339" y="296"/>
                    <a:pt x="353" y="219"/>
                  </a:cubicBez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sp>
          <p:nvSpPr>
            <p:cNvPr id="21558" name="Freeform 11"/>
            <p:cNvSpPr>
              <a:spLocks/>
            </p:cNvSpPr>
            <p:nvPr/>
          </p:nvSpPr>
          <p:spPr bwMode="auto">
            <a:xfrm>
              <a:off x="304501" y="544468"/>
              <a:ext cx="201415" cy="246043"/>
            </a:xfrm>
            <a:custGeom>
              <a:avLst/>
              <a:gdLst>
                <a:gd name="T0" fmla="*/ 155 w 155"/>
                <a:gd name="T1" fmla="*/ 0 h 190"/>
                <a:gd name="T2" fmla="*/ 155 w 155"/>
                <a:gd name="T3" fmla="*/ 190 h 190"/>
                <a:gd name="T4" fmla="*/ 0 w 155"/>
                <a:gd name="T5" fmla="*/ 111 h 190"/>
                <a:gd name="T6" fmla="*/ 155 w 155"/>
                <a:gd name="T7" fmla="*/ 0 h 190"/>
              </a:gdLst>
              <a:ahLst/>
              <a:cxnLst>
                <a:cxn ang="0">
                  <a:pos x="T0" y="T1"/>
                </a:cxn>
                <a:cxn ang="0">
                  <a:pos x="T2" y="T3"/>
                </a:cxn>
                <a:cxn ang="0">
                  <a:pos x="T4" y="T5"/>
                </a:cxn>
                <a:cxn ang="0">
                  <a:pos x="T6" y="T7"/>
                </a:cxn>
              </a:cxnLst>
              <a:rect l="0" t="0" r="r" b="b"/>
              <a:pathLst>
                <a:path w="155" h="190">
                  <a:moveTo>
                    <a:pt x="155" y="0"/>
                  </a:moveTo>
                  <a:cubicBezTo>
                    <a:pt x="155" y="190"/>
                    <a:pt x="155" y="190"/>
                    <a:pt x="155" y="190"/>
                  </a:cubicBezTo>
                  <a:cubicBezTo>
                    <a:pt x="0" y="111"/>
                    <a:pt x="0" y="111"/>
                    <a:pt x="0" y="111"/>
                  </a:cubicBezTo>
                  <a:cubicBezTo>
                    <a:pt x="22" y="46"/>
                    <a:pt x="83" y="0"/>
                    <a:pt x="155" y="0"/>
                  </a:cubicBezTo>
                  <a:close/>
                </a:path>
              </a:pathLst>
            </a:custGeom>
            <a:solidFill>
              <a:srgbClr val="95BC0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nvGrpSpPr>
          <p:cNvPr id="21559" name="组合 128"/>
          <p:cNvGrpSpPr>
            <a:grpSpLocks/>
          </p:cNvGrpSpPr>
          <p:nvPr/>
        </p:nvGrpSpPr>
        <p:grpSpPr bwMode="auto">
          <a:xfrm>
            <a:off x="9753601" y="1212851"/>
            <a:ext cx="1361017" cy="2192467"/>
            <a:chOff x="0" y="0"/>
            <a:chExt cx="1020747" cy="1643562"/>
          </a:xfrm>
        </p:grpSpPr>
        <p:sp>
          <p:nvSpPr>
            <p:cNvPr id="21560" name="文本框 38"/>
            <p:cNvSpPr txBox="1">
              <a:spLocks noChangeArrowheads="1"/>
            </p:cNvSpPr>
            <p:nvPr/>
          </p:nvSpPr>
          <p:spPr bwMode="auto">
            <a:xfrm>
              <a:off x="161084" y="0"/>
              <a:ext cx="677858" cy="28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C5C5C5"/>
                  </a:solidFill>
                  <a:latin typeface="华文琥珀" panose="02010800040101010101" pitchFamily="2" charset="-122"/>
                  <a:ea typeface="华文琥珀" panose="02010800040101010101" pitchFamily="2" charset="-122"/>
                </a:rPr>
                <a:t>4.5</a:t>
              </a:r>
              <a:r>
                <a:rPr lang="en-US" sz="1867" b="1">
                  <a:solidFill>
                    <a:srgbClr val="C5C5C5"/>
                  </a:solidFill>
                  <a:latin typeface="微软雅黑" panose="020B0503020204020204" pitchFamily="34" charset="-122"/>
                  <a:ea typeface="微软雅黑" panose="020B0503020204020204" pitchFamily="34" charset="-122"/>
                </a:rPr>
                <a:t>%</a:t>
              </a:r>
              <a:endParaRPr lang="zh-CN" altLang="en-US" sz="1867" b="1">
                <a:solidFill>
                  <a:srgbClr val="C5C5C5"/>
                </a:solidFill>
                <a:latin typeface="微软雅黑" panose="020B0503020204020204" pitchFamily="34" charset="-122"/>
                <a:ea typeface="微软雅黑" panose="020B0503020204020204" pitchFamily="34" charset="-122"/>
              </a:endParaRPr>
            </a:p>
          </p:txBody>
        </p:sp>
        <p:sp>
          <p:nvSpPr>
            <p:cNvPr id="21561" name="TextBox 28"/>
            <p:cNvSpPr txBox="1">
              <a:spLocks noChangeArrowheads="1"/>
            </p:cNvSpPr>
            <p:nvPr/>
          </p:nvSpPr>
          <p:spPr bwMode="auto">
            <a:xfrm>
              <a:off x="321061" y="1405101"/>
              <a:ext cx="610711" cy="2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C5C5C5"/>
                  </a:solidFill>
                  <a:latin typeface="微软雅黑" panose="020B0503020204020204" pitchFamily="34" charset="-122"/>
                  <a:ea typeface="微软雅黑" panose="020B0503020204020204" pitchFamily="34" charset="-122"/>
                </a:rPr>
                <a:t>其他</a:t>
              </a:r>
              <a:endParaRPr lang="zh-CN" altLang="en-US" sz="1200" b="1">
                <a:solidFill>
                  <a:srgbClr val="C5C5C5"/>
                </a:solidFill>
                <a:latin typeface="微软雅黑" panose="020B0503020204020204" pitchFamily="34" charset="-122"/>
                <a:ea typeface="微软雅黑" panose="020B0503020204020204" pitchFamily="34" charset="-122"/>
              </a:endParaRPr>
            </a:p>
          </p:txBody>
        </p:sp>
        <p:grpSp>
          <p:nvGrpSpPr>
            <p:cNvPr id="21562" name="组合 127"/>
            <p:cNvGrpSpPr>
              <a:grpSpLocks/>
            </p:cNvGrpSpPr>
            <p:nvPr/>
          </p:nvGrpSpPr>
          <p:grpSpPr bwMode="auto">
            <a:xfrm>
              <a:off x="0" y="222721"/>
              <a:ext cx="1020747" cy="1073644"/>
              <a:chOff x="0" y="0"/>
              <a:chExt cx="1020747" cy="1073644"/>
            </a:xfrm>
          </p:grpSpPr>
          <p:sp>
            <p:nvSpPr>
              <p:cNvPr id="21563" name="文本框 38"/>
              <p:cNvSpPr txBox="1">
                <a:spLocks noChangeArrowheads="1"/>
              </p:cNvSpPr>
              <p:nvPr/>
            </p:nvSpPr>
            <p:spPr bwMode="auto">
              <a:xfrm>
                <a:off x="135678" y="0"/>
                <a:ext cx="724934" cy="80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6400" b="1">
                    <a:solidFill>
                      <a:srgbClr val="C5C5C5"/>
                    </a:solidFill>
                    <a:latin typeface="Arial" panose="020B0604020202020204" pitchFamily="34" charset="0"/>
                    <a:ea typeface="华文琥珀" panose="02010800040101010101" pitchFamily="2" charset="-122"/>
                  </a:rPr>
                  <a:t>…</a:t>
                </a:r>
                <a:endParaRPr lang="zh-CN" altLang="en-US" sz="6400" b="1">
                  <a:solidFill>
                    <a:srgbClr val="C5C5C5"/>
                  </a:solidFill>
                  <a:latin typeface="微软雅黑" panose="020B0503020204020204" pitchFamily="34" charset="-122"/>
                  <a:ea typeface="微软雅黑" panose="020B0503020204020204" pitchFamily="34" charset="-122"/>
                </a:endParaRPr>
              </a:p>
            </p:txBody>
          </p:sp>
          <p:sp>
            <p:nvSpPr>
              <p:cNvPr id="21564" name="椭圆 123"/>
              <p:cNvSpPr>
                <a:spLocks noChangeArrowheads="1"/>
              </p:cNvSpPr>
              <p:nvPr/>
            </p:nvSpPr>
            <p:spPr bwMode="auto">
              <a:xfrm>
                <a:off x="65112" y="136672"/>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65" name="空心弧 124"/>
              <p:cNvSpPr>
                <a:spLocks/>
              </p:cNvSpPr>
              <p:nvPr/>
            </p:nvSpPr>
            <p:spPr bwMode="auto">
              <a:xfrm rot="11639204">
                <a:off x="0" y="54958"/>
                <a:ext cx="1020747" cy="1018686"/>
              </a:xfrm>
              <a:custGeom>
                <a:avLst/>
                <a:gdLst>
                  <a:gd name="T0" fmla="*/ 44253 w 1020747"/>
                  <a:gd name="T1" fmla="*/ 716801 h 1018686"/>
                  <a:gd name="T2" fmla="*/ 67178 w 1020747"/>
                  <a:gd name="T3" fmla="*/ 256754 h 1018686"/>
                  <a:gd name="T4" fmla="*/ 197386 w 1020747"/>
                  <a:gd name="T5" fmla="*/ 330963 h 1018686"/>
                  <a:gd name="T6" fmla="*/ 181174 w 1020747"/>
                  <a:gd name="T7" fmla="*/ 655861 h 1018686"/>
                  <a:gd name="T8" fmla="*/ 44253 w 1020747"/>
                  <a:gd name="T9" fmla="*/ 716801 h 1018686"/>
                </a:gdLst>
                <a:ahLst/>
                <a:cxnLst>
                  <a:cxn ang="0">
                    <a:pos x="T0" y="T1"/>
                  </a:cxn>
                  <a:cxn ang="0">
                    <a:pos x="T2" y="T3"/>
                  </a:cxn>
                  <a:cxn ang="0">
                    <a:pos x="T4" y="T5"/>
                  </a:cxn>
                  <a:cxn ang="0">
                    <a:pos x="T6" y="T7"/>
                  </a:cxn>
                  <a:cxn ang="0">
                    <a:pos x="T8" y="T9"/>
                  </a:cxn>
                </a:cxnLst>
                <a:rect l="0" t="0" r="r" b="b"/>
                <a:pathLst>
                  <a:path w="1020747" h="1018686">
                    <a:moveTo>
                      <a:pt x="44253" y="716801"/>
                    </a:moveTo>
                    <a:cubicBezTo>
                      <a:pt x="-21990" y="568566"/>
                      <a:pt x="-13475" y="397699"/>
                      <a:pt x="67178" y="256754"/>
                    </a:cubicBezTo>
                    <a:lnTo>
                      <a:pt x="197386" y="330963"/>
                    </a:lnTo>
                    <a:cubicBezTo>
                      <a:pt x="140338" y="430489"/>
                      <a:pt x="134316" y="551179"/>
                      <a:pt x="181174" y="655861"/>
                    </a:cubicBezTo>
                    <a:lnTo>
                      <a:pt x="44253" y="716801"/>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66" name="椭圆 125"/>
              <p:cNvSpPr>
                <a:spLocks noChangeArrowheads="1"/>
              </p:cNvSpPr>
              <p:nvPr/>
            </p:nvSpPr>
            <p:spPr bwMode="auto">
              <a:xfrm rot="16947253">
                <a:off x="88757" y="135878"/>
                <a:ext cx="868882" cy="86888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grpSp>
      <p:grpSp>
        <p:nvGrpSpPr>
          <p:cNvPr id="21567" name="组合 137"/>
          <p:cNvGrpSpPr>
            <a:grpSpLocks/>
          </p:cNvGrpSpPr>
          <p:nvPr/>
        </p:nvGrpSpPr>
        <p:grpSpPr bwMode="auto">
          <a:xfrm>
            <a:off x="1208617" y="1212851"/>
            <a:ext cx="1361016" cy="2191752"/>
            <a:chOff x="0" y="0"/>
            <a:chExt cx="1019981" cy="1643652"/>
          </a:xfrm>
        </p:grpSpPr>
        <p:grpSp>
          <p:nvGrpSpPr>
            <p:cNvPr id="21568" name="组合 60"/>
            <p:cNvGrpSpPr>
              <a:grpSpLocks/>
            </p:cNvGrpSpPr>
            <p:nvPr/>
          </p:nvGrpSpPr>
          <p:grpSpPr bwMode="auto">
            <a:xfrm>
              <a:off x="250572" y="451677"/>
              <a:ext cx="496430" cy="579971"/>
              <a:chOff x="0" y="0"/>
              <a:chExt cx="663553" cy="775220"/>
            </a:xfrm>
          </p:grpSpPr>
          <p:grpSp>
            <p:nvGrpSpPr>
              <p:cNvPr id="21569" name="组合 61"/>
              <p:cNvGrpSpPr>
                <a:grpSpLocks/>
              </p:cNvGrpSpPr>
              <p:nvPr/>
            </p:nvGrpSpPr>
            <p:grpSpPr bwMode="auto">
              <a:xfrm>
                <a:off x="134184" y="0"/>
                <a:ext cx="409056" cy="542307"/>
                <a:chOff x="0" y="0"/>
                <a:chExt cx="1966886" cy="2189271"/>
              </a:xfrm>
            </p:grpSpPr>
            <p:sp>
              <p:nvSpPr>
                <p:cNvPr id="21570" name="Freeform 7"/>
                <p:cNvSpPr>
                  <a:spLocks/>
                </p:cNvSpPr>
                <p:nvPr/>
              </p:nvSpPr>
              <p:spPr bwMode="auto">
                <a:xfrm>
                  <a:off x="1659303" y="997441"/>
                  <a:ext cx="305856" cy="805141"/>
                </a:xfrm>
                <a:custGeom>
                  <a:avLst/>
                  <a:gdLst>
                    <a:gd name="T0" fmla="*/ 76 w 88"/>
                    <a:gd name="T1" fmla="*/ 176 h 229"/>
                    <a:gd name="T2" fmla="*/ 22 w 88"/>
                    <a:gd name="T3" fmla="*/ 229 h 229"/>
                    <a:gd name="T4" fmla="*/ 21 w 88"/>
                    <a:gd name="T5" fmla="*/ 224 h 229"/>
                    <a:gd name="T6" fmla="*/ 17 w 88"/>
                    <a:gd name="T7" fmla="*/ 176 h 229"/>
                    <a:gd name="T8" fmla="*/ 22 w 88"/>
                    <a:gd name="T9" fmla="*/ 176 h 229"/>
                    <a:gd name="T10" fmla="*/ 15 w 88"/>
                    <a:gd name="T11" fmla="*/ 155 h 229"/>
                    <a:gd name="T12" fmla="*/ 0 w 88"/>
                    <a:gd name="T13" fmla="*/ 0 h 229"/>
                    <a:gd name="T14" fmla="*/ 35 w 88"/>
                    <a:gd name="T15" fmla="*/ 55 h 229"/>
                    <a:gd name="T16" fmla="*/ 76 w 88"/>
                    <a:gd name="T17" fmla="*/ 17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229">
                      <a:moveTo>
                        <a:pt x="76" y="176"/>
                      </a:moveTo>
                      <a:cubicBezTo>
                        <a:pt x="76" y="176"/>
                        <a:pt x="88" y="219"/>
                        <a:pt x="22" y="229"/>
                      </a:cubicBezTo>
                      <a:cubicBezTo>
                        <a:pt x="21" y="226"/>
                        <a:pt x="21" y="224"/>
                        <a:pt x="21" y="224"/>
                      </a:cubicBezTo>
                      <a:cubicBezTo>
                        <a:pt x="21" y="224"/>
                        <a:pt x="19" y="206"/>
                        <a:pt x="17" y="176"/>
                      </a:cubicBezTo>
                      <a:cubicBezTo>
                        <a:pt x="22" y="176"/>
                        <a:pt x="22" y="176"/>
                        <a:pt x="22" y="176"/>
                      </a:cubicBezTo>
                      <a:cubicBezTo>
                        <a:pt x="15" y="155"/>
                        <a:pt x="15" y="155"/>
                        <a:pt x="15" y="155"/>
                      </a:cubicBezTo>
                      <a:cubicBezTo>
                        <a:pt x="11" y="113"/>
                        <a:pt x="6" y="57"/>
                        <a:pt x="0" y="0"/>
                      </a:cubicBezTo>
                      <a:cubicBezTo>
                        <a:pt x="15" y="14"/>
                        <a:pt x="28" y="32"/>
                        <a:pt x="35" y="55"/>
                      </a:cubicBezTo>
                      <a:cubicBezTo>
                        <a:pt x="76" y="176"/>
                        <a:pt x="76" y="176"/>
                        <a:pt x="76" y="176"/>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1" name="Freeform 8"/>
                <p:cNvSpPr>
                  <a:spLocks/>
                </p:cNvSpPr>
                <p:nvPr/>
              </p:nvSpPr>
              <p:spPr bwMode="auto">
                <a:xfrm>
                  <a:off x="1251495" y="1254401"/>
                  <a:ext cx="499561" cy="856533"/>
                </a:xfrm>
                <a:custGeom>
                  <a:avLst/>
                  <a:gdLst>
                    <a:gd name="T0" fmla="*/ 136 w 141"/>
                    <a:gd name="T1" fmla="*/ 157 h 244"/>
                    <a:gd name="T2" fmla="*/ 89 w 141"/>
                    <a:gd name="T3" fmla="*/ 244 h 244"/>
                    <a:gd name="T4" fmla="*/ 89 w 141"/>
                    <a:gd name="T5" fmla="*/ 178 h 244"/>
                    <a:gd name="T6" fmla="*/ 0 w 141"/>
                    <a:gd name="T7" fmla="*/ 178 h 244"/>
                    <a:gd name="T8" fmla="*/ 0 w 141"/>
                    <a:gd name="T9" fmla="*/ 86 h 244"/>
                    <a:gd name="T10" fmla="*/ 110 w 141"/>
                    <a:gd name="T11" fmla="*/ 86 h 244"/>
                    <a:gd name="T12" fmla="*/ 75 w 141"/>
                    <a:gd name="T13" fmla="*/ 0 h 244"/>
                    <a:gd name="T14" fmla="*/ 98 w 141"/>
                    <a:gd name="T15" fmla="*/ 0 h 244"/>
                    <a:gd name="T16" fmla="*/ 129 w 141"/>
                    <a:gd name="T17" fmla="*/ 83 h 244"/>
                    <a:gd name="T18" fmla="*/ 131 w 141"/>
                    <a:gd name="T19" fmla="*/ 104 h 244"/>
                    <a:gd name="T20" fmla="*/ 15 w 141"/>
                    <a:gd name="T21" fmla="*/ 104 h 244"/>
                    <a:gd name="T22" fmla="*/ 15 w 141"/>
                    <a:gd name="T23" fmla="*/ 158 h 244"/>
                    <a:gd name="T24" fmla="*/ 110 w 141"/>
                    <a:gd name="T25" fmla="*/ 158 h 244"/>
                    <a:gd name="T26" fmla="*/ 136 w 141"/>
                    <a:gd name="T27" fmla="*/ 15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244">
                      <a:moveTo>
                        <a:pt x="136" y="157"/>
                      </a:moveTo>
                      <a:cubicBezTo>
                        <a:pt x="137" y="174"/>
                        <a:pt x="141" y="239"/>
                        <a:pt x="89" y="244"/>
                      </a:cubicBezTo>
                      <a:cubicBezTo>
                        <a:pt x="89" y="178"/>
                        <a:pt x="89" y="178"/>
                        <a:pt x="89" y="178"/>
                      </a:cubicBezTo>
                      <a:cubicBezTo>
                        <a:pt x="0" y="178"/>
                        <a:pt x="0" y="178"/>
                        <a:pt x="0" y="178"/>
                      </a:cubicBezTo>
                      <a:cubicBezTo>
                        <a:pt x="0" y="86"/>
                        <a:pt x="0" y="86"/>
                        <a:pt x="0" y="86"/>
                      </a:cubicBezTo>
                      <a:cubicBezTo>
                        <a:pt x="110" y="86"/>
                        <a:pt x="110" y="86"/>
                        <a:pt x="110" y="86"/>
                      </a:cubicBezTo>
                      <a:cubicBezTo>
                        <a:pt x="75" y="0"/>
                        <a:pt x="75" y="0"/>
                        <a:pt x="75" y="0"/>
                      </a:cubicBezTo>
                      <a:cubicBezTo>
                        <a:pt x="98" y="0"/>
                        <a:pt x="98" y="0"/>
                        <a:pt x="98" y="0"/>
                      </a:cubicBezTo>
                      <a:cubicBezTo>
                        <a:pt x="129" y="83"/>
                        <a:pt x="129" y="83"/>
                        <a:pt x="129" y="83"/>
                      </a:cubicBezTo>
                      <a:cubicBezTo>
                        <a:pt x="130" y="91"/>
                        <a:pt x="130" y="97"/>
                        <a:pt x="131" y="104"/>
                      </a:cubicBezTo>
                      <a:cubicBezTo>
                        <a:pt x="15" y="104"/>
                        <a:pt x="15" y="104"/>
                        <a:pt x="15" y="104"/>
                      </a:cubicBezTo>
                      <a:cubicBezTo>
                        <a:pt x="15" y="158"/>
                        <a:pt x="15" y="158"/>
                        <a:pt x="15" y="158"/>
                      </a:cubicBezTo>
                      <a:cubicBezTo>
                        <a:pt x="15" y="158"/>
                        <a:pt x="15" y="158"/>
                        <a:pt x="110" y="158"/>
                      </a:cubicBezTo>
                      <a:cubicBezTo>
                        <a:pt x="119" y="158"/>
                        <a:pt x="128" y="158"/>
                        <a:pt x="136" y="157"/>
                      </a:cubicBezTo>
                      <a:close/>
                    </a:path>
                  </a:pathLst>
                </a:custGeom>
                <a:solidFill>
                  <a:srgbClr val="7F7F7F">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2" name="Freeform 9"/>
                <p:cNvSpPr>
                  <a:spLocks/>
                </p:cNvSpPr>
                <p:nvPr/>
              </p:nvSpPr>
              <p:spPr bwMode="auto">
                <a:xfrm>
                  <a:off x="1312666" y="1614145"/>
                  <a:ext cx="418000" cy="188437"/>
                </a:xfrm>
                <a:custGeom>
                  <a:avLst/>
                  <a:gdLst>
                    <a:gd name="T0" fmla="*/ 120 w 121"/>
                    <a:gd name="T1" fmla="*/ 48 h 54"/>
                    <a:gd name="T2" fmla="*/ 121 w 121"/>
                    <a:gd name="T3" fmla="*/ 53 h 54"/>
                    <a:gd name="T4" fmla="*/ 95 w 121"/>
                    <a:gd name="T5" fmla="*/ 54 h 54"/>
                    <a:gd name="T6" fmla="*/ 0 w 121"/>
                    <a:gd name="T7" fmla="*/ 54 h 54"/>
                    <a:gd name="T8" fmla="*/ 0 w 121"/>
                    <a:gd name="T9" fmla="*/ 0 h 54"/>
                    <a:gd name="T10" fmla="*/ 116 w 121"/>
                    <a:gd name="T11" fmla="*/ 0 h 54"/>
                    <a:gd name="T12" fmla="*/ 120 w 121"/>
                    <a:gd name="T13" fmla="*/ 48 h 54"/>
                  </a:gdLst>
                  <a:ahLst/>
                  <a:cxnLst>
                    <a:cxn ang="0">
                      <a:pos x="T0" y="T1"/>
                    </a:cxn>
                    <a:cxn ang="0">
                      <a:pos x="T2" y="T3"/>
                    </a:cxn>
                    <a:cxn ang="0">
                      <a:pos x="T4" y="T5"/>
                    </a:cxn>
                    <a:cxn ang="0">
                      <a:pos x="T6" y="T7"/>
                    </a:cxn>
                    <a:cxn ang="0">
                      <a:pos x="T8" y="T9"/>
                    </a:cxn>
                    <a:cxn ang="0">
                      <a:pos x="T10" y="T11"/>
                    </a:cxn>
                    <a:cxn ang="0">
                      <a:pos x="T12" y="T13"/>
                    </a:cxn>
                  </a:cxnLst>
                  <a:rect l="0" t="0" r="r" b="b"/>
                  <a:pathLst>
                    <a:path w="121" h="54">
                      <a:moveTo>
                        <a:pt x="120" y="48"/>
                      </a:moveTo>
                      <a:cubicBezTo>
                        <a:pt x="120" y="48"/>
                        <a:pt x="120" y="50"/>
                        <a:pt x="121" y="53"/>
                      </a:cubicBezTo>
                      <a:cubicBezTo>
                        <a:pt x="113" y="54"/>
                        <a:pt x="104" y="54"/>
                        <a:pt x="95" y="54"/>
                      </a:cubicBezTo>
                      <a:cubicBezTo>
                        <a:pt x="0" y="54"/>
                        <a:pt x="0" y="54"/>
                        <a:pt x="0" y="54"/>
                      </a:cubicBezTo>
                      <a:cubicBezTo>
                        <a:pt x="0" y="0"/>
                        <a:pt x="0" y="0"/>
                        <a:pt x="0" y="0"/>
                      </a:cubicBezTo>
                      <a:cubicBezTo>
                        <a:pt x="116" y="0"/>
                        <a:pt x="116" y="0"/>
                        <a:pt x="116" y="0"/>
                      </a:cubicBezTo>
                      <a:cubicBezTo>
                        <a:pt x="118" y="30"/>
                        <a:pt x="120" y="48"/>
                        <a:pt x="120" y="48"/>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3" name="Freeform 10"/>
                <p:cNvSpPr>
                  <a:spLocks/>
                </p:cNvSpPr>
                <p:nvPr/>
              </p:nvSpPr>
              <p:spPr bwMode="auto">
                <a:xfrm>
                  <a:off x="333927" y="817572"/>
                  <a:ext cx="1376348" cy="1293362"/>
                </a:xfrm>
                <a:custGeom>
                  <a:avLst/>
                  <a:gdLst>
                    <a:gd name="T0" fmla="*/ 393 w 393"/>
                    <a:gd name="T1" fmla="*/ 207 h 368"/>
                    <a:gd name="T2" fmla="*/ 362 w 393"/>
                    <a:gd name="T3" fmla="*/ 124 h 368"/>
                    <a:gd name="T4" fmla="*/ 339 w 393"/>
                    <a:gd name="T5" fmla="*/ 124 h 368"/>
                    <a:gd name="T6" fmla="*/ 374 w 393"/>
                    <a:gd name="T7" fmla="*/ 210 h 368"/>
                    <a:gd name="T8" fmla="*/ 264 w 393"/>
                    <a:gd name="T9" fmla="*/ 210 h 368"/>
                    <a:gd name="T10" fmla="*/ 264 w 393"/>
                    <a:gd name="T11" fmla="*/ 302 h 368"/>
                    <a:gd name="T12" fmla="*/ 353 w 393"/>
                    <a:gd name="T13" fmla="*/ 302 h 368"/>
                    <a:gd name="T14" fmla="*/ 353 w 393"/>
                    <a:gd name="T15" fmla="*/ 368 h 368"/>
                    <a:gd name="T16" fmla="*/ 347 w 393"/>
                    <a:gd name="T17" fmla="*/ 368 h 368"/>
                    <a:gd name="T18" fmla="*/ 207 w 393"/>
                    <a:gd name="T19" fmla="*/ 368 h 368"/>
                    <a:gd name="T20" fmla="*/ 186 w 393"/>
                    <a:gd name="T21" fmla="*/ 368 h 368"/>
                    <a:gd name="T22" fmla="*/ 45 w 393"/>
                    <a:gd name="T23" fmla="*/ 368 h 368"/>
                    <a:gd name="T24" fmla="*/ 20 w 393"/>
                    <a:gd name="T25" fmla="*/ 362 h 368"/>
                    <a:gd name="T26" fmla="*/ 20 w 393"/>
                    <a:gd name="T27" fmla="*/ 302 h 368"/>
                    <a:gd name="T28" fmla="*/ 109 w 393"/>
                    <a:gd name="T29" fmla="*/ 302 h 368"/>
                    <a:gd name="T30" fmla="*/ 109 w 393"/>
                    <a:gd name="T31" fmla="*/ 210 h 368"/>
                    <a:gd name="T32" fmla="*/ 0 w 393"/>
                    <a:gd name="T33" fmla="*/ 210 h 368"/>
                    <a:gd name="T34" fmla="*/ 0 w 393"/>
                    <a:gd name="T35" fmla="*/ 210 h 368"/>
                    <a:gd name="T36" fmla="*/ 34 w 393"/>
                    <a:gd name="T37" fmla="*/ 124 h 368"/>
                    <a:gd name="T38" fmla="*/ 11 w 393"/>
                    <a:gd name="T39" fmla="*/ 124 h 368"/>
                    <a:gd name="T40" fmla="*/ 6 w 393"/>
                    <a:gd name="T41" fmla="*/ 137 h 368"/>
                    <a:gd name="T42" fmla="*/ 16 w 393"/>
                    <a:gd name="T43" fmla="*/ 35 h 368"/>
                    <a:gd name="T44" fmla="*/ 126 w 393"/>
                    <a:gd name="T45" fmla="*/ 0 h 368"/>
                    <a:gd name="T46" fmla="*/ 126 w 393"/>
                    <a:gd name="T47" fmla="*/ 0 h 368"/>
                    <a:gd name="T48" fmla="*/ 187 w 393"/>
                    <a:gd name="T49" fmla="*/ 30 h 368"/>
                    <a:gd name="T50" fmla="*/ 136 w 393"/>
                    <a:gd name="T51" fmla="*/ 229 h 368"/>
                    <a:gd name="T52" fmla="*/ 187 w 393"/>
                    <a:gd name="T53" fmla="*/ 291 h 368"/>
                    <a:gd name="T54" fmla="*/ 235 w 393"/>
                    <a:gd name="T55" fmla="*/ 233 h 368"/>
                    <a:gd name="T56" fmla="*/ 187 w 393"/>
                    <a:gd name="T57" fmla="*/ 30 h 368"/>
                    <a:gd name="T58" fmla="*/ 247 w 393"/>
                    <a:gd name="T59" fmla="*/ 0 h 368"/>
                    <a:gd name="T60" fmla="*/ 247 w 393"/>
                    <a:gd name="T61" fmla="*/ 0 h 368"/>
                    <a:gd name="T62" fmla="*/ 378 w 393"/>
                    <a:gd name="T63" fmla="*/ 52 h 368"/>
                    <a:gd name="T64" fmla="*/ 393 w 393"/>
                    <a:gd name="T65" fmla="*/ 20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3" h="368">
                      <a:moveTo>
                        <a:pt x="393" y="207"/>
                      </a:moveTo>
                      <a:cubicBezTo>
                        <a:pt x="362" y="124"/>
                        <a:pt x="362" y="124"/>
                        <a:pt x="362" y="124"/>
                      </a:cubicBezTo>
                      <a:cubicBezTo>
                        <a:pt x="339" y="124"/>
                        <a:pt x="339" y="124"/>
                        <a:pt x="339" y="124"/>
                      </a:cubicBezTo>
                      <a:cubicBezTo>
                        <a:pt x="374" y="210"/>
                        <a:pt x="374" y="210"/>
                        <a:pt x="374" y="210"/>
                      </a:cubicBezTo>
                      <a:cubicBezTo>
                        <a:pt x="264" y="210"/>
                        <a:pt x="264" y="210"/>
                        <a:pt x="264" y="210"/>
                      </a:cubicBezTo>
                      <a:cubicBezTo>
                        <a:pt x="264" y="302"/>
                        <a:pt x="264" y="302"/>
                        <a:pt x="264" y="302"/>
                      </a:cubicBezTo>
                      <a:cubicBezTo>
                        <a:pt x="353" y="302"/>
                        <a:pt x="353" y="302"/>
                        <a:pt x="353" y="302"/>
                      </a:cubicBezTo>
                      <a:cubicBezTo>
                        <a:pt x="353" y="368"/>
                        <a:pt x="353" y="368"/>
                        <a:pt x="353" y="368"/>
                      </a:cubicBezTo>
                      <a:cubicBezTo>
                        <a:pt x="351" y="368"/>
                        <a:pt x="349" y="368"/>
                        <a:pt x="347" y="368"/>
                      </a:cubicBezTo>
                      <a:cubicBezTo>
                        <a:pt x="281" y="368"/>
                        <a:pt x="207" y="368"/>
                        <a:pt x="207" y="368"/>
                      </a:cubicBezTo>
                      <a:cubicBezTo>
                        <a:pt x="186" y="368"/>
                        <a:pt x="186" y="368"/>
                        <a:pt x="186" y="368"/>
                      </a:cubicBezTo>
                      <a:cubicBezTo>
                        <a:pt x="186" y="368"/>
                        <a:pt x="111" y="368"/>
                        <a:pt x="45" y="368"/>
                      </a:cubicBezTo>
                      <a:cubicBezTo>
                        <a:pt x="35" y="368"/>
                        <a:pt x="27" y="366"/>
                        <a:pt x="20" y="362"/>
                      </a:cubicBezTo>
                      <a:cubicBezTo>
                        <a:pt x="20" y="302"/>
                        <a:pt x="20" y="302"/>
                        <a:pt x="20" y="302"/>
                      </a:cubicBezTo>
                      <a:cubicBezTo>
                        <a:pt x="109" y="302"/>
                        <a:pt x="109" y="302"/>
                        <a:pt x="109" y="302"/>
                      </a:cubicBezTo>
                      <a:cubicBezTo>
                        <a:pt x="109" y="210"/>
                        <a:pt x="109" y="210"/>
                        <a:pt x="109" y="210"/>
                      </a:cubicBezTo>
                      <a:cubicBezTo>
                        <a:pt x="0" y="210"/>
                        <a:pt x="0" y="210"/>
                        <a:pt x="0" y="210"/>
                      </a:cubicBezTo>
                      <a:cubicBezTo>
                        <a:pt x="0" y="210"/>
                        <a:pt x="0" y="210"/>
                        <a:pt x="0" y="210"/>
                      </a:cubicBezTo>
                      <a:cubicBezTo>
                        <a:pt x="34" y="124"/>
                        <a:pt x="34" y="124"/>
                        <a:pt x="34" y="124"/>
                      </a:cubicBezTo>
                      <a:cubicBezTo>
                        <a:pt x="11" y="124"/>
                        <a:pt x="11" y="124"/>
                        <a:pt x="11" y="124"/>
                      </a:cubicBezTo>
                      <a:cubicBezTo>
                        <a:pt x="6" y="137"/>
                        <a:pt x="6" y="137"/>
                        <a:pt x="6" y="137"/>
                      </a:cubicBezTo>
                      <a:cubicBezTo>
                        <a:pt x="9" y="105"/>
                        <a:pt x="13" y="70"/>
                        <a:pt x="16" y="35"/>
                      </a:cubicBezTo>
                      <a:cubicBezTo>
                        <a:pt x="51" y="13"/>
                        <a:pt x="94" y="3"/>
                        <a:pt x="126" y="0"/>
                      </a:cubicBezTo>
                      <a:cubicBezTo>
                        <a:pt x="126" y="0"/>
                        <a:pt x="126" y="0"/>
                        <a:pt x="126" y="0"/>
                      </a:cubicBezTo>
                      <a:cubicBezTo>
                        <a:pt x="187" y="30"/>
                        <a:pt x="187" y="30"/>
                        <a:pt x="187" y="30"/>
                      </a:cubicBezTo>
                      <a:cubicBezTo>
                        <a:pt x="136" y="229"/>
                        <a:pt x="136" y="229"/>
                        <a:pt x="136" y="229"/>
                      </a:cubicBezTo>
                      <a:cubicBezTo>
                        <a:pt x="187" y="291"/>
                        <a:pt x="187" y="291"/>
                        <a:pt x="187" y="291"/>
                      </a:cubicBezTo>
                      <a:cubicBezTo>
                        <a:pt x="235" y="233"/>
                        <a:pt x="235" y="233"/>
                        <a:pt x="235" y="233"/>
                      </a:cubicBezTo>
                      <a:cubicBezTo>
                        <a:pt x="187" y="30"/>
                        <a:pt x="187" y="30"/>
                        <a:pt x="187" y="30"/>
                      </a:cubicBezTo>
                      <a:cubicBezTo>
                        <a:pt x="247" y="0"/>
                        <a:pt x="247" y="0"/>
                        <a:pt x="247" y="0"/>
                      </a:cubicBezTo>
                      <a:cubicBezTo>
                        <a:pt x="247" y="0"/>
                        <a:pt x="247" y="0"/>
                        <a:pt x="247" y="0"/>
                      </a:cubicBezTo>
                      <a:cubicBezTo>
                        <a:pt x="286" y="4"/>
                        <a:pt x="340" y="17"/>
                        <a:pt x="378" y="52"/>
                      </a:cubicBezTo>
                      <a:cubicBezTo>
                        <a:pt x="384" y="109"/>
                        <a:pt x="389" y="165"/>
                        <a:pt x="393" y="207"/>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4" name="Freeform 11"/>
                <p:cNvSpPr>
                  <a:spLocks/>
                </p:cNvSpPr>
                <p:nvPr/>
              </p:nvSpPr>
              <p:spPr bwMode="auto">
                <a:xfrm>
                  <a:off x="384900" y="372175"/>
                  <a:ext cx="1274403" cy="625266"/>
                </a:xfrm>
                <a:custGeom>
                  <a:avLst/>
                  <a:gdLst>
                    <a:gd name="T0" fmla="*/ 354 w 362"/>
                    <a:gd name="T1" fmla="*/ 107 h 180"/>
                    <a:gd name="T2" fmla="*/ 362 w 362"/>
                    <a:gd name="T3" fmla="*/ 180 h 180"/>
                    <a:gd name="T4" fmla="*/ 231 w 362"/>
                    <a:gd name="T5" fmla="*/ 128 h 180"/>
                    <a:gd name="T6" fmla="*/ 180 w 362"/>
                    <a:gd name="T7" fmla="*/ 126 h 180"/>
                    <a:gd name="T8" fmla="*/ 161 w 362"/>
                    <a:gd name="T9" fmla="*/ 126 h 180"/>
                    <a:gd name="T10" fmla="*/ 110 w 362"/>
                    <a:gd name="T11" fmla="*/ 128 h 180"/>
                    <a:gd name="T12" fmla="*/ 0 w 362"/>
                    <a:gd name="T13" fmla="*/ 163 h 180"/>
                    <a:gd name="T14" fmla="*/ 6 w 362"/>
                    <a:gd name="T15" fmla="*/ 107 h 180"/>
                    <a:gd name="T16" fmla="*/ 74 w 362"/>
                    <a:gd name="T17" fmla="*/ 0 h 180"/>
                    <a:gd name="T18" fmla="*/ 74 w 362"/>
                    <a:gd name="T19" fmla="*/ 1 h 180"/>
                    <a:gd name="T20" fmla="*/ 180 w 362"/>
                    <a:gd name="T21" fmla="*/ 107 h 180"/>
                    <a:gd name="T22" fmla="*/ 287 w 362"/>
                    <a:gd name="T23" fmla="*/ 1 h 180"/>
                    <a:gd name="T24" fmla="*/ 287 w 362"/>
                    <a:gd name="T25" fmla="*/ 0 h 180"/>
                    <a:gd name="T26" fmla="*/ 354 w 362"/>
                    <a:gd name="T27" fmla="*/ 10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 h="180">
                      <a:moveTo>
                        <a:pt x="354" y="107"/>
                      </a:moveTo>
                      <a:cubicBezTo>
                        <a:pt x="357" y="131"/>
                        <a:pt x="359" y="155"/>
                        <a:pt x="362" y="180"/>
                      </a:cubicBezTo>
                      <a:cubicBezTo>
                        <a:pt x="324" y="145"/>
                        <a:pt x="270" y="132"/>
                        <a:pt x="231" y="128"/>
                      </a:cubicBezTo>
                      <a:cubicBezTo>
                        <a:pt x="201" y="125"/>
                        <a:pt x="180" y="126"/>
                        <a:pt x="180" y="126"/>
                      </a:cubicBezTo>
                      <a:cubicBezTo>
                        <a:pt x="161" y="126"/>
                        <a:pt x="161" y="126"/>
                        <a:pt x="161" y="126"/>
                      </a:cubicBezTo>
                      <a:cubicBezTo>
                        <a:pt x="161" y="126"/>
                        <a:pt x="140" y="125"/>
                        <a:pt x="110" y="128"/>
                      </a:cubicBezTo>
                      <a:cubicBezTo>
                        <a:pt x="78" y="131"/>
                        <a:pt x="35" y="141"/>
                        <a:pt x="0" y="163"/>
                      </a:cubicBezTo>
                      <a:cubicBezTo>
                        <a:pt x="2" y="144"/>
                        <a:pt x="4" y="125"/>
                        <a:pt x="6" y="107"/>
                      </a:cubicBezTo>
                      <a:cubicBezTo>
                        <a:pt x="12" y="51"/>
                        <a:pt x="42" y="18"/>
                        <a:pt x="74" y="0"/>
                      </a:cubicBezTo>
                      <a:cubicBezTo>
                        <a:pt x="74" y="0"/>
                        <a:pt x="74" y="0"/>
                        <a:pt x="74" y="1"/>
                      </a:cubicBezTo>
                      <a:cubicBezTo>
                        <a:pt x="74" y="59"/>
                        <a:pt x="122" y="107"/>
                        <a:pt x="180" y="107"/>
                      </a:cubicBezTo>
                      <a:cubicBezTo>
                        <a:pt x="239" y="107"/>
                        <a:pt x="287" y="59"/>
                        <a:pt x="287" y="1"/>
                      </a:cubicBezTo>
                      <a:cubicBezTo>
                        <a:pt x="287" y="0"/>
                        <a:pt x="287" y="0"/>
                        <a:pt x="287" y="0"/>
                      </a:cubicBezTo>
                      <a:cubicBezTo>
                        <a:pt x="319" y="18"/>
                        <a:pt x="348" y="51"/>
                        <a:pt x="354" y="107"/>
                      </a:cubicBezTo>
                      <a:close/>
                    </a:path>
                  </a:pathLst>
                </a:custGeom>
                <a:solidFill>
                  <a:srgbClr val="7F7F7F">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5" name="Freeform 12"/>
                <p:cNvSpPr>
                  <a:spLocks/>
                </p:cNvSpPr>
                <p:nvPr/>
              </p:nvSpPr>
              <p:spPr bwMode="auto">
                <a:xfrm>
                  <a:off x="405290" y="2085241"/>
                  <a:ext cx="1162252" cy="102784"/>
                </a:xfrm>
                <a:custGeom>
                  <a:avLst/>
                  <a:gdLst>
                    <a:gd name="T0" fmla="*/ 333 w 333"/>
                    <a:gd name="T1" fmla="*/ 6 h 29"/>
                    <a:gd name="T2" fmla="*/ 333 w 333"/>
                    <a:gd name="T3" fmla="*/ 29 h 29"/>
                    <a:gd name="T4" fmla="*/ 176 w 333"/>
                    <a:gd name="T5" fmla="*/ 29 h 29"/>
                    <a:gd name="T6" fmla="*/ 157 w 333"/>
                    <a:gd name="T7" fmla="*/ 29 h 29"/>
                    <a:gd name="T8" fmla="*/ 0 w 333"/>
                    <a:gd name="T9" fmla="*/ 29 h 29"/>
                    <a:gd name="T10" fmla="*/ 0 w 333"/>
                    <a:gd name="T11" fmla="*/ 0 h 29"/>
                    <a:gd name="T12" fmla="*/ 25 w 333"/>
                    <a:gd name="T13" fmla="*/ 6 h 29"/>
                    <a:gd name="T14" fmla="*/ 166 w 333"/>
                    <a:gd name="T15" fmla="*/ 6 h 29"/>
                    <a:gd name="T16" fmla="*/ 187 w 333"/>
                    <a:gd name="T17" fmla="*/ 6 h 29"/>
                    <a:gd name="T18" fmla="*/ 327 w 333"/>
                    <a:gd name="T19" fmla="*/ 6 h 29"/>
                    <a:gd name="T20" fmla="*/ 333 w 333"/>
                    <a:gd name="T21"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29">
                      <a:moveTo>
                        <a:pt x="333" y="6"/>
                      </a:moveTo>
                      <a:cubicBezTo>
                        <a:pt x="333" y="29"/>
                        <a:pt x="333" y="29"/>
                        <a:pt x="333" y="29"/>
                      </a:cubicBezTo>
                      <a:cubicBezTo>
                        <a:pt x="176" y="29"/>
                        <a:pt x="176" y="29"/>
                        <a:pt x="176" y="29"/>
                      </a:cubicBezTo>
                      <a:cubicBezTo>
                        <a:pt x="157" y="29"/>
                        <a:pt x="157" y="29"/>
                        <a:pt x="157" y="29"/>
                      </a:cubicBezTo>
                      <a:cubicBezTo>
                        <a:pt x="0" y="29"/>
                        <a:pt x="0" y="29"/>
                        <a:pt x="0" y="29"/>
                      </a:cubicBezTo>
                      <a:cubicBezTo>
                        <a:pt x="0" y="0"/>
                        <a:pt x="0" y="0"/>
                        <a:pt x="0" y="0"/>
                      </a:cubicBezTo>
                      <a:cubicBezTo>
                        <a:pt x="7" y="4"/>
                        <a:pt x="15" y="6"/>
                        <a:pt x="25" y="6"/>
                      </a:cubicBezTo>
                      <a:cubicBezTo>
                        <a:pt x="91" y="6"/>
                        <a:pt x="166" y="6"/>
                        <a:pt x="166" y="6"/>
                      </a:cubicBezTo>
                      <a:cubicBezTo>
                        <a:pt x="187" y="6"/>
                        <a:pt x="187" y="6"/>
                        <a:pt x="187" y="6"/>
                      </a:cubicBezTo>
                      <a:cubicBezTo>
                        <a:pt x="187" y="6"/>
                        <a:pt x="261" y="6"/>
                        <a:pt x="327" y="6"/>
                      </a:cubicBezTo>
                      <a:cubicBezTo>
                        <a:pt x="329" y="6"/>
                        <a:pt x="331" y="6"/>
                        <a:pt x="333" y="6"/>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6" name="Freeform 13"/>
                <p:cNvSpPr>
                  <a:spLocks/>
                </p:cNvSpPr>
                <p:nvPr/>
              </p:nvSpPr>
              <p:spPr bwMode="auto">
                <a:xfrm>
                  <a:off x="649975" y="3863"/>
                  <a:ext cx="744252" cy="368312"/>
                </a:xfrm>
                <a:custGeom>
                  <a:avLst/>
                  <a:gdLst>
                    <a:gd name="T0" fmla="*/ 213 w 213"/>
                    <a:gd name="T1" fmla="*/ 105 h 105"/>
                    <a:gd name="T2" fmla="*/ 117 w 213"/>
                    <a:gd name="T3" fmla="*/ 79 h 105"/>
                    <a:gd name="T4" fmla="*/ 96 w 213"/>
                    <a:gd name="T5" fmla="*/ 79 h 105"/>
                    <a:gd name="T6" fmla="*/ 0 w 213"/>
                    <a:gd name="T7" fmla="*/ 105 h 105"/>
                    <a:gd name="T8" fmla="*/ 106 w 213"/>
                    <a:gd name="T9" fmla="*/ 0 h 105"/>
                    <a:gd name="T10" fmla="*/ 213 w 213"/>
                    <a:gd name="T11" fmla="*/ 105 h 105"/>
                  </a:gdLst>
                  <a:ahLst/>
                  <a:cxnLst>
                    <a:cxn ang="0">
                      <a:pos x="T0" y="T1"/>
                    </a:cxn>
                    <a:cxn ang="0">
                      <a:pos x="T2" y="T3"/>
                    </a:cxn>
                    <a:cxn ang="0">
                      <a:pos x="T4" y="T5"/>
                    </a:cxn>
                    <a:cxn ang="0">
                      <a:pos x="T6" y="T7"/>
                    </a:cxn>
                    <a:cxn ang="0">
                      <a:pos x="T8" y="T9"/>
                    </a:cxn>
                    <a:cxn ang="0">
                      <a:pos x="T10" y="T11"/>
                    </a:cxn>
                  </a:cxnLst>
                  <a:rect l="0" t="0" r="r" b="b"/>
                  <a:pathLst>
                    <a:path w="213" h="105">
                      <a:moveTo>
                        <a:pt x="213" y="105"/>
                      </a:moveTo>
                      <a:cubicBezTo>
                        <a:pt x="167" y="79"/>
                        <a:pt x="117" y="79"/>
                        <a:pt x="117" y="79"/>
                      </a:cubicBezTo>
                      <a:cubicBezTo>
                        <a:pt x="96" y="79"/>
                        <a:pt x="96" y="79"/>
                        <a:pt x="96" y="79"/>
                      </a:cubicBezTo>
                      <a:cubicBezTo>
                        <a:pt x="96" y="79"/>
                        <a:pt x="45" y="79"/>
                        <a:pt x="0" y="105"/>
                      </a:cubicBezTo>
                      <a:cubicBezTo>
                        <a:pt x="1" y="47"/>
                        <a:pt x="48" y="0"/>
                        <a:pt x="106" y="0"/>
                      </a:cubicBezTo>
                      <a:cubicBezTo>
                        <a:pt x="165" y="0"/>
                        <a:pt x="212" y="47"/>
                        <a:pt x="213" y="105"/>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7" name="Freeform 14"/>
                <p:cNvSpPr>
                  <a:spLocks/>
                </p:cNvSpPr>
                <p:nvPr/>
              </p:nvSpPr>
              <p:spPr bwMode="auto">
                <a:xfrm>
                  <a:off x="649975" y="277954"/>
                  <a:ext cx="744252" cy="471096"/>
                </a:xfrm>
                <a:custGeom>
                  <a:avLst/>
                  <a:gdLst>
                    <a:gd name="T0" fmla="*/ 117 w 213"/>
                    <a:gd name="T1" fmla="*/ 0 h 133"/>
                    <a:gd name="T2" fmla="*/ 213 w 213"/>
                    <a:gd name="T3" fmla="*/ 26 h 133"/>
                    <a:gd name="T4" fmla="*/ 213 w 213"/>
                    <a:gd name="T5" fmla="*/ 27 h 133"/>
                    <a:gd name="T6" fmla="*/ 106 w 213"/>
                    <a:gd name="T7" fmla="*/ 133 h 133"/>
                    <a:gd name="T8" fmla="*/ 0 w 213"/>
                    <a:gd name="T9" fmla="*/ 27 h 133"/>
                    <a:gd name="T10" fmla="*/ 0 w 213"/>
                    <a:gd name="T11" fmla="*/ 26 h 133"/>
                    <a:gd name="T12" fmla="*/ 96 w 213"/>
                    <a:gd name="T13" fmla="*/ 0 h 133"/>
                    <a:gd name="T14" fmla="*/ 117 w 213"/>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33">
                      <a:moveTo>
                        <a:pt x="117" y="0"/>
                      </a:moveTo>
                      <a:cubicBezTo>
                        <a:pt x="117" y="0"/>
                        <a:pt x="167" y="0"/>
                        <a:pt x="213" y="26"/>
                      </a:cubicBezTo>
                      <a:cubicBezTo>
                        <a:pt x="213" y="26"/>
                        <a:pt x="213" y="26"/>
                        <a:pt x="213" y="27"/>
                      </a:cubicBezTo>
                      <a:cubicBezTo>
                        <a:pt x="213" y="85"/>
                        <a:pt x="165" y="133"/>
                        <a:pt x="106" y="133"/>
                      </a:cubicBezTo>
                      <a:cubicBezTo>
                        <a:pt x="48" y="133"/>
                        <a:pt x="0" y="85"/>
                        <a:pt x="0" y="27"/>
                      </a:cubicBezTo>
                      <a:cubicBezTo>
                        <a:pt x="0" y="26"/>
                        <a:pt x="0" y="26"/>
                        <a:pt x="0" y="26"/>
                      </a:cubicBezTo>
                      <a:cubicBezTo>
                        <a:pt x="45" y="0"/>
                        <a:pt x="96" y="0"/>
                        <a:pt x="96" y="0"/>
                      </a:cubicBezTo>
                      <a:lnTo>
                        <a:pt x="117" y="0"/>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8" name="Freeform 15"/>
                <p:cNvSpPr>
                  <a:spLocks/>
                </p:cNvSpPr>
                <p:nvPr/>
              </p:nvSpPr>
              <p:spPr bwMode="auto">
                <a:xfrm>
                  <a:off x="772317" y="809004"/>
                  <a:ext cx="428198" cy="119915"/>
                </a:xfrm>
                <a:custGeom>
                  <a:avLst/>
                  <a:gdLst>
                    <a:gd name="T0" fmla="*/ 121 w 121"/>
                    <a:gd name="T1" fmla="*/ 3 h 33"/>
                    <a:gd name="T2" fmla="*/ 121 w 121"/>
                    <a:gd name="T3" fmla="*/ 3 h 33"/>
                    <a:gd name="T4" fmla="*/ 61 w 121"/>
                    <a:gd name="T5" fmla="*/ 33 h 33"/>
                    <a:gd name="T6" fmla="*/ 0 w 121"/>
                    <a:gd name="T7" fmla="*/ 3 h 33"/>
                    <a:gd name="T8" fmla="*/ 0 w 121"/>
                    <a:gd name="T9" fmla="*/ 3 h 33"/>
                    <a:gd name="T10" fmla="*/ 51 w 121"/>
                    <a:gd name="T11" fmla="*/ 1 h 33"/>
                    <a:gd name="T12" fmla="*/ 70 w 121"/>
                    <a:gd name="T13" fmla="*/ 1 h 33"/>
                    <a:gd name="T14" fmla="*/ 121 w 121"/>
                    <a:gd name="T15" fmla="*/ 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33">
                      <a:moveTo>
                        <a:pt x="121" y="3"/>
                      </a:moveTo>
                      <a:cubicBezTo>
                        <a:pt x="121" y="3"/>
                        <a:pt x="121" y="3"/>
                        <a:pt x="121" y="3"/>
                      </a:cubicBezTo>
                      <a:cubicBezTo>
                        <a:pt x="61" y="33"/>
                        <a:pt x="61" y="33"/>
                        <a:pt x="61" y="33"/>
                      </a:cubicBezTo>
                      <a:cubicBezTo>
                        <a:pt x="0" y="3"/>
                        <a:pt x="0" y="3"/>
                        <a:pt x="0" y="3"/>
                      </a:cubicBezTo>
                      <a:cubicBezTo>
                        <a:pt x="0" y="3"/>
                        <a:pt x="0" y="3"/>
                        <a:pt x="0" y="3"/>
                      </a:cubicBezTo>
                      <a:cubicBezTo>
                        <a:pt x="30" y="0"/>
                        <a:pt x="51" y="1"/>
                        <a:pt x="51" y="1"/>
                      </a:cubicBezTo>
                      <a:cubicBezTo>
                        <a:pt x="70" y="1"/>
                        <a:pt x="70" y="1"/>
                        <a:pt x="70" y="1"/>
                      </a:cubicBezTo>
                      <a:cubicBezTo>
                        <a:pt x="70" y="1"/>
                        <a:pt x="91" y="0"/>
                        <a:pt x="121" y="3"/>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79" name="Freeform 16"/>
                <p:cNvSpPr>
                  <a:spLocks/>
                </p:cNvSpPr>
                <p:nvPr/>
              </p:nvSpPr>
              <p:spPr bwMode="auto">
                <a:xfrm>
                  <a:off x="293146" y="1554190"/>
                  <a:ext cx="418000" cy="531050"/>
                </a:xfrm>
                <a:custGeom>
                  <a:avLst/>
                  <a:gdLst>
                    <a:gd name="T0" fmla="*/ 119 w 119"/>
                    <a:gd name="T1" fmla="*/ 0 h 152"/>
                    <a:gd name="T2" fmla="*/ 119 w 119"/>
                    <a:gd name="T3" fmla="*/ 92 h 152"/>
                    <a:gd name="T4" fmla="*/ 30 w 119"/>
                    <a:gd name="T5" fmla="*/ 92 h 152"/>
                    <a:gd name="T6" fmla="*/ 30 w 119"/>
                    <a:gd name="T7" fmla="*/ 152 h 152"/>
                    <a:gd name="T8" fmla="*/ 3 w 119"/>
                    <a:gd name="T9" fmla="*/ 72 h 152"/>
                    <a:gd name="T10" fmla="*/ 10 w 119"/>
                    <a:gd name="T11" fmla="*/ 72 h 152"/>
                    <a:gd name="T12" fmla="*/ 105 w 119"/>
                    <a:gd name="T13" fmla="*/ 72 h 152"/>
                    <a:gd name="T14" fmla="*/ 105 w 119"/>
                    <a:gd name="T15" fmla="*/ 18 h 152"/>
                    <a:gd name="T16" fmla="*/ 8 w 119"/>
                    <a:gd name="T17" fmla="*/ 18 h 152"/>
                    <a:gd name="T18" fmla="*/ 10 w 119"/>
                    <a:gd name="T19" fmla="*/ 0 h 152"/>
                    <a:gd name="T20" fmla="*/ 119 w 119"/>
                    <a:gd name="T2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52">
                      <a:moveTo>
                        <a:pt x="119" y="0"/>
                      </a:moveTo>
                      <a:cubicBezTo>
                        <a:pt x="119" y="92"/>
                        <a:pt x="119" y="92"/>
                        <a:pt x="119" y="92"/>
                      </a:cubicBezTo>
                      <a:cubicBezTo>
                        <a:pt x="30" y="92"/>
                        <a:pt x="30" y="92"/>
                        <a:pt x="30" y="92"/>
                      </a:cubicBezTo>
                      <a:cubicBezTo>
                        <a:pt x="30" y="152"/>
                        <a:pt x="30" y="152"/>
                        <a:pt x="30" y="152"/>
                      </a:cubicBezTo>
                      <a:cubicBezTo>
                        <a:pt x="0" y="135"/>
                        <a:pt x="1" y="88"/>
                        <a:pt x="3" y="72"/>
                      </a:cubicBezTo>
                      <a:cubicBezTo>
                        <a:pt x="5" y="72"/>
                        <a:pt x="7" y="72"/>
                        <a:pt x="10" y="72"/>
                      </a:cubicBezTo>
                      <a:cubicBezTo>
                        <a:pt x="105" y="72"/>
                        <a:pt x="105" y="72"/>
                        <a:pt x="105" y="72"/>
                      </a:cubicBezTo>
                      <a:cubicBezTo>
                        <a:pt x="105" y="18"/>
                        <a:pt x="105" y="18"/>
                        <a:pt x="105" y="18"/>
                      </a:cubicBezTo>
                      <a:cubicBezTo>
                        <a:pt x="8" y="18"/>
                        <a:pt x="8" y="18"/>
                        <a:pt x="8" y="18"/>
                      </a:cubicBezTo>
                      <a:cubicBezTo>
                        <a:pt x="9" y="12"/>
                        <a:pt x="9" y="6"/>
                        <a:pt x="10" y="0"/>
                      </a:cubicBezTo>
                      <a:lnTo>
                        <a:pt x="119" y="0"/>
                      </a:lnTo>
                      <a:close/>
                    </a:path>
                  </a:pathLst>
                </a:custGeom>
                <a:solidFill>
                  <a:srgbClr val="7F7F7F">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80" name="Freeform 17"/>
                <p:cNvSpPr>
                  <a:spLocks/>
                </p:cNvSpPr>
                <p:nvPr/>
              </p:nvSpPr>
              <p:spPr bwMode="auto">
                <a:xfrm>
                  <a:off x="303338" y="1614145"/>
                  <a:ext cx="356835" cy="188437"/>
                </a:xfrm>
                <a:custGeom>
                  <a:avLst/>
                  <a:gdLst>
                    <a:gd name="T0" fmla="*/ 102 w 102"/>
                    <a:gd name="T1" fmla="*/ 0 h 54"/>
                    <a:gd name="T2" fmla="*/ 102 w 102"/>
                    <a:gd name="T3" fmla="*/ 54 h 54"/>
                    <a:gd name="T4" fmla="*/ 7 w 102"/>
                    <a:gd name="T5" fmla="*/ 54 h 54"/>
                    <a:gd name="T6" fmla="*/ 0 w 102"/>
                    <a:gd name="T7" fmla="*/ 54 h 54"/>
                    <a:gd name="T8" fmla="*/ 1 w 102"/>
                    <a:gd name="T9" fmla="*/ 48 h 54"/>
                    <a:gd name="T10" fmla="*/ 5 w 102"/>
                    <a:gd name="T11" fmla="*/ 0 h 54"/>
                    <a:gd name="T12" fmla="*/ 102 w 102"/>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02" h="54">
                      <a:moveTo>
                        <a:pt x="102" y="0"/>
                      </a:moveTo>
                      <a:cubicBezTo>
                        <a:pt x="102" y="54"/>
                        <a:pt x="102" y="54"/>
                        <a:pt x="102" y="54"/>
                      </a:cubicBezTo>
                      <a:cubicBezTo>
                        <a:pt x="102" y="54"/>
                        <a:pt x="102" y="54"/>
                        <a:pt x="7" y="54"/>
                      </a:cubicBezTo>
                      <a:cubicBezTo>
                        <a:pt x="4" y="54"/>
                        <a:pt x="2" y="54"/>
                        <a:pt x="0" y="54"/>
                      </a:cubicBezTo>
                      <a:cubicBezTo>
                        <a:pt x="0" y="51"/>
                        <a:pt x="1" y="48"/>
                        <a:pt x="1" y="48"/>
                      </a:cubicBezTo>
                      <a:cubicBezTo>
                        <a:pt x="1" y="48"/>
                        <a:pt x="2" y="30"/>
                        <a:pt x="5" y="0"/>
                      </a:cubicBezTo>
                      <a:lnTo>
                        <a:pt x="102" y="0"/>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81" name="Freeform 18"/>
                <p:cNvSpPr>
                  <a:spLocks/>
                </p:cNvSpPr>
                <p:nvPr/>
              </p:nvSpPr>
              <p:spPr bwMode="auto">
                <a:xfrm>
                  <a:off x="-2517" y="946049"/>
                  <a:ext cx="387417" cy="856533"/>
                </a:xfrm>
                <a:custGeom>
                  <a:avLst/>
                  <a:gdLst>
                    <a:gd name="T0" fmla="*/ 111 w 111"/>
                    <a:gd name="T1" fmla="*/ 0 h 247"/>
                    <a:gd name="T2" fmla="*/ 101 w 111"/>
                    <a:gd name="T3" fmla="*/ 102 h 247"/>
                    <a:gd name="T4" fmla="*/ 68 w 111"/>
                    <a:gd name="T5" fmla="*/ 193 h 247"/>
                    <a:gd name="T6" fmla="*/ 93 w 111"/>
                    <a:gd name="T7" fmla="*/ 193 h 247"/>
                    <a:gd name="T8" fmla="*/ 89 w 111"/>
                    <a:gd name="T9" fmla="*/ 241 h 247"/>
                    <a:gd name="T10" fmla="*/ 88 w 111"/>
                    <a:gd name="T11" fmla="*/ 247 h 247"/>
                    <a:gd name="T12" fmla="*/ 15 w 111"/>
                    <a:gd name="T13" fmla="*/ 193 h 247"/>
                    <a:gd name="T14" fmla="*/ 55 w 111"/>
                    <a:gd name="T15" fmla="*/ 72 h 247"/>
                    <a:gd name="T16" fmla="*/ 111 w 111"/>
                    <a:gd name="T1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7">
                      <a:moveTo>
                        <a:pt x="111" y="0"/>
                      </a:moveTo>
                      <a:cubicBezTo>
                        <a:pt x="108" y="35"/>
                        <a:pt x="104" y="70"/>
                        <a:pt x="101" y="102"/>
                      </a:cubicBezTo>
                      <a:cubicBezTo>
                        <a:pt x="68" y="193"/>
                        <a:pt x="68" y="193"/>
                        <a:pt x="68" y="193"/>
                      </a:cubicBezTo>
                      <a:cubicBezTo>
                        <a:pt x="93" y="193"/>
                        <a:pt x="93" y="193"/>
                        <a:pt x="93" y="193"/>
                      </a:cubicBezTo>
                      <a:cubicBezTo>
                        <a:pt x="90" y="223"/>
                        <a:pt x="89" y="241"/>
                        <a:pt x="89" y="241"/>
                      </a:cubicBezTo>
                      <a:cubicBezTo>
                        <a:pt x="89" y="241"/>
                        <a:pt x="88" y="244"/>
                        <a:pt x="88" y="247"/>
                      </a:cubicBezTo>
                      <a:cubicBezTo>
                        <a:pt x="0" y="245"/>
                        <a:pt x="15" y="193"/>
                        <a:pt x="15" y="193"/>
                      </a:cubicBezTo>
                      <a:cubicBezTo>
                        <a:pt x="15" y="193"/>
                        <a:pt x="15" y="193"/>
                        <a:pt x="55" y="72"/>
                      </a:cubicBezTo>
                      <a:cubicBezTo>
                        <a:pt x="66" y="39"/>
                        <a:pt x="87" y="16"/>
                        <a:pt x="111" y="0"/>
                      </a:cubicBez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nvGrpSpPr>
              <p:cNvPr id="21582" name="组合 62"/>
              <p:cNvGrpSpPr>
                <a:grpSpLocks/>
              </p:cNvGrpSpPr>
              <p:nvPr/>
            </p:nvGrpSpPr>
            <p:grpSpPr bwMode="auto">
              <a:xfrm>
                <a:off x="0" y="560579"/>
                <a:ext cx="663553" cy="214641"/>
                <a:chOff x="0" y="0"/>
                <a:chExt cx="3190574" cy="866491"/>
              </a:xfrm>
            </p:grpSpPr>
            <p:sp>
              <p:nvSpPr>
                <p:cNvPr id="21583" name="Freeform 5"/>
                <p:cNvSpPr>
                  <a:spLocks/>
                </p:cNvSpPr>
                <p:nvPr/>
              </p:nvSpPr>
              <p:spPr bwMode="auto">
                <a:xfrm>
                  <a:off x="392" y="610213"/>
                  <a:ext cx="3191069" cy="256958"/>
                </a:xfrm>
                <a:custGeom>
                  <a:avLst/>
                  <a:gdLst>
                    <a:gd name="T0" fmla="*/ 2769 w 2769"/>
                    <a:gd name="T1" fmla="*/ 0 h 225"/>
                    <a:gd name="T2" fmla="*/ 2769 w 2769"/>
                    <a:gd name="T3" fmla="*/ 225 h 225"/>
                    <a:gd name="T4" fmla="*/ 1412 w 2769"/>
                    <a:gd name="T5" fmla="*/ 225 h 225"/>
                    <a:gd name="T6" fmla="*/ 1360 w 2769"/>
                    <a:gd name="T7" fmla="*/ 225 h 225"/>
                    <a:gd name="T8" fmla="*/ 0 w 2769"/>
                    <a:gd name="T9" fmla="*/ 225 h 225"/>
                    <a:gd name="T10" fmla="*/ 0 w 2769"/>
                    <a:gd name="T11" fmla="*/ 0 h 225"/>
                    <a:gd name="T12" fmla="*/ 2769 w 2769"/>
                    <a:gd name="T13" fmla="*/ 0 h 225"/>
                  </a:gdLst>
                  <a:ahLst/>
                  <a:cxnLst>
                    <a:cxn ang="0">
                      <a:pos x="T0" y="T1"/>
                    </a:cxn>
                    <a:cxn ang="0">
                      <a:pos x="T2" y="T3"/>
                    </a:cxn>
                    <a:cxn ang="0">
                      <a:pos x="T4" y="T5"/>
                    </a:cxn>
                    <a:cxn ang="0">
                      <a:pos x="T6" y="T7"/>
                    </a:cxn>
                    <a:cxn ang="0">
                      <a:pos x="T8" y="T9"/>
                    </a:cxn>
                    <a:cxn ang="0">
                      <a:pos x="T10" y="T11"/>
                    </a:cxn>
                    <a:cxn ang="0">
                      <a:pos x="T12" y="T13"/>
                    </a:cxn>
                  </a:cxnLst>
                  <a:rect l="0" t="0" r="r" b="b"/>
                  <a:pathLst>
                    <a:path w="2769" h="225">
                      <a:moveTo>
                        <a:pt x="2769" y="0"/>
                      </a:moveTo>
                      <a:lnTo>
                        <a:pt x="2769" y="225"/>
                      </a:lnTo>
                      <a:lnTo>
                        <a:pt x="1412" y="225"/>
                      </a:lnTo>
                      <a:lnTo>
                        <a:pt x="1360" y="225"/>
                      </a:lnTo>
                      <a:lnTo>
                        <a:pt x="0" y="225"/>
                      </a:lnTo>
                      <a:lnTo>
                        <a:pt x="0" y="0"/>
                      </a:lnTo>
                      <a:lnTo>
                        <a:pt x="2769" y="0"/>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84" name="Freeform 6"/>
                <p:cNvSpPr>
                  <a:spLocks noEditPoints="1"/>
                </p:cNvSpPr>
                <p:nvPr/>
              </p:nvSpPr>
              <p:spPr bwMode="auto">
                <a:xfrm>
                  <a:off x="392" y="2077"/>
                  <a:ext cx="3191069" cy="556744"/>
                </a:xfrm>
                <a:custGeom>
                  <a:avLst/>
                  <a:gdLst>
                    <a:gd name="T0" fmla="*/ 2376 w 2769"/>
                    <a:gd name="T1" fmla="*/ 0 h 481"/>
                    <a:gd name="T2" fmla="*/ 2769 w 2769"/>
                    <a:gd name="T3" fmla="*/ 481 h 481"/>
                    <a:gd name="T4" fmla="*/ 0 w 2769"/>
                    <a:gd name="T5" fmla="*/ 481 h 481"/>
                    <a:gd name="T6" fmla="*/ 392 w 2769"/>
                    <a:gd name="T7" fmla="*/ 0 h 481"/>
                    <a:gd name="T8" fmla="*/ 1360 w 2769"/>
                    <a:gd name="T9" fmla="*/ 0 h 481"/>
                    <a:gd name="T10" fmla="*/ 1412 w 2769"/>
                    <a:gd name="T11" fmla="*/ 0 h 481"/>
                    <a:gd name="T12" fmla="*/ 2376 w 2769"/>
                    <a:gd name="T13" fmla="*/ 0 h 481"/>
                    <a:gd name="T14" fmla="*/ 1880 w 2769"/>
                    <a:gd name="T15" fmla="*/ 374 h 481"/>
                    <a:gd name="T16" fmla="*/ 1771 w 2769"/>
                    <a:gd name="T17" fmla="*/ 140 h 481"/>
                    <a:gd name="T18" fmla="*/ 1311 w 2769"/>
                    <a:gd name="T19" fmla="*/ 140 h 481"/>
                    <a:gd name="T20" fmla="*/ 1123 w 2769"/>
                    <a:gd name="T21" fmla="*/ 374 h 481"/>
                    <a:gd name="T22" fmla="*/ 1880 w 2769"/>
                    <a:gd name="T23" fmla="*/ 374 h 481"/>
                    <a:gd name="T24" fmla="*/ 815 w 2769"/>
                    <a:gd name="T25" fmla="*/ 307 h 481"/>
                    <a:gd name="T26" fmla="*/ 943 w 2769"/>
                    <a:gd name="T27" fmla="*/ 140 h 481"/>
                    <a:gd name="T28" fmla="*/ 824 w 2769"/>
                    <a:gd name="T29" fmla="*/ 140 h 481"/>
                    <a:gd name="T30" fmla="*/ 684 w 2769"/>
                    <a:gd name="T31" fmla="*/ 314 h 481"/>
                    <a:gd name="T32" fmla="*/ 684 w 2769"/>
                    <a:gd name="T33" fmla="*/ 344 h 481"/>
                    <a:gd name="T34" fmla="*/ 684 w 2769"/>
                    <a:gd name="T35" fmla="*/ 429 h 481"/>
                    <a:gd name="T36" fmla="*/ 776 w 2769"/>
                    <a:gd name="T37" fmla="*/ 344 h 481"/>
                    <a:gd name="T38" fmla="*/ 776 w 2769"/>
                    <a:gd name="T39" fmla="*/ 344 h 481"/>
                    <a:gd name="T40" fmla="*/ 815 w 2769"/>
                    <a:gd name="T41" fmla="*/ 30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69" h="481">
                      <a:moveTo>
                        <a:pt x="2376" y="0"/>
                      </a:moveTo>
                      <a:lnTo>
                        <a:pt x="2769" y="481"/>
                      </a:lnTo>
                      <a:lnTo>
                        <a:pt x="0" y="481"/>
                      </a:lnTo>
                      <a:lnTo>
                        <a:pt x="392" y="0"/>
                      </a:lnTo>
                      <a:lnTo>
                        <a:pt x="1360" y="0"/>
                      </a:lnTo>
                      <a:lnTo>
                        <a:pt x="1412" y="0"/>
                      </a:lnTo>
                      <a:lnTo>
                        <a:pt x="2376" y="0"/>
                      </a:lnTo>
                      <a:close/>
                      <a:moveTo>
                        <a:pt x="1880" y="374"/>
                      </a:moveTo>
                      <a:lnTo>
                        <a:pt x="1771" y="140"/>
                      </a:lnTo>
                      <a:lnTo>
                        <a:pt x="1311" y="140"/>
                      </a:lnTo>
                      <a:lnTo>
                        <a:pt x="1123" y="374"/>
                      </a:lnTo>
                      <a:lnTo>
                        <a:pt x="1880" y="374"/>
                      </a:lnTo>
                      <a:close/>
                      <a:moveTo>
                        <a:pt x="815" y="307"/>
                      </a:moveTo>
                      <a:lnTo>
                        <a:pt x="943" y="140"/>
                      </a:lnTo>
                      <a:lnTo>
                        <a:pt x="824" y="140"/>
                      </a:lnTo>
                      <a:lnTo>
                        <a:pt x="684" y="314"/>
                      </a:lnTo>
                      <a:lnTo>
                        <a:pt x="684" y="344"/>
                      </a:lnTo>
                      <a:lnTo>
                        <a:pt x="684" y="429"/>
                      </a:lnTo>
                      <a:lnTo>
                        <a:pt x="776" y="344"/>
                      </a:lnTo>
                      <a:lnTo>
                        <a:pt x="815" y="307"/>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85" name="Freeform 19"/>
                <p:cNvSpPr>
                  <a:spLocks/>
                </p:cNvSpPr>
                <p:nvPr/>
              </p:nvSpPr>
              <p:spPr bwMode="auto">
                <a:xfrm>
                  <a:off x="785413" y="353255"/>
                  <a:ext cx="152930" cy="42824"/>
                </a:xfrm>
                <a:custGeom>
                  <a:avLst/>
                  <a:gdLst>
                    <a:gd name="T0" fmla="*/ 131 w 131"/>
                    <a:gd name="T1" fmla="*/ 0 h 37"/>
                    <a:gd name="T2" fmla="*/ 92 w 131"/>
                    <a:gd name="T3" fmla="*/ 37 h 37"/>
                    <a:gd name="T4" fmla="*/ 92 w 131"/>
                    <a:gd name="T5" fmla="*/ 37 h 37"/>
                    <a:gd name="T6" fmla="*/ 0 w 131"/>
                    <a:gd name="T7" fmla="*/ 37 h 37"/>
                    <a:gd name="T8" fmla="*/ 0 w 131"/>
                    <a:gd name="T9" fmla="*/ 7 h 37"/>
                    <a:gd name="T10" fmla="*/ 131 w 131"/>
                    <a:gd name="T11" fmla="*/ 0 h 37"/>
                  </a:gdLst>
                  <a:ahLst/>
                  <a:cxnLst>
                    <a:cxn ang="0">
                      <a:pos x="T0" y="T1"/>
                    </a:cxn>
                    <a:cxn ang="0">
                      <a:pos x="T2" y="T3"/>
                    </a:cxn>
                    <a:cxn ang="0">
                      <a:pos x="T4" y="T5"/>
                    </a:cxn>
                    <a:cxn ang="0">
                      <a:pos x="T6" y="T7"/>
                    </a:cxn>
                    <a:cxn ang="0">
                      <a:pos x="T8" y="T9"/>
                    </a:cxn>
                    <a:cxn ang="0">
                      <a:pos x="T10" y="T11"/>
                    </a:cxn>
                  </a:cxnLst>
                  <a:rect l="0" t="0" r="r" b="b"/>
                  <a:pathLst>
                    <a:path w="131" h="37">
                      <a:moveTo>
                        <a:pt x="131" y="0"/>
                      </a:moveTo>
                      <a:lnTo>
                        <a:pt x="92" y="37"/>
                      </a:lnTo>
                      <a:lnTo>
                        <a:pt x="0" y="37"/>
                      </a:lnTo>
                      <a:lnTo>
                        <a:pt x="0" y="7"/>
                      </a:lnTo>
                      <a:lnTo>
                        <a:pt x="131" y="0"/>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sp>
          <p:nvSpPr>
            <p:cNvPr id="21586" name="文本框 38"/>
            <p:cNvSpPr txBox="1">
              <a:spLocks noChangeArrowheads="1"/>
            </p:cNvSpPr>
            <p:nvPr/>
          </p:nvSpPr>
          <p:spPr bwMode="auto">
            <a:xfrm>
              <a:off x="160317" y="0"/>
              <a:ext cx="752298" cy="284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C5C5C5"/>
                  </a:solidFill>
                  <a:latin typeface="华文琥珀" panose="02010800040101010101" pitchFamily="2" charset="-122"/>
                  <a:ea typeface="华文琥珀" panose="02010800040101010101" pitchFamily="2" charset="-122"/>
                </a:rPr>
                <a:t>5.6</a:t>
              </a:r>
              <a:r>
                <a:rPr lang="en-US" sz="1867" b="1">
                  <a:solidFill>
                    <a:srgbClr val="C5C5C5"/>
                  </a:solidFill>
                  <a:latin typeface="微软雅黑" panose="020B0503020204020204" pitchFamily="34" charset="-122"/>
                  <a:ea typeface="微软雅黑" panose="020B0503020204020204" pitchFamily="34" charset="-122"/>
                </a:rPr>
                <a:t>%</a:t>
              </a:r>
              <a:endParaRPr lang="zh-CN" altLang="en-US" sz="1867" b="1">
                <a:solidFill>
                  <a:srgbClr val="C5C5C5"/>
                </a:solidFill>
                <a:latin typeface="微软雅黑" panose="020B0503020204020204" pitchFamily="34" charset="-122"/>
                <a:ea typeface="微软雅黑" panose="020B0503020204020204" pitchFamily="34" charset="-122"/>
              </a:endParaRPr>
            </a:p>
          </p:txBody>
        </p:sp>
        <p:sp>
          <p:nvSpPr>
            <p:cNvPr id="21587" name="TextBox 28"/>
            <p:cNvSpPr txBox="1">
              <a:spLocks noChangeArrowheads="1"/>
            </p:cNvSpPr>
            <p:nvPr/>
          </p:nvSpPr>
          <p:spPr bwMode="auto">
            <a:xfrm>
              <a:off x="320295" y="1405101"/>
              <a:ext cx="610711"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C5C5C5"/>
                  </a:solidFill>
                  <a:latin typeface="微软雅黑" panose="020B0503020204020204" pitchFamily="34" charset="-122"/>
                  <a:ea typeface="微软雅黑" panose="020B0503020204020204" pitchFamily="34" charset="-122"/>
                </a:rPr>
                <a:t>上课时</a:t>
              </a:r>
              <a:endParaRPr lang="zh-CN" altLang="en-US" sz="1200" b="1">
                <a:solidFill>
                  <a:srgbClr val="C5C5C5"/>
                </a:solidFill>
                <a:latin typeface="微软雅黑" panose="020B0503020204020204" pitchFamily="34" charset="-122"/>
                <a:ea typeface="微软雅黑" panose="020B0503020204020204" pitchFamily="34" charset="-122"/>
              </a:endParaRPr>
            </a:p>
          </p:txBody>
        </p:sp>
        <p:grpSp>
          <p:nvGrpSpPr>
            <p:cNvPr id="21588" name="组合 132"/>
            <p:cNvGrpSpPr>
              <a:grpSpLocks/>
            </p:cNvGrpSpPr>
            <p:nvPr/>
          </p:nvGrpSpPr>
          <p:grpSpPr bwMode="auto">
            <a:xfrm>
              <a:off x="0" y="276948"/>
              <a:ext cx="1019981" cy="1019982"/>
              <a:chOff x="0" y="0"/>
              <a:chExt cx="1019981" cy="1019982"/>
            </a:xfrm>
          </p:grpSpPr>
          <p:sp>
            <p:nvSpPr>
              <p:cNvPr id="21589" name="椭圆 134"/>
              <p:cNvSpPr>
                <a:spLocks noChangeArrowheads="1"/>
              </p:cNvSpPr>
              <p:nvPr/>
            </p:nvSpPr>
            <p:spPr bwMode="auto">
              <a:xfrm>
                <a:off x="64346" y="82445"/>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90" name="空心弧 135"/>
              <p:cNvSpPr>
                <a:spLocks/>
              </p:cNvSpPr>
              <p:nvPr/>
            </p:nvSpPr>
            <p:spPr bwMode="auto">
              <a:xfrm rot="11639204">
                <a:off x="0" y="-3925"/>
                <a:ext cx="1019981" cy="1023837"/>
              </a:xfrm>
              <a:custGeom>
                <a:avLst/>
                <a:gdLst>
                  <a:gd name="T0" fmla="*/ 43774 w 1019981"/>
                  <a:gd name="T1" fmla="*/ 719419 h 1023837"/>
                  <a:gd name="T2" fmla="*/ 66499 w 1019981"/>
                  <a:gd name="T3" fmla="*/ 259161 h 1023837"/>
                  <a:gd name="T4" fmla="*/ 196873 w 1019981"/>
                  <a:gd name="T5" fmla="*/ 333464 h 1023837"/>
                  <a:gd name="T6" fmla="*/ 180870 w 1019981"/>
                  <a:gd name="T7" fmla="*/ 658401 h 1023837"/>
                  <a:gd name="T8" fmla="*/ 43774 w 1019981"/>
                  <a:gd name="T9" fmla="*/ 719419 h 1023837"/>
                </a:gdLst>
                <a:ahLst/>
                <a:cxnLst>
                  <a:cxn ang="0">
                    <a:pos x="T0" y="T1"/>
                  </a:cxn>
                  <a:cxn ang="0">
                    <a:pos x="T2" y="T3"/>
                  </a:cxn>
                  <a:cxn ang="0">
                    <a:pos x="T4" y="T5"/>
                  </a:cxn>
                  <a:cxn ang="0">
                    <a:pos x="T6" y="T7"/>
                  </a:cxn>
                  <a:cxn ang="0">
                    <a:pos x="T8" y="T9"/>
                  </a:cxn>
                </a:cxnLst>
                <a:rect l="0" t="0" r="r" b="b"/>
                <a:pathLst>
                  <a:path w="1019981" h="1023837">
                    <a:moveTo>
                      <a:pt x="43774" y="719419"/>
                    </a:moveTo>
                    <a:cubicBezTo>
                      <a:pt x="-21761" y="571057"/>
                      <a:pt x="-13330" y="400291"/>
                      <a:pt x="66499" y="259161"/>
                    </a:cubicBezTo>
                    <a:lnTo>
                      <a:pt x="196873" y="333464"/>
                    </a:lnTo>
                    <a:cubicBezTo>
                      <a:pt x="140678" y="433123"/>
                      <a:pt x="134742" y="553649"/>
                      <a:pt x="180870" y="658401"/>
                    </a:cubicBezTo>
                    <a:lnTo>
                      <a:pt x="43774" y="719419"/>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1591" name="椭圆 136"/>
              <p:cNvSpPr>
                <a:spLocks noChangeArrowheads="1"/>
              </p:cNvSpPr>
              <p:nvPr/>
            </p:nvSpPr>
            <p:spPr bwMode="auto">
              <a:xfrm rot="16947253">
                <a:off x="87991" y="81651"/>
                <a:ext cx="868882" cy="86888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grpSp>
      <p:grpSp>
        <p:nvGrpSpPr>
          <p:cNvPr id="21592" name="组合 1"/>
          <p:cNvGrpSpPr>
            <a:grpSpLocks/>
          </p:cNvGrpSpPr>
          <p:nvPr/>
        </p:nvGrpSpPr>
        <p:grpSpPr bwMode="auto">
          <a:xfrm>
            <a:off x="8060267" y="1212851"/>
            <a:ext cx="1358900" cy="2183292"/>
            <a:chOff x="0" y="0"/>
            <a:chExt cx="1019175" cy="1638122"/>
          </a:xfrm>
        </p:grpSpPr>
        <p:sp>
          <p:nvSpPr>
            <p:cNvPr id="21593" name="椭圆 36"/>
            <p:cNvSpPr>
              <a:spLocks noChangeArrowheads="1"/>
            </p:cNvSpPr>
            <p:nvPr/>
          </p:nvSpPr>
          <p:spPr bwMode="auto">
            <a:xfrm rot="20494898">
              <a:off x="69474" y="348319"/>
              <a:ext cx="868896" cy="86929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grpSp>
          <p:nvGrpSpPr>
            <p:cNvPr id="21594" name="组合 138"/>
            <p:cNvGrpSpPr>
              <a:grpSpLocks/>
            </p:cNvGrpSpPr>
            <p:nvPr/>
          </p:nvGrpSpPr>
          <p:grpSpPr bwMode="auto">
            <a:xfrm>
              <a:off x="64198" y="0"/>
              <a:ext cx="897860" cy="1638122"/>
              <a:chOff x="0" y="0"/>
              <a:chExt cx="897846" cy="1637337"/>
            </a:xfrm>
          </p:grpSpPr>
          <p:sp>
            <p:nvSpPr>
              <p:cNvPr id="21595" name="TextBox 16"/>
              <p:cNvSpPr txBox="1">
                <a:spLocks noChangeArrowheads="1"/>
              </p:cNvSpPr>
              <p:nvPr/>
            </p:nvSpPr>
            <p:spPr bwMode="auto">
              <a:xfrm>
                <a:off x="140564" y="1398781"/>
                <a:ext cx="757282" cy="2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467" b="1">
                    <a:solidFill>
                      <a:srgbClr val="C5C5C5"/>
                    </a:solidFill>
                    <a:latin typeface="微软雅黑" panose="020B0503020204020204" pitchFamily="34" charset="-122"/>
                    <a:ea typeface="微软雅黑" panose="020B0503020204020204" pitchFamily="34" charset="-122"/>
                  </a:rPr>
                  <a:t>工作间隙</a:t>
                </a:r>
                <a:endParaRPr lang="zh-CN" altLang="en-US" sz="1200" b="1">
                  <a:solidFill>
                    <a:srgbClr val="C5C5C5"/>
                  </a:solidFill>
                  <a:latin typeface="微软雅黑" panose="020B0503020204020204" pitchFamily="34" charset="-122"/>
                  <a:ea typeface="微软雅黑" panose="020B0503020204020204" pitchFamily="34" charset="-122"/>
                </a:endParaRPr>
              </a:p>
            </p:txBody>
          </p:sp>
          <p:sp>
            <p:nvSpPr>
              <p:cNvPr id="21596" name="椭圆 34"/>
              <p:cNvSpPr>
                <a:spLocks noChangeArrowheads="1"/>
              </p:cNvSpPr>
              <p:nvPr/>
            </p:nvSpPr>
            <p:spPr bwMode="auto">
              <a:xfrm>
                <a:off x="0" y="346178"/>
                <a:ext cx="868882" cy="868882"/>
              </a:xfrm>
              <a:prstGeom prst="ellipse">
                <a:avLst/>
              </a:prstGeom>
              <a:noFill/>
              <a:ln w="88900" cmpd="sng">
                <a:solidFill>
                  <a:srgbClr val="C5C5C5">
                    <a:alpha val="75999"/>
                  </a:srgbClr>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2400"/>
              </a:p>
            </p:txBody>
          </p:sp>
          <p:sp>
            <p:nvSpPr>
              <p:cNvPr id="21597" name="文本框 38"/>
              <p:cNvSpPr txBox="1">
                <a:spLocks noChangeArrowheads="1"/>
              </p:cNvSpPr>
              <p:nvPr/>
            </p:nvSpPr>
            <p:spPr bwMode="auto">
              <a:xfrm>
                <a:off x="124840" y="0"/>
                <a:ext cx="509987" cy="28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867">
                    <a:solidFill>
                      <a:srgbClr val="C5C5C5"/>
                    </a:solidFill>
                    <a:latin typeface="华文琥珀" panose="02010800040101010101" pitchFamily="2" charset="-122"/>
                    <a:ea typeface="华文琥珀" panose="02010800040101010101" pitchFamily="2" charset="-122"/>
                  </a:rPr>
                  <a:t>15</a:t>
                </a:r>
                <a:r>
                  <a:rPr lang="en-US" sz="1867" b="1">
                    <a:solidFill>
                      <a:srgbClr val="C5C5C5"/>
                    </a:solidFill>
                    <a:latin typeface="微软雅黑" panose="020B0503020204020204" pitchFamily="34" charset="-122"/>
                    <a:ea typeface="微软雅黑" panose="020B0503020204020204" pitchFamily="34" charset="-122"/>
                  </a:rPr>
                  <a:t>%</a:t>
                </a:r>
                <a:endParaRPr lang="zh-CN" altLang="en-US" sz="1867" b="1">
                  <a:solidFill>
                    <a:srgbClr val="C5C5C5"/>
                  </a:solidFill>
                  <a:latin typeface="微软雅黑" panose="020B0503020204020204" pitchFamily="34" charset="-122"/>
                  <a:ea typeface="微软雅黑" panose="020B0503020204020204" pitchFamily="34" charset="-122"/>
                </a:endParaRPr>
              </a:p>
            </p:txBody>
          </p:sp>
          <p:sp>
            <p:nvSpPr>
              <p:cNvPr id="21598" name="Freeform 6"/>
              <p:cNvSpPr>
                <a:spLocks/>
              </p:cNvSpPr>
              <p:nvPr/>
            </p:nvSpPr>
            <p:spPr bwMode="auto">
              <a:xfrm>
                <a:off x="207262" y="519070"/>
                <a:ext cx="477830" cy="455576"/>
              </a:xfrm>
              <a:custGeom>
                <a:avLst/>
                <a:gdLst>
                  <a:gd name="T0" fmla="*/ 106 w 205"/>
                  <a:gd name="T1" fmla="*/ 4 h 196"/>
                  <a:gd name="T2" fmla="*/ 120 w 205"/>
                  <a:gd name="T3" fmla="*/ 13 h 196"/>
                  <a:gd name="T4" fmla="*/ 122 w 205"/>
                  <a:gd name="T5" fmla="*/ 15 h 196"/>
                  <a:gd name="T6" fmla="*/ 124 w 205"/>
                  <a:gd name="T7" fmla="*/ 19 h 196"/>
                  <a:gd name="T8" fmla="*/ 127 w 205"/>
                  <a:gd name="T9" fmla="*/ 23 h 196"/>
                  <a:gd name="T10" fmla="*/ 129 w 205"/>
                  <a:gd name="T11" fmla="*/ 28 h 196"/>
                  <a:gd name="T12" fmla="*/ 131 w 205"/>
                  <a:gd name="T13" fmla="*/ 46 h 196"/>
                  <a:gd name="T14" fmla="*/ 129 w 205"/>
                  <a:gd name="T15" fmla="*/ 67 h 196"/>
                  <a:gd name="T16" fmla="*/ 127 w 205"/>
                  <a:gd name="T17" fmla="*/ 71 h 196"/>
                  <a:gd name="T18" fmla="*/ 124 w 205"/>
                  <a:gd name="T19" fmla="*/ 75 h 196"/>
                  <a:gd name="T20" fmla="*/ 122 w 205"/>
                  <a:gd name="T21" fmla="*/ 78 h 196"/>
                  <a:gd name="T22" fmla="*/ 120 w 205"/>
                  <a:gd name="T23" fmla="*/ 87 h 196"/>
                  <a:gd name="T24" fmla="*/ 118 w 205"/>
                  <a:gd name="T25" fmla="*/ 93 h 196"/>
                  <a:gd name="T26" fmla="*/ 118 w 205"/>
                  <a:gd name="T27" fmla="*/ 102 h 196"/>
                  <a:gd name="T28" fmla="*/ 122 w 205"/>
                  <a:gd name="T29" fmla="*/ 105 h 196"/>
                  <a:gd name="T30" fmla="*/ 125 w 205"/>
                  <a:gd name="T31" fmla="*/ 107 h 196"/>
                  <a:gd name="T32" fmla="*/ 128 w 205"/>
                  <a:gd name="T33" fmla="*/ 110 h 196"/>
                  <a:gd name="T34" fmla="*/ 130 w 205"/>
                  <a:gd name="T35" fmla="*/ 112 h 196"/>
                  <a:gd name="T36" fmla="*/ 134 w 205"/>
                  <a:gd name="T37" fmla="*/ 114 h 196"/>
                  <a:gd name="T38" fmla="*/ 139 w 205"/>
                  <a:gd name="T39" fmla="*/ 117 h 196"/>
                  <a:gd name="T40" fmla="*/ 147 w 205"/>
                  <a:gd name="T41" fmla="*/ 119 h 196"/>
                  <a:gd name="T42" fmla="*/ 155 w 205"/>
                  <a:gd name="T43" fmla="*/ 121 h 196"/>
                  <a:gd name="T44" fmla="*/ 166 w 205"/>
                  <a:gd name="T45" fmla="*/ 124 h 196"/>
                  <a:gd name="T46" fmla="*/ 181 w 205"/>
                  <a:gd name="T47" fmla="*/ 195 h 196"/>
                  <a:gd name="T48" fmla="*/ 1 w 205"/>
                  <a:gd name="T49" fmla="*/ 178 h 196"/>
                  <a:gd name="T50" fmla="*/ 3 w 205"/>
                  <a:gd name="T51" fmla="*/ 163 h 196"/>
                  <a:gd name="T52" fmla="*/ 5 w 205"/>
                  <a:gd name="T53" fmla="*/ 154 h 196"/>
                  <a:gd name="T54" fmla="*/ 8 w 205"/>
                  <a:gd name="T55" fmla="*/ 148 h 196"/>
                  <a:gd name="T56" fmla="*/ 10 w 205"/>
                  <a:gd name="T57" fmla="*/ 138 h 196"/>
                  <a:gd name="T58" fmla="*/ 12 w 205"/>
                  <a:gd name="T59" fmla="*/ 135 h 196"/>
                  <a:gd name="T60" fmla="*/ 15 w 205"/>
                  <a:gd name="T61" fmla="*/ 133 h 196"/>
                  <a:gd name="T62" fmla="*/ 19 w 205"/>
                  <a:gd name="T63" fmla="*/ 130 h 196"/>
                  <a:gd name="T64" fmla="*/ 24 w 205"/>
                  <a:gd name="T65" fmla="*/ 128 h 196"/>
                  <a:gd name="T66" fmla="*/ 30 w 205"/>
                  <a:gd name="T67" fmla="*/ 125 h 196"/>
                  <a:gd name="T68" fmla="*/ 35 w 205"/>
                  <a:gd name="T69" fmla="*/ 123 h 196"/>
                  <a:gd name="T70" fmla="*/ 42 w 205"/>
                  <a:gd name="T71" fmla="*/ 121 h 196"/>
                  <a:gd name="T72" fmla="*/ 48 w 205"/>
                  <a:gd name="T73" fmla="*/ 118 h 196"/>
                  <a:gd name="T74" fmla="*/ 53 w 205"/>
                  <a:gd name="T75" fmla="*/ 116 h 196"/>
                  <a:gd name="T76" fmla="*/ 55 w 205"/>
                  <a:gd name="T77" fmla="*/ 114 h 196"/>
                  <a:gd name="T78" fmla="*/ 57 w 205"/>
                  <a:gd name="T79" fmla="*/ 111 h 196"/>
                  <a:gd name="T80" fmla="*/ 60 w 205"/>
                  <a:gd name="T81" fmla="*/ 108 h 196"/>
                  <a:gd name="T82" fmla="*/ 62 w 205"/>
                  <a:gd name="T83" fmla="*/ 106 h 196"/>
                  <a:gd name="T84" fmla="*/ 66 w 205"/>
                  <a:gd name="T85" fmla="*/ 104 h 196"/>
                  <a:gd name="T86" fmla="*/ 68 w 205"/>
                  <a:gd name="T87" fmla="*/ 99 h 196"/>
                  <a:gd name="T88" fmla="*/ 67 w 205"/>
                  <a:gd name="T89" fmla="*/ 87 h 196"/>
                  <a:gd name="T90" fmla="*/ 65 w 205"/>
                  <a:gd name="T91" fmla="*/ 80 h 196"/>
                  <a:gd name="T92" fmla="*/ 62 w 205"/>
                  <a:gd name="T93" fmla="*/ 74 h 196"/>
                  <a:gd name="T94" fmla="*/ 60 w 205"/>
                  <a:gd name="T95" fmla="*/ 70 h 196"/>
                  <a:gd name="T96" fmla="*/ 58 w 205"/>
                  <a:gd name="T97" fmla="*/ 66 h 196"/>
                  <a:gd name="T98" fmla="*/ 55 w 205"/>
                  <a:gd name="T99" fmla="*/ 59 h 196"/>
                  <a:gd name="T100" fmla="*/ 56 w 205"/>
                  <a:gd name="T101" fmla="*/ 48 h 196"/>
                  <a:gd name="T102" fmla="*/ 58 w 205"/>
                  <a:gd name="T103" fmla="*/ 20 h 196"/>
                  <a:gd name="T104" fmla="*/ 61 w 205"/>
                  <a:gd name="T105" fmla="*/ 16 h 196"/>
                  <a:gd name="T106" fmla="*/ 63 w 205"/>
                  <a:gd name="T107" fmla="*/ 13 h 196"/>
                  <a:gd name="T108" fmla="*/ 66 w 205"/>
                  <a:gd name="T109" fmla="*/ 11 h 196"/>
                  <a:gd name="T110" fmla="*/ 70 w 205"/>
                  <a:gd name="T111" fmla="*/ 9 h 196"/>
                  <a:gd name="T112" fmla="*/ 78 w 205"/>
                  <a:gd name="T113" fmla="*/ 6 h 196"/>
                  <a:gd name="T114" fmla="*/ 83 w 205"/>
                  <a:gd name="T115" fmla="*/ 4 h 196"/>
                  <a:gd name="T116" fmla="*/ 87 w 205"/>
                  <a:gd name="T117"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196">
                    <a:moveTo>
                      <a:pt x="99" y="1"/>
                    </a:moveTo>
                    <a:cubicBezTo>
                      <a:pt x="100" y="2"/>
                      <a:pt x="100" y="2"/>
                      <a:pt x="100" y="2"/>
                    </a:cubicBezTo>
                    <a:cubicBezTo>
                      <a:pt x="102" y="2"/>
                      <a:pt x="102" y="2"/>
                      <a:pt x="102" y="2"/>
                    </a:cubicBezTo>
                    <a:cubicBezTo>
                      <a:pt x="103" y="3"/>
                      <a:pt x="103" y="3"/>
                      <a:pt x="103" y="3"/>
                    </a:cubicBezTo>
                    <a:cubicBezTo>
                      <a:pt x="104" y="3"/>
                      <a:pt x="104" y="3"/>
                      <a:pt x="104" y="3"/>
                    </a:cubicBezTo>
                    <a:cubicBezTo>
                      <a:pt x="105" y="3"/>
                      <a:pt x="105" y="3"/>
                      <a:pt x="105" y="3"/>
                    </a:cubicBezTo>
                    <a:cubicBezTo>
                      <a:pt x="106" y="4"/>
                      <a:pt x="106" y="4"/>
                      <a:pt x="106" y="4"/>
                    </a:cubicBezTo>
                    <a:cubicBezTo>
                      <a:pt x="107" y="4"/>
                      <a:pt x="107" y="4"/>
                      <a:pt x="107" y="4"/>
                    </a:cubicBezTo>
                    <a:cubicBezTo>
                      <a:pt x="107" y="4"/>
                      <a:pt x="107" y="4"/>
                      <a:pt x="107" y="4"/>
                    </a:cubicBezTo>
                    <a:cubicBezTo>
                      <a:pt x="111" y="5"/>
                      <a:pt x="113" y="3"/>
                      <a:pt x="113" y="0"/>
                    </a:cubicBezTo>
                    <a:cubicBezTo>
                      <a:pt x="115" y="2"/>
                      <a:pt x="115" y="5"/>
                      <a:pt x="113" y="6"/>
                    </a:cubicBezTo>
                    <a:cubicBezTo>
                      <a:pt x="115" y="7"/>
                      <a:pt x="118" y="2"/>
                      <a:pt x="124" y="5"/>
                    </a:cubicBezTo>
                    <a:cubicBezTo>
                      <a:pt x="119" y="5"/>
                      <a:pt x="117" y="9"/>
                      <a:pt x="120" y="13"/>
                    </a:cubicBezTo>
                    <a:cubicBezTo>
                      <a:pt x="120" y="13"/>
                      <a:pt x="120" y="13"/>
                      <a:pt x="120" y="13"/>
                    </a:cubicBezTo>
                    <a:cubicBezTo>
                      <a:pt x="120" y="13"/>
                      <a:pt x="120" y="13"/>
                      <a:pt x="120" y="13"/>
                    </a:cubicBezTo>
                    <a:cubicBezTo>
                      <a:pt x="121" y="14"/>
                      <a:pt x="121" y="14"/>
                      <a:pt x="121" y="14"/>
                    </a:cubicBezTo>
                    <a:cubicBezTo>
                      <a:pt x="121" y="14"/>
                      <a:pt x="121" y="14"/>
                      <a:pt x="121" y="14"/>
                    </a:cubicBezTo>
                    <a:cubicBezTo>
                      <a:pt x="121" y="14"/>
                      <a:pt x="121" y="14"/>
                      <a:pt x="121" y="14"/>
                    </a:cubicBezTo>
                    <a:cubicBezTo>
                      <a:pt x="122" y="15"/>
                      <a:pt x="122" y="15"/>
                      <a:pt x="122" y="15"/>
                    </a:cubicBezTo>
                    <a:cubicBezTo>
                      <a:pt x="122" y="15"/>
                      <a:pt x="122" y="15"/>
                      <a:pt x="122" y="15"/>
                    </a:cubicBezTo>
                    <a:cubicBezTo>
                      <a:pt x="122" y="15"/>
                      <a:pt x="122" y="15"/>
                      <a:pt x="122" y="15"/>
                    </a:cubicBezTo>
                    <a:cubicBezTo>
                      <a:pt x="122" y="16"/>
                      <a:pt x="122" y="16"/>
                      <a:pt x="122" y="16"/>
                    </a:cubicBezTo>
                    <a:cubicBezTo>
                      <a:pt x="123" y="16"/>
                      <a:pt x="123" y="16"/>
                      <a:pt x="123" y="16"/>
                    </a:cubicBezTo>
                    <a:cubicBezTo>
                      <a:pt x="123" y="17"/>
                      <a:pt x="123" y="17"/>
                      <a:pt x="123" y="17"/>
                    </a:cubicBezTo>
                    <a:cubicBezTo>
                      <a:pt x="123" y="17"/>
                      <a:pt x="123" y="17"/>
                      <a:pt x="123" y="17"/>
                    </a:cubicBezTo>
                    <a:cubicBezTo>
                      <a:pt x="124" y="18"/>
                      <a:pt x="124" y="18"/>
                      <a:pt x="124" y="18"/>
                    </a:cubicBezTo>
                    <a:cubicBezTo>
                      <a:pt x="124" y="18"/>
                      <a:pt x="124" y="18"/>
                      <a:pt x="124" y="18"/>
                    </a:cubicBezTo>
                    <a:cubicBezTo>
                      <a:pt x="124" y="19"/>
                      <a:pt x="124" y="19"/>
                      <a:pt x="124" y="19"/>
                    </a:cubicBezTo>
                    <a:cubicBezTo>
                      <a:pt x="125" y="19"/>
                      <a:pt x="125" y="19"/>
                      <a:pt x="125" y="19"/>
                    </a:cubicBezTo>
                    <a:cubicBezTo>
                      <a:pt x="125" y="19"/>
                      <a:pt x="125" y="19"/>
                      <a:pt x="125" y="19"/>
                    </a:cubicBezTo>
                    <a:cubicBezTo>
                      <a:pt x="125" y="20"/>
                      <a:pt x="125" y="20"/>
                      <a:pt x="125" y="20"/>
                    </a:cubicBezTo>
                    <a:cubicBezTo>
                      <a:pt x="126" y="21"/>
                      <a:pt x="126" y="21"/>
                      <a:pt x="126" y="21"/>
                    </a:cubicBezTo>
                    <a:cubicBezTo>
                      <a:pt x="126" y="21"/>
                      <a:pt x="126" y="21"/>
                      <a:pt x="126" y="21"/>
                    </a:cubicBezTo>
                    <a:cubicBezTo>
                      <a:pt x="126" y="22"/>
                      <a:pt x="126" y="22"/>
                      <a:pt x="126" y="22"/>
                    </a:cubicBezTo>
                    <a:cubicBezTo>
                      <a:pt x="127" y="23"/>
                      <a:pt x="127" y="23"/>
                      <a:pt x="127" y="23"/>
                    </a:cubicBezTo>
                    <a:cubicBezTo>
                      <a:pt x="127" y="23"/>
                      <a:pt x="127" y="23"/>
                      <a:pt x="127" y="23"/>
                    </a:cubicBezTo>
                    <a:cubicBezTo>
                      <a:pt x="127" y="24"/>
                      <a:pt x="127" y="24"/>
                      <a:pt x="127" y="24"/>
                    </a:cubicBezTo>
                    <a:cubicBezTo>
                      <a:pt x="128" y="25"/>
                      <a:pt x="128" y="25"/>
                      <a:pt x="128" y="25"/>
                    </a:cubicBezTo>
                    <a:cubicBezTo>
                      <a:pt x="128" y="26"/>
                      <a:pt x="128" y="26"/>
                      <a:pt x="128" y="26"/>
                    </a:cubicBezTo>
                    <a:cubicBezTo>
                      <a:pt x="128" y="26"/>
                      <a:pt x="128" y="26"/>
                      <a:pt x="128" y="26"/>
                    </a:cubicBezTo>
                    <a:cubicBezTo>
                      <a:pt x="128" y="27"/>
                      <a:pt x="128" y="27"/>
                      <a:pt x="128" y="27"/>
                    </a:cubicBezTo>
                    <a:cubicBezTo>
                      <a:pt x="129" y="28"/>
                      <a:pt x="129" y="28"/>
                      <a:pt x="129" y="28"/>
                    </a:cubicBezTo>
                    <a:cubicBezTo>
                      <a:pt x="129" y="30"/>
                      <a:pt x="129" y="30"/>
                      <a:pt x="129" y="30"/>
                    </a:cubicBezTo>
                    <a:cubicBezTo>
                      <a:pt x="130" y="31"/>
                      <a:pt x="130" y="31"/>
                      <a:pt x="130" y="31"/>
                    </a:cubicBezTo>
                    <a:cubicBezTo>
                      <a:pt x="130" y="33"/>
                      <a:pt x="130" y="33"/>
                      <a:pt x="130" y="33"/>
                    </a:cubicBezTo>
                    <a:cubicBezTo>
                      <a:pt x="130" y="35"/>
                      <a:pt x="130" y="35"/>
                      <a:pt x="130" y="35"/>
                    </a:cubicBezTo>
                    <a:cubicBezTo>
                      <a:pt x="130" y="38"/>
                      <a:pt x="130" y="38"/>
                      <a:pt x="130" y="38"/>
                    </a:cubicBezTo>
                    <a:cubicBezTo>
                      <a:pt x="130" y="40"/>
                      <a:pt x="130" y="42"/>
                      <a:pt x="130" y="44"/>
                    </a:cubicBezTo>
                    <a:cubicBezTo>
                      <a:pt x="130" y="45"/>
                      <a:pt x="130" y="46"/>
                      <a:pt x="131" y="46"/>
                    </a:cubicBezTo>
                    <a:cubicBezTo>
                      <a:pt x="132" y="50"/>
                      <a:pt x="131" y="54"/>
                      <a:pt x="131" y="57"/>
                    </a:cubicBezTo>
                    <a:cubicBezTo>
                      <a:pt x="130" y="62"/>
                      <a:pt x="130" y="62"/>
                      <a:pt x="130" y="62"/>
                    </a:cubicBezTo>
                    <a:cubicBezTo>
                      <a:pt x="130" y="64"/>
                      <a:pt x="130" y="64"/>
                      <a:pt x="130" y="64"/>
                    </a:cubicBezTo>
                    <a:cubicBezTo>
                      <a:pt x="130" y="65"/>
                      <a:pt x="130" y="65"/>
                      <a:pt x="130" y="65"/>
                    </a:cubicBezTo>
                    <a:cubicBezTo>
                      <a:pt x="130" y="66"/>
                      <a:pt x="130" y="66"/>
                      <a:pt x="130" y="66"/>
                    </a:cubicBezTo>
                    <a:cubicBezTo>
                      <a:pt x="129" y="66"/>
                      <a:pt x="129" y="66"/>
                      <a:pt x="129" y="66"/>
                    </a:cubicBezTo>
                    <a:cubicBezTo>
                      <a:pt x="129" y="67"/>
                      <a:pt x="129" y="67"/>
                      <a:pt x="129" y="67"/>
                    </a:cubicBezTo>
                    <a:cubicBezTo>
                      <a:pt x="128" y="68"/>
                      <a:pt x="128" y="68"/>
                      <a:pt x="128" y="68"/>
                    </a:cubicBezTo>
                    <a:cubicBezTo>
                      <a:pt x="128" y="68"/>
                      <a:pt x="128" y="68"/>
                      <a:pt x="128" y="68"/>
                    </a:cubicBezTo>
                    <a:cubicBezTo>
                      <a:pt x="128" y="69"/>
                      <a:pt x="128" y="69"/>
                      <a:pt x="128" y="69"/>
                    </a:cubicBezTo>
                    <a:cubicBezTo>
                      <a:pt x="128" y="69"/>
                      <a:pt x="128" y="69"/>
                      <a:pt x="128" y="69"/>
                    </a:cubicBezTo>
                    <a:cubicBezTo>
                      <a:pt x="127" y="70"/>
                      <a:pt x="127" y="70"/>
                      <a:pt x="127" y="70"/>
                    </a:cubicBezTo>
                    <a:cubicBezTo>
                      <a:pt x="127" y="70"/>
                      <a:pt x="127" y="70"/>
                      <a:pt x="127" y="70"/>
                    </a:cubicBezTo>
                    <a:cubicBezTo>
                      <a:pt x="127" y="71"/>
                      <a:pt x="127" y="71"/>
                      <a:pt x="127" y="71"/>
                    </a:cubicBezTo>
                    <a:cubicBezTo>
                      <a:pt x="126" y="71"/>
                      <a:pt x="126" y="71"/>
                      <a:pt x="126" y="71"/>
                    </a:cubicBezTo>
                    <a:cubicBezTo>
                      <a:pt x="126" y="72"/>
                      <a:pt x="126" y="72"/>
                      <a:pt x="126" y="72"/>
                    </a:cubicBezTo>
                    <a:cubicBezTo>
                      <a:pt x="126" y="73"/>
                      <a:pt x="126" y="73"/>
                      <a:pt x="126" y="73"/>
                    </a:cubicBezTo>
                    <a:cubicBezTo>
                      <a:pt x="125" y="74"/>
                      <a:pt x="125" y="74"/>
                      <a:pt x="125" y="74"/>
                    </a:cubicBezTo>
                    <a:cubicBezTo>
                      <a:pt x="125" y="74"/>
                      <a:pt x="125" y="74"/>
                      <a:pt x="125" y="74"/>
                    </a:cubicBezTo>
                    <a:cubicBezTo>
                      <a:pt x="125" y="75"/>
                      <a:pt x="125" y="75"/>
                      <a:pt x="125" y="75"/>
                    </a:cubicBezTo>
                    <a:cubicBezTo>
                      <a:pt x="124" y="75"/>
                      <a:pt x="124" y="75"/>
                      <a:pt x="124" y="75"/>
                    </a:cubicBezTo>
                    <a:cubicBezTo>
                      <a:pt x="124" y="76"/>
                      <a:pt x="124" y="76"/>
                      <a:pt x="124" y="76"/>
                    </a:cubicBezTo>
                    <a:cubicBezTo>
                      <a:pt x="124" y="76"/>
                      <a:pt x="124" y="76"/>
                      <a:pt x="124" y="76"/>
                    </a:cubicBezTo>
                    <a:cubicBezTo>
                      <a:pt x="123" y="76"/>
                      <a:pt x="123" y="76"/>
                      <a:pt x="123" y="76"/>
                    </a:cubicBezTo>
                    <a:cubicBezTo>
                      <a:pt x="123" y="77"/>
                      <a:pt x="123" y="77"/>
                      <a:pt x="123" y="77"/>
                    </a:cubicBezTo>
                    <a:cubicBezTo>
                      <a:pt x="123" y="77"/>
                      <a:pt x="123" y="77"/>
                      <a:pt x="123" y="77"/>
                    </a:cubicBezTo>
                    <a:cubicBezTo>
                      <a:pt x="122" y="78"/>
                      <a:pt x="122" y="78"/>
                      <a:pt x="122" y="78"/>
                    </a:cubicBezTo>
                    <a:cubicBezTo>
                      <a:pt x="122" y="78"/>
                      <a:pt x="122" y="78"/>
                      <a:pt x="122" y="78"/>
                    </a:cubicBezTo>
                    <a:cubicBezTo>
                      <a:pt x="122" y="79"/>
                      <a:pt x="122" y="79"/>
                      <a:pt x="122" y="79"/>
                    </a:cubicBezTo>
                    <a:cubicBezTo>
                      <a:pt x="122" y="80"/>
                      <a:pt x="122" y="80"/>
                      <a:pt x="122" y="80"/>
                    </a:cubicBezTo>
                    <a:cubicBezTo>
                      <a:pt x="121" y="81"/>
                      <a:pt x="121" y="81"/>
                      <a:pt x="121" y="81"/>
                    </a:cubicBezTo>
                    <a:cubicBezTo>
                      <a:pt x="121" y="83"/>
                      <a:pt x="121" y="83"/>
                      <a:pt x="121" y="83"/>
                    </a:cubicBezTo>
                    <a:cubicBezTo>
                      <a:pt x="121" y="84"/>
                      <a:pt x="121" y="84"/>
                      <a:pt x="121" y="84"/>
                    </a:cubicBezTo>
                    <a:cubicBezTo>
                      <a:pt x="120" y="86"/>
                      <a:pt x="120" y="86"/>
                      <a:pt x="120" y="86"/>
                    </a:cubicBezTo>
                    <a:cubicBezTo>
                      <a:pt x="120" y="87"/>
                      <a:pt x="120" y="87"/>
                      <a:pt x="120" y="87"/>
                    </a:cubicBezTo>
                    <a:cubicBezTo>
                      <a:pt x="120" y="88"/>
                      <a:pt x="120" y="88"/>
                      <a:pt x="120" y="88"/>
                    </a:cubicBezTo>
                    <a:cubicBezTo>
                      <a:pt x="119" y="89"/>
                      <a:pt x="119" y="89"/>
                      <a:pt x="119" y="89"/>
                    </a:cubicBezTo>
                    <a:cubicBezTo>
                      <a:pt x="119" y="90"/>
                      <a:pt x="119" y="90"/>
                      <a:pt x="119" y="90"/>
                    </a:cubicBezTo>
                    <a:cubicBezTo>
                      <a:pt x="119" y="91"/>
                      <a:pt x="119" y="91"/>
                      <a:pt x="119" y="91"/>
                    </a:cubicBezTo>
                    <a:cubicBezTo>
                      <a:pt x="118" y="91"/>
                      <a:pt x="118" y="91"/>
                      <a:pt x="118" y="91"/>
                    </a:cubicBezTo>
                    <a:cubicBezTo>
                      <a:pt x="118" y="92"/>
                      <a:pt x="118" y="92"/>
                      <a:pt x="118" y="92"/>
                    </a:cubicBezTo>
                    <a:cubicBezTo>
                      <a:pt x="118" y="93"/>
                      <a:pt x="118" y="93"/>
                      <a:pt x="118" y="93"/>
                    </a:cubicBezTo>
                    <a:cubicBezTo>
                      <a:pt x="117" y="94"/>
                      <a:pt x="117" y="94"/>
                      <a:pt x="117" y="94"/>
                    </a:cubicBezTo>
                    <a:cubicBezTo>
                      <a:pt x="117" y="95"/>
                      <a:pt x="117" y="95"/>
                      <a:pt x="117" y="95"/>
                    </a:cubicBezTo>
                    <a:cubicBezTo>
                      <a:pt x="117" y="97"/>
                      <a:pt x="117" y="97"/>
                      <a:pt x="117" y="97"/>
                    </a:cubicBezTo>
                    <a:cubicBezTo>
                      <a:pt x="117" y="99"/>
                      <a:pt x="117" y="99"/>
                      <a:pt x="117" y="99"/>
                    </a:cubicBezTo>
                    <a:cubicBezTo>
                      <a:pt x="117" y="102"/>
                      <a:pt x="117" y="102"/>
                      <a:pt x="117" y="102"/>
                    </a:cubicBezTo>
                    <a:cubicBezTo>
                      <a:pt x="117" y="102"/>
                      <a:pt x="117" y="102"/>
                      <a:pt x="117" y="102"/>
                    </a:cubicBezTo>
                    <a:cubicBezTo>
                      <a:pt x="118" y="102"/>
                      <a:pt x="118" y="102"/>
                      <a:pt x="118" y="102"/>
                    </a:cubicBezTo>
                    <a:cubicBezTo>
                      <a:pt x="118" y="103"/>
                      <a:pt x="118" y="103"/>
                      <a:pt x="118" y="103"/>
                    </a:cubicBezTo>
                    <a:cubicBezTo>
                      <a:pt x="119" y="103"/>
                      <a:pt x="119" y="103"/>
                      <a:pt x="119" y="103"/>
                    </a:cubicBezTo>
                    <a:cubicBezTo>
                      <a:pt x="120" y="104"/>
                      <a:pt x="120" y="104"/>
                      <a:pt x="120" y="104"/>
                    </a:cubicBezTo>
                    <a:cubicBezTo>
                      <a:pt x="121" y="104"/>
                      <a:pt x="121" y="104"/>
                      <a:pt x="121" y="104"/>
                    </a:cubicBezTo>
                    <a:cubicBezTo>
                      <a:pt x="121" y="104"/>
                      <a:pt x="121" y="104"/>
                      <a:pt x="121" y="104"/>
                    </a:cubicBezTo>
                    <a:cubicBezTo>
                      <a:pt x="122" y="105"/>
                      <a:pt x="122" y="105"/>
                      <a:pt x="122" y="105"/>
                    </a:cubicBezTo>
                    <a:cubicBezTo>
                      <a:pt x="122" y="105"/>
                      <a:pt x="122" y="105"/>
                      <a:pt x="122" y="105"/>
                    </a:cubicBezTo>
                    <a:cubicBezTo>
                      <a:pt x="123" y="105"/>
                      <a:pt x="123" y="105"/>
                      <a:pt x="123" y="105"/>
                    </a:cubicBezTo>
                    <a:cubicBezTo>
                      <a:pt x="123" y="106"/>
                      <a:pt x="123" y="106"/>
                      <a:pt x="123" y="106"/>
                    </a:cubicBezTo>
                    <a:cubicBezTo>
                      <a:pt x="124" y="106"/>
                      <a:pt x="124" y="106"/>
                      <a:pt x="124" y="106"/>
                    </a:cubicBezTo>
                    <a:cubicBezTo>
                      <a:pt x="124" y="106"/>
                      <a:pt x="124" y="106"/>
                      <a:pt x="124" y="106"/>
                    </a:cubicBezTo>
                    <a:cubicBezTo>
                      <a:pt x="124" y="107"/>
                      <a:pt x="124" y="107"/>
                      <a:pt x="124" y="107"/>
                    </a:cubicBezTo>
                    <a:cubicBezTo>
                      <a:pt x="125" y="107"/>
                      <a:pt x="125" y="107"/>
                      <a:pt x="125" y="107"/>
                    </a:cubicBezTo>
                    <a:cubicBezTo>
                      <a:pt x="125" y="107"/>
                      <a:pt x="125" y="107"/>
                      <a:pt x="125" y="107"/>
                    </a:cubicBezTo>
                    <a:cubicBezTo>
                      <a:pt x="126" y="108"/>
                      <a:pt x="126" y="108"/>
                      <a:pt x="126" y="108"/>
                    </a:cubicBezTo>
                    <a:cubicBezTo>
                      <a:pt x="126" y="108"/>
                      <a:pt x="126" y="108"/>
                      <a:pt x="126" y="108"/>
                    </a:cubicBezTo>
                    <a:cubicBezTo>
                      <a:pt x="126" y="108"/>
                      <a:pt x="126" y="108"/>
                      <a:pt x="126" y="108"/>
                    </a:cubicBezTo>
                    <a:cubicBezTo>
                      <a:pt x="127" y="109"/>
                      <a:pt x="127" y="109"/>
                      <a:pt x="127" y="109"/>
                    </a:cubicBezTo>
                    <a:cubicBezTo>
                      <a:pt x="127" y="109"/>
                      <a:pt x="127" y="109"/>
                      <a:pt x="127" y="109"/>
                    </a:cubicBezTo>
                    <a:cubicBezTo>
                      <a:pt x="127" y="109"/>
                      <a:pt x="127" y="109"/>
                      <a:pt x="127" y="109"/>
                    </a:cubicBezTo>
                    <a:cubicBezTo>
                      <a:pt x="128" y="110"/>
                      <a:pt x="128" y="110"/>
                      <a:pt x="128" y="110"/>
                    </a:cubicBezTo>
                    <a:cubicBezTo>
                      <a:pt x="128" y="110"/>
                      <a:pt x="128" y="110"/>
                      <a:pt x="128" y="110"/>
                    </a:cubicBezTo>
                    <a:cubicBezTo>
                      <a:pt x="128" y="110"/>
                      <a:pt x="128" y="110"/>
                      <a:pt x="128" y="110"/>
                    </a:cubicBezTo>
                    <a:cubicBezTo>
                      <a:pt x="129" y="111"/>
                      <a:pt x="129" y="111"/>
                      <a:pt x="129" y="111"/>
                    </a:cubicBezTo>
                    <a:cubicBezTo>
                      <a:pt x="129" y="111"/>
                      <a:pt x="129" y="111"/>
                      <a:pt x="129" y="111"/>
                    </a:cubicBezTo>
                    <a:cubicBezTo>
                      <a:pt x="130" y="111"/>
                      <a:pt x="130" y="111"/>
                      <a:pt x="130" y="111"/>
                    </a:cubicBezTo>
                    <a:cubicBezTo>
                      <a:pt x="130" y="112"/>
                      <a:pt x="130" y="112"/>
                      <a:pt x="130" y="112"/>
                    </a:cubicBezTo>
                    <a:cubicBezTo>
                      <a:pt x="130" y="112"/>
                      <a:pt x="130" y="112"/>
                      <a:pt x="130" y="112"/>
                    </a:cubicBezTo>
                    <a:cubicBezTo>
                      <a:pt x="131" y="112"/>
                      <a:pt x="131" y="112"/>
                      <a:pt x="131" y="112"/>
                    </a:cubicBezTo>
                    <a:cubicBezTo>
                      <a:pt x="131" y="113"/>
                      <a:pt x="131" y="113"/>
                      <a:pt x="131" y="113"/>
                    </a:cubicBezTo>
                    <a:cubicBezTo>
                      <a:pt x="132" y="113"/>
                      <a:pt x="132" y="113"/>
                      <a:pt x="132" y="113"/>
                    </a:cubicBezTo>
                    <a:cubicBezTo>
                      <a:pt x="132" y="113"/>
                      <a:pt x="132" y="113"/>
                      <a:pt x="132" y="113"/>
                    </a:cubicBezTo>
                    <a:cubicBezTo>
                      <a:pt x="133" y="114"/>
                      <a:pt x="133" y="114"/>
                      <a:pt x="133" y="114"/>
                    </a:cubicBezTo>
                    <a:cubicBezTo>
                      <a:pt x="133" y="114"/>
                      <a:pt x="133" y="114"/>
                      <a:pt x="133" y="114"/>
                    </a:cubicBezTo>
                    <a:cubicBezTo>
                      <a:pt x="134" y="114"/>
                      <a:pt x="134" y="114"/>
                      <a:pt x="134" y="114"/>
                    </a:cubicBezTo>
                    <a:cubicBezTo>
                      <a:pt x="135" y="115"/>
                      <a:pt x="135" y="115"/>
                      <a:pt x="135" y="115"/>
                    </a:cubicBezTo>
                    <a:cubicBezTo>
                      <a:pt x="135" y="115"/>
                      <a:pt x="135" y="115"/>
                      <a:pt x="135" y="115"/>
                    </a:cubicBezTo>
                    <a:cubicBezTo>
                      <a:pt x="136" y="115"/>
                      <a:pt x="136" y="115"/>
                      <a:pt x="136" y="115"/>
                    </a:cubicBezTo>
                    <a:cubicBezTo>
                      <a:pt x="137" y="116"/>
                      <a:pt x="137" y="116"/>
                      <a:pt x="137" y="116"/>
                    </a:cubicBezTo>
                    <a:cubicBezTo>
                      <a:pt x="137" y="116"/>
                      <a:pt x="137" y="116"/>
                      <a:pt x="137" y="116"/>
                    </a:cubicBezTo>
                    <a:cubicBezTo>
                      <a:pt x="139" y="116"/>
                      <a:pt x="139" y="116"/>
                      <a:pt x="139" y="116"/>
                    </a:cubicBezTo>
                    <a:cubicBezTo>
                      <a:pt x="139" y="117"/>
                      <a:pt x="139" y="117"/>
                      <a:pt x="139" y="117"/>
                    </a:cubicBezTo>
                    <a:cubicBezTo>
                      <a:pt x="140" y="117"/>
                      <a:pt x="140" y="117"/>
                      <a:pt x="140" y="117"/>
                    </a:cubicBezTo>
                    <a:cubicBezTo>
                      <a:pt x="141" y="117"/>
                      <a:pt x="141" y="117"/>
                      <a:pt x="141" y="117"/>
                    </a:cubicBezTo>
                    <a:cubicBezTo>
                      <a:pt x="142" y="118"/>
                      <a:pt x="142" y="118"/>
                      <a:pt x="142" y="118"/>
                    </a:cubicBezTo>
                    <a:cubicBezTo>
                      <a:pt x="143" y="118"/>
                      <a:pt x="143" y="118"/>
                      <a:pt x="143" y="118"/>
                    </a:cubicBezTo>
                    <a:cubicBezTo>
                      <a:pt x="144" y="118"/>
                      <a:pt x="144" y="118"/>
                      <a:pt x="144" y="118"/>
                    </a:cubicBezTo>
                    <a:cubicBezTo>
                      <a:pt x="145" y="119"/>
                      <a:pt x="145" y="119"/>
                      <a:pt x="145" y="119"/>
                    </a:cubicBezTo>
                    <a:cubicBezTo>
                      <a:pt x="147" y="119"/>
                      <a:pt x="147" y="119"/>
                      <a:pt x="147" y="119"/>
                    </a:cubicBezTo>
                    <a:cubicBezTo>
                      <a:pt x="147" y="119"/>
                      <a:pt x="147" y="119"/>
                      <a:pt x="147" y="119"/>
                    </a:cubicBezTo>
                    <a:cubicBezTo>
                      <a:pt x="149" y="120"/>
                      <a:pt x="149" y="120"/>
                      <a:pt x="149" y="120"/>
                    </a:cubicBezTo>
                    <a:cubicBezTo>
                      <a:pt x="150" y="120"/>
                      <a:pt x="150" y="120"/>
                      <a:pt x="150" y="120"/>
                    </a:cubicBezTo>
                    <a:cubicBezTo>
                      <a:pt x="151" y="121"/>
                      <a:pt x="151" y="121"/>
                      <a:pt x="151" y="121"/>
                    </a:cubicBezTo>
                    <a:cubicBezTo>
                      <a:pt x="153" y="121"/>
                      <a:pt x="153" y="121"/>
                      <a:pt x="153" y="121"/>
                    </a:cubicBezTo>
                    <a:cubicBezTo>
                      <a:pt x="154" y="121"/>
                      <a:pt x="154" y="121"/>
                      <a:pt x="154" y="121"/>
                    </a:cubicBezTo>
                    <a:cubicBezTo>
                      <a:pt x="155" y="121"/>
                      <a:pt x="155" y="121"/>
                      <a:pt x="155" y="121"/>
                    </a:cubicBezTo>
                    <a:cubicBezTo>
                      <a:pt x="156" y="122"/>
                      <a:pt x="156" y="122"/>
                      <a:pt x="156" y="122"/>
                    </a:cubicBezTo>
                    <a:cubicBezTo>
                      <a:pt x="158" y="122"/>
                      <a:pt x="158" y="122"/>
                      <a:pt x="158" y="122"/>
                    </a:cubicBezTo>
                    <a:cubicBezTo>
                      <a:pt x="159" y="123"/>
                      <a:pt x="159" y="123"/>
                      <a:pt x="159" y="123"/>
                    </a:cubicBezTo>
                    <a:cubicBezTo>
                      <a:pt x="161" y="123"/>
                      <a:pt x="161" y="123"/>
                      <a:pt x="161" y="123"/>
                    </a:cubicBezTo>
                    <a:cubicBezTo>
                      <a:pt x="163" y="123"/>
                      <a:pt x="163" y="123"/>
                      <a:pt x="163" y="123"/>
                    </a:cubicBezTo>
                    <a:cubicBezTo>
                      <a:pt x="164" y="124"/>
                      <a:pt x="164" y="124"/>
                      <a:pt x="164" y="124"/>
                    </a:cubicBezTo>
                    <a:cubicBezTo>
                      <a:pt x="166" y="124"/>
                      <a:pt x="166" y="124"/>
                      <a:pt x="166" y="124"/>
                    </a:cubicBezTo>
                    <a:cubicBezTo>
                      <a:pt x="167" y="124"/>
                      <a:pt x="167" y="124"/>
                      <a:pt x="167" y="124"/>
                    </a:cubicBezTo>
                    <a:cubicBezTo>
                      <a:pt x="168" y="124"/>
                      <a:pt x="168" y="124"/>
                      <a:pt x="168" y="124"/>
                    </a:cubicBezTo>
                    <a:cubicBezTo>
                      <a:pt x="170" y="125"/>
                      <a:pt x="170" y="125"/>
                      <a:pt x="170" y="125"/>
                    </a:cubicBezTo>
                    <a:cubicBezTo>
                      <a:pt x="171" y="125"/>
                      <a:pt x="171" y="125"/>
                      <a:pt x="171" y="125"/>
                    </a:cubicBezTo>
                    <a:cubicBezTo>
                      <a:pt x="172" y="125"/>
                      <a:pt x="172" y="125"/>
                      <a:pt x="172" y="125"/>
                    </a:cubicBezTo>
                    <a:cubicBezTo>
                      <a:pt x="173" y="126"/>
                      <a:pt x="173" y="126"/>
                      <a:pt x="173" y="126"/>
                    </a:cubicBezTo>
                    <a:cubicBezTo>
                      <a:pt x="194" y="133"/>
                      <a:pt x="205" y="191"/>
                      <a:pt x="181" y="195"/>
                    </a:cubicBezTo>
                    <a:cubicBezTo>
                      <a:pt x="12" y="196"/>
                      <a:pt x="12" y="196"/>
                      <a:pt x="12" y="196"/>
                    </a:cubicBezTo>
                    <a:cubicBezTo>
                      <a:pt x="5" y="193"/>
                      <a:pt x="5" y="193"/>
                      <a:pt x="5" y="193"/>
                    </a:cubicBezTo>
                    <a:cubicBezTo>
                      <a:pt x="0" y="188"/>
                      <a:pt x="0" y="188"/>
                      <a:pt x="0" y="188"/>
                    </a:cubicBezTo>
                    <a:cubicBezTo>
                      <a:pt x="0" y="186"/>
                      <a:pt x="0" y="186"/>
                      <a:pt x="0" y="186"/>
                    </a:cubicBezTo>
                    <a:cubicBezTo>
                      <a:pt x="0" y="183"/>
                      <a:pt x="0" y="183"/>
                      <a:pt x="0" y="183"/>
                    </a:cubicBezTo>
                    <a:cubicBezTo>
                      <a:pt x="0" y="180"/>
                      <a:pt x="0" y="180"/>
                      <a:pt x="0" y="180"/>
                    </a:cubicBezTo>
                    <a:cubicBezTo>
                      <a:pt x="1" y="178"/>
                      <a:pt x="1" y="178"/>
                      <a:pt x="1" y="178"/>
                    </a:cubicBezTo>
                    <a:cubicBezTo>
                      <a:pt x="1" y="175"/>
                      <a:pt x="1" y="175"/>
                      <a:pt x="1" y="175"/>
                    </a:cubicBezTo>
                    <a:cubicBezTo>
                      <a:pt x="1" y="173"/>
                      <a:pt x="1" y="173"/>
                      <a:pt x="1" y="173"/>
                    </a:cubicBezTo>
                    <a:cubicBezTo>
                      <a:pt x="2" y="171"/>
                      <a:pt x="2" y="171"/>
                      <a:pt x="2" y="171"/>
                    </a:cubicBezTo>
                    <a:cubicBezTo>
                      <a:pt x="2" y="169"/>
                      <a:pt x="2" y="169"/>
                      <a:pt x="2" y="169"/>
                    </a:cubicBezTo>
                    <a:cubicBezTo>
                      <a:pt x="2" y="167"/>
                      <a:pt x="2" y="167"/>
                      <a:pt x="2" y="167"/>
                    </a:cubicBezTo>
                    <a:cubicBezTo>
                      <a:pt x="3" y="165"/>
                      <a:pt x="3" y="165"/>
                      <a:pt x="3" y="165"/>
                    </a:cubicBezTo>
                    <a:cubicBezTo>
                      <a:pt x="3" y="163"/>
                      <a:pt x="3" y="163"/>
                      <a:pt x="3" y="163"/>
                    </a:cubicBezTo>
                    <a:cubicBezTo>
                      <a:pt x="3" y="161"/>
                      <a:pt x="3" y="161"/>
                      <a:pt x="3" y="161"/>
                    </a:cubicBezTo>
                    <a:cubicBezTo>
                      <a:pt x="4" y="159"/>
                      <a:pt x="4" y="159"/>
                      <a:pt x="4" y="159"/>
                    </a:cubicBezTo>
                    <a:cubicBezTo>
                      <a:pt x="4" y="158"/>
                      <a:pt x="4" y="158"/>
                      <a:pt x="4" y="158"/>
                    </a:cubicBezTo>
                    <a:cubicBezTo>
                      <a:pt x="4" y="156"/>
                      <a:pt x="4" y="156"/>
                      <a:pt x="4" y="156"/>
                    </a:cubicBezTo>
                    <a:cubicBezTo>
                      <a:pt x="5" y="155"/>
                      <a:pt x="5" y="155"/>
                      <a:pt x="5" y="155"/>
                    </a:cubicBezTo>
                    <a:cubicBezTo>
                      <a:pt x="5" y="154"/>
                      <a:pt x="5" y="154"/>
                      <a:pt x="5" y="154"/>
                    </a:cubicBezTo>
                    <a:cubicBezTo>
                      <a:pt x="5" y="154"/>
                      <a:pt x="5" y="154"/>
                      <a:pt x="5" y="154"/>
                    </a:cubicBezTo>
                    <a:cubicBezTo>
                      <a:pt x="6" y="153"/>
                      <a:pt x="6" y="153"/>
                      <a:pt x="6" y="153"/>
                    </a:cubicBezTo>
                    <a:cubicBezTo>
                      <a:pt x="6" y="152"/>
                      <a:pt x="6" y="152"/>
                      <a:pt x="6" y="152"/>
                    </a:cubicBezTo>
                    <a:cubicBezTo>
                      <a:pt x="6" y="151"/>
                      <a:pt x="6" y="151"/>
                      <a:pt x="6" y="151"/>
                    </a:cubicBezTo>
                    <a:cubicBezTo>
                      <a:pt x="7" y="151"/>
                      <a:pt x="7" y="151"/>
                      <a:pt x="7" y="151"/>
                    </a:cubicBezTo>
                    <a:cubicBezTo>
                      <a:pt x="7" y="150"/>
                      <a:pt x="7" y="150"/>
                      <a:pt x="7" y="150"/>
                    </a:cubicBezTo>
                    <a:cubicBezTo>
                      <a:pt x="7" y="149"/>
                      <a:pt x="7" y="149"/>
                      <a:pt x="7" y="149"/>
                    </a:cubicBezTo>
                    <a:cubicBezTo>
                      <a:pt x="8" y="148"/>
                      <a:pt x="8" y="148"/>
                      <a:pt x="8" y="148"/>
                    </a:cubicBezTo>
                    <a:cubicBezTo>
                      <a:pt x="8" y="147"/>
                      <a:pt x="8" y="147"/>
                      <a:pt x="8" y="147"/>
                    </a:cubicBezTo>
                    <a:cubicBezTo>
                      <a:pt x="8" y="145"/>
                      <a:pt x="8" y="145"/>
                      <a:pt x="8" y="145"/>
                    </a:cubicBezTo>
                    <a:cubicBezTo>
                      <a:pt x="9" y="142"/>
                      <a:pt x="9" y="142"/>
                      <a:pt x="9" y="142"/>
                    </a:cubicBezTo>
                    <a:cubicBezTo>
                      <a:pt x="9" y="141"/>
                      <a:pt x="9" y="141"/>
                      <a:pt x="9" y="141"/>
                    </a:cubicBezTo>
                    <a:cubicBezTo>
                      <a:pt x="9" y="140"/>
                      <a:pt x="9" y="140"/>
                      <a:pt x="9" y="140"/>
                    </a:cubicBezTo>
                    <a:cubicBezTo>
                      <a:pt x="9" y="139"/>
                      <a:pt x="9" y="139"/>
                      <a:pt x="9" y="139"/>
                    </a:cubicBezTo>
                    <a:cubicBezTo>
                      <a:pt x="10" y="138"/>
                      <a:pt x="10" y="138"/>
                      <a:pt x="10" y="138"/>
                    </a:cubicBezTo>
                    <a:cubicBezTo>
                      <a:pt x="10" y="138"/>
                      <a:pt x="10" y="138"/>
                      <a:pt x="10" y="138"/>
                    </a:cubicBezTo>
                    <a:cubicBezTo>
                      <a:pt x="10" y="137"/>
                      <a:pt x="10" y="137"/>
                      <a:pt x="10" y="137"/>
                    </a:cubicBezTo>
                    <a:cubicBezTo>
                      <a:pt x="11" y="137"/>
                      <a:pt x="11" y="137"/>
                      <a:pt x="11" y="137"/>
                    </a:cubicBezTo>
                    <a:cubicBezTo>
                      <a:pt x="11" y="136"/>
                      <a:pt x="11" y="136"/>
                      <a:pt x="11" y="136"/>
                    </a:cubicBezTo>
                    <a:cubicBezTo>
                      <a:pt x="11" y="136"/>
                      <a:pt x="11" y="136"/>
                      <a:pt x="11" y="136"/>
                    </a:cubicBezTo>
                    <a:cubicBezTo>
                      <a:pt x="12" y="135"/>
                      <a:pt x="12" y="135"/>
                      <a:pt x="12" y="135"/>
                    </a:cubicBezTo>
                    <a:cubicBezTo>
                      <a:pt x="12" y="135"/>
                      <a:pt x="12" y="135"/>
                      <a:pt x="12" y="135"/>
                    </a:cubicBezTo>
                    <a:cubicBezTo>
                      <a:pt x="12" y="135"/>
                      <a:pt x="12" y="135"/>
                      <a:pt x="12" y="135"/>
                    </a:cubicBezTo>
                    <a:cubicBezTo>
                      <a:pt x="13" y="134"/>
                      <a:pt x="13" y="134"/>
                      <a:pt x="13" y="134"/>
                    </a:cubicBezTo>
                    <a:cubicBezTo>
                      <a:pt x="13" y="134"/>
                      <a:pt x="13" y="134"/>
                      <a:pt x="13" y="134"/>
                    </a:cubicBezTo>
                    <a:cubicBezTo>
                      <a:pt x="14" y="134"/>
                      <a:pt x="14" y="134"/>
                      <a:pt x="14" y="134"/>
                    </a:cubicBezTo>
                    <a:cubicBezTo>
                      <a:pt x="14" y="133"/>
                      <a:pt x="14" y="133"/>
                      <a:pt x="14" y="133"/>
                    </a:cubicBezTo>
                    <a:cubicBezTo>
                      <a:pt x="14" y="133"/>
                      <a:pt x="14" y="133"/>
                      <a:pt x="14" y="133"/>
                    </a:cubicBezTo>
                    <a:cubicBezTo>
                      <a:pt x="15" y="133"/>
                      <a:pt x="15" y="133"/>
                      <a:pt x="15" y="133"/>
                    </a:cubicBezTo>
                    <a:cubicBezTo>
                      <a:pt x="15" y="132"/>
                      <a:pt x="15" y="132"/>
                      <a:pt x="15" y="132"/>
                    </a:cubicBezTo>
                    <a:cubicBezTo>
                      <a:pt x="16" y="132"/>
                      <a:pt x="16" y="132"/>
                      <a:pt x="16" y="132"/>
                    </a:cubicBezTo>
                    <a:cubicBezTo>
                      <a:pt x="16" y="132"/>
                      <a:pt x="16" y="132"/>
                      <a:pt x="16" y="132"/>
                    </a:cubicBezTo>
                    <a:cubicBezTo>
                      <a:pt x="17" y="131"/>
                      <a:pt x="17" y="131"/>
                      <a:pt x="17" y="131"/>
                    </a:cubicBezTo>
                    <a:cubicBezTo>
                      <a:pt x="17" y="131"/>
                      <a:pt x="17" y="131"/>
                      <a:pt x="17" y="131"/>
                    </a:cubicBezTo>
                    <a:cubicBezTo>
                      <a:pt x="18" y="131"/>
                      <a:pt x="18" y="131"/>
                      <a:pt x="18" y="131"/>
                    </a:cubicBezTo>
                    <a:cubicBezTo>
                      <a:pt x="19" y="130"/>
                      <a:pt x="19" y="130"/>
                      <a:pt x="19" y="130"/>
                    </a:cubicBezTo>
                    <a:cubicBezTo>
                      <a:pt x="19" y="130"/>
                      <a:pt x="19" y="130"/>
                      <a:pt x="19" y="130"/>
                    </a:cubicBezTo>
                    <a:cubicBezTo>
                      <a:pt x="19" y="130"/>
                      <a:pt x="19" y="130"/>
                      <a:pt x="19" y="130"/>
                    </a:cubicBezTo>
                    <a:cubicBezTo>
                      <a:pt x="20" y="129"/>
                      <a:pt x="20" y="129"/>
                      <a:pt x="20" y="129"/>
                    </a:cubicBezTo>
                    <a:cubicBezTo>
                      <a:pt x="21" y="129"/>
                      <a:pt x="21" y="129"/>
                      <a:pt x="21" y="129"/>
                    </a:cubicBezTo>
                    <a:cubicBezTo>
                      <a:pt x="22" y="129"/>
                      <a:pt x="22" y="129"/>
                      <a:pt x="22" y="129"/>
                    </a:cubicBezTo>
                    <a:cubicBezTo>
                      <a:pt x="23" y="128"/>
                      <a:pt x="23" y="128"/>
                      <a:pt x="23" y="128"/>
                    </a:cubicBezTo>
                    <a:cubicBezTo>
                      <a:pt x="24" y="128"/>
                      <a:pt x="24" y="128"/>
                      <a:pt x="24" y="128"/>
                    </a:cubicBezTo>
                    <a:cubicBezTo>
                      <a:pt x="24" y="128"/>
                      <a:pt x="24" y="128"/>
                      <a:pt x="24" y="128"/>
                    </a:cubicBezTo>
                    <a:cubicBezTo>
                      <a:pt x="26" y="127"/>
                      <a:pt x="26" y="127"/>
                      <a:pt x="26" y="127"/>
                    </a:cubicBezTo>
                    <a:cubicBezTo>
                      <a:pt x="26" y="127"/>
                      <a:pt x="26" y="127"/>
                      <a:pt x="26" y="127"/>
                    </a:cubicBezTo>
                    <a:cubicBezTo>
                      <a:pt x="27" y="127"/>
                      <a:pt x="27" y="127"/>
                      <a:pt x="27" y="127"/>
                    </a:cubicBezTo>
                    <a:cubicBezTo>
                      <a:pt x="28" y="126"/>
                      <a:pt x="28" y="126"/>
                      <a:pt x="28" y="126"/>
                    </a:cubicBezTo>
                    <a:cubicBezTo>
                      <a:pt x="29" y="126"/>
                      <a:pt x="29" y="126"/>
                      <a:pt x="29" y="126"/>
                    </a:cubicBezTo>
                    <a:cubicBezTo>
                      <a:pt x="30" y="125"/>
                      <a:pt x="30" y="125"/>
                      <a:pt x="30" y="125"/>
                    </a:cubicBezTo>
                    <a:cubicBezTo>
                      <a:pt x="30" y="125"/>
                      <a:pt x="30" y="125"/>
                      <a:pt x="30" y="125"/>
                    </a:cubicBezTo>
                    <a:cubicBezTo>
                      <a:pt x="31" y="125"/>
                      <a:pt x="31" y="125"/>
                      <a:pt x="31" y="125"/>
                    </a:cubicBezTo>
                    <a:cubicBezTo>
                      <a:pt x="32" y="124"/>
                      <a:pt x="32" y="124"/>
                      <a:pt x="32" y="124"/>
                    </a:cubicBezTo>
                    <a:cubicBezTo>
                      <a:pt x="33" y="124"/>
                      <a:pt x="33" y="124"/>
                      <a:pt x="33" y="124"/>
                    </a:cubicBezTo>
                    <a:cubicBezTo>
                      <a:pt x="34" y="124"/>
                      <a:pt x="34" y="124"/>
                      <a:pt x="34" y="124"/>
                    </a:cubicBezTo>
                    <a:cubicBezTo>
                      <a:pt x="35" y="124"/>
                      <a:pt x="35" y="124"/>
                      <a:pt x="35" y="124"/>
                    </a:cubicBezTo>
                    <a:cubicBezTo>
                      <a:pt x="35" y="123"/>
                      <a:pt x="35" y="123"/>
                      <a:pt x="35" y="123"/>
                    </a:cubicBezTo>
                    <a:cubicBezTo>
                      <a:pt x="36" y="123"/>
                      <a:pt x="36" y="123"/>
                      <a:pt x="36" y="123"/>
                    </a:cubicBezTo>
                    <a:cubicBezTo>
                      <a:pt x="37" y="123"/>
                      <a:pt x="37" y="123"/>
                      <a:pt x="37" y="123"/>
                    </a:cubicBezTo>
                    <a:cubicBezTo>
                      <a:pt x="38" y="122"/>
                      <a:pt x="38" y="122"/>
                      <a:pt x="38" y="122"/>
                    </a:cubicBezTo>
                    <a:cubicBezTo>
                      <a:pt x="39" y="122"/>
                      <a:pt x="39" y="122"/>
                      <a:pt x="39" y="122"/>
                    </a:cubicBezTo>
                    <a:cubicBezTo>
                      <a:pt x="40" y="121"/>
                      <a:pt x="40" y="121"/>
                      <a:pt x="40" y="121"/>
                    </a:cubicBezTo>
                    <a:cubicBezTo>
                      <a:pt x="41" y="121"/>
                      <a:pt x="41" y="121"/>
                      <a:pt x="41" y="121"/>
                    </a:cubicBezTo>
                    <a:cubicBezTo>
                      <a:pt x="42" y="121"/>
                      <a:pt x="42" y="121"/>
                      <a:pt x="42" y="121"/>
                    </a:cubicBezTo>
                    <a:cubicBezTo>
                      <a:pt x="42" y="121"/>
                      <a:pt x="42" y="121"/>
                      <a:pt x="42" y="121"/>
                    </a:cubicBezTo>
                    <a:cubicBezTo>
                      <a:pt x="43" y="120"/>
                      <a:pt x="43" y="120"/>
                      <a:pt x="43" y="120"/>
                    </a:cubicBezTo>
                    <a:cubicBezTo>
                      <a:pt x="44" y="120"/>
                      <a:pt x="44" y="120"/>
                      <a:pt x="44" y="120"/>
                    </a:cubicBezTo>
                    <a:cubicBezTo>
                      <a:pt x="45" y="119"/>
                      <a:pt x="45" y="119"/>
                      <a:pt x="45" y="119"/>
                    </a:cubicBezTo>
                    <a:cubicBezTo>
                      <a:pt x="46" y="119"/>
                      <a:pt x="46" y="119"/>
                      <a:pt x="46" y="119"/>
                    </a:cubicBezTo>
                    <a:cubicBezTo>
                      <a:pt x="47" y="119"/>
                      <a:pt x="47" y="119"/>
                      <a:pt x="47" y="119"/>
                    </a:cubicBezTo>
                    <a:cubicBezTo>
                      <a:pt x="48" y="118"/>
                      <a:pt x="48" y="118"/>
                      <a:pt x="48" y="118"/>
                    </a:cubicBezTo>
                    <a:cubicBezTo>
                      <a:pt x="49" y="118"/>
                      <a:pt x="49" y="118"/>
                      <a:pt x="49" y="118"/>
                    </a:cubicBezTo>
                    <a:cubicBezTo>
                      <a:pt x="50" y="118"/>
                      <a:pt x="50" y="118"/>
                      <a:pt x="50" y="118"/>
                    </a:cubicBezTo>
                    <a:cubicBezTo>
                      <a:pt x="51" y="117"/>
                      <a:pt x="51" y="117"/>
                      <a:pt x="51" y="117"/>
                    </a:cubicBezTo>
                    <a:cubicBezTo>
                      <a:pt x="51" y="117"/>
                      <a:pt x="51" y="117"/>
                      <a:pt x="51" y="117"/>
                    </a:cubicBezTo>
                    <a:cubicBezTo>
                      <a:pt x="52" y="117"/>
                      <a:pt x="52" y="117"/>
                      <a:pt x="52" y="117"/>
                    </a:cubicBezTo>
                    <a:cubicBezTo>
                      <a:pt x="52" y="116"/>
                      <a:pt x="52" y="116"/>
                      <a:pt x="52" y="116"/>
                    </a:cubicBezTo>
                    <a:cubicBezTo>
                      <a:pt x="53" y="116"/>
                      <a:pt x="53" y="116"/>
                      <a:pt x="53" y="116"/>
                    </a:cubicBezTo>
                    <a:cubicBezTo>
                      <a:pt x="53" y="116"/>
                      <a:pt x="53" y="116"/>
                      <a:pt x="53" y="116"/>
                    </a:cubicBezTo>
                    <a:cubicBezTo>
                      <a:pt x="54" y="115"/>
                      <a:pt x="54" y="115"/>
                      <a:pt x="54" y="115"/>
                    </a:cubicBezTo>
                    <a:cubicBezTo>
                      <a:pt x="54" y="115"/>
                      <a:pt x="54" y="115"/>
                      <a:pt x="54" y="115"/>
                    </a:cubicBezTo>
                    <a:cubicBezTo>
                      <a:pt x="54" y="115"/>
                      <a:pt x="54" y="115"/>
                      <a:pt x="54" y="115"/>
                    </a:cubicBezTo>
                    <a:cubicBezTo>
                      <a:pt x="54" y="114"/>
                      <a:pt x="54" y="114"/>
                      <a:pt x="54" y="114"/>
                    </a:cubicBezTo>
                    <a:cubicBezTo>
                      <a:pt x="55" y="114"/>
                      <a:pt x="55" y="114"/>
                      <a:pt x="55" y="114"/>
                    </a:cubicBezTo>
                    <a:cubicBezTo>
                      <a:pt x="55" y="114"/>
                      <a:pt x="55" y="114"/>
                      <a:pt x="55" y="114"/>
                    </a:cubicBezTo>
                    <a:cubicBezTo>
                      <a:pt x="55" y="113"/>
                      <a:pt x="55" y="113"/>
                      <a:pt x="55" y="113"/>
                    </a:cubicBezTo>
                    <a:cubicBezTo>
                      <a:pt x="56" y="113"/>
                      <a:pt x="56" y="113"/>
                      <a:pt x="56" y="113"/>
                    </a:cubicBezTo>
                    <a:cubicBezTo>
                      <a:pt x="56" y="113"/>
                      <a:pt x="56" y="113"/>
                      <a:pt x="56" y="113"/>
                    </a:cubicBezTo>
                    <a:cubicBezTo>
                      <a:pt x="56" y="112"/>
                      <a:pt x="56" y="112"/>
                      <a:pt x="56" y="112"/>
                    </a:cubicBezTo>
                    <a:cubicBezTo>
                      <a:pt x="57" y="112"/>
                      <a:pt x="57" y="112"/>
                      <a:pt x="57" y="112"/>
                    </a:cubicBezTo>
                    <a:cubicBezTo>
                      <a:pt x="57" y="112"/>
                      <a:pt x="57" y="112"/>
                      <a:pt x="57" y="112"/>
                    </a:cubicBezTo>
                    <a:cubicBezTo>
                      <a:pt x="57" y="111"/>
                      <a:pt x="57" y="111"/>
                      <a:pt x="57" y="111"/>
                    </a:cubicBezTo>
                    <a:cubicBezTo>
                      <a:pt x="58" y="111"/>
                      <a:pt x="58" y="111"/>
                      <a:pt x="58" y="111"/>
                    </a:cubicBezTo>
                    <a:cubicBezTo>
                      <a:pt x="58" y="110"/>
                      <a:pt x="58" y="110"/>
                      <a:pt x="58" y="110"/>
                    </a:cubicBezTo>
                    <a:cubicBezTo>
                      <a:pt x="58" y="110"/>
                      <a:pt x="58" y="110"/>
                      <a:pt x="58" y="110"/>
                    </a:cubicBezTo>
                    <a:cubicBezTo>
                      <a:pt x="59" y="110"/>
                      <a:pt x="59" y="110"/>
                      <a:pt x="59" y="110"/>
                    </a:cubicBezTo>
                    <a:cubicBezTo>
                      <a:pt x="59" y="109"/>
                      <a:pt x="59" y="109"/>
                      <a:pt x="59" y="109"/>
                    </a:cubicBezTo>
                    <a:cubicBezTo>
                      <a:pt x="59" y="109"/>
                      <a:pt x="59" y="109"/>
                      <a:pt x="59" y="109"/>
                    </a:cubicBezTo>
                    <a:cubicBezTo>
                      <a:pt x="60" y="108"/>
                      <a:pt x="60" y="108"/>
                      <a:pt x="60" y="108"/>
                    </a:cubicBezTo>
                    <a:cubicBezTo>
                      <a:pt x="60" y="108"/>
                      <a:pt x="60" y="108"/>
                      <a:pt x="60" y="108"/>
                    </a:cubicBezTo>
                    <a:cubicBezTo>
                      <a:pt x="60" y="108"/>
                      <a:pt x="60" y="108"/>
                      <a:pt x="60" y="108"/>
                    </a:cubicBezTo>
                    <a:cubicBezTo>
                      <a:pt x="61" y="107"/>
                      <a:pt x="61" y="107"/>
                      <a:pt x="61" y="107"/>
                    </a:cubicBezTo>
                    <a:cubicBezTo>
                      <a:pt x="61" y="107"/>
                      <a:pt x="61" y="107"/>
                      <a:pt x="61" y="107"/>
                    </a:cubicBezTo>
                    <a:cubicBezTo>
                      <a:pt x="62" y="107"/>
                      <a:pt x="62" y="107"/>
                      <a:pt x="62" y="107"/>
                    </a:cubicBezTo>
                    <a:cubicBezTo>
                      <a:pt x="62" y="106"/>
                      <a:pt x="62" y="106"/>
                      <a:pt x="62" y="106"/>
                    </a:cubicBezTo>
                    <a:cubicBezTo>
                      <a:pt x="62" y="106"/>
                      <a:pt x="62" y="106"/>
                      <a:pt x="62" y="106"/>
                    </a:cubicBezTo>
                    <a:cubicBezTo>
                      <a:pt x="63" y="106"/>
                      <a:pt x="63" y="106"/>
                      <a:pt x="63" y="106"/>
                    </a:cubicBezTo>
                    <a:cubicBezTo>
                      <a:pt x="64" y="105"/>
                      <a:pt x="64" y="105"/>
                      <a:pt x="64" y="105"/>
                    </a:cubicBezTo>
                    <a:cubicBezTo>
                      <a:pt x="64" y="105"/>
                      <a:pt x="64" y="105"/>
                      <a:pt x="64" y="105"/>
                    </a:cubicBezTo>
                    <a:cubicBezTo>
                      <a:pt x="65" y="105"/>
                      <a:pt x="65" y="105"/>
                      <a:pt x="65" y="105"/>
                    </a:cubicBezTo>
                    <a:cubicBezTo>
                      <a:pt x="65" y="104"/>
                      <a:pt x="65" y="104"/>
                      <a:pt x="65" y="104"/>
                    </a:cubicBezTo>
                    <a:cubicBezTo>
                      <a:pt x="65" y="104"/>
                      <a:pt x="65" y="104"/>
                      <a:pt x="65" y="104"/>
                    </a:cubicBezTo>
                    <a:cubicBezTo>
                      <a:pt x="66" y="104"/>
                      <a:pt x="66" y="104"/>
                      <a:pt x="66" y="104"/>
                    </a:cubicBezTo>
                    <a:cubicBezTo>
                      <a:pt x="66" y="103"/>
                      <a:pt x="66" y="103"/>
                      <a:pt x="66" y="103"/>
                    </a:cubicBezTo>
                    <a:cubicBezTo>
                      <a:pt x="66" y="103"/>
                      <a:pt x="66" y="103"/>
                      <a:pt x="66" y="103"/>
                    </a:cubicBezTo>
                    <a:cubicBezTo>
                      <a:pt x="67" y="102"/>
                      <a:pt x="67" y="102"/>
                      <a:pt x="67" y="102"/>
                    </a:cubicBezTo>
                    <a:cubicBezTo>
                      <a:pt x="67" y="102"/>
                      <a:pt x="67" y="102"/>
                      <a:pt x="67" y="102"/>
                    </a:cubicBezTo>
                    <a:cubicBezTo>
                      <a:pt x="67" y="101"/>
                      <a:pt x="67" y="101"/>
                      <a:pt x="67" y="101"/>
                    </a:cubicBezTo>
                    <a:cubicBezTo>
                      <a:pt x="68" y="100"/>
                      <a:pt x="68" y="100"/>
                      <a:pt x="68" y="100"/>
                    </a:cubicBezTo>
                    <a:cubicBezTo>
                      <a:pt x="68" y="99"/>
                      <a:pt x="68" y="99"/>
                      <a:pt x="68" y="99"/>
                    </a:cubicBezTo>
                    <a:cubicBezTo>
                      <a:pt x="68" y="95"/>
                      <a:pt x="68" y="95"/>
                      <a:pt x="68" y="95"/>
                    </a:cubicBezTo>
                    <a:cubicBezTo>
                      <a:pt x="68" y="95"/>
                      <a:pt x="68" y="95"/>
                      <a:pt x="68" y="95"/>
                    </a:cubicBezTo>
                    <a:cubicBezTo>
                      <a:pt x="68" y="92"/>
                      <a:pt x="68" y="92"/>
                      <a:pt x="68" y="92"/>
                    </a:cubicBezTo>
                    <a:cubicBezTo>
                      <a:pt x="68" y="90"/>
                      <a:pt x="68" y="90"/>
                      <a:pt x="68" y="90"/>
                    </a:cubicBezTo>
                    <a:cubicBezTo>
                      <a:pt x="67" y="89"/>
                      <a:pt x="67" y="89"/>
                      <a:pt x="67" y="89"/>
                    </a:cubicBezTo>
                    <a:cubicBezTo>
                      <a:pt x="67" y="88"/>
                      <a:pt x="67" y="88"/>
                      <a:pt x="67" y="88"/>
                    </a:cubicBezTo>
                    <a:cubicBezTo>
                      <a:pt x="67" y="87"/>
                      <a:pt x="67" y="87"/>
                      <a:pt x="67" y="87"/>
                    </a:cubicBezTo>
                    <a:cubicBezTo>
                      <a:pt x="66" y="86"/>
                      <a:pt x="66" y="86"/>
                      <a:pt x="66" y="86"/>
                    </a:cubicBezTo>
                    <a:cubicBezTo>
                      <a:pt x="66" y="85"/>
                      <a:pt x="66" y="85"/>
                      <a:pt x="66" y="85"/>
                    </a:cubicBezTo>
                    <a:cubicBezTo>
                      <a:pt x="66" y="84"/>
                      <a:pt x="66" y="84"/>
                      <a:pt x="66" y="84"/>
                    </a:cubicBezTo>
                    <a:cubicBezTo>
                      <a:pt x="65" y="83"/>
                      <a:pt x="65" y="83"/>
                      <a:pt x="65" y="83"/>
                    </a:cubicBezTo>
                    <a:cubicBezTo>
                      <a:pt x="65" y="83"/>
                      <a:pt x="65" y="83"/>
                      <a:pt x="65" y="83"/>
                    </a:cubicBezTo>
                    <a:cubicBezTo>
                      <a:pt x="65" y="81"/>
                      <a:pt x="65" y="81"/>
                      <a:pt x="65" y="81"/>
                    </a:cubicBezTo>
                    <a:cubicBezTo>
                      <a:pt x="65" y="80"/>
                      <a:pt x="65" y="80"/>
                      <a:pt x="65" y="80"/>
                    </a:cubicBezTo>
                    <a:cubicBezTo>
                      <a:pt x="64" y="79"/>
                      <a:pt x="64" y="79"/>
                      <a:pt x="64" y="79"/>
                    </a:cubicBezTo>
                    <a:cubicBezTo>
                      <a:pt x="64" y="78"/>
                      <a:pt x="64" y="78"/>
                      <a:pt x="64" y="78"/>
                    </a:cubicBezTo>
                    <a:cubicBezTo>
                      <a:pt x="64" y="76"/>
                      <a:pt x="64" y="76"/>
                      <a:pt x="64" y="76"/>
                    </a:cubicBezTo>
                    <a:cubicBezTo>
                      <a:pt x="63" y="76"/>
                      <a:pt x="63" y="76"/>
                      <a:pt x="63" y="76"/>
                    </a:cubicBezTo>
                    <a:cubicBezTo>
                      <a:pt x="63" y="75"/>
                      <a:pt x="63" y="75"/>
                      <a:pt x="63" y="75"/>
                    </a:cubicBezTo>
                    <a:cubicBezTo>
                      <a:pt x="63" y="74"/>
                      <a:pt x="63" y="74"/>
                      <a:pt x="63" y="74"/>
                    </a:cubicBezTo>
                    <a:cubicBezTo>
                      <a:pt x="62" y="74"/>
                      <a:pt x="62" y="74"/>
                      <a:pt x="62" y="74"/>
                    </a:cubicBezTo>
                    <a:cubicBezTo>
                      <a:pt x="62" y="73"/>
                      <a:pt x="62" y="73"/>
                      <a:pt x="62" y="73"/>
                    </a:cubicBezTo>
                    <a:cubicBezTo>
                      <a:pt x="62" y="73"/>
                      <a:pt x="62" y="73"/>
                      <a:pt x="62" y="73"/>
                    </a:cubicBezTo>
                    <a:cubicBezTo>
                      <a:pt x="61" y="72"/>
                      <a:pt x="61" y="72"/>
                      <a:pt x="61" y="72"/>
                    </a:cubicBezTo>
                    <a:cubicBezTo>
                      <a:pt x="61" y="72"/>
                      <a:pt x="61" y="72"/>
                      <a:pt x="61" y="72"/>
                    </a:cubicBezTo>
                    <a:cubicBezTo>
                      <a:pt x="61" y="71"/>
                      <a:pt x="61" y="71"/>
                      <a:pt x="61" y="71"/>
                    </a:cubicBezTo>
                    <a:cubicBezTo>
                      <a:pt x="60" y="71"/>
                      <a:pt x="60" y="71"/>
                      <a:pt x="60" y="71"/>
                    </a:cubicBezTo>
                    <a:cubicBezTo>
                      <a:pt x="60" y="70"/>
                      <a:pt x="60" y="70"/>
                      <a:pt x="60" y="70"/>
                    </a:cubicBezTo>
                    <a:cubicBezTo>
                      <a:pt x="60" y="70"/>
                      <a:pt x="60" y="70"/>
                      <a:pt x="60" y="70"/>
                    </a:cubicBezTo>
                    <a:cubicBezTo>
                      <a:pt x="59" y="69"/>
                      <a:pt x="59" y="69"/>
                      <a:pt x="59" y="69"/>
                    </a:cubicBezTo>
                    <a:cubicBezTo>
                      <a:pt x="59" y="69"/>
                      <a:pt x="59" y="69"/>
                      <a:pt x="59" y="69"/>
                    </a:cubicBezTo>
                    <a:cubicBezTo>
                      <a:pt x="59" y="68"/>
                      <a:pt x="59" y="68"/>
                      <a:pt x="59" y="68"/>
                    </a:cubicBezTo>
                    <a:cubicBezTo>
                      <a:pt x="58" y="67"/>
                      <a:pt x="58" y="67"/>
                      <a:pt x="58" y="67"/>
                    </a:cubicBezTo>
                    <a:cubicBezTo>
                      <a:pt x="58" y="67"/>
                      <a:pt x="58" y="67"/>
                      <a:pt x="58" y="67"/>
                    </a:cubicBezTo>
                    <a:cubicBezTo>
                      <a:pt x="58" y="66"/>
                      <a:pt x="58" y="66"/>
                      <a:pt x="58" y="66"/>
                    </a:cubicBezTo>
                    <a:cubicBezTo>
                      <a:pt x="57" y="65"/>
                      <a:pt x="57" y="65"/>
                      <a:pt x="57" y="65"/>
                    </a:cubicBezTo>
                    <a:cubicBezTo>
                      <a:pt x="57" y="65"/>
                      <a:pt x="57" y="65"/>
                      <a:pt x="57" y="65"/>
                    </a:cubicBezTo>
                    <a:cubicBezTo>
                      <a:pt x="57" y="63"/>
                      <a:pt x="57" y="63"/>
                      <a:pt x="57" y="63"/>
                    </a:cubicBezTo>
                    <a:cubicBezTo>
                      <a:pt x="56" y="63"/>
                      <a:pt x="56" y="63"/>
                      <a:pt x="56" y="63"/>
                    </a:cubicBezTo>
                    <a:cubicBezTo>
                      <a:pt x="56" y="62"/>
                      <a:pt x="56" y="62"/>
                      <a:pt x="56" y="62"/>
                    </a:cubicBezTo>
                    <a:cubicBezTo>
                      <a:pt x="56" y="60"/>
                      <a:pt x="56" y="60"/>
                      <a:pt x="56" y="60"/>
                    </a:cubicBezTo>
                    <a:cubicBezTo>
                      <a:pt x="55" y="59"/>
                      <a:pt x="55" y="59"/>
                      <a:pt x="55" y="59"/>
                    </a:cubicBezTo>
                    <a:cubicBezTo>
                      <a:pt x="55" y="58"/>
                      <a:pt x="55" y="58"/>
                      <a:pt x="55" y="58"/>
                    </a:cubicBezTo>
                    <a:cubicBezTo>
                      <a:pt x="55" y="56"/>
                      <a:pt x="55" y="56"/>
                      <a:pt x="55" y="56"/>
                    </a:cubicBezTo>
                    <a:cubicBezTo>
                      <a:pt x="55" y="50"/>
                      <a:pt x="55" y="50"/>
                      <a:pt x="55" y="50"/>
                    </a:cubicBezTo>
                    <a:cubicBezTo>
                      <a:pt x="55" y="49"/>
                      <a:pt x="55" y="49"/>
                      <a:pt x="55" y="49"/>
                    </a:cubicBezTo>
                    <a:cubicBezTo>
                      <a:pt x="55" y="49"/>
                      <a:pt x="55" y="49"/>
                      <a:pt x="55" y="49"/>
                    </a:cubicBezTo>
                    <a:cubicBezTo>
                      <a:pt x="56" y="48"/>
                      <a:pt x="56" y="48"/>
                      <a:pt x="56" y="48"/>
                    </a:cubicBezTo>
                    <a:cubicBezTo>
                      <a:pt x="56" y="48"/>
                      <a:pt x="56" y="48"/>
                      <a:pt x="56" y="48"/>
                    </a:cubicBezTo>
                    <a:cubicBezTo>
                      <a:pt x="56" y="46"/>
                      <a:pt x="56" y="46"/>
                      <a:pt x="56" y="46"/>
                    </a:cubicBezTo>
                    <a:cubicBezTo>
                      <a:pt x="57" y="41"/>
                      <a:pt x="57" y="41"/>
                      <a:pt x="57" y="41"/>
                    </a:cubicBezTo>
                    <a:cubicBezTo>
                      <a:pt x="57" y="29"/>
                      <a:pt x="57" y="29"/>
                      <a:pt x="57" y="29"/>
                    </a:cubicBezTo>
                    <a:cubicBezTo>
                      <a:pt x="57" y="25"/>
                      <a:pt x="57" y="25"/>
                      <a:pt x="57" y="25"/>
                    </a:cubicBezTo>
                    <a:cubicBezTo>
                      <a:pt x="58" y="23"/>
                      <a:pt x="58" y="23"/>
                      <a:pt x="58" y="23"/>
                    </a:cubicBezTo>
                    <a:cubicBezTo>
                      <a:pt x="58" y="22"/>
                      <a:pt x="58" y="22"/>
                      <a:pt x="58" y="22"/>
                    </a:cubicBezTo>
                    <a:cubicBezTo>
                      <a:pt x="58" y="20"/>
                      <a:pt x="58" y="20"/>
                      <a:pt x="58" y="20"/>
                    </a:cubicBezTo>
                    <a:cubicBezTo>
                      <a:pt x="59" y="19"/>
                      <a:pt x="59" y="19"/>
                      <a:pt x="59" y="19"/>
                    </a:cubicBezTo>
                    <a:cubicBezTo>
                      <a:pt x="59" y="19"/>
                      <a:pt x="59" y="19"/>
                      <a:pt x="59" y="19"/>
                    </a:cubicBezTo>
                    <a:cubicBezTo>
                      <a:pt x="59" y="18"/>
                      <a:pt x="59" y="18"/>
                      <a:pt x="59" y="18"/>
                    </a:cubicBezTo>
                    <a:cubicBezTo>
                      <a:pt x="60" y="18"/>
                      <a:pt x="60" y="18"/>
                      <a:pt x="60" y="18"/>
                    </a:cubicBezTo>
                    <a:cubicBezTo>
                      <a:pt x="60" y="17"/>
                      <a:pt x="60" y="17"/>
                      <a:pt x="60" y="17"/>
                    </a:cubicBezTo>
                    <a:cubicBezTo>
                      <a:pt x="60" y="17"/>
                      <a:pt x="60" y="17"/>
                      <a:pt x="60" y="17"/>
                    </a:cubicBezTo>
                    <a:cubicBezTo>
                      <a:pt x="61" y="16"/>
                      <a:pt x="61" y="16"/>
                      <a:pt x="61" y="16"/>
                    </a:cubicBezTo>
                    <a:cubicBezTo>
                      <a:pt x="61" y="16"/>
                      <a:pt x="61" y="16"/>
                      <a:pt x="61" y="16"/>
                    </a:cubicBezTo>
                    <a:cubicBezTo>
                      <a:pt x="61" y="15"/>
                      <a:pt x="61" y="15"/>
                      <a:pt x="61" y="15"/>
                    </a:cubicBezTo>
                    <a:cubicBezTo>
                      <a:pt x="62" y="15"/>
                      <a:pt x="62" y="15"/>
                      <a:pt x="62" y="15"/>
                    </a:cubicBezTo>
                    <a:cubicBezTo>
                      <a:pt x="62" y="14"/>
                      <a:pt x="62" y="14"/>
                      <a:pt x="62" y="14"/>
                    </a:cubicBezTo>
                    <a:cubicBezTo>
                      <a:pt x="62" y="14"/>
                      <a:pt x="62" y="14"/>
                      <a:pt x="62" y="14"/>
                    </a:cubicBezTo>
                    <a:cubicBezTo>
                      <a:pt x="63" y="14"/>
                      <a:pt x="63" y="14"/>
                      <a:pt x="63" y="14"/>
                    </a:cubicBezTo>
                    <a:cubicBezTo>
                      <a:pt x="63" y="13"/>
                      <a:pt x="63" y="13"/>
                      <a:pt x="63" y="13"/>
                    </a:cubicBezTo>
                    <a:cubicBezTo>
                      <a:pt x="63" y="13"/>
                      <a:pt x="63" y="13"/>
                      <a:pt x="63" y="13"/>
                    </a:cubicBezTo>
                    <a:cubicBezTo>
                      <a:pt x="64" y="13"/>
                      <a:pt x="64" y="13"/>
                      <a:pt x="64" y="13"/>
                    </a:cubicBezTo>
                    <a:cubicBezTo>
                      <a:pt x="64" y="12"/>
                      <a:pt x="64" y="12"/>
                      <a:pt x="64" y="12"/>
                    </a:cubicBezTo>
                    <a:cubicBezTo>
                      <a:pt x="65" y="12"/>
                      <a:pt x="65" y="12"/>
                      <a:pt x="65" y="12"/>
                    </a:cubicBezTo>
                    <a:cubicBezTo>
                      <a:pt x="65" y="12"/>
                      <a:pt x="65" y="12"/>
                      <a:pt x="65" y="12"/>
                    </a:cubicBezTo>
                    <a:cubicBezTo>
                      <a:pt x="65" y="11"/>
                      <a:pt x="65" y="11"/>
                      <a:pt x="65" y="11"/>
                    </a:cubicBezTo>
                    <a:cubicBezTo>
                      <a:pt x="66" y="11"/>
                      <a:pt x="66" y="11"/>
                      <a:pt x="66" y="11"/>
                    </a:cubicBezTo>
                    <a:cubicBezTo>
                      <a:pt x="66" y="11"/>
                      <a:pt x="66" y="11"/>
                      <a:pt x="66" y="11"/>
                    </a:cubicBezTo>
                    <a:cubicBezTo>
                      <a:pt x="67" y="10"/>
                      <a:pt x="67" y="10"/>
                      <a:pt x="67" y="10"/>
                    </a:cubicBezTo>
                    <a:cubicBezTo>
                      <a:pt x="67" y="10"/>
                      <a:pt x="67" y="10"/>
                      <a:pt x="67" y="10"/>
                    </a:cubicBezTo>
                    <a:cubicBezTo>
                      <a:pt x="68" y="10"/>
                      <a:pt x="68" y="10"/>
                      <a:pt x="68" y="10"/>
                    </a:cubicBezTo>
                    <a:cubicBezTo>
                      <a:pt x="68" y="9"/>
                      <a:pt x="68" y="9"/>
                      <a:pt x="68" y="9"/>
                    </a:cubicBezTo>
                    <a:cubicBezTo>
                      <a:pt x="69" y="9"/>
                      <a:pt x="69" y="9"/>
                      <a:pt x="69" y="9"/>
                    </a:cubicBezTo>
                    <a:cubicBezTo>
                      <a:pt x="70" y="9"/>
                      <a:pt x="70" y="9"/>
                      <a:pt x="70" y="9"/>
                    </a:cubicBezTo>
                    <a:cubicBezTo>
                      <a:pt x="71" y="8"/>
                      <a:pt x="71" y="8"/>
                      <a:pt x="71" y="8"/>
                    </a:cubicBezTo>
                    <a:cubicBezTo>
                      <a:pt x="71" y="8"/>
                      <a:pt x="71" y="8"/>
                      <a:pt x="71" y="8"/>
                    </a:cubicBezTo>
                    <a:cubicBezTo>
                      <a:pt x="72" y="8"/>
                      <a:pt x="72" y="8"/>
                      <a:pt x="72" y="8"/>
                    </a:cubicBezTo>
                    <a:cubicBezTo>
                      <a:pt x="74" y="7"/>
                      <a:pt x="74" y="7"/>
                      <a:pt x="74" y="7"/>
                    </a:cubicBezTo>
                    <a:cubicBezTo>
                      <a:pt x="75" y="7"/>
                      <a:pt x="75" y="7"/>
                      <a:pt x="75" y="7"/>
                    </a:cubicBezTo>
                    <a:cubicBezTo>
                      <a:pt x="77" y="7"/>
                      <a:pt x="77" y="7"/>
                      <a:pt x="77" y="7"/>
                    </a:cubicBezTo>
                    <a:cubicBezTo>
                      <a:pt x="78" y="6"/>
                      <a:pt x="78" y="6"/>
                      <a:pt x="78" y="6"/>
                    </a:cubicBezTo>
                    <a:cubicBezTo>
                      <a:pt x="79" y="6"/>
                      <a:pt x="79" y="6"/>
                      <a:pt x="79" y="6"/>
                    </a:cubicBezTo>
                    <a:cubicBezTo>
                      <a:pt x="80" y="6"/>
                      <a:pt x="80" y="6"/>
                      <a:pt x="80" y="6"/>
                    </a:cubicBezTo>
                    <a:cubicBezTo>
                      <a:pt x="81" y="5"/>
                      <a:pt x="81" y="5"/>
                      <a:pt x="81" y="5"/>
                    </a:cubicBezTo>
                    <a:cubicBezTo>
                      <a:pt x="81" y="5"/>
                      <a:pt x="81" y="5"/>
                      <a:pt x="81" y="5"/>
                    </a:cubicBezTo>
                    <a:cubicBezTo>
                      <a:pt x="82" y="5"/>
                      <a:pt x="82" y="5"/>
                      <a:pt x="82" y="5"/>
                    </a:cubicBezTo>
                    <a:cubicBezTo>
                      <a:pt x="83" y="4"/>
                      <a:pt x="83" y="4"/>
                      <a:pt x="83" y="4"/>
                    </a:cubicBezTo>
                    <a:cubicBezTo>
                      <a:pt x="83" y="4"/>
                      <a:pt x="83" y="4"/>
                      <a:pt x="83" y="4"/>
                    </a:cubicBezTo>
                    <a:cubicBezTo>
                      <a:pt x="83" y="4"/>
                      <a:pt x="83" y="4"/>
                      <a:pt x="83" y="4"/>
                    </a:cubicBezTo>
                    <a:cubicBezTo>
                      <a:pt x="84" y="3"/>
                      <a:pt x="84" y="3"/>
                      <a:pt x="84" y="3"/>
                    </a:cubicBezTo>
                    <a:cubicBezTo>
                      <a:pt x="84" y="3"/>
                      <a:pt x="84" y="3"/>
                      <a:pt x="84" y="3"/>
                    </a:cubicBezTo>
                    <a:cubicBezTo>
                      <a:pt x="85" y="3"/>
                      <a:pt x="85" y="3"/>
                      <a:pt x="85" y="3"/>
                    </a:cubicBezTo>
                    <a:cubicBezTo>
                      <a:pt x="85" y="2"/>
                      <a:pt x="85" y="2"/>
                      <a:pt x="85" y="2"/>
                    </a:cubicBezTo>
                    <a:cubicBezTo>
                      <a:pt x="86" y="2"/>
                      <a:pt x="86" y="2"/>
                      <a:pt x="86" y="2"/>
                    </a:cubicBezTo>
                    <a:cubicBezTo>
                      <a:pt x="87" y="1"/>
                      <a:pt x="87" y="1"/>
                      <a:pt x="87" y="1"/>
                    </a:cubicBezTo>
                    <a:cubicBezTo>
                      <a:pt x="88" y="1"/>
                      <a:pt x="88" y="1"/>
                      <a:pt x="88" y="1"/>
                    </a:cubicBezTo>
                    <a:cubicBezTo>
                      <a:pt x="97" y="1"/>
                      <a:pt x="97" y="1"/>
                      <a:pt x="97" y="1"/>
                    </a:cubicBezTo>
                    <a:lnTo>
                      <a:pt x="99" y="1"/>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sp>
          <p:nvSpPr>
            <p:cNvPr id="21599" name="空心弧 35"/>
            <p:cNvSpPr>
              <a:spLocks/>
            </p:cNvSpPr>
            <p:nvPr/>
          </p:nvSpPr>
          <p:spPr bwMode="auto">
            <a:xfrm rot="16591937">
              <a:off x="-997" y="270978"/>
              <a:ext cx="1021169" cy="1019175"/>
            </a:xfrm>
            <a:custGeom>
              <a:avLst/>
              <a:gdLst>
                <a:gd name="T0" fmla="*/ 763486 w 1021169"/>
                <a:gd name="T1" fmla="*/ 66903 h 1019175"/>
                <a:gd name="T2" fmla="*/ 998324 w 1021169"/>
                <a:gd name="T3" fmla="*/ 660315 h 1019175"/>
                <a:gd name="T4" fmla="*/ 469657 w 1021169"/>
                <a:gd name="T5" fmla="*/ 1017537 h 1019175"/>
                <a:gd name="T6" fmla="*/ 481877 w 1021169"/>
                <a:gd name="T7" fmla="*/ 865874 h 1019175"/>
                <a:gd name="T8" fmla="*/ 852954 w 1021169"/>
                <a:gd name="T9" fmla="*/ 615390 h 1019175"/>
                <a:gd name="T10" fmla="*/ 688011 w 1021169"/>
                <a:gd name="T11" fmla="*/ 199016 h 1019175"/>
                <a:gd name="T12" fmla="*/ 763486 w 1021169"/>
                <a:gd name="T13" fmla="*/ 66903 h 1019175"/>
              </a:gdLst>
              <a:ahLst/>
              <a:cxnLst>
                <a:cxn ang="0">
                  <a:pos x="T0" y="T1"/>
                </a:cxn>
                <a:cxn ang="0">
                  <a:pos x="T2" y="T3"/>
                </a:cxn>
                <a:cxn ang="0">
                  <a:pos x="T4" y="T5"/>
                </a:cxn>
                <a:cxn ang="0">
                  <a:pos x="T6" y="T7"/>
                </a:cxn>
                <a:cxn ang="0">
                  <a:pos x="T8" y="T9"/>
                </a:cxn>
                <a:cxn ang="0">
                  <a:pos x="T10" y="T11"/>
                </a:cxn>
                <a:cxn ang="0">
                  <a:pos x="T12" y="T13"/>
                </a:cxn>
              </a:cxnLst>
              <a:rect l="0" t="0" r="r" b="b"/>
              <a:pathLst>
                <a:path w="1021169" h="1019175">
                  <a:moveTo>
                    <a:pt x="763486" y="66903"/>
                  </a:moveTo>
                  <a:cubicBezTo>
                    <a:pt x="971501" y="185276"/>
                    <a:pt x="1069149" y="432023"/>
                    <a:pt x="998324" y="660315"/>
                  </a:cubicBezTo>
                  <a:cubicBezTo>
                    <a:pt x="927617" y="888224"/>
                    <a:pt x="707938" y="1036661"/>
                    <a:pt x="469657" y="1017537"/>
                  </a:cubicBezTo>
                  <a:lnTo>
                    <a:pt x="481877" y="865874"/>
                  </a:lnTo>
                  <a:cubicBezTo>
                    <a:pt x="649112" y="879274"/>
                    <a:pt x="803292" y="775199"/>
                    <a:pt x="852954" y="615390"/>
                  </a:cubicBezTo>
                  <a:cubicBezTo>
                    <a:pt x="902735" y="455198"/>
                    <a:pt x="834137" y="282032"/>
                    <a:pt x="688011" y="199016"/>
                  </a:cubicBezTo>
                  <a:lnTo>
                    <a:pt x="763486" y="66903"/>
                  </a:lnTo>
                  <a:close/>
                </a:path>
              </a:pathLst>
            </a:custGeom>
            <a:solidFill>
              <a:srgbClr val="A6A6A6">
                <a:alpha val="67999"/>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spTree>
    <p:extLst>
      <p:ext uri="{BB962C8B-B14F-4D97-AF65-F5344CB8AC3E}">
        <p14:creationId xmlns:p14="http://schemas.microsoft.com/office/powerpoint/2010/main" val="3512556901"/>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30" name="直接连接符 4"/>
          <p:cNvCxnSpPr>
            <a:cxnSpLocks noChangeShapeType="1"/>
          </p:cNvCxnSpPr>
          <p:nvPr/>
        </p:nvCxnSpPr>
        <p:spPr bwMode="auto">
          <a:xfrm flipH="1">
            <a:off x="2364318" y="2607733"/>
            <a:ext cx="6337300" cy="0"/>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cxnSp>
        <p:nvCxnSpPr>
          <p:cNvPr id="22531" name="直接连接符 5"/>
          <p:cNvCxnSpPr>
            <a:cxnSpLocks noChangeShapeType="1"/>
            <a:stCxn id="22534" idx="3"/>
            <a:endCxn id="22533" idx="7"/>
          </p:cNvCxnSpPr>
          <p:nvPr/>
        </p:nvCxnSpPr>
        <p:spPr bwMode="auto">
          <a:xfrm flipH="1">
            <a:off x="3314701" y="1595967"/>
            <a:ext cx="563033" cy="781051"/>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cxnSp>
        <p:nvCxnSpPr>
          <p:cNvPr id="22532" name="直接连接符 6"/>
          <p:cNvCxnSpPr>
            <a:cxnSpLocks noChangeShapeType="1"/>
            <a:endCxn id="22535" idx="2"/>
          </p:cNvCxnSpPr>
          <p:nvPr/>
        </p:nvCxnSpPr>
        <p:spPr bwMode="auto">
          <a:xfrm flipV="1">
            <a:off x="4000500" y="1416051"/>
            <a:ext cx="620184" cy="129116"/>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sp>
        <p:nvSpPr>
          <p:cNvPr id="22533" name="椭圆 7"/>
          <p:cNvSpPr>
            <a:spLocks noChangeArrowheads="1"/>
          </p:cNvSpPr>
          <p:nvPr/>
        </p:nvSpPr>
        <p:spPr bwMode="auto">
          <a:xfrm>
            <a:off x="3189818" y="2355851"/>
            <a:ext cx="146049" cy="143933"/>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sp>
        <p:nvSpPr>
          <p:cNvPr id="22534" name="椭圆 8"/>
          <p:cNvSpPr>
            <a:spLocks noChangeArrowheads="1"/>
          </p:cNvSpPr>
          <p:nvPr/>
        </p:nvSpPr>
        <p:spPr bwMode="auto">
          <a:xfrm>
            <a:off x="3856567" y="1471085"/>
            <a:ext cx="143933" cy="146049"/>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sp>
        <p:nvSpPr>
          <p:cNvPr id="22535" name="椭圆 9"/>
          <p:cNvSpPr>
            <a:spLocks noChangeArrowheads="1"/>
          </p:cNvSpPr>
          <p:nvPr/>
        </p:nvSpPr>
        <p:spPr bwMode="auto">
          <a:xfrm>
            <a:off x="4620684" y="1341967"/>
            <a:ext cx="143933" cy="146051"/>
          </a:xfrm>
          <a:prstGeom prst="ellipse">
            <a:avLst/>
          </a:prstGeom>
          <a:solidFill>
            <a:srgbClr val="FFF52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2536" name="椭圆 10"/>
          <p:cNvSpPr>
            <a:spLocks noChangeArrowheads="1"/>
          </p:cNvSpPr>
          <p:nvPr/>
        </p:nvSpPr>
        <p:spPr bwMode="auto">
          <a:xfrm>
            <a:off x="5410200" y="1805518"/>
            <a:ext cx="143933" cy="146049"/>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sp>
        <p:nvSpPr>
          <p:cNvPr id="22537" name="椭圆 11"/>
          <p:cNvSpPr>
            <a:spLocks noChangeArrowheads="1"/>
          </p:cNvSpPr>
          <p:nvPr/>
        </p:nvSpPr>
        <p:spPr bwMode="auto">
          <a:xfrm>
            <a:off x="6142567" y="1346200"/>
            <a:ext cx="143933" cy="143933"/>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sp>
        <p:nvSpPr>
          <p:cNvPr id="22538" name="椭圆 12"/>
          <p:cNvSpPr>
            <a:spLocks noChangeArrowheads="1"/>
          </p:cNvSpPr>
          <p:nvPr/>
        </p:nvSpPr>
        <p:spPr bwMode="auto">
          <a:xfrm>
            <a:off x="6991352" y="971552"/>
            <a:ext cx="146049" cy="146049"/>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cxnSp>
        <p:nvCxnSpPr>
          <p:cNvPr id="22539" name="直接连接符 13"/>
          <p:cNvCxnSpPr>
            <a:cxnSpLocks noChangeShapeType="1"/>
            <a:endCxn id="22538" idx="3"/>
          </p:cNvCxnSpPr>
          <p:nvPr/>
        </p:nvCxnSpPr>
        <p:spPr bwMode="auto">
          <a:xfrm flipV="1">
            <a:off x="6299200" y="1096434"/>
            <a:ext cx="713317" cy="292100"/>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cxnSp>
        <p:nvCxnSpPr>
          <p:cNvPr id="22540" name="直接连接符 14"/>
          <p:cNvCxnSpPr>
            <a:cxnSpLocks noChangeShapeType="1"/>
            <a:stCxn id="22538" idx="5"/>
            <a:endCxn id="22543" idx="1"/>
          </p:cNvCxnSpPr>
          <p:nvPr/>
        </p:nvCxnSpPr>
        <p:spPr bwMode="auto">
          <a:xfrm>
            <a:off x="7116233" y="1096434"/>
            <a:ext cx="620184" cy="952500"/>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cxnSp>
        <p:nvCxnSpPr>
          <p:cNvPr id="22541" name="直接连接符 15"/>
          <p:cNvCxnSpPr>
            <a:cxnSpLocks noChangeShapeType="1"/>
            <a:endCxn id="22536" idx="6"/>
          </p:cNvCxnSpPr>
          <p:nvPr/>
        </p:nvCxnSpPr>
        <p:spPr bwMode="auto">
          <a:xfrm flipH="1">
            <a:off x="5554134" y="1471084"/>
            <a:ext cx="588433" cy="406400"/>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cxnSp>
        <p:nvCxnSpPr>
          <p:cNvPr id="22542" name="直接连接符 16"/>
          <p:cNvCxnSpPr>
            <a:cxnSpLocks noChangeShapeType="1"/>
            <a:stCxn id="22535" idx="5"/>
            <a:endCxn id="22536" idx="1"/>
          </p:cNvCxnSpPr>
          <p:nvPr/>
        </p:nvCxnSpPr>
        <p:spPr bwMode="auto">
          <a:xfrm>
            <a:off x="4743451" y="1466852"/>
            <a:ext cx="687916" cy="359833"/>
          </a:xfrm>
          <a:prstGeom prst="line">
            <a:avLst/>
          </a:prstGeom>
          <a:noFill/>
          <a:ln w="28575" cmpd="sng">
            <a:solidFill>
              <a:srgbClr val="A6A6A6"/>
            </a:solidFill>
            <a:round/>
            <a:headEnd/>
            <a:tailEnd/>
          </a:ln>
          <a:extLst>
            <a:ext uri="{909E8E84-426E-40DD-AFC4-6F175D3DCCD1}">
              <a14:hiddenFill xmlns:a14="http://schemas.microsoft.com/office/drawing/2010/main">
                <a:noFill/>
              </a14:hiddenFill>
            </a:ext>
          </a:extLst>
        </p:spPr>
      </p:cxnSp>
      <p:sp>
        <p:nvSpPr>
          <p:cNvPr id="22543" name="椭圆 17"/>
          <p:cNvSpPr>
            <a:spLocks noChangeArrowheads="1"/>
          </p:cNvSpPr>
          <p:nvPr/>
        </p:nvSpPr>
        <p:spPr bwMode="auto">
          <a:xfrm>
            <a:off x="7715252" y="2027767"/>
            <a:ext cx="146049" cy="146051"/>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u="sng">
              <a:solidFill>
                <a:srgbClr val="FFFFFF"/>
              </a:solidFill>
              <a:ea typeface="造字工房悦黑体验版常规体" charset="-122"/>
            </a:endParaRPr>
          </a:p>
        </p:txBody>
      </p:sp>
      <p:sp>
        <p:nvSpPr>
          <p:cNvPr id="22544" name="文本框 429"/>
          <p:cNvSpPr txBox="1">
            <a:spLocks noChangeArrowheads="1"/>
          </p:cNvSpPr>
          <p:nvPr/>
        </p:nvSpPr>
        <p:spPr bwMode="auto">
          <a:xfrm>
            <a:off x="2796117" y="2006601"/>
            <a:ext cx="5886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4%</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45" name="文本框 429"/>
          <p:cNvSpPr txBox="1">
            <a:spLocks noChangeArrowheads="1"/>
          </p:cNvSpPr>
          <p:nvPr/>
        </p:nvSpPr>
        <p:spPr bwMode="auto">
          <a:xfrm>
            <a:off x="3644900" y="1081618"/>
            <a:ext cx="7489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16%</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46" name="文本框 429"/>
          <p:cNvSpPr txBox="1">
            <a:spLocks noChangeArrowheads="1"/>
          </p:cNvSpPr>
          <p:nvPr/>
        </p:nvSpPr>
        <p:spPr bwMode="auto">
          <a:xfrm>
            <a:off x="4531784" y="944034"/>
            <a:ext cx="7761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2B2B2B"/>
                </a:solidFill>
                <a:latin typeface="微软雅黑" panose="020B0503020204020204" pitchFamily="34" charset="-122"/>
                <a:ea typeface="微软雅黑" panose="020B0503020204020204" pitchFamily="34" charset="-122"/>
              </a:rPr>
              <a:t>17%</a:t>
            </a:r>
            <a:endParaRPr lang="zh-CN" altLang="en-US" sz="2133" b="1">
              <a:solidFill>
                <a:srgbClr val="2B2B2B"/>
              </a:solidFill>
              <a:latin typeface="微软雅黑" panose="020B0503020204020204" pitchFamily="34" charset="-122"/>
              <a:ea typeface="微软雅黑" panose="020B0503020204020204" pitchFamily="34" charset="-122"/>
            </a:endParaRPr>
          </a:p>
        </p:txBody>
      </p:sp>
      <p:sp>
        <p:nvSpPr>
          <p:cNvPr id="22547" name="文本框 429"/>
          <p:cNvSpPr txBox="1">
            <a:spLocks noChangeArrowheads="1"/>
          </p:cNvSpPr>
          <p:nvPr/>
        </p:nvSpPr>
        <p:spPr bwMode="auto">
          <a:xfrm>
            <a:off x="5943600" y="910167"/>
            <a:ext cx="7489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17%</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48" name="文本框 429"/>
          <p:cNvSpPr txBox="1">
            <a:spLocks noChangeArrowheads="1"/>
          </p:cNvSpPr>
          <p:nvPr/>
        </p:nvSpPr>
        <p:spPr bwMode="auto">
          <a:xfrm>
            <a:off x="5285317" y="2027767"/>
            <a:ext cx="7489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14%</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49" name="文本框 429"/>
          <p:cNvSpPr txBox="1">
            <a:spLocks noChangeArrowheads="1"/>
          </p:cNvSpPr>
          <p:nvPr/>
        </p:nvSpPr>
        <p:spPr bwMode="auto">
          <a:xfrm>
            <a:off x="7787217" y="1608667"/>
            <a:ext cx="5886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9%</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50" name="文本框 429"/>
          <p:cNvSpPr txBox="1">
            <a:spLocks noChangeArrowheads="1"/>
          </p:cNvSpPr>
          <p:nvPr/>
        </p:nvSpPr>
        <p:spPr bwMode="auto">
          <a:xfrm>
            <a:off x="6925733" y="637118"/>
            <a:ext cx="748923"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a:solidFill>
                  <a:srgbClr val="A6A6A6"/>
                </a:solidFill>
                <a:latin typeface="微软雅黑" panose="020B0503020204020204" pitchFamily="34" charset="-122"/>
                <a:ea typeface="微软雅黑" panose="020B0503020204020204" pitchFamily="34" charset="-122"/>
              </a:rPr>
              <a:t>23%</a:t>
            </a:r>
            <a:endParaRPr lang="zh-CN" altLang="en-US" sz="2133">
              <a:solidFill>
                <a:srgbClr val="A6A6A6"/>
              </a:solidFill>
              <a:latin typeface="微软雅黑" panose="020B0503020204020204" pitchFamily="34" charset="-122"/>
              <a:ea typeface="微软雅黑" panose="020B0503020204020204" pitchFamily="34" charset="-122"/>
            </a:endParaRPr>
          </a:p>
        </p:txBody>
      </p:sp>
      <p:sp>
        <p:nvSpPr>
          <p:cNvPr id="22551" name="文本框 429"/>
          <p:cNvSpPr txBox="1">
            <a:spLocks noChangeArrowheads="1"/>
          </p:cNvSpPr>
          <p:nvPr/>
        </p:nvSpPr>
        <p:spPr bwMode="auto">
          <a:xfrm rot="16200000">
            <a:off x="2898433" y="3102303"/>
            <a:ext cx="63991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1-7</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2" name="文本框 429"/>
          <p:cNvSpPr txBox="1">
            <a:spLocks noChangeArrowheads="1"/>
          </p:cNvSpPr>
          <p:nvPr/>
        </p:nvSpPr>
        <p:spPr bwMode="auto">
          <a:xfrm rot="16200000">
            <a:off x="3539233" y="3102302"/>
            <a:ext cx="8082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7-11</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3" name="文本框 429"/>
          <p:cNvSpPr txBox="1">
            <a:spLocks noChangeArrowheads="1"/>
          </p:cNvSpPr>
          <p:nvPr/>
        </p:nvSpPr>
        <p:spPr bwMode="auto">
          <a:xfrm rot="16200000">
            <a:off x="4239302" y="3102302"/>
            <a:ext cx="97654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2B2B2B"/>
                </a:solidFill>
                <a:latin typeface="微软雅黑" panose="020B0503020204020204" pitchFamily="34" charset="-122"/>
                <a:ea typeface="微软雅黑" panose="020B0503020204020204" pitchFamily="34" charset="-122"/>
              </a:rPr>
              <a:t>11-13</a:t>
            </a:r>
            <a:endParaRPr lang="zh-CN" altLang="en-US" sz="2133" b="1">
              <a:solidFill>
                <a:srgbClr val="2B2B2B"/>
              </a:solidFill>
              <a:latin typeface="微软雅黑" panose="020B0503020204020204" pitchFamily="34" charset="-122"/>
              <a:ea typeface="微软雅黑" panose="020B0503020204020204" pitchFamily="34" charset="-122"/>
            </a:endParaRPr>
          </a:p>
        </p:txBody>
      </p:sp>
      <p:sp>
        <p:nvSpPr>
          <p:cNvPr id="22554" name="文本框 429"/>
          <p:cNvSpPr txBox="1">
            <a:spLocks noChangeArrowheads="1"/>
          </p:cNvSpPr>
          <p:nvPr/>
        </p:nvSpPr>
        <p:spPr bwMode="auto">
          <a:xfrm rot="16200000">
            <a:off x="5805636" y="3102302"/>
            <a:ext cx="97654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17-20</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5" name="文本框 429"/>
          <p:cNvSpPr txBox="1">
            <a:spLocks noChangeArrowheads="1"/>
          </p:cNvSpPr>
          <p:nvPr/>
        </p:nvSpPr>
        <p:spPr bwMode="auto">
          <a:xfrm rot="16200000">
            <a:off x="5022470" y="3102302"/>
            <a:ext cx="97654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13-17</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6" name="文本框 429"/>
          <p:cNvSpPr txBox="1">
            <a:spLocks noChangeArrowheads="1"/>
          </p:cNvSpPr>
          <p:nvPr/>
        </p:nvSpPr>
        <p:spPr bwMode="auto">
          <a:xfrm rot="16200000">
            <a:off x="7398975" y="3102303"/>
            <a:ext cx="8082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23-1</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7" name="文本框 429"/>
          <p:cNvSpPr txBox="1">
            <a:spLocks noChangeArrowheads="1"/>
          </p:cNvSpPr>
          <p:nvPr/>
        </p:nvSpPr>
        <p:spPr bwMode="auto">
          <a:xfrm rot="16200000">
            <a:off x="6590919" y="3102303"/>
            <a:ext cx="976549"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133" b="1">
                <a:solidFill>
                  <a:srgbClr val="A6A6A6"/>
                </a:solidFill>
                <a:latin typeface="微软雅黑" panose="020B0503020204020204" pitchFamily="34" charset="-122"/>
                <a:ea typeface="微软雅黑" panose="020B0503020204020204" pitchFamily="34" charset="-122"/>
              </a:rPr>
              <a:t>20-23</a:t>
            </a:r>
            <a:endParaRPr lang="zh-CN" altLang="en-US" sz="2133" b="1">
              <a:solidFill>
                <a:srgbClr val="A6A6A6"/>
              </a:solidFill>
              <a:latin typeface="微软雅黑" panose="020B0503020204020204" pitchFamily="34" charset="-122"/>
              <a:ea typeface="微软雅黑" panose="020B0503020204020204" pitchFamily="34" charset="-122"/>
            </a:endParaRPr>
          </a:p>
        </p:txBody>
      </p:sp>
      <p:sp>
        <p:nvSpPr>
          <p:cNvPr id="22558" name="新月形 32"/>
          <p:cNvSpPr>
            <a:spLocks noChangeArrowheads="1"/>
          </p:cNvSpPr>
          <p:nvPr/>
        </p:nvSpPr>
        <p:spPr bwMode="auto">
          <a:xfrm flipH="1">
            <a:off x="8468785" y="560918"/>
            <a:ext cx="730249" cy="1236133"/>
          </a:xfrm>
          <a:prstGeom prst="moon">
            <a:avLst>
              <a:gd name="adj" fmla="val 46690"/>
            </a:avLst>
          </a:prstGeom>
          <a:solidFill>
            <a:srgbClr val="FFF52A">
              <a:alpha val="62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2559" name="文本框 429"/>
          <p:cNvSpPr txBox="1">
            <a:spLocks noChangeArrowheads="1"/>
          </p:cNvSpPr>
          <p:nvPr/>
        </p:nvSpPr>
        <p:spPr bwMode="auto">
          <a:xfrm>
            <a:off x="8468784" y="3062817"/>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C000"/>
                </a:solidFill>
                <a:latin typeface="微软雅黑" panose="020B0503020204020204" pitchFamily="34" charset="-122"/>
                <a:ea typeface="微软雅黑" panose="020B0503020204020204" pitchFamily="34" charset="-122"/>
              </a:rPr>
              <a:t>时</a:t>
            </a:r>
          </a:p>
        </p:txBody>
      </p:sp>
      <p:sp>
        <p:nvSpPr>
          <p:cNvPr id="22560" name="矩形 42"/>
          <p:cNvSpPr>
            <a:spLocks noChangeArrowheads="1"/>
          </p:cNvSpPr>
          <p:nvPr/>
        </p:nvSpPr>
        <p:spPr bwMode="auto">
          <a:xfrm>
            <a:off x="-86783" y="4243918"/>
            <a:ext cx="12367684" cy="1799167"/>
          </a:xfrm>
          <a:prstGeom prst="rect">
            <a:avLst/>
          </a:prstGeom>
          <a:solidFill>
            <a:srgbClr val="33353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2561" name="矩形 43"/>
          <p:cNvSpPr>
            <a:spLocks noChangeArrowheads="1"/>
          </p:cNvSpPr>
          <p:nvPr/>
        </p:nvSpPr>
        <p:spPr bwMode="auto">
          <a:xfrm>
            <a:off x="8447618" y="3953934"/>
            <a:ext cx="3306233" cy="2393951"/>
          </a:xfrm>
          <a:prstGeom prst="rect">
            <a:avLst/>
          </a:prstGeom>
          <a:solidFill>
            <a:srgbClr val="FFCF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grpSp>
        <p:nvGrpSpPr>
          <p:cNvPr id="22562" name="组合 70"/>
          <p:cNvGrpSpPr>
            <a:grpSpLocks/>
          </p:cNvGrpSpPr>
          <p:nvPr/>
        </p:nvGrpSpPr>
        <p:grpSpPr bwMode="auto">
          <a:xfrm>
            <a:off x="10202333" y="4529667"/>
            <a:ext cx="1255184" cy="1242484"/>
            <a:chOff x="0" y="0"/>
            <a:chExt cx="1584176" cy="1584176"/>
          </a:xfrm>
        </p:grpSpPr>
        <p:sp>
          <p:nvSpPr>
            <p:cNvPr id="22563" name="TextBox 62"/>
            <p:cNvSpPr txBox="1">
              <a:spLocks noChangeArrowheads="1"/>
            </p:cNvSpPr>
            <p:nvPr/>
          </p:nvSpPr>
          <p:spPr bwMode="auto">
            <a:xfrm>
              <a:off x="467340"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17%</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2564" name="组合 69"/>
            <p:cNvGrpSpPr>
              <a:grpSpLocks/>
            </p:cNvGrpSpPr>
            <p:nvPr/>
          </p:nvGrpSpPr>
          <p:grpSpPr bwMode="auto">
            <a:xfrm>
              <a:off x="0" y="0"/>
              <a:ext cx="1584176" cy="1584176"/>
              <a:chOff x="0" y="0"/>
              <a:chExt cx="1584176" cy="1584176"/>
            </a:xfrm>
          </p:grpSpPr>
          <p:sp>
            <p:nvSpPr>
              <p:cNvPr id="22565" name="同心圆 47"/>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C89D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2566" name="空心弧 48"/>
              <p:cNvSpPr>
                <a:spLocks/>
              </p:cNvSpPr>
              <p:nvPr/>
            </p:nvSpPr>
            <p:spPr bwMode="auto">
              <a:xfrm rot="5008063" flipH="1">
                <a:off x="2698" y="2672"/>
                <a:ext cx="1578777" cy="1578831"/>
              </a:xfrm>
              <a:custGeom>
                <a:avLst/>
                <a:gdLst>
                  <a:gd name="T0" fmla="*/ 1172942 w 1578777"/>
                  <a:gd name="T1" fmla="*/ 1479382 h 1578831"/>
                  <a:gd name="T2" fmla="*/ 538456 w 1578777"/>
                  <a:gd name="T3" fmla="*/ 1537885 h 1578831"/>
                  <a:gd name="T4" fmla="*/ 67468 w 1578777"/>
                  <a:gd name="T5" fmla="*/ 1108750 h 1578831"/>
                  <a:gd name="T6" fmla="*/ 392042 w 1578777"/>
                  <a:gd name="T7" fmla="*/ 965178 h 1578831"/>
                  <a:gd name="T8" fmla="*/ 651271 w 1578777"/>
                  <a:gd name="T9" fmla="*/ 1201383 h 1578831"/>
                  <a:gd name="T10" fmla="*/ 1000499 w 1578777"/>
                  <a:gd name="T11" fmla="*/ 1169181 h 1578831"/>
                  <a:gd name="T12" fmla="*/ 1172942 w 1578777"/>
                  <a:gd name="T13" fmla="*/ 1479382 h 1578831"/>
                </a:gdLst>
                <a:ahLst/>
                <a:cxnLst>
                  <a:cxn ang="0">
                    <a:pos x="T0" y="T1"/>
                  </a:cxn>
                  <a:cxn ang="0">
                    <a:pos x="T2" y="T3"/>
                  </a:cxn>
                  <a:cxn ang="0">
                    <a:pos x="T4" y="T5"/>
                  </a:cxn>
                  <a:cxn ang="0">
                    <a:pos x="T6" y="T7"/>
                  </a:cxn>
                  <a:cxn ang="0">
                    <a:pos x="T8" y="T9"/>
                  </a:cxn>
                  <a:cxn ang="0">
                    <a:pos x="T10" y="T11"/>
                  </a:cxn>
                  <a:cxn ang="0">
                    <a:pos x="T12" y="T13"/>
                  </a:cxn>
                </a:cxnLst>
                <a:rect l="0" t="0" r="r" b="b"/>
                <a:pathLst>
                  <a:path w="1578777" h="1578831">
                    <a:moveTo>
                      <a:pt x="1172942" y="1479382"/>
                    </a:moveTo>
                    <a:cubicBezTo>
                      <a:pt x="979061" y="1587168"/>
                      <a:pt x="748777" y="1608402"/>
                      <a:pt x="538456" y="1537885"/>
                    </a:cubicBezTo>
                    <a:cubicBezTo>
                      <a:pt x="328141" y="1467370"/>
                      <a:pt x="157199" y="1311618"/>
                      <a:pt x="67468" y="1108750"/>
                    </a:cubicBezTo>
                    <a:lnTo>
                      <a:pt x="392042" y="965178"/>
                    </a:lnTo>
                    <a:cubicBezTo>
                      <a:pt x="441429" y="1076840"/>
                      <a:pt x="535515" y="1162570"/>
                      <a:pt x="651271" y="1201383"/>
                    </a:cubicBezTo>
                    <a:cubicBezTo>
                      <a:pt x="767034" y="1240198"/>
                      <a:pt x="893785" y="1228511"/>
                      <a:pt x="1000499" y="1169181"/>
                    </a:cubicBezTo>
                    <a:lnTo>
                      <a:pt x="1172942" y="1479382"/>
                    </a:lnTo>
                    <a:close/>
                  </a:path>
                </a:pathLst>
              </a:custGeom>
              <a:solidFill>
                <a:srgbClr val="FB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400"/>
              </a:p>
            </p:txBody>
          </p:sp>
        </p:grpSp>
      </p:grpSp>
      <p:grpSp>
        <p:nvGrpSpPr>
          <p:cNvPr id="22567" name="组合 71"/>
          <p:cNvGrpSpPr>
            <a:grpSpLocks/>
          </p:cNvGrpSpPr>
          <p:nvPr/>
        </p:nvGrpSpPr>
        <p:grpSpPr bwMode="auto">
          <a:xfrm>
            <a:off x="6496051" y="4529667"/>
            <a:ext cx="1257300" cy="1242484"/>
            <a:chOff x="0" y="0"/>
            <a:chExt cx="1584176" cy="1584176"/>
          </a:xfrm>
        </p:grpSpPr>
        <p:sp>
          <p:nvSpPr>
            <p:cNvPr id="22568" name="TextBox 72"/>
            <p:cNvSpPr txBox="1">
              <a:spLocks noChangeArrowheads="1"/>
            </p:cNvSpPr>
            <p:nvPr/>
          </p:nvSpPr>
          <p:spPr bwMode="auto">
            <a:xfrm>
              <a:off x="467343" y="589715"/>
              <a:ext cx="758115" cy="35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2569" name="组合 73"/>
            <p:cNvGrpSpPr>
              <a:grpSpLocks/>
            </p:cNvGrpSpPr>
            <p:nvPr/>
          </p:nvGrpSpPr>
          <p:grpSpPr bwMode="auto">
            <a:xfrm>
              <a:off x="0" y="0"/>
              <a:ext cx="1584176" cy="1584176"/>
              <a:chOff x="0" y="0"/>
              <a:chExt cx="1584176" cy="1584176"/>
            </a:xfrm>
          </p:grpSpPr>
          <p:sp>
            <p:nvSpPr>
              <p:cNvPr id="22570" name="同心圆 52"/>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2571" name="空心弧 53"/>
              <p:cNvSpPr>
                <a:spLocks/>
              </p:cNvSpPr>
              <p:nvPr/>
            </p:nvSpPr>
            <p:spPr bwMode="auto">
              <a:xfrm rot="5008063" flipH="1">
                <a:off x="2697" y="2667"/>
                <a:ext cx="1578777" cy="1578842"/>
              </a:xfrm>
              <a:custGeom>
                <a:avLst/>
                <a:gdLst>
                  <a:gd name="T0" fmla="*/ 1574747 w 1578777"/>
                  <a:gd name="T1" fmla="*/ 709756 h 1578842"/>
                  <a:gd name="T2" fmla="*/ 1503512 w 1578777"/>
                  <a:gd name="T3" fmla="*/ 1125830 h 1578842"/>
                  <a:gd name="T4" fmla="*/ 1185229 w 1578777"/>
                  <a:gd name="T5" fmla="*/ 975894 h 1578842"/>
                  <a:gd name="T6" fmla="*/ 1224712 w 1578777"/>
                  <a:gd name="T7" fmla="*/ 745263 h 1578842"/>
                  <a:gd name="T8" fmla="*/ 1574747 w 1578777"/>
                  <a:gd name="T9" fmla="*/ 709756 h 1578842"/>
                </a:gdLst>
                <a:ahLst/>
                <a:cxnLst>
                  <a:cxn ang="0">
                    <a:pos x="T0" y="T1"/>
                  </a:cxn>
                  <a:cxn ang="0">
                    <a:pos x="T2" y="T3"/>
                  </a:cxn>
                  <a:cxn ang="0">
                    <a:pos x="T4" y="T5"/>
                  </a:cxn>
                  <a:cxn ang="0">
                    <a:pos x="T6" y="T7"/>
                  </a:cxn>
                  <a:cxn ang="0">
                    <a:pos x="T8" y="T9"/>
                  </a:cxn>
                </a:cxnLst>
                <a:rect l="0" t="0" r="r" b="b"/>
                <a:pathLst>
                  <a:path w="1578777" h="1578842">
                    <a:moveTo>
                      <a:pt x="1574747" y="709756"/>
                    </a:moveTo>
                    <a:cubicBezTo>
                      <a:pt x="1589209" y="852343"/>
                      <a:pt x="1564584" y="996177"/>
                      <a:pt x="1503512" y="1125830"/>
                    </a:cubicBezTo>
                    <a:lnTo>
                      <a:pt x="1185229" y="975894"/>
                    </a:lnTo>
                    <a:cubicBezTo>
                      <a:pt x="1219079" y="904026"/>
                      <a:pt x="1232728" y="824299"/>
                      <a:pt x="1224712" y="745263"/>
                    </a:cubicBezTo>
                    <a:lnTo>
                      <a:pt x="1574747" y="709756"/>
                    </a:lnTo>
                    <a:close/>
                  </a:path>
                </a:pathLst>
              </a:custGeom>
              <a:solidFill>
                <a:srgbClr val="FFCF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grpSp>
        <p:nvGrpSpPr>
          <p:cNvPr id="22572" name="组合 79"/>
          <p:cNvGrpSpPr>
            <a:grpSpLocks/>
          </p:cNvGrpSpPr>
          <p:nvPr/>
        </p:nvGrpSpPr>
        <p:grpSpPr bwMode="auto">
          <a:xfrm flipH="1">
            <a:off x="8739718" y="5120218"/>
            <a:ext cx="1198033" cy="61383"/>
            <a:chOff x="0" y="0"/>
            <a:chExt cx="1913036" cy="45719"/>
          </a:xfrm>
        </p:grpSpPr>
        <p:sp>
          <p:nvSpPr>
            <p:cNvPr id="22573" name="矩形 55"/>
            <p:cNvSpPr>
              <a:spLocks noChangeArrowheads="1"/>
            </p:cNvSpPr>
            <p:nvPr/>
          </p:nvSpPr>
          <p:spPr bwMode="auto">
            <a:xfrm>
              <a:off x="0" y="0"/>
              <a:ext cx="1199873" cy="45719"/>
            </a:xfrm>
            <a:prstGeom prst="rect">
              <a:avLst/>
            </a:prstGeom>
            <a:solidFill>
              <a:srgbClr val="FBFFF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2574" name="矩形 56"/>
            <p:cNvSpPr>
              <a:spLocks noChangeArrowheads="1"/>
            </p:cNvSpPr>
            <p:nvPr/>
          </p:nvSpPr>
          <p:spPr bwMode="auto">
            <a:xfrm flipV="1">
              <a:off x="1196492" y="0"/>
              <a:ext cx="716544" cy="45719"/>
            </a:xfrm>
            <a:prstGeom prst="rect">
              <a:avLst/>
            </a:prstGeom>
            <a:solidFill>
              <a:srgbClr val="C89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p>
          </p:txBody>
        </p:sp>
      </p:grpSp>
      <p:sp>
        <p:nvSpPr>
          <p:cNvPr id="22575" name="TextBox 80"/>
          <p:cNvSpPr txBox="1">
            <a:spLocks noChangeArrowheads="1"/>
          </p:cNvSpPr>
          <p:nvPr/>
        </p:nvSpPr>
        <p:spPr bwMode="auto">
          <a:xfrm>
            <a:off x="8834967" y="4538134"/>
            <a:ext cx="110278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667" b="1">
                <a:solidFill>
                  <a:srgbClr val="FBFFFE"/>
                </a:solidFill>
                <a:latin typeface="微软雅黑" panose="020B0503020204020204" pitchFamily="34" charset="-122"/>
                <a:ea typeface="微软雅黑" panose="020B0503020204020204" pitchFamily="34" charset="-122"/>
              </a:rPr>
              <a:t>17%</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2576" name="TextBox 81"/>
          <p:cNvSpPr txBox="1">
            <a:spLocks noChangeArrowheads="1"/>
          </p:cNvSpPr>
          <p:nvPr/>
        </p:nvSpPr>
        <p:spPr bwMode="auto">
          <a:xfrm>
            <a:off x="8773585" y="4222752"/>
            <a:ext cx="13504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200" b="1">
                <a:solidFill>
                  <a:srgbClr val="FBFFFE"/>
                </a:solidFill>
                <a:latin typeface="微软雅黑" panose="020B0503020204020204" pitchFamily="34" charset="-122"/>
                <a:ea typeface="微软雅黑" panose="020B0503020204020204" pitchFamily="34" charset="-122"/>
              </a:rPr>
              <a:t>单击添加文字</a:t>
            </a:r>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2577" name="TextBox 84"/>
          <p:cNvSpPr txBox="1">
            <a:spLocks noChangeArrowheads="1"/>
          </p:cNvSpPr>
          <p:nvPr/>
        </p:nvSpPr>
        <p:spPr bwMode="auto">
          <a:xfrm>
            <a:off x="8530167" y="5666318"/>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sp>
        <p:nvSpPr>
          <p:cNvPr id="22578" name="TextBox 85"/>
          <p:cNvSpPr txBox="1">
            <a:spLocks noChangeArrowheads="1"/>
          </p:cNvSpPr>
          <p:nvPr/>
        </p:nvSpPr>
        <p:spPr bwMode="auto">
          <a:xfrm>
            <a:off x="8530167" y="5382685"/>
            <a:ext cx="1799167" cy="359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a:solidFill>
                  <a:srgbClr val="FBFFFE"/>
                </a:solidFill>
                <a:latin typeface="微软雅黑" panose="020B0503020204020204" pitchFamily="34" charset="-122"/>
                <a:ea typeface="微软雅黑" panose="020B0503020204020204" pitchFamily="34" charset="-122"/>
              </a:rPr>
              <a:t>单击添加文字单击添加文字</a:t>
            </a:r>
          </a:p>
          <a:p>
            <a:pPr eaLnBrk="1" hangingPunct="1"/>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2579" name="组合 86"/>
          <p:cNvGrpSpPr>
            <a:grpSpLocks/>
          </p:cNvGrpSpPr>
          <p:nvPr/>
        </p:nvGrpSpPr>
        <p:grpSpPr bwMode="auto">
          <a:xfrm>
            <a:off x="891117" y="4618567"/>
            <a:ext cx="1075267" cy="1064684"/>
            <a:chOff x="0" y="0"/>
            <a:chExt cx="1584176" cy="1584176"/>
          </a:xfrm>
        </p:grpSpPr>
        <p:sp>
          <p:nvSpPr>
            <p:cNvPr id="22580" name="TextBox 87"/>
            <p:cNvSpPr txBox="1">
              <a:spLocks noChangeArrowheads="1"/>
            </p:cNvSpPr>
            <p:nvPr/>
          </p:nvSpPr>
          <p:spPr bwMode="auto">
            <a:xfrm>
              <a:off x="467343" y="589715"/>
              <a:ext cx="758113" cy="41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200" b="1">
                  <a:solidFill>
                    <a:srgbClr val="FBFFFE"/>
                  </a:solidFill>
                  <a:latin typeface="微软雅黑" panose="020B0503020204020204" pitchFamily="34" charset="-122"/>
                  <a:ea typeface="微软雅黑" panose="020B0503020204020204" pitchFamily="34" charset="-122"/>
                </a:rPr>
                <a:t>5%</a:t>
              </a:r>
              <a:endParaRPr lang="zh-CN" altLang="en-US" sz="800" b="1">
                <a:solidFill>
                  <a:srgbClr val="FBFFFE"/>
                </a:solidFill>
                <a:latin typeface="微软雅黑" panose="020B0503020204020204" pitchFamily="34" charset="-122"/>
                <a:ea typeface="微软雅黑" panose="020B0503020204020204" pitchFamily="34" charset="-122"/>
              </a:endParaRPr>
            </a:p>
          </p:txBody>
        </p:sp>
        <p:grpSp>
          <p:nvGrpSpPr>
            <p:cNvPr id="22581" name="组合 88"/>
            <p:cNvGrpSpPr>
              <a:grpSpLocks/>
            </p:cNvGrpSpPr>
            <p:nvPr/>
          </p:nvGrpSpPr>
          <p:grpSpPr bwMode="auto">
            <a:xfrm>
              <a:off x="0" y="0"/>
              <a:ext cx="1584176" cy="1584176"/>
              <a:chOff x="0" y="0"/>
              <a:chExt cx="1584176" cy="1584176"/>
            </a:xfrm>
          </p:grpSpPr>
          <p:sp>
            <p:nvSpPr>
              <p:cNvPr id="22582" name="同心圆 64"/>
              <p:cNvSpPr>
                <a:spLocks/>
              </p:cNvSpPr>
              <p:nvPr/>
            </p:nvSpPr>
            <p:spPr bwMode="auto">
              <a:xfrm>
                <a:off x="0" y="0"/>
                <a:ext cx="1584176" cy="1584176"/>
              </a:xfrm>
              <a:custGeom>
                <a:avLst/>
                <a:gdLst>
                  <a:gd name="T0" fmla="*/ 0 w 1584176"/>
                  <a:gd name="T1" fmla="*/ 792088 h 1584176"/>
                  <a:gd name="T2" fmla="*/ 792088 w 1584176"/>
                  <a:gd name="T3" fmla="*/ 0 h 1584176"/>
                  <a:gd name="T4" fmla="*/ 1584176 w 1584176"/>
                  <a:gd name="T5" fmla="*/ 792088 h 1584176"/>
                  <a:gd name="T6" fmla="*/ 792088 w 1584176"/>
                  <a:gd name="T7" fmla="*/ 1584176 h 1584176"/>
                  <a:gd name="T8" fmla="*/ 0 w 1584176"/>
                  <a:gd name="T9" fmla="*/ 792088 h 1584176"/>
                  <a:gd name="T10" fmla="*/ 356249 w 1584176"/>
                  <a:gd name="T11" fmla="*/ 792088 h 1584176"/>
                  <a:gd name="T12" fmla="*/ 792088 w 1584176"/>
                  <a:gd name="T13" fmla="*/ 1227927 h 1584176"/>
                  <a:gd name="T14" fmla="*/ 1227927 w 1584176"/>
                  <a:gd name="T15" fmla="*/ 792088 h 1584176"/>
                  <a:gd name="T16" fmla="*/ 792088 w 1584176"/>
                  <a:gd name="T17" fmla="*/ 356249 h 1584176"/>
                  <a:gd name="T18" fmla="*/ 356249 w 1584176"/>
                  <a:gd name="T19" fmla="*/ 792088 h 1584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4176" h="1584176">
                    <a:moveTo>
                      <a:pt x="0" y="792088"/>
                    </a:moveTo>
                    <a:cubicBezTo>
                      <a:pt x="0" y="354630"/>
                      <a:pt x="354630" y="0"/>
                      <a:pt x="792088" y="0"/>
                    </a:cubicBezTo>
                    <a:cubicBezTo>
                      <a:pt x="1229546" y="0"/>
                      <a:pt x="1584176" y="354630"/>
                      <a:pt x="1584176" y="792088"/>
                    </a:cubicBezTo>
                    <a:cubicBezTo>
                      <a:pt x="1584176" y="1229546"/>
                      <a:pt x="1229546" y="1584176"/>
                      <a:pt x="792088" y="1584176"/>
                    </a:cubicBezTo>
                    <a:cubicBezTo>
                      <a:pt x="354630" y="1584176"/>
                      <a:pt x="0" y="1229546"/>
                      <a:pt x="0" y="792088"/>
                    </a:cubicBezTo>
                    <a:close/>
                    <a:moveTo>
                      <a:pt x="356249" y="792088"/>
                    </a:moveTo>
                    <a:cubicBezTo>
                      <a:pt x="356249" y="1032795"/>
                      <a:pt x="551381" y="1227927"/>
                      <a:pt x="792088" y="1227927"/>
                    </a:cubicBezTo>
                    <a:cubicBezTo>
                      <a:pt x="1032795" y="1227927"/>
                      <a:pt x="1227927" y="1032795"/>
                      <a:pt x="1227927" y="792088"/>
                    </a:cubicBezTo>
                    <a:cubicBezTo>
                      <a:pt x="1227927" y="551381"/>
                      <a:pt x="1032795" y="356249"/>
                      <a:pt x="792088" y="356249"/>
                    </a:cubicBezTo>
                    <a:cubicBezTo>
                      <a:pt x="551381" y="356249"/>
                      <a:pt x="356249" y="551381"/>
                      <a:pt x="356249" y="792088"/>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sp>
            <p:nvSpPr>
              <p:cNvPr id="22583" name="空心弧 65"/>
              <p:cNvSpPr>
                <a:spLocks/>
              </p:cNvSpPr>
              <p:nvPr/>
            </p:nvSpPr>
            <p:spPr bwMode="auto">
              <a:xfrm rot="5008063" flipH="1">
                <a:off x="3148" y="3117"/>
                <a:ext cx="1577875" cy="1577939"/>
              </a:xfrm>
              <a:custGeom>
                <a:avLst/>
                <a:gdLst>
                  <a:gd name="T0" fmla="*/ 1573847 w 1577875"/>
                  <a:gd name="T1" fmla="*/ 709350 h 1577939"/>
                  <a:gd name="T2" fmla="*/ 1502652 w 1577875"/>
                  <a:gd name="T3" fmla="*/ 1125187 h 1577939"/>
                  <a:gd name="T4" fmla="*/ 1184552 w 1577875"/>
                  <a:gd name="T5" fmla="*/ 975336 h 1577939"/>
                  <a:gd name="T6" fmla="*/ 1224013 w 1577875"/>
                  <a:gd name="T7" fmla="*/ 744837 h 1577939"/>
                  <a:gd name="T8" fmla="*/ 1573847 w 1577875"/>
                  <a:gd name="T9" fmla="*/ 709350 h 1577939"/>
                </a:gdLst>
                <a:ahLst/>
                <a:cxnLst>
                  <a:cxn ang="0">
                    <a:pos x="T0" y="T1"/>
                  </a:cxn>
                  <a:cxn ang="0">
                    <a:pos x="T2" y="T3"/>
                  </a:cxn>
                  <a:cxn ang="0">
                    <a:pos x="T4" y="T5"/>
                  </a:cxn>
                  <a:cxn ang="0">
                    <a:pos x="T6" y="T7"/>
                  </a:cxn>
                  <a:cxn ang="0">
                    <a:pos x="T8" y="T9"/>
                  </a:cxn>
                </a:cxnLst>
                <a:rect l="0" t="0" r="r" b="b"/>
                <a:pathLst>
                  <a:path w="1577875" h="1577939">
                    <a:moveTo>
                      <a:pt x="1573847" y="709350"/>
                    </a:moveTo>
                    <a:cubicBezTo>
                      <a:pt x="1588301" y="851855"/>
                      <a:pt x="1563690" y="995607"/>
                      <a:pt x="1502652" y="1125187"/>
                    </a:cubicBezTo>
                    <a:lnTo>
                      <a:pt x="1184552" y="975336"/>
                    </a:lnTo>
                    <a:cubicBezTo>
                      <a:pt x="1218383" y="903510"/>
                      <a:pt x="1232024" y="823828"/>
                      <a:pt x="1224013" y="744837"/>
                    </a:cubicBezTo>
                    <a:lnTo>
                      <a:pt x="1573847" y="709350"/>
                    </a:lnTo>
                    <a:close/>
                  </a:path>
                </a:pathLst>
              </a:custGeom>
              <a:solidFill>
                <a:srgbClr val="FFCF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sz="2400"/>
              </a:p>
            </p:txBody>
          </p:sp>
        </p:grpSp>
      </p:grpSp>
      <p:grpSp>
        <p:nvGrpSpPr>
          <p:cNvPr id="22584" name="组合 91"/>
          <p:cNvGrpSpPr>
            <a:grpSpLocks/>
          </p:cNvGrpSpPr>
          <p:nvPr/>
        </p:nvGrpSpPr>
        <p:grpSpPr bwMode="auto">
          <a:xfrm flipH="1">
            <a:off x="2590801" y="5247218"/>
            <a:ext cx="3282951" cy="107949"/>
            <a:chOff x="0" y="0"/>
            <a:chExt cx="1670187" cy="45719"/>
          </a:xfrm>
        </p:grpSpPr>
        <p:sp>
          <p:nvSpPr>
            <p:cNvPr id="22585" name="矩形 67"/>
            <p:cNvSpPr>
              <a:spLocks noChangeArrowheads="1"/>
            </p:cNvSpPr>
            <p:nvPr/>
          </p:nvSpPr>
          <p:spPr bwMode="auto">
            <a:xfrm>
              <a:off x="0" y="0"/>
              <a:ext cx="1200683" cy="45719"/>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solidFill>
                  <a:srgbClr val="FFFFFF"/>
                </a:solidFill>
              </a:endParaRPr>
            </a:p>
          </p:txBody>
        </p:sp>
        <p:sp>
          <p:nvSpPr>
            <p:cNvPr id="22586" name="矩形 68"/>
            <p:cNvSpPr>
              <a:spLocks noChangeArrowheads="1"/>
            </p:cNvSpPr>
            <p:nvPr/>
          </p:nvSpPr>
          <p:spPr bwMode="auto">
            <a:xfrm flipV="1">
              <a:off x="1195298" y="896"/>
              <a:ext cx="474889" cy="43927"/>
            </a:xfrm>
            <a:prstGeom prst="rect">
              <a:avLst/>
            </a:prstGeom>
            <a:solidFill>
              <a:srgbClr val="C89D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2400"/>
            </a:p>
          </p:txBody>
        </p:sp>
      </p:grpSp>
      <p:sp>
        <p:nvSpPr>
          <p:cNvPr id="22587" name="TextBox 94"/>
          <p:cNvSpPr txBox="1">
            <a:spLocks noChangeArrowheads="1"/>
          </p:cNvSpPr>
          <p:nvPr/>
        </p:nvSpPr>
        <p:spPr bwMode="auto">
          <a:xfrm>
            <a:off x="2590800" y="4622801"/>
            <a:ext cx="31686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667" b="1">
                <a:solidFill>
                  <a:srgbClr val="FBFFFE"/>
                </a:solidFill>
                <a:latin typeface="微软雅黑" panose="020B0503020204020204" pitchFamily="34" charset="-122"/>
                <a:ea typeface="微软雅黑" panose="020B0503020204020204" pitchFamily="34" charset="-122"/>
              </a:rPr>
              <a:t>折线百分比分析图</a:t>
            </a:r>
            <a:endParaRPr lang="zh-CN" altLang="en-US" sz="1867" b="1">
              <a:solidFill>
                <a:srgbClr val="FBFFFE"/>
              </a:solidFill>
              <a:latin typeface="微软雅黑" panose="020B0503020204020204" pitchFamily="34" charset="-122"/>
              <a:ea typeface="微软雅黑" panose="020B0503020204020204" pitchFamily="34" charset="-122"/>
            </a:endParaRPr>
          </a:p>
        </p:txBody>
      </p:sp>
      <p:sp>
        <p:nvSpPr>
          <p:cNvPr id="22588" name="TextBox 70"/>
          <p:cNvSpPr txBox="1">
            <a:spLocks noChangeArrowheads="1"/>
          </p:cNvSpPr>
          <p:nvPr/>
        </p:nvSpPr>
        <p:spPr bwMode="auto">
          <a:xfrm>
            <a:off x="2641600" y="5503334"/>
            <a:ext cx="69426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1333" b="1">
                <a:solidFill>
                  <a:srgbClr val="FBFFFE"/>
                </a:solidFill>
                <a:latin typeface="微软雅黑" panose="020B0503020204020204" pitchFamily="34" charset="-122"/>
                <a:ea typeface="微软雅黑" panose="020B0503020204020204" pitchFamily="34" charset="-122"/>
              </a:rPr>
              <a:t>10%</a:t>
            </a:r>
            <a:endParaRPr lang="zh-CN" altLang="en-US" sz="1067" b="1">
              <a:solidFill>
                <a:srgbClr val="FBFFFE"/>
              </a:solidFill>
              <a:latin typeface="微软雅黑" panose="020B0503020204020204" pitchFamily="34" charset="-122"/>
              <a:ea typeface="微软雅黑" panose="020B0503020204020204" pitchFamily="34" charset="-122"/>
            </a:endParaRPr>
          </a:p>
        </p:txBody>
      </p:sp>
      <p:sp>
        <p:nvSpPr>
          <p:cNvPr id="22589" name="TextBox 98"/>
          <p:cNvSpPr txBox="1">
            <a:spLocks noChangeArrowheads="1"/>
          </p:cNvSpPr>
          <p:nvPr/>
        </p:nvSpPr>
        <p:spPr bwMode="auto">
          <a:xfrm>
            <a:off x="937684" y="4311651"/>
            <a:ext cx="982133" cy="235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933" b="1">
                <a:solidFill>
                  <a:srgbClr val="FBFFFE"/>
                </a:solidFill>
                <a:latin typeface="微软雅黑" panose="020B0503020204020204" pitchFamily="34" charset="-122"/>
                <a:ea typeface="微软雅黑" panose="020B0503020204020204" pitchFamily="34" charset="-122"/>
              </a:rPr>
              <a:t>单击添加文字</a:t>
            </a:r>
            <a:endParaRPr lang="zh-CN" altLang="en-US" sz="533" b="1">
              <a:solidFill>
                <a:srgbClr val="FBFFFE"/>
              </a:solidFill>
              <a:latin typeface="微软雅黑" panose="020B0503020204020204" pitchFamily="34" charset="-122"/>
              <a:ea typeface="微软雅黑" panose="020B0503020204020204" pitchFamily="34" charset="-122"/>
            </a:endParaRPr>
          </a:p>
        </p:txBody>
      </p:sp>
      <p:pic>
        <p:nvPicPr>
          <p:cNvPr id="22590" name="图片 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3201" y="120652"/>
            <a:ext cx="1714500"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29227"/>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5"/>
          <p:cNvSpPr txBox="1">
            <a:spLocks noGrp="1" noChangeArrowheads="1"/>
          </p:cNvSpPr>
          <p:nvPr/>
        </p:nvSpPr>
        <p:spPr bwMode="auto">
          <a:xfrm>
            <a:off x="11274425" y="5965825"/>
            <a:ext cx="13287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fld id="{558345A6-50F7-4586-8B97-49CC62C5344E}" type="datetime11">
              <a:rPr lang="zh-CN" altLang="en-US" sz="1200">
                <a:solidFill>
                  <a:srgbClr val="898989"/>
                </a:solidFill>
              </a:rPr>
              <a:pPr eaLnBrk="1" hangingPunct="1"/>
              <a:t>18:22:20</a:t>
            </a:fld>
            <a:endParaRPr lang="zh-CN" altLang="en-US" sz="1200">
              <a:solidFill>
                <a:srgbClr val="898989"/>
              </a:solidFill>
            </a:endParaRPr>
          </a:p>
        </p:txBody>
      </p:sp>
      <p:sp>
        <p:nvSpPr>
          <p:cNvPr id="4099" name="Rectangle 2"/>
          <p:cNvSpPr>
            <a:spLocks noChangeArrowheads="1"/>
          </p:cNvSpPr>
          <p:nvPr/>
        </p:nvSpPr>
        <p:spPr bwMode="auto">
          <a:xfrm>
            <a:off x="2116138" y="2606675"/>
            <a:ext cx="8113712" cy="1708150"/>
          </a:xfrm>
          <a:prstGeom prst="rect">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0" name="AutoShape 3"/>
          <p:cNvSpPr>
            <a:spLocks noChangeArrowheads="1"/>
          </p:cNvSpPr>
          <p:nvPr/>
        </p:nvSpPr>
        <p:spPr bwMode="auto">
          <a:xfrm flipV="1">
            <a:off x="2327275" y="4297363"/>
            <a:ext cx="468313" cy="39370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1" name="AutoShape 4"/>
          <p:cNvSpPr>
            <a:spLocks noChangeArrowheads="1"/>
          </p:cNvSpPr>
          <p:nvPr/>
        </p:nvSpPr>
        <p:spPr bwMode="auto">
          <a:xfrm flipV="1">
            <a:off x="6064250" y="4305300"/>
            <a:ext cx="468313" cy="392113"/>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2" name="AutoShape 5"/>
          <p:cNvSpPr>
            <a:spLocks noChangeArrowheads="1"/>
          </p:cNvSpPr>
          <p:nvPr/>
        </p:nvSpPr>
        <p:spPr bwMode="auto">
          <a:xfrm flipV="1">
            <a:off x="8739188" y="4273550"/>
            <a:ext cx="468312" cy="39370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03" name="文本框 17"/>
          <p:cNvSpPr>
            <a:spLocks noChangeArrowheads="1"/>
          </p:cNvSpPr>
          <p:nvPr/>
        </p:nvSpPr>
        <p:spPr bwMode="auto">
          <a:xfrm>
            <a:off x="400050" y="3322638"/>
            <a:ext cx="1274763"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sym typeface="微软雅黑" panose="020B0503020204020204" pitchFamily="34" charset="-122"/>
              </a:rPr>
              <a:t>2014.08.11         </a:t>
            </a:r>
          </a:p>
        </p:txBody>
      </p:sp>
      <p:grpSp>
        <p:nvGrpSpPr>
          <p:cNvPr id="4104" name="Group 7"/>
          <p:cNvGrpSpPr>
            <a:grpSpLocks/>
          </p:cNvGrpSpPr>
          <p:nvPr/>
        </p:nvGrpSpPr>
        <p:grpSpPr bwMode="auto">
          <a:xfrm>
            <a:off x="4522788" y="2809875"/>
            <a:ext cx="1404937" cy="1404938"/>
            <a:chOff x="0" y="0"/>
            <a:chExt cx="2212" cy="2212"/>
          </a:xfrm>
        </p:grpSpPr>
        <p:sp>
          <p:nvSpPr>
            <p:cNvPr id="4125" name="Oval 8"/>
            <p:cNvSpPr>
              <a:spLocks noChangeArrowheads="1"/>
            </p:cNvSpPr>
            <p:nvPr/>
          </p:nvSpPr>
          <p:spPr bwMode="auto">
            <a:xfrm flipV="1">
              <a:off x="0" y="0"/>
              <a:ext cx="2213" cy="2213"/>
            </a:xfrm>
            <a:prstGeom prst="ellipse">
              <a:avLst/>
            </a:prstGeom>
            <a:solidFill>
              <a:srgbClr val="D9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126" name="中国 1026"/>
            <p:cNvGrpSpPr>
              <a:grpSpLocks/>
            </p:cNvGrpSpPr>
            <p:nvPr/>
          </p:nvGrpSpPr>
          <p:grpSpPr bwMode="auto">
            <a:xfrm>
              <a:off x="109" y="320"/>
              <a:ext cx="1785" cy="1785"/>
              <a:chOff x="0" y="0"/>
              <a:chExt cx="5832647" cy="4819363"/>
            </a:xfrm>
          </p:grpSpPr>
          <p:sp>
            <p:nvSpPr>
              <p:cNvPr id="4127" name="Freeform 10"/>
              <p:cNvSpPr>
                <a:spLocks/>
              </p:cNvSpPr>
              <p:nvPr/>
            </p:nvSpPr>
            <p:spPr bwMode="auto">
              <a:xfrm>
                <a:off x="2449067" y="53708"/>
                <a:ext cx="2556482" cy="2180529"/>
              </a:xfrm>
              <a:custGeom>
                <a:avLst/>
                <a:gdLst>
                  <a:gd name="T0" fmla="*/ 2147483647 w 1428"/>
                  <a:gd name="T1" fmla="*/ 2147483647 h 1218"/>
                  <a:gd name="T2" fmla="*/ 2147483647 w 1428"/>
                  <a:gd name="T3" fmla="*/ 2147483647 h 1218"/>
                  <a:gd name="T4" fmla="*/ 2147483647 w 1428"/>
                  <a:gd name="T5" fmla="*/ 2147483647 h 1218"/>
                  <a:gd name="T6" fmla="*/ 2147483647 w 1428"/>
                  <a:gd name="T7" fmla="*/ 2147483647 h 1218"/>
                  <a:gd name="T8" fmla="*/ 2147483647 w 1428"/>
                  <a:gd name="T9" fmla="*/ 2147483647 h 1218"/>
                  <a:gd name="T10" fmla="*/ 2147483647 w 1428"/>
                  <a:gd name="T11" fmla="*/ 2147483647 h 1218"/>
                  <a:gd name="T12" fmla="*/ 2147483647 w 1428"/>
                  <a:gd name="T13" fmla="*/ 2147483647 h 1218"/>
                  <a:gd name="T14" fmla="*/ 2147483647 w 1428"/>
                  <a:gd name="T15" fmla="*/ 2147483647 h 1218"/>
                  <a:gd name="T16" fmla="*/ 2147483647 w 1428"/>
                  <a:gd name="T17" fmla="*/ 2147483647 h 1218"/>
                  <a:gd name="T18" fmla="*/ 2147483647 w 1428"/>
                  <a:gd name="T19" fmla="*/ 2147483647 h 1218"/>
                  <a:gd name="T20" fmla="*/ 2147483647 w 1428"/>
                  <a:gd name="T21" fmla="*/ 2147483647 h 1218"/>
                  <a:gd name="T22" fmla="*/ 2147483647 w 1428"/>
                  <a:gd name="T23" fmla="*/ 2147483647 h 1218"/>
                  <a:gd name="T24" fmla="*/ 2147483647 w 1428"/>
                  <a:gd name="T25" fmla="*/ 2147483647 h 1218"/>
                  <a:gd name="T26" fmla="*/ 2147483647 w 1428"/>
                  <a:gd name="T27" fmla="*/ 2147483647 h 1218"/>
                  <a:gd name="T28" fmla="*/ 2147483647 w 1428"/>
                  <a:gd name="T29" fmla="*/ 2147483647 h 1218"/>
                  <a:gd name="T30" fmla="*/ 2147483647 w 1428"/>
                  <a:gd name="T31" fmla="*/ 2147483647 h 1218"/>
                  <a:gd name="T32" fmla="*/ 2147483647 w 1428"/>
                  <a:gd name="T33" fmla="*/ 2147483647 h 1218"/>
                  <a:gd name="T34" fmla="*/ 2147483647 w 1428"/>
                  <a:gd name="T35" fmla="*/ 2147483647 h 1218"/>
                  <a:gd name="T36" fmla="*/ 2147483647 w 1428"/>
                  <a:gd name="T37" fmla="*/ 2147483647 h 1218"/>
                  <a:gd name="T38" fmla="*/ 2147483647 w 1428"/>
                  <a:gd name="T39" fmla="*/ 2147483647 h 1218"/>
                  <a:gd name="T40" fmla="*/ 2147483647 w 1428"/>
                  <a:gd name="T41" fmla="*/ 2147483647 h 1218"/>
                  <a:gd name="T42" fmla="*/ 2147483647 w 1428"/>
                  <a:gd name="T43" fmla="*/ 2147483647 h 1218"/>
                  <a:gd name="T44" fmla="*/ 2147483647 w 1428"/>
                  <a:gd name="T45" fmla="*/ 2147483647 h 1218"/>
                  <a:gd name="T46" fmla="*/ 2147483647 w 1428"/>
                  <a:gd name="T47" fmla="*/ 2147483647 h 1218"/>
                  <a:gd name="T48" fmla="*/ 2147483647 w 1428"/>
                  <a:gd name="T49" fmla="*/ 2147483647 h 1218"/>
                  <a:gd name="T50" fmla="*/ 2147483647 w 1428"/>
                  <a:gd name="T51" fmla="*/ 2147483647 h 1218"/>
                  <a:gd name="T52" fmla="*/ 2147483647 w 1428"/>
                  <a:gd name="T53" fmla="*/ 2147483647 h 1218"/>
                  <a:gd name="T54" fmla="*/ 2147483647 w 1428"/>
                  <a:gd name="T55" fmla="*/ 2147483647 h 1218"/>
                  <a:gd name="T56" fmla="*/ 2147483647 w 1428"/>
                  <a:gd name="T57" fmla="*/ 2147483647 h 1218"/>
                  <a:gd name="T58" fmla="*/ 2147483647 w 1428"/>
                  <a:gd name="T59" fmla="*/ 2147483647 h 1218"/>
                  <a:gd name="T60" fmla="*/ 2147483647 w 1428"/>
                  <a:gd name="T61" fmla="*/ 2147483647 h 1218"/>
                  <a:gd name="T62" fmla="*/ 2147483647 w 1428"/>
                  <a:gd name="T63" fmla="*/ 2147483647 h 1218"/>
                  <a:gd name="T64" fmla="*/ 2147483647 w 1428"/>
                  <a:gd name="T65" fmla="*/ 2147483647 h 1218"/>
                  <a:gd name="T66" fmla="*/ 2147483647 w 1428"/>
                  <a:gd name="T67" fmla="*/ 2147483647 h 1218"/>
                  <a:gd name="T68" fmla="*/ 2147483647 w 1428"/>
                  <a:gd name="T69" fmla="*/ 2147483647 h 1218"/>
                  <a:gd name="T70" fmla="*/ 2147483647 w 1428"/>
                  <a:gd name="T71" fmla="*/ 2147483647 h 1218"/>
                  <a:gd name="T72" fmla="*/ 2147483647 w 1428"/>
                  <a:gd name="T73" fmla="*/ 2147483647 h 1218"/>
                  <a:gd name="T74" fmla="*/ 2147483647 w 1428"/>
                  <a:gd name="T75" fmla="*/ 2147483647 h 1218"/>
                  <a:gd name="T76" fmla="*/ 2147483647 w 1428"/>
                  <a:gd name="T77" fmla="*/ 2147483647 h 1218"/>
                  <a:gd name="T78" fmla="*/ 2147483647 w 1428"/>
                  <a:gd name="T79" fmla="*/ 2147483647 h 1218"/>
                  <a:gd name="T80" fmla="*/ 2147483647 w 1428"/>
                  <a:gd name="T81" fmla="*/ 2147483647 h 1218"/>
                  <a:gd name="T82" fmla="*/ 2147483647 w 1428"/>
                  <a:gd name="T83" fmla="*/ 2147483647 h 1218"/>
                  <a:gd name="T84" fmla="*/ 2147483647 w 1428"/>
                  <a:gd name="T85" fmla="*/ 2147483647 h 1218"/>
                  <a:gd name="T86" fmla="*/ 2147483647 w 1428"/>
                  <a:gd name="T87" fmla="*/ 2147483647 h 1218"/>
                  <a:gd name="T88" fmla="*/ 2147483647 w 1428"/>
                  <a:gd name="T89" fmla="*/ 2147483647 h 1218"/>
                  <a:gd name="T90" fmla="*/ 2147483647 w 1428"/>
                  <a:gd name="T91" fmla="*/ 2147483647 h 1218"/>
                  <a:gd name="T92" fmla="*/ 2147483647 w 1428"/>
                  <a:gd name="T93" fmla="*/ 2147483647 h 1218"/>
                  <a:gd name="T94" fmla="*/ 2147483647 w 1428"/>
                  <a:gd name="T95" fmla="*/ 2147483647 h 1218"/>
                  <a:gd name="T96" fmla="*/ 2147483647 w 1428"/>
                  <a:gd name="T97" fmla="*/ 2147483647 h 1218"/>
                  <a:gd name="T98" fmla="*/ 2147483647 w 1428"/>
                  <a:gd name="T99" fmla="*/ 2147483647 h 1218"/>
                  <a:gd name="T100" fmla="*/ 2147483647 w 1428"/>
                  <a:gd name="T101" fmla="*/ 2147483647 h 1218"/>
                  <a:gd name="T102" fmla="*/ 2147483647 w 1428"/>
                  <a:gd name="T103" fmla="*/ 2147483647 h 1218"/>
                  <a:gd name="T104" fmla="*/ 2147483647 w 1428"/>
                  <a:gd name="T105" fmla="*/ 2147483647 h 1218"/>
                  <a:gd name="T106" fmla="*/ 2147483647 w 1428"/>
                  <a:gd name="T107" fmla="*/ 2147483647 h 1218"/>
                  <a:gd name="T108" fmla="*/ 2147483647 w 1428"/>
                  <a:gd name="T109" fmla="*/ 2147483647 h 1218"/>
                  <a:gd name="T110" fmla="*/ 2147483647 w 1428"/>
                  <a:gd name="T111" fmla="*/ 2147483647 h 1218"/>
                  <a:gd name="T112" fmla="*/ 2147483647 w 1428"/>
                  <a:gd name="T113" fmla="*/ 2147483647 h 12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28"/>
                  <a:gd name="T172" fmla="*/ 0 h 1218"/>
                  <a:gd name="T173" fmla="*/ 1428 w 1428"/>
                  <a:gd name="T174" fmla="*/ 1218 h 121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8" name="Freeform 11"/>
              <p:cNvSpPr>
                <a:spLocks/>
              </p:cNvSpPr>
              <p:nvPr/>
            </p:nvSpPr>
            <p:spPr bwMode="auto">
              <a:xfrm>
                <a:off x="1958538" y="1528877"/>
                <a:ext cx="1632711" cy="1382076"/>
              </a:xfrm>
              <a:custGeom>
                <a:avLst/>
                <a:gdLst>
                  <a:gd name="T0" fmla="*/ 2147483647 w 912"/>
                  <a:gd name="T1" fmla="*/ 2147483647 h 772"/>
                  <a:gd name="T2" fmla="*/ 2147483647 w 912"/>
                  <a:gd name="T3" fmla="*/ 2147483647 h 772"/>
                  <a:gd name="T4" fmla="*/ 2147483647 w 912"/>
                  <a:gd name="T5" fmla="*/ 2147483647 h 772"/>
                  <a:gd name="T6" fmla="*/ 2147483647 w 912"/>
                  <a:gd name="T7" fmla="*/ 2147483647 h 772"/>
                  <a:gd name="T8" fmla="*/ 2147483647 w 912"/>
                  <a:gd name="T9" fmla="*/ 2147483647 h 772"/>
                  <a:gd name="T10" fmla="*/ 2147483647 w 912"/>
                  <a:gd name="T11" fmla="*/ 2147483647 h 772"/>
                  <a:gd name="T12" fmla="*/ 2147483647 w 912"/>
                  <a:gd name="T13" fmla="*/ 2147483647 h 772"/>
                  <a:gd name="T14" fmla="*/ 2147483647 w 912"/>
                  <a:gd name="T15" fmla="*/ 2147483647 h 772"/>
                  <a:gd name="T16" fmla="*/ 2147483647 w 912"/>
                  <a:gd name="T17" fmla="*/ 2147483647 h 772"/>
                  <a:gd name="T18" fmla="*/ 2147483647 w 912"/>
                  <a:gd name="T19" fmla="*/ 2147483647 h 772"/>
                  <a:gd name="T20" fmla="*/ 2147483647 w 912"/>
                  <a:gd name="T21" fmla="*/ 2147483647 h 772"/>
                  <a:gd name="T22" fmla="*/ 2147483647 w 912"/>
                  <a:gd name="T23" fmla="*/ 2147483647 h 772"/>
                  <a:gd name="T24" fmla="*/ 2147483647 w 912"/>
                  <a:gd name="T25" fmla="*/ 2147483647 h 772"/>
                  <a:gd name="T26" fmla="*/ 2147483647 w 912"/>
                  <a:gd name="T27" fmla="*/ 2147483647 h 772"/>
                  <a:gd name="T28" fmla="*/ 2147483647 w 912"/>
                  <a:gd name="T29" fmla="*/ 2147483647 h 772"/>
                  <a:gd name="T30" fmla="*/ 2147483647 w 912"/>
                  <a:gd name="T31" fmla="*/ 2147483647 h 772"/>
                  <a:gd name="T32" fmla="*/ 2147483647 w 912"/>
                  <a:gd name="T33" fmla="*/ 2147483647 h 772"/>
                  <a:gd name="T34" fmla="*/ 2147483647 w 912"/>
                  <a:gd name="T35" fmla="*/ 2147483647 h 772"/>
                  <a:gd name="T36" fmla="*/ 2147483647 w 912"/>
                  <a:gd name="T37" fmla="*/ 2147483647 h 772"/>
                  <a:gd name="T38" fmla="*/ 2147483647 w 912"/>
                  <a:gd name="T39" fmla="*/ 2147483647 h 772"/>
                  <a:gd name="T40" fmla="*/ 2147483647 w 912"/>
                  <a:gd name="T41" fmla="*/ 2147483647 h 772"/>
                  <a:gd name="T42" fmla="*/ 2147483647 w 912"/>
                  <a:gd name="T43" fmla="*/ 2147483647 h 772"/>
                  <a:gd name="T44" fmla="*/ 2147483647 w 912"/>
                  <a:gd name="T45" fmla="*/ 2147483647 h 772"/>
                  <a:gd name="T46" fmla="*/ 2147483647 w 912"/>
                  <a:gd name="T47" fmla="*/ 2147483647 h 772"/>
                  <a:gd name="T48" fmla="*/ 2147483647 w 912"/>
                  <a:gd name="T49" fmla="*/ 2147483647 h 772"/>
                  <a:gd name="T50" fmla="*/ 2147483647 w 912"/>
                  <a:gd name="T51" fmla="*/ 2147483647 h 772"/>
                  <a:gd name="T52" fmla="*/ 2147483647 w 912"/>
                  <a:gd name="T53" fmla="*/ 2147483647 h 772"/>
                  <a:gd name="T54" fmla="*/ 2147483647 w 912"/>
                  <a:gd name="T55" fmla="*/ 2147483647 h 772"/>
                  <a:gd name="T56" fmla="*/ 2147483647 w 912"/>
                  <a:gd name="T57" fmla="*/ 2147483647 h 772"/>
                  <a:gd name="T58" fmla="*/ 2147483647 w 912"/>
                  <a:gd name="T59" fmla="*/ 2147483647 h 772"/>
                  <a:gd name="T60" fmla="*/ 2147483647 w 912"/>
                  <a:gd name="T61" fmla="*/ 2147483647 h 772"/>
                  <a:gd name="T62" fmla="*/ 2147483647 w 912"/>
                  <a:gd name="T63" fmla="*/ 2147483647 h 772"/>
                  <a:gd name="T64" fmla="*/ 2147483647 w 912"/>
                  <a:gd name="T65" fmla="*/ 2147483647 h 772"/>
                  <a:gd name="T66" fmla="*/ 2147483647 w 912"/>
                  <a:gd name="T67" fmla="*/ 2147483647 h 772"/>
                  <a:gd name="T68" fmla="*/ 2147483647 w 912"/>
                  <a:gd name="T69" fmla="*/ 2147483647 h 772"/>
                  <a:gd name="T70" fmla="*/ 2147483647 w 912"/>
                  <a:gd name="T71" fmla="*/ 2147483647 h 772"/>
                  <a:gd name="T72" fmla="*/ 2147483647 w 912"/>
                  <a:gd name="T73" fmla="*/ 2147483647 h 772"/>
                  <a:gd name="T74" fmla="*/ 2147483647 w 912"/>
                  <a:gd name="T75" fmla="*/ 2147483647 h 772"/>
                  <a:gd name="T76" fmla="*/ 2147483647 w 912"/>
                  <a:gd name="T77" fmla="*/ 2147483647 h 772"/>
                  <a:gd name="T78" fmla="*/ 2147483647 w 912"/>
                  <a:gd name="T79" fmla="*/ 2147483647 h 772"/>
                  <a:gd name="T80" fmla="*/ 2147483647 w 912"/>
                  <a:gd name="T81" fmla="*/ 2147483647 h 772"/>
                  <a:gd name="T82" fmla="*/ 2147483647 w 912"/>
                  <a:gd name="T83" fmla="*/ 2147483647 h 772"/>
                  <a:gd name="T84" fmla="*/ 2147483647 w 912"/>
                  <a:gd name="T85" fmla="*/ 2147483647 h 772"/>
                  <a:gd name="T86" fmla="*/ 2147483647 w 912"/>
                  <a:gd name="T87" fmla="*/ 2147483647 h 772"/>
                  <a:gd name="T88" fmla="*/ 2147483647 w 912"/>
                  <a:gd name="T89" fmla="*/ 2147483647 h 772"/>
                  <a:gd name="T90" fmla="*/ 2147483647 w 912"/>
                  <a:gd name="T91" fmla="*/ 2147483647 h 772"/>
                  <a:gd name="T92" fmla="*/ 2147483647 w 912"/>
                  <a:gd name="T93" fmla="*/ 2147483647 h 772"/>
                  <a:gd name="T94" fmla="*/ 2147483647 w 912"/>
                  <a:gd name="T95" fmla="*/ 2147483647 h 772"/>
                  <a:gd name="T96" fmla="*/ 2147483647 w 912"/>
                  <a:gd name="T97" fmla="*/ 2147483647 h 772"/>
                  <a:gd name="T98" fmla="*/ 2147483647 w 912"/>
                  <a:gd name="T99" fmla="*/ 2147483647 h 772"/>
                  <a:gd name="T100" fmla="*/ 2147483647 w 912"/>
                  <a:gd name="T101" fmla="*/ 2147483647 h 772"/>
                  <a:gd name="T102" fmla="*/ 2147483647 w 912"/>
                  <a:gd name="T103" fmla="*/ 2147483647 h 772"/>
                  <a:gd name="T104" fmla="*/ 2147483647 w 912"/>
                  <a:gd name="T105" fmla="*/ 2147483647 h 772"/>
                  <a:gd name="T106" fmla="*/ 2147483647 w 912"/>
                  <a:gd name="T107" fmla="*/ 2147483647 h 772"/>
                  <a:gd name="T108" fmla="*/ 2147483647 w 912"/>
                  <a:gd name="T109" fmla="*/ 2147483647 h 772"/>
                  <a:gd name="T110" fmla="*/ 2147483647 w 912"/>
                  <a:gd name="T111" fmla="*/ 2147483647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12"/>
                  <a:gd name="T169" fmla="*/ 0 h 772"/>
                  <a:gd name="T170" fmla="*/ 912 w 912"/>
                  <a:gd name="T171" fmla="*/ 772 h 7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9" name="Freeform 12"/>
              <p:cNvSpPr>
                <a:spLocks/>
              </p:cNvSpPr>
              <p:nvPr/>
            </p:nvSpPr>
            <p:spPr bwMode="auto">
              <a:xfrm>
                <a:off x="3118622" y="2008665"/>
                <a:ext cx="329407" cy="544237"/>
              </a:xfrm>
              <a:custGeom>
                <a:avLst/>
                <a:gdLst>
                  <a:gd name="T0" fmla="*/ 2147483647 w 184"/>
                  <a:gd name="T1" fmla="*/ 2147483647 h 304"/>
                  <a:gd name="T2" fmla="*/ 2147483647 w 184"/>
                  <a:gd name="T3" fmla="*/ 2147483647 h 304"/>
                  <a:gd name="T4" fmla="*/ 2147483647 w 184"/>
                  <a:gd name="T5" fmla="*/ 2147483647 h 304"/>
                  <a:gd name="T6" fmla="*/ 2147483647 w 184"/>
                  <a:gd name="T7" fmla="*/ 2147483647 h 304"/>
                  <a:gd name="T8" fmla="*/ 2147483647 w 184"/>
                  <a:gd name="T9" fmla="*/ 2147483647 h 304"/>
                  <a:gd name="T10" fmla="*/ 2147483647 w 184"/>
                  <a:gd name="T11" fmla="*/ 2147483647 h 304"/>
                  <a:gd name="T12" fmla="*/ 2147483647 w 184"/>
                  <a:gd name="T13" fmla="*/ 2147483647 h 304"/>
                  <a:gd name="T14" fmla="*/ 2147483647 w 184"/>
                  <a:gd name="T15" fmla="*/ 2147483647 h 304"/>
                  <a:gd name="T16" fmla="*/ 2147483647 w 184"/>
                  <a:gd name="T17" fmla="*/ 2147483647 h 304"/>
                  <a:gd name="T18" fmla="*/ 2147483647 w 184"/>
                  <a:gd name="T19" fmla="*/ 2147483647 h 304"/>
                  <a:gd name="T20" fmla="*/ 2147483647 w 184"/>
                  <a:gd name="T21" fmla="*/ 2147483647 h 304"/>
                  <a:gd name="T22" fmla="*/ 2147483647 w 184"/>
                  <a:gd name="T23" fmla="*/ 2147483647 h 304"/>
                  <a:gd name="T24" fmla="*/ 2147483647 w 184"/>
                  <a:gd name="T25" fmla="*/ 2147483647 h 304"/>
                  <a:gd name="T26" fmla="*/ 2147483647 w 184"/>
                  <a:gd name="T27" fmla="*/ 2147483647 h 304"/>
                  <a:gd name="T28" fmla="*/ 2147483647 w 184"/>
                  <a:gd name="T29" fmla="*/ 2147483647 h 304"/>
                  <a:gd name="T30" fmla="*/ 2147483647 w 184"/>
                  <a:gd name="T31" fmla="*/ 2147483647 h 304"/>
                  <a:gd name="T32" fmla="*/ 2147483647 w 184"/>
                  <a:gd name="T33" fmla="*/ 2147483647 h 304"/>
                  <a:gd name="T34" fmla="*/ 2147483647 w 184"/>
                  <a:gd name="T35" fmla="*/ 2147483647 h 304"/>
                  <a:gd name="T36" fmla="*/ 2147483647 w 184"/>
                  <a:gd name="T37" fmla="*/ 2147483647 h 304"/>
                  <a:gd name="T38" fmla="*/ 2147483647 w 184"/>
                  <a:gd name="T39" fmla="*/ 2147483647 h 304"/>
                  <a:gd name="T40" fmla="*/ 2147483647 w 184"/>
                  <a:gd name="T41" fmla="*/ 2147483647 h 304"/>
                  <a:gd name="T42" fmla="*/ 2147483647 w 184"/>
                  <a:gd name="T43" fmla="*/ 2147483647 h 304"/>
                  <a:gd name="T44" fmla="*/ 2147483647 w 184"/>
                  <a:gd name="T45" fmla="*/ 2147483647 h 304"/>
                  <a:gd name="T46" fmla="*/ 2147483647 w 184"/>
                  <a:gd name="T47" fmla="*/ 2147483647 h 304"/>
                  <a:gd name="T48" fmla="*/ 2147483647 w 184"/>
                  <a:gd name="T49" fmla="*/ 2147483647 h 304"/>
                  <a:gd name="T50" fmla="*/ 2147483647 w 184"/>
                  <a:gd name="T51" fmla="*/ 2147483647 h 304"/>
                  <a:gd name="T52" fmla="*/ 2147483647 w 184"/>
                  <a:gd name="T53" fmla="*/ 2147483647 h 304"/>
                  <a:gd name="T54" fmla="*/ 2147483647 w 184"/>
                  <a:gd name="T55" fmla="*/ 2147483647 h 304"/>
                  <a:gd name="T56" fmla="*/ 2147483647 w 184"/>
                  <a:gd name="T57" fmla="*/ 2147483647 h 304"/>
                  <a:gd name="T58" fmla="*/ 2147483647 w 184"/>
                  <a:gd name="T59" fmla="*/ 2147483647 h 304"/>
                  <a:gd name="T60" fmla="*/ 2147483647 w 184"/>
                  <a:gd name="T61" fmla="*/ 2147483647 h 304"/>
                  <a:gd name="T62" fmla="*/ 2147483647 w 184"/>
                  <a:gd name="T63" fmla="*/ 2147483647 h 304"/>
                  <a:gd name="T64" fmla="*/ 2147483647 w 184"/>
                  <a:gd name="T65" fmla="*/ 2147483647 h 304"/>
                  <a:gd name="T66" fmla="*/ 2147483647 w 184"/>
                  <a:gd name="T67" fmla="*/ 2147483647 h 304"/>
                  <a:gd name="T68" fmla="*/ 2147483647 w 184"/>
                  <a:gd name="T69" fmla="*/ 2147483647 h 304"/>
                  <a:gd name="T70" fmla="*/ 2147483647 w 184"/>
                  <a:gd name="T71" fmla="*/ 2147483647 h 304"/>
                  <a:gd name="T72" fmla="*/ 2147483647 w 184"/>
                  <a:gd name="T73" fmla="*/ 2147483647 h 304"/>
                  <a:gd name="T74" fmla="*/ 2147483647 w 184"/>
                  <a:gd name="T75" fmla="*/ 2147483647 h 304"/>
                  <a:gd name="T76" fmla="*/ 2147483647 w 184"/>
                  <a:gd name="T77" fmla="*/ 2147483647 h 304"/>
                  <a:gd name="T78" fmla="*/ 2147483647 w 184"/>
                  <a:gd name="T79" fmla="*/ 2147483647 h 304"/>
                  <a:gd name="T80" fmla="*/ 2147483647 w 184"/>
                  <a:gd name="T81" fmla="*/ 2147483647 h 3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4"/>
                  <a:gd name="T124" fmla="*/ 0 h 304"/>
                  <a:gd name="T125" fmla="*/ 184 w 184"/>
                  <a:gd name="T126" fmla="*/ 304 h 3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0" name="Freeform 13"/>
              <p:cNvSpPr>
                <a:spLocks/>
              </p:cNvSpPr>
              <p:nvPr/>
            </p:nvSpPr>
            <p:spPr bwMode="auto">
              <a:xfrm>
                <a:off x="0" y="576462"/>
                <a:ext cx="2334491" cy="1765190"/>
              </a:xfrm>
              <a:custGeom>
                <a:avLst/>
                <a:gdLst>
                  <a:gd name="T0" fmla="*/ 2147483647 w 1304"/>
                  <a:gd name="T1" fmla="*/ 2147483647 h 986"/>
                  <a:gd name="T2" fmla="*/ 2147483647 w 1304"/>
                  <a:gd name="T3" fmla="*/ 2147483647 h 986"/>
                  <a:gd name="T4" fmla="*/ 2147483647 w 1304"/>
                  <a:gd name="T5" fmla="*/ 2147483647 h 986"/>
                  <a:gd name="T6" fmla="*/ 2147483647 w 1304"/>
                  <a:gd name="T7" fmla="*/ 2147483647 h 986"/>
                  <a:gd name="T8" fmla="*/ 2147483647 w 1304"/>
                  <a:gd name="T9" fmla="*/ 2147483647 h 986"/>
                  <a:gd name="T10" fmla="*/ 2147483647 w 1304"/>
                  <a:gd name="T11" fmla="*/ 2147483647 h 986"/>
                  <a:gd name="T12" fmla="*/ 2147483647 w 1304"/>
                  <a:gd name="T13" fmla="*/ 2147483647 h 986"/>
                  <a:gd name="T14" fmla="*/ 2147483647 w 1304"/>
                  <a:gd name="T15" fmla="*/ 2147483647 h 986"/>
                  <a:gd name="T16" fmla="*/ 2147483647 w 1304"/>
                  <a:gd name="T17" fmla="*/ 2147483647 h 986"/>
                  <a:gd name="T18" fmla="*/ 2147483647 w 1304"/>
                  <a:gd name="T19" fmla="*/ 0 h 986"/>
                  <a:gd name="T20" fmla="*/ 2147483647 w 1304"/>
                  <a:gd name="T21" fmla="*/ 2147483647 h 986"/>
                  <a:gd name="T22" fmla="*/ 2147483647 w 1304"/>
                  <a:gd name="T23" fmla="*/ 2147483647 h 986"/>
                  <a:gd name="T24" fmla="*/ 2147483647 w 1304"/>
                  <a:gd name="T25" fmla="*/ 2147483647 h 986"/>
                  <a:gd name="T26" fmla="*/ 2147483647 w 1304"/>
                  <a:gd name="T27" fmla="*/ 2147483647 h 986"/>
                  <a:gd name="T28" fmla="*/ 2147483647 w 1304"/>
                  <a:gd name="T29" fmla="*/ 2147483647 h 986"/>
                  <a:gd name="T30" fmla="*/ 2147483647 w 1304"/>
                  <a:gd name="T31" fmla="*/ 2147483647 h 986"/>
                  <a:gd name="T32" fmla="*/ 2147483647 w 1304"/>
                  <a:gd name="T33" fmla="*/ 2147483647 h 986"/>
                  <a:gd name="T34" fmla="*/ 2147483647 w 1304"/>
                  <a:gd name="T35" fmla="*/ 2147483647 h 986"/>
                  <a:gd name="T36" fmla="*/ 2147483647 w 1304"/>
                  <a:gd name="T37" fmla="*/ 2147483647 h 986"/>
                  <a:gd name="T38" fmla="*/ 2147483647 w 1304"/>
                  <a:gd name="T39" fmla="*/ 2147483647 h 986"/>
                  <a:gd name="T40" fmla="*/ 2147483647 w 1304"/>
                  <a:gd name="T41" fmla="*/ 2147483647 h 986"/>
                  <a:gd name="T42" fmla="*/ 2147483647 w 1304"/>
                  <a:gd name="T43" fmla="*/ 2147483647 h 986"/>
                  <a:gd name="T44" fmla="*/ 2147483647 w 1304"/>
                  <a:gd name="T45" fmla="*/ 2147483647 h 986"/>
                  <a:gd name="T46" fmla="*/ 2147483647 w 1304"/>
                  <a:gd name="T47" fmla="*/ 2147483647 h 986"/>
                  <a:gd name="T48" fmla="*/ 2147483647 w 1304"/>
                  <a:gd name="T49" fmla="*/ 2147483647 h 986"/>
                  <a:gd name="T50" fmla="*/ 2147483647 w 1304"/>
                  <a:gd name="T51" fmla="*/ 2147483647 h 986"/>
                  <a:gd name="T52" fmla="*/ 2147483647 w 1304"/>
                  <a:gd name="T53" fmla="*/ 2147483647 h 986"/>
                  <a:gd name="T54" fmla="*/ 2147483647 w 1304"/>
                  <a:gd name="T55" fmla="*/ 2147483647 h 986"/>
                  <a:gd name="T56" fmla="*/ 2147483647 w 1304"/>
                  <a:gd name="T57" fmla="*/ 2147483647 h 986"/>
                  <a:gd name="T58" fmla="*/ 2147483647 w 1304"/>
                  <a:gd name="T59" fmla="*/ 2147483647 h 986"/>
                  <a:gd name="T60" fmla="*/ 2147483647 w 1304"/>
                  <a:gd name="T61" fmla="*/ 2147483647 h 986"/>
                  <a:gd name="T62" fmla="*/ 2147483647 w 1304"/>
                  <a:gd name="T63" fmla="*/ 2147483647 h 986"/>
                  <a:gd name="T64" fmla="*/ 2147483647 w 1304"/>
                  <a:gd name="T65" fmla="*/ 2147483647 h 986"/>
                  <a:gd name="T66" fmla="*/ 2147483647 w 1304"/>
                  <a:gd name="T67" fmla="*/ 2147483647 h 986"/>
                  <a:gd name="T68" fmla="*/ 2147483647 w 1304"/>
                  <a:gd name="T69" fmla="*/ 2147483647 h 986"/>
                  <a:gd name="T70" fmla="*/ 2147483647 w 1304"/>
                  <a:gd name="T71" fmla="*/ 2147483647 h 986"/>
                  <a:gd name="T72" fmla="*/ 2147483647 w 1304"/>
                  <a:gd name="T73" fmla="*/ 2147483647 h 986"/>
                  <a:gd name="T74" fmla="*/ 2147483647 w 1304"/>
                  <a:gd name="T75" fmla="*/ 2147483647 h 986"/>
                  <a:gd name="T76" fmla="*/ 2147483647 w 1304"/>
                  <a:gd name="T77" fmla="*/ 2147483647 h 986"/>
                  <a:gd name="T78" fmla="*/ 2147483647 w 1304"/>
                  <a:gd name="T79" fmla="*/ 2147483647 h 986"/>
                  <a:gd name="T80" fmla="*/ 2147483647 w 1304"/>
                  <a:gd name="T81" fmla="*/ 2147483647 h 986"/>
                  <a:gd name="T82" fmla="*/ 2147483647 w 1304"/>
                  <a:gd name="T83" fmla="*/ 2147483647 h 986"/>
                  <a:gd name="T84" fmla="*/ 2147483647 w 1304"/>
                  <a:gd name="T85" fmla="*/ 2147483647 h 986"/>
                  <a:gd name="T86" fmla="*/ 2147483647 w 1304"/>
                  <a:gd name="T87" fmla="*/ 2147483647 h 986"/>
                  <a:gd name="T88" fmla="*/ 2147483647 w 1304"/>
                  <a:gd name="T89" fmla="*/ 2147483647 h 986"/>
                  <a:gd name="T90" fmla="*/ 2147483647 w 1304"/>
                  <a:gd name="T91" fmla="*/ 2147483647 h 986"/>
                  <a:gd name="T92" fmla="*/ 2147483647 w 1304"/>
                  <a:gd name="T93" fmla="*/ 2147483647 h 986"/>
                  <a:gd name="T94" fmla="*/ 2147483647 w 1304"/>
                  <a:gd name="T95" fmla="*/ 2147483647 h 986"/>
                  <a:gd name="T96" fmla="*/ 2147483647 w 1304"/>
                  <a:gd name="T97" fmla="*/ 2147483647 h 986"/>
                  <a:gd name="T98" fmla="*/ 2147483647 w 1304"/>
                  <a:gd name="T99" fmla="*/ 2147483647 h 986"/>
                  <a:gd name="T100" fmla="*/ 2147483647 w 1304"/>
                  <a:gd name="T101" fmla="*/ 2147483647 h 986"/>
                  <a:gd name="T102" fmla="*/ 2147483647 w 1304"/>
                  <a:gd name="T103" fmla="*/ 2147483647 h 986"/>
                  <a:gd name="T104" fmla="*/ 2147483647 w 1304"/>
                  <a:gd name="T105" fmla="*/ 2147483647 h 986"/>
                  <a:gd name="T106" fmla="*/ 2147483647 w 1304"/>
                  <a:gd name="T107" fmla="*/ 2147483647 h 986"/>
                  <a:gd name="T108" fmla="*/ 2147483647 w 1304"/>
                  <a:gd name="T109" fmla="*/ 2147483647 h 986"/>
                  <a:gd name="T110" fmla="*/ 2147483647 w 1304"/>
                  <a:gd name="T111" fmla="*/ 2147483647 h 986"/>
                  <a:gd name="T112" fmla="*/ 2147483647 w 1304"/>
                  <a:gd name="T113" fmla="*/ 2147483647 h 986"/>
                  <a:gd name="T114" fmla="*/ 2147483647 w 1304"/>
                  <a:gd name="T115" fmla="*/ 2147483647 h 986"/>
                  <a:gd name="T116" fmla="*/ 2147483647 w 1304"/>
                  <a:gd name="T117" fmla="*/ 2147483647 h 986"/>
                  <a:gd name="T118" fmla="*/ 2147483647 w 1304"/>
                  <a:gd name="T119" fmla="*/ 2147483647 h 986"/>
                  <a:gd name="T120" fmla="*/ 2147483647 w 1304"/>
                  <a:gd name="T121" fmla="*/ 2147483647 h 986"/>
                  <a:gd name="T122" fmla="*/ 2147483647 w 1304"/>
                  <a:gd name="T123" fmla="*/ 2147483647 h 986"/>
                  <a:gd name="T124" fmla="*/ 2147483647 w 1304"/>
                  <a:gd name="T125" fmla="*/ 2147483647 h 9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04"/>
                  <a:gd name="T190" fmla="*/ 0 h 986"/>
                  <a:gd name="T191" fmla="*/ 1304 w 1304"/>
                  <a:gd name="T192" fmla="*/ 986 h 9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1" name="Freeform 14"/>
              <p:cNvSpPr>
                <a:spLocks/>
              </p:cNvSpPr>
              <p:nvPr/>
            </p:nvSpPr>
            <p:spPr bwMode="auto">
              <a:xfrm>
                <a:off x="1514555" y="1962118"/>
                <a:ext cx="1453686" cy="1041928"/>
              </a:xfrm>
              <a:custGeom>
                <a:avLst/>
                <a:gdLst>
                  <a:gd name="T0" fmla="*/ 2147483647 w 812"/>
                  <a:gd name="T1" fmla="*/ 2147483647 h 582"/>
                  <a:gd name="T2" fmla="*/ 2147483647 w 812"/>
                  <a:gd name="T3" fmla="*/ 2147483647 h 582"/>
                  <a:gd name="T4" fmla="*/ 2147483647 w 812"/>
                  <a:gd name="T5" fmla="*/ 2147483647 h 582"/>
                  <a:gd name="T6" fmla="*/ 2147483647 w 812"/>
                  <a:gd name="T7" fmla="*/ 2147483647 h 582"/>
                  <a:gd name="T8" fmla="*/ 2147483647 w 812"/>
                  <a:gd name="T9" fmla="*/ 2147483647 h 582"/>
                  <a:gd name="T10" fmla="*/ 2147483647 w 812"/>
                  <a:gd name="T11" fmla="*/ 2147483647 h 582"/>
                  <a:gd name="T12" fmla="*/ 2147483647 w 812"/>
                  <a:gd name="T13" fmla="*/ 2147483647 h 582"/>
                  <a:gd name="T14" fmla="*/ 2147483647 w 812"/>
                  <a:gd name="T15" fmla="*/ 2147483647 h 582"/>
                  <a:gd name="T16" fmla="*/ 2147483647 w 812"/>
                  <a:gd name="T17" fmla="*/ 2147483647 h 582"/>
                  <a:gd name="T18" fmla="*/ 2147483647 w 812"/>
                  <a:gd name="T19" fmla="*/ 2147483647 h 582"/>
                  <a:gd name="T20" fmla="*/ 2147483647 w 812"/>
                  <a:gd name="T21" fmla="*/ 2147483647 h 582"/>
                  <a:gd name="T22" fmla="*/ 2147483647 w 812"/>
                  <a:gd name="T23" fmla="*/ 2147483647 h 582"/>
                  <a:gd name="T24" fmla="*/ 2147483647 w 812"/>
                  <a:gd name="T25" fmla="*/ 2147483647 h 582"/>
                  <a:gd name="T26" fmla="*/ 2147483647 w 812"/>
                  <a:gd name="T27" fmla="*/ 2147483647 h 582"/>
                  <a:gd name="T28" fmla="*/ 2147483647 w 812"/>
                  <a:gd name="T29" fmla="*/ 2147483647 h 582"/>
                  <a:gd name="T30" fmla="*/ 2147483647 w 812"/>
                  <a:gd name="T31" fmla="*/ 2147483647 h 582"/>
                  <a:gd name="T32" fmla="*/ 2147483647 w 812"/>
                  <a:gd name="T33" fmla="*/ 2147483647 h 582"/>
                  <a:gd name="T34" fmla="*/ 2147483647 w 812"/>
                  <a:gd name="T35" fmla="*/ 2147483647 h 582"/>
                  <a:gd name="T36" fmla="*/ 2147483647 w 812"/>
                  <a:gd name="T37" fmla="*/ 2147483647 h 582"/>
                  <a:gd name="T38" fmla="*/ 0 w 812"/>
                  <a:gd name="T39" fmla="*/ 2147483647 h 582"/>
                  <a:gd name="T40" fmla="*/ 2147483647 w 812"/>
                  <a:gd name="T41" fmla="*/ 2147483647 h 582"/>
                  <a:gd name="T42" fmla="*/ 2147483647 w 812"/>
                  <a:gd name="T43" fmla="*/ 2147483647 h 582"/>
                  <a:gd name="T44" fmla="*/ 2147483647 w 812"/>
                  <a:gd name="T45" fmla="*/ 2147483647 h 582"/>
                  <a:gd name="T46" fmla="*/ 2147483647 w 812"/>
                  <a:gd name="T47" fmla="*/ 2147483647 h 582"/>
                  <a:gd name="T48" fmla="*/ 2147483647 w 812"/>
                  <a:gd name="T49" fmla="*/ 2147483647 h 582"/>
                  <a:gd name="T50" fmla="*/ 2147483647 w 812"/>
                  <a:gd name="T51" fmla="*/ 2147483647 h 582"/>
                  <a:gd name="T52" fmla="*/ 2147483647 w 812"/>
                  <a:gd name="T53" fmla="*/ 2147483647 h 582"/>
                  <a:gd name="T54" fmla="*/ 2147483647 w 812"/>
                  <a:gd name="T55" fmla="*/ 2147483647 h 582"/>
                  <a:gd name="T56" fmla="*/ 2147483647 w 812"/>
                  <a:gd name="T57" fmla="*/ 2147483647 h 582"/>
                  <a:gd name="T58" fmla="*/ 2147483647 w 812"/>
                  <a:gd name="T59" fmla="*/ 2147483647 h 582"/>
                  <a:gd name="T60" fmla="*/ 2147483647 w 812"/>
                  <a:gd name="T61" fmla="*/ 2147483647 h 582"/>
                  <a:gd name="T62" fmla="*/ 2147483647 w 812"/>
                  <a:gd name="T63" fmla="*/ 2147483647 h 582"/>
                  <a:gd name="T64" fmla="*/ 2147483647 w 812"/>
                  <a:gd name="T65" fmla="*/ 2147483647 h 582"/>
                  <a:gd name="T66" fmla="*/ 2147483647 w 812"/>
                  <a:gd name="T67" fmla="*/ 2147483647 h 582"/>
                  <a:gd name="T68" fmla="*/ 2147483647 w 812"/>
                  <a:gd name="T69" fmla="*/ 2147483647 h 582"/>
                  <a:gd name="T70" fmla="*/ 2147483647 w 812"/>
                  <a:gd name="T71" fmla="*/ 2147483647 h 582"/>
                  <a:gd name="T72" fmla="*/ 2147483647 w 812"/>
                  <a:gd name="T73" fmla="*/ 2147483647 h 582"/>
                  <a:gd name="T74" fmla="*/ 2147483647 w 812"/>
                  <a:gd name="T75" fmla="*/ 2147483647 h 582"/>
                  <a:gd name="T76" fmla="*/ 2147483647 w 812"/>
                  <a:gd name="T77" fmla="*/ 2147483647 h 582"/>
                  <a:gd name="T78" fmla="*/ 2147483647 w 812"/>
                  <a:gd name="T79" fmla="*/ 2147483647 h 582"/>
                  <a:gd name="T80" fmla="*/ 2147483647 w 812"/>
                  <a:gd name="T81" fmla="*/ 2147483647 h 582"/>
                  <a:gd name="T82" fmla="*/ 2147483647 w 812"/>
                  <a:gd name="T83" fmla="*/ 2147483647 h 582"/>
                  <a:gd name="T84" fmla="*/ 2147483647 w 812"/>
                  <a:gd name="T85" fmla="*/ 2147483647 h 582"/>
                  <a:gd name="T86" fmla="*/ 2147483647 w 812"/>
                  <a:gd name="T87" fmla="*/ 2147483647 h 582"/>
                  <a:gd name="T88" fmla="*/ 2147483647 w 812"/>
                  <a:gd name="T89" fmla="*/ 2147483647 h 582"/>
                  <a:gd name="T90" fmla="*/ 2147483647 w 812"/>
                  <a:gd name="T91" fmla="*/ 2147483647 h 582"/>
                  <a:gd name="T92" fmla="*/ 2147483647 w 812"/>
                  <a:gd name="T93" fmla="*/ 2147483647 h 582"/>
                  <a:gd name="T94" fmla="*/ 2147483647 w 812"/>
                  <a:gd name="T95" fmla="*/ 2147483647 h 582"/>
                  <a:gd name="T96" fmla="*/ 2147483647 w 812"/>
                  <a:gd name="T97" fmla="*/ 2147483647 h 582"/>
                  <a:gd name="T98" fmla="*/ 2147483647 w 812"/>
                  <a:gd name="T99" fmla="*/ 2147483647 h 582"/>
                  <a:gd name="T100" fmla="*/ 2147483647 w 812"/>
                  <a:gd name="T101" fmla="*/ 2147483647 h 582"/>
                  <a:gd name="T102" fmla="*/ 2147483647 w 812"/>
                  <a:gd name="T103" fmla="*/ 2147483647 h 582"/>
                  <a:gd name="T104" fmla="*/ 2147483647 w 812"/>
                  <a:gd name="T105" fmla="*/ 2147483647 h 582"/>
                  <a:gd name="T106" fmla="*/ 2147483647 w 812"/>
                  <a:gd name="T107" fmla="*/ 2147483647 h 582"/>
                  <a:gd name="T108" fmla="*/ 2147483647 w 812"/>
                  <a:gd name="T109" fmla="*/ 2147483647 h 582"/>
                  <a:gd name="T110" fmla="*/ 2147483647 w 812"/>
                  <a:gd name="T111" fmla="*/ 2147483647 h 582"/>
                  <a:gd name="T112" fmla="*/ 2147483647 w 812"/>
                  <a:gd name="T113" fmla="*/ 2147483647 h 582"/>
                  <a:gd name="T114" fmla="*/ 2147483647 w 812"/>
                  <a:gd name="T115" fmla="*/ 2147483647 h 582"/>
                  <a:gd name="T116" fmla="*/ 2147483647 w 812"/>
                  <a:gd name="T117" fmla="*/ 2147483647 h 582"/>
                  <a:gd name="T118" fmla="*/ 2147483647 w 812"/>
                  <a:gd name="T119" fmla="*/ 2147483647 h 582"/>
                  <a:gd name="T120" fmla="*/ 2147483647 w 812"/>
                  <a:gd name="T121" fmla="*/ 2147483647 h 5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12"/>
                  <a:gd name="T184" fmla="*/ 0 h 582"/>
                  <a:gd name="T185" fmla="*/ 812 w 812"/>
                  <a:gd name="T186" fmla="*/ 582 h 58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2" name="Freeform 15"/>
              <p:cNvSpPr>
                <a:spLocks/>
              </p:cNvSpPr>
              <p:nvPr/>
            </p:nvSpPr>
            <p:spPr bwMode="auto">
              <a:xfrm>
                <a:off x="2348813" y="2692542"/>
                <a:ext cx="1256758" cy="1102796"/>
              </a:xfrm>
              <a:custGeom>
                <a:avLst/>
                <a:gdLst>
                  <a:gd name="T0" fmla="*/ 2147483647 w 702"/>
                  <a:gd name="T1" fmla="*/ 2147483647 h 616"/>
                  <a:gd name="T2" fmla="*/ 2147483647 w 702"/>
                  <a:gd name="T3" fmla="*/ 2147483647 h 616"/>
                  <a:gd name="T4" fmla="*/ 2147483647 w 702"/>
                  <a:gd name="T5" fmla="*/ 2147483647 h 616"/>
                  <a:gd name="T6" fmla="*/ 2147483647 w 702"/>
                  <a:gd name="T7" fmla="*/ 2147483647 h 616"/>
                  <a:gd name="T8" fmla="*/ 2147483647 w 702"/>
                  <a:gd name="T9" fmla="*/ 2147483647 h 616"/>
                  <a:gd name="T10" fmla="*/ 2147483647 w 702"/>
                  <a:gd name="T11" fmla="*/ 2147483647 h 616"/>
                  <a:gd name="T12" fmla="*/ 2147483647 w 702"/>
                  <a:gd name="T13" fmla="*/ 2147483647 h 616"/>
                  <a:gd name="T14" fmla="*/ 2147483647 w 702"/>
                  <a:gd name="T15" fmla="*/ 2147483647 h 616"/>
                  <a:gd name="T16" fmla="*/ 2147483647 w 702"/>
                  <a:gd name="T17" fmla="*/ 2147483647 h 616"/>
                  <a:gd name="T18" fmla="*/ 2147483647 w 702"/>
                  <a:gd name="T19" fmla="*/ 2147483647 h 616"/>
                  <a:gd name="T20" fmla="*/ 2147483647 w 702"/>
                  <a:gd name="T21" fmla="*/ 2147483647 h 616"/>
                  <a:gd name="T22" fmla="*/ 2147483647 w 702"/>
                  <a:gd name="T23" fmla="*/ 2147483647 h 616"/>
                  <a:gd name="T24" fmla="*/ 2147483647 w 702"/>
                  <a:gd name="T25" fmla="*/ 2147483647 h 616"/>
                  <a:gd name="T26" fmla="*/ 2147483647 w 702"/>
                  <a:gd name="T27" fmla="*/ 2147483647 h 616"/>
                  <a:gd name="T28" fmla="*/ 2147483647 w 702"/>
                  <a:gd name="T29" fmla="*/ 2147483647 h 616"/>
                  <a:gd name="T30" fmla="*/ 2147483647 w 702"/>
                  <a:gd name="T31" fmla="*/ 2147483647 h 616"/>
                  <a:gd name="T32" fmla="*/ 2147483647 w 702"/>
                  <a:gd name="T33" fmla="*/ 2147483647 h 616"/>
                  <a:gd name="T34" fmla="*/ 2147483647 w 702"/>
                  <a:gd name="T35" fmla="*/ 2147483647 h 616"/>
                  <a:gd name="T36" fmla="*/ 2147483647 w 702"/>
                  <a:gd name="T37" fmla="*/ 2147483647 h 616"/>
                  <a:gd name="T38" fmla="*/ 2147483647 w 702"/>
                  <a:gd name="T39" fmla="*/ 2147483647 h 616"/>
                  <a:gd name="T40" fmla="*/ 2147483647 w 702"/>
                  <a:gd name="T41" fmla="*/ 2147483647 h 616"/>
                  <a:gd name="T42" fmla="*/ 2147483647 w 702"/>
                  <a:gd name="T43" fmla="*/ 2147483647 h 616"/>
                  <a:gd name="T44" fmla="*/ 2147483647 w 702"/>
                  <a:gd name="T45" fmla="*/ 2147483647 h 616"/>
                  <a:gd name="T46" fmla="*/ 2147483647 w 702"/>
                  <a:gd name="T47" fmla="*/ 2147483647 h 616"/>
                  <a:gd name="T48" fmla="*/ 2147483647 w 702"/>
                  <a:gd name="T49" fmla="*/ 2147483647 h 616"/>
                  <a:gd name="T50" fmla="*/ 2147483647 w 702"/>
                  <a:gd name="T51" fmla="*/ 2147483647 h 616"/>
                  <a:gd name="T52" fmla="*/ 2147483647 w 702"/>
                  <a:gd name="T53" fmla="*/ 2147483647 h 616"/>
                  <a:gd name="T54" fmla="*/ 2147483647 w 702"/>
                  <a:gd name="T55" fmla="*/ 2147483647 h 616"/>
                  <a:gd name="T56" fmla="*/ 2147483647 w 702"/>
                  <a:gd name="T57" fmla="*/ 2147483647 h 616"/>
                  <a:gd name="T58" fmla="*/ 2147483647 w 702"/>
                  <a:gd name="T59" fmla="*/ 2147483647 h 616"/>
                  <a:gd name="T60" fmla="*/ 2147483647 w 702"/>
                  <a:gd name="T61" fmla="*/ 2147483647 h 616"/>
                  <a:gd name="T62" fmla="*/ 2147483647 w 702"/>
                  <a:gd name="T63" fmla="*/ 2147483647 h 616"/>
                  <a:gd name="T64" fmla="*/ 2147483647 w 702"/>
                  <a:gd name="T65" fmla="*/ 2147483647 h 616"/>
                  <a:gd name="T66" fmla="*/ 2147483647 w 702"/>
                  <a:gd name="T67" fmla="*/ 2147483647 h 616"/>
                  <a:gd name="T68" fmla="*/ 2147483647 w 702"/>
                  <a:gd name="T69" fmla="*/ 2147483647 h 616"/>
                  <a:gd name="T70" fmla="*/ 2147483647 w 702"/>
                  <a:gd name="T71" fmla="*/ 2147483647 h 616"/>
                  <a:gd name="T72" fmla="*/ 2147483647 w 702"/>
                  <a:gd name="T73" fmla="*/ 2147483647 h 616"/>
                  <a:gd name="T74" fmla="*/ 2147483647 w 702"/>
                  <a:gd name="T75" fmla="*/ 2147483647 h 616"/>
                  <a:gd name="T76" fmla="*/ 2147483647 w 702"/>
                  <a:gd name="T77" fmla="*/ 2147483647 h 616"/>
                  <a:gd name="T78" fmla="*/ 2147483647 w 702"/>
                  <a:gd name="T79" fmla="*/ 2147483647 h 616"/>
                  <a:gd name="T80" fmla="*/ 2147483647 w 702"/>
                  <a:gd name="T81" fmla="*/ 2147483647 h 616"/>
                  <a:gd name="T82" fmla="*/ 2147483647 w 702"/>
                  <a:gd name="T83" fmla="*/ 2147483647 h 616"/>
                  <a:gd name="T84" fmla="*/ 2147483647 w 702"/>
                  <a:gd name="T85" fmla="*/ 2147483647 h 616"/>
                  <a:gd name="T86" fmla="*/ 2147483647 w 702"/>
                  <a:gd name="T87" fmla="*/ 2147483647 h 616"/>
                  <a:gd name="T88" fmla="*/ 2147483647 w 702"/>
                  <a:gd name="T89" fmla="*/ 2147483647 h 616"/>
                  <a:gd name="T90" fmla="*/ 2147483647 w 702"/>
                  <a:gd name="T91" fmla="*/ 2147483647 h 616"/>
                  <a:gd name="T92" fmla="*/ 2147483647 w 702"/>
                  <a:gd name="T93" fmla="*/ 2147483647 h 616"/>
                  <a:gd name="T94" fmla="*/ 2147483647 w 702"/>
                  <a:gd name="T95" fmla="*/ 2147483647 h 616"/>
                  <a:gd name="T96" fmla="*/ 2147483647 w 702"/>
                  <a:gd name="T97" fmla="*/ 2147483647 h 616"/>
                  <a:gd name="T98" fmla="*/ 2147483647 w 702"/>
                  <a:gd name="T99" fmla="*/ 2147483647 h 616"/>
                  <a:gd name="T100" fmla="*/ 2147483647 w 702"/>
                  <a:gd name="T101" fmla="*/ 2147483647 h 616"/>
                  <a:gd name="T102" fmla="*/ 2147483647 w 702"/>
                  <a:gd name="T103" fmla="*/ 2147483647 h 616"/>
                  <a:gd name="T104" fmla="*/ 2147483647 w 702"/>
                  <a:gd name="T105" fmla="*/ 2147483647 h 616"/>
                  <a:gd name="T106" fmla="*/ 2147483647 w 702"/>
                  <a:gd name="T107" fmla="*/ 2147483647 h 616"/>
                  <a:gd name="T108" fmla="*/ 2147483647 w 702"/>
                  <a:gd name="T109" fmla="*/ 2147483647 h 616"/>
                  <a:gd name="T110" fmla="*/ 2147483647 w 702"/>
                  <a:gd name="T111" fmla="*/ 2147483647 h 6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02"/>
                  <a:gd name="T169" fmla="*/ 0 h 616"/>
                  <a:gd name="T170" fmla="*/ 702 w 702"/>
                  <a:gd name="T171" fmla="*/ 616 h 6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3" name="Freeform 16"/>
              <p:cNvSpPr>
                <a:spLocks/>
              </p:cNvSpPr>
              <p:nvPr/>
            </p:nvSpPr>
            <p:spPr bwMode="auto">
              <a:xfrm>
                <a:off x="261377" y="2244978"/>
                <a:ext cx="2248559" cy="1367754"/>
              </a:xfrm>
              <a:custGeom>
                <a:avLst/>
                <a:gdLst>
                  <a:gd name="T0" fmla="*/ 2147483647 w 1256"/>
                  <a:gd name="T1" fmla="*/ 2147483647 h 764"/>
                  <a:gd name="T2" fmla="*/ 2147483647 w 1256"/>
                  <a:gd name="T3" fmla="*/ 2147483647 h 764"/>
                  <a:gd name="T4" fmla="*/ 2147483647 w 1256"/>
                  <a:gd name="T5" fmla="*/ 2147483647 h 764"/>
                  <a:gd name="T6" fmla="*/ 2147483647 w 1256"/>
                  <a:gd name="T7" fmla="*/ 2147483647 h 764"/>
                  <a:gd name="T8" fmla="*/ 2147483647 w 1256"/>
                  <a:gd name="T9" fmla="*/ 2147483647 h 764"/>
                  <a:gd name="T10" fmla="*/ 2147483647 w 1256"/>
                  <a:gd name="T11" fmla="*/ 2147483647 h 764"/>
                  <a:gd name="T12" fmla="*/ 2147483647 w 1256"/>
                  <a:gd name="T13" fmla="*/ 2147483647 h 764"/>
                  <a:gd name="T14" fmla="*/ 2147483647 w 1256"/>
                  <a:gd name="T15" fmla="*/ 2147483647 h 764"/>
                  <a:gd name="T16" fmla="*/ 2147483647 w 1256"/>
                  <a:gd name="T17" fmla="*/ 2147483647 h 764"/>
                  <a:gd name="T18" fmla="*/ 2147483647 w 1256"/>
                  <a:gd name="T19" fmla="*/ 2147483647 h 764"/>
                  <a:gd name="T20" fmla="*/ 2147483647 w 1256"/>
                  <a:gd name="T21" fmla="*/ 2147483647 h 764"/>
                  <a:gd name="T22" fmla="*/ 2147483647 w 1256"/>
                  <a:gd name="T23" fmla="*/ 2147483647 h 764"/>
                  <a:gd name="T24" fmla="*/ 2147483647 w 1256"/>
                  <a:gd name="T25" fmla="*/ 2147483647 h 764"/>
                  <a:gd name="T26" fmla="*/ 2147483647 w 1256"/>
                  <a:gd name="T27" fmla="*/ 2147483647 h 764"/>
                  <a:gd name="T28" fmla="*/ 2147483647 w 1256"/>
                  <a:gd name="T29" fmla="*/ 2147483647 h 764"/>
                  <a:gd name="T30" fmla="*/ 2147483647 w 1256"/>
                  <a:gd name="T31" fmla="*/ 2147483647 h 764"/>
                  <a:gd name="T32" fmla="*/ 2147483647 w 1256"/>
                  <a:gd name="T33" fmla="*/ 2147483647 h 764"/>
                  <a:gd name="T34" fmla="*/ 2147483647 w 1256"/>
                  <a:gd name="T35" fmla="*/ 2147483647 h 764"/>
                  <a:gd name="T36" fmla="*/ 2147483647 w 1256"/>
                  <a:gd name="T37" fmla="*/ 2147483647 h 764"/>
                  <a:gd name="T38" fmla="*/ 2147483647 w 1256"/>
                  <a:gd name="T39" fmla="*/ 2147483647 h 764"/>
                  <a:gd name="T40" fmla="*/ 2147483647 w 1256"/>
                  <a:gd name="T41" fmla="*/ 2147483647 h 764"/>
                  <a:gd name="T42" fmla="*/ 2147483647 w 1256"/>
                  <a:gd name="T43" fmla="*/ 2147483647 h 764"/>
                  <a:gd name="T44" fmla="*/ 2147483647 w 1256"/>
                  <a:gd name="T45" fmla="*/ 2147483647 h 764"/>
                  <a:gd name="T46" fmla="*/ 2147483647 w 1256"/>
                  <a:gd name="T47" fmla="*/ 2147483647 h 764"/>
                  <a:gd name="T48" fmla="*/ 2147483647 w 1256"/>
                  <a:gd name="T49" fmla="*/ 2147483647 h 764"/>
                  <a:gd name="T50" fmla="*/ 2147483647 w 1256"/>
                  <a:gd name="T51" fmla="*/ 2147483647 h 764"/>
                  <a:gd name="T52" fmla="*/ 2147483647 w 1256"/>
                  <a:gd name="T53" fmla="*/ 2147483647 h 764"/>
                  <a:gd name="T54" fmla="*/ 2147483647 w 1256"/>
                  <a:gd name="T55" fmla="*/ 2147483647 h 764"/>
                  <a:gd name="T56" fmla="*/ 2147483647 w 1256"/>
                  <a:gd name="T57" fmla="*/ 2147483647 h 764"/>
                  <a:gd name="T58" fmla="*/ 2147483647 w 1256"/>
                  <a:gd name="T59" fmla="*/ 2147483647 h 764"/>
                  <a:gd name="T60" fmla="*/ 2147483647 w 1256"/>
                  <a:gd name="T61" fmla="*/ 2147483647 h 764"/>
                  <a:gd name="T62" fmla="*/ 2147483647 w 1256"/>
                  <a:gd name="T63" fmla="*/ 2147483647 h 764"/>
                  <a:gd name="T64" fmla="*/ 2147483647 w 1256"/>
                  <a:gd name="T65" fmla="*/ 2147483647 h 764"/>
                  <a:gd name="T66" fmla="*/ 2147483647 w 1256"/>
                  <a:gd name="T67" fmla="*/ 2147483647 h 764"/>
                  <a:gd name="T68" fmla="*/ 2147483647 w 1256"/>
                  <a:gd name="T69" fmla="*/ 2147483647 h 764"/>
                  <a:gd name="T70" fmla="*/ 2147483647 w 1256"/>
                  <a:gd name="T71" fmla="*/ 2147483647 h 764"/>
                  <a:gd name="T72" fmla="*/ 2147483647 w 1256"/>
                  <a:gd name="T73" fmla="*/ 2147483647 h 764"/>
                  <a:gd name="T74" fmla="*/ 2147483647 w 1256"/>
                  <a:gd name="T75" fmla="*/ 2147483647 h 764"/>
                  <a:gd name="T76" fmla="*/ 2147483647 w 1256"/>
                  <a:gd name="T77" fmla="*/ 2147483647 h 764"/>
                  <a:gd name="T78" fmla="*/ 2147483647 w 1256"/>
                  <a:gd name="T79" fmla="*/ 2147483647 h 764"/>
                  <a:gd name="T80" fmla="*/ 2147483647 w 1256"/>
                  <a:gd name="T81" fmla="*/ 2147483647 h 764"/>
                  <a:gd name="T82" fmla="*/ 2147483647 w 1256"/>
                  <a:gd name="T83" fmla="*/ 2147483647 h 764"/>
                  <a:gd name="T84" fmla="*/ 2147483647 w 1256"/>
                  <a:gd name="T85" fmla="*/ 2147483647 h 764"/>
                  <a:gd name="T86" fmla="*/ 2147483647 w 1256"/>
                  <a:gd name="T87" fmla="*/ 2147483647 h 764"/>
                  <a:gd name="T88" fmla="*/ 2147483647 w 1256"/>
                  <a:gd name="T89" fmla="*/ 2147483647 h 764"/>
                  <a:gd name="T90" fmla="*/ 2147483647 w 1256"/>
                  <a:gd name="T91" fmla="*/ 2147483647 h 764"/>
                  <a:gd name="T92" fmla="*/ 2147483647 w 1256"/>
                  <a:gd name="T93" fmla="*/ 2147483647 h 764"/>
                  <a:gd name="T94" fmla="*/ 2147483647 w 1256"/>
                  <a:gd name="T95" fmla="*/ 2147483647 h 764"/>
                  <a:gd name="T96" fmla="*/ 2147483647 w 1256"/>
                  <a:gd name="T97" fmla="*/ 2147483647 h 764"/>
                  <a:gd name="T98" fmla="*/ 2147483647 w 1256"/>
                  <a:gd name="T99" fmla="*/ 2147483647 h 764"/>
                  <a:gd name="T100" fmla="*/ 2147483647 w 1256"/>
                  <a:gd name="T101" fmla="*/ 2147483647 h 764"/>
                  <a:gd name="T102" fmla="*/ 2147483647 w 1256"/>
                  <a:gd name="T103" fmla="*/ 2147483647 h 764"/>
                  <a:gd name="T104" fmla="*/ 2147483647 w 1256"/>
                  <a:gd name="T105" fmla="*/ 2147483647 h 764"/>
                  <a:gd name="T106" fmla="*/ 2147483647 w 1256"/>
                  <a:gd name="T107" fmla="*/ 2147483647 h 764"/>
                  <a:gd name="T108" fmla="*/ 2147483647 w 1256"/>
                  <a:gd name="T109" fmla="*/ 2147483647 h 764"/>
                  <a:gd name="T110" fmla="*/ 2147483647 w 1256"/>
                  <a:gd name="T111" fmla="*/ 2147483647 h 764"/>
                  <a:gd name="T112" fmla="*/ 2147483647 w 1256"/>
                  <a:gd name="T113" fmla="*/ 2147483647 h 7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56"/>
                  <a:gd name="T172" fmla="*/ 0 h 764"/>
                  <a:gd name="T173" fmla="*/ 1256 w 1256"/>
                  <a:gd name="T174" fmla="*/ 764 h 7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4" name="Freeform 17"/>
              <p:cNvSpPr>
                <a:spLocks/>
              </p:cNvSpPr>
              <p:nvPr/>
            </p:nvSpPr>
            <p:spPr bwMode="auto">
              <a:xfrm>
                <a:off x="2309427" y="3383580"/>
                <a:ext cx="1016864" cy="1059830"/>
              </a:xfrm>
              <a:custGeom>
                <a:avLst/>
                <a:gdLst>
                  <a:gd name="T0" fmla="*/ 2147483647 w 568"/>
                  <a:gd name="T1" fmla="*/ 2147483647 h 592"/>
                  <a:gd name="T2" fmla="*/ 2147483647 w 568"/>
                  <a:gd name="T3" fmla="*/ 2147483647 h 592"/>
                  <a:gd name="T4" fmla="*/ 2147483647 w 568"/>
                  <a:gd name="T5" fmla="*/ 2147483647 h 592"/>
                  <a:gd name="T6" fmla="*/ 2147483647 w 568"/>
                  <a:gd name="T7" fmla="*/ 2147483647 h 592"/>
                  <a:gd name="T8" fmla="*/ 2147483647 w 568"/>
                  <a:gd name="T9" fmla="*/ 2147483647 h 592"/>
                  <a:gd name="T10" fmla="*/ 2147483647 w 568"/>
                  <a:gd name="T11" fmla="*/ 2147483647 h 592"/>
                  <a:gd name="T12" fmla="*/ 2147483647 w 568"/>
                  <a:gd name="T13" fmla="*/ 2147483647 h 592"/>
                  <a:gd name="T14" fmla="*/ 2147483647 w 568"/>
                  <a:gd name="T15" fmla="*/ 2147483647 h 592"/>
                  <a:gd name="T16" fmla="*/ 2147483647 w 568"/>
                  <a:gd name="T17" fmla="*/ 2147483647 h 592"/>
                  <a:gd name="T18" fmla="*/ 2147483647 w 568"/>
                  <a:gd name="T19" fmla="*/ 2147483647 h 592"/>
                  <a:gd name="T20" fmla="*/ 2147483647 w 568"/>
                  <a:gd name="T21" fmla="*/ 2147483647 h 592"/>
                  <a:gd name="T22" fmla="*/ 2147483647 w 568"/>
                  <a:gd name="T23" fmla="*/ 2147483647 h 592"/>
                  <a:gd name="T24" fmla="*/ 2147483647 w 568"/>
                  <a:gd name="T25" fmla="*/ 2147483647 h 592"/>
                  <a:gd name="T26" fmla="*/ 2147483647 w 568"/>
                  <a:gd name="T27" fmla="*/ 2147483647 h 592"/>
                  <a:gd name="T28" fmla="*/ 2147483647 w 568"/>
                  <a:gd name="T29" fmla="*/ 2147483647 h 592"/>
                  <a:gd name="T30" fmla="*/ 2147483647 w 568"/>
                  <a:gd name="T31" fmla="*/ 2147483647 h 592"/>
                  <a:gd name="T32" fmla="*/ 2147483647 w 568"/>
                  <a:gd name="T33" fmla="*/ 2147483647 h 592"/>
                  <a:gd name="T34" fmla="*/ 2147483647 w 568"/>
                  <a:gd name="T35" fmla="*/ 2147483647 h 592"/>
                  <a:gd name="T36" fmla="*/ 2147483647 w 568"/>
                  <a:gd name="T37" fmla="*/ 2147483647 h 592"/>
                  <a:gd name="T38" fmla="*/ 2147483647 w 568"/>
                  <a:gd name="T39" fmla="*/ 2147483647 h 592"/>
                  <a:gd name="T40" fmla="*/ 2147483647 w 568"/>
                  <a:gd name="T41" fmla="*/ 2147483647 h 592"/>
                  <a:gd name="T42" fmla="*/ 2147483647 w 568"/>
                  <a:gd name="T43" fmla="*/ 2147483647 h 592"/>
                  <a:gd name="T44" fmla="*/ 2147483647 w 568"/>
                  <a:gd name="T45" fmla="*/ 2147483647 h 592"/>
                  <a:gd name="T46" fmla="*/ 2147483647 w 568"/>
                  <a:gd name="T47" fmla="*/ 2147483647 h 592"/>
                  <a:gd name="T48" fmla="*/ 2147483647 w 568"/>
                  <a:gd name="T49" fmla="*/ 2147483647 h 592"/>
                  <a:gd name="T50" fmla="*/ 2147483647 w 568"/>
                  <a:gd name="T51" fmla="*/ 2147483647 h 592"/>
                  <a:gd name="T52" fmla="*/ 2147483647 w 568"/>
                  <a:gd name="T53" fmla="*/ 2147483647 h 592"/>
                  <a:gd name="T54" fmla="*/ 2147483647 w 568"/>
                  <a:gd name="T55" fmla="*/ 2147483647 h 592"/>
                  <a:gd name="T56" fmla="*/ 2147483647 w 568"/>
                  <a:gd name="T57" fmla="*/ 2147483647 h 592"/>
                  <a:gd name="T58" fmla="*/ 2147483647 w 568"/>
                  <a:gd name="T59" fmla="*/ 2147483647 h 592"/>
                  <a:gd name="T60" fmla="*/ 2147483647 w 568"/>
                  <a:gd name="T61" fmla="*/ 2147483647 h 592"/>
                  <a:gd name="T62" fmla="*/ 2147483647 w 568"/>
                  <a:gd name="T63" fmla="*/ 2147483647 h 592"/>
                  <a:gd name="T64" fmla="*/ 2147483647 w 568"/>
                  <a:gd name="T65" fmla="*/ 2147483647 h 592"/>
                  <a:gd name="T66" fmla="*/ 2147483647 w 568"/>
                  <a:gd name="T67" fmla="*/ 2147483647 h 592"/>
                  <a:gd name="T68" fmla="*/ 2147483647 w 568"/>
                  <a:gd name="T69" fmla="*/ 2147483647 h 592"/>
                  <a:gd name="T70" fmla="*/ 2147483647 w 568"/>
                  <a:gd name="T71" fmla="*/ 2147483647 h 592"/>
                  <a:gd name="T72" fmla="*/ 2147483647 w 568"/>
                  <a:gd name="T73" fmla="*/ 2147483647 h 592"/>
                  <a:gd name="T74" fmla="*/ 2147483647 w 568"/>
                  <a:gd name="T75" fmla="*/ 2147483647 h 592"/>
                  <a:gd name="T76" fmla="*/ 2147483647 w 568"/>
                  <a:gd name="T77" fmla="*/ 2147483647 h 592"/>
                  <a:gd name="T78" fmla="*/ 2147483647 w 568"/>
                  <a:gd name="T79" fmla="*/ 2147483647 h 592"/>
                  <a:gd name="T80" fmla="*/ 2147483647 w 568"/>
                  <a:gd name="T81" fmla="*/ 2147483647 h 592"/>
                  <a:gd name="T82" fmla="*/ 2147483647 w 568"/>
                  <a:gd name="T83" fmla="*/ 2147483647 h 592"/>
                  <a:gd name="T84" fmla="*/ 2147483647 w 568"/>
                  <a:gd name="T85" fmla="*/ 0 h 592"/>
                  <a:gd name="T86" fmla="*/ 2147483647 w 568"/>
                  <a:gd name="T87" fmla="*/ 2147483647 h 592"/>
                  <a:gd name="T88" fmla="*/ 2147483647 w 568"/>
                  <a:gd name="T89" fmla="*/ 2147483647 h 592"/>
                  <a:gd name="T90" fmla="*/ 2147483647 w 568"/>
                  <a:gd name="T91" fmla="*/ 2147483647 h 592"/>
                  <a:gd name="T92" fmla="*/ 2147483647 w 568"/>
                  <a:gd name="T93" fmla="*/ 2147483647 h 592"/>
                  <a:gd name="T94" fmla="*/ 2147483647 w 568"/>
                  <a:gd name="T95" fmla="*/ 2147483647 h 592"/>
                  <a:gd name="T96" fmla="*/ 2147483647 w 568"/>
                  <a:gd name="T97" fmla="*/ 2147483647 h 592"/>
                  <a:gd name="T98" fmla="*/ 2147483647 w 568"/>
                  <a:gd name="T99" fmla="*/ 2147483647 h 592"/>
                  <a:gd name="T100" fmla="*/ 2147483647 w 568"/>
                  <a:gd name="T101" fmla="*/ 2147483647 h 5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68"/>
                  <a:gd name="T154" fmla="*/ 0 h 592"/>
                  <a:gd name="T155" fmla="*/ 568 w 568"/>
                  <a:gd name="T156" fmla="*/ 592 h 5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5" name="Freeform 18"/>
              <p:cNvSpPr>
                <a:spLocks/>
              </p:cNvSpPr>
              <p:nvPr/>
            </p:nvSpPr>
            <p:spPr bwMode="auto">
              <a:xfrm>
                <a:off x="3039851" y="3369257"/>
                <a:ext cx="687457" cy="594364"/>
              </a:xfrm>
              <a:custGeom>
                <a:avLst/>
                <a:gdLst>
                  <a:gd name="T0" fmla="*/ 2147483647 w 384"/>
                  <a:gd name="T1" fmla="*/ 2147483647 h 332"/>
                  <a:gd name="T2" fmla="*/ 2147483647 w 384"/>
                  <a:gd name="T3" fmla="*/ 2147483647 h 332"/>
                  <a:gd name="T4" fmla="*/ 2147483647 w 384"/>
                  <a:gd name="T5" fmla="*/ 2147483647 h 332"/>
                  <a:gd name="T6" fmla="*/ 2147483647 w 384"/>
                  <a:gd name="T7" fmla="*/ 2147483647 h 332"/>
                  <a:gd name="T8" fmla="*/ 2147483647 w 384"/>
                  <a:gd name="T9" fmla="*/ 0 h 332"/>
                  <a:gd name="T10" fmla="*/ 2147483647 w 384"/>
                  <a:gd name="T11" fmla="*/ 2147483647 h 332"/>
                  <a:gd name="T12" fmla="*/ 2147483647 w 384"/>
                  <a:gd name="T13" fmla="*/ 2147483647 h 332"/>
                  <a:gd name="T14" fmla="*/ 2147483647 w 384"/>
                  <a:gd name="T15" fmla="*/ 2147483647 h 332"/>
                  <a:gd name="T16" fmla="*/ 2147483647 w 384"/>
                  <a:gd name="T17" fmla="*/ 2147483647 h 332"/>
                  <a:gd name="T18" fmla="*/ 2147483647 w 384"/>
                  <a:gd name="T19" fmla="*/ 2147483647 h 332"/>
                  <a:gd name="T20" fmla="*/ 2147483647 w 384"/>
                  <a:gd name="T21" fmla="*/ 2147483647 h 332"/>
                  <a:gd name="T22" fmla="*/ 2147483647 w 384"/>
                  <a:gd name="T23" fmla="*/ 2147483647 h 332"/>
                  <a:gd name="T24" fmla="*/ 2147483647 w 384"/>
                  <a:gd name="T25" fmla="*/ 2147483647 h 332"/>
                  <a:gd name="T26" fmla="*/ 2147483647 w 384"/>
                  <a:gd name="T27" fmla="*/ 2147483647 h 332"/>
                  <a:gd name="T28" fmla="*/ 2147483647 w 384"/>
                  <a:gd name="T29" fmla="*/ 2147483647 h 332"/>
                  <a:gd name="T30" fmla="*/ 2147483647 w 384"/>
                  <a:gd name="T31" fmla="*/ 2147483647 h 332"/>
                  <a:gd name="T32" fmla="*/ 2147483647 w 384"/>
                  <a:gd name="T33" fmla="*/ 2147483647 h 332"/>
                  <a:gd name="T34" fmla="*/ 2147483647 w 384"/>
                  <a:gd name="T35" fmla="*/ 2147483647 h 332"/>
                  <a:gd name="T36" fmla="*/ 2147483647 w 384"/>
                  <a:gd name="T37" fmla="*/ 2147483647 h 332"/>
                  <a:gd name="T38" fmla="*/ 2147483647 w 384"/>
                  <a:gd name="T39" fmla="*/ 2147483647 h 332"/>
                  <a:gd name="T40" fmla="*/ 0 w 384"/>
                  <a:gd name="T41" fmla="*/ 2147483647 h 332"/>
                  <a:gd name="T42" fmla="*/ 2147483647 w 384"/>
                  <a:gd name="T43" fmla="*/ 2147483647 h 332"/>
                  <a:gd name="T44" fmla="*/ 2147483647 w 384"/>
                  <a:gd name="T45" fmla="*/ 2147483647 h 332"/>
                  <a:gd name="T46" fmla="*/ 2147483647 w 384"/>
                  <a:gd name="T47" fmla="*/ 2147483647 h 332"/>
                  <a:gd name="T48" fmla="*/ 2147483647 w 384"/>
                  <a:gd name="T49" fmla="*/ 2147483647 h 332"/>
                  <a:gd name="T50" fmla="*/ 2147483647 w 384"/>
                  <a:gd name="T51" fmla="*/ 2147483647 h 332"/>
                  <a:gd name="T52" fmla="*/ 2147483647 w 384"/>
                  <a:gd name="T53" fmla="*/ 2147483647 h 332"/>
                  <a:gd name="T54" fmla="*/ 2147483647 w 384"/>
                  <a:gd name="T55" fmla="*/ 2147483647 h 332"/>
                  <a:gd name="T56" fmla="*/ 2147483647 w 384"/>
                  <a:gd name="T57" fmla="*/ 2147483647 h 332"/>
                  <a:gd name="T58" fmla="*/ 2147483647 w 384"/>
                  <a:gd name="T59" fmla="*/ 2147483647 h 332"/>
                  <a:gd name="T60" fmla="*/ 2147483647 w 384"/>
                  <a:gd name="T61" fmla="*/ 2147483647 h 332"/>
                  <a:gd name="T62" fmla="*/ 2147483647 w 384"/>
                  <a:gd name="T63" fmla="*/ 2147483647 h 332"/>
                  <a:gd name="T64" fmla="*/ 2147483647 w 384"/>
                  <a:gd name="T65" fmla="*/ 2147483647 h 332"/>
                  <a:gd name="T66" fmla="*/ 2147483647 w 384"/>
                  <a:gd name="T67" fmla="*/ 2147483647 h 332"/>
                  <a:gd name="T68" fmla="*/ 2147483647 w 384"/>
                  <a:gd name="T69" fmla="*/ 2147483647 h 332"/>
                  <a:gd name="T70" fmla="*/ 2147483647 w 384"/>
                  <a:gd name="T71" fmla="*/ 2147483647 h 332"/>
                  <a:gd name="T72" fmla="*/ 2147483647 w 384"/>
                  <a:gd name="T73" fmla="*/ 2147483647 h 332"/>
                  <a:gd name="T74" fmla="*/ 2147483647 w 384"/>
                  <a:gd name="T75" fmla="*/ 2147483647 h 332"/>
                  <a:gd name="T76" fmla="*/ 2147483647 w 384"/>
                  <a:gd name="T77" fmla="*/ 2147483647 h 332"/>
                  <a:gd name="T78" fmla="*/ 2147483647 w 384"/>
                  <a:gd name="T79" fmla="*/ 2147483647 h 332"/>
                  <a:gd name="T80" fmla="*/ 2147483647 w 384"/>
                  <a:gd name="T81" fmla="*/ 2147483647 h 332"/>
                  <a:gd name="T82" fmla="*/ 2147483647 w 384"/>
                  <a:gd name="T83" fmla="*/ 2147483647 h 332"/>
                  <a:gd name="T84" fmla="*/ 2147483647 w 384"/>
                  <a:gd name="T85" fmla="*/ 2147483647 h 332"/>
                  <a:gd name="T86" fmla="*/ 2147483647 w 384"/>
                  <a:gd name="T87" fmla="*/ 2147483647 h 332"/>
                  <a:gd name="T88" fmla="*/ 2147483647 w 384"/>
                  <a:gd name="T89" fmla="*/ 2147483647 h 332"/>
                  <a:gd name="T90" fmla="*/ 2147483647 w 384"/>
                  <a:gd name="T91" fmla="*/ 2147483647 h 332"/>
                  <a:gd name="T92" fmla="*/ 2147483647 w 384"/>
                  <a:gd name="T93" fmla="*/ 2147483647 h 332"/>
                  <a:gd name="T94" fmla="*/ 2147483647 w 384"/>
                  <a:gd name="T95" fmla="*/ 2147483647 h 332"/>
                  <a:gd name="T96" fmla="*/ 2147483647 w 384"/>
                  <a:gd name="T97" fmla="*/ 2147483647 h 332"/>
                  <a:gd name="T98" fmla="*/ 2147483647 w 384"/>
                  <a:gd name="T99" fmla="*/ 2147483647 h 332"/>
                  <a:gd name="T100" fmla="*/ 2147483647 w 384"/>
                  <a:gd name="T101" fmla="*/ 2147483647 h 332"/>
                  <a:gd name="T102" fmla="*/ 2147483647 w 384"/>
                  <a:gd name="T103" fmla="*/ 2147483647 h 332"/>
                  <a:gd name="T104" fmla="*/ 2147483647 w 384"/>
                  <a:gd name="T105" fmla="*/ 2147483647 h 332"/>
                  <a:gd name="T106" fmla="*/ 2147483647 w 384"/>
                  <a:gd name="T107" fmla="*/ 2147483647 h 332"/>
                  <a:gd name="T108" fmla="*/ 2147483647 w 384"/>
                  <a:gd name="T109" fmla="*/ 2147483647 h 332"/>
                  <a:gd name="T110" fmla="*/ 2147483647 w 384"/>
                  <a:gd name="T111" fmla="*/ 2147483647 h 332"/>
                  <a:gd name="T112" fmla="*/ 2147483647 w 384"/>
                  <a:gd name="T113" fmla="*/ 2147483647 h 3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84"/>
                  <a:gd name="T172" fmla="*/ 0 h 332"/>
                  <a:gd name="T173" fmla="*/ 384 w 384"/>
                  <a:gd name="T174" fmla="*/ 332 h 3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6" name="Freeform 19"/>
              <p:cNvSpPr>
                <a:spLocks/>
              </p:cNvSpPr>
              <p:nvPr/>
            </p:nvSpPr>
            <p:spPr bwMode="auto">
              <a:xfrm>
                <a:off x="3150847" y="3734469"/>
                <a:ext cx="898707" cy="683877"/>
              </a:xfrm>
              <a:custGeom>
                <a:avLst/>
                <a:gdLst>
                  <a:gd name="T0" fmla="*/ 2147483647 w 502"/>
                  <a:gd name="T1" fmla="*/ 2147483647 h 382"/>
                  <a:gd name="T2" fmla="*/ 2147483647 w 502"/>
                  <a:gd name="T3" fmla="*/ 2147483647 h 382"/>
                  <a:gd name="T4" fmla="*/ 2147483647 w 502"/>
                  <a:gd name="T5" fmla="*/ 2147483647 h 382"/>
                  <a:gd name="T6" fmla="*/ 2147483647 w 502"/>
                  <a:gd name="T7" fmla="*/ 2147483647 h 382"/>
                  <a:gd name="T8" fmla="*/ 2147483647 w 502"/>
                  <a:gd name="T9" fmla="*/ 2147483647 h 382"/>
                  <a:gd name="T10" fmla="*/ 2147483647 w 502"/>
                  <a:gd name="T11" fmla="*/ 2147483647 h 382"/>
                  <a:gd name="T12" fmla="*/ 2147483647 w 502"/>
                  <a:gd name="T13" fmla="*/ 2147483647 h 382"/>
                  <a:gd name="T14" fmla="*/ 2147483647 w 502"/>
                  <a:gd name="T15" fmla="*/ 2147483647 h 382"/>
                  <a:gd name="T16" fmla="*/ 2147483647 w 502"/>
                  <a:gd name="T17" fmla="*/ 2147483647 h 382"/>
                  <a:gd name="T18" fmla="*/ 2147483647 w 502"/>
                  <a:gd name="T19" fmla="*/ 2147483647 h 382"/>
                  <a:gd name="T20" fmla="*/ 2147483647 w 502"/>
                  <a:gd name="T21" fmla="*/ 2147483647 h 382"/>
                  <a:gd name="T22" fmla="*/ 2147483647 w 502"/>
                  <a:gd name="T23" fmla="*/ 2147483647 h 382"/>
                  <a:gd name="T24" fmla="*/ 2147483647 w 502"/>
                  <a:gd name="T25" fmla="*/ 2147483647 h 382"/>
                  <a:gd name="T26" fmla="*/ 2147483647 w 502"/>
                  <a:gd name="T27" fmla="*/ 2147483647 h 382"/>
                  <a:gd name="T28" fmla="*/ 2147483647 w 502"/>
                  <a:gd name="T29" fmla="*/ 2147483647 h 382"/>
                  <a:gd name="T30" fmla="*/ 2147483647 w 502"/>
                  <a:gd name="T31" fmla="*/ 2147483647 h 382"/>
                  <a:gd name="T32" fmla="*/ 2147483647 w 502"/>
                  <a:gd name="T33" fmla="*/ 2147483647 h 382"/>
                  <a:gd name="T34" fmla="*/ 2147483647 w 502"/>
                  <a:gd name="T35" fmla="*/ 2147483647 h 382"/>
                  <a:gd name="T36" fmla="*/ 2147483647 w 502"/>
                  <a:gd name="T37" fmla="*/ 2147483647 h 382"/>
                  <a:gd name="T38" fmla="*/ 2147483647 w 502"/>
                  <a:gd name="T39" fmla="*/ 2147483647 h 382"/>
                  <a:gd name="T40" fmla="*/ 2147483647 w 502"/>
                  <a:gd name="T41" fmla="*/ 2147483647 h 382"/>
                  <a:gd name="T42" fmla="*/ 2147483647 w 502"/>
                  <a:gd name="T43" fmla="*/ 2147483647 h 382"/>
                  <a:gd name="T44" fmla="*/ 2147483647 w 502"/>
                  <a:gd name="T45" fmla="*/ 2147483647 h 382"/>
                  <a:gd name="T46" fmla="*/ 2147483647 w 502"/>
                  <a:gd name="T47" fmla="*/ 2147483647 h 382"/>
                  <a:gd name="T48" fmla="*/ 2147483647 w 502"/>
                  <a:gd name="T49" fmla="*/ 2147483647 h 382"/>
                  <a:gd name="T50" fmla="*/ 2147483647 w 502"/>
                  <a:gd name="T51" fmla="*/ 2147483647 h 382"/>
                  <a:gd name="T52" fmla="*/ 2147483647 w 502"/>
                  <a:gd name="T53" fmla="*/ 2147483647 h 382"/>
                  <a:gd name="T54" fmla="*/ 2147483647 w 502"/>
                  <a:gd name="T55" fmla="*/ 2147483647 h 382"/>
                  <a:gd name="T56" fmla="*/ 2147483647 w 502"/>
                  <a:gd name="T57" fmla="*/ 2147483647 h 382"/>
                  <a:gd name="T58" fmla="*/ 2147483647 w 502"/>
                  <a:gd name="T59" fmla="*/ 2147483647 h 382"/>
                  <a:gd name="T60" fmla="*/ 2147483647 w 502"/>
                  <a:gd name="T61" fmla="*/ 2147483647 h 382"/>
                  <a:gd name="T62" fmla="*/ 2147483647 w 502"/>
                  <a:gd name="T63" fmla="*/ 2147483647 h 382"/>
                  <a:gd name="T64" fmla="*/ 2147483647 w 502"/>
                  <a:gd name="T65" fmla="*/ 2147483647 h 382"/>
                  <a:gd name="T66" fmla="*/ 2147483647 w 502"/>
                  <a:gd name="T67" fmla="*/ 2147483647 h 382"/>
                  <a:gd name="T68" fmla="*/ 2147483647 w 502"/>
                  <a:gd name="T69" fmla="*/ 2147483647 h 382"/>
                  <a:gd name="T70" fmla="*/ 2147483647 w 502"/>
                  <a:gd name="T71" fmla="*/ 2147483647 h 382"/>
                  <a:gd name="T72" fmla="*/ 2147483647 w 502"/>
                  <a:gd name="T73" fmla="*/ 2147483647 h 382"/>
                  <a:gd name="T74" fmla="*/ 2147483647 w 502"/>
                  <a:gd name="T75" fmla="*/ 2147483647 h 382"/>
                  <a:gd name="T76" fmla="*/ 2147483647 w 502"/>
                  <a:gd name="T77" fmla="*/ 2147483647 h 382"/>
                  <a:gd name="T78" fmla="*/ 2147483647 w 502"/>
                  <a:gd name="T79" fmla="*/ 2147483647 h 382"/>
                  <a:gd name="T80" fmla="*/ 2147483647 w 502"/>
                  <a:gd name="T81" fmla="*/ 2147483647 h 382"/>
                  <a:gd name="T82" fmla="*/ 2147483647 w 502"/>
                  <a:gd name="T83" fmla="*/ 2147483647 h 382"/>
                  <a:gd name="T84" fmla="*/ 2147483647 w 502"/>
                  <a:gd name="T85" fmla="*/ 2147483647 h 382"/>
                  <a:gd name="T86" fmla="*/ 2147483647 w 502"/>
                  <a:gd name="T87" fmla="*/ 2147483647 h 382"/>
                  <a:gd name="T88" fmla="*/ 2147483647 w 502"/>
                  <a:gd name="T89" fmla="*/ 2147483647 h 382"/>
                  <a:gd name="T90" fmla="*/ 2147483647 w 502"/>
                  <a:gd name="T91" fmla="*/ 2147483647 h 382"/>
                  <a:gd name="T92" fmla="*/ 2147483647 w 502"/>
                  <a:gd name="T93" fmla="*/ 2147483647 h 382"/>
                  <a:gd name="T94" fmla="*/ 2147483647 w 502"/>
                  <a:gd name="T95" fmla="*/ 2147483647 h 382"/>
                  <a:gd name="T96" fmla="*/ 2147483647 w 502"/>
                  <a:gd name="T97" fmla="*/ 2147483647 h 382"/>
                  <a:gd name="T98" fmla="*/ 2147483647 w 502"/>
                  <a:gd name="T99" fmla="*/ 2147483647 h 382"/>
                  <a:gd name="T100" fmla="*/ 2147483647 w 502"/>
                  <a:gd name="T101" fmla="*/ 2147483647 h 382"/>
                  <a:gd name="T102" fmla="*/ 2147483647 w 502"/>
                  <a:gd name="T103" fmla="*/ 2147483647 h 382"/>
                  <a:gd name="T104" fmla="*/ 2147483647 w 502"/>
                  <a:gd name="T105" fmla="*/ 2147483647 h 382"/>
                  <a:gd name="T106" fmla="*/ 2147483647 w 502"/>
                  <a:gd name="T107" fmla="*/ 2147483647 h 382"/>
                  <a:gd name="T108" fmla="*/ 2147483647 w 502"/>
                  <a:gd name="T109" fmla="*/ 2147483647 h 382"/>
                  <a:gd name="T110" fmla="*/ 2147483647 w 502"/>
                  <a:gd name="T111" fmla="*/ 0 h 382"/>
                  <a:gd name="T112" fmla="*/ 2147483647 w 502"/>
                  <a:gd name="T113" fmla="*/ 2147483647 h 382"/>
                  <a:gd name="T114" fmla="*/ 2147483647 w 502"/>
                  <a:gd name="T115" fmla="*/ 2147483647 h 3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02"/>
                  <a:gd name="T175" fmla="*/ 0 h 382"/>
                  <a:gd name="T176" fmla="*/ 502 w 502"/>
                  <a:gd name="T177" fmla="*/ 382 h 3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7" name="Freeform 20"/>
              <p:cNvSpPr>
                <a:spLocks/>
              </p:cNvSpPr>
              <p:nvPr/>
            </p:nvSpPr>
            <p:spPr bwMode="auto">
              <a:xfrm>
                <a:off x="3276165" y="2982563"/>
                <a:ext cx="508432" cy="515593"/>
              </a:xfrm>
              <a:custGeom>
                <a:avLst/>
                <a:gdLst>
                  <a:gd name="T0" fmla="*/ 2147483647 w 284"/>
                  <a:gd name="T1" fmla="*/ 2147483647 h 288"/>
                  <a:gd name="T2" fmla="*/ 2147483647 w 284"/>
                  <a:gd name="T3" fmla="*/ 2147483647 h 288"/>
                  <a:gd name="T4" fmla="*/ 2147483647 w 284"/>
                  <a:gd name="T5" fmla="*/ 2147483647 h 288"/>
                  <a:gd name="T6" fmla="*/ 2147483647 w 284"/>
                  <a:gd name="T7" fmla="*/ 2147483647 h 288"/>
                  <a:gd name="T8" fmla="*/ 2147483647 w 284"/>
                  <a:gd name="T9" fmla="*/ 2147483647 h 288"/>
                  <a:gd name="T10" fmla="*/ 2147483647 w 284"/>
                  <a:gd name="T11" fmla="*/ 2147483647 h 288"/>
                  <a:gd name="T12" fmla="*/ 2147483647 w 284"/>
                  <a:gd name="T13" fmla="*/ 2147483647 h 288"/>
                  <a:gd name="T14" fmla="*/ 2147483647 w 284"/>
                  <a:gd name="T15" fmla="*/ 2147483647 h 288"/>
                  <a:gd name="T16" fmla="*/ 2147483647 w 284"/>
                  <a:gd name="T17" fmla="*/ 2147483647 h 288"/>
                  <a:gd name="T18" fmla="*/ 2147483647 w 284"/>
                  <a:gd name="T19" fmla="*/ 2147483647 h 288"/>
                  <a:gd name="T20" fmla="*/ 2147483647 w 284"/>
                  <a:gd name="T21" fmla="*/ 2147483647 h 288"/>
                  <a:gd name="T22" fmla="*/ 2147483647 w 284"/>
                  <a:gd name="T23" fmla="*/ 2147483647 h 288"/>
                  <a:gd name="T24" fmla="*/ 2147483647 w 284"/>
                  <a:gd name="T25" fmla="*/ 2147483647 h 288"/>
                  <a:gd name="T26" fmla="*/ 2147483647 w 284"/>
                  <a:gd name="T27" fmla="*/ 2147483647 h 288"/>
                  <a:gd name="T28" fmla="*/ 2147483647 w 284"/>
                  <a:gd name="T29" fmla="*/ 2147483647 h 288"/>
                  <a:gd name="T30" fmla="*/ 2147483647 w 284"/>
                  <a:gd name="T31" fmla="*/ 2147483647 h 288"/>
                  <a:gd name="T32" fmla="*/ 2147483647 w 284"/>
                  <a:gd name="T33" fmla="*/ 2147483647 h 288"/>
                  <a:gd name="T34" fmla="*/ 0 w 284"/>
                  <a:gd name="T35" fmla="*/ 2147483647 h 288"/>
                  <a:gd name="T36" fmla="*/ 2147483647 w 284"/>
                  <a:gd name="T37" fmla="*/ 2147483647 h 288"/>
                  <a:gd name="T38" fmla="*/ 2147483647 w 284"/>
                  <a:gd name="T39" fmla="*/ 2147483647 h 288"/>
                  <a:gd name="T40" fmla="*/ 2147483647 w 284"/>
                  <a:gd name="T41" fmla="*/ 2147483647 h 288"/>
                  <a:gd name="T42" fmla="*/ 2147483647 w 284"/>
                  <a:gd name="T43" fmla="*/ 2147483647 h 288"/>
                  <a:gd name="T44" fmla="*/ 2147483647 w 284"/>
                  <a:gd name="T45" fmla="*/ 2147483647 h 288"/>
                  <a:gd name="T46" fmla="*/ 2147483647 w 284"/>
                  <a:gd name="T47" fmla="*/ 2147483647 h 288"/>
                  <a:gd name="T48" fmla="*/ 2147483647 w 284"/>
                  <a:gd name="T49" fmla="*/ 2147483647 h 288"/>
                  <a:gd name="T50" fmla="*/ 2147483647 w 284"/>
                  <a:gd name="T51" fmla="*/ 2147483647 h 288"/>
                  <a:gd name="T52" fmla="*/ 2147483647 w 284"/>
                  <a:gd name="T53" fmla="*/ 2147483647 h 288"/>
                  <a:gd name="T54" fmla="*/ 2147483647 w 284"/>
                  <a:gd name="T55" fmla="*/ 2147483647 h 288"/>
                  <a:gd name="T56" fmla="*/ 2147483647 w 284"/>
                  <a:gd name="T57" fmla="*/ 2147483647 h 288"/>
                  <a:gd name="T58" fmla="*/ 2147483647 w 284"/>
                  <a:gd name="T59" fmla="*/ 2147483647 h 288"/>
                  <a:gd name="T60" fmla="*/ 2147483647 w 284"/>
                  <a:gd name="T61" fmla="*/ 2147483647 h 288"/>
                  <a:gd name="T62" fmla="*/ 2147483647 w 284"/>
                  <a:gd name="T63" fmla="*/ 2147483647 h 288"/>
                  <a:gd name="T64" fmla="*/ 2147483647 w 284"/>
                  <a:gd name="T65" fmla="*/ 2147483647 h 288"/>
                  <a:gd name="T66" fmla="*/ 2147483647 w 284"/>
                  <a:gd name="T67" fmla="*/ 2147483647 h 288"/>
                  <a:gd name="T68" fmla="*/ 2147483647 w 284"/>
                  <a:gd name="T69" fmla="*/ 2147483647 h 288"/>
                  <a:gd name="T70" fmla="*/ 2147483647 w 284"/>
                  <a:gd name="T71" fmla="*/ 2147483647 h 288"/>
                  <a:gd name="T72" fmla="*/ 2147483647 w 284"/>
                  <a:gd name="T73" fmla="*/ 2147483647 h 288"/>
                  <a:gd name="T74" fmla="*/ 2147483647 w 284"/>
                  <a:gd name="T75" fmla="*/ 2147483647 h 288"/>
                  <a:gd name="T76" fmla="*/ 2147483647 w 284"/>
                  <a:gd name="T77" fmla="*/ 2147483647 h 288"/>
                  <a:gd name="T78" fmla="*/ 2147483647 w 284"/>
                  <a:gd name="T79" fmla="*/ 2147483647 h 288"/>
                  <a:gd name="T80" fmla="*/ 2147483647 w 284"/>
                  <a:gd name="T81" fmla="*/ 2147483647 h 288"/>
                  <a:gd name="T82" fmla="*/ 2147483647 w 284"/>
                  <a:gd name="T83" fmla="*/ 2147483647 h 288"/>
                  <a:gd name="T84" fmla="*/ 2147483647 w 284"/>
                  <a:gd name="T85" fmla="*/ 2147483647 h 288"/>
                  <a:gd name="T86" fmla="*/ 2147483647 w 284"/>
                  <a:gd name="T87" fmla="*/ 2147483647 h 288"/>
                  <a:gd name="T88" fmla="*/ 2147483647 w 284"/>
                  <a:gd name="T89" fmla="*/ 2147483647 h 288"/>
                  <a:gd name="T90" fmla="*/ 2147483647 w 284"/>
                  <a:gd name="T91" fmla="*/ 2147483647 h 288"/>
                  <a:gd name="T92" fmla="*/ 2147483647 w 284"/>
                  <a:gd name="T93" fmla="*/ 2147483647 h 288"/>
                  <a:gd name="T94" fmla="*/ 2147483647 w 284"/>
                  <a:gd name="T95" fmla="*/ 2147483647 h 288"/>
                  <a:gd name="T96" fmla="*/ 2147483647 w 284"/>
                  <a:gd name="T97" fmla="*/ 2147483647 h 288"/>
                  <a:gd name="T98" fmla="*/ 2147483647 w 284"/>
                  <a:gd name="T99" fmla="*/ 2147483647 h 288"/>
                  <a:gd name="T100" fmla="*/ 2147483647 w 284"/>
                  <a:gd name="T101" fmla="*/ 2147483647 h 288"/>
                  <a:gd name="T102" fmla="*/ 2147483647 w 284"/>
                  <a:gd name="T103" fmla="*/ 2147483647 h 288"/>
                  <a:gd name="T104" fmla="*/ 2147483647 w 284"/>
                  <a:gd name="T105" fmla="*/ 2147483647 h 288"/>
                  <a:gd name="T106" fmla="*/ 2147483647 w 284"/>
                  <a:gd name="T107" fmla="*/ 2147483647 h 288"/>
                  <a:gd name="T108" fmla="*/ 2147483647 w 284"/>
                  <a:gd name="T109" fmla="*/ 2147483647 h 288"/>
                  <a:gd name="T110" fmla="*/ 2147483647 w 284"/>
                  <a:gd name="T111" fmla="*/ 2147483647 h 288"/>
                  <a:gd name="T112" fmla="*/ 2147483647 w 284"/>
                  <a:gd name="T113" fmla="*/ 2147483647 h 288"/>
                  <a:gd name="T114" fmla="*/ 2147483647 w 284"/>
                  <a:gd name="T115" fmla="*/ 2147483647 h 288"/>
                  <a:gd name="T116" fmla="*/ 2147483647 w 284"/>
                  <a:gd name="T117" fmla="*/ 2147483647 h 2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84"/>
                  <a:gd name="T178" fmla="*/ 0 h 288"/>
                  <a:gd name="T179" fmla="*/ 284 w 284"/>
                  <a:gd name="T180" fmla="*/ 288 h 2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8" name="Freeform 21"/>
              <p:cNvSpPr>
                <a:spLocks/>
              </p:cNvSpPr>
              <p:nvPr/>
            </p:nvSpPr>
            <p:spPr bwMode="auto">
              <a:xfrm>
                <a:off x="3276165" y="1980021"/>
                <a:ext cx="580042" cy="1034767"/>
              </a:xfrm>
              <a:custGeom>
                <a:avLst/>
                <a:gdLst>
                  <a:gd name="T0" fmla="*/ 2147483647 w 324"/>
                  <a:gd name="T1" fmla="*/ 2147483647 h 578"/>
                  <a:gd name="T2" fmla="*/ 2147483647 w 324"/>
                  <a:gd name="T3" fmla="*/ 2147483647 h 578"/>
                  <a:gd name="T4" fmla="*/ 2147483647 w 324"/>
                  <a:gd name="T5" fmla="*/ 2147483647 h 578"/>
                  <a:gd name="T6" fmla="*/ 2147483647 w 324"/>
                  <a:gd name="T7" fmla="*/ 2147483647 h 578"/>
                  <a:gd name="T8" fmla="*/ 2147483647 w 324"/>
                  <a:gd name="T9" fmla="*/ 2147483647 h 578"/>
                  <a:gd name="T10" fmla="*/ 2147483647 w 324"/>
                  <a:gd name="T11" fmla="*/ 2147483647 h 578"/>
                  <a:gd name="T12" fmla="*/ 2147483647 w 324"/>
                  <a:gd name="T13" fmla="*/ 2147483647 h 578"/>
                  <a:gd name="T14" fmla="*/ 2147483647 w 324"/>
                  <a:gd name="T15" fmla="*/ 2147483647 h 578"/>
                  <a:gd name="T16" fmla="*/ 2147483647 w 324"/>
                  <a:gd name="T17" fmla="*/ 2147483647 h 578"/>
                  <a:gd name="T18" fmla="*/ 2147483647 w 324"/>
                  <a:gd name="T19" fmla="*/ 2147483647 h 578"/>
                  <a:gd name="T20" fmla="*/ 2147483647 w 324"/>
                  <a:gd name="T21" fmla="*/ 2147483647 h 578"/>
                  <a:gd name="T22" fmla="*/ 2147483647 w 324"/>
                  <a:gd name="T23" fmla="*/ 2147483647 h 578"/>
                  <a:gd name="T24" fmla="*/ 2147483647 w 324"/>
                  <a:gd name="T25" fmla="*/ 2147483647 h 578"/>
                  <a:gd name="T26" fmla="*/ 2147483647 w 324"/>
                  <a:gd name="T27" fmla="*/ 2147483647 h 578"/>
                  <a:gd name="T28" fmla="*/ 2147483647 w 324"/>
                  <a:gd name="T29" fmla="*/ 2147483647 h 578"/>
                  <a:gd name="T30" fmla="*/ 2147483647 w 324"/>
                  <a:gd name="T31" fmla="*/ 2147483647 h 578"/>
                  <a:gd name="T32" fmla="*/ 2147483647 w 324"/>
                  <a:gd name="T33" fmla="*/ 2147483647 h 578"/>
                  <a:gd name="T34" fmla="*/ 2147483647 w 324"/>
                  <a:gd name="T35" fmla="*/ 2147483647 h 578"/>
                  <a:gd name="T36" fmla="*/ 2147483647 w 324"/>
                  <a:gd name="T37" fmla="*/ 2147483647 h 578"/>
                  <a:gd name="T38" fmla="*/ 2147483647 w 324"/>
                  <a:gd name="T39" fmla="*/ 2147483647 h 578"/>
                  <a:gd name="T40" fmla="*/ 2147483647 w 324"/>
                  <a:gd name="T41" fmla="*/ 2147483647 h 578"/>
                  <a:gd name="T42" fmla="*/ 2147483647 w 324"/>
                  <a:gd name="T43" fmla="*/ 2147483647 h 578"/>
                  <a:gd name="T44" fmla="*/ 2147483647 w 324"/>
                  <a:gd name="T45" fmla="*/ 2147483647 h 578"/>
                  <a:gd name="T46" fmla="*/ 2147483647 w 324"/>
                  <a:gd name="T47" fmla="*/ 2147483647 h 578"/>
                  <a:gd name="T48" fmla="*/ 2147483647 w 324"/>
                  <a:gd name="T49" fmla="*/ 2147483647 h 578"/>
                  <a:gd name="T50" fmla="*/ 2147483647 w 324"/>
                  <a:gd name="T51" fmla="*/ 2147483647 h 578"/>
                  <a:gd name="T52" fmla="*/ 2147483647 w 324"/>
                  <a:gd name="T53" fmla="*/ 2147483647 h 578"/>
                  <a:gd name="T54" fmla="*/ 2147483647 w 324"/>
                  <a:gd name="T55" fmla="*/ 2147483647 h 578"/>
                  <a:gd name="T56" fmla="*/ 2147483647 w 324"/>
                  <a:gd name="T57" fmla="*/ 2147483647 h 578"/>
                  <a:gd name="T58" fmla="*/ 2147483647 w 324"/>
                  <a:gd name="T59" fmla="*/ 2147483647 h 578"/>
                  <a:gd name="T60" fmla="*/ 2147483647 w 324"/>
                  <a:gd name="T61" fmla="*/ 2147483647 h 578"/>
                  <a:gd name="T62" fmla="*/ 2147483647 w 324"/>
                  <a:gd name="T63" fmla="*/ 2147483647 h 578"/>
                  <a:gd name="T64" fmla="*/ 2147483647 w 324"/>
                  <a:gd name="T65" fmla="*/ 2147483647 h 578"/>
                  <a:gd name="T66" fmla="*/ 2147483647 w 324"/>
                  <a:gd name="T67" fmla="*/ 2147483647 h 578"/>
                  <a:gd name="T68" fmla="*/ 2147483647 w 324"/>
                  <a:gd name="T69" fmla="*/ 2147483647 h 578"/>
                  <a:gd name="T70" fmla="*/ 2147483647 w 324"/>
                  <a:gd name="T71" fmla="*/ 2147483647 h 578"/>
                  <a:gd name="T72" fmla="*/ 2147483647 w 324"/>
                  <a:gd name="T73" fmla="*/ 2147483647 h 578"/>
                  <a:gd name="T74" fmla="*/ 2147483647 w 324"/>
                  <a:gd name="T75" fmla="*/ 2147483647 h 578"/>
                  <a:gd name="T76" fmla="*/ 2147483647 w 324"/>
                  <a:gd name="T77" fmla="*/ 2147483647 h 578"/>
                  <a:gd name="T78" fmla="*/ 2147483647 w 324"/>
                  <a:gd name="T79" fmla="*/ 2147483647 h 578"/>
                  <a:gd name="T80" fmla="*/ 2147483647 w 324"/>
                  <a:gd name="T81" fmla="*/ 2147483647 h 578"/>
                  <a:gd name="T82" fmla="*/ 2147483647 w 324"/>
                  <a:gd name="T83" fmla="*/ 2147483647 h 578"/>
                  <a:gd name="T84" fmla="*/ 2147483647 w 324"/>
                  <a:gd name="T85" fmla="*/ 2147483647 h 578"/>
                  <a:gd name="T86" fmla="*/ 2147483647 w 324"/>
                  <a:gd name="T87" fmla="*/ 2147483647 h 578"/>
                  <a:gd name="T88" fmla="*/ 2147483647 w 324"/>
                  <a:gd name="T89" fmla="*/ 2147483647 h 578"/>
                  <a:gd name="T90" fmla="*/ 2147483647 w 324"/>
                  <a:gd name="T91" fmla="*/ 0 h 578"/>
                  <a:gd name="T92" fmla="*/ 2147483647 w 324"/>
                  <a:gd name="T93" fmla="*/ 2147483647 h 578"/>
                  <a:gd name="T94" fmla="*/ 2147483647 w 324"/>
                  <a:gd name="T95" fmla="*/ 2147483647 h 578"/>
                  <a:gd name="T96" fmla="*/ 2147483647 w 324"/>
                  <a:gd name="T97" fmla="*/ 2147483647 h 578"/>
                  <a:gd name="T98" fmla="*/ 2147483647 w 324"/>
                  <a:gd name="T99" fmla="*/ 2147483647 h 578"/>
                  <a:gd name="T100" fmla="*/ 2147483647 w 324"/>
                  <a:gd name="T101" fmla="*/ 2147483647 h 578"/>
                  <a:gd name="T102" fmla="*/ 2147483647 w 324"/>
                  <a:gd name="T103" fmla="*/ 2147483647 h 578"/>
                  <a:gd name="T104" fmla="*/ 2147483647 w 324"/>
                  <a:gd name="T105" fmla="*/ 2147483647 h 578"/>
                  <a:gd name="T106" fmla="*/ 2147483647 w 324"/>
                  <a:gd name="T107" fmla="*/ 2147483647 h 5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4"/>
                  <a:gd name="T163" fmla="*/ 0 h 578"/>
                  <a:gd name="T164" fmla="*/ 324 w 324"/>
                  <a:gd name="T165" fmla="*/ 578 h 57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39" name="Freeform 22"/>
              <p:cNvSpPr>
                <a:spLocks/>
              </p:cNvSpPr>
              <p:nvPr/>
            </p:nvSpPr>
            <p:spPr bwMode="auto">
              <a:xfrm>
                <a:off x="3777436" y="1786673"/>
                <a:ext cx="386695" cy="848580"/>
              </a:xfrm>
              <a:custGeom>
                <a:avLst/>
                <a:gdLst>
                  <a:gd name="T0" fmla="*/ 2147483647 w 216"/>
                  <a:gd name="T1" fmla="*/ 2147483647 h 474"/>
                  <a:gd name="T2" fmla="*/ 2147483647 w 216"/>
                  <a:gd name="T3" fmla="*/ 0 h 474"/>
                  <a:gd name="T4" fmla="*/ 2147483647 w 216"/>
                  <a:gd name="T5" fmla="*/ 2147483647 h 474"/>
                  <a:gd name="T6" fmla="*/ 2147483647 w 216"/>
                  <a:gd name="T7" fmla="*/ 2147483647 h 474"/>
                  <a:gd name="T8" fmla="*/ 2147483647 w 216"/>
                  <a:gd name="T9" fmla="*/ 2147483647 h 474"/>
                  <a:gd name="T10" fmla="*/ 2147483647 w 216"/>
                  <a:gd name="T11" fmla="*/ 2147483647 h 474"/>
                  <a:gd name="T12" fmla="*/ 2147483647 w 216"/>
                  <a:gd name="T13" fmla="*/ 2147483647 h 474"/>
                  <a:gd name="T14" fmla="*/ 2147483647 w 216"/>
                  <a:gd name="T15" fmla="*/ 2147483647 h 474"/>
                  <a:gd name="T16" fmla="*/ 2147483647 w 216"/>
                  <a:gd name="T17" fmla="*/ 2147483647 h 474"/>
                  <a:gd name="T18" fmla="*/ 2147483647 w 216"/>
                  <a:gd name="T19" fmla="*/ 2147483647 h 474"/>
                  <a:gd name="T20" fmla="*/ 2147483647 w 216"/>
                  <a:gd name="T21" fmla="*/ 2147483647 h 474"/>
                  <a:gd name="T22" fmla="*/ 2147483647 w 216"/>
                  <a:gd name="T23" fmla="*/ 2147483647 h 474"/>
                  <a:gd name="T24" fmla="*/ 2147483647 w 216"/>
                  <a:gd name="T25" fmla="*/ 2147483647 h 474"/>
                  <a:gd name="T26" fmla="*/ 2147483647 w 216"/>
                  <a:gd name="T27" fmla="*/ 2147483647 h 474"/>
                  <a:gd name="T28" fmla="*/ 2147483647 w 216"/>
                  <a:gd name="T29" fmla="*/ 2147483647 h 474"/>
                  <a:gd name="T30" fmla="*/ 2147483647 w 216"/>
                  <a:gd name="T31" fmla="*/ 2147483647 h 474"/>
                  <a:gd name="T32" fmla="*/ 2147483647 w 216"/>
                  <a:gd name="T33" fmla="*/ 2147483647 h 474"/>
                  <a:gd name="T34" fmla="*/ 2147483647 w 216"/>
                  <a:gd name="T35" fmla="*/ 2147483647 h 474"/>
                  <a:gd name="T36" fmla="*/ 2147483647 w 216"/>
                  <a:gd name="T37" fmla="*/ 2147483647 h 474"/>
                  <a:gd name="T38" fmla="*/ 2147483647 w 216"/>
                  <a:gd name="T39" fmla="*/ 2147483647 h 474"/>
                  <a:gd name="T40" fmla="*/ 2147483647 w 216"/>
                  <a:gd name="T41" fmla="*/ 2147483647 h 474"/>
                  <a:gd name="T42" fmla="*/ 2147483647 w 216"/>
                  <a:gd name="T43" fmla="*/ 2147483647 h 474"/>
                  <a:gd name="T44" fmla="*/ 2147483647 w 216"/>
                  <a:gd name="T45" fmla="*/ 2147483647 h 474"/>
                  <a:gd name="T46" fmla="*/ 2147483647 w 216"/>
                  <a:gd name="T47" fmla="*/ 2147483647 h 474"/>
                  <a:gd name="T48" fmla="*/ 2147483647 w 216"/>
                  <a:gd name="T49" fmla="*/ 2147483647 h 474"/>
                  <a:gd name="T50" fmla="*/ 2147483647 w 216"/>
                  <a:gd name="T51" fmla="*/ 2147483647 h 474"/>
                  <a:gd name="T52" fmla="*/ 2147483647 w 216"/>
                  <a:gd name="T53" fmla="*/ 2147483647 h 474"/>
                  <a:gd name="T54" fmla="*/ 2147483647 w 216"/>
                  <a:gd name="T55" fmla="*/ 2147483647 h 474"/>
                  <a:gd name="T56" fmla="*/ 2147483647 w 216"/>
                  <a:gd name="T57" fmla="*/ 2147483647 h 474"/>
                  <a:gd name="T58" fmla="*/ 2147483647 w 216"/>
                  <a:gd name="T59" fmla="*/ 2147483647 h 474"/>
                  <a:gd name="T60" fmla="*/ 2147483647 w 216"/>
                  <a:gd name="T61" fmla="*/ 2147483647 h 474"/>
                  <a:gd name="T62" fmla="*/ 2147483647 w 216"/>
                  <a:gd name="T63" fmla="*/ 2147483647 h 474"/>
                  <a:gd name="T64" fmla="*/ 2147483647 w 216"/>
                  <a:gd name="T65" fmla="*/ 2147483647 h 474"/>
                  <a:gd name="T66" fmla="*/ 2147483647 w 216"/>
                  <a:gd name="T67" fmla="*/ 2147483647 h 474"/>
                  <a:gd name="T68" fmla="*/ 2147483647 w 216"/>
                  <a:gd name="T69" fmla="*/ 2147483647 h 474"/>
                  <a:gd name="T70" fmla="*/ 2147483647 w 216"/>
                  <a:gd name="T71" fmla="*/ 2147483647 h 474"/>
                  <a:gd name="T72" fmla="*/ 2147483647 w 216"/>
                  <a:gd name="T73" fmla="*/ 2147483647 h 474"/>
                  <a:gd name="T74" fmla="*/ 2147483647 w 216"/>
                  <a:gd name="T75" fmla="*/ 2147483647 h 474"/>
                  <a:gd name="T76" fmla="*/ 2147483647 w 216"/>
                  <a:gd name="T77" fmla="*/ 2147483647 h 474"/>
                  <a:gd name="T78" fmla="*/ 2147483647 w 216"/>
                  <a:gd name="T79" fmla="*/ 2147483647 h 474"/>
                  <a:gd name="T80" fmla="*/ 2147483647 w 216"/>
                  <a:gd name="T81" fmla="*/ 2147483647 h 474"/>
                  <a:gd name="T82" fmla="*/ 2147483647 w 216"/>
                  <a:gd name="T83" fmla="*/ 2147483647 h 474"/>
                  <a:gd name="T84" fmla="*/ 2147483647 w 216"/>
                  <a:gd name="T85" fmla="*/ 2147483647 h 474"/>
                  <a:gd name="T86" fmla="*/ 2147483647 w 216"/>
                  <a:gd name="T87" fmla="*/ 2147483647 h 474"/>
                  <a:gd name="T88" fmla="*/ 2147483647 w 216"/>
                  <a:gd name="T89" fmla="*/ 2147483647 h 474"/>
                  <a:gd name="T90" fmla="*/ 2147483647 w 216"/>
                  <a:gd name="T91" fmla="*/ 2147483647 h 474"/>
                  <a:gd name="T92" fmla="*/ 2147483647 w 216"/>
                  <a:gd name="T93" fmla="*/ 2147483647 h 474"/>
                  <a:gd name="T94" fmla="*/ 2147483647 w 216"/>
                  <a:gd name="T95" fmla="*/ 2147483647 h 474"/>
                  <a:gd name="T96" fmla="*/ 2147483647 w 216"/>
                  <a:gd name="T97" fmla="*/ 2147483647 h 474"/>
                  <a:gd name="T98" fmla="*/ 2147483647 w 216"/>
                  <a:gd name="T99" fmla="*/ 2147483647 h 474"/>
                  <a:gd name="T100" fmla="*/ 2147483647 w 216"/>
                  <a:gd name="T101" fmla="*/ 2147483647 h 474"/>
                  <a:gd name="T102" fmla="*/ 2147483647 w 216"/>
                  <a:gd name="T103" fmla="*/ 2147483647 h 474"/>
                  <a:gd name="T104" fmla="*/ 2147483647 w 216"/>
                  <a:gd name="T105" fmla="*/ 2147483647 h 4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6"/>
                  <a:gd name="T160" fmla="*/ 0 h 474"/>
                  <a:gd name="T161" fmla="*/ 216 w 216"/>
                  <a:gd name="T162" fmla="*/ 474 h 47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0" name="Freeform 23"/>
              <p:cNvSpPr>
                <a:spLocks/>
              </p:cNvSpPr>
              <p:nvPr/>
            </p:nvSpPr>
            <p:spPr bwMode="auto">
              <a:xfrm>
                <a:off x="3677181" y="3233198"/>
                <a:ext cx="615847" cy="716101"/>
              </a:xfrm>
              <a:custGeom>
                <a:avLst/>
                <a:gdLst>
                  <a:gd name="T0" fmla="*/ 2147483647 w 344"/>
                  <a:gd name="T1" fmla="*/ 2147483647 h 400"/>
                  <a:gd name="T2" fmla="*/ 2147483647 w 344"/>
                  <a:gd name="T3" fmla="*/ 2147483647 h 400"/>
                  <a:gd name="T4" fmla="*/ 2147483647 w 344"/>
                  <a:gd name="T5" fmla="*/ 2147483647 h 400"/>
                  <a:gd name="T6" fmla="*/ 2147483647 w 344"/>
                  <a:gd name="T7" fmla="*/ 2147483647 h 400"/>
                  <a:gd name="T8" fmla="*/ 2147483647 w 344"/>
                  <a:gd name="T9" fmla="*/ 2147483647 h 400"/>
                  <a:gd name="T10" fmla="*/ 2147483647 w 344"/>
                  <a:gd name="T11" fmla="*/ 2147483647 h 400"/>
                  <a:gd name="T12" fmla="*/ 2147483647 w 344"/>
                  <a:gd name="T13" fmla="*/ 2147483647 h 400"/>
                  <a:gd name="T14" fmla="*/ 2147483647 w 344"/>
                  <a:gd name="T15" fmla="*/ 2147483647 h 400"/>
                  <a:gd name="T16" fmla="*/ 2147483647 w 344"/>
                  <a:gd name="T17" fmla="*/ 2147483647 h 400"/>
                  <a:gd name="T18" fmla="*/ 2147483647 w 344"/>
                  <a:gd name="T19" fmla="*/ 2147483647 h 400"/>
                  <a:gd name="T20" fmla="*/ 2147483647 w 344"/>
                  <a:gd name="T21" fmla="*/ 0 h 400"/>
                  <a:gd name="T22" fmla="*/ 2147483647 w 344"/>
                  <a:gd name="T23" fmla="*/ 2147483647 h 400"/>
                  <a:gd name="T24" fmla="*/ 2147483647 w 344"/>
                  <a:gd name="T25" fmla="*/ 2147483647 h 400"/>
                  <a:gd name="T26" fmla="*/ 2147483647 w 344"/>
                  <a:gd name="T27" fmla="*/ 2147483647 h 400"/>
                  <a:gd name="T28" fmla="*/ 2147483647 w 344"/>
                  <a:gd name="T29" fmla="*/ 2147483647 h 400"/>
                  <a:gd name="T30" fmla="*/ 2147483647 w 344"/>
                  <a:gd name="T31" fmla="*/ 2147483647 h 400"/>
                  <a:gd name="T32" fmla="*/ 2147483647 w 344"/>
                  <a:gd name="T33" fmla="*/ 2147483647 h 400"/>
                  <a:gd name="T34" fmla="*/ 2147483647 w 344"/>
                  <a:gd name="T35" fmla="*/ 2147483647 h 400"/>
                  <a:gd name="T36" fmla="*/ 2147483647 w 344"/>
                  <a:gd name="T37" fmla="*/ 2147483647 h 400"/>
                  <a:gd name="T38" fmla="*/ 2147483647 w 344"/>
                  <a:gd name="T39" fmla="*/ 2147483647 h 400"/>
                  <a:gd name="T40" fmla="*/ 2147483647 w 344"/>
                  <a:gd name="T41" fmla="*/ 2147483647 h 400"/>
                  <a:gd name="T42" fmla="*/ 2147483647 w 344"/>
                  <a:gd name="T43" fmla="*/ 2147483647 h 400"/>
                  <a:gd name="T44" fmla="*/ 2147483647 w 344"/>
                  <a:gd name="T45" fmla="*/ 2147483647 h 400"/>
                  <a:gd name="T46" fmla="*/ 2147483647 w 344"/>
                  <a:gd name="T47" fmla="*/ 2147483647 h 400"/>
                  <a:gd name="T48" fmla="*/ 2147483647 w 344"/>
                  <a:gd name="T49" fmla="*/ 2147483647 h 400"/>
                  <a:gd name="T50" fmla="*/ 2147483647 w 344"/>
                  <a:gd name="T51" fmla="*/ 2147483647 h 400"/>
                  <a:gd name="T52" fmla="*/ 2147483647 w 344"/>
                  <a:gd name="T53" fmla="*/ 2147483647 h 400"/>
                  <a:gd name="T54" fmla="*/ 2147483647 w 344"/>
                  <a:gd name="T55" fmla="*/ 2147483647 h 400"/>
                  <a:gd name="T56" fmla="*/ 2147483647 w 344"/>
                  <a:gd name="T57" fmla="*/ 2147483647 h 400"/>
                  <a:gd name="T58" fmla="*/ 2147483647 w 344"/>
                  <a:gd name="T59" fmla="*/ 2147483647 h 400"/>
                  <a:gd name="T60" fmla="*/ 2147483647 w 344"/>
                  <a:gd name="T61" fmla="*/ 2147483647 h 400"/>
                  <a:gd name="T62" fmla="*/ 2147483647 w 344"/>
                  <a:gd name="T63" fmla="*/ 2147483647 h 400"/>
                  <a:gd name="T64" fmla="*/ 2147483647 w 344"/>
                  <a:gd name="T65" fmla="*/ 2147483647 h 400"/>
                  <a:gd name="T66" fmla="*/ 2147483647 w 344"/>
                  <a:gd name="T67" fmla="*/ 2147483647 h 400"/>
                  <a:gd name="T68" fmla="*/ 2147483647 w 344"/>
                  <a:gd name="T69" fmla="*/ 2147483647 h 400"/>
                  <a:gd name="T70" fmla="*/ 2147483647 w 344"/>
                  <a:gd name="T71" fmla="*/ 2147483647 h 400"/>
                  <a:gd name="T72" fmla="*/ 2147483647 w 344"/>
                  <a:gd name="T73" fmla="*/ 2147483647 h 400"/>
                  <a:gd name="T74" fmla="*/ 2147483647 w 344"/>
                  <a:gd name="T75" fmla="*/ 2147483647 h 400"/>
                  <a:gd name="T76" fmla="*/ 2147483647 w 344"/>
                  <a:gd name="T77" fmla="*/ 2147483647 h 400"/>
                  <a:gd name="T78" fmla="*/ 2147483647 w 344"/>
                  <a:gd name="T79" fmla="*/ 2147483647 h 400"/>
                  <a:gd name="T80" fmla="*/ 2147483647 w 344"/>
                  <a:gd name="T81" fmla="*/ 2147483647 h 400"/>
                  <a:gd name="T82" fmla="*/ 2147483647 w 344"/>
                  <a:gd name="T83" fmla="*/ 2147483647 h 400"/>
                  <a:gd name="T84" fmla="*/ 2147483647 w 344"/>
                  <a:gd name="T85" fmla="*/ 2147483647 h 400"/>
                  <a:gd name="T86" fmla="*/ 2147483647 w 344"/>
                  <a:gd name="T87" fmla="*/ 2147483647 h 400"/>
                  <a:gd name="T88" fmla="*/ 2147483647 w 344"/>
                  <a:gd name="T89" fmla="*/ 2147483647 h 400"/>
                  <a:gd name="T90" fmla="*/ 2147483647 w 344"/>
                  <a:gd name="T91" fmla="*/ 2147483647 h 400"/>
                  <a:gd name="T92" fmla="*/ 2147483647 w 344"/>
                  <a:gd name="T93" fmla="*/ 2147483647 h 400"/>
                  <a:gd name="T94" fmla="*/ 2147483647 w 344"/>
                  <a:gd name="T95" fmla="*/ 2147483647 h 400"/>
                  <a:gd name="T96" fmla="*/ 2147483647 w 344"/>
                  <a:gd name="T97" fmla="*/ 2147483647 h 400"/>
                  <a:gd name="T98" fmla="*/ 2147483647 w 344"/>
                  <a:gd name="T99" fmla="*/ 2147483647 h 400"/>
                  <a:gd name="T100" fmla="*/ 2147483647 w 344"/>
                  <a:gd name="T101" fmla="*/ 2147483647 h 400"/>
                  <a:gd name="T102" fmla="*/ 2147483647 w 344"/>
                  <a:gd name="T103" fmla="*/ 2147483647 h 400"/>
                  <a:gd name="T104" fmla="*/ 2147483647 w 344"/>
                  <a:gd name="T105" fmla="*/ 2147483647 h 400"/>
                  <a:gd name="T106" fmla="*/ 2147483647 w 344"/>
                  <a:gd name="T107" fmla="*/ 2147483647 h 400"/>
                  <a:gd name="T108" fmla="*/ 2147483647 w 344"/>
                  <a:gd name="T109" fmla="*/ 2147483647 h 4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44"/>
                  <a:gd name="T166" fmla="*/ 0 h 400"/>
                  <a:gd name="T167" fmla="*/ 344 w 344"/>
                  <a:gd name="T168" fmla="*/ 400 h 4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1" name="Freeform 24"/>
              <p:cNvSpPr>
                <a:spLocks/>
              </p:cNvSpPr>
              <p:nvPr/>
            </p:nvSpPr>
            <p:spPr bwMode="auto">
              <a:xfrm>
                <a:off x="3605571" y="2821440"/>
                <a:ext cx="873644" cy="547818"/>
              </a:xfrm>
              <a:custGeom>
                <a:avLst/>
                <a:gdLst>
                  <a:gd name="T0" fmla="*/ 2147483647 w 488"/>
                  <a:gd name="T1" fmla="*/ 2147483647 h 306"/>
                  <a:gd name="T2" fmla="*/ 2147483647 w 488"/>
                  <a:gd name="T3" fmla="*/ 2147483647 h 306"/>
                  <a:gd name="T4" fmla="*/ 2147483647 w 488"/>
                  <a:gd name="T5" fmla="*/ 2147483647 h 306"/>
                  <a:gd name="T6" fmla="*/ 2147483647 w 488"/>
                  <a:gd name="T7" fmla="*/ 2147483647 h 306"/>
                  <a:gd name="T8" fmla="*/ 2147483647 w 488"/>
                  <a:gd name="T9" fmla="*/ 2147483647 h 306"/>
                  <a:gd name="T10" fmla="*/ 2147483647 w 488"/>
                  <a:gd name="T11" fmla="*/ 2147483647 h 306"/>
                  <a:gd name="T12" fmla="*/ 2147483647 w 488"/>
                  <a:gd name="T13" fmla="*/ 2147483647 h 306"/>
                  <a:gd name="T14" fmla="*/ 2147483647 w 488"/>
                  <a:gd name="T15" fmla="*/ 2147483647 h 306"/>
                  <a:gd name="T16" fmla="*/ 2147483647 w 488"/>
                  <a:gd name="T17" fmla="*/ 2147483647 h 306"/>
                  <a:gd name="T18" fmla="*/ 2147483647 w 488"/>
                  <a:gd name="T19" fmla="*/ 2147483647 h 306"/>
                  <a:gd name="T20" fmla="*/ 2147483647 w 488"/>
                  <a:gd name="T21" fmla="*/ 2147483647 h 306"/>
                  <a:gd name="T22" fmla="*/ 2147483647 w 488"/>
                  <a:gd name="T23" fmla="*/ 2147483647 h 306"/>
                  <a:gd name="T24" fmla="*/ 2147483647 w 488"/>
                  <a:gd name="T25" fmla="*/ 2147483647 h 306"/>
                  <a:gd name="T26" fmla="*/ 2147483647 w 488"/>
                  <a:gd name="T27" fmla="*/ 2147483647 h 306"/>
                  <a:gd name="T28" fmla="*/ 2147483647 w 488"/>
                  <a:gd name="T29" fmla="*/ 2147483647 h 306"/>
                  <a:gd name="T30" fmla="*/ 2147483647 w 488"/>
                  <a:gd name="T31" fmla="*/ 2147483647 h 306"/>
                  <a:gd name="T32" fmla="*/ 2147483647 w 488"/>
                  <a:gd name="T33" fmla="*/ 2147483647 h 306"/>
                  <a:gd name="T34" fmla="*/ 2147483647 w 488"/>
                  <a:gd name="T35" fmla="*/ 2147483647 h 306"/>
                  <a:gd name="T36" fmla="*/ 2147483647 w 488"/>
                  <a:gd name="T37" fmla="*/ 2147483647 h 306"/>
                  <a:gd name="T38" fmla="*/ 2147483647 w 488"/>
                  <a:gd name="T39" fmla="*/ 2147483647 h 306"/>
                  <a:gd name="T40" fmla="*/ 2147483647 w 488"/>
                  <a:gd name="T41" fmla="*/ 2147483647 h 306"/>
                  <a:gd name="T42" fmla="*/ 2147483647 w 488"/>
                  <a:gd name="T43" fmla="*/ 2147483647 h 306"/>
                  <a:gd name="T44" fmla="*/ 2147483647 w 488"/>
                  <a:gd name="T45" fmla="*/ 2147483647 h 306"/>
                  <a:gd name="T46" fmla="*/ 2147483647 w 488"/>
                  <a:gd name="T47" fmla="*/ 2147483647 h 306"/>
                  <a:gd name="T48" fmla="*/ 2147483647 w 488"/>
                  <a:gd name="T49" fmla="*/ 2147483647 h 306"/>
                  <a:gd name="T50" fmla="*/ 2147483647 w 488"/>
                  <a:gd name="T51" fmla="*/ 2147483647 h 306"/>
                  <a:gd name="T52" fmla="*/ 2147483647 w 488"/>
                  <a:gd name="T53" fmla="*/ 2147483647 h 306"/>
                  <a:gd name="T54" fmla="*/ 2147483647 w 488"/>
                  <a:gd name="T55" fmla="*/ 2147483647 h 306"/>
                  <a:gd name="T56" fmla="*/ 2147483647 w 488"/>
                  <a:gd name="T57" fmla="*/ 2147483647 h 306"/>
                  <a:gd name="T58" fmla="*/ 2147483647 w 488"/>
                  <a:gd name="T59" fmla="*/ 2147483647 h 306"/>
                  <a:gd name="T60" fmla="*/ 2147483647 w 488"/>
                  <a:gd name="T61" fmla="*/ 2147483647 h 306"/>
                  <a:gd name="T62" fmla="*/ 2147483647 w 488"/>
                  <a:gd name="T63" fmla="*/ 2147483647 h 306"/>
                  <a:gd name="T64" fmla="*/ 2147483647 w 488"/>
                  <a:gd name="T65" fmla="*/ 2147483647 h 306"/>
                  <a:gd name="T66" fmla="*/ 2147483647 w 488"/>
                  <a:gd name="T67" fmla="*/ 2147483647 h 306"/>
                  <a:gd name="T68" fmla="*/ 2147483647 w 488"/>
                  <a:gd name="T69" fmla="*/ 2147483647 h 306"/>
                  <a:gd name="T70" fmla="*/ 2147483647 w 488"/>
                  <a:gd name="T71" fmla="*/ 2147483647 h 306"/>
                  <a:gd name="T72" fmla="*/ 2147483647 w 488"/>
                  <a:gd name="T73" fmla="*/ 2147483647 h 306"/>
                  <a:gd name="T74" fmla="*/ 2147483647 w 488"/>
                  <a:gd name="T75" fmla="*/ 2147483647 h 306"/>
                  <a:gd name="T76" fmla="*/ 2147483647 w 488"/>
                  <a:gd name="T77" fmla="*/ 2147483647 h 306"/>
                  <a:gd name="T78" fmla="*/ 2147483647 w 488"/>
                  <a:gd name="T79" fmla="*/ 2147483647 h 306"/>
                  <a:gd name="T80" fmla="*/ 2147483647 w 488"/>
                  <a:gd name="T81" fmla="*/ 2147483647 h 306"/>
                  <a:gd name="T82" fmla="*/ 2147483647 w 488"/>
                  <a:gd name="T83" fmla="*/ 2147483647 h 306"/>
                  <a:gd name="T84" fmla="*/ 2147483647 w 488"/>
                  <a:gd name="T85" fmla="*/ 0 h 306"/>
                  <a:gd name="T86" fmla="*/ 2147483647 w 488"/>
                  <a:gd name="T87" fmla="*/ 2147483647 h 30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88"/>
                  <a:gd name="T133" fmla="*/ 0 h 306"/>
                  <a:gd name="T134" fmla="*/ 488 w 488"/>
                  <a:gd name="T135" fmla="*/ 306 h 30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2" name="Freeform 25"/>
              <p:cNvSpPr>
                <a:spLocks/>
              </p:cNvSpPr>
              <p:nvPr/>
            </p:nvSpPr>
            <p:spPr bwMode="auto">
              <a:xfrm>
                <a:off x="3798919" y="3827562"/>
                <a:ext cx="909449" cy="719682"/>
              </a:xfrm>
              <a:custGeom>
                <a:avLst/>
                <a:gdLst>
                  <a:gd name="T0" fmla="*/ 2147483647 w 508"/>
                  <a:gd name="T1" fmla="*/ 2147483647 h 402"/>
                  <a:gd name="T2" fmla="*/ 2147483647 w 508"/>
                  <a:gd name="T3" fmla="*/ 2147483647 h 402"/>
                  <a:gd name="T4" fmla="*/ 2147483647 w 508"/>
                  <a:gd name="T5" fmla="*/ 2147483647 h 402"/>
                  <a:gd name="T6" fmla="*/ 2147483647 w 508"/>
                  <a:gd name="T7" fmla="*/ 2147483647 h 402"/>
                  <a:gd name="T8" fmla="*/ 2147483647 w 508"/>
                  <a:gd name="T9" fmla="*/ 2147483647 h 402"/>
                  <a:gd name="T10" fmla="*/ 2147483647 w 508"/>
                  <a:gd name="T11" fmla="*/ 2147483647 h 402"/>
                  <a:gd name="T12" fmla="*/ 2147483647 w 508"/>
                  <a:gd name="T13" fmla="*/ 2147483647 h 402"/>
                  <a:gd name="T14" fmla="*/ 2147483647 w 508"/>
                  <a:gd name="T15" fmla="*/ 2147483647 h 402"/>
                  <a:gd name="T16" fmla="*/ 2147483647 w 508"/>
                  <a:gd name="T17" fmla="*/ 2147483647 h 402"/>
                  <a:gd name="T18" fmla="*/ 2147483647 w 508"/>
                  <a:gd name="T19" fmla="*/ 2147483647 h 402"/>
                  <a:gd name="T20" fmla="*/ 2147483647 w 508"/>
                  <a:gd name="T21" fmla="*/ 2147483647 h 402"/>
                  <a:gd name="T22" fmla="*/ 2147483647 w 508"/>
                  <a:gd name="T23" fmla="*/ 2147483647 h 402"/>
                  <a:gd name="T24" fmla="*/ 2147483647 w 508"/>
                  <a:gd name="T25" fmla="*/ 2147483647 h 402"/>
                  <a:gd name="T26" fmla="*/ 2147483647 w 508"/>
                  <a:gd name="T27" fmla="*/ 2147483647 h 402"/>
                  <a:gd name="T28" fmla="*/ 2147483647 w 508"/>
                  <a:gd name="T29" fmla="*/ 2147483647 h 402"/>
                  <a:gd name="T30" fmla="*/ 2147483647 w 508"/>
                  <a:gd name="T31" fmla="*/ 2147483647 h 402"/>
                  <a:gd name="T32" fmla="*/ 2147483647 w 508"/>
                  <a:gd name="T33" fmla="*/ 2147483647 h 402"/>
                  <a:gd name="T34" fmla="*/ 2147483647 w 508"/>
                  <a:gd name="T35" fmla="*/ 2147483647 h 402"/>
                  <a:gd name="T36" fmla="*/ 2147483647 w 508"/>
                  <a:gd name="T37" fmla="*/ 2147483647 h 402"/>
                  <a:gd name="T38" fmla="*/ 2147483647 w 508"/>
                  <a:gd name="T39" fmla="*/ 2147483647 h 402"/>
                  <a:gd name="T40" fmla="*/ 2147483647 w 508"/>
                  <a:gd name="T41" fmla="*/ 2147483647 h 402"/>
                  <a:gd name="T42" fmla="*/ 2147483647 w 508"/>
                  <a:gd name="T43" fmla="*/ 2147483647 h 402"/>
                  <a:gd name="T44" fmla="*/ 2147483647 w 508"/>
                  <a:gd name="T45" fmla="*/ 2147483647 h 402"/>
                  <a:gd name="T46" fmla="*/ 2147483647 w 508"/>
                  <a:gd name="T47" fmla="*/ 2147483647 h 402"/>
                  <a:gd name="T48" fmla="*/ 2147483647 w 508"/>
                  <a:gd name="T49" fmla="*/ 2147483647 h 402"/>
                  <a:gd name="T50" fmla="*/ 2147483647 w 508"/>
                  <a:gd name="T51" fmla="*/ 2147483647 h 402"/>
                  <a:gd name="T52" fmla="*/ 2147483647 w 508"/>
                  <a:gd name="T53" fmla="*/ 2147483647 h 402"/>
                  <a:gd name="T54" fmla="*/ 2147483647 w 508"/>
                  <a:gd name="T55" fmla="*/ 2147483647 h 402"/>
                  <a:gd name="T56" fmla="*/ 2147483647 w 508"/>
                  <a:gd name="T57" fmla="*/ 2147483647 h 402"/>
                  <a:gd name="T58" fmla="*/ 2147483647 w 508"/>
                  <a:gd name="T59" fmla="*/ 2147483647 h 402"/>
                  <a:gd name="T60" fmla="*/ 0 w 508"/>
                  <a:gd name="T61" fmla="*/ 2147483647 h 402"/>
                  <a:gd name="T62" fmla="*/ 2147483647 w 508"/>
                  <a:gd name="T63" fmla="*/ 2147483647 h 402"/>
                  <a:gd name="T64" fmla="*/ 2147483647 w 508"/>
                  <a:gd name="T65" fmla="*/ 2147483647 h 402"/>
                  <a:gd name="T66" fmla="*/ 2147483647 w 508"/>
                  <a:gd name="T67" fmla="*/ 2147483647 h 402"/>
                  <a:gd name="T68" fmla="*/ 2147483647 w 508"/>
                  <a:gd name="T69" fmla="*/ 2147483647 h 402"/>
                  <a:gd name="T70" fmla="*/ 2147483647 w 508"/>
                  <a:gd name="T71" fmla="*/ 2147483647 h 402"/>
                  <a:gd name="T72" fmla="*/ 2147483647 w 508"/>
                  <a:gd name="T73" fmla="*/ 2147483647 h 402"/>
                  <a:gd name="T74" fmla="*/ 2147483647 w 508"/>
                  <a:gd name="T75" fmla="*/ 2147483647 h 402"/>
                  <a:gd name="T76" fmla="*/ 2147483647 w 508"/>
                  <a:gd name="T77" fmla="*/ 2147483647 h 402"/>
                  <a:gd name="T78" fmla="*/ 2147483647 w 508"/>
                  <a:gd name="T79" fmla="*/ 2147483647 h 402"/>
                  <a:gd name="T80" fmla="*/ 2147483647 w 508"/>
                  <a:gd name="T81" fmla="*/ 2147483647 h 402"/>
                  <a:gd name="T82" fmla="*/ 2147483647 w 508"/>
                  <a:gd name="T83" fmla="*/ 2147483647 h 402"/>
                  <a:gd name="T84" fmla="*/ 2147483647 w 508"/>
                  <a:gd name="T85" fmla="*/ 2147483647 h 402"/>
                  <a:gd name="T86" fmla="*/ 2147483647 w 508"/>
                  <a:gd name="T87" fmla="*/ 2147483647 h 402"/>
                  <a:gd name="T88" fmla="*/ 2147483647 w 508"/>
                  <a:gd name="T89" fmla="*/ 2147483647 h 402"/>
                  <a:gd name="T90" fmla="*/ 2147483647 w 508"/>
                  <a:gd name="T91" fmla="*/ 2147483647 h 402"/>
                  <a:gd name="T92" fmla="*/ 2147483647 w 508"/>
                  <a:gd name="T93" fmla="*/ 2147483647 h 402"/>
                  <a:gd name="T94" fmla="*/ 2147483647 w 508"/>
                  <a:gd name="T95" fmla="*/ 2147483647 h 402"/>
                  <a:gd name="T96" fmla="*/ 2147483647 w 508"/>
                  <a:gd name="T97" fmla="*/ 2147483647 h 402"/>
                  <a:gd name="T98" fmla="*/ 2147483647 w 508"/>
                  <a:gd name="T99" fmla="*/ 2147483647 h 402"/>
                  <a:gd name="T100" fmla="*/ 2147483647 w 508"/>
                  <a:gd name="T101" fmla="*/ 2147483647 h 402"/>
                  <a:gd name="T102" fmla="*/ 2147483647 w 508"/>
                  <a:gd name="T103" fmla="*/ 2147483647 h 402"/>
                  <a:gd name="T104" fmla="*/ 2147483647 w 508"/>
                  <a:gd name="T105" fmla="*/ 2147483647 h 402"/>
                  <a:gd name="T106" fmla="*/ 2147483647 w 508"/>
                  <a:gd name="T107" fmla="*/ 2147483647 h 402"/>
                  <a:gd name="T108" fmla="*/ 2147483647 w 508"/>
                  <a:gd name="T109" fmla="*/ 2147483647 h 4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402"/>
                  <a:gd name="T167" fmla="*/ 508 w 508"/>
                  <a:gd name="T168" fmla="*/ 402 h 40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3" name="Freeform 26"/>
              <p:cNvSpPr>
                <a:spLocks/>
              </p:cNvSpPr>
              <p:nvPr/>
            </p:nvSpPr>
            <p:spPr bwMode="auto">
              <a:xfrm>
                <a:off x="4228580" y="3204554"/>
                <a:ext cx="544237" cy="741165"/>
              </a:xfrm>
              <a:custGeom>
                <a:avLst/>
                <a:gdLst>
                  <a:gd name="T0" fmla="*/ 2147483647 w 304"/>
                  <a:gd name="T1" fmla="*/ 0 h 414"/>
                  <a:gd name="T2" fmla="*/ 2147483647 w 304"/>
                  <a:gd name="T3" fmla="*/ 2147483647 h 414"/>
                  <a:gd name="T4" fmla="*/ 2147483647 w 304"/>
                  <a:gd name="T5" fmla="*/ 2147483647 h 414"/>
                  <a:gd name="T6" fmla="*/ 2147483647 w 304"/>
                  <a:gd name="T7" fmla="*/ 2147483647 h 414"/>
                  <a:gd name="T8" fmla="*/ 2147483647 w 304"/>
                  <a:gd name="T9" fmla="*/ 2147483647 h 414"/>
                  <a:gd name="T10" fmla="*/ 2147483647 w 304"/>
                  <a:gd name="T11" fmla="*/ 2147483647 h 414"/>
                  <a:gd name="T12" fmla="*/ 2147483647 w 304"/>
                  <a:gd name="T13" fmla="*/ 2147483647 h 414"/>
                  <a:gd name="T14" fmla="*/ 2147483647 w 304"/>
                  <a:gd name="T15" fmla="*/ 2147483647 h 414"/>
                  <a:gd name="T16" fmla="*/ 2147483647 w 304"/>
                  <a:gd name="T17" fmla="*/ 2147483647 h 414"/>
                  <a:gd name="T18" fmla="*/ 2147483647 w 304"/>
                  <a:gd name="T19" fmla="*/ 2147483647 h 414"/>
                  <a:gd name="T20" fmla="*/ 2147483647 w 304"/>
                  <a:gd name="T21" fmla="*/ 2147483647 h 414"/>
                  <a:gd name="T22" fmla="*/ 0 w 304"/>
                  <a:gd name="T23" fmla="*/ 2147483647 h 414"/>
                  <a:gd name="T24" fmla="*/ 2147483647 w 304"/>
                  <a:gd name="T25" fmla="*/ 2147483647 h 414"/>
                  <a:gd name="T26" fmla="*/ 2147483647 w 304"/>
                  <a:gd name="T27" fmla="*/ 2147483647 h 414"/>
                  <a:gd name="T28" fmla="*/ 2147483647 w 304"/>
                  <a:gd name="T29" fmla="*/ 2147483647 h 414"/>
                  <a:gd name="T30" fmla="*/ 2147483647 w 304"/>
                  <a:gd name="T31" fmla="*/ 2147483647 h 414"/>
                  <a:gd name="T32" fmla="*/ 2147483647 w 304"/>
                  <a:gd name="T33" fmla="*/ 2147483647 h 414"/>
                  <a:gd name="T34" fmla="*/ 2147483647 w 304"/>
                  <a:gd name="T35" fmla="*/ 2147483647 h 414"/>
                  <a:gd name="T36" fmla="*/ 2147483647 w 304"/>
                  <a:gd name="T37" fmla="*/ 2147483647 h 414"/>
                  <a:gd name="T38" fmla="*/ 2147483647 w 304"/>
                  <a:gd name="T39" fmla="*/ 2147483647 h 414"/>
                  <a:gd name="T40" fmla="*/ 2147483647 w 304"/>
                  <a:gd name="T41" fmla="*/ 2147483647 h 414"/>
                  <a:gd name="T42" fmla="*/ 2147483647 w 304"/>
                  <a:gd name="T43" fmla="*/ 2147483647 h 414"/>
                  <a:gd name="T44" fmla="*/ 2147483647 w 304"/>
                  <a:gd name="T45" fmla="*/ 2147483647 h 414"/>
                  <a:gd name="T46" fmla="*/ 2147483647 w 304"/>
                  <a:gd name="T47" fmla="*/ 2147483647 h 414"/>
                  <a:gd name="T48" fmla="*/ 2147483647 w 304"/>
                  <a:gd name="T49" fmla="*/ 2147483647 h 414"/>
                  <a:gd name="T50" fmla="*/ 2147483647 w 304"/>
                  <a:gd name="T51" fmla="*/ 2147483647 h 414"/>
                  <a:gd name="T52" fmla="*/ 2147483647 w 304"/>
                  <a:gd name="T53" fmla="*/ 2147483647 h 414"/>
                  <a:gd name="T54" fmla="*/ 2147483647 w 304"/>
                  <a:gd name="T55" fmla="*/ 2147483647 h 414"/>
                  <a:gd name="T56" fmla="*/ 2147483647 w 304"/>
                  <a:gd name="T57" fmla="*/ 2147483647 h 414"/>
                  <a:gd name="T58" fmla="*/ 2147483647 w 304"/>
                  <a:gd name="T59" fmla="*/ 2147483647 h 414"/>
                  <a:gd name="T60" fmla="*/ 2147483647 w 304"/>
                  <a:gd name="T61" fmla="*/ 2147483647 h 414"/>
                  <a:gd name="T62" fmla="*/ 2147483647 w 304"/>
                  <a:gd name="T63" fmla="*/ 2147483647 h 414"/>
                  <a:gd name="T64" fmla="*/ 2147483647 w 304"/>
                  <a:gd name="T65" fmla="*/ 2147483647 h 414"/>
                  <a:gd name="T66" fmla="*/ 2147483647 w 304"/>
                  <a:gd name="T67" fmla="*/ 2147483647 h 414"/>
                  <a:gd name="T68" fmla="*/ 2147483647 w 304"/>
                  <a:gd name="T69" fmla="*/ 2147483647 h 414"/>
                  <a:gd name="T70" fmla="*/ 2147483647 w 304"/>
                  <a:gd name="T71" fmla="*/ 2147483647 h 414"/>
                  <a:gd name="T72" fmla="*/ 2147483647 w 304"/>
                  <a:gd name="T73" fmla="*/ 2147483647 h 414"/>
                  <a:gd name="T74" fmla="*/ 2147483647 w 304"/>
                  <a:gd name="T75" fmla="*/ 2147483647 h 414"/>
                  <a:gd name="T76" fmla="*/ 2147483647 w 304"/>
                  <a:gd name="T77" fmla="*/ 2147483647 h 414"/>
                  <a:gd name="T78" fmla="*/ 2147483647 w 304"/>
                  <a:gd name="T79" fmla="*/ 2147483647 h 414"/>
                  <a:gd name="T80" fmla="*/ 2147483647 w 304"/>
                  <a:gd name="T81" fmla="*/ 2147483647 h 414"/>
                  <a:gd name="T82" fmla="*/ 2147483647 w 304"/>
                  <a:gd name="T83" fmla="*/ 2147483647 h 414"/>
                  <a:gd name="T84" fmla="*/ 2147483647 w 304"/>
                  <a:gd name="T85" fmla="*/ 2147483647 h 414"/>
                  <a:gd name="T86" fmla="*/ 2147483647 w 304"/>
                  <a:gd name="T87" fmla="*/ 2147483647 h 414"/>
                  <a:gd name="T88" fmla="*/ 2147483647 w 304"/>
                  <a:gd name="T89" fmla="*/ 2147483647 h 414"/>
                  <a:gd name="T90" fmla="*/ 2147483647 w 304"/>
                  <a:gd name="T91" fmla="*/ 2147483647 h 41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4"/>
                  <a:gd name="T139" fmla="*/ 0 h 414"/>
                  <a:gd name="T140" fmla="*/ 304 w 304"/>
                  <a:gd name="T141" fmla="*/ 414 h 41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4" name="Freeform 27"/>
              <p:cNvSpPr>
                <a:spLocks/>
              </p:cNvSpPr>
              <p:nvPr/>
            </p:nvSpPr>
            <p:spPr bwMode="auto">
              <a:xfrm>
                <a:off x="4511440" y="3401482"/>
                <a:ext cx="504852" cy="615847"/>
              </a:xfrm>
              <a:custGeom>
                <a:avLst/>
                <a:gdLst>
                  <a:gd name="T0" fmla="*/ 2147483647 w 282"/>
                  <a:gd name="T1" fmla="*/ 2147483647 h 344"/>
                  <a:gd name="T2" fmla="*/ 2147483647 w 282"/>
                  <a:gd name="T3" fmla="*/ 2147483647 h 344"/>
                  <a:gd name="T4" fmla="*/ 2147483647 w 282"/>
                  <a:gd name="T5" fmla="*/ 2147483647 h 344"/>
                  <a:gd name="T6" fmla="*/ 2147483647 w 282"/>
                  <a:gd name="T7" fmla="*/ 2147483647 h 344"/>
                  <a:gd name="T8" fmla="*/ 2147483647 w 282"/>
                  <a:gd name="T9" fmla="*/ 2147483647 h 344"/>
                  <a:gd name="T10" fmla="*/ 2147483647 w 282"/>
                  <a:gd name="T11" fmla="*/ 2147483647 h 344"/>
                  <a:gd name="T12" fmla="*/ 2147483647 w 282"/>
                  <a:gd name="T13" fmla="*/ 2147483647 h 344"/>
                  <a:gd name="T14" fmla="*/ 2147483647 w 282"/>
                  <a:gd name="T15" fmla="*/ 2147483647 h 344"/>
                  <a:gd name="T16" fmla="*/ 2147483647 w 282"/>
                  <a:gd name="T17" fmla="*/ 2147483647 h 344"/>
                  <a:gd name="T18" fmla="*/ 2147483647 w 282"/>
                  <a:gd name="T19" fmla="*/ 2147483647 h 344"/>
                  <a:gd name="T20" fmla="*/ 2147483647 w 282"/>
                  <a:gd name="T21" fmla="*/ 2147483647 h 344"/>
                  <a:gd name="T22" fmla="*/ 2147483647 w 282"/>
                  <a:gd name="T23" fmla="*/ 2147483647 h 344"/>
                  <a:gd name="T24" fmla="*/ 2147483647 w 282"/>
                  <a:gd name="T25" fmla="*/ 2147483647 h 344"/>
                  <a:gd name="T26" fmla="*/ 0 w 282"/>
                  <a:gd name="T27" fmla="*/ 2147483647 h 344"/>
                  <a:gd name="T28" fmla="*/ 2147483647 w 282"/>
                  <a:gd name="T29" fmla="*/ 2147483647 h 344"/>
                  <a:gd name="T30" fmla="*/ 2147483647 w 282"/>
                  <a:gd name="T31" fmla="*/ 2147483647 h 344"/>
                  <a:gd name="T32" fmla="*/ 2147483647 w 282"/>
                  <a:gd name="T33" fmla="*/ 2147483647 h 344"/>
                  <a:gd name="T34" fmla="*/ 2147483647 w 282"/>
                  <a:gd name="T35" fmla="*/ 2147483647 h 344"/>
                  <a:gd name="T36" fmla="*/ 2147483647 w 282"/>
                  <a:gd name="T37" fmla="*/ 2147483647 h 344"/>
                  <a:gd name="T38" fmla="*/ 2147483647 w 282"/>
                  <a:gd name="T39" fmla="*/ 2147483647 h 344"/>
                  <a:gd name="T40" fmla="*/ 2147483647 w 282"/>
                  <a:gd name="T41" fmla="*/ 2147483647 h 344"/>
                  <a:gd name="T42" fmla="*/ 2147483647 w 282"/>
                  <a:gd name="T43" fmla="*/ 2147483647 h 344"/>
                  <a:gd name="T44" fmla="*/ 2147483647 w 282"/>
                  <a:gd name="T45" fmla="*/ 2147483647 h 344"/>
                  <a:gd name="T46" fmla="*/ 2147483647 w 282"/>
                  <a:gd name="T47" fmla="*/ 2147483647 h 344"/>
                  <a:gd name="T48" fmla="*/ 2147483647 w 282"/>
                  <a:gd name="T49" fmla="*/ 2147483647 h 344"/>
                  <a:gd name="T50" fmla="*/ 2147483647 w 282"/>
                  <a:gd name="T51" fmla="*/ 2147483647 h 344"/>
                  <a:gd name="T52" fmla="*/ 2147483647 w 282"/>
                  <a:gd name="T53" fmla="*/ 2147483647 h 344"/>
                  <a:gd name="T54" fmla="*/ 2147483647 w 282"/>
                  <a:gd name="T55" fmla="*/ 2147483647 h 344"/>
                  <a:gd name="T56" fmla="*/ 2147483647 w 282"/>
                  <a:gd name="T57" fmla="*/ 2147483647 h 344"/>
                  <a:gd name="T58" fmla="*/ 2147483647 w 282"/>
                  <a:gd name="T59" fmla="*/ 2147483647 h 344"/>
                  <a:gd name="T60" fmla="*/ 2147483647 w 282"/>
                  <a:gd name="T61" fmla="*/ 2147483647 h 344"/>
                  <a:gd name="T62" fmla="*/ 2147483647 w 282"/>
                  <a:gd name="T63" fmla="*/ 2147483647 h 344"/>
                  <a:gd name="T64" fmla="*/ 2147483647 w 282"/>
                  <a:gd name="T65" fmla="*/ 2147483647 h 344"/>
                  <a:gd name="T66" fmla="*/ 2147483647 w 282"/>
                  <a:gd name="T67" fmla="*/ 2147483647 h 344"/>
                  <a:gd name="T68" fmla="*/ 2147483647 w 282"/>
                  <a:gd name="T69" fmla="*/ 2147483647 h 344"/>
                  <a:gd name="T70" fmla="*/ 2147483647 w 282"/>
                  <a:gd name="T71" fmla="*/ 2147483647 h 344"/>
                  <a:gd name="T72" fmla="*/ 2147483647 w 282"/>
                  <a:gd name="T73" fmla="*/ 2147483647 h 344"/>
                  <a:gd name="T74" fmla="*/ 2147483647 w 282"/>
                  <a:gd name="T75" fmla="*/ 2147483647 h 344"/>
                  <a:gd name="T76" fmla="*/ 2147483647 w 282"/>
                  <a:gd name="T77" fmla="*/ 2147483647 h 344"/>
                  <a:gd name="T78" fmla="*/ 2147483647 w 282"/>
                  <a:gd name="T79" fmla="*/ 2147483647 h 344"/>
                  <a:gd name="T80" fmla="*/ 2147483647 w 282"/>
                  <a:gd name="T81" fmla="*/ 2147483647 h 344"/>
                  <a:gd name="T82" fmla="*/ 2147483647 w 282"/>
                  <a:gd name="T83" fmla="*/ 2147483647 h 344"/>
                  <a:gd name="T84" fmla="*/ 2147483647 w 282"/>
                  <a:gd name="T85" fmla="*/ 2147483647 h 3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2"/>
                  <a:gd name="T130" fmla="*/ 0 h 344"/>
                  <a:gd name="T131" fmla="*/ 282 w 282"/>
                  <a:gd name="T132" fmla="*/ 344 h 3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5" name="Freeform 28"/>
              <p:cNvSpPr>
                <a:spLocks/>
              </p:cNvSpPr>
              <p:nvPr/>
            </p:nvSpPr>
            <p:spPr bwMode="auto">
              <a:xfrm>
                <a:off x="4737012" y="3011207"/>
                <a:ext cx="433241" cy="501271"/>
              </a:xfrm>
              <a:custGeom>
                <a:avLst/>
                <a:gdLst>
                  <a:gd name="T0" fmla="*/ 2147483647 w 242"/>
                  <a:gd name="T1" fmla="*/ 2147483647 h 280"/>
                  <a:gd name="T2" fmla="*/ 2147483647 w 242"/>
                  <a:gd name="T3" fmla="*/ 2147483647 h 280"/>
                  <a:gd name="T4" fmla="*/ 2147483647 w 242"/>
                  <a:gd name="T5" fmla="*/ 2147483647 h 280"/>
                  <a:gd name="T6" fmla="*/ 2147483647 w 242"/>
                  <a:gd name="T7" fmla="*/ 2147483647 h 280"/>
                  <a:gd name="T8" fmla="*/ 2147483647 w 242"/>
                  <a:gd name="T9" fmla="*/ 2147483647 h 280"/>
                  <a:gd name="T10" fmla="*/ 2147483647 w 242"/>
                  <a:gd name="T11" fmla="*/ 2147483647 h 280"/>
                  <a:gd name="T12" fmla="*/ 2147483647 w 242"/>
                  <a:gd name="T13" fmla="*/ 2147483647 h 280"/>
                  <a:gd name="T14" fmla="*/ 2147483647 w 242"/>
                  <a:gd name="T15" fmla="*/ 2147483647 h 280"/>
                  <a:gd name="T16" fmla="*/ 2147483647 w 242"/>
                  <a:gd name="T17" fmla="*/ 2147483647 h 280"/>
                  <a:gd name="T18" fmla="*/ 2147483647 w 242"/>
                  <a:gd name="T19" fmla="*/ 2147483647 h 280"/>
                  <a:gd name="T20" fmla="*/ 2147483647 w 242"/>
                  <a:gd name="T21" fmla="*/ 2147483647 h 280"/>
                  <a:gd name="T22" fmla="*/ 0 w 242"/>
                  <a:gd name="T23" fmla="*/ 2147483647 h 280"/>
                  <a:gd name="T24" fmla="*/ 0 w 242"/>
                  <a:gd name="T25" fmla="*/ 2147483647 h 280"/>
                  <a:gd name="T26" fmla="*/ 2147483647 w 242"/>
                  <a:gd name="T27" fmla="*/ 2147483647 h 280"/>
                  <a:gd name="T28" fmla="*/ 2147483647 w 242"/>
                  <a:gd name="T29" fmla="*/ 2147483647 h 280"/>
                  <a:gd name="T30" fmla="*/ 2147483647 w 242"/>
                  <a:gd name="T31" fmla="*/ 2147483647 h 280"/>
                  <a:gd name="T32" fmla="*/ 2147483647 w 242"/>
                  <a:gd name="T33" fmla="*/ 2147483647 h 280"/>
                  <a:gd name="T34" fmla="*/ 2147483647 w 242"/>
                  <a:gd name="T35" fmla="*/ 2147483647 h 280"/>
                  <a:gd name="T36" fmla="*/ 2147483647 w 242"/>
                  <a:gd name="T37" fmla="*/ 2147483647 h 280"/>
                  <a:gd name="T38" fmla="*/ 2147483647 w 242"/>
                  <a:gd name="T39" fmla="*/ 2147483647 h 280"/>
                  <a:gd name="T40" fmla="*/ 2147483647 w 242"/>
                  <a:gd name="T41" fmla="*/ 2147483647 h 280"/>
                  <a:gd name="T42" fmla="*/ 2147483647 w 242"/>
                  <a:gd name="T43" fmla="*/ 2147483647 h 280"/>
                  <a:gd name="T44" fmla="*/ 2147483647 w 242"/>
                  <a:gd name="T45" fmla="*/ 2147483647 h 280"/>
                  <a:gd name="T46" fmla="*/ 2147483647 w 242"/>
                  <a:gd name="T47" fmla="*/ 2147483647 h 280"/>
                  <a:gd name="T48" fmla="*/ 2147483647 w 242"/>
                  <a:gd name="T49" fmla="*/ 2147483647 h 280"/>
                  <a:gd name="T50" fmla="*/ 2147483647 w 242"/>
                  <a:gd name="T51" fmla="*/ 2147483647 h 280"/>
                  <a:gd name="T52" fmla="*/ 2147483647 w 242"/>
                  <a:gd name="T53" fmla="*/ 2147483647 h 280"/>
                  <a:gd name="T54" fmla="*/ 2147483647 w 242"/>
                  <a:gd name="T55" fmla="*/ 2147483647 h 280"/>
                  <a:gd name="T56" fmla="*/ 2147483647 w 242"/>
                  <a:gd name="T57" fmla="*/ 2147483647 h 280"/>
                  <a:gd name="T58" fmla="*/ 2147483647 w 242"/>
                  <a:gd name="T59" fmla="*/ 2147483647 h 280"/>
                  <a:gd name="T60" fmla="*/ 2147483647 w 242"/>
                  <a:gd name="T61" fmla="*/ 2147483647 h 280"/>
                  <a:gd name="T62" fmla="*/ 2147483647 w 242"/>
                  <a:gd name="T63" fmla="*/ 2147483647 h 280"/>
                  <a:gd name="T64" fmla="*/ 2147483647 w 242"/>
                  <a:gd name="T65" fmla="*/ 2147483647 h 280"/>
                  <a:gd name="T66" fmla="*/ 2147483647 w 242"/>
                  <a:gd name="T67" fmla="*/ 2147483647 h 280"/>
                  <a:gd name="T68" fmla="*/ 2147483647 w 242"/>
                  <a:gd name="T69" fmla="*/ 2147483647 h 280"/>
                  <a:gd name="T70" fmla="*/ 2147483647 w 242"/>
                  <a:gd name="T71" fmla="*/ 2147483647 h 280"/>
                  <a:gd name="T72" fmla="*/ 2147483647 w 242"/>
                  <a:gd name="T73" fmla="*/ 2147483647 h 280"/>
                  <a:gd name="T74" fmla="*/ 2147483647 w 242"/>
                  <a:gd name="T75" fmla="*/ 2147483647 h 280"/>
                  <a:gd name="T76" fmla="*/ 2147483647 w 242"/>
                  <a:gd name="T77" fmla="*/ 2147483647 h 280"/>
                  <a:gd name="T78" fmla="*/ 2147483647 w 242"/>
                  <a:gd name="T79" fmla="*/ 2147483647 h 280"/>
                  <a:gd name="T80" fmla="*/ 2147483647 w 242"/>
                  <a:gd name="T81" fmla="*/ 2147483647 h 280"/>
                  <a:gd name="T82" fmla="*/ 2147483647 w 242"/>
                  <a:gd name="T83" fmla="*/ 2147483647 h 280"/>
                  <a:gd name="T84" fmla="*/ 2147483647 w 242"/>
                  <a:gd name="T85" fmla="*/ 2147483647 h 280"/>
                  <a:gd name="T86" fmla="*/ 2147483647 w 242"/>
                  <a:gd name="T87" fmla="*/ 2147483647 h 280"/>
                  <a:gd name="T88" fmla="*/ 2147483647 w 242"/>
                  <a:gd name="T89" fmla="*/ 2147483647 h 280"/>
                  <a:gd name="T90" fmla="*/ 2147483647 w 242"/>
                  <a:gd name="T91" fmla="*/ 2147483647 h 280"/>
                  <a:gd name="T92" fmla="*/ 2147483647 w 242"/>
                  <a:gd name="T93" fmla="*/ 2147483647 h 280"/>
                  <a:gd name="T94" fmla="*/ 2147483647 w 242"/>
                  <a:gd name="T95" fmla="*/ 2147483647 h 280"/>
                  <a:gd name="T96" fmla="*/ 2147483647 w 242"/>
                  <a:gd name="T97" fmla="*/ 2147483647 h 280"/>
                  <a:gd name="T98" fmla="*/ 2147483647 w 242"/>
                  <a:gd name="T99" fmla="*/ 2147483647 h 280"/>
                  <a:gd name="T100" fmla="*/ 2147483647 w 242"/>
                  <a:gd name="T101" fmla="*/ 2147483647 h 280"/>
                  <a:gd name="T102" fmla="*/ 2147483647 w 242"/>
                  <a:gd name="T103" fmla="*/ 2147483647 h 280"/>
                  <a:gd name="T104" fmla="*/ 2147483647 w 242"/>
                  <a:gd name="T105" fmla="*/ 2147483647 h 280"/>
                  <a:gd name="T106" fmla="*/ 2147483647 w 242"/>
                  <a:gd name="T107" fmla="*/ 2147483647 h 280"/>
                  <a:gd name="T108" fmla="*/ 2147483647 w 242"/>
                  <a:gd name="T109" fmla="*/ 2147483647 h 28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2"/>
                  <a:gd name="T166" fmla="*/ 0 h 280"/>
                  <a:gd name="T167" fmla="*/ 242 w 242"/>
                  <a:gd name="T168" fmla="*/ 280 h 28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6" name="Freeform 29"/>
              <p:cNvSpPr>
                <a:spLocks/>
              </p:cNvSpPr>
              <p:nvPr/>
            </p:nvSpPr>
            <p:spPr bwMode="auto">
              <a:xfrm>
                <a:off x="4314512" y="2577965"/>
                <a:ext cx="547818" cy="669555"/>
              </a:xfrm>
              <a:custGeom>
                <a:avLst/>
                <a:gdLst>
                  <a:gd name="T0" fmla="*/ 2147483647 w 306"/>
                  <a:gd name="T1" fmla="*/ 2147483647 h 374"/>
                  <a:gd name="T2" fmla="*/ 2147483647 w 306"/>
                  <a:gd name="T3" fmla="*/ 2147483647 h 374"/>
                  <a:gd name="T4" fmla="*/ 2147483647 w 306"/>
                  <a:gd name="T5" fmla="*/ 2147483647 h 374"/>
                  <a:gd name="T6" fmla="*/ 2147483647 w 306"/>
                  <a:gd name="T7" fmla="*/ 0 h 374"/>
                  <a:gd name="T8" fmla="*/ 2147483647 w 306"/>
                  <a:gd name="T9" fmla="*/ 2147483647 h 374"/>
                  <a:gd name="T10" fmla="*/ 2147483647 w 306"/>
                  <a:gd name="T11" fmla="*/ 2147483647 h 374"/>
                  <a:gd name="T12" fmla="*/ 2147483647 w 306"/>
                  <a:gd name="T13" fmla="*/ 2147483647 h 374"/>
                  <a:gd name="T14" fmla="*/ 2147483647 w 306"/>
                  <a:gd name="T15" fmla="*/ 2147483647 h 374"/>
                  <a:gd name="T16" fmla="*/ 2147483647 w 306"/>
                  <a:gd name="T17" fmla="*/ 2147483647 h 374"/>
                  <a:gd name="T18" fmla="*/ 2147483647 w 306"/>
                  <a:gd name="T19" fmla="*/ 2147483647 h 374"/>
                  <a:gd name="T20" fmla="*/ 2147483647 w 306"/>
                  <a:gd name="T21" fmla="*/ 2147483647 h 374"/>
                  <a:gd name="T22" fmla="*/ 2147483647 w 306"/>
                  <a:gd name="T23" fmla="*/ 2147483647 h 374"/>
                  <a:gd name="T24" fmla="*/ 0 w 306"/>
                  <a:gd name="T25" fmla="*/ 2147483647 h 374"/>
                  <a:gd name="T26" fmla="*/ 2147483647 w 306"/>
                  <a:gd name="T27" fmla="*/ 2147483647 h 374"/>
                  <a:gd name="T28" fmla="*/ 2147483647 w 306"/>
                  <a:gd name="T29" fmla="*/ 2147483647 h 374"/>
                  <a:gd name="T30" fmla="*/ 2147483647 w 306"/>
                  <a:gd name="T31" fmla="*/ 2147483647 h 374"/>
                  <a:gd name="T32" fmla="*/ 2147483647 w 306"/>
                  <a:gd name="T33" fmla="*/ 2147483647 h 374"/>
                  <a:gd name="T34" fmla="*/ 2147483647 w 306"/>
                  <a:gd name="T35" fmla="*/ 2147483647 h 374"/>
                  <a:gd name="T36" fmla="*/ 2147483647 w 306"/>
                  <a:gd name="T37" fmla="*/ 2147483647 h 374"/>
                  <a:gd name="T38" fmla="*/ 2147483647 w 306"/>
                  <a:gd name="T39" fmla="*/ 2147483647 h 374"/>
                  <a:gd name="T40" fmla="*/ 2147483647 w 306"/>
                  <a:gd name="T41" fmla="*/ 2147483647 h 374"/>
                  <a:gd name="T42" fmla="*/ 2147483647 w 306"/>
                  <a:gd name="T43" fmla="*/ 2147483647 h 374"/>
                  <a:gd name="T44" fmla="*/ 2147483647 w 306"/>
                  <a:gd name="T45" fmla="*/ 2147483647 h 374"/>
                  <a:gd name="T46" fmla="*/ 2147483647 w 306"/>
                  <a:gd name="T47" fmla="*/ 2147483647 h 374"/>
                  <a:gd name="T48" fmla="*/ 2147483647 w 306"/>
                  <a:gd name="T49" fmla="*/ 2147483647 h 374"/>
                  <a:gd name="T50" fmla="*/ 2147483647 w 306"/>
                  <a:gd name="T51" fmla="*/ 2147483647 h 374"/>
                  <a:gd name="T52" fmla="*/ 2147483647 w 306"/>
                  <a:gd name="T53" fmla="*/ 2147483647 h 374"/>
                  <a:gd name="T54" fmla="*/ 2147483647 w 306"/>
                  <a:gd name="T55" fmla="*/ 2147483647 h 374"/>
                  <a:gd name="T56" fmla="*/ 2147483647 w 306"/>
                  <a:gd name="T57" fmla="*/ 2147483647 h 374"/>
                  <a:gd name="T58" fmla="*/ 2147483647 w 306"/>
                  <a:gd name="T59" fmla="*/ 2147483647 h 374"/>
                  <a:gd name="T60" fmla="*/ 2147483647 w 306"/>
                  <a:gd name="T61" fmla="*/ 2147483647 h 374"/>
                  <a:gd name="T62" fmla="*/ 2147483647 w 306"/>
                  <a:gd name="T63" fmla="*/ 2147483647 h 374"/>
                  <a:gd name="T64" fmla="*/ 2147483647 w 306"/>
                  <a:gd name="T65" fmla="*/ 2147483647 h 374"/>
                  <a:gd name="T66" fmla="*/ 2147483647 w 306"/>
                  <a:gd name="T67" fmla="*/ 2147483647 h 374"/>
                  <a:gd name="T68" fmla="*/ 2147483647 w 306"/>
                  <a:gd name="T69" fmla="*/ 2147483647 h 374"/>
                  <a:gd name="T70" fmla="*/ 2147483647 w 306"/>
                  <a:gd name="T71" fmla="*/ 2147483647 h 374"/>
                  <a:gd name="T72" fmla="*/ 2147483647 w 306"/>
                  <a:gd name="T73" fmla="*/ 2147483647 h 374"/>
                  <a:gd name="T74" fmla="*/ 2147483647 w 306"/>
                  <a:gd name="T75" fmla="*/ 2147483647 h 374"/>
                  <a:gd name="T76" fmla="*/ 2147483647 w 306"/>
                  <a:gd name="T77" fmla="*/ 2147483647 h 374"/>
                  <a:gd name="T78" fmla="*/ 2147483647 w 306"/>
                  <a:gd name="T79" fmla="*/ 2147483647 h 374"/>
                  <a:gd name="T80" fmla="*/ 2147483647 w 306"/>
                  <a:gd name="T81" fmla="*/ 2147483647 h 374"/>
                  <a:gd name="T82" fmla="*/ 2147483647 w 306"/>
                  <a:gd name="T83" fmla="*/ 2147483647 h 374"/>
                  <a:gd name="T84" fmla="*/ 2147483647 w 306"/>
                  <a:gd name="T85" fmla="*/ 2147483647 h 3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6"/>
                  <a:gd name="T130" fmla="*/ 0 h 374"/>
                  <a:gd name="T131" fmla="*/ 306 w 306"/>
                  <a:gd name="T132" fmla="*/ 374 h 3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7" name="Freeform 30"/>
              <p:cNvSpPr>
                <a:spLocks/>
              </p:cNvSpPr>
              <p:nvPr/>
            </p:nvSpPr>
            <p:spPr bwMode="auto">
              <a:xfrm>
                <a:off x="4421927" y="1804576"/>
                <a:ext cx="143220" cy="207669"/>
              </a:xfrm>
              <a:custGeom>
                <a:avLst/>
                <a:gdLst>
                  <a:gd name="T0" fmla="*/ 2147483647 w 80"/>
                  <a:gd name="T1" fmla="*/ 2147483647 h 116"/>
                  <a:gd name="T2" fmla="*/ 2147483647 w 80"/>
                  <a:gd name="T3" fmla="*/ 0 h 116"/>
                  <a:gd name="T4" fmla="*/ 2147483647 w 80"/>
                  <a:gd name="T5" fmla="*/ 2147483647 h 116"/>
                  <a:gd name="T6" fmla="*/ 2147483647 w 80"/>
                  <a:gd name="T7" fmla="*/ 2147483647 h 116"/>
                  <a:gd name="T8" fmla="*/ 2147483647 w 80"/>
                  <a:gd name="T9" fmla="*/ 2147483647 h 116"/>
                  <a:gd name="T10" fmla="*/ 2147483647 w 80"/>
                  <a:gd name="T11" fmla="*/ 2147483647 h 116"/>
                  <a:gd name="T12" fmla="*/ 2147483647 w 80"/>
                  <a:gd name="T13" fmla="*/ 2147483647 h 116"/>
                  <a:gd name="T14" fmla="*/ 2147483647 w 80"/>
                  <a:gd name="T15" fmla="*/ 2147483647 h 116"/>
                  <a:gd name="T16" fmla="*/ 2147483647 w 80"/>
                  <a:gd name="T17" fmla="*/ 2147483647 h 116"/>
                  <a:gd name="T18" fmla="*/ 2147483647 w 80"/>
                  <a:gd name="T19" fmla="*/ 2147483647 h 116"/>
                  <a:gd name="T20" fmla="*/ 2147483647 w 80"/>
                  <a:gd name="T21" fmla="*/ 2147483647 h 116"/>
                  <a:gd name="T22" fmla="*/ 2147483647 w 80"/>
                  <a:gd name="T23" fmla="*/ 2147483647 h 116"/>
                  <a:gd name="T24" fmla="*/ 2147483647 w 80"/>
                  <a:gd name="T25" fmla="*/ 2147483647 h 116"/>
                  <a:gd name="T26" fmla="*/ 2147483647 w 80"/>
                  <a:gd name="T27" fmla="*/ 2147483647 h 116"/>
                  <a:gd name="T28" fmla="*/ 0 w 80"/>
                  <a:gd name="T29" fmla="*/ 2147483647 h 116"/>
                  <a:gd name="T30" fmla="*/ 0 w 80"/>
                  <a:gd name="T31" fmla="*/ 2147483647 h 116"/>
                  <a:gd name="T32" fmla="*/ 0 w 80"/>
                  <a:gd name="T33" fmla="*/ 2147483647 h 116"/>
                  <a:gd name="T34" fmla="*/ 2147483647 w 80"/>
                  <a:gd name="T35" fmla="*/ 2147483647 h 116"/>
                  <a:gd name="T36" fmla="*/ 2147483647 w 80"/>
                  <a:gd name="T37" fmla="*/ 2147483647 h 116"/>
                  <a:gd name="T38" fmla="*/ 2147483647 w 80"/>
                  <a:gd name="T39" fmla="*/ 2147483647 h 116"/>
                  <a:gd name="T40" fmla="*/ 2147483647 w 80"/>
                  <a:gd name="T41" fmla="*/ 2147483647 h 116"/>
                  <a:gd name="T42" fmla="*/ 2147483647 w 80"/>
                  <a:gd name="T43" fmla="*/ 2147483647 h 116"/>
                  <a:gd name="T44" fmla="*/ 2147483647 w 80"/>
                  <a:gd name="T45" fmla="*/ 2147483647 h 116"/>
                  <a:gd name="T46" fmla="*/ 2147483647 w 80"/>
                  <a:gd name="T47" fmla="*/ 2147483647 h 116"/>
                  <a:gd name="T48" fmla="*/ 2147483647 w 80"/>
                  <a:gd name="T49" fmla="*/ 2147483647 h 116"/>
                  <a:gd name="T50" fmla="*/ 2147483647 w 80"/>
                  <a:gd name="T51" fmla="*/ 2147483647 h 116"/>
                  <a:gd name="T52" fmla="*/ 2147483647 w 80"/>
                  <a:gd name="T53" fmla="*/ 2147483647 h 116"/>
                  <a:gd name="T54" fmla="*/ 2147483647 w 80"/>
                  <a:gd name="T55" fmla="*/ 2147483647 h 116"/>
                  <a:gd name="T56" fmla="*/ 2147483647 w 80"/>
                  <a:gd name="T57" fmla="*/ 2147483647 h 116"/>
                  <a:gd name="T58" fmla="*/ 2147483647 w 80"/>
                  <a:gd name="T59" fmla="*/ 2147483647 h 116"/>
                  <a:gd name="T60" fmla="*/ 2147483647 w 80"/>
                  <a:gd name="T61" fmla="*/ 2147483647 h 116"/>
                  <a:gd name="T62" fmla="*/ 2147483647 w 80"/>
                  <a:gd name="T63" fmla="*/ 2147483647 h 116"/>
                  <a:gd name="T64" fmla="*/ 2147483647 w 80"/>
                  <a:gd name="T65" fmla="*/ 2147483647 h 116"/>
                  <a:gd name="T66" fmla="*/ 2147483647 w 80"/>
                  <a:gd name="T67" fmla="*/ 2147483647 h 116"/>
                  <a:gd name="T68" fmla="*/ 2147483647 w 80"/>
                  <a:gd name="T69" fmla="*/ 2147483647 h 116"/>
                  <a:gd name="T70" fmla="*/ 2147483647 w 80"/>
                  <a:gd name="T71" fmla="*/ 2147483647 h 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0"/>
                  <a:gd name="T109" fmla="*/ 0 h 116"/>
                  <a:gd name="T110" fmla="*/ 80 w 80"/>
                  <a:gd name="T111" fmla="*/ 116 h 1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8" name="Freeform 31"/>
              <p:cNvSpPr>
                <a:spLocks/>
              </p:cNvSpPr>
              <p:nvPr/>
            </p:nvSpPr>
            <p:spPr bwMode="auto">
              <a:xfrm>
                <a:off x="4278707" y="1711483"/>
                <a:ext cx="189767" cy="204089"/>
              </a:xfrm>
              <a:custGeom>
                <a:avLst/>
                <a:gdLst>
                  <a:gd name="T0" fmla="*/ 2147483647 w 106"/>
                  <a:gd name="T1" fmla="*/ 2147483647 h 114"/>
                  <a:gd name="T2" fmla="*/ 2147483647 w 106"/>
                  <a:gd name="T3" fmla="*/ 2147483647 h 114"/>
                  <a:gd name="T4" fmla="*/ 2147483647 w 106"/>
                  <a:gd name="T5" fmla="*/ 2147483647 h 114"/>
                  <a:gd name="T6" fmla="*/ 2147483647 w 106"/>
                  <a:gd name="T7" fmla="*/ 2147483647 h 114"/>
                  <a:gd name="T8" fmla="*/ 2147483647 w 106"/>
                  <a:gd name="T9" fmla="*/ 2147483647 h 114"/>
                  <a:gd name="T10" fmla="*/ 2147483647 w 106"/>
                  <a:gd name="T11" fmla="*/ 2147483647 h 114"/>
                  <a:gd name="T12" fmla="*/ 2147483647 w 106"/>
                  <a:gd name="T13" fmla="*/ 2147483647 h 114"/>
                  <a:gd name="T14" fmla="*/ 2147483647 w 106"/>
                  <a:gd name="T15" fmla="*/ 2147483647 h 114"/>
                  <a:gd name="T16" fmla="*/ 2147483647 w 106"/>
                  <a:gd name="T17" fmla="*/ 2147483647 h 114"/>
                  <a:gd name="T18" fmla="*/ 2147483647 w 106"/>
                  <a:gd name="T19" fmla="*/ 2147483647 h 114"/>
                  <a:gd name="T20" fmla="*/ 2147483647 w 106"/>
                  <a:gd name="T21" fmla="*/ 2147483647 h 114"/>
                  <a:gd name="T22" fmla="*/ 2147483647 w 106"/>
                  <a:gd name="T23" fmla="*/ 2147483647 h 114"/>
                  <a:gd name="T24" fmla="*/ 2147483647 w 106"/>
                  <a:gd name="T25" fmla="*/ 2147483647 h 114"/>
                  <a:gd name="T26" fmla="*/ 2147483647 w 106"/>
                  <a:gd name="T27" fmla="*/ 2147483647 h 114"/>
                  <a:gd name="T28" fmla="*/ 2147483647 w 106"/>
                  <a:gd name="T29" fmla="*/ 2147483647 h 114"/>
                  <a:gd name="T30" fmla="*/ 2147483647 w 106"/>
                  <a:gd name="T31" fmla="*/ 2147483647 h 114"/>
                  <a:gd name="T32" fmla="*/ 0 w 106"/>
                  <a:gd name="T33" fmla="*/ 2147483647 h 114"/>
                  <a:gd name="T34" fmla="*/ 0 w 106"/>
                  <a:gd name="T35" fmla="*/ 2147483647 h 114"/>
                  <a:gd name="T36" fmla="*/ 2147483647 w 106"/>
                  <a:gd name="T37" fmla="*/ 2147483647 h 114"/>
                  <a:gd name="T38" fmla="*/ 2147483647 w 106"/>
                  <a:gd name="T39" fmla="*/ 2147483647 h 114"/>
                  <a:gd name="T40" fmla="*/ 2147483647 w 106"/>
                  <a:gd name="T41" fmla="*/ 2147483647 h 114"/>
                  <a:gd name="T42" fmla="*/ 2147483647 w 106"/>
                  <a:gd name="T43" fmla="*/ 2147483647 h 114"/>
                  <a:gd name="T44" fmla="*/ 2147483647 w 106"/>
                  <a:gd name="T45" fmla="*/ 2147483647 h 114"/>
                  <a:gd name="T46" fmla="*/ 2147483647 w 106"/>
                  <a:gd name="T47" fmla="*/ 2147483647 h 114"/>
                  <a:gd name="T48" fmla="*/ 2147483647 w 106"/>
                  <a:gd name="T49" fmla="*/ 2147483647 h 114"/>
                  <a:gd name="T50" fmla="*/ 2147483647 w 106"/>
                  <a:gd name="T51" fmla="*/ 2147483647 h 114"/>
                  <a:gd name="T52" fmla="*/ 2147483647 w 106"/>
                  <a:gd name="T53" fmla="*/ 2147483647 h 114"/>
                  <a:gd name="T54" fmla="*/ 2147483647 w 106"/>
                  <a:gd name="T55" fmla="*/ 2147483647 h 114"/>
                  <a:gd name="T56" fmla="*/ 2147483647 w 106"/>
                  <a:gd name="T57" fmla="*/ 2147483647 h 114"/>
                  <a:gd name="T58" fmla="*/ 2147483647 w 106"/>
                  <a:gd name="T59" fmla="*/ 2147483647 h 114"/>
                  <a:gd name="T60" fmla="*/ 2147483647 w 106"/>
                  <a:gd name="T61" fmla="*/ 2147483647 h 114"/>
                  <a:gd name="T62" fmla="*/ 2147483647 w 106"/>
                  <a:gd name="T63" fmla="*/ 2147483647 h 114"/>
                  <a:gd name="T64" fmla="*/ 2147483647 w 106"/>
                  <a:gd name="T65" fmla="*/ 2147483647 h 114"/>
                  <a:gd name="T66" fmla="*/ 2147483647 w 106"/>
                  <a:gd name="T67" fmla="*/ 2147483647 h 114"/>
                  <a:gd name="T68" fmla="*/ 2147483647 w 106"/>
                  <a:gd name="T69" fmla="*/ 2147483647 h 114"/>
                  <a:gd name="T70" fmla="*/ 2147483647 w 106"/>
                  <a:gd name="T71" fmla="*/ 2147483647 h 114"/>
                  <a:gd name="T72" fmla="*/ 2147483647 w 106"/>
                  <a:gd name="T73" fmla="*/ 2147483647 h 114"/>
                  <a:gd name="T74" fmla="*/ 2147483647 w 106"/>
                  <a:gd name="T75" fmla="*/ 2147483647 h 114"/>
                  <a:gd name="T76" fmla="*/ 2147483647 w 106"/>
                  <a:gd name="T77" fmla="*/ 2147483647 h 114"/>
                  <a:gd name="T78" fmla="*/ 2147483647 w 106"/>
                  <a:gd name="T79" fmla="*/ 2147483647 h 114"/>
                  <a:gd name="T80" fmla="*/ 2147483647 w 106"/>
                  <a:gd name="T81" fmla="*/ 2147483647 h 114"/>
                  <a:gd name="T82" fmla="*/ 2147483647 w 106"/>
                  <a:gd name="T83" fmla="*/ 2147483647 h 114"/>
                  <a:gd name="T84" fmla="*/ 2147483647 w 106"/>
                  <a:gd name="T85" fmla="*/ 2147483647 h 114"/>
                  <a:gd name="T86" fmla="*/ 2147483647 w 106"/>
                  <a:gd name="T87" fmla="*/ 2147483647 h 114"/>
                  <a:gd name="T88" fmla="*/ 2147483647 w 106"/>
                  <a:gd name="T89" fmla="*/ 0 h 114"/>
                  <a:gd name="T90" fmla="*/ 2147483647 w 106"/>
                  <a:gd name="T91" fmla="*/ 2147483647 h 114"/>
                  <a:gd name="T92" fmla="*/ 2147483647 w 106"/>
                  <a:gd name="T93" fmla="*/ 2147483647 h 114"/>
                  <a:gd name="T94" fmla="*/ 2147483647 w 106"/>
                  <a:gd name="T95" fmla="*/ 2147483647 h 114"/>
                  <a:gd name="T96" fmla="*/ 2147483647 w 106"/>
                  <a:gd name="T97" fmla="*/ 2147483647 h 114"/>
                  <a:gd name="T98" fmla="*/ 2147483647 w 106"/>
                  <a:gd name="T99" fmla="*/ 2147483647 h 114"/>
                  <a:gd name="T100" fmla="*/ 2147483647 w 106"/>
                  <a:gd name="T101" fmla="*/ 2147483647 h 114"/>
                  <a:gd name="T102" fmla="*/ 2147483647 w 106"/>
                  <a:gd name="T103" fmla="*/ 2147483647 h 11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6"/>
                  <a:gd name="T157" fmla="*/ 0 h 114"/>
                  <a:gd name="T158" fmla="*/ 106 w 106"/>
                  <a:gd name="T159" fmla="*/ 114 h 11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49" name="Freeform 32"/>
              <p:cNvSpPr>
                <a:spLocks/>
              </p:cNvSpPr>
              <p:nvPr/>
            </p:nvSpPr>
            <p:spPr bwMode="auto">
              <a:xfrm>
                <a:off x="4600952" y="1306885"/>
                <a:ext cx="673135" cy="640911"/>
              </a:xfrm>
              <a:custGeom>
                <a:avLst/>
                <a:gdLst>
                  <a:gd name="T0" fmla="*/ 2147483647 w 376"/>
                  <a:gd name="T1" fmla="*/ 2147483647 h 358"/>
                  <a:gd name="T2" fmla="*/ 2147483647 w 376"/>
                  <a:gd name="T3" fmla="*/ 2147483647 h 358"/>
                  <a:gd name="T4" fmla="*/ 2147483647 w 376"/>
                  <a:gd name="T5" fmla="*/ 2147483647 h 358"/>
                  <a:gd name="T6" fmla="*/ 2147483647 w 376"/>
                  <a:gd name="T7" fmla="*/ 2147483647 h 358"/>
                  <a:gd name="T8" fmla="*/ 2147483647 w 376"/>
                  <a:gd name="T9" fmla="*/ 2147483647 h 358"/>
                  <a:gd name="T10" fmla="*/ 2147483647 w 376"/>
                  <a:gd name="T11" fmla="*/ 2147483647 h 358"/>
                  <a:gd name="T12" fmla="*/ 2147483647 w 376"/>
                  <a:gd name="T13" fmla="*/ 2147483647 h 358"/>
                  <a:gd name="T14" fmla="*/ 2147483647 w 376"/>
                  <a:gd name="T15" fmla="*/ 2147483647 h 358"/>
                  <a:gd name="T16" fmla="*/ 2147483647 w 376"/>
                  <a:gd name="T17" fmla="*/ 2147483647 h 358"/>
                  <a:gd name="T18" fmla="*/ 2147483647 w 376"/>
                  <a:gd name="T19" fmla="*/ 2147483647 h 358"/>
                  <a:gd name="T20" fmla="*/ 2147483647 w 376"/>
                  <a:gd name="T21" fmla="*/ 2147483647 h 358"/>
                  <a:gd name="T22" fmla="*/ 2147483647 w 376"/>
                  <a:gd name="T23" fmla="*/ 2147483647 h 358"/>
                  <a:gd name="T24" fmla="*/ 2147483647 w 376"/>
                  <a:gd name="T25" fmla="*/ 2147483647 h 358"/>
                  <a:gd name="T26" fmla="*/ 2147483647 w 376"/>
                  <a:gd name="T27" fmla="*/ 2147483647 h 358"/>
                  <a:gd name="T28" fmla="*/ 2147483647 w 376"/>
                  <a:gd name="T29" fmla="*/ 2147483647 h 358"/>
                  <a:gd name="T30" fmla="*/ 2147483647 w 376"/>
                  <a:gd name="T31" fmla="*/ 2147483647 h 358"/>
                  <a:gd name="T32" fmla="*/ 2147483647 w 376"/>
                  <a:gd name="T33" fmla="*/ 2147483647 h 358"/>
                  <a:gd name="T34" fmla="*/ 2147483647 w 376"/>
                  <a:gd name="T35" fmla="*/ 2147483647 h 358"/>
                  <a:gd name="T36" fmla="*/ 2147483647 w 376"/>
                  <a:gd name="T37" fmla="*/ 2147483647 h 358"/>
                  <a:gd name="T38" fmla="*/ 2147483647 w 376"/>
                  <a:gd name="T39" fmla="*/ 2147483647 h 358"/>
                  <a:gd name="T40" fmla="*/ 2147483647 w 376"/>
                  <a:gd name="T41" fmla="*/ 2147483647 h 358"/>
                  <a:gd name="T42" fmla="*/ 2147483647 w 376"/>
                  <a:gd name="T43" fmla="*/ 2147483647 h 358"/>
                  <a:gd name="T44" fmla="*/ 2147483647 w 376"/>
                  <a:gd name="T45" fmla="*/ 2147483647 h 358"/>
                  <a:gd name="T46" fmla="*/ 2147483647 w 376"/>
                  <a:gd name="T47" fmla="*/ 2147483647 h 358"/>
                  <a:gd name="T48" fmla="*/ 2147483647 w 376"/>
                  <a:gd name="T49" fmla="*/ 2147483647 h 358"/>
                  <a:gd name="T50" fmla="*/ 2147483647 w 376"/>
                  <a:gd name="T51" fmla="*/ 2147483647 h 358"/>
                  <a:gd name="T52" fmla="*/ 2147483647 w 376"/>
                  <a:gd name="T53" fmla="*/ 2147483647 h 358"/>
                  <a:gd name="T54" fmla="*/ 2147483647 w 376"/>
                  <a:gd name="T55" fmla="*/ 2147483647 h 358"/>
                  <a:gd name="T56" fmla="*/ 2147483647 w 376"/>
                  <a:gd name="T57" fmla="*/ 2147483647 h 358"/>
                  <a:gd name="T58" fmla="*/ 2147483647 w 376"/>
                  <a:gd name="T59" fmla="*/ 2147483647 h 358"/>
                  <a:gd name="T60" fmla="*/ 2147483647 w 376"/>
                  <a:gd name="T61" fmla="*/ 2147483647 h 358"/>
                  <a:gd name="T62" fmla="*/ 2147483647 w 376"/>
                  <a:gd name="T63" fmla="*/ 2147483647 h 358"/>
                  <a:gd name="T64" fmla="*/ 2147483647 w 376"/>
                  <a:gd name="T65" fmla="*/ 2147483647 h 358"/>
                  <a:gd name="T66" fmla="*/ 2147483647 w 376"/>
                  <a:gd name="T67" fmla="*/ 2147483647 h 358"/>
                  <a:gd name="T68" fmla="*/ 2147483647 w 376"/>
                  <a:gd name="T69" fmla="*/ 2147483647 h 358"/>
                  <a:gd name="T70" fmla="*/ 2147483647 w 376"/>
                  <a:gd name="T71" fmla="*/ 2147483647 h 358"/>
                  <a:gd name="T72" fmla="*/ 2147483647 w 376"/>
                  <a:gd name="T73" fmla="*/ 2147483647 h 358"/>
                  <a:gd name="T74" fmla="*/ 2147483647 w 376"/>
                  <a:gd name="T75" fmla="*/ 2147483647 h 358"/>
                  <a:gd name="T76" fmla="*/ 2147483647 w 376"/>
                  <a:gd name="T77" fmla="*/ 2147483647 h 358"/>
                  <a:gd name="T78" fmla="*/ 2147483647 w 376"/>
                  <a:gd name="T79" fmla="*/ 0 h 358"/>
                  <a:gd name="T80" fmla="*/ 2147483647 w 376"/>
                  <a:gd name="T81" fmla="*/ 2147483647 h 358"/>
                  <a:gd name="T82" fmla="*/ 2147483647 w 376"/>
                  <a:gd name="T83" fmla="*/ 2147483647 h 358"/>
                  <a:gd name="T84" fmla="*/ 2147483647 w 376"/>
                  <a:gd name="T85" fmla="*/ 2147483647 h 358"/>
                  <a:gd name="T86" fmla="*/ 2147483647 w 376"/>
                  <a:gd name="T87" fmla="*/ 2147483647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358"/>
                  <a:gd name="T134" fmla="*/ 376 w 376"/>
                  <a:gd name="T135" fmla="*/ 358 h 35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0" name="Freeform 33"/>
              <p:cNvSpPr>
                <a:spLocks/>
              </p:cNvSpPr>
              <p:nvPr/>
            </p:nvSpPr>
            <p:spPr bwMode="auto">
              <a:xfrm>
                <a:off x="4751334" y="920190"/>
                <a:ext cx="959576" cy="651652"/>
              </a:xfrm>
              <a:custGeom>
                <a:avLst/>
                <a:gdLst>
                  <a:gd name="T0" fmla="*/ 2147483647 w 536"/>
                  <a:gd name="T1" fmla="*/ 2147483647 h 364"/>
                  <a:gd name="T2" fmla="*/ 2147483647 w 536"/>
                  <a:gd name="T3" fmla="*/ 2147483647 h 364"/>
                  <a:gd name="T4" fmla="*/ 2147483647 w 536"/>
                  <a:gd name="T5" fmla="*/ 2147483647 h 364"/>
                  <a:gd name="T6" fmla="*/ 2147483647 w 536"/>
                  <a:gd name="T7" fmla="*/ 2147483647 h 364"/>
                  <a:gd name="T8" fmla="*/ 0 w 536"/>
                  <a:gd name="T9" fmla="*/ 2147483647 h 364"/>
                  <a:gd name="T10" fmla="*/ 2147483647 w 536"/>
                  <a:gd name="T11" fmla="*/ 2147483647 h 364"/>
                  <a:gd name="T12" fmla="*/ 2147483647 w 536"/>
                  <a:gd name="T13" fmla="*/ 2147483647 h 364"/>
                  <a:gd name="T14" fmla="*/ 2147483647 w 536"/>
                  <a:gd name="T15" fmla="*/ 2147483647 h 364"/>
                  <a:gd name="T16" fmla="*/ 2147483647 w 536"/>
                  <a:gd name="T17" fmla="*/ 2147483647 h 364"/>
                  <a:gd name="T18" fmla="*/ 2147483647 w 536"/>
                  <a:gd name="T19" fmla="*/ 2147483647 h 364"/>
                  <a:gd name="T20" fmla="*/ 2147483647 w 536"/>
                  <a:gd name="T21" fmla="*/ 2147483647 h 364"/>
                  <a:gd name="T22" fmla="*/ 2147483647 w 536"/>
                  <a:gd name="T23" fmla="*/ 2147483647 h 364"/>
                  <a:gd name="T24" fmla="*/ 2147483647 w 536"/>
                  <a:gd name="T25" fmla="*/ 2147483647 h 364"/>
                  <a:gd name="T26" fmla="*/ 2147483647 w 536"/>
                  <a:gd name="T27" fmla="*/ 2147483647 h 364"/>
                  <a:gd name="T28" fmla="*/ 2147483647 w 536"/>
                  <a:gd name="T29" fmla="*/ 2147483647 h 364"/>
                  <a:gd name="T30" fmla="*/ 2147483647 w 536"/>
                  <a:gd name="T31" fmla="*/ 2147483647 h 364"/>
                  <a:gd name="T32" fmla="*/ 2147483647 w 536"/>
                  <a:gd name="T33" fmla="*/ 2147483647 h 364"/>
                  <a:gd name="T34" fmla="*/ 2147483647 w 536"/>
                  <a:gd name="T35" fmla="*/ 2147483647 h 364"/>
                  <a:gd name="T36" fmla="*/ 2147483647 w 536"/>
                  <a:gd name="T37" fmla="*/ 2147483647 h 364"/>
                  <a:gd name="T38" fmla="*/ 2147483647 w 536"/>
                  <a:gd name="T39" fmla="*/ 2147483647 h 364"/>
                  <a:gd name="T40" fmla="*/ 2147483647 w 536"/>
                  <a:gd name="T41" fmla="*/ 2147483647 h 364"/>
                  <a:gd name="T42" fmla="*/ 2147483647 w 536"/>
                  <a:gd name="T43" fmla="*/ 2147483647 h 364"/>
                  <a:gd name="T44" fmla="*/ 2147483647 w 536"/>
                  <a:gd name="T45" fmla="*/ 2147483647 h 364"/>
                  <a:gd name="T46" fmla="*/ 2147483647 w 536"/>
                  <a:gd name="T47" fmla="*/ 2147483647 h 364"/>
                  <a:gd name="T48" fmla="*/ 2147483647 w 536"/>
                  <a:gd name="T49" fmla="*/ 2147483647 h 364"/>
                  <a:gd name="T50" fmla="*/ 2147483647 w 536"/>
                  <a:gd name="T51" fmla="*/ 2147483647 h 364"/>
                  <a:gd name="T52" fmla="*/ 2147483647 w 536"/>
                  <a:gd name="T53" fmla="*/ 2147483647 h 364"/>
                  <a:gd name="T54" fmla="*/ 2147483647 w 536"/>
                  <a:gd name="T55" fmla="*/ 2147483647 h 364"/>
                  <a:gd name="T56" fmla="*/ 2147483647 w 536"/>
                  <a:gd name="T57" fmla="*/ 2147483647 h 364"/>
                  <a:gd name="T58" fmla="*/ 2147483647 w 536"/>
                  <a:gd name="T59" fmla="*/ 2147483647 h 364"/>
                  <a:gd name="T60" fmla="*/ 2147483647 w 536"/>
                  <a:gd name="T61" fmla="*/ 2147483647 h 364"/>
                  <a:gd name="T62" fmla="*/ 2147483647 w 536"/>
                  <a:gd name="T63" fmla="*/ 2147483647 h 364"/>
                  <a:gd name="T64" fmla="*/ 2147483647 w 536"/>
                  <a:gd name="T65" fmla="*/ 2147483647 h 364"/>
                  <a:gd name="T66" fmla="*/ 2147483647 w 536"/>
                  <a:gd name="T67" fmla="*/ 2147483647 h 364"/>
                  <a:gd name="T68" fmla="*/ 2147483647 w 536"/>
                  <a:gd name="T69" fmla="*/ 2147483647 h 364"/>
                  <a:gd name="T70" fmla="*/ 2147483647 w 536"/>
                  <a:gd name="T71" fmla="*/ 2147483647 h 364"/>
                  <a:gd name="T72" fmla="*/ 2147483647 w 536"/>
                  <a:gd name="T73" fmla="*/ 2147483647 h 364"/>
                  <a:gd name="T74" fmla="*/ 2147483647 w 536"/>
                  <a:gd name="T75" fmla="*/ 2147483647 h 364"/>
                  <a:gd name="T76" fmla="*/ 2147483647 w 536"/>
                  <a:gd name="T77" fmla="*/ 2147483647 h 364"/>
                  <a:gd name="T78" fmla="*/ 2147483647 w 536"/>
                  <a:gd name="T79" fmla="*/ 2147483647 h 364"/>
                  <a:gd name="T80" fmla="*/ 2147483647 w 536"/>
                  <a:gd name="T81" fmla="*/ 2147483647 h 364"/>
                  <a:gd name="T82" fmla="*/ 2147483647 w 536"/>
                  <a:gd name="T83" fmla="*/ 2147483647 h 364"/>
                  <a:gd name="T84" fmla="*/ 2147483647 w 536"/>
                  <a:gd name="T85" fmla="*/ 2147483647 h 364"/>
                  <a:gd name="T86" fmla="*/ 2147483647 w 536"/>
                  <a:gd name="T87" fmla="*/ 2147483647 h 364"/>
                  <a:gd name="T88" fmla="*/ 2147483647 w 536"/>
                  <a:gd name="T89" fmla="*/ 2147483647 h 364"/>
                  <a:gd name="T90" fmla="*/ 2147483647 w 536"/>
                  <a:gd name="T91" fmla="*/ 2147483647 h 364"/>
                  <a:gd name="T92" fmla="*/ 2147483647 w 536"/>
                  <a:gd name="T93" fmla="*/ 2147483647 h 364"/>
                  <a:gd name="T94" fmla="*/ 2147483647 w 536"/>
                  <a:gd name="T95" fmla="*/ 2147483647 h 364"/>
                  <a:gd name="T96" fmla="*/ 2147483647 w 536"/>
                  <a:gd name="T97" fmla="*/ 2147483647 h 364"/>
                  <a:gd name="T98" fmla="*/ 2147483647 w 536"/>
                  <a:gd name="T99" fmla="*/ 2147483647 h 364"/>
                  <a:gd name="T100" fmla="*/ 2147483647 w 536"/>
                  <a:gd name="T101" fmla="*/ 2147483647 h 3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6"/>
                  <a:gd name="T154" fmla="*/ 0 h 364"/>
                  <a:gd name="T155" fmla="*/ 536 w 536"/>
                  <a:gd name="T156" fmla="*/ 364 h 3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1" name="Freeform 34"/>
              <p:cNvSpPr>
                <a:spLocks/>
              </p:cNvSpPr>
              <p:nvPr/>
            </p:nvSpPr>
            <p:spPr bwMode="auto">
              <a:xfrm>
                <a:off x="4547245" y="0"/>
                <a:ext cx="1285402" cy="1167245"/>
              </a:xfrm>
              <a:custGeom>
                <a:avLst/>
                <a:gdLst>
                  <a:gd name="T0" fmla="*/ 2147483647 w 718"/>
                  <a:gd name="T1" fmla="*/ 2147483647 h 652"/>
                  <a:gd name="T2" fmla="*/ 2147483647 w 718"/>
                  <a:gd name="T3" fmla="*/ 2147483647 h 652"/>
                  <a:gd name="T4" fmla="*/ 2147483647 w 718"/>
                  <a:gd name="T5" fmla="*/ 2147483647 h 652"/>
                  <a:gd name="T6" fmla="*/ 2147483647 w 718"/>
                  <a:gd name="T7" fmla="*/ 2147483647 h 652"/>
                  <a:gd name="T8" fmla="*/ 2147483647 w 718"/>
                  <a:gd name="T9" fmla="*/ 2147483647 h 652"/>
                  <a:gd name="T10" fmla="*/ 2147483647 w 718"/>
                  <a:gd name="T11" fmla="*/ 2147483647 h 652"/>
                  <a:gd name="T12" fmla="*/ 2147483647 w 718"/>
                  <a:gd name="T13" fmla="*/ 2147483647 h 652"/>
                  <a:gd name="T14" fmla="*/ 2147483647 w 718"/>
                  <a:gd name="T15" fmla="*/ 2147483647 h 652"/>
                  <a:gd name="T16" fmla="*/ 2147483647 w 718"/>
                  <a:gd name="T17" fmla="*/ 2147483647 h 652"/>
                  <a:gd name="T18" fmla="*/ 2147483647 w 718"/>
                  <a:gd name="T19" fmla="*/ 2147483647 h 652"/>
                  <a:gd name="T20" fmla="*/ 2147483647 w 718"/>
                  <a:gd name="T21" fmla="*/ 2147483647 h 652"/>
                  <a:gd name="T22" fmla="*/ 2147483647 w 718"/>
                  <a:gd name="T23" fmla="*/ 2147483647 h 652"/>
                  <a:gd name="T24" fmla="*/ 2147483647 w 718"/>
                  <a:gd name="T25" fmla="*/ 2147483647 h 652"/>
                  <a:gd name="T26" fmla="*/ 2147483647 w 718"/>
                  <a:gd name="T27" fmla="*/ 2147483647 h 652"/>
                  <a:gd name="T28" fmla="*/ 2147483647 w 718"/>
                  <a:gd name="T29" fmla="*/ 2147483647 h 652"/>
                  <a:gd name="T30" fmla="*/ 0 w 718"/>
                  <a:gd name="T31" fmla="*/ 2147483647 h 652"/>
                  <a:gd name="T32" fmla="*/ 2147483647 w 718"/>
                  <a:gd name="T33" fmla="*/ 2147483647 h 652"/>
                  <a:gd name="T34" fmla="*/ 2147483647 w 718"/>
                  <a:gd name="T35" fmla="*/ 2147483647 h 652"/>
                  <a:gd name="T36" fmla="*/ 2147483647 w 718"/>
                  <a:gd name="T37" fmla="*/ 2147483647 h 652"/>
                  <a:gd name="T38" fmla="*/ 2147483647 w 718"/>
                  <a:gd name="T39" fmla="*/ 2147483647 h 652"/>
                  <a:gd name="T40" fmla="*/ 2147483647 w 718"/>
                  <a:gd name="T41" fmla="*/ 2147483647 h 652"/>
                  <a:gd name="T42" fmla="*/ 2147483647 w 718"/>
                  <a:gd name="T43" fmla="*/ 2147483647 h 652"/>
                  <a:gd name="T44" fmla="*/ 2147483647 w 718"/>
                  <a:gd name="T45" fmla="*/ 2147483647 h 652"/>
                  <a:gd name="T46" fmla="*/ 2147483647 w 718"/>
                  <a:gd name="T47" fmla="*/ 2147483647 h 652"/>
                  <a:gd name="T48" fmla="*/ 2147483647 w 718"/>
                  <a:gd name="T49" fmla="*/ 2147483647 h 652"/>
                  <a:gd name="T50" fmla="*/ 2147483647 w 718"/>
                  <a:gd name="T51" fmla="*/ 2147483647 h 652"/>
                  <a:gd name="T52" fmla="*/ 2147483647 w 718"/>
                  <a:gd name="T53" fmla="*/ 2147483647 h 652"/>
                  <a:gd name="T54" fmla="*/ 2147483647 w 718"/>
                  <a:gd name="T55" fmla="*/ 2147483647 h 652"/>
                  <a:gd name="T56" fmla="*/ 2147483647 w 718"/>
                  <a:gd name="T57" fmla="*/ 2147483647 h 652"/>
                  <a:gd name="T58" fmla="*/ 2147483647 w 718"/>
                  <a:gd name="T59" fmla="*/ 2147483647 h 652"/>
                  <a:gd name="T60" fmla="*/ 2147483647 w 718"/>
                  <a:gd name="T61" fmla="*/ 2147483647 h 652"/>
                  <a:gd name="T62" fmla="*/ 2147483647 w 718"/>
                  <a:gd name="T63" fmla="*/ 2147483647 h 652"/>
                  <a:gd name="T64" fmla="*/ 2147483647 w 718"/>
                  <a:gd name="T65" fmla="*/ 2147483647 h 652"/>
                  <a:gd name="T66" fmla="*/ 2147483647 w 718"/>
                  <a:gd name="T67" fmla="*/ 2147483647 h 652"/>
                  <a:gd name="T68" fmla="*/ 2147483647 w 718"/>
                  <a:gd name="T69" fmla="*/ 2147483647 h 652"/>
                  <a:gd name="T70" fmla="*/ 2147483647 w 718"/>
                  <a:gd name="T71" fmla="*/ 2147483647 h 652"/>
                  <a:gd name="T72" fmla="*/ 2147483647 w 718"/>
                  <a:gd name="T73" fmla="*/ 2147483647 h 652"/>
                  <a:gd name="T74" fmla="*/ 2147483647 w 718"/>
                  <a:gd name="T75" fmla="*/ 2147483647 h 652"/>
                  <a:gd name="T76" fmla="*/ 2147483647 w 718"/>
                  <a:gd name="T77" fmla="*/ 2147483647 h 652"/>
                  <a:gd name="T78" fmla="*/ 2147483647 w 718"/>
                  <a:gd name="T79" fmla="*/ 2147483647 h 652"/>
                  <a:gd name="T80" fmla="*/ 2147483647 w 718"/>
                  <a:gd name="T81" fmla="*/ 2147483647 h 652"/>
                  <a:gd name="T82" fmla="*/ 2147483647 w 718"/>
                  <a:gd name="T83" fmla="*/ 2147483647 h 652"/>
                  <a:gd name="T84" fmla="*/ 2147483647 w 718"/>
                  <a:gd name="T85" fmla="*/ 2147483647 h 652"/>
                  <a:gd name="T86" fmla="*/ 2147483647 w 718"/>
                  <a:gd name="T87" fmla="*/ 2147483647 h 652"/>
                  <a:gd name="T88" fmla="*/ 2147483647 w 718"/>
                  <a:gd name="T89" fmla="*/ 2147483647 h 652"/>
                  <a:gd name="T90" fmla="*/ 2147483647 w 718"/>
                  <a:gd name="T91" fmla="*/ 2147483647 h 652"/>
                  <a:gd name="T92" fmla="*/ 2147483647 w 718"/>
                  <a:gd name="T93" fmla="*/ 2147483647 h 652"/>
                  <a:gd name="T94" fmla="*/ 2147483647 w 718"/>
                  <a:gd name="T95" fmla="*/ 2147483647 h 652"/>
                  <a:gd name="T96" fmla="*/ 2147483647 w 718"/>
                  <a:gd name="T97" fmla="*/ 2147483647 h 652"/>
                  <a:gd name="T98" fmla="*/ 2147483647 w 718"/>
                  <a:gd name="T99" fmla="*/ 2147483647 h 652"/>
                  <a:gd name="T100" fmla="*/ 2147483647 w 718"/>
                  <a:gd name="T101" fmla="*/ 2147483647 h 652"/>
                  <a:gd name="T102" fmla="*/ 2147483647 w 718"/>
                  <a:gd name="T103" fmla="*/ 2147483647 h 652"/>
                  <a:gd name="T104" fmla="*/ 2147483647 w 718"/>
                  <a:gd name="T105" fmla="*/ 2147483647 h 652"/>
                  <a:gd name="T106" fmla="*/ 2147483647 w 718"/>
                  <a:gd name="T107" fmla="*/ 2147483647 h 652"/>
                  <a:gd name="T108" fmla="*/ 2147483647 w 718"/>
                  <a:gd name="T109" fmla="*/ 2147483647 h 652"/>
                  <a:gd name="T110" fmla="*/ 2147483647 w 718"/>
                  <a:gd name="T111" fmla="*/ 2147483647 h 652"/>
                  <a:gd name="T112" fmla="*/ 2147483647 w 718"/>
                  <a:gd name="T113" fmla="*/ 2147483647 h 652"/>
                  <a:gd name="T114" fmla="*/ 2147483647 w 718"/>
                  <a:gd name="T115" fmla="*/ 2147483647 h 652"/>
                  <a:gd name="T116" fmla="*/ 2147483647 w 718"/>
                  <a:gd name="T117" fmla="*/ 2147483647 h 652"/>
                  <a:gd name="T118" fmla="*/ 2147483647 w 718"/>
                  <a:gd name="T119" fmla="*/ 2147483647 h 65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18"/>
                  <a:gd name="T181" fmla="*/ 0 h 652"/>
                  <a:gd name="T182" fmla="*/ 718 w 718"/>
                  <a:gd name="T183" fmla="*/ 652 h 65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2" name="Freeform 35"/>
              <p:cNvSpPr>
                <a:spLocks/>
              </p:cNvSpPr>
              <p:nvPr/>
            </p:nvSpPr>
            <p:spPr bwMode="auto">
              <a:xfrm>
                <a:off x="4293029" y="2094597"/>
                <a:ext cx="776970" cy="486949"/>
              </a:xfrm>
              <a:custGeom>
                <a:avLst/>
                <a:gdLst>
                  <a:gd name="T0" fmla="*/ 2147483647 w 434"/>
                  <a:gd name="T1" fmla="*/ 2147483647 h 272"/>
                  <a:gd name="T2" fmla="*/ 2147483647 w 434"/>
                  <a:gd name="T3" fmla="*/ 2147483647 h 272"/>
                  <a:gd name="T4" fmla="*/ 2147483647 w 434"/>
                  <a:gd name="T5" fmla="*/ 2147483647 h 272"/>
                  <a:gd name="T6" fmla="*/ 2147483647 w 434"/>
                  <a:gd name="T7" fmla="*/ 2147483647 h 272"/>
                  <a:gd name="T8" fmla="*/ 2147483647 w 434"/>
                  <a:gd name="T9" fmla="*/ 2147483647 h 272"/>
                  <a:gd name="T10" fmla="*/ 2147483647 w 434"/>
                  <a:gd name="T11" fmla="*/ 2147483647 h 272"/>
                  <a:gd name="T12" fmla="*/ 2147483647 w 434"/>
                  <a:gd name="T13" fmla="*/ 2147483647 h 272"/>
                  <a:gd name="T14" fmla="*/ 2147483647 w 434"/>
                  <a:gd name="T15" fmla="*/ 2147483647 h 272"/>
                  <a:gd name="T16" fmla="*/ 2147483647 w 434"/>
                  <a:gd name="T17" fmla="*/ 0 h 272"/>
                  <a:gd name="T18" fmla="*/ 2147483647 w 434"/>
                  <a:gd name="T19" fmla="*/ 2147483647 h 272"/>
                  <a:gd name="T20" fmla="*/ 2147483647 w 434"/>
                  <a:gd name="T21" fmla="*/ 0 h 272"/>
                  <a:gd name="T22" fmla="*/ 2147483647 w 434"/>
                  <a:gd name="T23" fmla="*/ 2147483647 h 272"/>
                  <a:gd name="T24" fmla="*/ 2147483647 w 434"/>
                  <a:gd name="T25" fmla="*/ 2147483647 h 272"/>
                  <a:gd name="T26" fmla="*/ 2147483647 w 434"/>
                  <a:gd name="T27" fmla="*/ 2147483647 h 272"/>
                  <a:gd name="T28" fmla="*/ 2147483647 w 434"/>
                  <a:gd name="T29" fmla="*/ 2147483647 h 272"/>
                  <a:gd name="T30" fmla="*/ 2147483647 w 434"/>
                  <a:gd name="T31" fmla="*/ 2147483647 h 272"/>
                  <a:gd name="T32" fmla="*/ 2147483647 w 434"/>
                  <a:gd name="T33" fmla="*/ 2147483647 h 272"/>
                  <a:gd name="T34" fmla="*/ 2147483647 w 434"/>
                  <a:gd name="T35" fmla="*/ 2147483647 h 272"/>
                  <a:gd name="T36" fmla="*/ 2147483647 w 434"/>
                  <a:gd name="T37" fmla="*/ 2147483647 h 272"/>
                  <a:gd name="T38" fmla="*/ 0 w 434"/>
                  <a:gd name="T39" fmla="*/ 2147483647 h 272"/>
                  <a:gd name="T40" fmla="*/ 2147483647 w 434"/>
                  <a:gd name="T41" fmla="*/ 2147483647 h 272"/>
                  <a:gd name="T42" fmla="*/ 2147483647 w 434"/>
                  <a:gd name="T43" fmla="*/ 2147483647 h 272"/>
                  <a:gd name="T44" fmla="*/ 2147483647 w 434"/>
                  <a:gd name="T45" fmla="*/ 2147483647 h 272"/>
                  <a:gd name="T46" fmla="*/ 2147483647 w 434"/>
                  <a:gd name="T47" fmla="*/ 2147483647 h 272"/>
                  <a:gd name="T48" fmla="*/ 2147483647 w 434"/>
                  <a:gd name="T49" fmla="*/ 2147483647 h 272"/>
                  <a:gd name="T50" fmla="*/ 2147483647 w 434"/>
                  <a:gd name="T51" fmla="*/ 2147483647 h 272"/>
                  <a:gd name="T52" fmla="*/ 2147483647 w 434"/>
                  <a:gd name="T53" fmla="*/ 2147483647 h 272"/>
                  <a:gd name="T54" fmla="*/ 2147483647 w 434"/>
                  <a:gd name="T55" fmla="*/ 2147483647 h 272"/>
                  <a:gd name="T56" fmla="*/ 2147483647 w 434"/>
                  <a:gd name="T57" fmla="*/ 2147483647 h 272"/>
                  <a:gd name="T58" fmla="*/ 2147483647 w 434"/>
                  <a:gd name="T59" fmla="*/ 2147483647 h 272"/>
                  <a:gd name="T60" fmla="*/ 2147483647 w 434"/>
                  <a:gd name="T61" fmla="*/ 2147483647 h 272"/>
                  <a:gd name="T62" fmla="*/ 2147483647 w 434"/>
                  <a:gd name="T63" fmla="*/ 2147483647 h 272"/>
                  <a:gd name="T64" fmla="*/ 2147483647 w 434"/>
                  <a:gd name="T65" fmla="*/ 2147483647 h 272"/>
                  <a:gd name="T66" fmla="*/ 2147483647 w 434"/>
                  <a:gd name="T67" fmla="*/ 2147483647 h 272"/>
                  <a:gd name="T68" fmla="*/ 2147483647 w 434"/>
                  <a:gd name="T69" fmla="*/ 2147483647 h 272"/>
                  <a:gd name="T70" fmla="*/ 2147483647 w 434"/>
                  <a:gd name="T71" fmla="*/ 2147483647 h 272"/>
                  <a:gd name="T72" fmla="*/ 2147483647 w 434"/>
                  <a:gd name="T73" fmla="*/ 2147483647 h 272"/>
                  <a:gd name="T74" fmla="*/ 2147483647 w 434"/>
                  <a:gd name="T75" fmla="*/ 2147483647 h 272"/>
                  <a:gd name="T76" fmla="*/ 2147483647 w 434"/>
                  <a:gd name="T77" fmla="*/ 2147483647 h 272"/>
                  <a:gd name="T78" fmla="*/ 2147483647 w 434"/>
                  <a:gd name="T79" fmla="*/ 2147483647 h 272"/>
                  <a:gd name="T80" fmla="*/ 2147483647 w 434"/>
                  <a:gd name="T81" fmla="*/ 2147483647 h 272"/>
                  <a:gd name="T82" fmla="*/ 2147483647 w 434"/>
                  <a:gd name="T83" fmla="*/ 2147483647 h 272"/>
                  <a:gd name="T84" fmla="*/ 2147483647 w 434"/>
                  <a:gd name="T85" fmla="*/ 2147483647 h 272"/>
                  <a:gd name="T86" fmla="*/ 2147483647 w 434"/>
                  <a:gd name="T87" fmla="*/ 2147483647 h 272"/>
                  <a:gd name="T88" fmla="*/ 2147483647 w 434"/>
                  <a:gd name="T89" fmla="*/ 2147483647 h 272"/>
                  <a:gd name="T90" fmla="*/ 2147483647 w 434"/>
                  <a:gd name="T91" fmla="*/ 2147483647 h 272"/>
                  <a:gd name="T92" fmla="*/ 2147483647 w 434"/>
                  <a:gd name="T93" fmla="*/ 2147483647 h 272"/>
                  <a:gd name="T94" fmla="*/ 2147483647 w 434"/>
                  <a:gd name="T95" fmla="*/ 2147483647 h 272"/>
                  <a:gd name="T96" fmla="*/ 2147483647 w 434"/>
                  <a:gd name="T97" fmla="*/ 2147483647 h 272"/>
                  <a:gd name="T98" fmla="*/ 2147483647 w 434"/>
                  <a:gd name="T99" fmla="*/ 2147483647 h 272"/>
                  <a:gd name="T100" fmla="*/ 2147483647 w 434"/>
                  <a:gd name="T101" fmla="*/ 2147483647 h 272"/>
                  <a:gd name="T102" fmla="*/ 2147483647 w 434"/>
                  <a:gd name="T103" fmla="*/ 2147483647 h 272"/>
                  <a:gd name="T104" fmla="*/ 2147483647 w 434"/>
                  <a:gd name="T105" fmla="*/ 2147483647 h 272"/>
                  <a:gd name="T106" fmla="*/ 2147483647 w 434"/>
                  <a:gd name="T107" fmla="*/ 2147483647 h 272"/>
                  <a:gd name="T108" fmla="*/ 2147483647 w 434"/>
                  <a:gd name="T109" fmla="*/ 2147483647 h 272"/>
                  <a:gd name="T110" fmla="*/ 2147483647 w 434"/>
                  <a:gd name="T111" fmla="*/ 2147483647 h 272"/>
                  <a:gd name="T112" fmla="*/ 2147483647 w 434"/>
                  <a:gd name="T113" fmla="*/ 2147483647 h 272"/>
                  <a:gd name="T114" fmla="*/ 2147483647 w 434"/>
                  <a:gd name="T115" fmla="*/ 2147483647 h 272"/>
                  <a:gd name="T116" fmla="*/ 2147483647 w 434"/>
                  <a:gd name="T117" fmla="*/ 2147483647 h 272"/>
                  <a:gd name="T118" fmla="*/ 2147483647 w 434"/>
                  <a:gd name="T119" fmla="*/ 2147483647 h 272"/>
                  <a:gd name="T120" fmla="*/ 2147483647 w 434"/>
                  <a:gd name="T121" fmla="*/ 2147483647 h 2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4"/>
                  <a:gd name="T184" fmla="*/ 0 h 272"/>
                  <a:gd name="T185" fmla="*/ 434 w 434"/>
                  <a:gd name="T186" fmla="*/ 272 h 2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3" name="Freeform 36"/>
              <p:cNvSpPr>
                <a:spLocks/>
              </p:cNvSpPr>
              <p:nvPr/>
            </p:nvSpPr>
            <p:spPr bwMode="auto">
              <a:xfrm>
                <a:off x="5019872" y="2903792"/>
                <a:ext cx="121737" cy="107415"/>
              </a:xfrm>
              <a:custGeom>
                <a:avLst/>
                <a:gdLst>
                  <a:gd name="T0" fmla="*/ 2147483647 w 68"/>
                  <a:gd name="T1" fmla="*/ 2147483647 h 60"/>
                  <a:gd name="T2" fmla="*/ 2147483647 w 68"/>
                  <a:gd name="T3" fmla="*/ 2147483647 h 60"/>
                  <a:gd name="T4" fmla="*/ 2147483647 w 68"/>
                  <a:gd name="T5" fmla="*/ 2147483647 h 60"/>
                  <a:gd name="T6" fmla="*/ 2147483647 w 68"/>
                  <a:gd name="T7" fmla="*/ 2147483647 h 60"/>
                  <a:gd name="T8" fmla="*/ 2147483647 w 68"/>
                  <a:gd name="T9" fmla="*/ 0 h 60"/>
                  <a:gd name="T10" fmla="*/ 2147483647 w 68"/>
                  <a:gd name="T11" fmla="*/ 0 h 60"/>
                  <a:gd name="T12" fmla="*/ 2147483647 w 68"/>
                  <a:gd name="T13" fmla="*/ 0 h 60"/>
                  <a:gd name="T14" fmla="*/ 2147483647 w 68"/>
                  <a:gd name="T15" fmla="*/ 2147483647 h 60"/>
                  <a:gd name="T16" fmla="*/ 2147483647 w 68"/>
                  <a:gd name="T17" fmla="*/ 2147483647 h 60"/>
                  <a:gd name="T18" fmla="*/ 2147483647 w 68"/>
                  <a:gd name="T19" fmla="*/ 2147483647 h 60"/>
                  <a:gd name="T20" fmla="*/ 2147483647 w 68"/>
                  <a:gd name="T21" fmla="*/ 2147483647 h 60"/>
                  <a:gd name="T22" fmla="*/ 0 w 68"/>
                  <a:gd name="T23" fmla="*/ 2147483647 h 60"/>
                  <a:gd name="T24" fmla="*/ 2147483647 w 68"/>
                  <a:gd name="T25" fmla="*/ 2147483647 h 60"/>
                  <a:gd name="T26" fmla="*/ 2147483647 w 68"/>
                  <a:gd name="T27" fmla="*/ 2147483647 h 60"/>
                  <a:gd name="T28" fmla="*/ 2147483647 w 68"/>
                  <a:gd name="T29" fmla="*/ 2147483647 h 60"/>
                  <a:gd name="T30" fmla="*/ 2147483647 w 68"/>
                  <a:gd name="T31" fmla="*/ 2147483647 h 60"/>
                  <a:gd name="T32" fmla="*/ 2147483647 w 68"/>
                  <a:gd name="T33" fmla="*/ 2147483647 h 60"/>
                  <a:gd name="T34" fmla="*/ 2147483647 w 68"/>
                  <a:gd name="T35" fmla="*/ 2147483647 h 60"/>
                  <a:gd name="T36" fmla="*/ 2147483647 w 68"/>
                  <a:gd name="T37" fmla="*/ 2147483647 h 60"/>
                  <a:gd name="T38" fmla="*/ 2147483647 w 68"/>
                  <a:gd name="T39" fmla="*/ 2147483647 h 60"/>
                  <a:gd name="T40" fmla="*/ 2147483647 w 68"/>
                  <a:gd name="T41" fmla="*/ 2147483647 h 60"/>
                  <a:gd name="T42" fmla="*/ 2147483647 w 68"/>
                  <a:gd name="T43" fmla="*/ 2147483647 h 60"/>
                  <a:gd name="T44" fmla="*/ 2147483647 w 68"/>
                  <a:gd name="T45" fmla="*/ 2147483647 h 60"/>
                  <a:gd name="T46" fmla="*/ 2147483647 w 68"/>
                  <a:gd name="T47" fmla="*/ 2147483647 h 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8"/>
                  <a:gd name="T73" fmla="*/ 0 h 60"/>
                  <a:gd name="T74" fmla="*/ 68 w 68"/>
                  <a:gd name="T75" fmla="*/ 60 h 6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4" name="Freeform 37"/>
              <p:cNvSpPr>
                <a:spLocks/>
              </p:cNvSpPr>
              <p:nvPr/>
            </p:nvSpPr>
            <p:spPr bwMode="auto">
              <a:xfrm>
                <a:off x="4450571" y="2492033"/>
                <a:ext cx="676716" cy="522754"/>
              </a:xfrm>
              <a:custGeom>
                <a:avLst/>
                <a:gdLst>
                  <a:gd name="T0" fmla="*/ 2147483647 w 378"/>
                  <a:gd name="T1" fmla="*/ 2147483647 h 292"/>
                  <a:gd name="T2" fmla="*/ 2147483647 w 378"/>
                  <a:gd name="T3" fmla="*/ 2147483647 h 292"/>
                  <a:gd name="T4" fmla="*/ 2147483647 w 378"/>
                  <a:gd name="T5" fmla="*/ 2147483647 h 292"/>
                  <a:gd name="T6" fmla="*/ 2147483647 w 378"/>
                  <a:gd name="T7" fmla="*/ 2147483647 h 292"/>
                  <a:gd name="T8" fmla="*/ 2147483647 w 378"/>
                  <a:gd name="T9" fmla="*/ 2147483647 h 292"/>
                  <a:gd name="T10" fmla="*/ 2147483647 w 378"/>
                  <a:gd name="T11" fmla="*/ 2147483647 h 292"/>
                  <a:gd name="T12" fmla="*/ 2147483647 w 378"/>
                  <a:gd name="T13" fmla="*/ 2147483647 h 292"/>
                  <a:gd name="T14" fmla="*/ 2147483647 w 378"/>
                  <a:gd name="T15" fmla="*/ 0 h 292"/>
                  <a:gd name="T16" fmla="*/ 2147483647 w 378"/>
                  <a:gd name="T17" fmla="*/ 2147483647 h 292"/>
                  <a:gd name="T18" fmla="*/ 2147483647 w 378"/>
                  <a:gd name="T19" fmla="*/ 2147483647 h 292"/>
                  <a:gd name="T20" fmla="*/ 2147483647 w 378"/>
                  <a:gd name="T21" fmla="*/ 2147483647 h 292"/>
                  <a:gd name="T22" fmla="*/ 2147483647 w 378"/>
                  <a:gd name="T23" fmla="*/ 2147483647 h 292"/>
                  <a:gd name="T24" fmla="*/ 2147483647 w 378"/>
                  <a:gd name="T25" fmla="*/ 2147483647 h 292"/>
                  <a:gd name="T26" fmla="*/ 2147483647 w 378"/>
                  <a:gd name="T27" fmla="*/ 2147483647 h 292"/>
                  <a:gd name="T28" fmla="*/ 2147483647 w 378"/>
                  <a:gd name="T29" fmla="*/ 2147483647 h 292"/>
                  <a:gd name="T30" fmla="*/ 2147483647 w 378"/>
                  <a:gd name="T31" fmla="*/ 2147483647 h 292"/>
                  <a:gd name="T32" fmla="*/ 2147483647 w 378"/>
                  <a:gd name="T33" fmla="*/ 2147483647 h 292"/>
                  <a:gd name="T34" fmla="*/ 2147483647 w 378"/>
                  <a:gd name="T35" fmla="*/ 2147483647 h 292"/>
                  <a:gd name="T36" fmla="*/ 2147483647 w 378"/>
                  <a:gd name="T37" fmla="*/ 2147483647 h 292"/>
                  <a:gd name="T38" fmla="*/ 2147483647 w 378"/>
                  <a:gd name="T39" fmla="*/ 2147483647 h 292"/>
                  <a:gd name="T40" fmla="*/ 0 w 378"/>
                  <a:gd name="T41" fmla="*/ 2147483647 h 292"/>
                  <a:gd name="T42" fmla="*/ 2147483647 w 378"/>
                  <a:gd name="T43" fmla="*/ 2147483647 h 292"/>
                  <a:gd name="T44" fmla="*/ 2147483647 w 378"/>
                  <a:gd name="T45" fmla="*/ 2147483647 h 292"/>
                  <a:gd name="T46" fmla="*/ 2147483647 w 378"/>
                  <a:gd name="T47" fmla="*/ 2147483647 h 292"/>
                  <a:gd name="T48" fmla="*/ 2147483647 w 378"/>
                  <a:gd name="T49" fmla="*/ 2147483647 h 292"/>
                  <a:gd name="T50" fmla="*/ 2147483647 w 378"/>
                  <a:gd name="T51" fmla="*/ 2147483647 h 292"/>
                  <a:gd name="T52" fmla="*/ 2147483647 w 378"/>
                  <a:gd name="T53" fmla="*/ 2147483647 h 292"/>
                  <a:gd name="T54" fmla="*/ 2147483647 w 378"/>
                  <a:gd name="T55" fmla="*/ 2147483647 h 292"/>
                  <a:gd name="T56" fmla="*/ 2147483647 w 378"/>
                  <a:gd name="T57" fmla="*/ 2147483647 h 292"/>
                  <a:gd name="T58" fmla="*/ 2147483647 w 378"/>
                  <a:gd name="T59" fmla="*/ 2147483647 h 292"/>
                  <a:gd name="T60" fmla="*/ 2147483647 w 378"/>
                  <a:gd name="T61" fmla="*/ 2147483647 h 292"/>
                  <a:gd name="T62" fmla="*/ 2147483647 w 378"/>
                  <a:gd name="T63" fmla="*/ 2147483647 h 292"/>
                  <a:gd name="T64" fmla="*/ 2147483647 w 378"/>
                  <a:gd name="T65" fmla="*/ 2147483647 h 292"/>
                  <a:gd name="T66" fmla="*/ 2147483647 w 378"/>
                  <a:gd name="T67" fmla="*/ 2147483647 h 292"/>
                  <a:gd name="T68" fmla="*/ 2147483647 w 378"/>
                  <a:gd name="T69" fmla="*/ 2147483647 h 292"/>
                  <a:gd name="T70" fmla="*/ 2147483647 w 378"/>
                  <a:gd name="T71" fmla="*/ 2147483647 h 292"/>
                  <a:gd name="T72" fmla="*/ 2147483647 w 378"/>
                  <a:gd name="T73" fmla="*/ 2147483647 h 292"/>
                  <a:gd name="T74" fmla="*/ 2147483647 w 378"/>
                  <a:gd name="T75" fmla="*/ 2147483647 h 292"/>
                  <a:gd name="T76" fmla="*/ 2147483647 w 378"/>
                  <a:gd name="T77" fmla="*/ 2147483647 h 292"/>
                  <a:gd name="T78" fmla="*/ 2147483647 w 378"/>
                  <a:gd name="T79" fmla="*/ 2147483647 h 292"/>
                  <a:gd name="T80" fmla="*/ 2147483647 w 378"/>
                  <a:gd name="T81" fmla="*/ 2147483647 h 292"/>
                  <a:gd name="T82" fmla="*/ 2147483647 w 378"/>
                  <a:gd name="T83" fmla="*/ 2147483647 h 292"/>
                  <a:gd name="T84" fmla="*/ 2147483647 w 378"/>
                  <a:gd name="T85" fmla="*/ 2147483647 h 292"/>
                  <a:gd name="T86" fmla="*/ 2147483647 w 378"/>
                  <a:gd name="T87" fmla="*/ 2147483647 h 292"/>
                  <a:gd name="T88" fmla="*/ 2147483647 w 378"/>
                  <a:gd name="T89" fmla="*/ 2147483647 h 292"/>
                  <a:gd name="T90" fmla="*/ 2147483647 w 378"/>
                  <a:gd name="T91" fmla="*/ 2147483647 h 292"/>
                  <a:gd name="T92" fmla="*/ 2147483647 w 378"/>
                  <a:gd name="T93" fmla="*/ 2147483647 h 292"/>
                  <a:gd name="T94" fmla="*/ 2147483647 w 378"/>
                  <a:gd name="T95" fmla="*/ 2147483647 h 292"/>
                  <a:gd name="T96" fmla="*/ 2147483647 w 378"/>
                  <a:gd name="T97" fmla="*/ 2147483647 h 292"/>
                  <a:gd name="T98" fmla="*/ 2147483647 w 378"/>
                  <a:gd name="T99" fmla="*/ 2147483647 h 292"/>
                  <a:gd name="T100" fmla="*/ 2147483647 w 378"/>
                  <a:gd name="T101" fmla="*/ 2147483647 h 292"/>
                  <a:gd name="T102" fmla="*/ 2147483647 w 378"/>
                  <a:gd name="T103" fmla="*/ 2147483647 h 292"/>
                  <a:gd name="T104" fmla="*/ 2147483647 w 378"/>
                  <a:gd name="T105" fmla="*/ 2147483647 h 292"/>
                  <a:gd name="T106" fmla="*/ 2147483647 w 378"/>
                  <a:gd name="T107" fmla="*/ 2147483647 h 292"/>
                  <a:gd name="T108" fmla="*/ 2147483647 w 378"/>
                  <a:gd name="T109" fmla="*/ 2147483647 h 292"/>
                  <a:gd name="T110" fmla="*/ 2147483647 w 378"/>
                  <a:gd name="T111" fmla="*/ 2147483647 h 292"/>
                  <a:gd name="T112" fmla="*/ 2147483647 w 378"/>
                  <a:gd name="T113" fmla="*/ 2147483647 h 292"/>
                  <a:gd name="T114" fmla="*/ 2147483647 w 378"/>
                  <a:gd name="T115" fmla="*/ 2147483647 h 2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78"/>
                  <a:gd name="T175" fmla="*/ 0 h 292"/>
                  <a:gd name="T176" fmla="*/ 378 w 378"/>
                  <a:gd name="T177" fmla="*/ 292 h 29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5" name="Freeform 38"/>
              <p:cNvSpPr>
                <a:spLocks/>
              </p:cNvSpPr>
              <p:nvPr/>
            </p:nvSpPr>
            <p:spPr bwMode="auto">
              <a:xfrm>
                <a:off x="4096101" y="1493072"/>
                <a:ext cx="630169" cy="898707"/>
              </a:xfrm>
              <a:custGeom>
                <a:avLst/>
                <a:gdLst>
                  <a:gd name="T0" fmla="*/ 2147483647 w 352"/>
                  <a:gd name="T1" fmla="*/ 2147483647 h 502"/>
                  <a:gd name="T2" fmla="*/ 2147483647 w 352"/>
                  <a:gd name="T3" fmla="*/ 2147483647 h 502"/>
                  <a:gd name="T4" fmla="*/ 2147483647 w 352"/>
                  <a:gd name="T5" fmla="*/ 2147483647 h 502"/>
                  <a:gd name="T6" fmla="*/ 2147483647 w 352"/>
                  <a:gd name="T7" fmla="*/ 2147483647 h 502"/>
                  <a:gd name="T8" fmla="*/ 2147483647 w 352"/>
                  <a:gd name="T9" fmla="*/ 2147483647 h 502"/>
                  <a:gd name="T10" fmla="*/ 2147483647 w 352"/>
                  <a:gd name="T11" fmla="*/ 2147483647 h 502"/>
                  <a:gd name="T12" fmla="*/ 2147483647 w 352"/>
                  <a:gd name="T13" fmla="*/ 2147483647 h 502"/>
                  <a:gd name="T14" fmla="*/ 2147483647 w 352"/>
                  <a:gd name="T15" fmla="*/ 0 h 502"/>
                  <a:gd name="T16" fmla="*/ 2147483647 w 352"/>
                  <a:gd name="T17" fmla="*/ 2147483647 h 502"/>
                  <a:gd name="T18" fmla="*/ 2147483647 w 352"/>
                  <a:gd name="T19" fmla="*/ 2147483647 h 502"/>
                  <a:gd name="T20" fmla="*/ 2147483647 w 352"/>
                  <a:gd name="T21" fmla="*/ 2147483647 h 502"/>
                  <a:gd name="T22" fmla="*/ 2147483647 w 352"/>
                  <a:gd name="T23" fmla="*/ 2147483647 h 502"/>
                  <a:gd name="T24" fmla="*/ 2147483647 w 352"/>
                  <a:gd name="T25" fmla="*/ 2147483647 h 502"/>
                  <a:gd name="T26" fmla="*/ 2147483647 w 352"/>
                  <a:gd name="T27" fmla="*/ 2147483647 h 502"/>
                  <a:gd name="T28" fmla="*/ 2147483647 w 352"/>
                  <a:gd name="T29" fmla="*/ 2147483647 h 502"/>
                  <a:gd name="T30" fmla="*/ 2147483647 w 352"/>
                  <a:gd name="T31" fmla="*/ 2147483647 h 502"/>
                  <a:gd name="T32" fmla="*/ 0 w 352"/>
                  <a:gd name="T33" fmla="*/ 2147483647 h 502"/>
                  <a:gd name="T34" fmla="*/ 2147483647 w 352"/>
                  <a:gd name="T35" fmla="*/ 2147483647 h 502"/>
                  <a:gd name="T36" fmla="*/ 2147483647 w 352"/>
                  <a:gd name="T37" fmla="*/ 2147483647 h 502"/>
                  <a:gd name="T38" fmla="*/ 2147483647 w 352"/>
                  <a:gd name="T39" fmla="*/ 2147483647 h 502"/>
                  <a:gd name="T40" fmla="*/ 2147483647 w 352"/>
                  <a:gd name="T41" fmla="*/ 2147483647 h 502"/>
                  <a:gd name="T42" fmla="*/ 2147483647 w 352"/>
                  <a:gd name="T43" fmla="*/ 2147483647 h 502"/>
                  <a:gd name="T44" fmla="*/ 2147483647 w 352"/>
                  <a:gd name="T45" fmla="*/ 2147483647 h 502"/>
                  <a:gd name="T46" fmla="*/ 2147483647 w 352"/>
                  <a:gd name="T47" fmla="*/ 2147483647 h 502"/>
                  <a:gd name="T48" fmla="*/ 2147483647 w 352"/>
                  <a:gd name="T49" fmla="*/ 2147483647 h 502"/>
                  <a:gd name="T50" fmla="*/ 2147483647 w 352"/>
                  <a:gd name="T51" fmla="*/ 2147483647 h 502"/>
                  <a:gd name="T52" fmla="*/ 2147483647 w 352"/>
                  <a:gd name="T53" fmla="*/ 2147483647 h 502"/>
                  <a:gd name="T54" fmla="*/ 2147483647 w 352"/>
                  <a:gd name="T55" fmla="*/ 2147483647 h 502"/>
                  <a:gd name="T56" fmla="*/ 2147483647 w 352"/>
                  <a:gd name="T57" fmla="*/ 2147483647 h 502"/>
                  <a:gd name="T58" fmla="*/ 2147483647 w 352"/>
                  <a:gd name="T59" fmla="*/ 2147483647 h 502"/>
                  <a:gd name="T60" fmla="*/ 2147483647 w 352"/>
                  <a:gd name="T61" fmla="*/ 2147483647 h 502"/>
                  <a:gd name="T62" fmla="*/ 2147483647 w 352"/>
                  <a:gd name="T63" fmla="*/ 2147483647 h 502"/>
                  <a:gd name="T64" fmla="*/ 2147483647 w 352"/>
                  <a:gd name="T65" fmla="*/ 2147483647 h 502"/>
                  <a:gd name="T66" fmla="*/ 2147483647 w 352"/>
                  <a:gd name="T67" fmla="*/ 2147483647 h 502"/>
                  <a:gd name="T68" fmla="*/ 2147483647 w 352"/>
                  <a:gd name="T69" fmla="*/ 2147483647 h 502"/>
                  <a:gd name="T70" fmla="*/ 2147483647 w 352"/>
                  <a:gd name="T71" fmla="*/ 2147483647 h 502"/>
                  <a:gd name="T72" fmla="*/ 2147483647 w 352"/>
                  <a:gd name="T73" fmla="*/ 2147483647 h 502"/>
                  <a:gd name="T74" fmla="*/ 2147483647 w 352"/>
                  <a:gd name="T75" fmla="*/ 2147483647 h 502"/>
                  <a:gd name="T76" fmla="*/ 2147483647 w 352"/>
                  <a:gd name="T77" fmla="*/ 2147483647 h 502"/>
                  <a:gd name="T78" fmla="*/ 2147483647 w 352"/>
                  <a:gd name="T79" fmla="*/ 2147483647 h 502"/>
                  <a:gd name="T80" fmla="*/ 2147483647 w 352"/>
                  <a:gd name="T81" fmla="*/ 2147483647 h 502"/>
                  <a:gd name="T82" fmla="*/ 2147483647 w 352"/>
                  <a:gd name="T83" fmla="*/ 2147483647 h 502"/>
                  <a:gd name="T84" fmla="*/ 2147483647 w 352"/>
                  <a:gd name="T85" fmla="*/ 2147483647 h 502"/>
                  <a:gd name="T86" fmla="*/ 2147483647 w 352"/>
                  <a:gd name="T87" fmla="*/ 2147483647 h 502"/>
                  <a:gd name="T88" fmla="*/ 2147483647 w 352"/>
                  <a:gd name="T89" fmla="*/ 2147483647 h 502"/>
                  <a:gd name="T90" fmla="*/ 2147483647 w 352"/>
                  <a:gd name="T91" fmla="*/ 2147483647 h 502"/>
                  <a:gd name="T92" fmla="*/ 2147483647 w 352"/>
                  <a:gd name="T93" fmla="*/ 2147483647 h 502"/>
                  <a:gd name="T94" fmla="*/ 2147483647 w 352"/>
                  <a:gd name="T95" fmla="*/ 2147483647 h 502"/>
                  <a:gd name="T96" fmla="*/ 2147483647 w 352"/>
                  <a:gd name="T97" fmla="*/ 2147483647 h 502"/>
                  <a:gd name="T98" fmla="*/ 2147483647 w 352"/>
                  <a:gd name="T99" fmla="*/ 2147483647 h 502"/>
                  <a:gd name="T100" fmla="*/ 2147483647 w 352"/>
                  <a:gd name="T101" fmla="*/ 2147483647 h 502"/>
                  <a:gd name="T102" fmla="*/ 2147483647 w 352"/>
                  <a:gd name="T103" fmla="*/ 2147483647 h 5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52"/>
                  <a:gd name="T157" fmla="*/ 0 h 502"/>
                  <a:gd name="T158" fmla="*/ 352 w 352"/>
                  <a:gd name="T159" fmla="*/ 502 h 5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6" name="Freeform 39"/>
              <p:cNvSpPr>
                <a:spLocks/>
              </p:cNvSpPr>
              <p:nvPr/>
            </p:nvSpPr>
            <p:spPr bwMode="auto">
              <a:xfrm>
                <a:off x="3809660" y="2355974"/>
                <a:ext cx="662394" cy="655233"/>
              </a:xfrm>
              <a:custGeom>
                <a:avLst/>
                <a:gdLst>
                  <a:gd name="T0" fmla="*/ 2147483647 w 370"/>
                  <a:gd name="T1" fmla="*/ 2147483647 h 366"/>
                  <a:gd name="T2" fmla="*/ 2147483647 w 370"/>
                  <a:gd name="T3" fmla="*/ 2147483647 h 366"/>
                  <a:gd name="T4" fmla="*/ 2147483647 w 370"/>
                  <a:gd name="T5" fmla="*/ 2147483647 h 366"/>
                  <a:gd name="T6" fmla="*/ 2147483647 w 370"/>
                  <a:gd name="T7" fmla="*/ 2147483647 h 366"/>
                  <a:gd name="T8" fmla="*/ 2147483647 w 370"/>
                  <a:gd name="T9" fmla="*/ 2147483647 h 366"/>
                  <a:gd name="T10" fmla="*/ 2147483647 w 370"/>
                  <a:gd name="T11" fmla="*/ 2147483647 h 366"/>
                  <a:gd name="T12" fmla="*/ 2147483647 w 370"/>
                  <a:gd name="T13" fmla="*/ 2147483647 h 366"/>
                  <a:gd name="T14" fmla="*/ 2147483647 w 370"/>
                  <a:gd name="T15" fmla="*/ 2147483647 h 366"/>
                  <a:gd name="T16" fmla="*/ 2147483647 w 370"/>
                  <a:gd name="T17" fmla="*/ 2147483647 h 366"/>
                  <a:gd name="T18" fmla="*/ 2147483647 w 370"/>
                  <a:gd name="T19" fmla="*/ 2147483647 h 366"/>
                  <a:gd name="T20" fmla="*/ 2147483647 w 370"/>
                  <a:gd name="T21" fmla="*/ 2147483647 h 366"/>
                  <a:gd name="T22" fmla="*/ 2147483647 w 370"/>
                  <a:gd name="T23" fmla="*/ 2147483647 h 366"/>
                  <a:gd name="T24" fmla="*/ 2147483647 w 370"/>
                  <a:gd name="T25" fmla="*/ 2147483647 h 366"/>
                  <a:gd name="T26" fmla="*/ 2147483647 w 370"/>
                  <a:gd name="T27" fmla="*/ 2147483647 h 366"/>
                  <a:gd name="T28" fmla="*/ 2147483647 w 370"/>
                  <a:gd name="T29" fmla="*/ 2147483647 h 366"/>
                  <a:gd name="T30" fmla="*/ 2147483647 w 370"/>
                  <a:gd name="T31" fmla="*/ 2147483647 h 366"/>
                  <a:gd name="T32" fmla="*/ 2147483647 w 370"/>
                  <a:gd name="T33" fmla="*/ 2147483647 h 366"/>
                  <a:gd name="T34" fmla="*/ 2147483647 w 370"/>
                  <a:gd name="T35" fmla="*/ 2147483647 h 366"/>
                  <a:gd name="T36" fmla="*/ 2147483647 w 370"/>
                  <a:gd name="T37" fmla="*/ 2147483647 h 366"/>
                  <a:gd name="T38" fmla="*/ 2147483647 w 370"/>
                  <a:gd name="T39" fmla="*/ 2147483647 h 366"/>
                  <a:gd name="T40" fmla="*/ 2147483647 w 370"/>
                  <a:gd name="T41" fmla="*/ 2147483647 h 366"/>
                  <a:gd name="T42" fmla="*/ 2147483647 w 370"/>
                  <a:gd name="T43" fmla="*/ 2147483647 h 366"/>
                  <a:gd name="T44" fmla="*/ 2147483647 w 370"/>
                  <a:gd name="T45" fmla="*/ 2147483647 h 366"/>
                  <a:gd name="T46" fmla="*/ 2147483647 w 370"/>
                  <a:gd name="T47" fmla="*/ 2147483647 h 366"/>
                  <a:gd name="T48" fmla="*/ 2147483647 w 370"/>
                  <a:gd name="T49" fmla="*/ 2147483647 h 366"/>
                  <a:gd name="T50" fmla="*/ 2147483647 w 370"/>
                  <a:gd name="T51" fmla="*/ 2147483647 h 366"/>
                  <a:gd name="T52" fmla="*/ 2147483647 w 370"/>
                  <a:gd name="T53" fmla="*/ 2147483647 h 366"/>
                  <a:gd name="T54" fmla="*/ 2147483647 w 370"/>
                  <a:gd name="T55" fmla="*/ 2147483647 h 366"/>
                  <a:gd name="T56" fmla="*/ 2147483647 w 370"/>
                  <a:gd name="T57" fmla="*/ 2147483647 h 366"/>
                  <a:gd name="T58" fmla="*/ 2147483647 w 370"/>
                  <a:gd name="T59" fmla="*/ 2147483647 h 366"/>
                  <a:gd name="T60" fmla="*/ 2147483647 w 370"/>
                  <a:gd name="T61" fmla="*/ 2147483647 h 366"/>
                  <a:gd name="T62" fmla="*/ 2147483647 w 370"/>
                  <a:gd name="T63" fmla="*/ 2147483647 h 366"/>
                  <a:gd name="T64" fmla="*/ 2147483647 w 370"/>
                  <a:gd name="T65" fmla="*/ 2147483647 h 366"/>
                  <a:gd name="T66" fmla="*/ 2147483647 w 370"/>
                  <a:gd name="T67" fmla="*/ 2147483647 h 366"/>
                  <a:gd name="T68" fmla="*/ 2147483647 w 370"/>
                  <a:gd name="T69" fmla="*/ 2147483647 h 366"/>
                  <a:gd name="T70" fmla="*/ 2147483647 w 370"/>
                  <a:gd name="T71" fmla="*/ 2147483647 h 366"/>
                  <a:gd name="T72" fmla="*/ 2147483647 w 370"/>
                  <a:gd name="T73" fmla="*/ 2147483647 h 366"/>
                  <a:gd name="T74" fmla="*/ 2147483647 w 370"/>
                  <a:gd name="T75" fmla="*/ 2147483647 h 366"/>
                  <a:gd name="T76" fmla="*/ 2147483647 w 370"/>
                  <a:gd name="T77" fmla="*/ 2147483647 h 366"/>
                  <a:gd name="T78" fmla="*/ 2147483647 w 370"/>
                  <a:gd name="T79" fmla="*/ 2147483647 h 366"/>
                  <a:gd name="T80" fmla="*/ 2147483647 w 370"/>
                  <a:gd name="T81" fmla="*/ 2147483647 h 366"/>
                  <a:gd name="T82" fmla="*/ 2147483647 w 370"/>
                  <a:gd name="T83" fmla="*/ 2147483647 h 366"/>
                  <a:gd name="T84" fmla="*/ 2147483647 w 370"/>
                  <a:gd name="T85" fmla="*/ 2147483647 h 366"/>
                  <a:gd name="T86" fmla="*/ 2147483647 w 370"/>
                  <a:gd name="T87" fmla="*/ 2147483647 h 366"/>
                  <a:gd name="T88" fmla="*/ 2147483647 w 370"/>
                  <a:gd name="T89" fmla="*/ 2147483647 h 366"/>
                  <a:gd name="T90" fmla="*/ 2147483647 w 370"/>
                  <a:gd name="T91" fmla="*/ 2147483647 h 366"/>
                  <a:gd name="T92" fmla="*/ 2147483647 w 370"/>
                  <a:gd name="T93" fmla="*/ 2147483647 h 366"/>
                  <a:gd name="T94" fmla="*/ 2147483647 w 370"/>
                  <a:gd name="T95" fmla="*/ 2147483647 h 366"/>
                  <a:gd name="T96" fmla="*/ 2147483647 w 370"/>
                  <a:gd name="T97" fmla="*/ 2147483647 h 366"/>
                  <a:gd name="T98" fmla="*/ 2147483647 w 370"/>
                  <a:gd name="T99" fmla="*/ 2147483647 h 366"/>
                  <a:gd name="T100" fmla="*/ 2147483647 w 370"/>
                  <a:gd name="T101" fmla="*/ 2147483647 h 366"/>
                  <a:gd name="T102" fmla="*/ 2147483647 w 370"/>
                  <a:gd name="T103" fmla="*/ 2147483647 h 366"/>
                  <a:gd name="T104" fmla="*/ 2147483647 w 370"/>
                  <a:gd name="T105" fmla="*/ 2147483647 h 366"/>
                  <a:gd name="T106" fmla="*/ 2147483647 w 370"/>
                  <a:gd name="T107" fmla="*/ 2147483647 h 366"/>
                  <a:gd name="T108" fmla="*/ 2147483647 w 370"/>
                  <a:gd name="T109" fmla="*/ 2147483647 h 366"/>
                  <a:gd name="T110" fmla="*/ 2147483647 w 370"/>
                  <a:gd name="T111" fmla="*/ 2147483647 h 366"/>
                  <a:gd name="T112" fmla="*/ 2147483647 w 370"/>
                  <a:gd name="T113" fmla="*/ 2147483647 h 366"/>
                  <a:gd name="T114" fmla="*/ 2147483647 w 370"/>
                  <a:gd name="T115" fmla="*/ 2147483647 h 366"/>
                  <a:gd name="T116" fmla="*/ 2147483647 w 370"/>
                  <a:gd name="T117" fmla="*/ 2147483647 h 366"/>
                  <a:gd name="T118" fmla="*/ 2147483647 w 370"/>
                  <a:gd name="T119" fmla="*/ 2147483647 h 366"/>
                  <a:gd name="T120" fmla="*/ 2147483647 w 370"/>
                  <a:gd name="T121" fmla="*/ 2147483647 h 366"/>
                  <a:gd name="T122" fmla="*/ 2147483647 w 370"/>
                  <a:gd name="T123" fmla="*/ 2147483647 h 366"/>
                  <a:gd name="T124" fmla="*/ 2147483647 w 370"/>
                  <a:gd name="T125" fmla="*/ 2147483647 h 36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70"/>
                  <a:gd name="T190" fmla="*/ 0 h 366"/>
                  <a:gd name="T191" fmla="*/ 370 w 370"/>
                  <a:gd name="T192" fmla="*/ 366 h 36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7" name="Freeform 40"/>
              <p:cNvSpPr>
                <a:spLocks/>
              </p:cNvSpPr>
              <p:nvPr/>
            </p:nvSpPr>
            <p:spPr bwMode="auto">
              <a:xfrm>
                <a:off x="5055677" y="3755952"/>
                <a:ext cx="189767" cy="458305"/>
              </a:xfrm>
              <a:custGeom>
                <a:avLst/>
                <a:gdLst>
                  <a:gd name="T0" fmla="*/ 2147483647 w 106"/>
                  <a:gd name="T1" fmla="*/ 0 h 256"/>
                  <a:gd name="T2" fmla="*/ 2147483647 w 106"/>
                  <a:gd name="T3" fmla="*/ 0 h 256"/>
                  <a:gd name="T4" fmla="*/ 2147483647 w 106"/>
                  <a:gd name="T5" fmla="*/ 2147483647 h 256"/>
                  <a:gd name="T6" fmla="*/ 2147483647 w 106"/>
                  <a:gd name="T7" fmla="*/ 2147483647 h 256"/>
                  <a:gd name="T8" fmla="*/ 2147483647 w 106"/>
                  <a:gd name="T9" fmla="*/ 2147483647 h 256"/>
                  <a:gd name="T10" fmla="*/ 2147483647 w 106"/>
                  <a:gd name="T11" fmla="*/ 2147483647 h 256"/>
                  <a:gd name="T12" fmla="*/ 2147483647 w 106"/>
                  <a:gd name="T13" fmla="*/ 2147483647 h 256"/>
                  <a:gd name="T14" fmla="*/ 2147483647 w 106"/>
                  <a:gd name="T15" fmla="*/ 2147483647 h 256"/>
                  <a:gd name="T16" fmla="*/ 0 w 106"/>
                  <a:gd name="T17" fmla="*/ 2147483647 h 256"/>
                  <a:gd name="T18" fmla="*/ 2147483647 w 106"/>
                  <a:gd name="T19" fmla="*/ 2147483647 h 256"/>
                  <a:gd name="T20" fmla="*/ 2147483647 w 106"/>
                  <a:gd name="T21" fmla="*/ 2147483647 h 256"/>
                  <a:gd name="T22" fmla="*/ 2147483647 w 106"/>
                  <a:gd name="T23" fmla="*/ 2147483647 h 256"/>
                  <a:gd name="T24" fmla="*/ 2147483647 w 106"/>
                  <a:gd name="T25" fmla="*/ 2147483647 h 256"/>
                  <a:gd name="T26" fmla="*/ 2147483647 w 106"/>
                  <a:gd name="T27" fmla="*/ 2147483647 h 256"/>
                  <a:gd name="T28" fmla="*/ 2147483647 w 106"/>
                  <a:gd name="T29" fmla="*/ 2147483647 h 256"/>
                  <a:gd name="T30" fmla="*/ 2147483647 w 106"/>
                  <a:gd name="T31" fmla="*/ 2147483647 h 256"/>
                  <a:gd name="T32" fmla="*/ 2147483647 w 106"/>
                  <a:gd name="T33" fmla="*/ 2147483647 h 256"/>
                  <a:gd name="T34" fmla="*/ 2147483647 w 106"/>
                  <a:gd name="T35" fmla="*/ 2147483647 h 256"/>
                  <a:gd name="T36" fmla="*/ 2147483647 w 106"/>
                  <a:gd name="T37" fmla="*/ 2147483647 h 256"/>
                  <a:gd name="T38" fmla="*/ 2147483647 w 106"/>
                  <a:gd name="T39" fmla="*/ 2147483647 h 256"/>
                  <a:gd name="T40" fmla="*/ 2147483647 w 106"/>
                  <a:gd name="T41" fmla="*/ 2147483647 h 256"/>
                  <a:gd name="T42" fmla="*/ 2147483647 w 106"/>
                  <a:gd name="T43" fmla="*/ 2147483647 h 256"/>
                  <a:gd name="T44" fmla="*/ 2147483647 w 106"/>
                  <a:gd name="T45" fmla="*/ 2147483647 h 256"/>
                  <a:gd name="T46" fmla="*/ 2147483647 w 106"/>
                  <a:gd name="T47" fmla="*/ 2147483647 h 256"/>
                  <a:gd name="T48" fmla="*/ 2147483647 w 106"/>
                  <a:gd name="T49" fmla="*/ 2147483647 h 256"/>
                  <a:gd name="T50" fmla="*/ 2147483647 w 106"/>
                  <a:gd name="T51" fmla="*/ 2147483647 h 256"/>
                  <a:gd name="T52" fmla="*/ 2147483647 w 106"/>
                  <a:gd name="T53" fmla="*/ 2147483647 h 256"/>
                  <a:gd name="T54" fmla="*/ 2147483647 w 106"/>
                  <a:gd name="T55" fmla="*/ 2147483647 h 256"/>
                  <a:gd name="T56" fmla="*/ 2147483647 w 106"/>
                  <a:gd name="T57" fmla="*/ 2147483647 h 256"/>
                  <a:gd name="T58" fmla="*/ 2147483647 w 106"/>
                  <a:gd name="T59" fmla="*/ 2147483647 h 256"/>
                  <a:gd name="T60" fmla="*/ 2147483647 w 106"/>
                  <a:gd name="T61" fmla="*/ 2147483647 h 256"/>
                  <a:gd name="T62" fmla="*/ 2147483647 w 106"/>
                  <a:gd name="T63" fmla="*/ 2147483647 h 256"/>
                  <a:gd name="T64" fmla="*/ 2147483647 w 106"/>
                  <a:gd name="T65" fmla="*/ 2147483647 h 256"/>
                  <a:gd name="T66" fmla="*/ 2147483647 w 106"/>
                  <a:gd name="T67" fmla="*/ 2147483647 h 256"/>
                  <a:gd name="T68" fmla="*/ 2147483647 w 106"/>
                  <a:gd name="T69" fmla="*/ 0 h 2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6"/>
                  <a:gd name="T106" fmla="*/ 0 h 256"/>
                  <a:gd name="T107" fmla="*/ 106 w 106"/>
                  <a:gd name="T108" fmla="*/ 256 h 25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58" name="Freeform 41"/>
              <p:cNvSpPr>
                <a:spLocks/>
              </p:cNvSpPr>
              <p:nvPr/>
            </p:nvSpPr>
            <p:spPr bwMode="auto">
              <a:xfrm>
                <a:off x="3659279" y="4568727"/>
                <a:ext cx="286441" cy="250636"/>
              </a:xfrm>
              <a:custGeom>
                <a:avLst/>
                <a:gdLst>
                  <a:gd name="T0" fmla="*/ 2147483647 w 160"/>
                  <a:gd name="T1" fmla="*/ 2147483647 h 140"/>
                  <a:gd name="T2" fmla="*/ 2147483647 w 160"/>
                  <a:gd name="T3" fmla="*/ 2147483647 h 140"/>
                  <a:gd name="T4" fmla="*/ 2147483647 w 160"/>
                  <a:gd name="T5" fmla="*/ 2147483647 h 140"/>
                  <a:gd name="T6" fmla="*/ 2147483647 w 160"/>
                  <a:gd name="T7" fmla="*/ 2147483647 h 140"/>
                  <a:gd name="T8" fmla="*/ 2147483647 w 160"/>
                  <a:gd name="T9" fmla="*/ 2147483647 h 140"/>
                  <a:gd name="T10" fmla="*/ 2147483647 w 160"/>
                  <a:gd name="T11" fmla="*/ 2147483647 h 140"/>
                  <a:gd name="T12" fmla="*/ 2147483647 w 160"/>
                  <a:gd name="T13" fmla="*/ 2147483647 h 140"/>
                  <a:gd name="T14" fmla="*/ 2147483647 w 160"/>
                  <a:gd name="T15" fmla="*/ 2147483647 h 140"/>
                  <a:gd name="T16" fmla="*/ 2147483647 w 160"/>
                  <a:gd name="T17" fmla="*/ 2147483647 h 140"/>
                  <a:gd name="T18" fmla="*/ 2147483647 w 160"/>
                  <a:gd name="T19" fmla="*/ 2147483647 h 140"/>
                  <a:gd name="T20" fmla="*/ 0 w 160"/>
                  <a:gd name="T21" fmla="*/ 2147483647 h 140"/>
                  <a:gd name="T22" fmla="*/ 2147483647 w 160"/>
                  <a:gd name="T23" fmla="*/ 2147483647 h 140"/>
                  <a:gd name="T24" fmla="*/ 2147483647 w 160"/>
                  <a:gd name="T25" fmla="*/ 2147483647 h 140"/>
                  <a:gd name="T26" fmla="*/ 2147483647 w 160"/>
                  <a:gd name="T27" fmla="*/ 2147483647 h 140"/>
                  <a:gd name="T28" fmla="*/ 2147483647 w 160"/>
                  <a:gd name="T29" fmla="*/ 2147483647 h 140"/>
                  <a:gd name="T30" fmla="*/ 2147483647 w 160"/>
                  <a:gd name="T31" fmla="*/ 2147483647 h 140"/>
                  <a:gd name="T32" fmla="*/ 2147483647 w 160"/>
                  <a:gd name="T33" fmla="*/ 2147483647 h 140"/>
                  <a:gd name="T34" fmla="*/ 2147483647 w 160"/>
                  <a:gd name="T35" fmla="*/ 2147483647 h 140"/>
                  <a:gd name="T36" fmla="*/ 2147483647 w 160"/>
                  <a:gd name="T37" fmla="*/ 2147483647 h 140"/>
                  <a:gd name="T38" fmla="*/ 2147483647 w 160"/>
                  <a:gd name="T39" fmla="*/ 2147483647 h 140"/>
                  <a:gd name="T40" fmla="*/ 2147483647 w 160"/>
                  <a:gd name="T41" fmla="*/ 2147483647 h 140"/>
                  <a:gd name="T42" fmla="*/ 2147483647 w 160"/>
                  <a:gd name="T43" fmla="*/ 2147483647 h 140"/>
                  <a:gd name="T44" fmla="*/ 2147483647 w 160"/>
                  <a:gd name="T45" fmla="*/ 2147483647 h 140"/>
                  <a:gd name="T46" fmla="*/ 2147483647 w 160"/>
                  <a:gd name="T47" fmla="*/ 2147483647 h 140"/>
                  <a:gd name="T48" fmla="*/ 2147483647 w 160"/>
                  <a:gd name="T49" fmla="*/ 2147483647 h 140"/>
                  <a:gd name="T50" fmla="*/ 2147483647 w 160"/>
                  <a:gd name="T51" fmla="*/ 2147483647 h 140"/>
                  <a:gd name="T52" fmla="*/ 2147483647 w 160"/>
                  <a:gd name="T53" fmla="*/ 2147483647 h 140"/>
                  <a:gd name="T54" fmla="*/ 2147483647 w 160"/>
                  <a:gd name="T55" fmla="*/ 2147483647 h 140"/>
                  <a:gd name="T56" fmla="*/ 2147483647 w 160"/>
                  <a:gd name="T57" fmla="*/ 2147483647 h 140"/>
                  <a:gd name="T58" fmla="*/ 2147483647 w 160"/>
                  <a:gd name="T59" fmla="*/ 2147483647 h 140"/>
                  <a:gd name="T60" fmla="*/ 2147483647 w 160"/>
                  <a:gd name="T61" fmla="*/ 2147483647 h 140"/>
                  <a:gd name="T62" fmla="*/ 2147483647 w 160"/>
                  <a:gd name="T63" fmla="*/ 0 h 140"/>
                  <a:gd name="T64" fmla="*/ 2147483647 w 160"/>
                  <a:gd name="T65" fmla="*/ 2147483647 h 140"/>
                  <a:gd name="T66" fmla="*/ 2147483647 w 160"/>
                  <a:gd name="T67" fmla="*/ 2147483647 h 140"/>
                  <a:gd name="T68" fmla="*/ 2147483647 w 160"/>
                  <a:gd name="T69" fmla="*/ 2147483647 h 140"/>
                  <a:gd name="T70" fmla="*/ 2147483647 w 160"/>
                  <a:gd name="T71" fmla="*/ 2147483647 h 140"/>
                  <a:gd name="T72" fmla="*/ 2147483647 w 160"/>
                  <a:gd name="T73" fmla="*/ 2147483647 h 14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0"/>
                  <a:gd name="T112" fmla="*/ 0 h 140"/>
                  <a:gd name="T113" fmla="*/ 160 w 160"/>
                  <a:gd name="T114" fmla="*/ 140 h 14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nvGrpSpPr>
          <p:cNvPr id="4105" name="Group 42"/>
          <p:cNvGrpSpPr>
            <a:grpSpLocks/>
          </p:cNvGrpSpPr>
          <p:nvPr/>
        </p:nvGrpSpPr>
        <p:grpSpPr bwMode="auto">
          <a:xfrm>
            <a:off x="2570163" y="2789238"/>
            <a:ext cx="1404937" cy="1404937"/>
            <a:chOff x="0" y="0"/>
            <a:chExt cx="2212" cy="2212"/>
          </a:xfrm>
        </p:grpSpPr>
        <p:sp>
          <p:nvSpPr>
            <p:cNvPr id="4123" name="Oval 43"/>
            <p:cNvSpPr>
              <a:spLocks noChangeArrowheads="1"/>
            </p:cNvSpPr>
            <p:nvPr/>
          </p:nvSpPr>
          <p:spPr bwMode="auto">
            <a:xfrm flipV="1">
              <a:off x="0" y="0"/>
              <a:ext cx="2213" cy="2213"/>
            </a:xfrm>
            <a:prstGeom prst="ellipse">
              <a:avLst/>
            </a:prstGeom>
            <a:solidFill>
              <a:srgbClr val="D9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4" name="拉手小人 1059"/>
            <p:cNvSpPr>
              <a:spLocks/>
            </p:cNvSpPr>
            <p:nvPr/>
          </p:nvSpPr>
          <p:spPr bwMode="auto">
            <a:xfrm>
              <a:off x="354" y="381"/>
              <a:ext cx="1452" cy="1452"/>
            </a:xfrm>
            <a:custGeom>
              <a:avLst/>
              <a:gdLst>
                <a:gd name="T0" fmla="*/ 40740 w 104"/>
                <a:gd name="T1" fmla="*/ 91926 h 100"/>
                <a:gd name="T2" fmla="*/ 106233 w 104"/>
                <a:gd name="T3" fmla="*/ 91926 h 100"/>
                <a:gd name="T4" fmla="*/ 127874 w 104"/>
                <a:gd name="T5" fmla="*/ 134717 h 100"/>
                <a:gd name="T6" fmla="*/ 146973 w 104"/>
                <a:gd name="T7" fmla="*/ 162334 h 100"/>
                <a:gd name="T8" fmla="*/ 187713 w 104"/>
                <a:gd name="T9" fmla="*/ 91926 h 100"/>
                <a:gd name="T10" fmla="*/ 261192 w 104"/>
                <a:gd name="T11" fmla="*/ 91926 h 100"/>
                <a:gd name="T12" fmla="*/ 283028 w 104"/>
                <a:gd name="T13" fmla="*/ 162334 h 100"/>
                <a:gd name="T14" fmla="*/ 272110 w 104"/>
                <a:gd name="T15" fmla="*/ 201973 h 100"/>
                <a:gd name="T16" fmla="*/ 261192 w 104"/>
                <a:gd name="T17" fmla="*/ 199026 h 100"/>
                <a:gd name="T18" fmla="*/ 263929 w 104"/>
                <a:gd name="T19" fmla="*/ 168447 h 100"/>
                <a:gd name="T20" fmla="*/ 255747 w 104"/>
                <a:gd name="T21" fmla="*/ 143792 h 100"/>
                <a:gd name="T22" fmla="*/ 253011 w 104"/>
                <a:gd name="T23" fmla="*/ 199026 h 100"/>
                <a:gd name="T24" fmla="*/ 245025 w 104"/>
                <a:gd name="T25" fmla="*/ 306125 h 100"/>
                <a:gd name="T26" fmla="*/ 225912 w 104"/>
                <a:gd name="T27" fmla="*/ 306125 h 100"/>
                <a:gd name="T28" fmla="*/ 225912 w 104"/>
                <a:gd name="T29" fmla="*/ 208086 h 100"/>
                <a:gd name="T30" fmla="*/ 215008 w 104"/>
                <a:gd name="T31" fmla="*/ 208086 h 100"/>
                <a:gd name="T32" fmla="*/ 201353 w 104"/>
                <a:gd name="T33" fmla="*/ 306125 h 100"/>
                <a:gd name="T34" fmla="*/ 182254 w 104"/>
                <a:gd name="T35" fmla="*/ 306125 h 100"/>
                <a:gd name="T36" fmla="*/ 187713 w 104"/>
                <a:gd name="T37" fmla="*/ 199026 h 100"/>
                <a:gd name="T38" fmla="*/ 187713 w 104"/>
                <a:gd name="T39" fmla="*/ 146942 h 100"/>
                <a:gd name="T40" fmla="*/ 144251 w 104"/>
                <a:gd name="T41" fmla="*/ 186800 h 100"/>
                <a:gd name="T42" fmla="*/ 111497 w 104"/>
                <a:gd name="T43" fmla="*/ 162334 h 100"/>
                <a:gd name="T44" fmla="*/ 111497 w 104"/>
                <a:gd name="T45" fmla="*/ 199026 h 100"/>
                <a:gd name="T46" fmla="*/ 100774 w 104"/>
                <a:gd name="T47" fmla="*/ 306125 h 100"/>
                <a:gd name="T48" fmla="*/ 81675 w 104"/>
                <a:gd name="T49" fmla="*/ 306125 h 100"/>
                <a:gd name="T50" fmla="*/ 81675 w 104"/>
                <a:gd name="T51" fmla="*/ 208086 h 100"/>
                <a:gd name="T52" fmla="*/ 73494 w 104"/>
                <a:gd name="T53" fmla="*/ 208086 h 100"/>
                <a:gd name="T54" fmla="*/ 54380 w 104"/>
                <a:gd name="T55" fmla="*/ 306125 h 100"/>
                <a:gd name="T56" fmla="*/ 38017 w 104"/>
                <a:gd name="T57" fmla="*/ 306125 h 100"/>
                <a:gd name="T58" fmla="*/ 43462 w 104"/>
                <a:gd name="T59" fmla="*/ 199026 h 100"/>
                <a:gd name="T60" fmla="*/ 43462 w 104"/>
                <a:gd name="T61" fmla="*/ 149904 h 100"/>
                <a:gd name="T62" fmla="*/ 19099 w 104"/>
                <a:gd name="T63" fmla="*/ 183634 h 100"/>
                <a:gd name="T64" fmla="*/ 19099 w 104"/>
                <a:gd name="T65" fmla="*/ 199026 h 100"/>
                <a:gd name="T66" fmla="*/ 27295 w 104"/>
                <a:gd name="T67" fmla="*/ 199026 h 100"/>
                <a:gd name="T68" fmla="*/ 27295 w 104"/>
                <a:gd name="T69" fmla="*/ 272395 h 100"/>
                <a:gd name="T70" fmla="*/ 0 w 104"/>
                <a:gd name="T71" fmla="*/ 272395 h 100"/>
                <a:gd name="T72" fmla="*/ 0 w 104"/>
                <a:gd name="T73" fmla="*/ 199026 h 100"/>
                <a:gd name="T74" fmla="*/ 8181 w 104"/>
                <a:gd name="T75" fmla="*/ 199026 h 100"/>
                <a:gd name="T76" fmla="*/ 8181 w 104"/>
                <a:gd name="T77" fmla="*/ 183634 h 100"/>
                <a:gd name="T78" fmla="*/ 2723 w 104"/>
                <a:gd name="T79" fmla="*/ 180687 h 100"/>
                <a:gd name="T80" fmla="*/ 40740 w 104"/>
                <a:gd name="T81" fmla="*/ 91926 h 100"/>
                <a:gd name="T82" fmla="*/ 234107 w 104"/>
                <a:gd name="T83" fmla="*/ 12226 h 100"/>
                <a:gd name="T84" fmla="*/ 190435 w 104"/>
                <a:gd name="T85" fmla="*/ 24452 h 100"/>
                <a:gd name="T86" fmla="*/ 201353 w 104"/>
                <a:gd name="T87" fmla="*/ 73370 h 100"/>
                <a:gd name="T88" fmla="*/ 245025 w 104"/>
                <a:gd name="T89" fmla="*/ 61144 h 100"/>
                <a:gd name="T90" fmla="*/ 234107 w 104"/>
                <a:gd name="T91" fmla="*/ 12226 h 100"/>
                <a:gd name="T92" fmla="*/ 59839 w 104"/>
                <a:gd name="T93" fmla="*/ 12226 h 100"/>
                <a:gd name="T94" fmla="*/ 103511 w 104"/>
                <a:gd name="T95" fmla="*/ 24452 h 100"/>
                <a:gd name="T96" fmla="*/ 92593 w 104"/>
                <a:gd name="T97" fmla="*/ 73370 h 100"/>
                <a:gd name="T98" fmla="*/ 48921 w 104"/>
                <a:gd name="T99" fmla="*/ 61144 h 100"/>
                <a:gd name="T100" fmla="*/ 59839 w 104"/>
                <a:gd name="T101" fmla="*/ 12226 h 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4"/>
                <a:gd name="T154" fmla="*/ 0 h 100"/>
                <a:gd name="T155" fmla="*/ 104 w 104"/>
                <a:gd name="T156" fmla="*/ 100 h 1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4" h="100">
                  <a:moveTo>
                    <a:pt x="15" y="30"/>
                  </a:moveTo>
                  <a:cubicBezTo>
                    <a:pt x="39" y="30"/>
                    <a:pt x="39" y="30"/>
                    <a:pt x="39" y="30"/>
                  </a:cubicBezTo>
                  <a:cubicBezTo>
                    <a:pt x="47" y="44"/>
                    <a:pt x="47" y="44"/>
                    <a:pt x="47" y="44"/>
                  </a:cubicBezTo>
                  <a:cubicBezTo>
                    <a:pt x="54" y="53"/>
                    <a:pt x="54" y="53"/>
                    <a:pt x="54" y="53"/>
                  </a:cubicBezTo>
                  <a:cubicBezTo>
                    <a:pt x="69" y="30"/>
                    <a:pt x="69" y="30"/>
                    <a:pt x="69" y="30"/>
                  </a:cubicBezTo>
                  <a:cubicBezTo>
                    <a:pt x="96" y="30"/>
                    <a:pt x="96" y="30"/>
                    <a:pt x="96" y="30"/>
                  </a:cubicBezTo>
                  <a:cubicBezTo>
                    <a:pt x="104" y="53"/>
                    <a:pt x="104" y="53"/>
                    <a:pt x="104" y="53"/>
                  </a:cubicBezTo>
                  <a:cubicBezTo>
                    <a:pt x="100" y="66"/>
                    <a:pt x="100" y="66"/>
                    <a:pt x="100" y="66"/>
                  </a:cubicBezTo>
                  <a:cubicBezTo>
                    <a:pt x="96" y="65"/>
                    <a:pt x="96" y="65"/>
                    <a:pt x="96" y="65"/>
                  </a:cubicBezTo>
                  <a:cubicBezTo>
                    <a:pt x="97" y="55"/>
                    <a:pt x="97" y="55"/>
                    <a:pt x="97" y="55"/>
                  </a:cubicBezTo>
                  <a:cubicBezTo>
                    <a:pt x="94" y="47"/>
                    <a:pt x="94" y="47"/>
                    <a:pt x="94" y="47"/>
                  </a:cubicBezTo>
                  <a:cubicBezTo>
                    <a:pt x="93" y="65"/>
                    <a:pt x="93" y="65"/>
                    <a:pt x="93" y="65"/>
                  </a:cubicBezTo>
                  <a:cubicBezTo>
                    <a:pt x="90" y="100"/>
                    <a:pt x="90" y="100"/>
                    <a:pt x="90" y="100"/>
                  </a:cubicBezTo>
                  <a:cubicBezTo>
                    <a:pt x="83" y="100"/>
                    <a:pt x="83" y="100"/>
                    <a:pt x="83" y="100"/>
                  </a:cubicBezTo>
                  <a:cubicBezTo>
                    <a:pt x="83" y="68"/>
                    <a:pt x="83" y="68"/>
                    <a:pt x="83" y="68"/>
                  </a:cubicBezTo>
                  <a:cubicBezTo>
                    <a:pt x="79" y="68"/>
                    <a:pt x="79" y="68"/>
                    <a:pt x="79" y="68"/>
                  </a:cubicBezTo>
                  <a:cubicBezTo>
                    <a:pt x="74" y="100"/>
                    <a:pt x="74" y="100"/>
                    <a:pt x="74" y="100"/>
                  </a:cubicBezTo>
                  <a:cubicBezTo>
                    <a:pt x="67" y="100"/>
                    <a:pt x="67" y="100"/>
                    <a:pt x="67" y="100"/>
                  </a:cubicBezTo>
                  <a:cubicBezTo>
                    <a:pt x="69" y="65"/>
                    <a:pt x="69" y="65"/>
                    <a:pt x="69" y="65"/>
                  </a:cubicBezTo>
                  <a:cubicBezTo>
                    <a:pt x="69" y="48"/>
                    <a:pt x="69" y="48"/>
                    <a:pt x="69" y="48"/>
                  </a:cubicBezTo>
                  <a:cubicBezTo>
                    <a:pt x="53" y="61"/>
                    <a:pt x="53" y="61"/>
                    <a:pt x="53" y="61"/>
                  </a:cubicBezTo>
                  <a:cubicBezTo>
                    <a:pt x="41" y="53"/>
                    <a:pt x="41" y="53"/>
                    <a:pt x="41" y="53"/>
                  </a:cubicBezTo>
                  <a:cubicBezTo>
                    <a:pt x="41" y="65"/>
                    <a:pt x="41" y="65"/>
                    <a:pt x="41" y="65"/>
                  </a:cubicBezTo>
                  <a:cubicBezTo>
                    <a:pt x="37" y="100"/>
                    <a:pt x="37" y="100"/>
                    <a:pt x="37" y="100"/>
                  </a:cubicBezTo>
                  <a:cubicBezTo>
                    <a:pt x="30" y="100"/>
                    <a:pt x="30" y="100"/>
                    <a:pt x="30" y="100"/>
                  </a:cubicBezTo>
                  <a:cubicBezTo>
                    <a:pt x="30" y="68"/>
                    <a:pt x="30" y="68"/>
                    <a:pt x="30" y="68"/>
                  </a:cubicBezTo>
                  <a:cubicBezTo>
                    <a:pt x="27" y="68"/>
                    <a:pt x="27" y="68"/>
                    <a:pt x="27" y="68"/>
                  </a:cubicBezTo>
                  <a:cubicBezTo>
                    <a:pt x="20" y="100"/>
                    <a:pt x="20" y="100"/>
                    <a:pt x="20" y="100"/>
                  </a:cubicBezTo>
                  <a:cubicBezTo>
                    <a:pt x="14" y="100"/>
                    <a:pt x="14" y="100"/>
                    <a:pt x="14" y="100"/>
                  </a:cubicBezTo>
                  <a:cubicBezTo>
                    <a:pt x="16" y="65"/>
                    <a:pt x="16" y="65"/>
                    <a:pt x="16" y="65"/>
                  </a:cubicBezTo>
                  <a:cubicBezTo>
                    <a:pt x="16" y="49"/>
                    <a:pt x="16" y="49"/>
                    <a:pt x="16" y="49"/>
                  </a:cubicBezTo>
                  <a:cubicBezTo>
                    <a:pt x="7" y="60"/>
                    <a:pt x="7" y="60"/>
                    <a:pt x="7" y="60"/>
                  </a:cubicBezTo>
                  <a:cubicBezTo>
                    <a:pt x="7" y="65"/>
                    <a:pt x="7" y="65"/>
                    <a:pt x="7" y="65"/>
                  </a:cubicBezTo>
                  <a:cubicBezTo>
                    <a:pt x="10" y="65"/>
                    <a:pt x="10" y="65"/>
                    <a:pt x="10" y="65"/>
                  </a:cubicBezTo>
                  <a:cubicBezTo>
                    <a:pt x="10" y="89"/>
                    <a:pt x="10" y="89"/>
                    <a:pt x="10" y="89"/>
                  </a:cubicBezTo>
                  <a:cubicBezTo>
                    <a:pt x="0" y="89"/>
                    <a:pt x="0" y="89"/>
                    <a:pt x="0" y="89"/>
                  </a:cubicBezTo>
                  <a:cubicBezTo>
                    <a:pt x="0" y="65"/>
                    <a:pt x="0" y="65"/>
                    <a:pt x="0" y="65"/>
                  </a:cubicBezTo>
                  <a:cubicBezTo>
                    <a:pt x="3" y="65"/>
                    <a:pt x="3" y="65"/>
                    <a:pt x="3" y="65"/>
                  </a:cubicBezTo>
                  <a:cubicBezTo>
                    <a:pt x="3" y="60"/>
                    <a:pt x="3" y="60"/>
                    <a:pt x="3" y="60"/>
                  </a:cubicBezTo>
                  <a:cubicBezTo>
                    <a:pt x="1" y="59"/>
                    <a:pt x="1" y="59"/>
                    <a:pt x="1" y="59"/>
                  </a:cubicBezTo>
                  <a:cubicBezTo>
                    <a:pt x="15" y="30"/>
                    <a:pt x="15" y="30"/>
                    <a:pt x="15" y="30"/>
                  </a:cubicBezTo>
                  <a:close/>
                  <a:moveTo>
                    <a:pt x="86" y="4"/>
                  </a:moveTo>
                  <a:cubicBezTo>
                    <a:pt x="80" y="0"/>
                    <a:pt x="73" y="2"/>
                    <a:pt x="70" y="8"/>
                  </a:cubicBezTo>
                  <a:cubicBezTo>
                    <a:pt x="67" y="13"/>
                    <a:pt x="68" y="20"/>
                    <a:pt x="74" y="24"/>
                  </a:cubicBezTo>
                  <a:cubicBezTo>
                    <a:pt x="79" y="27"/>
                    <a:pt x="87" y="25"/>
                    <a:pt x="90" y="20"/>
                  </a:cubicBezTo>
                  <a:cubicBezTo>
                    <a:pt x="93" y="14"/>
                    <a:pt x="91" y="7"/>
                    <a:pt x="86" y="4"/>
                  </a:cubicBezTo>
                  <a:close/>
                  <a:moveTo>
                    <a:pt x="22" y="4"/>
                  </a:moveTo>
                  <a:cubicBezTo>
                    <a:pt x="28" y="0"/>
                    <a:pt x="35" y="2"/>
                    <a:pt x="38" y="8"/>
                  </a:cubicBezTo>
                  <a:cubicBezTo>
                    <a:pt x="41" y="13"/>
                    <a:pt x="40" y="20"/>
                    <a:pt x="34" y="24"/>
                  </a:cubicBezTo>
                  <a:cubicBezTo>
                    <a:pt x="29" y="27"/>
                    <a:pt x="21" y="25"/>
                    <a:pt x="18" y="20"/>
                  </a:cubicBezTo>
                  <a:cubicBezTo>
                    <a:pt x="15" y="14"/>
                    <a:pt x="17" y="7"/>
                    <a:pt x="22"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6" name="Group 45"/>
          <p:cNvGrpSpPr>
            <a:grpSpLocks/>
          </p:cNvGrpSpPr>
          <p:nvPr/>
        </p:nvGrpSpPr>
        <p:grpSpPr bwMode="auto">
          <a:xfrm>
            <a:off x="6470650" y="2795588"/>
            <a:ext cx="1404938" cy="1404937"/>
            <a:chOff x="0" y="0"/>
            <a:chExt cx="2212" cy="2212"/>
          </a:xfrm>
        </p:grpSpPr>
        <p:sp>
          <p:nvSpPr>
            <p:cNvPr id="4121" name="Oval 46"/>
            <p:cNvSpPr>
              <a:spLocks noChangeArrowheads="1"/>
            </p:cNvSpPr>
            <p:nvPr/>
          </p:nvSpPr>
          <p:spPr bwMode="auto">
            <a:xfrm flipV="1">
              <a:off x="0" y="0"/>
              <a:ext cx="2213" cy="2213"/>
            </a:xfrm>
            <a:prstGeom prst="ellipse">
              <a:avLst/>
            </a:prstGeom>
            <a:solidFill>
              <a:srgbClr val="D9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2" name="网络 1060"/>
            <p:cNvSpPr>
              <a:spLocks/>
            </p:cNvSpPr>
            <p:nvPr/>
          </p:nvSpPr>
          <p:spPr bwMode="auto">
            <a:xfrm flipV="1">
              <a:off x="229" y="228"/>
              <a:ext cx="1736" cy="1736"/>
            </a:xfrm>
            <a:custGeom>
              <a:avLst/>
              <a:gdLst>
                <a:gd name="T0" fmla="*/ 0 w 1889279"/>
                <a:gd name="T1" fmla="*/ 0 h 1810503"/>
                <a:gd name="T2" fmla="*/ 0 w 1889279"/>
                <a:gd name="T3" fmla="*/ 0 h 1810503"/>
                <a:gd name="T4" fmla="*/ 0 w 1889279"/>
                <a:gd name="T5" fmla="*/ 0 h 1810503"/>
                <a:gd name="T6" fmla="*/ 0 w 1889279"/>
                <a:gd name="T7" fmla="*/ 0 h 1810503"/>
                <a:gd name="T8" fmla="*/ 0 w 1889279"/>
                <a:gd name="T9" fmla="*/ 0 h 1810503"/>
                <a:gd name="T10" fmla="*/ 0 w 1889279"/>
                <a:gd name="T11" fmla="*/ 0 h 1810503"/>
                <a:gd name="T12" fmla="*/ 0 w 1889279"/>
                <a:gd name="T13" fmla="*/ 0 h 1810503"/>
                <a:gd name="T14" fmla="*/ 0 w 1889279"/>
                <a:gd name="T15" fmla="*/ 0 h 1810503"/>
                <a:gd name="T16" fmla="*/ 0 w 1889279"/>
                <a:gd name="T17" fmla="*/ 0 h 1810503"/>
                <a:gd name="T18" fmla="*/ 0 w 1889279"/>
                <a:gd name="T19" fmla="*/ 0 h 1810503"/>
                <a:gd name="T20" fmla="*/ 0 w 1889279"/>
                <a:gd name="T21" fmla="*/ 0 h 1810503"/>
                <a:gd name="T22" fmla="*/ 0 w 1889279"/>
                <a:gd name="T23" fmla="*/ 0 h 1810503"/>
                <a:gd name="T24" fmla="*/ 0 w 1889279"/>
                <a:gd name="T25" fmla="*/ 0 h 1810503"/>
                <a:gd name="T26" fmla="*/ 0 w 1889279"/>
                <a:gd name="T27" fmla="*/ 0 h 1810503"/>
                <a:gd name="T28" fmla="*/ 0 w 1889279"/>
                <a:gd name="T29" fmla="*/ 0 h 1810503"/>
                <a:gd name="T30" fmla="*/ 0 w 1889279"/>
                <a:gd name="T31" fmla="*/ 0 h 1810503"/>
                <a:gd name="T32" fmla="*/ 0 w 1889279"/>
                <a:gd name="T33" fmla="*/ 0 h 1810503"/>
                <a:gd name="T34" fmla="*/ 0 w 1889279"/>
                <a:gd name="T35" fmla="*/ 0 h 1810503"/>
                <a:gd name="T36" fmla="*/ 0 w 1889279"/>
                <a:gd name="T37" fmla="*/ 0 h 1810503"/>
                <a:gd name="T38" fmla="*/ 0 w 1889279"/>
                <a:gd name="T39" fmla="*/ 0 h 1810503"/>
                <a:gd name="T40" fmla="*/ 0 w 1889279"/>
                <a:gd name="T41" fmla="*/ 0 h 1810503"/>
                <a:gd name="T42" fmla="*/ 0 w 1889279"/>
                <a:gd name="T43" fmla="*/ 0 h 1810503"/>
                <a:gd name="T44" fmla="*/ 0 w 1889279"/>
                <a:gd name="T45" fmla="*/ 0 h 1810503"/>
                <a:gd name="T46" fmla="*/ 0 w 1889279"/>
                <a:gd name="T47" fmla="*/ 0 h 1810503"/>
                <a:gd name="T48" fmla="*/ 0 w 1889279"/>
                <a:gd name="T49" fmla="*/ 0 h 1810503"/>
                <a:gd name="T50" fmla="*/ 0 w 1889279"/>
                <a:gd name="T51" fmla="*/ 0 h 1810503"/>
                <a:gd name="T52" fmla="*/ 0 w 1889279"/>
                <a:gd name="T53" fmla="*/ 0 h 1810503"/>
                <a:gd name="T54" fmla="*/ 0 w 1889279"/>
                <a:gd name="T55" fmla="*/ 0 h 1810503"/>
                <a:gd name="T56" fmla="*/ 0 w 1889279"/>
                <a:gd name="T57" fmla="*/ 0 h 1810503"/>
                <a:gd name="T58" fmla="*/ 0 w 1889279"/>
                <a:gd name="T59" fmla="*/ 0 h 1810503"/>
                <a:gd name="T60" fmla="*/ 0 w 1889279"/>
                <a:gd name="T61" fmla="*/ 0 h 1810503"/>
                <a:gd name="T62" fmla="*/ 0 w 1889279"/>
                <a:gd name="T63" fmla="*/ 0 h 1810503"/>
                <a:gd name="T64" fmla="*/ 0 w 1889279"/>
                <a:gd name="T65" fmla="*/ 0 h 1810503"/>
                <a:gd name="T66" fmla="*/ 0 w 1889279"/>
                <a:gd name="T67" fmla="*/ 0 h 1810503"/>
                <a:gd name="T68" fmla="*/ 0 w 1889279"/>
                <a:gd name="T69" fmla="*/ 0 h 1810503"/>
                <a:gd name="T70" fmla="*/ 0 w 1889279"/>
                <a:gd name="T71" fmla="*/ 0 h 1810503"/>
                <a:gd name="T72" fmla="*/ 0 w 1889279"/>
                <a:gd name="T73" fmla="*/ 0 h 1810503"/>
                <a:gd name="T74" fmla="*/ 0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107" name="Group 48"/>
          <p:cNvGrpSpPr>
            <a:grpSpLocks/>
          </p:cNvGrpSpPr>
          <p:nvPr/>
        </p:nvGrpSpPr>
        <p:grpSpPr bwMode="auto">
          <a:xfrm>
            <a:off x="8361363" y="2794000"/>
            <a:ext cx="1404937" cy="1404938"/>
            <a:chOff x="0" y="0"/>
            <a:chExt cx="2212" cy="2212"/>
          </a:xfrm>
        </p:grpSpPr>
        <p:sp>
          <p:nvSpPr>
            <p:cNvPr id="4119" name="Oval 49"/>
            <p:cNvSpPr>
              <a:spLocks noChangeArrowheads="1"/>
            </p:cNvSpPr>
            <p:nvPr/>
          </p:nvSpPr>
          <p:spPr bwMode="auto">
            <a:xfrm flipV="1">
              <a:off x="0" y="0"/>
              <a:ext cx="2213" cy="2213"/>
            </a:xfrm>
            <a:prstGeom prst="ellipse">
              <a:avLst/>
            </a:prstGeom>
            <a:solidFill>
              <a:srgbClr val="D9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20" name="安卓 1061"/>
            <p:cNvSpPr>
              <a:spLocks/>
            </p:cNvSpPr>
            <p:nvPr/>
          </p:nvSpPr>
          <p:spPr bwMode="auto">
            <a:xfrm>
              <a:off x="324" y="232"/>
              <a:ext cx="1475" cy="1783"/>
            </a:xfrm>
            <a:custGeom>
              <a:avLst/>
              <a:gdLst>
                <a:gd name="T0" fmla="*/ 0 w 1674290"/>
                <a:gd name="T1" fmla="*/ 0 h 2018114"/>
                <a:gd name="T2" fmla="*/ 0 w 1674290"/>
                <a:gd name="T3" fmla="*/ 0 h 2018114"/>
                <a:gd name="T4" fmla="*/ 0 w 1674290"/>
                <a:gd name="T5" fmla="*/ 0 h 2018114"/>
                <a:gd name="T6" fmla="*/ 0 w 1674290"/>
                <a:gd name="T7" fmla="*/ 0 h 2018114"/>
                <a:gd name="T8" fmla="*/ 0 w 1674290"/>
                <a:gd name="T9" fmla="*/ 0 h 2018114"/>
                <a:gd name="T10" fmla="*/ 0 w 1674290"/>
                <a:gd name="T11" fmla="*/ 0 h 2018114"/>
                <a:gd name="T12" fmla="*/ 0 w 1674290"/>
                <a:gd name="T13" fmla="*/ 0 h 2018114"/>
                <a:gd name="T14" fmla="*/ 0 w 1674290"/>
                <a:gd name="T15" fmla="*/ 0 h 2018114"/>
                <a:gd name="T16" fmla="*/ 0 w 1674290"/>
                <a:gd name="T17" fmla="*/ 0 h 2018114"/>
                <a:gd name="T18" fmla="*/ 0 w 1674290"/>
                <a:gd name="T19" fmla="*/ 0 h 2018114"/>
                <a:gd name="T20" fmla="*/ 0 w 1674290"/>
                <a:gd name="T21" fmla="*/ 0 h 2018114"/>
                <a:gd name="T22" fmla="*/ 0 w 1674290"/>
                <a:gd name="T23" fmla="*/ 0 h 2018114"/>
                <a:gd name="T24" fmla="*/ 0 w 1674290"/>
                <a:gd name="T25" fmla="*/ 0 h 2018114"/>
                <a:gd name="T26" fmla="*/ 0 w 1674290"/>
                <a:gd name="T27" fmla="*/ 0 h 2018114"/>
                <a:gd name="T28" fmla="*/ 0 w 1674290"/>
                <a:gd name="T29" fmla="*/ 0 h 2018114"/>
                <a:gd name="T30" fmla="*/ 0 w 1674290"/>
                <a:gd name="T31" fmla="*/ 0 h 2018114"/>
                <a:gd name="T32" fmla="*/ 0 w 1674290"/>
                <a:gd name="T33" fmla="*/ 0 h 2018114"/>
                <a:gd name="T34" fmla="*/ 0 w 1674290"/>
                <a:gd name="T35" fmla="*/ 0 h 2018114"/>
                <a:gd name="T36" fmla="*/ 0 w 1674290"/>
                <a:gd name="T37" fmla="*/ 0 h 2018114"/>
                <a:gd name="T38" fmla="*/ 0 w 1674290"/>
                <a:gd name="T39" fmla="*/ 0 h 2018114"/>
                <a:gd name="T40" fmla="*/ 0 w 1674290"/>
                <a:gd name="T41" fmla="*/ 0 h 2018114"/>
                <a:gd name="T42" fmla="*/ 0 w 1674290"/>
                <a:gd name="T43" fmla="*/ 0 h 2018114"/>
                <a:gd name="T44" fmla="*/ 0 w 1674290"/>
                <a:gd name="T45" fmla="*/ 0 h 2018114"/>
                <a:gd name="T46" fmla="*/ 0 w 1674290"/>
                <a:gd name="T47" fmla="*/ 0 h 2018114"/>
                <a:gd name="T48" fmla="*/ 0 w 1674290"/>
                <a:gd name="T49" fmla="*/ 0 h 2018114"/>
                <a:gd name="T50" fmla="*/ 0 w 1674290"/>
                <a:gd name="T51" fmla="*/ 0 h 2018114"/>
                <a:gd name="T52" fmla="*/ 0 w 1674290"/>
                <a:gd name="T53" fmla="*/ 0 h 2018114"/>
                <a:gd name="T54" fmla="*/ 0 w 1674290"/>
                <a:gd name="T55" fmla="*/ 0 h 2018114"/>
                <a:gd name="T56" fmla="*/ 0 w 1674290"/>
                <a:gd name="T57" fmla="*/ 0 h 2018114"/>
                <a:gd name="T58" fmla="*/ 0 w 1674290"/>
                <a:gd name="T59" fmla="*/ 0 h 2018114"/>
                <a:gd name="T60" fmla="*/ 0 w 1674290"/>
                <a:gd name="T61" fmla="*/ 0 h 2018114"/>
                <a:gd name="T62" fmla="*/ 0 w 1674290"/>
                <a:gd name="T63" fmla="*/ 0 h 2018114"/>
                <a:gd name="T64" fmla="*/ 0 w 1674290"/>
                <a:gd name="T65" fmla="*/ 0 h 2018114"/>
                <a:gd name="T66" fmla="*/ 0 w 1674290"/>
                <a:gd name="T67" fmla="*/ 0 h 2018114"/>
                <a:gd name="T68" fmla="*/ 0 w 1674290"/>
                <a:gd name="T69" fmla="*/ 0 h 2018114"/>
                <a:gd name="T70" fmla="*/ 0 w 1674290"/>
                <a:gd name="T71" fmla="*/ 0 h 2018114"/>
                <a:gd name="T72" fmla="*/ 0 w 1674290"/>
                <a:gd name="T73" fmla="*/ 0 h 2018114"/>
                <a:gd name="T74" fmla="*/ 0 w 1674290"/>
                <a:gd name="T75" fmla="*/ 0 h 2018114"/>
                <a:gd name="T76" fmla="*/ 0 w 1674290"/>
                <a:gd name="T77" fmla="*/ 0 h 2018114"/>
                <a:gd name="T78" fmla="*/ 0 w 1674290"/>
                <a:gd name="T79" fmla="*/ 0 h 2018114"/>
                <a:gd name="T80" fmla="*/ 0 w 1674290"/>
                <a:gd name="T81" fmla="*/ 0 h 2018114"/>
                <a:gd name="T82" fmla="*/ 0 w 1674290"/>
                <a:gd name="T83" fmla="*/ 0 h 2018114"/>
                <a:gd name="T84" fmla="*/ 0 w 1674290"/>
                <a:gd name="T85" fmla="*/ 0 h 2018114"/>
                <a:gd name="T86" fmla="*/ 0 w 1674290"/>
                <a:gd name="T87" fmla="*/ 0 h 2018114"/>
                <a:gd name="T88" fmla="*/ 0 w 1674290"/>
                <a:gd name="T89" fmla="*/ 0 h 2018114"/>
                <a:gd name="T90" fmla="*/ 0 w 1674290"/>
                <a:gd name="T91" fmla="*/ 0 h 2018114"/>
                <a:gd name="T92" fmla="*/ 0 w 1674290"/>
                <a:gd name="T93" fmla="*/ 0 h 2018114"/>
                <a:gd name="T94" fmla="*/ 0 w 1674290"/>
                <a:gd name="T95" fmla="*/ 0 h 2018114"/>
                <a:gd name="T96" fmla="*/ 0 w 1674290"/>
                <a:gd name="T97" fmla="*/ 0 h 2018114"/>
                <a:gd name="T98" fmla="*/ 0 w 1674290"/>
                <a:gd name="T99" fmla="*/ 0 h 2018114"/>
                <a:gd name="T100" fmla="*/ 0 w 1674290"/>
                <a:gd name="T101" fmla="*/ 0 h 2018114"/>
                <a:gd name="T102" fmla="*/ 0 w 1674290"/>
                <a:gd name="T103" fmla="*/ 0 h 2018114"/>
                <a:gd name="T104" fmla="*/ 0 w 1674290"/>
                <a:gd name="T105" fmla="*/ 0 h 2018114"/>
                <a:gd name="T106" fmla="*/ 0 w 1674290"/>
                <a:gd name="T107" fmla="*/ 0 h 2018114"/>
                <a:gd name="T108" fmla="*/ 0 w 1674290"/>
                <a:gd name="T109" fmla="*/ 0 h 2018114"/>
                <a:gd name="T110" fmla="*/ 0 w 1674290"/>
                <a:gd name="T111" fmla="*/ 0 h 2018114"/>
                <a:gd name="T112" fmla="*/ 0 w 1674290"/>
                <a:gd name="T113" fmla="*/ 0 h 2018114"/>
                <a:gd name="T114" fmla="*/ 0 w 1674290"/>
                <a:gd name="T115" fmla="*/ 0 h 2018114"/>
                <a:gd name="T116" fmla="*/ 0 w 1674290"/>
                <a:gd name="T117" fmla="*/ 0 h 20181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74290"/>
                <a:gd name="T178" fmla="*/ 0 h 2018114"/>
                <a:gd name="T179" fmla="*/ 1674290 w 1674290"/>
                <a:gd name="T180" fmla="*/ 2018114 h 20181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lnTo>
                    <a:pt x="307141" y="691642"/>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4108" name="Text Box 51"/>
          <p:cNvSpPr txBox="1">
            <a:spLocks noChangeArrowheads="1"/>
          </p:cNvSpPr>
          <p:nvPr/>
        </p:nvSpPr>
        <p:spPr bwMode="auto">
          <a:xfrm>
            <a:off x="1812925" y="4814888"/>
            <a:ext cx="123507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D92817"/>
                </a:solidFill>
                <a:latin typeface="微软雅黑" panose="020B0503020204020204" pitchFamily="34" charset="-122"/>
                <a:ea typeface="微软雅黑" panose="020B0503020204020204" pitchFamily="34" charset="-122"/>
                <a:sym typeface="微软雅黑" panose="020B0503020204020204" pitchFamily="34" charset="-122"/>
              </a:rPr>
              <a:t>2014.09.01</a:t>
            </a:r>
          </a:p>
        </p:txBody>
      </p:sp>
      <p:sp>
        <p:nvSpPr>
          <p:cNvPr id="4109" name="AutoShape 52"/>
          <p:cNvSpPr>
            <a:spLocks noChangeArrowheads="1"/>
          </p:cNvSpPr>
          <p:nvPr/>
        </p:nvSpPr>
        <p:spPr bwMode="auto">
          <a:xfrm>
            <a:off x="3324225" y="2227263"/>
            <a:ext cx="468313" cy="39370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0" name="Text Box 53"/>
          <p:cNvSpPr txBox="1">
            <a:spLocks noChangeArrowheads="1"/>
          </p:cNvSpPr>
          <p:nvPr/>
        </p:nvSpPr>
        <p:spPr bwMode="auto">
          <a:xfrm>
            <a:off x="3067050" y="1779588"/>
            <a:ext cx="15367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solidFill>
                  <a:srgbClr val="D92817"/>
                </a:solidFill>
                <a:latin typeface="微软雅黑" panose="020B0503020204020204" pitchFamily="34" charset="-122"/>
                <a:ea typeface="微软雅黑" panose="020B0503020204020204" pitchFamily="34" charset="-122"/>
                <a:sym typeface="微软雅黑" panose="020B0503020204020204" pitchFamily="34" charset="-122"/>
              </a:rPr>
              <a:t>2014.10.24     </a:t>
            </a:r>
            <a:endParaRPr lang="zh-CN" altLang="en-US" sz="1600">
              <a:solidFill>
                <a:srgbClr val="D92817"/>
              </a:solidFill>
            </a:endParaRPr>
          </a:p>
        </p:txBody>
      </p:sp>
      <p:sp>
        <p:nvSpPr>
          <p:cNvPr id="4111" name="Text Box 54"/>
          <p:cNvSpPr txBox="1">
            <a:spLocks noChangeArrowheads="1"/>
          </p:cNvSpPr>
          <p:nvPr/>
        </p:nvSpPr>
        <p:spPr bwMode="auto">
          <a:xfrm>
            <a:off x="6167438" y="1781175"/>
            <a:ext cx="12334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sym typeface="微软雅黑" panose="020B0503020204020204" pitchFamily="34" charset="-122"/>
              </a:rPr>
              <a:t>2014.11.14</a:t>
            </a:r>
          </a:p>
        </p:txBody>
      </p:sp>
      <p:sp>
        <p:nvSpPr>
          <p:cNvPr id="4112" name="AutoShape 55"/>
          <p:cNvSpPr>
            <a:spLocks noChangeArrowheads="1"/>
          </p:cNvSpPr>
          <p:nvPr/>
        </p:nvSpPr>
        <p:spPr bwMode="auto">
          <a:xfrm>
            <a:off x="7213600" y="2219325"/>
            <a:ext cx="468313" cy="39370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3" name="AutoShape 56"/>
          <p:cNvSpPr>
            <a:spLocks noChangeArrowheads="1"/>
          </p:cNvSpPr>
          <p:nvPr/>
        </p:nvSpPr>
        <p:spPr bwMode="auto">
          <a:xfrm rot="1500000">
            <a:off x="1812925" y="3179763"/>
            <a:ext cx="438150" cy="43815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4" name="Text Box 57"/>
          <p:cNvSpPr txBox="1">
            <a:spLocks noChangeArrowheads="1"/>
          </p:cNvSpPr>
          <p:nvPr/>
        </p:nvSpPr>
        <p:spPr bwMode="auto">
          <a:xfrm>
            <a:off x="5799138" y="4772025"/>
            <a:ext cx="18462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sym typeface="微软雅黑" panose="020B0503020204020204" pitchFamily="34" charset="-122"/>
              </a:rPr>
              <a:t>2014.11.11/12.12</a:t>
            </a:r>
            <a:endParaRPr lang="zh-CN" altLang="en-US" sz="1600">
              <a:latin typeface="微软雅黑" panose="020B0503020204020204" pitchFamily="34" charset="-122"/>
              <a:ea typeface="微软雅黑" panose="020B0503020204020204" pitchFamily="34" charset="-122"/>
            </a:endParaRPr>
          </a:p>
        </p:txBody>
      </p:sp>
      <p:sp>
        <p:nvSpPr>
          <p:cNvPr id="4115" name="文本框 17"/>
          <p:cNvSpPr>
            <a:spLocks noChangeArrowheads="1"/>
          </p:cNvSpPr>
          <p:nvPr/>
        </p:nvSpPr>
        <p:spPr bwMode="auto">
          <a:xfrm>
            <a:off x="10658475" y="3130550"/>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sym typeface="微软雅黑" panose="020B0503020204020204" pitchFamily="34" charset="-122"/>
              </a:rPr>
              <a:t>2014.12.26      </a:t>
            </a:r>
            <a:endParaRPr lang="zh-CN" altLang="en-US" sz="1600">
              <a:latin typeface="微软雅黑" panose="020B0503020204020204" pitchFamily="34" charset="-122"/>
              <a:ea typeface="微软雅黑" panose="020B0503020204020204" pitchFamily="34" charset="-122"/>
            </a:endParaRPr>
          </a:p>
        </p:txBody>
      </p:sp>
      <p:sp>
        <p:nvSpPr>
          <p:cNvPr id="4116" name="AutoShape 59"/>
          <p:cNvSpPr>
            <a:spLocks noChangeArrowheads="1"/>
          </p:cNvSpPr>
          <p:nvPr/>
        </p:nvSpPr>
        <p:spPr bwMode="auto">
          <a:xfrm rot="-9180000">
            <a:off x="10083800" y="3290888"/>
            <a:ext cx="438150" cy="438150"/>
          </a:xfrm>
          <a:prstGeom prst="triangle">
            <a:avLst>
              <a:gd name="adj" fmla="val 50000"/>
            </a:avLst>
          </a:prstGeom>
          <a:solidFill>
            <a:srgbClr val="03234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17" name="网络 509"/>
          <p:cNvSpPr>
            <a:spLocks/>
          </p:cNvSpPr>
          <p:nvPr/>
        </p:nvSpPr>
        <p:spPr bwMode="auto">
          <a:xfrm flipV="1">
            <a:off x="317500" y="180975"/>
            <a:ext cx="482600" cy="482600"/>
          </a:xfrm>
          <a:custGeom>
            <a:avLst/>
            <a:gdLst>
              <a:gd name="T0" fmla="*/ 26265 w 1889279"/>
              <a:gd name="T1" fmla="*/ 29889 h 1810503"/>
              <a:gd name="T2" fmla="*/ 23479 w 1889279"/>
              <a:gd name="T3" fmla="*/ 27707 h 1810503"/>
              <a:gd name="T4" fmla="*/ 12452 w 1889279"/>
              <a:gd name="T5" fmla="*/ 33919 h 1810503"/>
              <a:gd name="T6" fmla="*/ 8249 w 1889279"/>
              <a:gd name="T7" fmla="*/ 27383 h 1810503"/>
              <a:gd name="T8" fmla="*/ 15011 w 1889279"/>
              <a:gd name="T9" fmla="*/ 34259 h 1810503"/>
              <a:gd name="T10" fmla="*/ 9184 w 1889279"/>
              <a:gd name="T11" fmla="*/ 26957 h 1810503"/>
              <a:gd name="T12" fmla="*/ 15893 w 1889279"/>
              <a:gd name="T13" fmla="*/ 25666 h 1810503"/>
              <a:gd name="T14" fmla="*/ 17576 w 1889279"/>
              <a:gd name="T15" fmla="*/ 34175 h 1810503"/>
              <a:gd name="T16" fmla="*/ 15893 w 1889279"/>
              <a:gd name="T17" fmla="*/ 25666 h 1810503"/>
              <a:gd name="T18" fmla="*/ 31490 w 1889279"/>
              <a:gd name="T19" fmla="*/ 17638 h 1810503"/>
              <a:gd name="T20" fmla="*/ 23867 w 1889279"/>
              <a:gd name="T21" fmla="*/ 26661 h 1810503"/>
              <a:gd name="T22" fmla="*/ 15893 w 1889279"/>
              <a:gd name="T23" fmla="*/ 17638 h 1810503"/>
              <a:gd name="T24" fmla="*/ 22932 w 1889279"/>
              <a:gd name="T25" fmla="*/ 26225 h 1810503"/>
              <a:gd name="T26" fmla="*/ 15893 w 1889279"/>
              <a:gd name="T27" fmla="*/ 17638 h 1810503"/>
              <a:gd name="T28" fmla="*/ 15011 w 1889279"/>
              <a:gd name="T29" fmla="*/ 17638 h 1810503"/>
              <a:gd name="T30" fmla="*/ 8801 w 1889279"/>
              <a:gd name="T31" fmla="*/ 25910 h 1810503"/>
              <a:gd name="T32" fmla="*/ 0 w 1889279"/>
              <a:gd name="T33" fmla="*/ 17638 h 1810503"/>
              <a:gd name="T34" fmla="*/ 7886 w 1889279"/>
              <a:gd name="T35" fmla="*/ 26337 h 1810503"/>
              <a:gd name="T36" fmla="*/ 0 w 1889279"/>
              <a:gd name="T37" fmla="*/ 17638 h 1810503"/>
              <a:gd name="T38" fmla="*/ 15011 w 1889279"/>
              <a:gd name="T39" fmla="*/ 9290 h 1810503"/>
              <a:gd name="T40" fmla="*/ 7481 w 1889279"/>
              <a:gd name="T41" fmla="*/ 16579 h 1810503"/>
              <a:gd name="T42" fmla="*/ 22603 w 1889279"/>
              <a:gd name="T43" fmla="*/ 7756 h 1810503"/>
              <a:gd name="T44" fmla="*/ 15893 w 1889279"/>
              <a:gd name="T45" fmla="*/ 16579 h 1810503"/>
              <a:gd name="T46" fmla="*/ 22603 w 1889279"/>
              <a:gd name="T47" fmla="*/ 7756 h 1810503"/>
              <a:gd name="T48" fmla="*/ 8013 w 1889279"/>
              <a:gd name="T49" fmla="*/ 7551 h 1810503"/>
              <a:gd name="T50" fmla="*/ 4 w 1889279"/>
              <a:gd name="T51" fmla="*/ 16579 h 1810503"/>
              <a:gd name="T52" fmla="*/ 26761 w 1889279"/>
              <a:gd name="T53" fmla="*/ 4951 h 1810503"/>
              <a:gd name="T54" fmla="*/ 25258 w 1889279"/>
              <a:gd name="T55" fmla="*/ 16579 h 1810503"/>
              <a:gd name="T56" fmla="*/ 26761 w 1889279"/>
              <a:gd name="T57" fmla="*/ 4951 h 1810503"/>
              <a:gd name="T58" fmla="*/ 8413 w 1889279"/>
              <a:gd name="T59" fmla="*/ 6520 h 1810503"/>
              <a:gd name="T60" fmla="*/ 12470 w 1889279"/>
              <a:gd name="T61" fmla="*/ 368 h 1810503"/>
              <a:gd name="T62" fmla="*/ 26044 w 1889279"/>
              <a:gd name="T63" fmla="*/ 4163 h 1810503"/>
              <a:gd name="T64" fmla="*/ 18961 w 1889279"/>
              <a:gd name="T65" fmla="*/ 351 h 1810503"/>
              <a:gd name="T66" fmla="*/ 15011 w 1889279"/>
              <a:gd name="T67" fmla="*/ 8149 h 1810503"/>
              <a:gd name="T68" fmla="*/ 14838 w 1889279"/>
              <a:gd name="T69" fmla="*/ 42 h 1810503"/>
              <a:gd name="T70" fmla="*/ 15893 w 1889279"/>
              <a:gd name="T71" fmla="*/ 0 h 1810503"/>
              <a:gd name="T72" fmla="*/ 22201 w 1889279"/>
              <a:gd name="T73" fmla="*/ 6721 h 1810503"/>
              <a:gd name="T74" fmla="*/ 15893 w 1889279"/>
              <a:gd name="T75" fmla="*/ 0 h 18105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89279"/>
              <a:gd name="T115" fmla="*/ 0 h 1810503"/>
              <a:gd name="T116" fmla="*/ 1889279 w 1889279"/>
              <a:gd name="T117" fmla="*/ 1810503 h 18105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lnTo>
                  <a:pt x="953521" y="1355186"/>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lnTo>
                  <a:pt x="953521" y="931303"/>
                </a:ln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lnTo>
                  <a:pt x="900586" y="1702"/>
                </a:lnTo>
                <a:close/>
                <a:moveTo>
                  <a:pt x="953521" y="0"/>
                </a:moveTo>
                <a:lnTo>
                  <a:pt x="981035" y="1330"/>
                </a:lnTo>
                <a:cubicBezTo>
                  <a:pt x="1124068" y="53565"/>
                  <a:pt x="1247786" y="180867"/>
                  <a:pt x="1332000" y="354889"/>
                </a:cubicBezTo>
                <a:cubicBezTo>
                  <a:pt x="1219743" y="403080"/>
                  <a:pt x="1090709" y="429800"/>
                  <a:pt x="953521" y="430954"/>
                </a:cubicBezTo>
                <a:lnTo>
                  <a:pt x="953521" y="0"/>
                </a:lnTo>
                <a:close/>
              </a:path>
            </a:pathLst>
          </a:custGeom>
          <a:solidFill>
            <a:srgbClr val="D628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06" name="文本框 4"/>
          <p:cNvSpPr>
            <a:spLocks noChangeArrowheads="1"/>
          </p:cNvSpPr>
          <p:nvPr/>
        </p:nvSpPr>
        <p:spPr bwMode="auto">
          <a:xfrm>
            <a:off x="896938" y="180975"/>
            <a:ext cx="3182937" cy="457200"/>
          </a:xfrm>
          <a:prstGeom prst="rect">
            <a:avLst/>
          </a:prstGeom>
          <a:noFill/>
          <a:ln w="9525">
            <a:noFill/>
            <a:miter lim="800000"/>
            <a:headEnd/>
            <a:tailEnd/>
          </a:ln>
        </p:spPr>
        <p:txBody>
          <a:bodyPr>
            <a:spAutoFit/>
          </a:bodyPr>
          <a:lstStyle/>
          <a:p>
            <a:pPr>
              <a:defRPr/>
            </a:pPr>
            <a:r>
              <a:rPr lang="zh-CN" altLang="en-US" sz="2400" b="1">
                <a:solidFill>
                  <a:srgbClr val="032345"/>
                </a:solidFill>
                <a:effectLst>
                  <a:outerShdw blurRad="38100" dist="38100" dir="2700000" algn="tl">
                    <a:srgbClr val="C0C0C0"/>
                  </a:outerShdw>
                </a:effectLst>
                <a:latin typeface="微软雅黑" pitchFamily="34" charset="-122"/>
                <a:ea typeface="微软雅黑" pitchFamily="34" charset="-122"/>
                <a:sym typeface="微软雅黑" pitchFamily="34" charset="-122"/>
              </a:rPr>
              <a:t>工作陈述</a:t>
            </a:r>
            <a:r>
              <a:rPr lang="zh-CN" altLang="en-US" sz="2400" b="1">
                <a:solidFill>
                  <a:srgbClr val="D62817"/>
                </a:solidFill>
                <a:effectLst>
                  <a:outerShdw blurRad="38100" dist="38100" dir="2700000" algn="tl">
                    <a:srgbClr val="C0C0C0"/>
                  </a:outerShdw>
                </a:effectLst>
                <a:latin typeface="微软雅黑" pitchFamily="34" charset="-122"/>
                <a:ea typeface="微软雅黑" pitchFamily="34" charset="-122"/>
                <a:sym typeface="微软雅黑" pitchFamily="34" charset="-122"/>
              </a:rPr>
              <a:t>·</a:t>
            </a:r>
            <a:r>
              <a:rPr lang="zh-CN" altLang="en-US" sz="2400" b="1">
                <a:solidFill>
                  <a:schemeClr val="tx2"/>
                </a:solidFill>
                <a:effectLst>
                  <a:outerShdw blurRad="38100" dist="38100" dir="2700000" algn="tl">
                    <a:srgbClr val="C0C0C0"/>
                  </a:outerShdw>
                </a:effectLst>
                <a:latin typeface="微软雅黑" pitchFamily="34" charset="-122"/>
                <a:ea typeface="微软雅黑" pitchFamily="34" charset="-122"/>
                <a:sym typeface="微软雅黑" pitchFamily="34" charset="-122"/>
              </a:rPr>
              <a:t>工作历程</a:t>
            </a:r>
            <a:endParaRPr lang="zh-CN" altLang="en-US"/>
          </a:p>
        </p:txBody>
      </p:sp>
    </p:spTree>
    <p:extLst>
      <p:ext uri="{BB962C8B-B14F-4D97-AF65-F5344CB8AC3E}">
        <p14:creationId xmlns:p14="http://schemas.microsoft.com/office/powerpoint/2010/main" val="182089398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863</TotalTime>
  <Words>4806</Words>
  <Application>Microsoft Office PowerPoint</Application>
  <PresentationFormat>宽屏</PresentationFormat>
  <Paragraphs>1033</Paragraphs>
  <Slides>102</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102</vt:i4>
      </vt:variant>
    </vt:vector>
  </HeadingPairs>
  <TitlesOfParts>
    <vt:vector size="117" baseType="lpstr">
      <vt:lpstr>Arial Unicode MS</vt:lpstr>
      <vt:lpstr>DotumChe</vt:lpstr>
      <vt:lpstr>方正兰亭细黑_GBK</vt:lpstr>
      <vt:lpstr>华文琥珀</vt:lpstr>
      <vt:lpstr>宋体</vt:lpstr>
      <vt:lpstr>微软雅黑</vt:lpstr>
      <vt:lpstr>造字工房悦黑体验版常规体</vt:lpstr>
      <vt:lpstr>Arial</vt:lpstr>
      <vt:lpstr>Calibri</vt:lpstr>
      <vt:lpstr>Calibri Light</vt:lpstr>
      <vt:lpstr>Impact</vt:lpstr>
      <vt:lpstr>Roboto Th</vt:lpstr>
      <vt:lpstr>Times New Roman</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gemini</dc:creator>
  <cp:lastModifiedBy>gemini</cp:lastModifiedBy>
  <cp:revision>39</cp:revision>
  <dcterms:created xsi:type="dcterms:W3CDTF">2015-03-21T15:48:52Z</dcterms:created>
  <dcterms:modified xsi:type="dcterms:W3CDTF">2015-06-04T10:22:26Z</dcterms:modified>
</cp:coreProperties>
</file>